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27"/>
  </p:notesMasterIdLst>
  <p:sldIdLst>
    <p:sldId id="356" r:id="rId4"/>
    <p:sldId id="358" r:id="rId5"/>
    <p:sldId id="357" r:id="rId6"/>
    <p:sldId id="256" r:id="rId7"/>
    <p:sldId id="261" r:id="rId8"/>
    <p:sldId id="360" r:id="rId9"/>
    <p:sldId id="361" r:id="rId10"/>
    <p:sldId id="362" r:id="rId11"/>
    <p:sldId id="363" r:id="rId12"/>
    <p:sldId id="364" r:id="rId13"/>
    <p:sldId id="317" r:id="rId14"/>
    <p:sldId id="299" r:id="rId15"/>
    <p:sldId id="307" r:id="rId16"/>
    <p:sldId id="301" r:id="rId17"/>
    <p:sldId id="300" r:id="rId18"/>
    <p:sldId id="311" r:id="rId19"/>
    <p:sldId id="285" r:id="rId20"/>
    <p:sldId id="359" r:id="rId21"/>
    <p:sldId id="297" r:id="rId22"/>
    <p:sldId id="265" r:id="rId23"/>
    <p:sldId id="312" r:id="rId24"/>
    <p:sldId id="355" r:id="rId25"/>
    <p:sldId id="260" r:id="rId26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6600"/>
    <a:srgbClr val="CC9900"/>
    <a:srgbClr val="FF9966"/>
    <a:srgbClr val="CC6600"/>
    <a:srgbClr val="FF9900"/>
    <a:srgbClr val="FFCC99"/>
    <a:srgbClr val="800080"/>
    <a:srgbClr val="FFFF99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062" autoAdjust="0"/>
    <p:restoredTop sz="94390" autoAdjust="0"/>
  </p:normalViewPr>
  <p:slideViewPr>
    <p:cSldViewPr snapToGrid="0">
      <p:cViewPr>
        <p:scale>
          <a:sx n="70" d="100"/>
          <a:sy n="70" d="100"/>
        </p:scale>
        <p:origin x="-906" y="-72"/>
      </p:cViewPr>
      <p:guideLst>
        <p:guide orient="horz" pos="23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B316A6-E642-4FED-80F5-87ABBD0E4E94}" type="doc">
      <dgm:prSet loTypeId="urn:microsoft.com/office/officeart/2005/8/layout/hierarchy2" loCatId="hierarchy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DC96DB62-F837-4D33-93DA-B76D19F847F8}">
      <dgm:prSet phldrT="[Text]"/>
      <dgm:spPr/>
      <dgm:t>
        <a:bodyPr/>
        <a:lstStyle/>
        <a:p>
          <a:r>
            <a:rPr lang="id-ID" b="1" dirty="0" smtClean="0">
              <a:solidFill>
                <a:schemeClr val="tx1"/>
              </a:solidFill>
            </a:rPr>
            <a:t>Teknologi </a:t>
          </a:r>
          <a:r>
            <a:rPr lang="id-ID" b="1" i="1" dirty="0" smtClean="0">
              <a:solidFill>
                <a:schemeClr val="tx1"/>
              </a:solidFill>
            </a:rPr>
            <a:t>Firewall</a:t>
          </a:r>
          <a:endParaRPr lang="id-ID" b="1" dirty="0">
            <a:solidFill>
              <a:schemeClr val="tx1"/>
            </a:solidFill>
          </a:endParaRPr>
        </a:p>
      </dgm:t>
    </dgm:pt>
    <dgm:pt modelId="{682A1D74-EC51-4486-9C2C-E259ABDA30C1}" type="parTrans" cxnId="{22175C85-4B43-4617-A185-D22DD279B69E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D9EF7DBD-E147-4B55-8E90-A855EC8F9259}" type="sibTrans" cxnId="{22175C85-4B43-4617-A185-D22DD279B69E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9F41D5A6-861E-48B6-BA5A-D7D8FBF68110}">
      <dgm:prSet phldrT="[Text]"/>
      <dgm:spPr/>
      <dgm:t>
        <a:bodyPr/>
        <a:lstStyle/>
        <a:p>
          <a:r>
            <a:rPr lang="id-ID" smtClean="0">
              <a:solidFill>
                <a:schemeClr val="tx1"/>
              </a:solidFill>
            </a:rPr>
            <a:t>Teknologi </a:t>
          </a:r>
          <a:r>
            <a:rPr lang="id-ID" i="1" smtClean="0">
              <a:solidFill>
                <a:schemeClr val="tx1"/>
              </a:solidFill>
            </a:rPr>
            <a:t>Firewall</a:t>
          </a:r>
          <a:endParaRPr lang="id-ID" dirty="0">
            <a:solidFill>
              <a:schemeClr val="tx1"/>
            </a:solidFill>
          </a:endParaRPr>
        </a:p>
      </dgm:t>
    </dgm:pt>
    <dgm:pt modelId="{0B45FC8E-F4C2-4965-8B20-CAFFE470C1B0}" type="parTrans" cxnId="{739A7355-D7EB-4E6B-AE44-B3CB702002D8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33ABD806-5BFF-4223-8714-DF0020BD3D73}" type="sibTrans" cxnId="{739A7355-D7EB-4E6B-AE44-B3CB702002D8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AEFCD393-EF12-47BF-904E-7F004C8666FC}">
      <dgm:prSet phldrT="[Text]"/>
      <dgm:spPr/>
      <dgm:t>
        <a:bodyPr/>
        <a:lstStyle/>
        <a:p>
          <a:r>
            <a:rPr lang="id-ID" smtClean="0">
              <a:solidFill>
                <a:schemeClr val="tx1"/>
              </a:solidFill>
            </a:rPr>
            <a:t>Arsitektur dan jenis </a:t>
          </a:r>
          <a:r>
            <a:rPr lang="id-ID" i="1" smtClean="0">
              <a:solidFill>
                <a:schemeClr val="tx1"/>
              </a:solidFill>
            </a:rPr>
            <a:t>Firewall</a:t>
          </a:r>
          <a:endParaRPr lang="id-ID" dirty="0">
            <a:solidFill>
              <a:schemeClr val="tx1"/>
            </a:solidFill>
          </a:endParaRPr>
        </a:p>
      </dgm:t>
    </dgm:pt>
    <dgm:pt modelId="{B700E316-5840-4015-B0E7-9E36D56B5663}" type="parTrans" cxnId="{F31ACBF6-9862-414D-914A-B265E1A721B4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20386DB3-8D4A-405B-9ACD-4F3EA4E363FB}" type="sibTrans" cxnId="{F31ACBF6-9862-414D-914A-B265E1A721B4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5B469FE7-E4FE-4CDD-BB44-A8D90A8CCF87}">
      <dgm:prSet/>
      <dgm:spPr/>
      <dgm:t>
        <a:bodyPr/>
        <a:lstStyle/>
        <a:p>
          <a:r>
            <a:rPr lang="id-ID" smtClean="0">
              <a:solidFill>
                <a:schemeClr val="tx1"/>
              </a:solidFill>
            </a:rPr>
            <a:t>Jenis Aplikasi </a:t>
          </a:r>
          <a:r>
            <a:rPr lang="id-ID" i="1" smtClean="0">
              <a:solidFill>
                <a:schemeClr val="tx1"/>
              </a:solidFill>
            </a:rPr>
            <a:t>Firewall</a:t>
          </a:r>
          <a:endParaRPr lang="id-ID" dirty="0">
            <a:solidFill>
              <a:schemeClr val="tx1"/>
            </a:solidFill>
          </a:endParaRPr>
        </a:p>
      </dgm:t>
    </dgm:pt>
    <dgm:pt modelId="{BFD862F0-A616-4C1D-B404-E2857D5C4927}" type="parTrans" cxnId="{D4464E72-FCCD-4701-B4B8-C268975F852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9234241C-92D0-444A-BBDA-33401D2F1E09}" type="sibTrans" cxnId="{D4464E72-FCCD-4701-B4B8-C268975F852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6E95DC66-D806-4CCE-B386-6C366DA68362}">
      <dgm:prSet/>
      <dgm:spPr/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Keamanan </a:t>
          </a:r>
          <a:r>
            <a:rPr lang="id-ID" i="1" dirty="0" smtClean="0">
              <a:solidFill>
                <a:schemeClr val="tx1"/>
              </a:solidFill>
            </a:rPr>
            <a:t>Port Server</a:t>
          </a:r>
          <a:endParaRPr lang="id-ID" dirty="0">
            <a:solidFill>
              <a:schemeClr val="tx1"/>
            </a:solidFill>
          </a:endParaRPr>
        </a:p>
      </dgm:t>
    </dgm:pt>
    <dgm:pt modelId="{89E646F3-80E7-4E0E-BE18-028E35AE2124}" type="parTrans" cxnId="{0B8A3C5B-2216-4694-8975-D34BD0501B8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20D66DC3-3795-4A39-A8ED-593537444CB5}" type="sibTrans" cxnId="{0B8A3C5B-2216-4694-8975-D34BD0501B8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8A74A16D-8E80-4075-AB2C-1988D08EBBCB}">
      <dgm:prSet/>
      <dgm:spPr/>
      <dgm:t>
        <a:bodyPr/>
        <a:lstStyle/>
        <a:p>
          <a:r>
            <a:rPr lang="id-ID" smtClean="0">
              <a:solidFill>
                <a:schemeClr val="tx1"/>
              </a:solidFill>
            </a:rPr>
            <a:t>DMZ dan </a:t>
          </a:r>
          <a:r>
            <a:rPr lang="id-ID" i="1" smtClean="0">
              <a:solidFill>
                <a:schemeClr val="tx1"/>
              </a:solidFill>
            </a:rPr>
            <a:t>Firewall Policy</a:t>
          </a:r>
          <a:endParaRPr lang="id-ID" dirty="0">
            <a:solidFill>
              <a:schemeClr val="tx1"/>
            </a:solidFill>
          </a:endParaRPr>
        </a:p>
      </dgm:t>
    </dgm:pt>
    <dgm:pt modelId="{7A38DFD1-6892-4ADA-BD75-2F51321E3F50}" type="parTrans" cxnId="{9460DB6B-F541-462C-8B56-92928FAF9B44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B7438D3F-70CB-475E-981D-397ED37A917F}" type="sibTrans" cxnId="{9460DB6B-F541-462C-8B56-92928FAF9B44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E484F293-8CF5-42D7-B4D8-259FEAF61ABC}">
      <dgm:prSet/>
      <dgm:spPr/>
      <dgm:t>
        <a:bodyPr/>
        <a:lstStyle/>
        <a:p>
          <a:r>
            <a:rPr lang="id-ID" i="1" smtClean="0">
              <a:solidFill>
                <a:schemeClr val="tx1"/>
              </a:solidFill>
            </a:rPr>
            <a:t>Tunelling</a:t>
          </a:r>
          <a:endParaRPr lang="id-ID" i="1" dirty="0">
            <a:solidFill>
              <a:schemeClr val="tx1"/>
            </a:solidFill>
          </a:endParaRPr>
        </a:p>
      </dgm:t>
    </dgm:pt>
    <dgm:pt modelId="{62261E96-92D7-4350-8FB1-C10ECD9D31EB}" type="parTrans" cxnId="{9223853C-CF0B-4C66-BDCA-76BD4DEE235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065054C8-E031-4CD1-9067-BCCABB5B62DF}" type="sibTrans" cxnId="{9223853C-CF0B-4C66-BDCA-76BD4DEE235D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C9ABD484-4F7C-4FB4-A266-00F4167A8E12}">
      <dgm:prSet/>
      <dgm:spPr/>
      <dgm:t>
        <a:bodyPr/>
        <a:lstStyle/>
        <a:p>
          <a:r>
            <a:rPr lang="id-ID" smtClean="0">
              <a:solidFill>
                <a:schemeClr val="tx1"/>
              </a:solidFill>
            </a:rPr>
            <a:t>NDIS dan SNORT</a:t>
          </a:r>
          <a:endParaRPr lang="id-ID" dirty="0">
            <a:solidFill>
              <a:schemeClr val="tx1"/>
            </a:solidFill>
          </a:endParaRPr>
        </a:p>
      </dgm:t>
    </dgm:pt>
    <dgm:pt modelId="{7AEABE54-34A6-42D9-851A-6796F0EF1AAF}" type="parTrans" cxnId="{5610A8BB-5D97-49A5-A684-EDBCE9453FCE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4808C4A3-5AE1-4566-B88C-E116AB121B50}" type="sibTrans" cxnId="{5610A8BB-5D97-49A5-A684-EDBCE9453FCE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4160E36F-C155-42B3-89B5-2A903980EF9A}" type="pres">
      <dgm:prSet presAssocID="{E9B316A6-E642-4FED-80F5-87ABBD0E4E9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1A4A30-CEF7-4987-AEB6-1C0177E6B3AE}" type="pres">
      <dgm:prSet presAssocID="{DC96DB62-F837-4D33-93DA-B76D19F847F8}" presName="root1" presStyleCnt="0"/>
      <dgm:spPr/>
      <dgm:t>
        <a:bodyPr/>
        <a:lstStyle/>
        <a:p>
          <a:endParaRPr lang="en-US"/>
        </a:p>
      </dgm:t>
    </dgm:pt>
    <dgm:pt modelId="{BBD35189-5F08-4032-A436-BA70067576BB}" type="pres">
      <dgm:prSet presAssocID="{DC96DB62-F837-4D33-93DA-B76D19F847F8}" presName="LevelOneTextNode" presStyleLbl="node0" presStyleIdx="0" presStyleCnt="1" custLinFactX="-100000" custLinFactNeighborX="-122811" custLinFactNeighborY="94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422AC7-9020-4D90-A793-B50B76E781A8}" type="pres">
      <dgm:prSet presAssocID="{DC96DB62-F837-4D33-93DA-B76D19F847F8}" presName="level2hierChild" presStyleCnt="0"/>
      <dgm:spPr/>
      <dgm:t>
        <a:bodyPr/>
        <a:lstStyle/>
        <a:p>
          <a:endParaRPr lang="en-US"/>
        </a:p>
      </dgm:t>
    </dgm:pt>
    <dgm:pt modelId="{4D37DC57-2F07-4209-9B6C-E88EB0EE279D}" type="pres">
      <dgm:prSet presAssocID="{0B45FC8E-F4C2-4965-8B20-CAFFE470C1B0}" presName="conn2-1" presStyleLbl="parChTrans1D2" presStyleIdx="0" presStyleCnt="7"/>
      <dgm:spPr/>
      <dgm:t>
        <a:bodyPr/>
        <a:lstStyle/>
        <a:p>
          <a:endParaRPr lang="en-US"/>
        </a:p>
      </dgm:t>
    </dgm:pt>
    <dgm:pt modelId="{14C96FFC-AEFF-4E4A-AE85-3479DE800481}" type="pres">
      <dgm:prSet presAssocID="{0B45FC8E-F4C2-4965-8B20-CAFFE470C1B0}" presName="connTx" presStyleLbl="parChTrans1D2" presStyleIdx="0" presStyleCnt="7"/>
      <dgm:spPr/>
      <dgm:t>
        <a:bodyPr/>
        <a:lstStyle/>
        <a:p>
          <a:endParaRPr lang="en-US"/>
        </a:p>
      </dgm:t>
    </dgm:pt>
    <dgm:pt modelId="{B5838BAF-3B1D-4D69-A942-CB0435F01117}" type="pres">
      <dgm:prSet presAssocID="{9F41D5A6-861E-48B6-BA5A-D7D8FBF68110}" presName="root2" presStyleCnt="0"/>
      <dgm:spPr/>
      <dgm:t>
        <a:bodyPr/>
        <a:lstStyle/>
        <a:p>
          <a:endParaRPr lang="en-US"/>
        </a:p>
      </dgm:t>
    </dgm:pt>
    <dgm:pt modelId="{EF76EA40-1D7B-4F36-9803-0F430B4A21A8}" type="pres">
      <dgm:prSet presAssocID="{9F41D5A6-861E-48B6-BA5A-D7D8FBF68110}" presName="LevelTwoTextNode" presStyleLbl="node2" presStyleIdx="0" presStyleCnt="7" custLinFactX="-86035" custLinFactNeighborX="-100000" custLinFactNeighborY="178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EC43EF-8F8C-42FC-964B-8CFBBD819222}" type="pres">
      <dgm:prSet presAssocID="{9F41D5A6-861E-48B6-BA5A-D7D8FBF68110}" presName="level3hierChild" presStyleCnt="0"/>
      <dgm:spPr/>
      <dgm:t>
        <a:bodyPr/>
        <a:lstStyle/>
        <a:p>
          <a:endParaRPr lang="en-US"/>
        </a:p>
      </dgm:t>
    </dgm:pt>
    <dgm:pt modelId="{1CC9739B-F046-46B0-AFD3-01A55F510888}" type="pres">
      <dgm:prSet presAssocID="{B700E316-5840-4015-B0E7-9E36D56B5663}" presName="conn2-1" presStyleLbl="parChTrans1D2" presStyleIdx="1" presStyleCnt="7"/>
      <dgm:spPr/>
      <dgm:t>
        <a:bodyPr/>
        <a:lstStyle/>
        <a:p>
          <a:endParaRPr lang="en-US"/>
        </a:p>
      </dgm:t>
    </dgm:pt>
    <dgm:pt modelId="{E57AE20F-C6E1-4BBE-83E4-A56C3AB476C6}" type="pres">
      <dgm:prSet presAssocID="{B700E316-5840-4015-B0E7-9E36D56B5663}" presName="connTx" presStyleLbl="parChTrans1D2" presStyleIdx="1" presStyleCnt="7"/>
      <dgm:spPr/>
      <dgm:t>
        <a:bodyPr/>
        <a:lstStyle/>
        <a:p>
          <a:endParaRPr lang="en-US"/>
        </a:p>
      </dgm:t>
    </dgm:pt>
    <dgm:pt modelId="{A6C67D36-3989-4AB4-A82E-760A38EACEFB}" type="pres">
      <dgm:prSet presAssocID="{AEFCD393-EF12-47BF-904E-7F004C8666FC}" presName="root2" presStyleCnt="0"/>
      <dgm:spPr/>
      <dgm:t>
        <a:bodyPr/>
        <a:lstStyle/>
        <a:p>
          <a:endParaRPr lang="en-US"/>
        </a:p>
      </dgm:t>
    </dgm:pt>
    <dgm:pt modelId="{70DC9B11-85E4-4CC9-B28D-D74F34C29472}" type="pres">
      <dgm:prSet presAssocID="{AEFCD393-EF12-47BF-904E-7F004C8666FC}" presName="LevelTwoTextNode" presStyleLbl="node2" presStyleIdx="1" presStyleCnt="7" custLinFactNeighborX="-66294" custLinFactNeighborY="-443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1013BF-7FF0-4820-880C-23BCCDD235FE}" type="pres">
      <dgm:prSet presAssocID="{AEFCD393-EF12-47BF-904E-7F004C8666FC}" presName="level3hierChild" presStyleCnt="0"/>
      <dgm:spPr/>
      <dgm:t>
        <a:bodyPr/>
        <a:lstStyle/>
        <a:p>
          <a:endParaRPr lang="en-US"/>
        </a:p>
      </dgm:t>
    </dgm:pt>
    <dgm:pt modelId="{216C921D-AB75-4513-9565-9A4167530326}" type="pres">
      <dgm:prSet presAssocID="{BFD862F0-A616-4C1D-B404-E2857D5C4927}" presName="conn2-1" presStyleLbl="parChTrans1D2" presStyleIdx="2" presStyleCnt="7"/>
      <dgm:spPr/>
      <dgm:t>
        <a:bodyPr/>
        <a:lstStyle/>
        <a:p>
          <a:endParaRPr lang="en-US"/>
        </a:p>
      </dgm:t>
    </dgm:pt>
    <dgm:pt modelId="{1DA26477-83F5-4B87-9012-C1D682CD0239}" type="pres">
      <dgm:prSet presAssocID="{BFD862F0-A616-4C1D-B404-E2857D5C4927}" presName="connTx" presStyleLbl="parChTrans1D2" presStyleIdx="2" presStyleCnt="7"/>
      <dgm:spPr/>
      <dgm:t>
        <a:bodyPr/>
        <a:lstStyle/>
        <a:p>
          <a:endParaRPr lang="en-US"/>
        </a:p>
      </dgm:t>
    </dgm:pt>
    <dgm:pt modelId="{EB336186-3252-4624-BC67-92C4A7EECC83}" type="pres">
      <dgm:prSet presAssocID="{5B469FE7-E4FE-4CDD-BB44-A8D90A8CCF87}" presName="root2" presStyleCnt="0"/>
      <dgm:spPr/>
      <dgm:t>
        <a:bodyPr/>
        <a:lstStyle/>
        <a:p>
          <a:endParaRPr lang="en-US"/>
        </a:p>
      </dgm:t>
    </dgm:pt>
    <dgm:pt modelId="{AE47ABF3-27FA-4C85-9476-6F4FBC263417}" type="pres">
      <dgm:prSet presAssocID="{5B469FE7-E4FE-4CDD-BB44-A8D90A8CCF87}" presName="LevelTwoTextNode" presStyleLbl="node2" presStyleIdx="2" presStyleCnt="7" custLinFactNeighborX="-66294" custLinFactNeighborY="50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D180B2-F943-4825-A6CB-19D1158F7386}" type="pres">
      <dgm:prSet presAssocID="{5B469FE7-E4FE-4CDD-BB44-A8D90A8CCF87}" presName="level3hierChild" presStyleCnt="0"/>
      <dgm:spPr/>
      <dgm:t>
        <a:bodyPr/>
        <a:lstStyle/>
        <a:p>
          <a:endParaRPr lang="en-US"/>
        </a:p>
      </dgm:t>
    </dgm:pt>
    <dgm:pt modelId="{8E27521E-B040-4271-8A11-4E7D0A615FB7}" type="pres">
      <dgm:prSet presAssocID="{89E646F3-80E7-4E0E-BE18-028E35AE2124}" presName="conn2-1" presStyleLbl="parChTrans1D2" presStyleIdx="3" presStyleCnt="7"/>
      <dgm:spPr/>
      <dgm:t>
        <a:bodyPr/>
        <a:lstStyle/>
        <a:p>
          <a:endParaRPr lang="en-US"/>
        </a:p>
      </dgm:t>
    </dgm:pt>
    <dgm:pt modelId="{984E055B-2F1C-4D12-AC73-7DC7ECCCF209}" type="pres">
      <dgm:prSet presAssocID="{89E646F3-80E7-4E0E-BE18-028E35AE2124}" presName="connTx" presStyleLbl="parChTrans1D2" presStyleIdx="3" presStyleCnt="7"/>
      <dgm:spPr/>
      <dgm:t>
        <a:bodyPr/>
        <a:lstStyle/>
        <a:p>
          <a:endParaRPr lang="en-US"/>
        </a:p>
      </dgm:t>
    </dgm:pt>
    <dgm:pt modelId="{70B6BBD4-7D0C-4AD3-A4DD-CAFF006DF129}" type="pres">
      <dgm:prSet presAssocID="{6E95DC66-D806-4CCE-B386-6C366DA68362}" presName="root2" presStyleCnt="0"/>
      <dgm:spPr/>
      <dgm:t>
        <a:bodyPr/>
        <a:lstStyle/>
        <a:p>
          <a:endParaRPr lang="en-US"/>
        </a:p>
      </dgm:t>
    </dgm:pt>
    <dgm:pt modelId="{73667158-CDEA-4F4D-9B7A-CB02D167C59D}" type="pres">
      <dgm:prSet presAssocID="{6E95DC66-D806-4CCE-B386-6C366DA68362}" presName="LevelTwoTextNode" presStyleLbl="node2" presStyleIdx="3" presStyleCnt="7" custScaleY="104002" custLinFactNeighborX="12759" custLinFactNeighborY="168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7BEE2C-C60D-4205-856E-734E95C46B88}" type="pres">
      <dgm:prSet presAssocID="{6E95DC66-D806-4CCE-B386-6C366DA68362}" presName="level3hierChild" presStyleCnt="0"/>
      <dgm:spPr/>
      <dgm:t>
        <a:bodyPr/>
        <a:lstStyle/>
        <a:p>
          <a:endParaRPr lang="en-US"/>
        </a:p>
      </dgm:t>
    </dgm:pt>
    <dgm:pt modelId="{4E8FD11E-C7A9-4AB2-BA2A-5DE4089BF201}" type="pres">
      <dgm:prSet presAssocID="{7A38DFD1-6892-4ADA-BD75-2F51321E3F50}" presName="conn2-1" presStyleLbl="parChTrans1D2" presStyleIdx="4" presStyleCnt="7"/>
      <dgm:spPr/>
      <dgm:t>
        <a:bodyPr/>
        <a:lstStyle/>
        <a:p>
          <a:endParaRPr lang="en-US"/>
        </a:p>
      </dgm:t>
    </dgm:pt>
    <dgm:pt modelId="{4BD857BC-2379-4E6B-B1EC-50A9CEF1E1BD}" type="pres">
      <dgm:prSet presAssocID="{7A38DFD1-6892-4ADA-BD75-2F51321E3F50}" presName="connTx" presStyleLbl="parChTrans1D2" presStyleIdx="4" presStyleCnt="7"/>
      <dgm:spPr/>
      <dgm:t>
        <a:bodyPr/>
        <a:lstStyle/>
        <a:p>
          <a:endParaRPr lang="en-US"/>
        </a:p>
      </dgm:t>
    </dgm:pt>
    <dgm:pt modelId="{EBFA5B98-C9B8-4C91-9ABB-6EC26E350279}" type="pres">
      <dgm:prSet presAssocID="{8A74A16D-8E80-4075-AB2C-1988D08EBBCB}" presName="root2" presStyleCnt="0"/>
      <dgm:spPr/>
      <dgm:t>
        <a:bodyPr/>
        <a:lstStyle/>
        <a:p>
          <a:endParaRPr lang="en-US"/>
        </a:p>
      </dgm:t>
    </dgm:pt>
    <dgm:pt modelId="{8F4761EA-418C-425F-892A-900C334EF255}" type="pres">
      <dgm:prSet presAssocID="{8A74A16D-8E80-4075-AB2C-1988D08EBBCB}" presName="LevelTwoTextNode" presStyleLbl="node2" presStyleIdx="4" presStyleCnt="7" custLinFactNeighborX="-27551" custLinFactNeighborY="460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ED6BB7-D42F-48FF-9A80-21671CD8D771}" type="pres">
      <dgm:prSet presAssocID="{8A74A16D-8E80-4075-AB2C-1988D08EBBCB}" presName="level3hierChild" presStyleCnt="0"/>
      <dgm:spPr/>
      <dgm:t>
        <a:bodyPr/>
        <a:lstStyle/>
        <a:p>
          <a:endParaRPr lang="en-US"/>
        </a:p>
      </dgm:t>
    </dgm:pt>
    <dgm:pt modelId="{31388BE0-464F-40EA-9346-940393773CCB}" type="pres">
      <dgm:prSet presAssocID="{62261E96-92D7-4350-8FB1-C10ECD9D31EB}" presName="conn2-1" presStyleLbl="parChTrans1D2" presStyleIdx="5" presStyleCnt="7"/>
      <dgm:spPr/>
      <dgm:t>
        <a:bodyPr/>
        <a:lstStyle/>
        <a:p>
          <a:endParaRPr lang="en-US"/>
        </a:p>
      </dgm:t>
    </dgm:pt>
    <dgm:pt modelId="{D1282979-0F86-43F7-9DDB-8BBA4ED5D3BD}" type="pres">
      <dgm:prSet presAssocID="{62261E96-92D7-4350-8FB1-C10ECD9D31EB}" presName="connTx" presStyleLbl="parChTrans1D2" presStyleIdx="5" presStyleCnt="7"/>
      <dgm:spPr/>
      <dgm:t>
        <a:bodyPr/>
        <a:lstStyle/>
        <a:p>
          <a:endParaRPr lang="en-US"/>
        </a:p>
      </dgm:t>
    </dgm:pt>
    <dgm:pt modelId="{354EDD5C-9715-44B4-9576-693605034B7B}" type="pres">
      <dgm:prSet presAssocID="{E484F293-8CF5-42D7-B4D8-259FEAF61ABC}" presName="root2" presStyleCnt="0"/>
      <dgm:spPr/>
      <dgm:t>
        <a:bodyPr/>
        <a:lstStyle/>
        <a:p>
          <a:endParaRPr lang="en-US"/>
        </a:p>
      </dgm:t>
    </dgm:pt>
    <dgm:pt modelId="{165A674A-34F5-4D33-BACE-0B8BA4B0F28B}" type="pres">
      <dgm:prSet presAssocID="{E484F293-8CF5-42D7-B4D8-259FEAF61ABC}" presName="LevelTwoTextNode" presStyleLbl="node2" presStyleIdx="5" presStyleCnt="7" custLinFactNeighborX="-52299" custLinFactNeighborY="646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CDDEBC-8F87-41CF-9C46-B3618763FC48}" type="pres">
      <dgm:prSet presAssocID="{E484F293-8CF5-42D7-B4D8-259FEAF61ABC}" presName="level3hierChild" presStyleCnt="0"/>
      <dgm:spPr/>
      <dgm:t>
        <a:bodyPr/>
        <a:lstStyle/>
        <a:p>
          <a:endParaRPr lang="en-US"/>
        </a:p>
      </dgm:t>
    </dgm:pt>
    <dgm:pt modelId="{AE3530F9-BB60-4663-8C74-3EF72AFCFBBA}" type="pres">
      <dgm:prSet presAssocID="{7AEABE54-34A6-42D9-851A-6796F0EF1AAF}" presName="conn2-1" presStyleLbl="parChTrans1D2" presStyleIdx="6" presStyleCnt="7"/>
      <dgm:spPr/>
      <dgm:t>
        <a:bodyPr/>
        <a:lstStyle/>
        <a:p>
          <a:endParaRPr lang="en-US"/>
        </a:p>
      </dgm:t>
    </dgm:pt>
    <dgm:pt modelId="{23DDBFDB-0B18-4CC9-B7AB-E9424A4FAA28}" type="pres">
      <dgm:prSet presAssocID="{7AEABE54-34A6-42D9-851A-6796F0EF1AAF}" presName="connTx" presStyleLbl="parChTrans1D2" presStyleIdx="6" presStyleCnt="7"/>
      <dgm:spPr/>
      <dgm:t>
        <a:bodyPr/>
        <a:lstStyle/>
        <a:p>
          <a:endParaRPr lang="en-US"/>
        </a:p>
      </dgm:t>
    </dgm:pt>
    <dgm:pt modelId="{25E13E7C-90DD-4293-A6B0-8A2BC514704C}" type="pres">
      <dgm:prSet presAssocID="{C9ABD484-4F7C-4FB4-A266-00F4167A8E12}" presName="root2" presStyleCnt="0"/>
      <dgm:spPr/>
      <dgm:t>
        <a:bodyPr/>
        <a:lstStyle/>
        <a:p>
          <a:endParaRPr lang="en-US"/>
        </a:p>
      </dgm:t>
    </dgm:pt>
    <dgm:pt modelId="{91E03FFD-51AC-4078-AF95-C1562C59D4BA}" type="pres">
      <dgm:prSet presAssocID="{C9ABD484-4F7C-4FB4-A266-00F4167A8E12}" presName="LevelTwoTextNode" presStyleLbl="node2" presStyleIdx="6" presStyleCnt="7" custLinFactX="-85363" custLinFactNeighborX="-100000" custLinFactNeighborY="-101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106125-A146-40E2-8641-5A8D671C64CA}" type="pres">
      <dgm:prSet presAssocID="{C9ABD484-4F7C-4FB4-A266-00F4167A8E12}" presName="level3hierChild" presStyleCnt="0"/>
      <dgm:spPr/>
      <dgm:t>
        <a:bodyPr/>
        <a:lstStyle/>
        <a:p>
          <a:endParaRPr lang="en-US"/>
        </a:p>
      </dgm:t>
    </dgm:pt>
  </dgm:ptLst>
  <dgm:cxnLst>
    <dgm:cxn modelId="{739A7355-D7EB-4E6B-AE44-B3CB702002D8}" srcId="{DC96DB62-F837-4D33-93DA-B76D19F847F8}" destId="{9F41D5A6-861E-48B6-BA5A-D7D8FBF68110}" srcOrd="0" destOrd="0" parTransId="{0B45FC8E-F4C2-4965-8B20-CAFFE470C1B0}" sibTransId="{33ABD806-5BFF-4223-8714-DF0020BD3D73}"/>
    <dgm:cxn modelId="{0BF42BD5-F01B-43E5-BF74-10424E3934B6}" type="presOf" srcId="{DC96DB62-F837-4D33-93DA-B76D19F847F8}" destId="{BBD35189-5F08-4032-A436-BA70067576BB}" srcOrd="0" destOrd="0" presId="urn:microsoft.com/office/officeart/2005/8/layout/hierarchy2"/>
    <dgm:cxn modelId="{2930AE14-70D5-4C19-B21D-877906C5E1C1}" type="presOf" srcId="{62261E96-92D7-4350-8FB1-C10ECD9D31EB}" destId="{31388BE0-464F-40EA-9346-940393773CCB}" srcOrd="0" destOrd="0" presId="urn:microsoft.com/office/officeart/2005/8/layout/hierarchy2"/>
    <dgm:cxn modelId="{DD647604-C7EC-4434-B95C-5265CF3F088D}" type="presOf" srcId="{E484F293-8CF5-42D7-B4D8-259FEAF61ABC}" destId="{165A674A-34F5-4D33-BACE-0B8BA4B0F28B}" srcOrd="0" destOrd="0" presId="urn:microsoft.com/office/officeart/2005/8/layout/hierarchy2"/>
    <dgm:cxn modelId="{0B8A3C5B-2216-4694-8975-D34BD0501B8D}" srcId="{DC96DB62-F837-4D33-93DA-B76D19F847F8}" destId="{6E95DC66-D806-4CCE-B386-6C366DA68362}" srcOrd="3" destOrd="0" parTransId="{89E646F3-80E7-4E0E-BE18-028E35AE2124}" sibTransId="{20D66DC3-3795-4A39-A8ED-593537444CB5}"/>
    <dgm:cxn modelId="{2BD7D829-A648-415F-B998-B240A67D5DE9}" type="presOf" srcId="{7A38DFD1-6892-4ADA-BD75-2F51321E3F50}" destId="{4BD857BC-2379-4E6B-B1EC-50A9CEF1E1BD}" srcOrd="1" destOrd="0" presId="urn:microsoft.com/office/officeart/2005/8/layout/hierarchy2"/>
    <dgm:cxn modelId="{0C9050B4-D9E6-4A1E-AE9F-A9CB17DD2120}" type="presOf" srcId="{8A74A16D-8E80-4075-AB2C-1988D08EBBCB}" destId="{8F4761EA-418C-425F-892A-900C334EF255}" srcOrd="0" destOrd="0" presId="urn:microsoft.com/office/officeart/2005/8/layout/hierarchy2"/>
    <dgm:cxn modelId="{DB6310ED-CAB3-43EE-9D8C-C872F4F6739A}" type="presOf" srcId="{B700E316-5840-4015-B0E7-9E36D56B5663}" destId="{1CC9739B-F046-46B0-AFD3-01A55F510888}" srcOrd="0" destOrd="0" presId="urn:microsoft.com/office/officeart/2005/8/layout/hierarchy2"/>
    <dgm:cxn modelId="{9460DB6B-F541-462C-8B56-92928FAF9B44}" srcId="{DC96DB62-F837-4D33-93DA-B76D19F847F8}" destId="{8A74A16D-8E80-4075-AB2C-1988D08EBBCB}" srcOrd="4" destOrd="0" parTransId="{7A38DFD1-6892-4ADA-BD75-2F51321E3F50}" sibTransId="{B7438D3F-70CB-475E-981D-397ED37A917F}"/>
    <dgm:cxn modelId="{D4464E72-FCCD-4701-B4B8-C268975F852D}" srcId="{DC96DB62-F837-4D33-93DA-B76D19F847F8}" destId="{5B469FE7-E4FE-4CDD-BB44-A8D90A8CCF87}" srcOrd="2" destOrd="0" parTransId="{BFD862F0-A616-4C1D-B404-E2857D5C4927}" sibTransId="{9234241C-92D0-444A-BBDA-33401D2F1E09}"/>
    <dgm:cxn modelId="{5F242688-CC21-4B54-81FB-3E3E2BC5CB20}" type="presOf" srcId="{7A38DFD1-6892-4ADA-BD75-2F51321E3F50}" destId="{4E8FD11E-C7A9-4AB2-BA2A-5DE4089BF201}" srcOrd="0" destOrd="0" presId="urn:microsoft.com/office/officeart/2005/8/layout/hierarchy2"/>
    <dgm:cxn modelId="{AFDC8DBE-3E4C-482E-9467-D068529843AD}" type="presOf" srcId="{B700E316-5840-4015-B0E7-9E36D56B5663}" destId="{E57AE20F-C6E1-4BBE-83E4-A56C3AB476C6}" srcOrd="1" destOrd="0" presId="urn:microsoft.com/office/officeart/2005/8/layout/hierarchy2"/>
    <dgm:cxn modelId="{5610A8BB-5D97-49A5-A684-EDBCE9453FCE}" srcId="{DC96DB62-F837-4D33-93DA-B76D19F847F8}" destId="{C9ABD484-4F7C-4FB4-A266-00F4167A8E12}" srcOrd="6" destOrd="0" parTransId="{7AEABE54-34A6-42D9-851A-6796F0EF1AAF}" sibTransId="{4808C4A3-5AE1-4566-B88C-E116AB121B50}"/>
    <dgm:cxn modelId="{BA9F1778-D80C-4B13-9595-41F208AF53D0}" type="presOf" srcId="{BFD862F0-A616-4C1D-B404-E2857D5C4927}" destId="{216C921D-AB75-4513-9565-9A4167530326}" srcOrd="0" destOrd="0" presId="urn:microsoft.com/office/officeart/2005/8/layout/hierarchy2"/>
    <dgm:cxn modelId="{A402E088-034E-429D-9168-F28CF3AD5411}" type="presOf" srcId="{62261E96-92D7-4350-8FB1-C10ECD9D31EB}" destId="{D1282979-0F86-43F7-9DDB-8BBA4ED5D3BD}" srcOrd="1" destOrd="0" presId="urn:microsoft.com/office/officeart/2005/8/layout/hierarchy2"/>
    <dgm:cxn modelId="{F31ACBF6-9862-414D-914A-B265E1A721B4}" srcId="{DC96DB62-F837-4D33-93DA-B76D19F847F8}" destId="{AEFCD393-EF12-47BF-904E-7F004C8666FC}" srcOrd="1" destOrd="0" parTransId="{B700E316-5840-4015-B0E7-9E36D56B5663}" sibTransId="{20386DB3-8D4A-405B-9ACD-4F3EA4E363FB}"/>
    <dgm:cxn modelId="{5E62C785-FFDA-4300-9519-CC5B8A73D723}" type="presOf" srcId="{E9B316A6-E642-4FED-80F5-87ABBD0E4E94}" destId="{4160E36F-C155-42B3-89B5-2A903980EF9A}" srcOrd="0" destOrd="0" presId="urn:microsoft.com/office/officeart/2005/8/layout/hierarchy2"/>
    <dgm:cxn modelId="{F45ACDC2-14AC-4EBA-867C-9C4AC4740425}" type="presOf" srcId="{89E646F3-80E7-4E0E-BE18-028E35AE2124}" destId="{8E27521E-B040-4271-8A11-4E7D0A615FB7}" srcOrd="0" destOrd="0" presId="urn:microsoft.com/office/officeart/2005/8/layout/hierarchy2"/>
    <dgm:cxn modelId="{6535EBEB-7158-49E7-B027-B634AE1F3C28}" type="presOf" srcId="{5B469FE7-E4FE-4CDD-BB44-A8D90A8CCF87}" destId="{AE47ABF3-27FA-4C85-9476-6F4FBC263417}" srcOrd="0" destOrd="0" presId="urn:microsoft.com/office/officeart/2005/8/layout/hierarchy2"/>
    <dgm:cxn modelId="{F8AB5280-DE88-444B-8BD9-4208F989B55D}" type="presOf" srcId="{0B45FC8E-F4C2-4965-8B20-CAFFE470C1B0}" destId="{14C96FFC-AEFF-4E4A-AE85-3479DE800481}" srcOrd="1" destOrd="0" presId="urn:microsoft.com/office/officeart/2005/8/layout/hierarchy2"/>
    <dgm:cxn modelId="{9223853C-CF0B-4C66-BDCA-76BD4DEE235D}" srcId="{DC96DB62-F837-4D33-93DA-B76D19F847F8}" destId="{E484F293-8CF5-42D7-B4D8-259FEAF61ABC}" srcOrd="5" destOrd="0" parTransId="{62261E96-92D7-4350-8FB1-C10ECD9D31EB}" sibTransId="{065054C8-E031-4CD1-9067-BCCABB5B62DF}"/>
    <dgm:cxn modelId="{44BAF9A0-A718-44C5-99E2-7FC6914660F4}" type="presOf" srcId="{BFD862F0-A616-4C1D-B404-E2857D5C4927}" destId="{1DA26477-83F5-4B87-9012-C1D682CD0239}" srcOrd="1" destOrd="0" presId="urn:microsoft.com/office/officeart/2005/8/layout/hierarchy2"/>
    <dgm:cxn modelId="{D0B9A493-6C90-464D-AFCA-1337AE3192B7}" type="presOf" srcId="{89E646F3-80E7-4E0E-BE18-028E35AE2124}" destId="{984E055B-2F1C-4D12-AC73-7DC7ECCCF209}" srcOrd="1" destOrd="0" presId="urn:microsoft.com/office/officeart/2005/8/layout/hierarchy2"/>
    <dgm:cxn modelId="{1131A78C-5DB0-44FA-919F-6E599693B40C}" type="presOf" srcId="{6E95DC66-D806-4CCE-B386-6C366DA68362}" destId="{73667158-CDEA-4F4D-9B7A-CB02D167C59D}" srcOrd="0" destOrd="0" presId="urn:microsoft.com/office/officeart/2005/8/layout/hierarchy2"/>
    <dgm:cxn modelId="{112ECFE3-F015-478C-AB1C-DD0442E139E3}" type="presOf" srcId="{AEFCD393-EF12-47BF-904E-7F004C8666FC}" destId="{70DC9B11-85E4-4CC9-B28D-D74F34C29472}" srcOrd="0" destOrd="0" presId="urn:microsoft.com/office/officeart/2005/8/layout/hierarchy2"/>
    <dgm:cxn modelId="{22175C85-4B43-4617-A185-D22DD279B69E}" srcId="{E9B316A6-E642-4FED-80F5-87ABBD0E4E94}" destId="{DC96DB62-F837-4D33-93DA-B76D19F847F8}" srcOrd="0" destOrd="0" parTransId="{682A1D74-EC51-4486-9C2C-E259ABDA30C1}" sibTransId="{D9EF7DBD-E147-4B55-8E90-A855EC8F9259}"/>
    <dgm:cxn modelId="{B111DC85-6C71-4F85-BEC6-8C94918BC1AF}" type="presOf" srcId="{7AEABE54-34A6-42D9-851A-6796F0EF1AAF}" destId="{23DDBFDB-0B18-4CC9-B7AB-E9424A4FAA28}" srcOrd="1" destOrd="0" presId="urn:microsoft.com/office/officeart/2005/8/layout/hierarchy2"/>
    <dgm:cxn modelId="{0A69D5D4-9514-4B4C-877C-E6A39CA0B12E}" type="presOf" srcId="{0B45FC8E-F4C2-4965-8B20-CAFFE470C1B0}" destId="{4D37DC57-2F07-4209-9B6C-E88EB0EE279D}" srcOrd="0" destOrd="0" presId="urn:microsoft.com/office/officeart/2005/8/layout/hierarchy2"/>
    <dgm:cxn modelId="{22D84C85-3E60-4662-A4EF-20D0D8F8FEFE}" type="presOf" srcId="{C9ABD484-4F7C-4FB4-A266-00F4167A8E12}" destId="{91E03FFD-51AC-4078-AF95-C1562C59D4BA}" srcOrd="0" destOrd="0" presId="urn:microsoft.com/office/officeart/2005/8/layout/hierarchy2"/>
    <dgm:cxn modelId="{77A51C6A-E5EA-4D4C-8974-E57F546A3CB9}" type="presOf" srcId="{9F41D5A6-861E-48B6-BA5A-D7D8FBF68110}" destId="{EF76EA40-1D7B-4F36-9803-0F430B4A21A8}" srcOrd="0" destOrd="0" presId="urn:microsoft.com/office/officeart/2005/8/layout/hierarchy2"/>
    <dgm:cxn modelId="{E395E33B-77B0-4590-9FD0-EE582DF7B4AA}" type="presOf" srcId="{7AEABE54-34A6-42D9-851A-6796F0EF1AAF}" destId="{AE3530F9-BB60-4663-8C74-3EF72AFCFBBA}" srcOrd="0" destOrd="0" presId="urn:microsoft.com/office/officeart/2005/8/layout/hierarchy2"/>
    <dgm:cxn modelId="{FE8CB51A-1AEF-4C6E-87E0-958B8B129ABE}" type="presParOf" srcId="{4160E36F-C155-42B3-89B5-2A903980EF9A}" destId="{611A4A30-CEF7-4987-AEB6-1C0177E6B3AE}" srcOrd="0" destOrd="0" presId="urn:microsoft.com/office/officeart/2005/8/layout/hierarchy2"/>
    <dgm:cxn modelId="{742B38D6-A539-4361-8CB4-914227890A87}" type="presParOf" srcId="{611A4A30-CEF7-4987-AEB6-1C0177E6B3AE}" destId="{BBD35189-5F08-4032-A436-BA70067576BB}" srcOrd="0" destOrd="0" presId="urn:microsoft.com/office/officeart/2005/8/layout/hierarchy2"/>
    <dgm:cxn modelId="{7A247BC7-8180-43D9-BF76-1A842860F5B5}" type="presParOf" srcId="{611A4A30-CEF7-4987-AEB6-1C0177E6B3AE}" destId="{47422AC7-9020-4D90-A793-B50B76E781A8}" srcOrd="1" destOrd="0" presId="urn:microsoft.com/office/officeart/2005/8/layout/hierarchy2"/>
    <dgm:cxn modelId="{5542C60F-FA9A-4051-8558-688953747F4A}" type="presParOf" srcId="{47422AC7-9020-4D90-A793-B50B76E781A8}" destId="{4D37DC57-2F07-4209-9B6C-E88EB0EE279D}" srcOrd="0" destOrd="0" presId="urn:microsoft.com/office/officeart/2005/8/layout/hierarchy2"/>
    <dgm:cxn modelId="{E8CBF28E-60C6-467E-8D4E-420C5678A70F}" type="presParOf" srcId="{4D37DC57-2F07-4209-9B6C-E88EB0EE279D}" destId="{14C96FFC-AEFF-4E4A-AE85-3479DE800481}" srcOrd="0" destOrd="0" presId="urn:microsoft.com/office/officeart/2005/8/layout/hierarchy2"/>
    <dgm:cxn modelId="{15F3207A-29DC-40E8-A88D-0455C16F7BF5}" type="presParOf" srcId="{47422AC7-9020-4D90-A793-B50B76E781A8}" destId="{B5838BAF-3B1D-4D69-A942-CB0435F01117}" srcOrd="1" destOrd="0" presId="urn:microsoft.com/office/officeart/2005/8/layout/hierarchy2"/>
    <dgm:cxn modelId="{C8EC3332-FC47-4E2F-90FD-0A856A639F88}" type="presParOf" srcId="{B5838BAF-3B1D-4D69-A942-CB0435F01117}" destId="{EF76EA40-1D7B-4F36-9803-0F430B4A21A8}" srcOrd="0" destOrd="0" presId="urn:microsoft.com/office/officeart/2005/8/layout/hierarchy2"/>
    <dgm:cxn modelId="{3AE54B77-10CA-4239-A2DC-8355A66CF9EE}" type="presParOf" srcId="{B5838BAF-3B1D-4D69-A942-CB0435F01117}" destId="{32EC43EF-8F8C-42FC-964B-8CFBBD819222}" srcOrd="1" destOrd="0" presId="urn:microsoft.com/office/officeart/2005/8/layout/hierarchy2"/>
    <dgm:cxn modelId="{1F38E086-1FE7-4F1B-867D-9338A40729A9}" type="presParOf" srcId="{47422AC7-9020-4D90-A793-B50B76E781A8}" destId="{1CC9739B-F046-46B0-AFD3-01A55F510888}" srcOrd="2" destOrd="0" presId="urn:microsoft.com/office/officeart/2005/8/layout/hierarchy2"/>
    <dgm:cxn modelId="{BAFAEF9E-24AE-4F98-AAD0-D4F418C7B089}" type="presParOf" srcId="{1CC9739B-F046-46B0-AFD3-01A55F510888}" destId="{E57AE20F-C6E1-4BBE-83E4-A56C3AB476C6}" srcOrd="0" destOrd="0" presId="urn:microsoft.com/office/officeart/2005/8/layout/hierarchy2"/>
    <dgm:cxn modelId="{7A8E5BB3-31FE-459A-B175-371686FFA698}" type="presParOf" srcId="{47422AC7-9020-4D90-A793-B50B76E781A8}" destId="{A6C67D36-3989-4AB4-A82E-760A38EACEFB}" srcOrd="3" destOrd="0" presId="urn:microsoft.com/office/officeart/2005/8/layout/hierarchy2"/>
    <dgm:cxn modelId="{7B0610BD-819F-4D78-8DDC-CB03E799DF10}" type="presParOf" srcId="{A6C67D36-3989-4AB4-A82E-760A38EACEFB}" destId="{70DC9B11-85E4-4CC9-B28D-D74F34C29472}" srcOrd="0" destOrd="0" presId="urn:microsoft.com/office/officeart/2005/8/layout/hierarchy2"/>
    <dgm:cxn modelId="{48D4489D-E507-45F8-8615-F33C409C0AAA}" type="presParOf" srcId="{A6C67D36-3989-4AB4-A82E-760A38EACEFB}" destId="{A21013BF-7FF0-4820-880C-23BCCDD235FE}" srcOrd="1" destOrd="0" presId="urn:microsoft.com/office/officeart/2005/8/layout/hierarchy2"/>
    <dgm:cxn modelId="{0FF6B265-88D5-4CAA-9290-ED6CA8E6C84B}" type="presParOf" srcId="{47422AC7-9020-4D90-A793-B50B76E781A8}" destId="{216C921D-AB75-4513-9565-9A4167530326}" srcOrd="4" destOrd="0" presId="urn:microsoft.com/office/officeart/2005/8/layout/hierarchy2"/>
    <dgm:cxn modelId="{24FB003A-4766-4614-9A33-48AC4B744A6E}" type="presParOf" srcId="{216C921D-AB75-4513-9565-9A4167530326}" destId="{1DA26477-83F5-4B87-9012-C1D682CD0239}" srcOrd="0" destOrd="0" presId="urn:microsoft.com/office/officeart/2005/8/layout/hierarchy2"/>
    <dgm:cxn modelId="{45D5701C-1490-4523-926C-AC2CFB50AF59}" type="presParOf" srcId="{47422AC7-9020-4D90-A793-B50B76E781A8}" destId="{EB336186-3252-4624-BC67-92C4A7EECC83}" srcOrd="5" destOrd="0" presId="urn:microsoft.com/office/officeart/2005/8/layout/hierarchy2"/>
    <dgm:cxn modelId="{CA62F6FD-A060-4FDF-BC53-F406E71710C9}" type="presParOf" srcId="{EB336186-3252-4624-BC67-92C4A7EECC83}" destId="{AE47ABF3-27FA-4C85-9476-6F4FBC263417}" srcOrd="0" destOrd="0" presId="urn:microsoft.com/office/officeart/2005/8/layout/hierarchy2"/>
    <dgm:cxn modelId="{8F7E5308-5984-4ECE-8A2A-B8DA0BE0F1CC}" type="presParOf" srcId="{EB336186-3252-4624-BC67-92C4A7EECC83}" destId="{13D180B2-F943-4825-A6CB-19D1158F7386}" srcOrd="1" destOrd="0" presId="urn:microsoft.com/office/officeart/2005/8/layout/hierarchy2"/>
    <dgm:cxn modelId="{5BCC84BC-3E77-48B7-8131-032245DB514F}" type="presParOf" srcId="{47422AC7-9020-4D90-A793-B50B76E781A8}" destId="{8E27521E-B040-4271-8A11-4E7D0A615FB7}" srcOrd="6" destOrd="0" presId="urn:microsoft.com/office/officeart/2005/8/layout/hierarchy2"/>
    <dgm:cxn modelId="{38C58151-F856-40A2-B02D-D8FC9F0B4843}" type="presParOf" srcId="{8E27521E-B040-4271-8A11-4E7D0A615FB7}" destId="{984E055B-2F1C-4D12-AC73-7DC7ECCCF209}" srcOrd="0" destOrd="0" presId="urn:microsoft.com/office/officeart/2005/8/layout/hierarchy2"/>
    <dgm:cxn modelId="{B2CD0E18-E157-431E-85D6-98A6A7051CB4}" type="presParOf" srcId="{47422AC7-9020-4D90-A793-B50B76E781A8}" destId="{70B6BBD4-7D0C-4AD3-A4DD-CAFF006DF129}" srcOrd="7" destOrd="0" presId="urn:microsoft.com/office/officeart/2005/8/layout/hierarchy2"/>
    <dgm:cxn modelId="{A7A42FCE-3119-4D76-8DC9-6AB829DD7457}" type="presParOf" srcId="{70B6BBD4-7D0C-4AD3-A4DD-CAFF006DF129}" destId="{73667158-CDEA-4F4D-9B7A-CB02D167C59D}" srcOrd="0" destOrd="0" presId="urn:microsoft.com/office/officeart/2005/8/layout/hierarchy2"/>
    <dgm:cxn modelId="{73903BB7-7C04-44F5-83B3-316583D146B5}" type="presParOf" srcId="{70B6BBD4-7D0C-4AD3-A4DD-CAFF006DF129}" destId="{3B7BEE2C-C60D-4205-856E-734E95C46B88}" srcOrd="1" destOrd="0" presId="urn:microsoft.com/office/officeart/2005/8/layout/hierarchy2"/>
    <dgm:cxn modelId="{0E75BC49-AC47-42A1-83B1-5D0214BDB898}" type="presParOf" srcId="{47422AC7-9020-4D90-A793-B50B76E781A8}" destId="{4E8FD11E-C7A9-4AB2-BA2A-5DE4089BF201}" srcOrd="8" destOrd="0" presId="urn:microsoft.com/office/officeart/2005/8/layout/hierarchy2"/>
    <dgm:cxn modelId="{51141D68-EC82-4377-A541-3D5586509661}" type="presParOf" srcId="{4E8FD11E-C7A9-4AB2-BA2A-5DE4089BF201}" destId="{4BD857BC-2379-4E6B-B1EC-50A9CEF1E1BD}" srcOrd="0" destOrd="0" presId="urn:microsoft.com/office/officeart/2005/8/layout/hierarchy2"/>
    <dgm:cxn modelId="{D13085EB-291B-4704-B745-6387837C1F24}" type="presParOf" srcId="{47422AC7-9020-4D90-A793-B50B76E781A8}" destId="{EBFA5B98-C9B8-4C91-9ABB-6EC26E350279}" srcOrd="9" destOrd="0" presId="urn:microsoft.com/office/officeart/2005/8/layout/hierarchy2"/>
    <dgm:cxn modelId="{A446CE68-115E-40B6-853C-3B6251913643}" type="presParOf" srcId="{EBFA5B98-C9B8-4C91-9ABB-6EC26E350279}" destId="{8F4761EA-418C-425F-892A-900C334EF255}" srcOrd="0" destOrd="0" presId="urn:microsoft.com/office/officeart/2005/8/layout/hierarchy2"/>
    <dgm:cxn modelId="{6D0D4D46-55D4-4BD7-A12B-D3C21BC603D0}" type="presParOf" srcId="{EBFA5B98-C9B8-4C91-9ABB-6EC26E350279}" destId="{F9ED6BB7-D42F-48FF-9A80-21671CD8D771}" srcOrd="1" destOrd="0" presId="urn:microsoft.com/office/officeart/2005/8/layout/hierarchy2"/>
    <dgm:cxn modelId="{3B3265DE-35A1-46AC-BCEF-228010474BBA}" type="presParOf" srcId="{47422AC7-9020-4D90-A793-B50B76E781A8}" destId="{31388BE0-464F-40EA-9346-940393773CCB}" srcOrd="10" destOrd="0" presId="urn:microsoft.com/office/officeart/2005/8/layout/hierarchy2"/>
    <dgm:cxn modelId="{6172E36F-412A-4AB8-8459-A3B33CB02434}" type="presParOf" srcId="{31388BE0-464F-40EA-9346-940393773CCB}" destId="{D1282979-0F86-43F7-9DDB-8BBA4ED5D3BD}" srcOrd="0" destOrd="0" presId="urn:microsoft.com/office/officeart/2005/8/layout/hierarchy2"/>
    <dgm:cxn modelId="{DF92B0CB-840D-4D33-90B1-E59D707E7F22}" type="presParOf" srcId="{47422AC7-9020-4D90-A793-B50B76E781A8}" destId="{354EDD5C-9715-44B4-9576-693605034B7B}" srcOrd="11" destOrd="0" presId="urn:microsoft.com/office/officeart/2005/8/layout/hierarchy2"/>
    <dgm:cxn modelId="{26910544-5D8A-423E-B67C-F66AE861BD68}" type="presParOf" srcId="{354EDD5C-9715-44B4-9576-693605034B7B}" destId="{165A674A-34F5-4D33-BACE-0B8BA4B0F28B}" srcOrd="0" destOrd="0" presId="urn:microsoft.com/office/officeart/2005/8/layout/hierarchy2"/>
    <dgm:cxn modelId="{EAD0FF94-C796-40F8-82B2-E990BB887215}" type="presParOf" srcId="{354EDD5C-9715-44B4-9576-693605034B7B}" destId="{48CDDEBC-8F87-41CF-9C46-B3618763FC48}" srcOrd="1" destOrd="0" presId="urn:microsoft.com/office/officeart/2005/8/layout/hierarchy2"/>
    <dgm:cxn modelId="{CF8BB928-E784-446C-B7B7-654569F0D08C}" type="presParOf" srcId="{47422AC7-9020-4D90-A793-B50B76E781A8}" destId="{AE3530F9-BB60-4663-8C74-3EF72AFCFBBA}" srcOrd="12" destOrd="0" presId="urn:microsoft.com/office/officeart/2005/8/layout/hierarchy2"/>
    <dgm:cxn modelId="{A6989128-FA57-44AD-A87B-714E4AEC471F}" type="presParOf" srcId="{AE3530F9-BB60-4663-8C74-3EF72AFCFBBA}" destId="{23DDBFDB-0B18-4CC9-B7AB-E9424A4FAA28}" srcOrd="0" destOrd="0" presId="urn:microsoft.com/office/officeart/2005/8/layout/hierarchy2"/>
    <dgm:cxn modelId="{AAF17A10-216E-42D9-9A78-AA412AE98C00}" type="presParOf" srcId="{47422AC7-9020-4D90-A793-B50B76E781A8}" destId="{25E13E7C-90DD-4293-A6B0-8A2BC514704C}" srcOrd="13" destOrd="0" presId="urn:microsoft.com/office/officeart/2005/8/layout/hierarchy2"/>
    <dgm:cxn modelId="{BA522A44-E08B-43E5-8F0B-07BAB3099BD2}" type="presParOf" srcId="{25E13E7C-90DD-4293-A6B0-8A2BC514704C}" destId="{91E03FFD-51AC-4078-AF95-C1562C59D4BA}" srcOrd="0" destOrd="0" presId="urn:microsoft.com/office/officeart/2005/8/layout/hierarchy2"/>
    <dgm:cxn modelId="{C534B410-A35F-43CA-AEBF-066F16D9045D}" type="presParOf" srcId="{25E13E7C-90DD-4293-A6B0-8A2BC514704C}" destId="{36106125-A146-40E2-8641-5A8D671C64CA}" srcOrd="1" destOrd="0" presId="urn:microsoft.com/office/officeart/2005/8/layout/hierarchy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78FA2-B138-4D49-9A55-44374F3B4F4E}">
      <dsp:nvSpPr>
        <dsp:cNvPr id="0" name=""/>
        <dsp:cNvSpPr/>
      </dsp:nvSpPr>
      <dsp:spPr>
        <a:xfrm>
          <a:off x="6723954" y="2713059"/>
          <a:ext cx="211948" cy="2656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419"/>
              </a:lnTo>
              <a:lnTo>
                <a:pt x="211948" y="2656419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7BEF2BE6-68C1-4552-B619-3EC5930D066E}">
      <dsp:nvSpPr>
        <dsp:cNvPr id="0" name=""/>
        <dsp:cNvSpPr/>
      </dsp:nvSpPr>
      <dsp:spPr>
        <a:xfrm>
          <a:off x="6723954" y="2713059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9F6457C1-1E31-4E6A-97E9-17228CC36EF9}">
      <dsp:nvSpPr>
        <dsp:cNvPr id="0" name=""/>
        <dsp:cNvSpPr/>
      </dsp:nvSpPr>
      <dsp:spPr>
        <a:xfrm>
          <a:off x="6723954" y="2713059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616DFB3C-A5F6-4434-922D-67D768876F32}">
      <dsp:nvSpPr>
        <dsp:cNvPr id="0" name=""/>
        <dsp:cNvSpPr/>
      </dsp:nvSpPr>
      <dsp:spPr>
        <a:xfrm>
          <a:off x="5579433" y="1709837"/>
          <a:ext cx="1709717" cy="296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63"/>
              </a:lnTo>
              <a:lnTo>
                <a:pt x="1709717" y="148363"/>
              </a:lnTo>
              <a:lnTo>
                <a:pt x="1709717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6FD370C1-1FF0-45DD-A4D6-59EF8E241D89}">
      <dsp:nvSpPr>
        <dsp:cNvPr id="0" name=""/>
        <dsp:cNvSpPr/>
      </dsp:nvSpPr>
      <dsp:spPr>
        <a:xfrm>
          <a:off x="5014237" y="2713059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3CEF8580-F708-46AE-9134-FBB39BD864D3}">
      <dsp:nvSpPr>
        <dsp:cNvPr id="0" name=""/>
        <dsp:cNvSpPr/>
      </dsp:nvSpPr>
      <dsp:spPr>
        <a:xfrm>
          <a:off x="5014237" y="2713059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3F19E-F473-4DAD-AFF8-149963B2AFED}">
      <dsp:nvSpPr>
        <dsp:cNvPr id="0" name=""/>
        <dsp:cNvSpPr/>
      </dsp:nvSpPr>
      <dsp:spPr>
        <a:xfrm>
          <a:off x="5533713" y="1709837"/>
          <a:ext cx="91440" cy="2967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727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55AC9C-5DC4-4758-B4A2-B5CE86D525A0}">
      <dsp:nvSpPr>
        <dsp:cNvPr id="0" name=""/>
        <dsp:cNvSpPr/>
      </dsp:nvSpPr>
      <dsp:spPr>
        <a:xfrm>
          <a:off x="3869716" y="1709837"/>
          <a:ext cx="1709717" cy="296727"/>
        </a:xfrm>
        <a:custGeom>
          <a:avLst/>
          <a:gdLst/>
          <a:ahLst/>
          <a:cxnLst/>
          <a:rect l="0" t="0" r="0" b="0"/>
          <a:pathLst>
            <a:path>
              <a:moveTo>
                <a:pt x="1709717" y="0"/>
              </a:moveTo>
              <a:lnTo>
                <a:pt x="1709717" y="148363"/>
              </a:lnTo>
              <a:lnTo>
                <a:pt x="0" y="148363"/>
              </a:lnTo>
              <a:lnTo>
                <a:pt x="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26C468B1-9F77-4ABC-8C1F-C5EBCDAB6C5C}">
      <dsp:nvSpPr>
        <dsp:cNvPr id="0" name=""/>
        <dsp:cNvSpPr/>
      </dsp:nvSpPr>
      <dsp:spPr>
        <a:xfrm>
          <a:off x="3693092" y="706614"/>
          <a:ext cx="1886340" cy="296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63"/>
              </a:lnTo>
              <a:lnTo>
                <a:pt x="1886340" y="148363"/>
              </a:lnTo>
              <a:lnTo>
                <a:pt x="188634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EE932CB6-DF3A-48E9-AB39-B6FB26ACD861}">
      <dsp:nvSpPr>
        <dsp:cNvPr id="0" name=""/>
        <dsp:cNvSpPr/>
      </dsp:nvSpPr>
      <dsp:spPr>
        <a:xfrm>
          <a:off x="1241556" y="1709837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8FC2788A-EEDD-43FC-9681-CFCEF6906579}">
      <dsp:nvSpPr>
        <dsp:cNvPr id="0" name=""/>
        <dsp:cNvSpPr/>
      </dsp:nvSpPr>
      <dsp:spPr>
        <a:xfrm>
          <a:off x="1241556" y="1709837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11999D67-5D11-4A36-9719-7DA9B2CD0DB0}">
      <dsp:nvSpPr>
        <dsp:cNvPr id="0" name=""/>
        <dsp:cNvSpPr/>
      </dsp:nvSpPr>
      <dsp:spPr>
        <a:xfrm>
          <a:off x="1806751" y="706614"/>
          <a:ext cx="1886340" cy="296727"/>
        </a:xfrm>
        <a:custGeom>
          <a:avLst/>
          <a:gdLst/>
          <a:ahLst/>
          <a:cxnLst/>
          <a:rect l="0" t="0" r="0" b="0"/>
          <a:pathLst>
            <a:path>
              <a:moveTo>
                <a:pt x="1886340" y="0"/>
              </a:moveTo>
              <a:lnTo>
                <a:pt x="1886340" y="148363"/>
              </a:lnTo>
              <a:lnTo>
                <a:pt x="0" y="148363"/>
              </a:lnTo>
              <a:lnTo>
                <a:pt x="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A8B02D43-9220-4AB1-99ED-864065FEAA48}">
      <dsp:nvSpPr>
        <dsp:cNvPr id="0" name=""/>
        <dsp:cNvSpPr/>
      </dsp:nvSpPr>
      <dsp:spPr>
        <a:xfrm>
          <a:off x="2055219" y="120"/>
          <a:ext cx="3275747" cy="706494"/>
        </a:xfrm>
        <a:prstGeom prst="rect">
          <a:avLst/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>
              <a:latin typeface="+mn-lt"/>
            </a:rPr>
            <a:t>NAT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>
              <a:latin typeface="+mn-lt"/>
            </a:rPr>
            <a:t>(</a:t>
          </a:r>
          <a:r>
            <a:rPr lang="id-ID" sz="1500" i="1" kern="1200" dirty="0">
              <a:latin typeface="+mn-lt"/>
            </a:rPr>
            <a:t>Network Address Translation</a:t>
          </a:r>
          <a:r>
            <a:rPr lang="id-ID" sz="1500" kern="1200" dirty="0">
              <a:latin typeface="+mn-lt"/>
            </a:rPr>
            <a:t>)</a:t>
          </a:r>
        </a:p>
      </dsp:txBody>
      <dsp:txXfrm>
        <a:off x="2055219" y="120"/>
        <a:ext cx="3275747" cy="706494"/>
      </dsp:txXfrm>
    </dsp:sp>
    <dsp:sp modelId="{82DF3DBD-BF5C-4BE6-B80B-BE38DC4A84BD}">
      <dsp:nvSpPr>
        <dsp:cNvPr id="0" name=""/>
        <dsp:cNvSpPr/>
      </dsp:nvSpPr>
      <dsp:spPr>
        <a:xfrm>
          <a:off x="1100257" y="100334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Internet </a:t>
          </a:r>
          <a:r>
            <a:rPr lang="id-ID" sz="1500" i="1" kern="1200">
              <a:latin typeface="+mn-lt"/>
            </a:rPr>
            <a:t>Gateway</a:t>
          </a:r>
          <a:endParaRPr lang="id-ID" sz="1500" i="1" kern="1200" dirty="0">
            <a:latin typeface="+mn-lt"/>
          </a:endParaRPr>
        </a:p>
      </dsp:txBody>
      <dsp:txXfrm>
        <a:off x="1100257" y="1003342"/>
        <a:ext cx="1412989" cy="706494"/>
      </dsp:txXfrm>
    </dsp:sp>
    <dsp:sp modelId="{ED094719-B707-4DAD-81BC-8B25AA925620}">
      <dsp:nvSpPr>
        <dsp:cNvPr id="0" name=""/>
        <dsp:cNvSpPr/>
      </dsp:nvSpPr>
      <dsp:spPr>
        <a:xfrm>
          <a:off x="1453504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Routing</a:t>
          </a:r>
          <a:endParaRPr lang="id-ID" sz="1500" i="1" kern="1200" dirty="0">
            <a:latin typeface="+mn-lt"/>
          </a:endParaRPr>
        </a:p>
      </dsp:txBody>
      <dsp:txXfrm>
        <a:off x="1453504" y="2006564"/>
        <a:ext cx="1412989" cy="706494"/>
      </dsp:txXfrm>
    </dsp:sp>
    <dsp:sp modelId="{FB84C38F-6E6E-4B52-B003-601B9BFABC6D}">
      <dsp:nvSpPr>
        <dsp:cNvPr id="0" name=""/>
        <dsp:cNvSpPr/>
      </dsp:nvSpPr>
      <dsp:spPr>
        <a:xfrm>
          <a:off x="1453504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IP </a:t>
          </a:r>
          <a:r>
            <a:rPr lang="id-ID" sz="1500" i="1" kern="1200">
              <a:latin typeface="+mn-lt"/>
            </a:rPr>
            <a:t>Address</a:t>
          </a:r>
          <a:endParaRPr lang="id-ID" sz="1500" kern="1200" dirty="0">
            <a:latin typeface="+mn-lt"/>
          </a:endParaRPr>
        </a:p>
      </dsp:txBody>
      <dsp:txXfrm>
        <a:off x="1453504" y="3009787"/>
        <a:ext cx="1412989" cy="706494"/>
      </dsp:txXfrm>
    </dsp:sp>
    <dsp:sp modelId="{B6117DF7-1D92-4C0A-82F5-D4B490595C03}">
      <dsp:nvSpPr>
        <dsp:cNvPr id="0" name=""/>
        <dsp:cNvSpPr/>
      </dsp:nvSpPr>
      <dsp:spPr>
        <a:xfrm>
          <a:off x="4872938" y="100334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Network Address Translation</a:t>
          </a:r>
          <a:endParaRPr lang="id-ID" sz="1500" i="1" kern="1200" dirty="0">
            <a:latin typeface="+mn-lt"/>
          </a:endParaRPr>
        </a:p>
      </dsp:txBody>
      <dsp:txXfrm>
        <a:off x="4872938" y="1003342"/>
        <a:ext cx="1412989" cy="706494"/>
      </dsp:txXfrm>
    </dsp:sp>
    <dsp:sp modelId="{8618C40B-583C-4709-8BD2-12691BE23995}">
      <dsp:nvSpPr>
        <dsp:cNvPr id="0" name=""/>
        <dsp:cNvSpPr/>
      </dsp:nvSpPr>
      <dsp:spPr>
        <a:xfrm>
          <a:off x="3163221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Topologi NAT</a:t>
          </a:r>
          <a:endParaRPr lang="id-ID" sz="1500" kern="1200" dirty="0">
            <a:latin typeface="+mn-lt"/>
          </a:endParaRPr>
        </a:p>
      </dsp:txBody>
      <dsp:txXfrm>
        <a:off x="3163221" y="2006564"/>
        <a:ext cx="1412989" cy="706494"/>
      </dsp:txXfrm>
    </dsp:sp>
    <dsp:sp modelId="{686F5246-FB5C-401E-AD9D-27966864FDF7}">
      <dsp:nvSpPr>
        <dsp:cNvPr id="0" name=""/>
        <dsp:cNvSpPr/>
      </dsp:nvSpPr>
      <dsp:spPr>
        <a:xfrm>
          <a:off x="4872938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latin typeface="+mn-lt"/>
            </a:rPr>
            <a:t>Metode</a:t>
          </a:r>
          <a:r>
            <a:rPr lang="en-US" sz="1500" kern="1200" dirty="0">
              <a:latin typeface="+mn-lt"/>
            </a:rPr>
            <a:t> </a:t>
          </a:r>
          <a:r>
            <a:rPr lang="id-ID" sz="1500" i="1" kern="1200" dirty="0">
              <a:latin typeface="+mn-lt"/>
            </a:rPr>
            <a:t>Network </a:t>
          </a:r>
          <a:r>
            <a:rPr lang="id-ID" sz="1500" i="1" kern="1200" dirty="0" err="1">
              <a:latin typeface="+mn-lt"/>
            </a:rPr>
            <a:t>Address</a:t>
          </a:r>
          <a:r>
            <a:rPr lang="id-ID" sz="1500" i="1" kern="1200" dirty="0">
              <a:latin typeface="+mn-lt"/>
            </a:rPr>
            <a:t> </a:t>
          </a:r>
          <a:r>
            <a:rPr lang="en-US" sz="1500" i="1" kern="1200" dirty="0">
              <a:latin typeface="+mn-lt"/>
            </a:rPr>
            <a:t>Translation</a:t>
          </a:r>
          <a:endParaRPr lang="id-ID" sz="1500" kern="1200" dirty="0">
            <a:latin typeface="+mn-lt"/>
          </a:endParaRPr>
        </a:p>
      </dsp:txBody>
      <dsp:txXfrm>
        <a:off x="4872938" y="2006564"/>
        <a:ext cx="1412989" cy="706494"/>
      </dsp:txXfrm>
    </dsp:sp>
    <dsp:sp modelId="{F6EE5A32-114D-4180-91A3-D89A06C83831}">
      <dsp:nvSpPr>
        <dsp:cNvPr id="0" name=""/>
        <dsp:cNvSpPr/>
      </dsp:nvSpPr>
      <dsp:spPr>
        <a:xfrm>
          <a:off x="5226186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Basic</a:t>
          </a:r>
          <a:r>
            <a:rPr lang="id-ID" sz="1500" kern="1200">
              <a:latin typeface="+mn-lt"/>
            </a:rPr>
            <a:t> NAT</a:t>
          </a:r>
          <a:endParaRPr lang="id-ID" sz="1500" kern="1200" dirty="0">
            <a:latin typeface="+mn-lt"/>
          </a:endParaRPr>
        </a:p>
      </dsp:txBody>
      <dsp:txXfrm>
        <a:off x="5226186" y="3009787"/>
        <a:ext cx="1412989" cy="706494"/>
      </dsp:txXfrm>
    </dsp:sp>
    <dsp:sp modelId="{5A71AE06-B65F-4766-B9ED-56CA69EC1ECC}">
      <dsp:nvSpPr>
        <dsp:cNvPr id="0" name=""/>
        <dsp:cNvSpPr/>
      </dsp:nvSpPr>
      <dsp:spPr>
        <a:xfrm>
          <a:off x="5226186" y="4013009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One to Many </a:t>
          </a:r>
          <a:r>
            <a:rPr lang="id-ID" sz="1500" i="0" kern="1200">
              <a:latin typeface="+mn-lt"/>
            </a:rPr>
            <a:t>NAT</a:t>
          </a:r>
          <a:endParaRPr lang="id-ID" sz="1500" i="1" kern="1200" dirty="0">
            <a:latin typeface="+mn-lt"/>
          </a:endParaRPr>
        </a:p>
      </dsp:txBody>
      <dsp:txXfrm>
        <a:off x="5226186" y="4013009"/>
        <a:ext cx="1412989" cy="706494"/>
      </dsp:txXfrm>
    </dsp:sp>
    <dsp:sp modelId="{3120DB8C-F95C-47BB-B385-095E1553EBEA}">
      <dsp:nvSpPr>
        <dsp:cNvPr id="0" name=""/>
        <dsp:cNvSpPr/>
      </dsp:nvSpPr>
      <dsp:spPr>
        <a:xfrm>
          <a:off x="6582655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latin typeface="+mn-lt"/>
            </a:rPr>
            <a:t>Klasifikasi</a:t>
          </a:r>
          <a:r>
            <a:rPr lang="en-US" sz="1500" kern="1200" dirty="0">
              <a:latin typeface="+mn-lt"/>
            </a:rPr>
            <a:t> </a:t>
          </a:r>
          <a:r>
            <a:rPr lang="id-ID" sz="1500" kern="1200" dirty="0">
              <a:latin typeface="+mn-lt"/>
            </a:rPr>
            <a:t>Metode NAT</a:t>
          </a:r>
        </a:p>
      </dsp:txBody>
      <dsp:txXfrm>
        <a:off x="6582655" y="2006564"/>
        <a:ext cx="1412989" cy="706494"/>
      </dsp:txXfrm>
    </dsp:sp>
    <dsp:sp modelId="{ACC4E2E6-999C-486F-8117-B753971E65B9}">
      <dsp:nvSpPr>
        <dsp:cNvPr id="0" name=""/>
        <dsp:cNvSpPr/>
      </dsp:nvSpPr>
      <dsp:spPr>
        <a:xfrm>
          <a:off x="6935903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 dirty="0">
              <a:latin typeface="+mn-lt"/>
            </a:rPr>
            <a:t>Static</a:t>
          </a:r>
          <a:r>
            <a:rPr lang="id-ID" sz="1500" kern="1200" dirty="0">
              <a:latin typeface="+mn-lt"/>
            </a:rPr>
            <a:t> NAT</a:t>
          </a:r>
        </a:p>
      </dsp:txBody>
      <dsp:txXfrm>
        <a:off x="6935903" y="3009787"/>
        <a:ext cx="1412989" cy="706494"/>
      </dsp:txXfrm>
    </dsp:sp>
    <dsp:sp modelId="{D287D83C-4F53-41C5-B132-94A7A028FA5B}">
      <dsp:nvSpPr>
        <dsp:cNvPr id="0" name=""/>
        <dsp:cNvSpPr/>
      </dsp:nvSpPr>
      <dsp:spPr>
        <a:xfrm>
          <a:off x="6935903" y="4013009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 dirty="0">
              <a:latin typeface="+mn-lt"/>
            </a:rPr>
            <a:t>Dynamic</a:t>
          </a:r>
          <a:r>
            <a:rPr lang="id-ID" sz="1500" kern="1200" dirty="0">
              <a:latin typeface="+mn-lt"/>
            </a:rPr>
            <a:t> NAT</a:t>
          </a:r>
        </a:p>
      </dsp:txBody>
      <dsp:txXfrm>
        <a:off x="6935903" y="4013009"/>
        <a:ext cx="1412989" cy="706494"/>
      </dsp:txXfrm>
    </dsp:sp>
    <dsp:sp modelId="{D33FE784-82EC-472D-B837-85C23A6D51F1}">
      <dsp:nvSpPr>
        <dsp:cNvPr id="0" name=""/>
        <dsp:cNvSpPr/>
      </dsp:nvSpPr>
      <dsp:spPr>
        <a:xfrm>
          <a:off x="6935903" y="501623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PAT</a:t>
          </a:r>
          <a:endParaRPr lang="id-ID" sz="1500" kern="1200" dirty="0">
            <a:latin typeface="+mn-lt"/>
          </a:endParaRPr>
        </a:p>
      </dsp:txBody>
      <dsp:txXfrm>
        <a:off x="6935903" y="5016232"/>
        <a:ext cx="1412989" cy="706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A91F-5C3B-4DB5-8387-C091B248C10D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5BD3-70EF-4C81-AC92-C9BD14DB9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564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8010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5BD3-70EF-4C81-AC92-C9BD14DB92A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517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7663097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0272075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28885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8839653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9173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1396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11652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959881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308109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11652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9881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08109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13861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373098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D04CEC-4D5F-45A7-9E19-734ADBE840F9}"/>
              </a:ext>
            </a:extLst>
          </p:cNvPr>
          <p:cNvSpPr/>
          <p:nvPr userDrawn="1"/>
        </p:nvSpPr>
        <p:spPr>
          <a:xfrm>
            <a:off x="0" y="1016001"/>
            <a:ext cx="12192000" cy="3589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5753" y="463848"/>
            <a:ext cx="11340495" cy="41420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84855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602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5" r:id="rId3"/>
    <p:sldLayoutId id="2147483764" r:id="rId4"/>
    <p:sldLayoutId id="2147483766" r:id="rId5"/>
    <p:sldLayoutId id="2147483767" r:id="rId6"/>
    <p:sldLayoutId id="2147483768" r:id="rId7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 txBox="1">
            <a:spLocks/>
          </p:cNvSpPr>
          <p:nvPr/>
        </p:nvSpPr>
        <p:spPr>
          <a:xfrm>
            <a:off x="1618647" y="-3578367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609601" y="717902"/>
            <a:ext cx="3447392" cy="498037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561" tIns="142780" rIns="285561" bIns="142780" rtlCol="0" anchor="ctr"/>
          <a:lstStyle/>
          <a:p>
            <a:pPr algn="ctr"/>
            <a:endParaRPr lang="en-US" sz="2400"/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2400" y="2263087"/>
            <a:ext cx="8229600" cy="191524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Administrasi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Infrastruktur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Jaringan</a:t>
            </a:r>
            <a:endParaRPr lang="en-US" sz="5333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Bidang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Teknologi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Komunikasi</a:t>
            </a:r>
            <a:endParaRPr lang="id-ID" sz="18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4259766" y="4501595"/>
            <a:ext cx="7672039" cy="0"/>
          </a:xfrm>
          <a:prstGeom prst="line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573640" y="1741870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54469" y="4699544"/>
            <a:ext cx="39308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UNTUK SMK/MAK KELAS XII</a:t>
            </a:r>
            <a:endParaRPr lang="id-ID" sz="2133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850967"/>
            <a:ext cx="3326778" cy="48414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7705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83207" y="409433"/>
            <a:ext cx="11573197" cy="757130"/>
          </a:xfrm>
          <a:prstGeom prst="rect">
            <a:avLst/>
          </a:prstGeo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en-US" sz="4000" b="1" i="1" dirty="0" smtClean="0"/>
              <a:t>FIREWALL </a:t>
            </a:r>
            <a:r>
              <a:rPr lang="id-ID" sz="4000" b="1" i="1" dirty="0" smtClean="0"/>
              <a:t>SCREENS </a:t>
            </a:r>
            <a:endParaRPr lang="en-US" sz="4000" b="1" dirty="0"/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xmlns="" id="{45AC49F1-3BDA-4906-95D1-2C79EEC45145}"/>
              </a:ext>
            </a:extLst>
          </p:cNvPr>
          <p:cNvSpPr/>
          <p:nvPr/>
        </p:nvSpPr>
        <p:spPr>
          <a:xfrm>
            <a:off x="1851806" y="5086378"/>
            <a:ext cx="2812211" cy="940280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508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xmlns="" id="{F56B3E66-DAA1-4934-BA4A-60242B145AFE}"/>
              </a:ext>
            </a:extLst>
          </p:cNvPr>
          <p:cNvSpPr/>
          <p:nvPr/>
        </p:nvSpPr>
        <p:spPr>
          <a:xfrm>
            <a:off x="7692769" y="1830359"/>
            <a:ext cx="2631058" cy="936000"/>
          </a:xfrm>
          <a:custGeom>
            <a:avLst/>
            <a:gdLst>
              <a:gd name="connsiteX0" fmla="*/ 0 w 2631057"/>
              <a:gd name="connsiteY0" fmla="*/ 793631 h 793631"/>
              <a:gd name="connsiteX1" fmla="*/ 603849 w 2631057"/>
              <a:gd name="connsiteY1" fmla="*/ 0 h 793631"/>
              <a:gd name="connsiteX2" fmla="*/ 2631057 w 2631057"/>
              <a:gd name="connsiteY2" fmla="*/ 0 h 79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1057" h="793631">
                <a:moveTo>
                  <a:pt x="0" y="793631"/>
                </a:moveTo>
                <a:lnTo>
                  <a:pt x="603849" y="0"/>
                </a:lnTo>
                <a:lnTo>
                  <a:pt x="2631057" y="0"/>
                </a:lnTo>
              </a:path>
            </a:pathLst>
          </a:cu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8781329-37D7-43D4-A84E-D8A02C577A32}"/>
              </a:ext>
            </a:extLst>
          </p:cNvPr>
          <p:cNvSpPr/>
          <p:nvPr/>
        </p:nvSpPr>
        <p:spPr>
          <a:xfrm>
            <a:off x="4967785" y="1678676"/>
            <a:ext cx="49131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 smtClean="0"/>
              <a:t>Jenis </a:t>
            </a:r>
            <a:r>
              <a:rPr lang="id-ID" i="1" dirty="0" smtClean="0"/>
              <a:t>firewall</a:t>
            </a:r>
            <a:r>
              <a:rPr lang="id-ID" dirty="0" smtClean="0"/>
              <a:t> ini menggunakan </a:t>
            </a:r>
            <a:r>
              <a:rPr lang="id-ID" i="1" dirty="0" smtClean="0"/>
              <a:t>single</a:t>
            </a:r>
            <a:r>
              <a:rPr lang="id-ID" dirty="0" smtClean="0"/>
              <a:t> </a:t>
            </a:r>
            <a:r>
              <a:rPr lang="id-ID" i="1" dirty="0" smtClean="0"/>
              <a:t>interface</a:t>
            </a:r>
            <a:r>
              <a:rPr lang="id-ID" dirty="0" smtClean="0"/>
              <a:t> (sebagai contoh </a:t>
            </a:r>
            <a:r>
              <a:rPr lang="id-ID" i="1" dirty="0" smtClean="0"/>
              <a:t>ethernet</a:t>
            </a:r>
            <a:r>
              <a:rPr lang="id-ID" dirty="0" smtClean="0"/>
              <a:t>) untuk memantau, meneruskan, dan menyaring keluar masuk paket data, baik jaringan luar maupun jaringan lokal. </a:t>
            </a:r>
            <a:r>
              <a:rPr lang="id-ID" i="1" dirty="0" smtClean="0"/>
              <a:t>Interface</a:t>
            </a:r>
            <a:r>
              <a:rPr lang="id-ID" dirty="0" smtClean="0"/>
              <a:t> yang digunakan tersebut biasanya tidak memiliki IP </a:t>
            </a:r>
            <a:r>
              <a:rPr lang="en-US" i="1" dirty="0" smtClean="0"/>
              <a:t>a</a:t>
            </a:r>
            <a:r>
              <a:rPr lang="id-ID" i="1" dirty="0" smtClean="0"/>
              <a:t>ddress</a:t>
            </a:r>
            <a:r>
              <a:rPr lang="id-ID" dirty="0" smtClean="0"/>
              <a:t>. Pada beberapa kasus, sistem </a:t>
            </a:r>
            <a:r>
              <a:rPr lang="id-ID" i="1" dirty="0" smtClean="0"/>
              <a:t>firewall</a:t>
            </a:r>
            <a:r>
              <a:rPr lang="id-ID" dirty="0" smtClean="0"/>
              <a:t> telah menerapkan multi IP </a:t>
            </a:r>
            <a:r>
              <a:rPr lang="en-US" i="1" dirty="0" smtClean="0"/>
              <a:t>a</a:t>
            </a:r>
            <a:r>
              <a:rPr lang="id-ID" i="1" dirty="0" smtClean="0"/>
              <a:t>ddress</a:t>
            </a:r>
            <a:r>
              <a:rPr lang="id-ID" dirty="0" smtClean="0"/>
              <a:t> pada sebuah </a:t>
            </a:r>
            <a:r>
              <a:rPr lang="id-ID" i="1" dirty="0" smtClean="0"/>
              <a:t>interface</a:t>
            </a:r>
            <a:r>
              <a:rPr lang="id-ID" dirty="0" smtClean="0"/>
              <a:t> sebagai penghubung dua jaringan yang berbeda. Konsep </a:t>
            </a:r>
            <a:r>
              <a:rPr lang="id-ID" i="1" dirty="0" smtClean="0"/>
              <a:t>firewall</a:t>
            </a:r>
            <a:r>
              <a:rPr lang="id-ID" dirty="0" smtClean="0"/>
              <a:t> ini cukup </a:t>
            </a:r>
            <a:r>
              <a:rPr lang="id-ID" i="1" dirty="0" smtClean="0"/>
              <a:t>simple</a:t>
            </a:r>
            <a:r>
              <a:rPr lang="id-ID" dirty="0" smtClean="0"/>
              <a:t>, tetapi lebih kompleks secara logika. Hal ini disebabkan karena sambungan keluar masuk data terpusat pada satu </a:t>
            </a:r>
            <a:r>
              <a:rPr lang="id-ID" i="1" dirty="0" smtClean="0"/>
              <a:t>interface</a:t>
            </a:r>
            <a:r>
              <a:rPr lang="id-ID" dirty="0" smtClean="0"/>
              <a:t> menyebabkan sering terjadinya </a:t>
            </a:r>
            <a:r>
              <a:rPr lang="id-ID" i="1" dirty="0" smtClean="0"/>
              <a:t>crash.</a:t>
            </a:r>
            <a:endParaRPr lang="en-US" dirty="0"/>
          </a:p>
        </p:txBody>
      </p:sp>
      <p:grpSp>
        <p:nvGrpSpPr>
          <p:cNvPr id="6" name="Graphic 70">
            <a:extLst>
              <a:ext uri="{FF2B5EF4-FFF2-40B4-BE49-F238E27FC236}">
                <a16:creationId xmlns:a16="http://schemas.microsoft.com/office/drawing/2014/main" xmlns="" id="{5FDBA7A4-4CA9-4F65-81BF-C07EBFDB3131}"/>
              </a:ext>
            </a:extLst>
          </p:cNvPr>
          <p:cNvGrpSpPr/>
          <p:nvPr/>
        </p:nvGrpSpPr>
        <p:grpSpPr>
          <a:xfrm>
            <a:off x="9662615" y="1856096"/>
            <a:ext cx="2256429" cy="3889612"/>
            <a:chOff x="7243933" y="3993155"/>
            <a:chExt cx="1545616" cy="2362827"/>
          </a:xfrm>
          <a:solidFill>
            <a:srgbClr val="00B050"/>
          </a:solidFill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xmlns="" id="{661996D3-B2E9-4584-B251-C565292BE0CE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xmlns="" id="{EFA235C2-5210-4F94-855F-6A0A61597C05}"/>
                </a:ext>
              </a:extLst>
            </p:cNvPr>
            <p:cNvSpPr/>
            <p:nvPr/>
          </p:nvSpPr>
          <p:spPr>
            <a:xfrm>
              <a:off x="7757516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solidFill>
              <a:srgbClr val="CC9900"/>
            </a:soli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xmlns="" id="{AC48DB44-2179-4674-AECE-FB0EC68D1DA1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22">
              <a:extLst>
                <a:ext uri="{FF2B5EF4-FFF2-40B4-BE49-F238E27FC236}">
                  <a16:creationId xmlns:a16="http://schemas.microsoft.com/office/drawing/2014/main" xmlns="" id="{61B52BFD-7B94-45BB-9159-775F085E13B4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xmlns="" id="{ECC7C96C-F253-4EA9-8DDA-1C523DAE9E6A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4">
              <a:extLst>
                <a:ext uri="{FF2B5EF4-FFF2-40B4-BE49-F238E27FC236}">
                  <a16:creationId xmlns:a16="http://schemas.microsoft.com/office/drawing/2014/main" xmlns="" id="{A898CE1F-F003-4554-8F0E-04519AD59C06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8">
            <a:extLst>
              <a:ext uri="{FF2B5EF4-FFF2-40B4-BE49-F238E27FC236}">
                <a16:creationId xmlns:a16="http://schemas.microsoft.com/office/drawing/2014/main" xmlns="" id="{7385EE6F-C329-4BB9-9200-F45957EFC83F}"/>
              </a:ext>
            </a:extLst>
          </p:cNvPr>
          <p:cNvGrpSpPr/>
          <p:nvPr/>
        </p:nvGrpSpPr>
        <p:grpSpPr>
          <a:xfrm>
            <a:off x="0" y="1569493"/>
            <a:ext cx="12192000" cy="4258101"/>
            <a:chOff x="23859" y="1769166"/>
            <a:chExt cx="12140243" cy="4314397"/>
          </a:xfrm>
        </p:grpSpPr>
        <p:grpSp>
          <p:nvGrpSpPr>
            <p:cNvPr id="14" name="그룹 2">
              <a:extLst>
                <a:ext uri="{FF2B5EF4-FFF2-40B4-BE49-F238E27FC236}">
                  <a16:creationId xmlns:a16="http://schemas.microsoft.com/office/drawing/2014/main" xmlns="" id="{EF154091-CBF2-49DD-BE19-66A1BAD8A26A}"/>
                </a:ext>
              </a:extLst>
            </p:cNvPr>
            <p:cNvGrpSpPr/>
            <p:nvPr/>
          </p:nvGrpSpPr>
          <p:grpSpPr>
            <a:xfrm>
              <a:off x="1377690" y="1887178"/>
              <a:ext cx="2907829" cy="2646352"/>
              <a:chOff x="1832115" y="2011153"/>
              <a:chExt cx="2437375" cy="2218202"/>
            </a:xfrm>
          </p:grpSpPr>
          <p:sp>
            <p:nvSpPr>
              <p:cNvPr id="22" name="Freeform 3">
                <a:extLst>
                  <a:ext uri="{FF2B5EF4-FFF2-40B4-BE49-F238E27FC236}">
                    <a16:creationId xmlns:a16="http://schemas.microsoft.com/office/drawing/2014/main" xmlns="" id="{44737D6C-94E0-495F-91AC-5E1585A6660C}"/>
                  </a:ext>
                </a:extLst>
              </p:cNvPr>
              <p:cNvSpPr/>
              <p:nvPr/>
            </p:nvSpPr>
            <p:spPr>
              <a:xfrm flipH="1">
                <a:off x="3729490" y="2112100"/>
                <a:ext cx="540000" cy="1578376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1578376">
                    <a:moveTo>
                      <a:pt x="540000" y="0"/>
                    </a:moveTo>
                    <a:cubicBezTo>
                      <a:pt x="305128" y="102083"/>
                      <a:pt x="143631" y="277954"/>
                      <a:pt x="51986" y="524081"/>
                    </a:cubicBezTo>
                    <a:cubicBezTo>
                      <a:pt x="-3669" y="715945"/>
                      <a:pt x="3187" y="841300"/>
                      <a:pt x="0" y="942016"/>
                    </a:cubicBezTo>
                    <a:cubicBezTo>
                      <a:pt x="85420" y="1205012"/>
                      <a:pt x="295153" y="1414663"/>
                      <a:pt x="540000" y="15783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Freeform 4">
                <a:extLst>
                  <a:ext uri="{FF2B5EF4-FFF2-40B4-BE49-F238E27FC236}">
                    <a16:creationId xmlns:a16="http://schemas.microsoft.com/office/drawing/2014/main" xmlns="" id="{CC111411-772E-4C54-8E72-DC795332F2C1}"/>
                  </a:ext>
                </a:extLst>
              </p:cNvPr>
              <p:cNvSpPr/>
              <p:nvPr/>
            </p:nvSpPr>
            <p:spPr>
              <a:xfrm flipH="1">
                <a:off x="3106170" y="2017568"/>
                <a:ext cx="540000" cy="2032721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032721">
                    <a:moveTo>
                      <a:pt x="540000" y="60"/>
                    </a:moveTo>
                    <a:cubicBezTo>
                      <a:pt x="332971" y="-1431"/>
                      <a:pt x="153076" y="25305"/>
                      <a:pt x="0" y="78580"/>
                    </a:cubicBezTo>
                    <a:lnTo>
                      <a:pt x="0" y="1757310"/>
                    </a:lnTo>
                    <a:cubicBezTo>
                      <a:pt x="178671" y="1871799"/>
                      <a:pt x="370538" y="1961511"/>
                      <a:pt x="540000" y="20327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xmlns="" id="{A7EEB934-9C6C-473E-A873-56A98284D4A2}"/>
                  </a:ext>
                </a:extLst>
              </p:cNvPr>
              <p:cNvSpPr/>
              <p:nvPr/>
            </p:nvSpPr>
            <p:spPr>
              <a:xfrm flipH="1">
                <a:off x="1832115" y="2214874"/>
                <a:ext cx="539941" cy="1957367"/>
              </a:xfrm>
              <a:custGeom>
                <a:avLst/>
                <a:gdLst/>
                <a:ahLst/>
                <a:cxnLst/>
                <a:rect l="l" t="t" r="r" b="b"/>
                <a:pathLst>
                  <a:path w="539941" h="1957367">
                    <a:moveTo>
                      <a:pt x="0" y="0"/>
                    </a:moveTo>
                    <a:lnTo>
                      <a:pt x="0" y="1957367"/>
                    </a:lnTo>
                    <a:cubicBezTo>
                      <a:pt x="111013" y="1899390"/>
                      <a:pt x="184183" y="1786677"/>
                      <a:pt x="269263" y="1706980"/>
                    </a:cubicBezTo>
                    <a:cubicBezTo>
                      <a:pt x="760375" y="1082372"/>
                      <a:pt x="530706" y="35583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5" name="Rectangle 28">
                <a:extLst>
                  <a:ext uri="{FF2B5EF4-FFF2-40B4-BE49-F238E27FC236}">
                    <a16:creationId xmlns:a16="http://schemas.microsoft.com/office/drawing/2014/main" xmlns="" id="{7CD64654-7C13-4ADE-BBBD-0BA9439811D9}"/>
                  </a:ext>
                </a:extLst>
              </p:cNvPr>
              <p:cNvSpPr/>
              <p:nvPr/>
            </p:nvSpPr>
            <p:spPr>
              <a:xfrm>
                <a:off x="2480186" y="2011153"/>
                <a:ext cx="540000" cy="2218202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218202">
                    <a:moveTo>
                      <a:pt x="540000" y="0"/>
                    </a:moveTo>
                    <a:lnTo>
                      <a:pt x="540000" y="2068772"/>
                    </a:lnTo>
                    <a:cubicBezTo>
                      <a:pt x="432608" y="2112203"/>
                      <a:pt x="338222" y="2147505"/>
                      <a:pt x="267202" y="2175874"/>
                    </a:cubicBezTo>
                    <a:cubicBezTo>
                      <a:pt x="158061" y="2219471"/>
                      <a:pt x="71408" y="2227008"/>
                      <a:pt x="0" y="2209324"/>
                    </a:cubicBezTo>
                    <a:lnTo>
                      <a:pt x="0" y="161513"/>
                    </a:lnTo>
                    <a:cubicBezTo>
                      <a:pt x="159787" y="69422"/>
                      <a:pt x="343451" y="12025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xmlns="" id="{A35F14D2-4DB9-4FCD-85A6-C036E989565A}"/>
                </a:ext>
              </a:extLst>
            </p:cNvPr>
            <p:cNvSpPr/>
            <p:nvPr/>
          </p:nvSpPr>
          <p:spPr>
            <a:xfrm flipH="1">
              <a:off x="23859" y="1769166"/>
              <a:ext cx="12140243" cy="4314397"/>
            </a:xfrm>
            <a:custGeom>
              <a:avLst/>
              <a:gdLst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453179 w 5493715"/>
                <a:gd name="connsiteY15" fmla="*/ 5313893 h 5325465"/>
                <a:gd name="connsiteX16" fmla="*/ 5493715 w 5493715"/>
                <a:gd name="connsiteY16" fmla="*/ 5069433 h 5325465"/>
                <a:gd name="connsiteX0" fmla="*/ 0 w 5636283"/>
                <a:gd name="connsiteY0" fmla="*/ 5325465 h 5329410"/>
                <a:gd name="connsiteX1" fmla="*/ 0 w 5636283"/>
                <a:gd name="connsiteY1" fmla="*/ 5325465 h 5329410"/>
                <a:gd name="connsiteX2" fmla="*/ 2239524 w 5636283"/>
                <a:gd name="connsiteY2" fmla="*/ 5309946 h 5329410"/>
                <a:gd name="connsiteX3" fmla="*/ 1938528 w 5636283"/>
                <a:gd name="connsiteY3" fmla="*/ 4337913 h 5329410"/>
                <a:gd name="connsiteX4" fmla="*/ 833932 w 5636283"/>
                <a:gd name="connsiteY4" fmla="*/ 4411066 h 5329410"/>
                <a:gd name="connsiteX5" fmla="*/ 694944 w 5636283"/>
                <a:gd name="connsiteY5" fmla="*/ 3745382 h 5329410"/>
                <a:gd name="connsiteX6" fmla="*/ 519379 w 5636283"/>
                <a:gd name="connsiteY6" fmla="*/ 3599078 h 5329410"/>
                <a:gd name="connsiteX7" fmla="*/ 557005 w 5636283"/>
                <a:gd name="connsiteY7" fmla="*/ 3470193 h 5329410"/>
                <a:gd name="connsiteX8" fmla="*/ 456331 w 5636283"/>
                <a:gd name="connsiteY8" fmla="*/ 3362205 h 5329410"/>
                <a:gd name="connsiteX9" fmla="*/ 559793 w 5636283"/>
                <a:gd name="connsiteY9" fmla="*/ 3057428 h 5329410"/>
                <a:gd name="connsiteX10" fmla="*/ 118419 w 5636283"/>
                <a:gd name="connsiteY10" fmla="*/ 2818778 h 5329410"/>
                <a:gd name="connsiteX11" fmla="*/ 665683 w 5636283"/>
                <a:gd name="connsiteY11" fmla="*/ 1975104 h 5329410"/>
                <a:gd name="connsiteX12" fmla="*/ 2633472 w 5636283"/>
                <a:gd name="connsiteY12" fmla="*/ 0 h 5329410"/>
                <a:gd name="connsiteX13" fmla="*/ 4712039 w 5636283"/>
                <a:gd name="connsiteY13" fmla="*/ 2543951 h 5329410"/>
                <a:gd name="connsiteX14" fmla="*/ 4030675 w 5636283"/>
                <a:gd name="connsiteY14" fmla="*/ 3928262 h 5329410"/>
                <a:gd name="connsiteX15" fmla="*/ 4453179 w 5636283"/>
                <a:gd name="connsiteY15" fmla="*/ 5313893 h 5329410"/>
                <a:gd name="connsiteX16" fmla="*/ 5636283 w 5636283"/>
                <a:gd name="connsiteY16" fmla="*/ 5329410 h 5329410"/>
                <a:gd name="connsiteX0" fmla="*/ 0 w 5636283"/>
                <a:gd name="connsiteY0" fmla="*/ 5325465 h 5325465"/>
                <a:gd name="connsiteX1" fmla="*/ 0 w 5636283"/>
                <a:gd name="connsiteY1" fmla="*/ 5325465 h 5325465"/>
                <a:gd name="connsiteX2" fmla="*/ 2239524 w 5636283"/>
                <a:gd name="connsiteY2" fmla="*/ 5309946 h 5325465"/>
                <a:gd name="connsiteX3" fmla="*/ 1938528 w 5636283"/>
                <a:gd name="connsiteY3" fmla="*/ 4337913 h 5325465"/>
                <a:gd name="connsiteX4" fmla="*/ 833932 w 5636283"/>
                <a:gd name="connsiteY4" fmla="*/ 4411066 h 5325465"/>
                <a:gd name="connsiteX5" fmla="*/ 694944 w 5636283"/>
                <a:gd name="connsiteY5" fmla="*/ 3745382 h 5325465"/>
                <a:gd name="connsiteX6" fmla="*/ 519379 w 5636283"/>
                <a:gd name="connsiteY6" fmla="*/ 3599078 h 5325465"/>
                <a:gd name="connsiteX7" fmla="*/ 557005 w 5636283"/>
                <a:gd name="connsiteY7" fmla="*/ 3470193 h 5325465"/>
                <a:gd name="connsiteX8" fmla="*/ 456331 w 5636283"/>
                <a:gd name="connsiteY8" fmla="*/ 3362205 h 5325465"/>
                <a:gd name="connsiteX9" fmla="*/ 559793 w 5636283"/>
                <a:gd name="connsiteY9" fmla="*/ 3057428 h 5325465"/>
                <a:gd name="connsiteX10" fmla="*/ 118419 w 5636283"/>
                <a:gd name="connsiteY10" fmla="*/ 2818778 h 5325465"/>
                <a:gd name="connsiteX11" fmla="*/ 665683 w 5636283"/>
                <a:gd name="connsiteY11" fmla="*/ 1975104 h 5325465"/>
                <a:gd name="connsiteX12" fmla="*/ 2633472 w 5636283"/>
                <a:gd name="connsiteY12" fmla="*/ 0 h 5325465"/>
                <a:gd name="connsiteX13" fmla="*/ 4712039 w 5636283"/>
                <a:gd name="connsiteY13" fmla="*/ 2543951 h 5325465"/>
                <a:gd name="connsiteX14" fmla="*/ 4030675 w 5636283"/>
                <a:gd name="connsiteY14" fmla="*/ 3928262 h 5325465"/>
                <a:gd name="connsiteX15" fmla="*/ 4453179 w 5636283"/>
                <a:gd name="connsiteY15" fmla="*/ 5313893 h 5325465"/>
                <a:gd name="connsiteX16" fmla="*/ 5636283 w 5636283"/>
                <a:gd name="connsiteY16" fmla="*/ 5304251 h 5325465"/>
                <a:gd name="connsiteX0" fmla="*/ 0 w 5644670"/>
                <a:gd name="connsiteY0" fmla="*/ 5325465 h 5337795"/>
                <a:gd name="connsiteX1" fmla="*/ 0 w 5644670"/>
                <a:gd name="connsiteY1" fmla="*/ 5325465 h 5337795"/>
                <a:gd name="connsiteX2" fmla="*/ 2239524 w 5644670"/>
                <a:gd name="connsiteY2" fmla="*/ 5309946 h 5337795"/>
                <a:gd name="connsiteX3" fmla="*/ 1938528 w 5644670"/>
                <a:gd name="connsiteY3" fmla="*/ 4337913 h 5337795"/>
                <a:gd name="connsiteX4" fmla="*/ 833932 w 5644670"/>
                <a:gd name="connsiteY4" fmla="*/ 4411066 h 5337795"/>
                <a:gd name="connsiteX5" fmla="*/ 694944 w 5644670"/>
                <a:gd name="connsiteY5" fmla="*/ 3745382 h 5337795"/>
                <a:gd name="connsiteX6" fmla="*/ 519379 w 5644670"/>
                <a:gd name="connsiteY6" fmla="*/ 3599078 h 5337795"/>
                <a:gd name="connsiteX7" fmla="*/ 557005 w 5644670"/>
                <a:gd name="connsiteY7" fmla="*/ 3470193 h 5337795"/>
                <a:gd name="connsiteX8" fmla="*/ 456331 w 5644670"/>
                <a:gd name="connsiteY8" fmla="*/ 3362205 h 5337795"/>
                <a:gd name="connsiteX9" fmla="*/ 559793 w 5644670"/>
                <a:gd name="connsiteY9" fmla="*/ 3057428 h 5337795"/>
                <a:gd name="connsiteX10" fmla="*/ 118419 w 5644670"/>
                <a:gd name="connsiteY10" fmla="*/ 2818778 h 5337795"/>
                <a:gd name="connsiteX11" fmla="*/ 665683 w 5644670"/>
                <a:gd name="connsiteY11" fmla="*/ 1975104 h 5337795"/>
                <a:gd name="connsiteX12" fmla="*/ 2633472 w 5644670"/>
                <a:gd name="connsiteY12" fmla="*/ 0 h 5337795"/>
                <a:gd name="connsiteX13" fmla="*/ 4712039 w 5644670"/>
                <a:gd name="connsiteY13" fmla="*/ 2543951 h 5337795"/>
                <a:gd name="connsiteX14" fmla="*/ 4030675 w 5644670"/>
                <a:gd name="connsiteY14" fmla="*/ 3928262 h 5337795"/>
                <a:gd name="connsiteX15" fmla="*/ 4453179 w 5644670"/>
                <a:gd name="connsiteY15" fmla="*/ 5313893 h 5337795"/>
                <a:gd name="connsiteX16" fmla="*/ 5644670 w 5644670"/>
                <a:gd name="connsiteY16" fmla="*/ 5337795 h 533779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10073 w 5671515"/>
                <a:gd name="connsiteY0" fmla="*/ 5325465 h 5345610"/>
                <a:gd name="connsiteX1" fmla="*/ 0 w 5671515"/>
                <a:gd name="connsiteY1" fmla="*/ 5345610 h 5345610"/>
                <a:gd name="connsiteX2" fmla="*/ 2249597 w 5671515"/>
                <a:gd name="connsiteY2" fmla="*/ 5309946 h 5345610"/>
                <a:gd name="connsiteX3" fmla="*/ 1948601 w 5671515"/>
                <a:gd name="connsiteY3" fmla="*/ 4337913 h 5345610"/>
                <a:gd name="connsiteX4" fmla="*/ 844005 w 5671515"/>
                <a:gd name="connsiteY4" fmla="*/ 4411066 h 5345610"/>
                <a:gd name="connsiteX5" fmla="*/ 705017 w 5671515"/>
                <a:gd name="connsiteY5" fmla="*/ 3745382 h 5345610"/>
                <a:gd name="connsiteX6" fmla="*/ 529452 w 5671515"/>
                <a:gd name="connsiteY6" fmla="*/ 3599078 h 5345610"/>
                <a:gd name="connsiteX7" fmla="*/ 567078 w 5671515"/>
                <a:gd name="connsiteY7" fmla="*/ 3470193 h 5345610"/>
                <a:gd name="connsiteX8" fmla="*/ 466404 w 5671515"/>
                <a:gd name="connsiteY8" fmla="*/ 3362205 h 5345610"/>
                <a:gd name="connsiteX9" fmla="*/ 569866 w 5671515"/>
                <a:gd name="connsiteY9" fmla="*/ 3057428 h 5345610"/>
                <a:gd name="connsiteX10" fmla="*/ 128492 w 5671515"/>
                <a:gd name="connsiteY10" fmla="*/ 2818778 h 5345610"/>
                <a:gd name="connsiteX11" fmla="*/ 675756 w 5671515"/>
                <a:gd name="connsiteY11" fmla="*/ 1975104 h 5345610"/>
                <a:gd name="connsiteX12" fmla="*/ 2643545 w 5671515"/>
                <a:gd name="connsiteY12" fmla="*/ 0 h 5345610"/>
                <a:gd name="connsiteX13" fmla="*/ 4722112 w 5671515"/>
                <a:gd name="connsiteY13" fmla="*/ 2543951 h 5345610"/>
                <a:gd name="connsiteX14" fmla="*/ 4040748 w 5671515"/>
                <a:gd name="connsiteY14" fmla="*/ 3928262 h 5345610"/>
                <a:gd name="connsiteX15" fmla="*/ 4463252 w 5671515"/>
                <a:gd name="connsiteY15" fmla="*/ 5313893 h 5345610"/>
                <a:gd name="connsiteX16" fmla="*/ 5671515 w 5671515"/>
                <a:gd name="connsiteY16" fmla="*/ 5312636 h 5345610"/>
                <a:gd name="connsiteX0" fmla="*/ 0 w 5661442"/>
                <a:gd name="connsiteY0" fmla="*/ 5325465 h 5325465"/>
                <a:gd name="connsiteX1" fmla="*/ 100731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34477"/>
                <a:gd name="connsiteX1" fmla="*/ 100731 w 5661442"/>
                <a:gd name="connsiteY1" fmla="*/ 5325465 h 5334477"/>
                <a:gd name="connsiteX2" fmla="*/ 2239524 w 5661442"/>
                <a:gd name="connsiteY2" fmla="*/ 5309946 h 5334477"/>
                <a:gd name="connsiteX3" fmla="*/ 1938528 w 5661442"/>
                <a:gd name="connsiteY3" fmla="*/ 4337913 h 5334477"/>
                <a:gd name="connsiteX4" fmla="*/ 833932 w 5661442"/>
                <a:gd name="connsiteY4" fmla="*/ 4411066 h 5334477"/>
                <a:gd name="connsiteX5" fmla="*/ 694944 w 5661442"/>
                <a:gd name="connsiteY5" fmla="*/ 3745382 h 5334477"/>
                <a:gd name="connsiteX6" fmla="*/ 519379 w 5661442"/>
                <a:gd name="connsiteY6" fmla="*/ 3599078 h 5334477"/>
                <a:gd name="connsiteX7" fmla="*/ 557005 w 5661442"/>
                <a:gd name="connsiteY7" fmla="*/ 3470193 h 5334477"/>
                <a:gd name="connsiteX8" fmla="*/ 456331 w 5661442"/>
                <a:gd name="connsiteY8" fmla="*/ 3362205 h 5334477"/>
                <a:gd name="connsiteX9" fmla="*/ 559793 w 5661442"/>
                <a:gd name="connsiteY9" fmla="*/ 3057428 h 5334477"/>
                <a:gd name="connsiteX10" fmla="*/ 118419 w 5661442"/>
                <a:gd name="connsiteY10" fmla="*/ 2818778 h 5334477"/>
                <a:gd name="connsiteX11" fmla="*/ 665683 w 5661442"/>
                <a:gd name="connsiteY11" fmla="*/ 1975104 h 5334477"/>
                <a:gd name="connsiteX12" fmla="*/ 2633472 w 5661442"/>
                <a:gd name="connsiteY12" fmla="*/ 0 h 5334477"/>
                <a:gd name="connsiteX13" fmla="*/ 4712039 w 5661442"/>
                <a:gd name="connsiteY13" fmla="*/ 2543951 h 5334477"/>
                <a:gd name="connsiteX14" fmla="*/ 4030675 w 5661442"/>
                <a:gd name="connsiteY14" fmla="*/ 3928262 h 5334477"/>
                <a:gd name="connsiteX15" fmla="*/ 4453179 w 5661442"/>
                <a:gd name="connsiteY15" fmla="*/ 5313893 h 5334477"/>
                <a:gd name="connsiteX16" fmla="*/ 5661442 w 5661442"/>
                <a:gd name="connsiteY16" fmla="*/ 5312636 h 5334477"/>
                <a:gd name="connsiteX0" fmla="*/ 0 w 5661442"/>
                <a:gd name="connsiteY0" fmla="*/ 5325465 h 5327903"/>
                <a:gd name="connsiteX1" fmla="*/ 70513 w 5661442"/>
                <a:gd name="connsiteY1" fmla="*/ 5315392 h 5327903"/>
                <a:gd name="connsiteX2" fmla="*/ 2239524 w 5661442"/>
                <a:gd name="connsiteY2" fmla="*/ 5309946 h 5327903"/>
                <a:gd name="connsiteX3" fmla="*/ 1938528 w 5661442"/>
                <a:gd name="connsiteY3" fmla="*/ 4337913 h 5327903"/>
                <a:gd name="connsiteX4" fmla="*/ 833932 w 5661442"/>
                <a:gd name="connsiteY4" fmla="*/ 4411066 h 5327903"/>
                <a:gd name="connsiteX5" fmla="*/ 694944 w 5661442"/>
                <a:gd name="connsiteY5" fmla="*/ 3745382 h 5327903"/>
                <a:gd name="connsiteX6" fmla="*/ 519379 w 5661442"/>
                <a:gd name="connsiteY6" fmla="*/ 3599078 h 5327903"/>
                <a:gd name="connsiteX7" fmla="*/ 557005 w 5661442"/>
                <a:gd name="connsiteY7" fmla="*/ 3470193 h 5327903"/>
                <a:gd name="connsiteX8" fmla="*/ 456331 w 5661442"/>
                <a:gd name="connsiteY8" fmla="*/ 3362205 h 5327903"/>
                <a:gd name="connsiteX9" fmla="*/ 559793 w 5661442"/>
                <a:gd name="connsiteY9" fmla="*/ 3057428 h 5327903"/>
                <a:gd name="connsiteX10" fmla="*/ 118419 w 5661442"/>
                <a:gd name="connsiteY10" fmla="*/ 2818778 h 5327903"/>
                <a:gd name="connsiteX11" fmla="*/ 665683 w 5661442"/>
                <a:gd name="connsiteY11" fmla="*/ 1975104 h 5327903"/>
                <a:gd name="connsiteX12" fmla="*/ 2633472 w 5661442"/>
                <a:gd name="connsiteY12" fmla="*/ 0 h 5327903"/>
                <a:gd name="connsiteX13" fmla="*/ 4712039 w 5661442"/>
                <a:gd name="connsiteY13" fmla="*/ 2543951 h 5327903"/>
                <a:gd name="connsiteX14" fmla="*/ 4030675 w 5661442"/>
                <a:gd name="connsiteY14" fmla="*/ 3928262 h 5327903"/>
                <a:gd name="connsiteX15" fmla="*/ 4453179 w 5661442"/>
                <a:gd name="connsiteY15" fmla="*/ 5313893 h 5327903"/>
                <a:gd name="connsiteX16" fmla="*/ 5661442 w 5661442"/>
                <a:gd name="connsiteY16" fmla="*/ 5312636 h 5327903"/>
                <a:gd name="connsiteX0" fmla="*/ 0 w 5661442"/>
                <a:gd name="connsiteY0" fmla="*/ 5325465 h 5342377"/>
                <a:gd name="connsiteX1" fmla="*/ 30220 w 5661442"/>
                <a:gd name="connsiteY1" fmla="*/ 5335538 h 5342377"/>
                <a:gd name="connsiteX2" fmla="*/ 2239524 w 5661442"/>
                <a:gd name="connsiteY2" fmla="*/ 5309946 h 5342377"/>
                <a:gd name="connsiteX3" fmla="*/ 1938528 w 5661442"/>
                <a:gd name="connsiteY3" fmla="*/ 4337913 h 5342377"/>
                <a:gd name="connsiteX4" fmla="*/ 833932 w 5661442"/>
                <a:gd name="connsiteY4" fmla="*/ 4411066 h 5342377"/>
                <a:gd name="connsiteX5" fmla="*/ 694944 w 5661442"/>
                <a:gd name="connsiteY5" fmla="*/ 3745382 h 5342377"/>
                <a:gd name="connsiteX6" fmla="*/ 519379 w 5661442"/>
                <a:gd name="connsiteY6" fmla="*/ 3599078 h 5342377"/>
                <a:gd name="connsiteX7" fmla="*/ 557005 w 5661442"/>
                <a:gd name="connsiteY7" fmla="*/ 3470193 h 5342377"/>
                <a:gd name="connsiteX8" fmla="*/ 456331 w 5661442"/>
                <a:gd name="connsiteY8" fmla="*/ 3362205 h 5342377"/>
                <a:gd name="connsiteX9" fmla="*/ 559793 w 5661442"/>
                <a:gd name="connsiteY9" fmla="*/ 3057428 h 5342377"/>
                <a:gd name="connsiteX10" fmla="*/ 118419 w 5661442"/>
                <a:gd name="connsiteY10" fmla="*/ 2818778 h 5342377"/>
                <a:gd name="connsiteX11" fmla="*/ 665683 w 5661442"/>
                <a:gd name="connsiteY11" fmla="*/ 1975104 h 5342377"/>
                <a:gd name="connsiteX12" fmla="*/ 2633472 w 5661442"/>
                <a:gd name="connsiteY12" fmla="*/ 0 h 5342377"/>
                <a:gd name="connsiteX13" fmla="*/ 4712039 w 5661442"/>
                <a:gd name="connsiteY13" fmla="*/ 2543951 h 5342377"/>
                <a:gd name="connsiteX14" fmla="*/ 4030675 w 5661442"/>
                <a:gd name="connsiteY14" fmla="*/ 3928262 h 5342377"/>
                <a:gd name="connsiteX15" fmla="*/ 4453179 w 5661442"/>
                <a:gd name="connsiteY15" fmla="*/ 5313893 h 5342377"/>
                <a:gd name="connsiteX16" fmla="*/ 5661442 w 5661442"/>
                <a:gd name="connsiteY16" fmla="*/ 5312636 h 5342377"/>
                <a:gd name="connsiteX0" fmla="*/ 0 w 5661442"/>
                <a:gd name="connsiteY0" fmla="*/ 5325465 h 5335538"/>
                <a:gd name="connsiteX1" fmla="*/ 30220 w 5661442"/>
                <a:gd name="connsiteY1" fmla="*/ 5335538 h 5335538"/>
                <a:gd name="connsiteX2" fmla="*/ 2239524 w 5661442"/>
                <a:gd name="connsiteY2" fmla="*/ 5309946 h 5335538"/>
                <a:gd name="connsiteX3" fmla="*/ 1938528 w 5661442"/>
                <a:gd name="connsiteY3" fmla="*/ 4337913 h 5335538"/>
                <a:gd name="connsiteX4" fmla="*/ 833932 w 5661442"/>
                <a:gd name="connsiteY4" fmla="*/ 4411066 h 5335538"/>
                <a:gd name="connsiteX5" fmla="*/ 694944 w 5661442"/>
                <a:gd name="connsiteY5" fmla="*/ 3745382 h 5335538"/>
                <a:gd name="connsiteX6" fmla="*/ 519379 w 5661442"/>
                <a:gd name="connsiteY6" fmla="*/ 3599078 h 5335538"/>
                <a:gd name="connsiteX7" fmla="*/ 557005 w 5661442"/>
                <a:gd name="connsiteY7" fmla="*/ 3470193 h 5335538"/>
                <a:gd name="connsiteX8" fmla="*/ 456331 w 5661442"/>
                <a:gd name="connsiteY8" fmla="*/ 3362205 h 5335538"/>
                <a:gd name="connsiteX9" fmla="*/ 559793 w 5661442"/>
                <a:gd name="connsiteY9" fmla="*/ 3057428 h 5335538"/>
                <a:gd name="connsiteX10" fmla="*/ 118419 w 5661442"/>
                <a:gd name="connsiteY10" fmla="*/ 2818778 h 5335538"/>
                <a:gd name="connsiteX11" fmla="*/ 665683 w 5661442"/>
                <a:gd name="connsiteY11" fmla="*/ 1975104 h 5335538"/>
                <a:gd name="connsiteX12" fmla="*/ 2633472 w 5661442"/>
                <a:gd name="connsiteY12" fmla="*/ 0 h 5335538"/>
                <a:gd name="connsiteX13" fmla="*/ 4712039 w 5661442"/>
                <a:gd name="connsiteY13" fmla="*/ 2543951 h 5335538"/>
                <a:gd name="connsiteX14" fmla="*/ 4030675 w 5661442"/>
                <a:gd name="connsiteY14" fmla="*/ 3928262 h 5335538"/>
                <a:gd name="connsiteX15" fmla="*/ 4453179 w 5661442"/>
                <a:gd name="connsiteY15" fmla="*/ 5313893 h 5335538"/>
                <a:gd name="connsiteX16" fmla="*/ 5661442 w 5661442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885894"/>
                <a:gd name="connsiteY0" fmla="*/ 5325465 h 5772967"/>
                <a:gd name="connsiteX1" fmla="*/ 30220 w 5885894"/>
                <a:gd name="connsiteY1" fmla="*/ 5335538 h 5772967"/>
                <a:gd name="connsiteX2" fmla="*/ 2239524 w 5885894"/>
                <a:gd name="connsiteY2" fmla="*/ 5309946 h 5772967"/>
                <a:gd name="connsiteX3" fmla="*/ 1938528 w 5885894"/>
                <a:gd name="connsiteY3" fmla="*/ 4337913 h 5772967"/>
                <a:gd name="connsiteX4" fmla="*/ 833932 w 5885894"/>
                <a:gd name="connsiteY4" fmla="*/ 4411066 h 5772967"/>
                <a:gd name="connsiteX5" fmla="*/ 694944 w 5885894"/>
                <a:gd name="connsiteY5" fmla="*/ 3745382 h 5772967"/>
                <a:gd name="connsiteX6" fmla="*/ 519379 w 5885894"/>
                <a:gd name="connsiteY6" fmla="*/ 3599078 h 5772967"/>
                <a:gd name="connsiteX7" fmla="*/ 557005 w 5885894"/>
                <a:gd name="connsiteY7" fmla="*/ 3470193 h 5772967"/>
                <a:gd name="connsiteX8" fmla="*/ 456331 w 5885894"/>
                <a:gd name="connsiteY8" fmla="*/ 3362205 h 5772967"/>
                <a:gd name="connsiteX9" fmla="*/ 559793 w 5885894"/>
                <a:gd name="connsiteY9" fmla="*/ 3057428 h 5772967"/>
                <a:gd name="connsiteX10" fmla="*/ 118419 w 5885894"/>
                <a:gd name="connsiteY10" fmla="*/ 2818778 h 5772967"/>
                <a:gd name="connsiteX11" fmla="*/ 665683 w 5885894"/>
                <a:gd name="connsiteY11" fmla="*/ 1975104 h 5772967"/>
                <a:gd name="connsiteX12" fmla="*/ 2633472 w 5885894"/>
                <a:gd name="connsiteY12" fmla="*/ 0 h 5772967"/>
                <a:gd name="connsiteX13" fmla="*/ 4712039 w 5885894"/>
                <a:gd name="connsiteY13" fmla="*/ 2543951 h 5772967"/>
                <a:gd name="connsiteX14" fmla="*/ 4030675 w 5885894"/>
                <a:gd name="connsiteY14" fmla="*/ 3928262 h 5772967"/>
                <a:gd name="connsiteX15" fmla="*/ 4453179 w 5885894"/>
                <a:gd name="connsiteY15" fmla="*/ 5313893 h 5772967"/>
                <a:gd name="connsiteX16" fmla="*/ 5885894 w 5885894"/>
                <a:gd name="connsiteY16" fmla="*/ 5772967 h 5772967"/>
                <a:gd name="connsiteX0" fmla="*/ 0 w 5828353"/>
                <a:gd name="connsiteY0" fmla="*/ 5325465 h 5588834"/>
                <a:gd name="connsiteX1" fmla="*/ 30220 w 5828353"/>
                <a:gd name="connsiteY1" fmla="*/ 5335538 h 5588834"/>
                <a:gd name="connsiteX2" fmla="*/ 2239524 w 5828353"/>
                <a:gd name="connsiteY2" fmla="*/ 5309946 h 5588834"/>
                <a:gd name="connsiteX3" fmla="*/ 1938528 w 5828353"/>
                <a:gd name="connsiteY3" fmla="*/ 4337913 h 5588834"/>
                <a:gd name="connsiteX4" fmla="*/ 833932 w 5828353"/>
                <a:gd name="connsiteY4" fmla="*/ 4411066 h 5588834"/>
                <a:gd name="connsiteX5" fmla="*/ 694944 w 5828353"/>
                <a:gd name="connsiteY5" fmla="*/ 3745382 h 5588834"/>
                <a:gd name="connsiteX6" fmla="*/ 519379 w 5828353"/>
                <a:gd name="connsiteY6" fmla="*/ 3599078 h 5588834"/>
                <a:gd name="connsiteX7" fmla="*/ 557005 w 5828353"/>
                <a:gd name="connsiteY7" fmla="*/ 3470193 h 5588834"/>
                <a:gd name="connsiteX8" fmla="*/ 456331 w 5828353"/>
                <a:gd name="connsiteY8" fmla="*/ 3362205 h 5588834"/>
                <a:gd name="connsiteX9" fmla="*/ 559793 w 5828353"/>
                <a:gd name="connsiteY9" fmla="*/ 3057428 h 5588834"/>
                <a:gd name="connsiteX10" fmla="*/ 118419 w 5828353"/>
                <a:gd name="connsiteY10" fmla="*/ 2818778 h 5588834"/>
                <a:gd name="connsiteX11" fmla="*/ 665683 w 5828353"/>
                <a:gd name="connsiteY11" fmla="*/ 1975104 h 5588834"/>
                <a:gd name="connsiteX12" fmla="*/ 2633472 w 5828353"/>
                <a:gd name="connsiteY12" fmla="*/ 0 h 5588834"/>
                <a:gd name="connsiteX13" fmla="*/ 4712039 w 5828353"/>
                <a:gd name="connsiteY13" fmla="*/ 2543951 h 5588834"/>
                <a:gd name="connsiteX14" fmla="*/ 4030675 w 5828353"/>
                <a:gd name="connsiteY14" fmla="*/ 3928262 h 5588834"/>
                <a:gd name="connsiteX15" fmla="*/ 4453179 w 5828353"/>
                <a:gd name="connsiteY15" fmla="*/ 5313893 h 5588834"/>
                <a:gd name="connsiteX16" fmla="*/ 5828353 w 5828353"/>
                <a:gd name="connsiteY16" fmla="*/ 5588834 h 5588834"/>
                <a:gd name="connsiteX0" fmla="*/ 0 w 5828353"/>
                <a:gd name="connsiteY0" fmla="*/ 5325465 h 5588835"/>
                <a:gd name="connsiteX1" fmla="*/ 30220 w 5828353"/>
                <a:gd name="connsiteY1" fmla="*/ 5335538 h 5588835"/>
                <a:gd name="connsiteX2" fmla="*/ 2239524 w 5828353"/>
                <a:gd name="connsiteY2" fmla="*/ 5309946 h 5588835"/>
                <a:gd name="connsiteX3" fmla="*/ 1938528 w 5828353"/>
                <a:gd name="connsiteY3" fmla="*/ 4337913 h 5588835"/>
                <a:gd name="connsiteX4" fmla="*/ 833932 w 5828353"/>
                <a:gd name="connsiteY4" fmla="*/ 4411066 h 5588835"/>
                <a:gd name="connsiteX5" fmla="*/ 694944 w 5828353"/>
                <a:gd name="connsiteY5" fmla="*/ 3745382 h 5588835"/>
                <a:gd name="connsiteX6" fmla="*/ 519379 w 5828353"/>
                <a:gd name="connsiteY6" fmla="*/ 3599078 h 5588835"/>
                <a:gd name="connsiteX7" fmla="*/ 557005 w 5828353"/>
                <a:gd name="connsiteY7" fmla="*/ 3470193 h 5588835"/>
                <a:gd name="connsiteX8" fmla="*/ 456331 w 5828353"/>
                <a:gd name="connsiteY8" fmla="*/ 3362205 h 5588835"/>
                <a:gd name="connsiteX9" fmla="*/ 559793 w 5828353"/>
                <a:gd name="connsiteY9" fmla="*/ 3057428 h 5588835"/>
                <a:gd name="connsiteX10" fmla="*/ 118419 w 5828353"/>
                <a:gd name="connsiteY10" fmla="*/ 2818778 h 5588835"/>
                <a:gd name="connsiteX11" fmla="*/ 665683 w 5828353"/>
                <a:gd name="connsiteY11" fmla="*/ 1975104 h 5588835"/>
                <a:gd name="connsiteX12" fmla="*/ 2633472 w 5828353"/>
                <a:gd name="connsiteY12" fmla="*/ 0 h 5588835"/>
                <a:gd name="connsiteX13" fmla="*/ 4712039 w 5828353"/>
                <a:gd name="connsiteY13" fmla="*/ 2543951 h 5588835"/>
                <a:gd name="connsiteX14" fmla="*/ 4030675 w 5828353"/>
                <a:gd name="connsiteY14" fmla="*/ 3928262 h 5588835"/>
                <a:gd name="connsiteX15" fmla="*/ 4510720 w 5828353"/>
                <a:gd name="connsiteY15" fmla="*/ 5544059 h 5588835"/>
                <a:gd name="connsiteX16" fmla="*/ 5828353 w 5828353"/>
                <a:gd name="connsiteY16" fmla="*/ 5588834 h 5588835"/>
                <a:gd name="connsiteX0" fmla="*/ 0 w 5828353"/>
                <a:gd name="connsiteY0" fmla="*/ 5325465 h 5554309"/>
                <a:gd name="connsiteX1" fmla="*/ 30220 w 5828353"/>
                <a:gd name="connsiteY1" fmla="*/ 5335538 h 5554309"/>
                <a:gd name="connsiteX2" fmla="*/ 2239524 w 5828353"/>
                <a:gd name="connsiteY2" fmla="*/ 5309946 h 5554309"/>
                <a:gd name="connsiteX3" fmla="*/ 1938528 w 5828353"/>
                <a:gd name="connsiteY3" fmla="*/ 4337913 h 5554309"/>
                <a:gd name="connsiteX4" fmla="*/ 833932 w 5828353"/>
                <a:gd name="connsiteY4" fmla="*/ 4411066 h 5554309"/>
                <a:gd name="connsiteX5" fmla="*/ 694944 w 5828353"/>
                <a:gd name="connsiteY5" fmla="*/ 3745382 h 5554309"/>
                <a:gd name="connsiteX6" fmla="*/ 519379 w 5828353"/>
                <a:gd name="connsiteY6" fmla="*/ 3599078 h 5554309"/>
                <a:gd name="connsiteX7" fmla="*/ 557005 w 5828353"/>
                <a:gd name="connsiteY7" fmla="*/ 3470193 h 5554309"/>
                <a:gd name="connsiteX8" fmla="*/ 456331 w 5828353"/>
                <a:gd name="connsiteY8" fmla="*/ 3362205 h 5554309"/>
                <a:gd name="connsiteX9" fmla="*/ 559793 w 5828353"/>
                <a:gd name="connsiteY9" fmla="*/ 3057428 h 5554309"/>
                <a:gd name="connsiteX10" fmla="*/ 118419 w 5828353"/>
                <a:gd name="connsiteY10" fmla="*/ 2818778 h 5554309"/>
                <a:gd name="connsiteX11" fmla="*/ 665683 w 5828353"/>
                <a:gd name="connsiteY11" fmla="*/ 1975104 h 5554309"/>
                <a:gd name="connsiteX12" fmla="*/ 2633472 w 5828353"/>
                <a:gd name="connsiteY12" fmla="*/ 0 h 5554309"/>
                <a:gd name="connsiteX13" fmla="*/ 4712039 w 5828353"/>
                <a:gd name="connsiteY13" fmla="*/ 2543951 h 5554309"/>
                <a:gd name="connsiteX14" fmla="*/ 4030675 w 5828353"/>
                <a:gd name="connsiteY14" fmla="*/ 3928262 h 5554309"/>
                <a:gd name="connsiteX15" fmla="*/ 4510720 w 5828353"/>
                <a:gd name="connsiteY15" fmla="*/ 5544059 h 5554309"/>
                <a:gd name="connsiteX16" fmla="*/ 5828353 w 5828353"/>
                <a:gd name="connsiteY16" fmla="*/ 5554309 h 5554309"/>
                <a:gd name="connsiteX0" fmla="*/ 280503 w 6108856"/>
                <a:gd name="connsiteY0" fmla="*/ 5325465 h 5554309"/>
                <a:gd name="connsiteX1" fmla="*/ 0 w 6108856"/>
                <a:gd name="connsiteY1" fmla="*/ 5554196 h 5554309"/>
                <a:gd name="connsiteX2" fmla="*/ 2520027 w 6108856"/>
                <a:gd name="connsiteY2" fmla="*/ 5309946 h 5554309"/>
                <a:gd name="connsiteX3" fmla="*/ 2219031 w 6108856"/>
                <a:gd name="connsiteY3" fmla="*/ 4337913 h 5554309"/>
                <a:gd name="connsiteX4" fmla="*/ 1114435 w 6108856"/>
                <a:gd name="connsiteY4" fmla="*/ 4411066 h 5554309"/>
                <a:gd name="connsiteX5" fmla="*/ 975447 w 6108856"/>
                <a:gd name="connsiteY5" fmla="*/ 3745382 h 5554309"/>
                <a:gd name="connsiteX6" fmla="*/ 799882 w 6108856"/>
                <a:gd name="connsiteY6" fmla="*/ 3599078 h 5554309"/>
                <a:gd name="connsiteX7" fmla="*/ 837508 w 6108856"/>
                <a:gd name="connsiteY7" fmla="*/ 3470193 h 5554309"/>
                <a:gd name="connsiteX8" fmla="*/ 736834 w 6108856"/>
                <a:gd name="connsiteY8" fmla="*/ 3362205 h 5554309"/>
                <a:gd name="connsiteX9" fmla="*/ 840296 w 6108856"/>
                <a:gd name="connsiteY9" fmla="*/ 3057428 h 5554309"/>
                <a:gd name="connsiteX10" fmla="*/ 398922 w 6108856"/>
                <a:gd name="connsiteY10" fmla="*/ 2818778 h 5554309"/>
                <a:gd name="connsiteX11" fmla="*/ 946186 w 6108856"/>
                <a:gd name="connsiteY11" fmla="*/ 1975104 h 5554309"/>
                <a:gd name="connsiteX12" fmla="*/ 2913975 w 6108856"/>
                <a:gd name="connsiteY12" fmla="*/ 0 h 5554309"/>
                <a:gd name="connsiteX13" fmla="*/ 4992542 w 6108856"/>
                <a:gd name="connsiteY13" fmla="*/ 2543951 h 5554309"/>
                <a:gd name="connsiteX14" fmla="*/ 4311178 w 6108856"/>
                <a:gd name="connsiteY14" fmla="*/ 3928262 h 5554309"/>
                <a:gd name="connsiteX15" fmla="*/ 4791223 w 6108856"/>
                <a:gd name="connsiteY15" fmla="*/ 5544059 h 5554309"/>
                <a:gd name="connsiteX16" fmla="*/ 6108856 w 6108856"/>
                <a:gd name="connsiteY16" fmla="*/ 5554309 h 5554309"/>
                <a:gd name="connsiteX0" fmla="*/ 0 w 6108856"/>
                <a:gd name="connsiteY0" fmla="*/ 5554196 h 5554309"/>
                <a:gd name="connsiteX1" fmla="*/ 2520027 w 6108856"/>
                <a:gd name="connsiteY1" fmla="*/ 5309946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12139186"/>
                <a:gd name="connsiteY0" fmla="*/ 5531179 h 5554309"/>
                <a:gd name="connsiteX1" fmla="*/ 8619407 w 12139186"/>
                <a:gd name="connsiteY1" fmla="*/ 5540112 h 5554309"/>
                <a:gd name="connsiteX2" fmla="*/ 8249361 w 12139186"/>
                <a:gd name="connsiteY2" fmla="*/ 4337913 h 5554309"/>
                <a:gd name="connsiteX3" fmla="*/ 7144765 w 12139186"/>
                <a:gd name="connsiteY3" fmla="*/ 4411066 h 5554309"/>
                <a:gd name="connsiteX4" fmla="*/ 7005777 w 12139186"/>
                <a:gd name="connsiteY4" fmla="*/ 3745382 h 5554309"/>
                <a:gd name="connsiteX5" fmla="*/ 6830212 w 12139186"/>
                <a:gd name="connsiteY5" fmla="*/ 3599078 h 5554309"/>
                <a:gd name="connsiteX6" fmla="*/ 6867838 w 12139186"/>
                <a:gd name="connsiteY6" fmla="*/ 3470193 h 5554309"/>
                <a:gd name="connsiteX7" fmla="*/ 6767164 w 12139186"/>
                <a:gd name="connsiteY7" fmla="*/ 3362205 h 5554309"/>
                <a:gd name="connsiteX8" fmla="*/ 6870626 w 12139186"/>
                <a:gd name="connsiteY8" fmla="*/ 3057428 h 5554309"/>
                <a:gd name="connsiteX9" fmla="*/ 6429252 w 12139186"/>
                <a:gd name="connsiteY9" fmla="*/ 2818778 h 5554309"/>
                <a:gd name="connsiteX10" fmla="*/ 6976516 w 12139186"/>
                <a:gd name="connsiteY10" fmla="*/ 1975104 h 5554309"/>
                <a:gd name="connsiteX11" fmla="*/ 8944305 w 12139186"/>
                <a:gd name="connsiteY11" fmla="*/ 0 h 5554309"/>
                <a:gd name="connsiteX12" fmla="*/ 11022872 w 12139186"/>
                <a:gd name="connsiteY12" fmla="*/ 2543951 h 5554309"/>
                <a:gd name="connsiteX13" fmla="*/ 10341508 w 12139186"/>
                <a:gd name="connsiteY13" fmla="*/ 3928262 h 5554309"/>
                <a:gd name="connsiteX14" fmla="*/ 10821553 w 12139186"/>
                <a:gd name="connsiteY14" fmla="*/ 5544059 h 5554309"/>
                <a:gd name="connsiteX15" fmla="*/ 12139186 w 12139186"/>
                <a:gd name="connsiteY15" fmla="*/ 5554309 h 5554309"/>
                <a:gd name="connsiteX0" fmla="*/ 0 w 15025640"/>
                <a:gd name="connsiteY0" fmla="*/ 5531179 h 5554309"/>
                <a:gd name="connsiteX1" fmla="*/ 11505861 w 15025640"/>
                <a:gd name="connsiteY1" fmla="*/ 5540112 h 5554309"/>
                <a:gd name="connsiteX2" fmla="*/ 11135815 w 15025640"/>
                <a:gd name="connsiteY2" fmla="*/ 4337913 h 5554309"/>
                <a:gd name="connsiteX3" fmla="*/ 10031219 w 15025640"/>
                <a:gd name="connsiteY3" fmla="*/ 4411066 h 5554309"/>
                <a:gd name="connsiteX4" fmla="*/ 9892231 w 15025640"/>
                <a:gd name="connsiteY4" fmla="*/ 3745382 h 5554309"/>
                <a:gd name="connsiteX5" fmla="*/ 9716666 w 15025640"/>
                <a:gd name="connsiteY5" fmla="*/ 3599078 h 5554309"/>
                <a:gd name="connsiteX6" fmla="*/ 9754292 w 15025640"/>
                <a:gd name="connsiteY6" fmla="*/ 3470193 h 5554309"/>
                <a:gd name="connsiteX7" fmla="*/ 9653618 w 15025640"/>
                <a:gd name="connsiteY7" fmla="*/ 3362205 h 5554309"/>
                <a:gd name="connsiteX8" fmla="*/ 9757080 w 15025640"/>
                <a:gd name="connsiteY8" fmla="*/ 3057428 h 5554309"/>
                <a:gd name="connsiteX9" fmla="*/ 9315706 w 15025640"/>
                <a:gd name="connsiteY9" fmla="*/ 2818778 h 5554309"/>
                <a:gd name="connsiteX10" fmla="*/ 9862970 w 15025640"/>
                <a:gd name="connsiteY10" fmla="*/ 1975104 h 5554309"/>
                <a:gd name="connsiteX11" fmla="*/ 11830759 w 15025640"/>
                <a:gd name="connsiteY11" fmla="*/ 0 h 5554309"/>
                <a:gd name="connsiteX12" fmla="*/ 13909326 w 15025640"/>
                <a:gd name="connsiteY12" fmla="*/ 2543951 h 5554309"/>
                <a:gd name="connsiteX13" fmla="*/ 13227962 w 15025640"/>
                <a:gd name="connsiteY13" fmla="*/ 3928262 h 5554309"/>
                <a:gd name="connsiteX14" fmla="*/ 13708007 w 15025640"/>
                <a:gd name="connsiteY14" fmla="*/ 5544059 h 5554309"/>
                <a:gd name="connsiteX15" fmla="*/ 15025640 w 15025640"/>
                <a:gd name="connsiteY15" fmla="*/ 5554309 h 5554309"/>
                <a:gd name="connsiteX0" fmla="*/ 0 w 15600376"/>
                <a:gd name="connsiteY0" fmla="*/ 5531179 h 5544058"/>
                <a:gd name="connsiteX1" fmla="*/ 11505861 w 15600376"/>
                <a:gd name="connsiteY1" fmla="*/ 5540112 h 5544058"/>
                <a:gd name="connsiteX2" fmla="*/ 11135815 w 15600376"/>
                <a:gd name="connsiteY2" fmla="*/ 4337913 h 5544058"/>
                <a:gd name="connsiteX3" fmla="*/ 10031219 w 15600376"/>
                <a:gd name="connsiteY3" fmla="*/ 4411066 h 5544058"/>
                <a:gd name="connsiteX4" fmla="*/ 9892231 w 15600376"/>
                <a:gd name="connsiteY4" fmla="*/ 3745382 h 5544058"/>
                <a:gd name="connsiteX5" fmla="*/ 9716666 w 15600376"/>
                <a:gd name="connsiteY5" fmla="*/ 3599078 h 5544058"/>
                <a:gd name="connsiteX6" fmla="*/ 9754292 w 15600376"/>
                <a:gd name="connsiteY6" fmla="*/ 3470193 h 5544058"/>
                <a:gd name="connsiteX7" fmla="*/ 9653618 w 15600376"/>
                <a:gd name="connsiteY7" fmla="*/ 3362205 h 5544058"/>
                <a:gd name="connsiteX8" fmla="*/ 9757080 w 15600376"/>
                <a:gd name="connsiteY8" fmla="*/ 3057428 h 5544058"/>
                <a:gd name="connsiteX9" fmla="*/ 9315706 w 15600376"/>
                <a:gd name="connsiteY9" fmla="*/ 2818778 h 5544058"/>
                <a:gd name="connsiteX10" fmla="*/ 9862970 w 15600376"/>
                <a:gd name="connsiteY10" fmla="*/ 1975104 h 5544058"/>
                <a:gd name="connsiteX11" fmla="*/ 11830759 w 15600376"/>
                <a:gd name="connsiteY11" fmla="*/ 0 h 5544058"/>
                <a:gd name="connsiteX12" fmla="*/ 13909326 w 15600376"/>
                <a:gd name="connsiteY12" fmla="*/ 2543951 h 5544058"/>
                <a:gd name="connsiteX13" fmla="*/ 13227962 w 15600376"/>
                <a:gd name="connsiteY13" fmla="*/ 3928262 h 5544058"/>
                <a:gd name="connsiteX14" fmla="*/ 13708007 w 15600376"/>
                <a:gd name="connsiteY14" fmla="*/ 5544059 h 5544058"/>
                <a:gd name="connsiteX15" fmla="*/ 15600376 w 15600376"/>
                <a:gd name="connsiteY15" fmla="*/ 5541537 h 55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0376" h="5544058">
                  <a:moveTo>
                    <a:pt x="0" y="5531179"/>
                  </a:moveTo>
                  <a:lnTo>
                    <a:pt x="11505861" y="5540112"/>
                  </a:lnTo>
                  <a:cubicBezTo>
                    <a:pt x="11441871" y="5232873"/>
                    <a:pt x="11357709" y="4564685"/>
                    <a:pt x="11135815" y="4337913"/>
                  </a:cubicBezTo>
                  <a:cubicBezTo>
                    <a:pt x="11038279" y="4218431"/>
                    <a:pt x="10333581" y="4625644"/>
                    <a:pt x="10031219" y="4411066"/>
                  </a:cubicBezTo>
                  <a:cubicBezTo>
                    <a:pt x="9709350" y="4162349"/>
                    <a:pt x="9965383" y="3833165"/>
                    <a:pt x="9892231" y="3745382"/>
                  </a:cubicBezTo>
                  <a:cubicBezTo>
                    <a:pt x="9833709" y="3696614"/>
                    <a:pt x="9730609" y="3646108"/>
                    <a:pt x="9716666" y="3599078"/>
                  </a:cubicBezTo>
                  <a:cubicBezTo>
                    <a:pt x="9697521" y="3557625"/>
                    <a:pt x="9723643" y="3507120"/>
                    <a:pt x="9754292" y="3470193"/>
                  </a:cubicBezTo>
                  <a:lnTo>
                    <a:pt x="9653618" y="3362205"/>
                  </a:lnTo>
                  <a:cubicBezTo>
                    <a:pt x="9611152" y="3284755"/>
                    <a:pt x="9727119" y="3157511"/>
                    <a:pt x="9757080" y="3057428"/>
                  </a:cubicBezTo>
                  <a:cubicBezTo>
                    <a:pt x="9609955" y="2977878"/>
                    <a:pt x="9372296" y="2939068"/>
                    <a:pt x="9315706" y="2818778"/>
                  </a:cubicBezTo>
                  <a:cubicBezTo>
                    <a:pt x="9267263" y="2691462"/>
                    <a:pt x="9798244" y="2374024"/>
                    <a:pt x="9862970" y="1975104"/>
                  </a:cubicBezTo>
                  <a:cubicBezTo>
                    <a:pt x="9812729" y="266534"/>
                    <a:pt x="11229150" y="11046"/>
                    <a:pt x="11830759" y="0"/>
                  </a:cubicBezTo>
                  <a:cubicBezTo>
                    <a:pt x="12813325" y="-24"/>
                    <a:pt x="14393422" y="647274"/>
                    <a:pt x="13909326" y="2543951"/>
                  </a:cubicBezTo>
                  <a:cubicBezTo>
                    <a:pt x="13722946" y="3037075"/>
                    <a:pt x="13158606" y="3622783"/>
                    <a:pt x="13227962" y="3928262"/>
                  </a:cubicBezTo>
                  <a:cubicBezTo>
                    <a:pt x="13299038" y="4327448"/>
                    <a:pt x="13600717" y="5185614"/>
                    <a:pt x="13708007" y="5544059"/>
                  </a:cubicBezTo>
                  <a:lnTo>
                    <a:pt x="15600376" y="5541537"/>
                  </a:lnTo>
                </a:path>
              </a:pathLst>
            </a:cu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rPr lang="en-US" sz="4000" b="1" dirty="0">
                <a:solidFill>
                  <a:schemeClr val="tx1"/>
                </a:solidFill>
                <a:latin typeface="+mj-lt"/>
              </a:rPr>
              <a:t>SYARAT-SYARAT JARINGAN LOKAL TERHUBUNG</a:t>
            </a:r>
          </a:p>
        </p:txBody>
      </p:sp>
      <p:grpSp>
        <p:nvGrpSpPr>
          <p:cNvPr id="3" name="그룹 9">
            <a:extLst>
              <a:ext uri="{FF2B5EF4-FFF2-40B4-BE49-F238E27FC236}">
                <a16:creationId xmlns="" xmlns:a16="http://schemas.microsoft.com/office/drawing/2014/main" id="{10EBD058-69D5-45B8-AACE-9AF87971EDAE}"/>
              </a:ext>
            </a:extLst>
          </p:cNvPr>
          <p:cNvGrpSpPr/>
          <p:nvPr/>
        </p:nvGrpSpPr>
        <p:grpSpPr>
          <a:xfrm>
            <a:off x="7288452" y="3200096"/>
            <a:ext cx="1631459" cy="909884"/>
            <a:chOff x="7205148" y="3645024"/>
            <a:chExt cx="1711631" cy="954597"/>
          </a:xfrm>
        </p:grpSpPr>
        <p:sp>
          <p:nvSpPr>
            <p:cNvPr id="4" name="Rectangle 74">
              <a:extLst>
                <a:ext uri="{FF2B5EF4-FFF2-40B4-BE49-F238E27FC236}">
                  <a16:creationId xmlns="" xmlns:a16="http://schemas.microsoft.com/office/drawing/2014/main" id="{609757A3-6E89-450D-8DB7-41DFBE26C4E6}"/>
                </a:ext>
              </a:extLst>
            </p:cNvPr>
            <p:cNvSpPr/>
            <p:nvPr/>
          </p:nvSpPr>
          <p:spPr>
            <a:xfrm flipH="1">
              <a:off x="7210998" y="4389320"/>
              <a:ext cx="1699930" cy="2103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294520" y="262881"/>
                  </a:moveTo>
                  <a:lnTo>
                    <a:pt x="4294520" y="390769"/>
                  </a:lnTo>
                  <a:lnTo>
                    <a:pt x="4155512" y="390769"/>
                  </a:lnTo>
                  <a:lnTo>
                    <a:pt x="4155512" y="262881"/>
                  </a:lnTo>
                  <a:close/>
                  <a:moveTo>
                    <a:pt x="4545033" y="262881"/>
                  </a:moveTo>
                  <a:lnTo>
                    <a:pt x="4545033" y="390769"/>
                  </a:lnTo>
                  <a:lnTo>
                    <a:pt x="4406025" y="390769"/>
                  </a:lnTo>
                  <a:lnTo>
                    <a:pt x="4406025" y="262881"/>
                  </a:lnTo>
                  <a:close/>
                  <a:moveTo>
                    <a:pt x="4795546" y="262881"/>
                  </a:moveTo>
                  <a:lnTo>
                    <a:pt x="4795546" y="390769"/>
                  </a:lnTo>
                  <a:lnTo>
                    <a:pt x="4656538" y="390769"/>
                  </a:lnTo>
                  <a:lnTo>
                    <a:pt x="4656538" y="262881"/>
                  </a:lnTo>
                  <a:close/>
                  <a:moveTo>
                    <a:pt x="5393520" y="0"/>
                  </a:moveTo>
                  <a:lnTo>
                    <a:pt x="1140534" y="0"/>
                  </a:lnTo>
                  <a:lnTo>
                    <a:pt x="1140534" y="658575"/>
                  </a:lnTo>
                  <a:lnTo>
                    <a:pt x="1057129" y="658575"/>
                  </a:lnTo>
                  <a:lnTo>
                    <a:pt x="1057129" y="0"/>
                  </a:lnTo>
                  <a:lnTo>
                    <a:pt x="926444" y="0"/>
                  </a:lnTo>
                  <a:lnTo>
                    <a:pt x="926444" y="658575"/>
                  </a:lnTo>
                  <a:lnTo>
                    <a:pt x="843039" y="658575"/>
                  </a:lnTo>
                  <a:lnTo>
                    <a:pt x="843039" y="0"/>
                  </a:lnTo>
                  <a:lnTo>
                    <a:pt x="712355" y="0"/>
                  </a:lnTo>
                  <a:lnTo>
                    <a:pt x="712355" y="658575"/>
                  </a:lnTo>
                  <a:lnTo>
                    <a:pt x="628950" y="658575"/>
                  </a:lnTo>
                  <a:lnTo>
                    <a:pt x="628950" y="0"/>
                  </a:lnTo>
                  <a:lnTo>
                    <a:pt x="498265" y="0"/>
                  </a:lnTo>
                  <a:lnTo>
                    <a:pt x="498265" y="658575"/>
                  </a:lnTo>
                  <a:lnTo>
                    <a:pt x="414860" y="658575"/>
                  </a:lnTo>
                  <a:lnTo>
                    <a:pt x="414860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06209FA6-C901-4BC2-BC61-B8E97125AAAC}"/>
                </a:ext>
              </a:extLst>
            </p:cNvPr>
            <p:cNvSpPr/>
            <p:nvPr/>
          </p:nvSpPr>
          <p:spPr>
            <a:xfrm flipH="1">
              <a:off x="7205148" y="4121909"/>
              <a:ext cx="1711631" cy="211748"/>
            </a:xfrm>
            <a:prstGeom prst="rect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" name="Rectangle 94">
              <a:extLst>
                <a:ext uri="{FF2B5EF4-FFF2-40B4-BE49-F238E27FC236}">
                  <a16:creationId xmlns="" xmlns:a16="http://schemas.microsoft.com/office/drawing/2014/main" id="{761E6AE8-7E19-4AC7-B89D-CBB3ED191843}"/>
                </a:ext>
              </a:extLst>
            </p:cNvPr>
            <p:cNvSpPr/>
            <p:nvPr/>
          </p:nvSpPr>
          <p:spPr>
            <a:xfrm flipH="1">
              <a:off x="7338190" y="3887414"/>
              <a:ext cx="1445547" cy="17883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289124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289124" y="667240"/>
                  </a:lnTo>
                  <a:close/>
                  <a:moveTo>
                    <a:pt x="629207" y="0"/>
                  </a:moveTo>
                  <a:lnTo>
                    <a:pt x="478456" y="0"/>
                  </a:lnTo>
                  <a:lnTo>
                    <a:pt x="478456" y="667240"/>
                  </a:lnTo>
                  <a:lnTo>
                    <a:pt x="629207" y="667240"/>
                  </a:lnTo>
                  <a:close/>
                  <a:moveTo>
                    <a:pt x="5393520" y="0"/>
                  </a:moveTo>
                  <a:lnTo>
                    <a:pt x="818539" y="0"/>
                  </a:lnTo>
                  <a:lnTo>
                    <a:pt x="818539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7" name="Rectangle 97">
              <a:extLst>
                <a:ext uri="{FF2B5EF4-FFF2-40B4-BE49-F238E27FC236}">
                  <a16:creationId xmlns="" xmlns:a16="http://schemas.microsoft.com/office/drawing/2014/main" id="{2406A8AD-E863-49E6-8455-CEEFE6F234D5}"/>
                </a:ext>
              </a:extLst>
            </p:cNvPr>
            <p:cNvSpPr/>
            <p:nvPr/>
          </p:nvSpPr>
          <p:spPr>
            <a:xfrm flipH="1">
              <a:off x="7306278" y="3645024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18" name="그룹 5">
            <a:extLst>
              <a:ext uri="{FF2B5EF4-FFF2-40B4-BE49-F238E27FC236}">
                <a16:creationId xmlns="" xmlns:a16="http://schemas.microsoft.com/office/drawing/2014/main" id="{4492DCF8-BF94-4243-AE22-03EF6B774712}"/>
              </a:ext>
            </a:extLst>
          </p:cNvPr>
          <p:cNvGrpSpPr/>
          <p:nvPr/>
        </p:nvGrpSpPr>
        <p:grpSpPr>
          <a:xfrm>
            <a:off x="2740081" y="4071964"/>
            <a:ext cx="1420106" cy="839859"/>
            <a:chOff x="3428700" y="3933599"/>
            <a:chExt cx="1489892" cy="881131"/>
          </a:xfrm>
        </p:grpSpPr>
        <p:sp>
          <p:nvSpPr>
            <p:cNvPr id="19" name="Round Same Side Corner Rectangle 51">
              <a:extLst>
                <a:ext uri="{FF2B5EF4-FFF2-40B4-BE49-F238E27FC236}">
                  <a16:creationId xmlns="" xmlns:a16="http://schemas.microsoft.com/office/drawing/2014/main" id="{110531DF-CA70-4ACB-A713-25950AE7706D}"/>
                </a:ext>
              </a:extLst>
            </p:cNvPr>
            <p:cNvSpPr/>
            <p:nvPr/>
          </p:nvSpPr>
          <p:spPr>
            <a:xfrm rot="5400000" flipH="1">
              <a:off x="4056583" y="3629219"/>
              <a:ext cx="234126" cy="1489892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0" name="Round Same Side Corner Rectangle 51">
              <a:extLst>
                <a:ext uri="{FF2B5EF4-FFF2-40B4-BE49-F238E27FC236}">
                  <a16:creationId xmlns="" xmlns:a16="http://schemas.microsoft.com/office/drawing/2014/main" id="{1F154268-C7E9-473F-9891-FBC577852780}"/>
                </a:ext>
              </a:extLst>
            </p:cNvPr>
            <p:cNvSpPr/>
            <p:nvPr/>
          </p:nvSpPr>
          <p:spPr>
            <a:xfrm rot="16200000" flipH="1">
              <a:off x="4063113" y="4000802"/>
              <a:ext cx="221067" cy="140679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1" name="Round Same Side Corner Rectangle 51">
              <a:extLst>
                <a:ext uri="{FF2B5EF4-FFF2-40B4-BE49-F238E27FC236}">
                  <a16:creationId xmlns="" xmlns:a16="http://schemas.microsoft.com/office/drawing/2014/main" id="{10D41C5A-BDFA-4588-AC08-7C21A88E7F7D}"/>
                </a:ext>
              </a:extLst>
            </p:cNvPr>
            <p:cNvSpPr/>
            <p:nvPr/>
          </p:nvSpPr>
          <p:spPr>
            <a:xfrm rot="16200000" flipH="1">
              <a:off x="4063113" y="3340738"/>
              <a:ext cx="221067" cy="140679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22" name="그룹 8">
            <a:extLst>
              <a:ext uri="{FF2B5EF4-FFF2-40B4-BE49-F238E27FC236}">
                <a16:creationId xmlns="" xmlns:a16="http://schemas.microsoft.com/office/drawing/2014/main" id="{A5517426-6BBB-4081-9837-96CAA0FB4D98}"/>
              </a:ext>
            </a:extLst>
          </p:cNvPr>
          <p:cNvGrpSpPr/>
          <p:nvPr/>
        </p:nvGrpSpPr>
        <p:grpSpPr>
          <a:xfrm>
            <a:off x="9911838" y="3616856"/>
            <a:ext cx="1462649" cy="1612625"/>
            <a:chOff x="9215137" y="3720865"/>
            <a:chExt cx="1534525" cy="1691872"/>
          </a:xfrm>
        </p:grpSpPr>
        <p:sp>
          <p:nvSpPr>
            <p:cNvPr id="23" name="Rectangle 52">
              <a:extLst>
                <a:ext uri="{FF2B5EF4-FFF2-40B4-BE49-F238E27FC236}">
                  <a16:creationId xmlns="" xmlns:a16="http://schemas.microsoft.com/office/drawing/2014/main" id="{2FB4C28F-2C8D-4DFE-97F3-73D2016498F0}"/>
                </a:ext>
              </a:extLst>
            </p:cNvPr>
            <p:cNvSpPr/>
            <p:nvPr/>
          </p:nvSpPr>
          <p:spPr>
            <a:xfrm rot="16200000" flipH="1" flipV="1">
              <a:off x="8544278" y="4528080"/>
              <a:ext cx="1555516" cy="213797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5393520" y="0"/>
                  </a:moveTo>
                  <a:lnTo>
                    <a:pt x="1875109" y="0"/>
                  </a:lnTo>
                  <a:lnTo>
                    <a:pt x="1875109" y="658575"/>
                  </a:lnTo>
                  <a:lnTo>
                    <a:pt x="1782911" y="658575"/>
                  </a:lnTo>
                  <a:lnTo>
                    <a:pt x="1782911" y="0"/>
                  </a:lnTo>
                  <a:lnTo>
                    <a:pt x="1642284" y="0"/>
                  </a:lnTo>
                  <a:lnTo>
                    <a:pt x="1642284" y="658575"/>
                  </a:lnTo>
                  <a:lnTo>
                    <a:pt x="1550085" y="658575"/>
                  </a:lnTo>
                  <a:lnTo>
                    <a:pt x="1550085" y="0"/>
                  </a:lnTo>
                  <a:lnTo>
                    <a:pt x="1409458" y="0"/>
                  </a:lnTo>
                  <a:lnTo>
                    <a:pt x="1409458" y="658575"/>
                  </a:lnTo>
                  <a:lnTo>
                    <a:pt x="1317259" y="658575"/>
                  </a:lnTo>
                  <a:lnTo>
                    <a:pt x="1317259" y="0"/>
                  </a:lnTo>
                  <a:lnTo>
                    <a:pt x="1176632" y="0"/>
                  </a:lnTo>
                  <a:lnTo>
                    <a:pt x="1176632" y="658575"/>
                  </a:lnTo>
                  <a:lnTo>
                    <a:pt x="1084434" y="658575"/>
                  </a:lnTo>
                  <a:lnTo>
                    <a:pt x="1084434" y="0"/>
                  </a:lnTo>
                  <a:lnTo>
                    <a:pt x="943806" y="0"/>
                  </a:lnTo>
                  <a:lnTo>
                    <a:pt x="943806" y="658575"/>
                  </a:lnTo>
                  <a:lnTo>
                    <a:pt x="851608" y="658575"/>
                  </a:lnTo>
                  <a:lnTo>
                    <a:pt x="851608" y="0"/>
                  </a:lnTo>
                  <a:lnTo>
                    <a:pt x="710981" y="0"/>
                  </a:lnTo>
                  <a:lnTo>
                    <a:pt x="710981" y="658575"/>
                  </a:lnTo>
                  <a:lnTo>
                    <a:pt x="618782" y="658575"/>
                  </a:lnTo>
                  <a:lnTo>
                    <a:pt x="618782" y="0"/>
                  </a:lnTo>
                  <a:lnTo>
                    <a:pt x="478155" y="0"/>
                  </a:lnTo>
                  <a:lnTo>
                    <a:pt x="478155" y="658575"/>
                  </a:lnTo>
                  <a:lnTo>
                    <a:pt x="385957" y="658575"/>
                  </a:lnTo>
                  <a:lnTo>
                    <a:pt x="385957" y="0"/>
                  </a:lnTo>
                  <a:lnTo>
                    <a:pt x="245332" y="0"/>
                  </a:lnTo>
                  <a:lnTo>
                    <a:pt x="245332" y="658575"/>
                  </a:lnTo>
                  <a:lnTo>
                    <a:pt x="153133" y="658575"/>
                  </a:lnTo>
                  <a:lnTo>
                    <a:pt x="153133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4" name="Rectangle 98">
              <a:extLst>
                <a:ext uri="{FF2B5EF4-FFF2-40B4-BE49-F238E27FC236}">
                  <a16:creationId xmlns="" xmlns:a16="http://schemas.microsoft.com/office/drawing/2014/main" id="{C2AC1AD9-9C85-424B-930C-26BCAF2C51CC}"/>
                </a:ext>
              </a:extLst>
            </p:cNvPr>
            <p:cNvSpPr/>
            <p:nvPr/>
          </p:nvSpPr>
          <p:spPr>
            <a:xfrm rot="5400000" flipH="1">
              <a:off x="8810372" y="4499101"/>
              <a:ext cx="1606471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5" name="Rectangle 112">
              <a:extLst>
                <a:ext uri="{FF2B5EF4-FFF2-40B4-BE49-F238E27FC236}">
                  <a16:creationId xmlns="" xmlns:a16="http://schemas.microsoft.com/office/drawing/2014/main" id="{0AE2910E-2858-4015-981D-424B2F96C1C5}"/>
                </a:ext>
              </a:extLst>
            </p:cNvPr>
            <p:cNvSpPr/>
            <p:nvPr/>
          </p:nvSpPr>
          <p:spPr>
            <a:xfrm rot="5400000" flipH="1">
              <a:off x="9068612" y="4450531"/>
              <a:ext cx="1691872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6" name="Rectangle 131">
              <a:extLst>
                <a:ext uri="{FF2B5EF4-FFF2-40B4-BE49-F238E27FC236}">
                  <a16:creationId xmlns="" xmlns:a16="http://schemas.microsoft.com/office/drawing/2014/main" id="{B68AD7F0-6DAE-4BCF-B323-23A0C1EADAD8}"/>
                </a:ext>
              </a:extLst>
            </p:cNvPr>
            <p:cNvSpPr/>
            <p:nvPr/>
          </p:nvSpPr>
          <p:spPr>
            <a:xfrm rot="5400000" flipH="1">
              <a:off x="9709091" y="4656737"/>
              <a:ext cx="1152000" cy="360000"/>
            </a:xfrm>
            <a:custGeom>
              <a:avLst/>
              <a:gdLst/>
              <a:ahLst/>
              <a:cxnLst/>
              <a:rect l="l" t="t" r="r" b="b"/>
              <a:pathLst>
                <a:path w="1152000" h="360000">
                  <a:moveTo>
                    <a:pt x="773299" y="360000"/>
                  </a:moveTo>
                  <a:lnTo>
                    <a:pt x="773299" y="0"/>
                  </a:lnTo>
                  <a:lnTo>
                    <a:pt x="0" y="0"/>
                  </a:lnTo>
                  <a:lnTo>
                    <a:pt x="0" y="360000"/>
                  </a:lnTo>
                  <a:close/>
                  <a:moveTo>
                    <a:pt x="929520" y="360000"/>
                  </a:moveTo>
                  <a:lnTo>
                    <a:pt x="929520" y="0"/>
                  </a:lnTo>
                  <a:lnTo>
                    <a:pt x="863339" y="0"/>
                  </a:lnTo>
                  <a:lnTo>
                    <a:pt x="863339" y="360000"/>
                  </a:lnTo>
                  <a:close/>
                  <a:moveTo>
                    <a:pt x="1152000" y="360000"/>
                  </a:moveTo>
                  <a:lnTo>
                    <a:pt x="1152000" y="0"/>
                  </a:lnTo>
                  <a:lnTo>
                    <a:pt x="1019560" y="0"/>
                  </a:lnTo>
                  <a:lnTo>
                    <a:pt x="1019560" y="36000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7" name="Rectangle 74">
              <a:extLst>
                <a:ext uri="{FF2B5EF4-FFF2-40B4-BE49-F238E27FC236}">
                  <a16:creationId xmlns="" xmlns:a16="http://schemas.microsoft.com/office/drawing/2014/main" id="{0FCC6DAB-3044-43CE-9D2D-2DE329023C41}"/>
                </a:ext>
              </a:extLst>
            </p:cNvPr>
            <p:cNvSpPr/>
            <p:nvPr/>
          </p:nvSpPr>
          <p:spPr>
            <a:xfrm rot="5400000" flipH="1">
              <a:off x="9879474" y="4542548"/>
              <a:ext cx="1530076" cy="2103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294520" y="262881"/>
                  </a:moveTo>
                  <a:lnTo>
                    <a:pt x="4294520" y="390769"/>
                  </a:lnTo>
                  <a:lnTo>
                    <a:pt x="4155512" y="390769"/>
                  </a:lnTo>
                  <a:lnTo>
                    <a:pt x="4155512" y="262881"/>
                  </a:lnTo>
                  <a:close/>
                  <a:moveTo>
                    <a:pt x="4545033" y="262881"/>
                  </a:moveTo>
                  <a:lnTo>
                    <a:pt x="4545033" y="390769"/>
                  </a:lnTo>
                  <a:lnTo>
                    <a:pt x="4406025" y="390769"/>
                  </a:lnTo>
                  <a:lnTo>
                    <a:pt x="4406025" y="262881"/>
                  </a:lnTo>
                  <a:close/>
                  <a:moveTo>
                    <a:pt x="4795546" y="262881"/>
                  </a:moveTo>
                  <a:lnTo>
                    <a:pt x="4795546" y="390769"/>
                  </a:lnTo>
                  <a:lnTo>
                    <a:pt x="4656538" y="390769"/>
                  </a:lnTo>
                  <a:lnTo>
                    <a:pt x="4656538" y="262881"/>
                  </a:lnTo>
                  <a:close/>
                  <a:moveTo>
                    <a:pt x="5393520" y="0"/>
                  </a:moveTo>
                  <a:lnTo>
                    <a:pt x="1140534" y="0"/>
                  </a:lnTo>
                  <a:lnTo>
                    <a:pt x="1140534" y="658575"/>
                  </a:lnTo>
                  <a:lnTo>
                    <a:pt x="1057129" y="658575"/>
                  </a:lnTo>
                  <a:lnTo>
                    <a:pt x="1057129" y="0"/>
                  </a:lnTo>
                  <a:lnTo>
                    <a:pt x="926444" y="0"/>
                  </a:lnTo>
                  <a:lnTo>
                    <a:pt x="926444" y="658575"/>
                  </a:lnTo>
                  <a:lnTo>
                    <a:pt x="843039" y="658575"/>
                  </a:lnTo>
                  <a:lnTo>
                    <a:pt x="843039" y="0"/>
                  </a:lnTo>
                  <a:lnTo>
                    <a:pt x="712355" y="0"/>
                  </a:lnTo>
                  <a:lnTo>
                    <a:pt x="712355" y="658575"/>
                  </a:lnTo>
                  <a:lnTo>
                    <a:pt x="628950" y="658575"/>
                  </a:lnTo>
                  <a:lnTo>
                    <a:pt x="628950" y="0"/>
                  </a:lnTo>
                  <a:lnTo>
                    <a:pt x="498265" y="0"/>
                  </a:lnTo>
                  <a:lnTo>
                    <a:pt x="498265" y="658575"/>
                  </a:lnTo>
                  <a:lnTo>
                    <a:pt x="414860" y="658575"/>
                  </a:lnTo>
                  <a:lnTo>
                    <a:pt x="414860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D7679D34-93CD-437F-BC89-AE6EF9C30BDC}"/>
              </a:ext>
            </a:extLst>
          </p:cNvPr>
          <p:cNvSpPr/>
          <p:nvPr/>
        </p:nvSpPr>
        <p:spPr>
          <a:xfrm>
            <a:off x="930480" y="1653947"/>
            <a:ext cx="617717" cy="617717"/>
          </a:xfrm>
          <a:prstGeom prst="ellipse">
            <a:avLst/>
          </a:prstGeom>
          <a:solidFill>
            <a:schemeClr val="tx2">
              <a:lumMod val="75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FB46D680-31FB-4A80-89D1-ECA152BFFA44}"/>
              </a:ext>
            </a:extLst>
          </p:cNvPr>
          <p:cNvSpPr/>
          <p:nvPr/>
        </p:nvSpPr>
        <p:spPr>
          <a:xfrm>
            <a:off x="3296457" y="1649433"/>
            <a:ext cx="617717" cy="617717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F1278C04-E2A2-4692-832A-567B37D31D9F}"/>
              </a:ext>
            </a:extLst>
          </p:cNvPr>
          <p:cNvSpPr/>
          <p:nvPr/>
        </p:nvSpPr>
        <p:spPr>
          <a:xfrm>
            <a:off x="7846925" y="1653947"/>
            <a:ext cx="617717" cy="617717"/>
          </a:xfrm>
          <a:prstGeom prst="ellipse">
            <a:avLst/>
          </a:prstGeom>
          <a:solidFill>
            <a:schemeClr val="tx2">
              <a:lumMod val="5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72DB4DCD-2DBE-42A5-A81B-3F35CF351F04}"/>
              </a:ext>
            </a:extLst>
          </p:cNvPr>
          <p:cNvSpPr/>
          <p:nvPr/>
        </p:nvSpPr>
        <p:spPr>
          <a:xfrm>
            <a:off x="5653825" y="2099711"/>
            <a:ext cx="617717" cy="61771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29C28B09-1FE0-40D9-9838-430ED6F5509A}"/>
              </a:ext>
            </a:extLst>
          </p:cNvPr>
          <p:cNvSpPr/>
          <p:nvPr/>
        </p:nvSpPr>
        <p:spPr>
          <a:xfrm>
            <a:off x="10411364" y="2183543"/>
            <a:ext cx="617717" cy="617717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E40686C6-5DA5-4EE8-A3FF-4C469FF99E48}"/>
              </a:ext>
            </a:extLst>
          </p:cNvPr>
          <p:cNvSpPr txBox="1"/>
          <p:nvPr/>
        </p:nvSpPr>
        <p:spPr>
          <a:xfrm>
            <a:off x="955097" y="1762751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C197EA2A-802F-4917-8DC9-3B0DB297A3BB}"/>
              </a:ext>
            </a:extLst>
          </p:cNvPr>
          <p:cNvSpPr txBox="1"/>
          <p:nvPr/>
        </p:nvSpPr>
        <p:spPr>
          <a:xfrm>
            <a:off x="3302357" y="1744281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02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CD728642-8FB3-47BA-877D-0515DB602B3C}"/>
              </a:ext>
            </a:extLst>
          </p:cNvPr>
          <p:cNvSpPr txBox="1"/>
          <p:nvPr/>
        </p:nvSpPr>
        <p:spPr>
          <a:xfrm>
            <a:off x="7846925" y="1746730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B65A667E-468D-4A27-977D-9178725F9935}"/>
              </a:ext>
            </a:extLst>
          </p:cNvPr>
          <p:cNvSpPr txBox="1"/>
          <p:nvPr/>
        </p:nvSpPr>
        <p:spPr>
          <a:xfrm>
            <a:off x="5689776" y="2239398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03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4A3452AF-FBDD-47A4-A151-ED942A5C6DD4}"/>
              </a:ext>
            </a:extLst>
          </p:cNvPr>
          <p:cNvSpPr txBox="1"/>
          <p:nvPr/>
        </p:nvSpPr>
        <p:spPr>
          <a:xfrm>
            <a:off x="10429340" y="2315298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05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FD9EFC76-BB56-4A2F-95F8-A5914A309B5E}"/>
              </a:ext>
            </a:extLst>
          </p:cNvPr>
          <p:cNvSpPr txBox="1"/>
          <p:nvPr/>
        </p:nvSpPr>
        <p:spPr>
          <a:xfrm>
            <a:off x="536435" y="2356622"/>
            <a:ext cx="1509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Menjalankan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protokol</a:t>
            </a:r>
            <a:r>
              <a:rPr lang="en-US" altLang="ko-KR" sz="1400" dirty="0"/>
              <a:t> </a:t>
            </a:r>
            <a:r>
              <a:rPr lang="en-US" altLang="ko-KR" sz="1400" dirty="0" err="1"/>
              <a:t>jaringan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misalnya</a:t>
            </a:r>
            <a:r>
              <a:rPr lang="en-US" altLang="ko-KR" sz="1400" dirty="0"/>
              <a:t> TCP/IP.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0346117E-9153-422C-AF83-AC90D964DFEE}"/>
              </a:ext>
            </a:extLst>
          </p:cNvPr>
          <p:cNvSpPr txBox="1"/>
          <p:nvPr/>
        </p:nvSpPr>
        <p:spPr>
          <a:xfrm>
            <a:off x="2700446" y="2298749"/>
            <a:ext cx="18831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Menggunakan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sistem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pengalamatan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misalnya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standar</a:t>
            </a:r>
            <a:r>
              <a:rPr lang="en-US" altLang="ko-KR" sz="1400" dirty="0"/>
              <a:t> IPv4 </a:t>
            </a:r>
            <a:r>
              <a:rPr lang="en-US" altLang="ko-KR" sz="1400" dirty="0" err="1"/>
              <a:t>atau</a:t>
            </a:r>
            <a:r>
              <a:rPr lang="en-US" altLang="ko-KR" sz="1400" dirty="0"/>
              <a:t> IPv6 (</a:t>
            </a:r>
            <a:r>
              <a:rPr lang="en-US" altLang="ko-KR" sz="1400" dirty="0" err="1"/>
              <a:t>jika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berbeda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tidak</a:t>
            </a:r>
            <a:r>
              <a:rPr lang="en-US" altLang="ko-KR" sz="1400" dirty="0"/>
              <a:t> </a:t>
            </a:r>
            <a:r>
              <a:rPr lang="en-US" altLang="ko-KR" sz="1400" dirty="0" err="1"/>
              <a:t>dapat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terkoneksi</a:t>
            </a:r>
            <a:r>
              <a:rPr lang="en-US" altLang="ko-KR" sz="1400" dirty="0"/>
              <a:t>).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9149947D-4427-4AAD-8D19-AB23ED52C9E2}"/>
              </a:ext>
            </a:extLst>
          </p:cNvPr>
          <p:cNvSpPr txBox="1"/>
          <p:nvPr/>
        </p:nvSpPr>
        <p:spPr>
          <a:xfrm>
            <a:off x="5021127" y="2729636"/>
            <a:ext cx="18831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Memiliki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alamat</a:t>
            </a:r>
            <a:r>
              <a:rPr lang="en-US" altLang="ko-KR" sz="1400" dirty="0"/>
              <a:t> </a:t>
            </a:r>
            <a:r>
              <a:rPr lang="en-US" altLang="ko-KR" sz="1400" i="1" dirty="0"/>
              <a:t>network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 (IPv4).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8ED831BF-A1A5-4E30-A2D0-A202FF74FEF1}"/>
              </a:ext>
            </a:extLst>
          </p:cNvPr>
          <p:cNvSpPr txBox="1"/>
          <p:nvPr/>
        </p:nvSpPr>
        <p:spPr>
          <a:xfrm>
            <a:off x="7396495" y="2364447"/>
            <a:ext cx="1802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ko-KR" sz="1400" dirty="0">
                <a:cs typeface="Arial" panose="020B0604020202020204" pitchFamily="34" charset="0"/>
              </a:rPr>
              <a:t>Memiliki alamat </a:t>
            </a:r>
            <a:r>
              <a:rPr lang="pl-PL" altLang="ko-KR" sz="1400" i="1" dirty="0">
                <a:cs typeface="Arial" panose="020B0604020202020204" pitchFamily="34" charset="0"/>
              </a:rPr>
              <a:t>broadcast</a:t>
            </a:r>
            <a:r>
              <a:rPr lang="pl-PL" altLang="ko-KR" sz="1400" dirty="0">
                <a:cs typeface="Arial" panose="020B0604020202020204" pitchFamily="34" charset="0"/>
              </a:rPr>
              <a:t> yang sama (IPv4)</a:t>
            </a:r>
            <a:r>
              <a:rPr lang="en-US" altLang="ko-KR" sz="1400" dirty="0">
                <a:cs typeface="Arial" panose="020B0604020202020204" pitchFamily="34" charset="0"/>
              </a:rPr>
              <a:t>.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805304FB-2FF2-4920-AEA9-CAB53B9E38CC}"/>
              </a:ext>
            </a:extLst>
          </p:cNvPr>
          <p:cNvSpPr txBox="1"/>
          <p:nvPr/>
        </p:nvSpPr>
        <p:spPr>
          <a:xfrm>
            <a:off x="9603354" y="2784423"/>
            <a:ext cx="21603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>
                <a:cs typeface="Arial" panose="020B0604020202020204" pitchFamily="34" charset="0"/>
              </a:rPr>
              <a:t>Tidak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memiliki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alamat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i="1" dirty="0">
                <a:cs typeface="Arial" panose="020B0604020202020204" pitchFamily="34" charset="0"/>
              </a:rPr>
              <a:t>host</a:t>
            </a:r>
            <a:r>
              <a:rPr lang="en-US" altLang="ko-KR" sz="1400" dirty="0">
                <a:cs typeface="Arial" panose="020B0604020202020204" pitchFamily="34" charset="0"/>
              </a:rPr>
              <a:t> yang </a:t>
            </a:r>
            <a:r>
              <a:rPr lang="en-US" altLang="ko-KR" sz="1400" dirty="0" err="1">
                <a:cs typeface="Arial" panose="020B0604020202020204" pitchFamily="34" charset="0"/>
              </a:rPr>
              <a:t>sama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karena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akan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terjadi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i="1" dirty="0">
                <a:cs typeface="Arial" panose="020B0604020202020204" pitchFamily="34" charset="0"/>
              </a:rPr>
              <a:t>crash</a:t>
            </a:r>
            <a:r>
              <a:rPr lang="en-US" altLang="ko-KR" sz="1400" dirty="0">
                <a:cs typeface="Arial" panose="020B0604020202020204" pitchFamily="34" charset="0"/>
              </a:rPr>
              <a:t> (IPv4).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grpSp>
        <p:nvGrpSpPr>
          <p:cNvPr id="53" name="그룹 6">
            <a:extLst>
              <a:ext uri="{FF2B5EF4-FFF2-40B4-BE49-F238E27FC236}">
                <a16:creationId xmlns="" xmlns:a16="http://schemas.microsoft.com/office/drawing/2014/main" id="{6472BACF-687B-43EF-95B9-21CEEB1D8779}"/>
              </a:ext>
            </a:extLst>
          </p:cNvPr>
          <p:cNvGrpSpPr/>
          <p:nvPr/>
        </p:nvGrpSpPr>
        <p:grpSpPr>
          <a:xfrm>
            <a:off x="633702" y="3550855"/>
            <a:ext cx="1302937" cy="1791643"/>
            <a:chOff x="1610121" y="3918427"/>
            <a:chExt cx="1366965" cy="1879687"/>
          </a:xfrm>
        </p:grpSpPr>
        <p:sp>
          <p:nvSpPr>
            <p:cNvPr id="54" name="Rectangle 39">
              <a:extLst>
                <a:ext uri="{FF2B5EF4-FFF2-40B4-BE49-F238E27FC236}">
                  <a16:creationId xmlns="" xmlns:a16="http://schemas.microsoft.com/office/drawing/2014/main" id="{B356205E-C6E1-4EB9-B8D3-DDB3DF4C44C0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5" name="Rectangle 112">
              <a:extLst>
                <a:ext uri="{FF2B5EF4-FFF2-40B4-BE49-F238E27FC236}">
                  <a16:creationId xmlns="" xmlns:a16="http://schemas.microsoft.com/office/drawing/2014/main" id="{4683A30B-6E58-47A1-9F6B-7C808EA01040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6" name="Rectangle 98">
              <a:extLst>
                <a:ext uri="{FF2B5EF4-FFF2-40B4-BE49-F238E27FC236}">
                  <a16:creationId xmlns="" xmlns:a16="http://schemas.microsoft.com/office/drawing/2014/main" id="{85BFFAE6-A36B-491D-A8B5-448C0572994D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7" name="Rectangle 97">
              <a:extLst>
                <a:ext uri="{FF2B5EF4-FFF2-40B4-BE49-F238E27FC236}">
                  <a16:creationId xmlns="" xmlns:a16="http://schemas.microsoft.com/office/drawing/2014/main" id="{63CDEB51-072A-49BB-8CE3-CC38E7BD444B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8" name="Rectangle 26">
              <a:extLst>
                <a:ext uri="{FF2B5EF4-FFF2-40B4-BE49-F238E27FC236}">
                  <a16:creationId xmlns="" xmlns:a16="http://schemas.microsoft.com/office/drawing/2014/main" id="{467D2D26-D940-447E-86EA-BCAB5F9F1755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9" name="그룹 7">
            <a:extLst>
              <a:ext uri="{FF2B5EF4-FFF2-40B4-BE49-F238E27FC236}">
                <a16:creationId xmlns="" xmlns:a16="http://schemas.microsoft.com/office/drawing/2014/main" id="{8501C90B-AEE6-4559-B68F-8A0D780CA70E}"/>
              </a:ext>
            </a:extLst>
          </p:cNvPr>
          <p:cNvGrpSpPr/>
          <p:nvPr/>
        </p:nvGrpSpPr>
        <p:grpSpPr>
          <a:xfrm>
            <a:off x="5219220" y="3550855"/>
            <a:ext cx="1421333" cy="1710163"/>
            <a:chOff x="5396046" y="3691673"/>
            <a:chExt cx="1491179" cy="1794202"/>
          </a:xfrm>
        </p:grpSpPr>
        <p:sp>
          <p:nvSpPr>
            <p:cNvPr id="60" name="Rectangle 26">
              <a:extLst>
                <a:ext uri="{FF2B5EF4-FFF2-40B4-BE49-F238E27FC236}">
                  <a16:creationId xmlns="" xmlns:a16="http://schemas.microsoft.com/office/drawing/2014/main" id="{89C1C263-33E9-413E-B931-E6D2C751DABF}"/>
                </a:ext>
              </a:extLst>
            </p:cNvPr>
            <p:cNvSpPr/>
            <p:nvPr/>
          </p:nvSpPr>
          <p:spPr>
            <a:xfrm rot="16200000" flipH="1" flipV="1">
              <a:off x="4636164" y="4505621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1" name="Rectangle 98">
              <a:extLst>
                <a:ext uri="{FF2B5EF4-FFF2-40B4-BE49-F238E27FC236}">
                  <a16:creationId xmlns="" xmlns:a16="http://schemas.microsoft.com/office/drawing/2014/main" id="{33657A14-7B14-4701-B910-416B55714F32}"/>
                </a:ext>
              </a:extLst>
            </p:cNvPr>
            <p:cNvSpPr/>
            <p:nvPr/>
          </p:nvSpPr>
          <p:spPr>
            <a:xfrm rot="5400000" flipH="1">
              <a:off x="5154475" y="4524295"/>
              <a:ext cx="1694715" cy="20965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2" name="Rectangle 110">
              <a:extLst>
                <a:ext uri="{FF2B5EF4-FFF2-40B4-BE49-F238E27FC236}">
                  <a16:creationId xmlns="" xmlns:a16="http://schemas.microsoft.com/office/drawing/2014/main" id="{CED23E9B-7BBE-40F2-A32A-A6125EAD4883}"/>
                </a:ext>
              </a:extLst>
            </p:cNvPr>
            <p:cNvSpPr/>
            <p:nvPr/>
          </p:nvSpPr>
          <p:spPr>
            <a:xfrm rot="5400000" flipH="1">
              <a:off x="5003815" y="4633711"/>
              <a:ext cx="1499976" cy="185564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160738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160738" y="667240"/>
                  </a:lnTo>
                  <a:close/>
                  <a:moveTo>
                    <a:pt x="374828" y="0"/>
                  </a:moveTo>
                  <a:lnTo>
                    <a:pt x="244143" y="0"/>
                  </a:lnTo>
                  <a:lnTo>
                    <a:pt x="244143" y="667240"/>
                  </a:lnTo>
                  <a:lnTo>
                    <a:pt x="374828" y="667240"/>
                  </a:lnTo>
                  <a:close/>
                  <a:moveTo>
                    <a:pt x="588917" y="0"/>
                  </a:moveTo>
                  <a:lnTo>
                    <a:pt x="458233" y="0"/>
                  </a:lnTo>
                  <a:lnTo>
                    <a:pt x="458233" y="667240"/>
                  </a:lnTo>
                  <a:lnTo>
                    <a:pt x="588917" y="667240"/>
                  </a:lnTo>
                  <a:close/>
                  <a:moveTo>
                    <a:pt x="803007" y="0"/>
                  </a:moveTo>
                  <a:lnTo>
                    <a:pt x="672322" y="0"/>
                  </a:lnTo>
                  <a:lnTo>
                    <a:pt x="672322" y="667240"/>
                  </a:lnTo>
                  <a:lnTo>
                    <a:pt x="803007" y="667240"/>
                  </a:lnTo>
                  <a:close/>
                  <a:moveTo>
                    <a:pt x="5393520" y="0"/>
                  </a:moveTo>
                  <a:lnTo>
                    <a:pt x="886412" y="0"/>
                  </a:lnTo>
                  <a:lnTo>
                    <a:pt x="886412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3" name="Rectangle 112">
              <a:extLst>
                <a:ext uri="{FF2B5EF4-FFF2-40B4-BE49-F238E27FC236}">
                  <a16:creationId xmlns="" xmlns:a16="http://schemas.microsoft.com/office/drawing/2014/main" id="{8BA40A52-7AB3-4A15-BFDC-09492DD8784E}"/>
                </a:ext>
              </a:extLst>
            </p:cNvPr>
            <p:cNvSpPr/>
            <p:nvPr/>
          </p:nvSpPr>
          <p:spPr>
            <a:xfrm rot="5400000" flipH="1">
              <a:off x="5375077" y="4473676"/>
              <a:ext cx="1784807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4" name="Rectangle 97">
              <a:extLst>
                <a:ext uri="{FF2B5EF4-FFF2-40B4-BE49-F238E27FC236}">
                  <a16:creationId xmlns="" xmlns:a16="http://schemas.microsoft.com/office/drawing/2014/main" id="{EECCEC1E-90D5-4F0C-9DDB-D03527858553}"/>
                </a:ext>
              </a:extLst>
            </p:cNvPr>
            <p:cNvSpPr/>
            <p:nvPr/>
          </p:nvSpPr>
          <p:spPr>
            <a:xfrm rot="5400000" flipH="1">
              <a:off x="5764657" y="4637827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5" name="Rectangle 98">
              <a:extLst>
                <a:ext uri="{FF2B5EF4-FFF2-40B4-BE49-F238E27FC236}">
                  <a16:creationId xmlns="" xmlns:a16="http://schemas.microsoft.com/office/drawing/2014/main" id="{7732B7F4-3D38-4419-AFEE-CED58BCABDFD}"/>
                </a:ext>
              </a:extLst>
            </p:cNvPr>
            <p:cNvSpPr/>
            <p:nvPr/>
          </p:nvSpPr>
          <p:spPr>
            <a:xfrm rot="5400000" flipH="1">
              <a:off x="5973589" y="4562844"/>
              <a:ext cx="1606471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6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0582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CF749908-BBF6-4234-8F28-877515A25514}"/>
              </a:ext>
            </a:extLst>
          </p:cNvPr>
          <p:cNvGrpSpPr/>
          <p:nvPr/>
        </p:nvGrpSpPr>
        <p:grpSpPr>
          <a:xfrm>
            <a:off x="6096000" y="869336"/>
            <a:ext cx="5657850" cy="3785652"/>
            <a:chOff x="704254" y="1002404"/>
            <a:chExt cx="3579713" cy="7134178"/>
          </a:xfrm>
        </p:grpSpPr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53409E81-C7BB-4D0B-87E6-C5B206FFC7BE}"/>
                </a:ext>
              </a:extLst>
            </p:cNvPr>
            <p:cNvSpPr txBox="1"/>
            <p:nvPr/>
          </p:nvSpPr>
          <p:spPr>
            <a:xfrm>
              <a:off x="886442" y="1287541"/>
              <a:ext cx="3397525" cy="65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867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23CE7765-6DF5-4AB3-94DF-4530C79025DA}"/>
                </a:ext>
              </a:extLst>
            </p:cNvPr>
            <p:cNvSpPr txBox="1"/>
            <p:nvPr/>
          </p:nvSpPr>
          <p:spPr>
            <a:xfrm>
              <a:off x="704254" y="1002404"/>
              <a:ext cx="3511314" cy="713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IP </a:t>
              </a:r>
              <a:r>
                <a:rPr lang="en-US" sz="2000" i="1" dirty="0"/>
                <a:t>address</a:t>
              </a:r>
              <a:r>
                <a:rPr lang="en-US" sz="2000" dirty="0"/>
                <a:t> </a:t>
              </a:r>
              <a:r>
                <a:rPr lang="en-US" sz="2000" dirty="0" err="1"/>
                <a:t>ada</a:t>
              </a:r>
              <a:r>
                <a:rPr lang="en-US" sz="2000" dirty="0"/>
                <a:t> agar </a:t>
              </a:r>
              <a:r>
                <a:rPr lang="en-US" sz="2000" dirty="0" err="1"/>
                <a:t>setiap</a:t>
              </a:r>
              <a:r>
                <a:rPr lang="en-US" sz="2000" dirty="0"/>
                <a:t> </a:t>
              </a:r>
              <a:r>
                <a:rPr lang="en-US" sz="2000" dirty="0" err="1"/>
                <a:t>perangkat</a:t>
              </a:r>
              <a:r>
                <a:rPr lang="en-US" sz="2000" dirty="0"/>
                <a:t> yang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menggunakan</a:t>
              </a:r>
              <a:r>
                <a:rPr lang="en-US" sz="2000" dirty="0"/>
                <a:t> </a:t>
              </a:r>
              <a:r>
                <a:rPr lang="en-US" sz="2000" dirty="0" err="1"/>
                <a:t>koneksi</a:t>
              </a:r>
              <a:r>
                <a:rPr lang="en-US" sz="2000" dirty="0"/>
                <a:t> internet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menghubungi</a:t>
              </a:r>
              <a:r>
                <a:rPr lang="en-US" sz="2000" dirty="0"/>
                <a:t> </a:t>
              </a:r>
              <a:r>
                <a:rPr lang="en-US" sz="2000" dirty="0" err="1"/>
                <a:t>satu</a:t>
              </a:r>
              <a:r>
                <a:rPr lang="en-US" sz="2000" dirty="0"/>
                <a:t> </a:t>
              </a:r>
              <a:r>
                <a:rPr lang="en-US" sz="2000" dirty="0" err="1"/>
                <a:t>sama</a:t>
              </a:r>
              <a:r>
                <a:rPr lang="en-US" sz="2000" dirty="0"/>
                <a:t> lain. Akan </a:t>
              </a:r>
              <a:r>
                <a:rPr lang="en-US" sz="2000" dirty="0" err="1"/>
                <a:t>tetapi</a:t>
              </a:r>
              <a:r>
                <a:rPr lang="en-US" sz="2000" dirty="0"/>
                <a:t>, </a:t>
              </a:r>
              <a:r>
                <a:rPr lang="en-US" sz="2000" dirty="0" err="1"/>
                <a:t>barisan</a:t>
              </a:r>
              <a:r>
                <a:rPr lang="en-US" sz="2000" dirty="0"/>
                <a:t> </a:t>
              </a:r>
              <a:r>
                <a:rPr lang="en-US" sz="2000" dirty="0" err="1"/>
                <a:t>angka</a:t>
              </a:r>
              <a:r>
                <a:rPr lang="en-US" sz="2000" dirty="0"/>
                <a:t> </a:t>
              </a:r>
              <a:r>
                <a:rPr lang="en-US" sz="2000" dirty="0" err="1"/>
                <a:t>ini</a:t>
              </a:r>
              <a:r>
                <a:rPr lang="en-US" sz="2000" dirty="0"/>
                <a:t> juga </a:t>
              </a:r>
              <a:r>
                <a:rPr lang="en-US" sz="2000" dirty="0" err="1"/>
                <a:t>memiliki</a:t>
              </a:r>
              <a:r>
                <a:rPr lang="en-US" sz="2000" dirty="0"/>
                <a:t> </a:t>
              </a:r>
              <a:r>
                <a:rPr lang="en-US" sz="2000" dirty="0" err="1"/>
                <a:t>fungsi</a:t>
              </a:r>
              <a:r>
                <a:rPr lang="en-US" sz="2000" dirty="0"/>
                <a:t> </a:t>
              </a:r>
              <a:r>
                <a:rPr lang="en-US" sz="2000" dirty="0" err="1"/>
                <a:t>lainnya</a:t>
              </a:r>
              <a:r>
                <a:rPr lang="en-US" sz="2000" dirty="0"/>
                <a:t>. </a:t>
              </a:r>
              <a:r>
                <a:rPr lang="en-US" sz="2000" dirty="0" err="1"/>
                <a:t>Selain</a:t>
              </a:r>
              <a:r>
                <a:rPr lang="en-US" sz="2000" dirty="0"/>
                <a:t> </a:t>
              </a:r>
              <a:r>
                <a:rPr lang="en-US" sz="2000" dirty="0" err="1"/>
                <a:t>dianalogikan</a:t>
              </a:r>
              <a:r>
                <a:rPr lang="en-US" sz="2000" dirty="0"/>
                <a:t> </a:t>
              </a:r>
              <a:r>
                <a:rPr lang="en-US" sz="2000" dirty="0" err="1"/>
                <a:t>sebagai</a:t>
              </a:r>
              <a:r>
                <a:rPr lang="en-US" sz="2000" dirty="0"/>
                <a:t> </a:t>
              </a:r>
              <a:r>
                <a:rPr lang="en-US" sz="2000" dirty="0" err="1"/>
                <a:t>nomor</a:t>
              </a:r>
              <a:r>
                <a:rPr lang="en-US" sz="2000" dirty="0"/>
                <a:t> </a:t>
              </a:r>
              <a:r>
                <a:rPr lang="en-US" sz="2000" dirty="0" err="1"/>
                <a:t>telepon</a:t>
              </a:r>
              <a:r>
                <a:rPr lang="en-US" sz="2000" dirty="0"/>
                <a:t>, IP </a:t>
              </a:r>
              <a:r>
                <a:rPr lang="en-US" sz="2000" i="1" dirty="0"/>
                <a:t>address</a:t>
              </a:r>
              <a:r>
                <a:rPr lang="en-US" sz="2000" dirty="0"/>
                <a:t> juga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diumpamakan</a:t>
              </a:r>
              <a:r>
                <a:rPr lang="en-US" sz="2000" dirty="0"/>
                <a:t> </a:t>
              </a:r>
              <a:r>
                <a:rPr lang="en-US" sz="2000" dirty="0" err="1"/>
                <a:t>sebagai</a:t>
              </a:r>
              <a:r>
                <a:rPr lang="en-US" sz="2000" dirty="0"/>
                <a:t> </a:t>
              </a:r>
              <a:r>
                <a:rPr lang="en-US" sz="2000" dirty="0" err="1"/>
                <a:t>nama</a:t>
              </a:r>
              <a:r>
                <a:rPr lang="en-US" sz="2000" dirty="0"/>
                <a:t> orang dan </a:t>
              </a:r>
              <a:r>
                <a:rPr lang="en-US" sz="2000" dirty="0" err="1"/>
                <a:t>alamat</a:t>
              </a:r>
              <a:r>
                <a:rPr lang="en-US" sz="2000" dirty="0"/>
                <a:t> </a:t>
              </a:r>
              <a:r>
                <a:rPr lang="en-US" sz="2000" dirty="0" err="1"/>
                <a:t>rumah</a:t>
              </a:r>
              <a:r>
                <a:rPr lang="en-US" sz="2000" dirty="0"/>
                <a:t>. Karena, IP </a:t>
              </a:r>
              <a:r>
                <a:rPr lang="en-US" sz="2000" i="1" dirty="0"/>
                <a:t>address</a:t>
              </a:r>
              <a:r>
                <a:rPr lang="en-US" sz="2000" dirty="0"/>
                <a:t> juga </a:t>
              </a:r>
              <a:r>
                <a:rPr lang="en-US" sz="2000" dirty="0" err="1"/>
                <a:t>merupakan</a:t>
              </a:r>
              <a:r>
                <a:rPr lang="en-US" sz="2000" dirty="0"/>
                <a:t> </a:t>
              </a:r>
              <a:r>
                <a:rPr lang="en-US" sz="2000" dirty="0" err="1"/>
                <a:t>identitas</a:t>
              </a:r>
              <a:r>
                <a:rPr lang="en-US" sz="2000" dirty="0"/>
                <a:t> </a:t>
              </a:r>
              <a:r>
                <a:rPr lang="en-US" sz="2000" dirty="0" err="1"/>
                <a:t>sebuah</a:t>
              </a:r>
              <a:r>
                <a:rPr lang="en-US" sz="2000" dirty="0"/>
                <a:t> </a:t>
              </a:r>
              <a:r>
                <a:rPr lang="en-US" sz="2000" dirty="0" err="1"/>
                <a:t>komputer</a:t>
              </a:r>
              <a:r>
                <a:rPr lang="en-US" sz="2000" dirty="0"/>
                <a:t> </a:t>
              </a:r>
              <a:r>
                <a:rPr lang="en-US" sz="2000" dirty="0" err="1"/>
                <a:t>dalam</a:t>
              </a:r>
              <a:r>
                <a:rPr lang="en-US" sz="2000" dirty="0"/>
                <a:t> </a:t>
              </a:r>
              <a:r>
                <a:rPr lang="en-US" sz="2000" dirty="0" err="1"/>
                <a:t>jaringan</a:t>
              </a:r>
              <a:r>
                <a:rPr lang="en-US" sz="2000" dirty="0"/>
                <a:t> internet. </a:t>
              </a:r>
              <a:r>
                <a:rPr lang="en-US" sz="2000" dirty="0" err="1"/>
                <a:t>Dengan</a:t>
              </a:r>
              <a:r>
                <a:rPr lang="en-US" sz="2000" dirty="0"/>
                <a:t> </a:t>
              </a:r>
              <a:r>
                <a:rPr lang="en-US" sz="2000" dirty="0" err="1"/>
                <a:t>demikian</a:t>
              </a:r>
              <a:r>
                <a:rPr lang="en-US" sz="2000" dirty="0"/>
                <a:t>, </a:t>
              </a:r>
              <a:r>
                <a:rPr lang="en-US" sz="2000" dirty="0" err="1"/>
                <a:t>pemilik</a:t>
              </a:r>
              <a:r>
                <a:rPr lang="en-US" sz="2000" dirty="0"/>
                <a:t> </a:t>
              </a:r>
              <a:r>
                <a:rPr lang="en-US" sz="2000" dirty="0" err="1"/>
                <a:t>sebuah</a:t>
              </a:r>
              <a:r>
                <a:rPr lang="en-US" sz="2000" dirty="0"/>
                <a:t> </a:t>
              </a:r>
              <a:r>
                <a:rPr lang="en-US" sz="2000" i="1" dirty="0"/>
                <a:t>website</a:t>
              </a:r>
              <a:r>
                <a:rPr lang="en-US" sz="2000" dirty="0"/>
                <a:t>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mengetahui</a:t>
              </a:r>
              <a:r>
                <a:rPr lang="en-US" sz="2000" dirty="0"/>
                <a:t> </a:t>
              </a:r>
              <a:r>
                <a:rPr lang="en-US" sz="2000" dirty="0" err="1"/>
                <a:t>semua</a:t>
              </a:r>
              <a:r>
                <a:rPr lang="en-US" sz="2000" dirty="0"/>
                <a:t> IP </a:t>
              </a:r>
              <a:r>
                <a:rPr lang="en-US" sz="2000" i="1" dirty="0"/>
                <a:t>address</a:t>
              </a:r>
              <a:r>
                <a:rPr lang="en-US" sz="2000" dirty="0"/>
                <a:t> yang </a:t>
              </a:r>
              <a:r>
                <a:rPr lang="en-US" sz="2000" dirty="0" err="1"/>
                <a:t>mengakses</a:t>
              </a:r>
              <a:r>
                <a:rPr lang="en-US" sz="2000" dirty="0"/>
                <a:t> </a:t>
              </a:r>
              <a:r>
                <a:rPr lang="en-US" sz="2000" dirty="0" err="1"/>
                <a:t>situsnya</a:t>
              </a:r>
              <a:r>
                <a:rPr lang="en-US" sz="2000" dirty="0"/>
                <a:t>.</a:t>
              </a:r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D6E052B9-F772-47F7-85BF-B094E62BCFBB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="" xmlns:a16="http://schemas.microsoft.com/office/drawing/2014/main" id="{1C41FA56-E923-41F2-B649-89328E654391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109" name="Group 108">
            <a:extLst>
              <a:ext uri="{FF2B5EF4-FFF2-40B4-BE49-F238E27FC236}">
                <a16:creationId xmlns="" xmlns:a16="http://schemas.microsoft.com/office/drawing/2014/main" id="{22C5A503-4ADB-46D4-B617-ABF0322727D6}"/>
              </a:ext>
            </a:extLst>
          </p:cNvPr>
          <p:cNvGrpSpPr/>
          <p:nvPr/>
        </p:nvGrpSpPr>
        <p:grpSpPr>
          <a:xfrm>
            <a:off x="6096000" y="4774923"/>
            <a:ext cx="5306980" cy="1447563"/>
            <a:chOff x="3960971" y="2767117"/>
            <a:chExt cx="4267200" cy="1321489"/>
          </a:xfrm>
        </p:grpSpPr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BE3066DD-C0E0-4E2B-A70A-DEE168EA8E26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50790DE5-A95E-4B4B-8A61-221BF5436FEA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FF99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6C36AAEF-5E21-4C02-B2F2-91FA7FF45AA6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F4E6982B-6E54-46A4-B2FE-B46AB4875363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23" name="자유형: 도형 13">
            <a:extLst>
              <a:ext uri="{FF2B5EF4-FFF2-40B4-BE49-F238E27FC236}">
                <a16:creationId xmlns="" xmlns:a16="http://schemas.microsoft.com/office/drawing/2014/main" id="{AB39FF1C-047A-4A59-9F8E-E45D48681E6B}"/>
              </a:ext>
            </a:extLst>
          </p:cNvPr>
          <p:cNvSpPr/>
          <p:nvPr/>
        </p:nvSpPr>
        <p:spPr>
          <a:xfrm>
            <a:off x="5367404" y="620498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4" name="자유형: 도형 14">
            <a:extLst>
              <a:ext uri="{FF2B5EF4-FFF2-40B4-BE49-F238E27FC236}">
                <a16:creationId xmlns="" xmlns:a16="http://schemas.microsoft.com/office/drawing/2014/main" id="{41546553-492C-4B58-BFBE-346EFDF00120}"/>
              </a:ext>
            </a:extLst>
          </p:cNvPr>
          <p:cNvSpPr/>
          <p:nvPr/>
        </p:nvSpPr>
        <p:spPr>
          <a:xfrm rot="10800000">
            <a:off x="10968228" y="4081123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25" name="Group 6">
            <a:extLst>
              <a:ext uri="{FF2B5EF4-FFF2-40B4-BE49-F238E27FC236}">
                <a16:creationId xmlns="" xmlns:a16="http://schemas.microsoft.com/office/drawing/2014/main" id="{10DF50D3-EBFF-4BF6-8272-7479127123F2}"/>
              </a:ext>
            </a:extLst>
          </p:cNvPr>
          <p:cNvGrpSpPr/>
          <p:nvPr/>
        </p:nvGrpSpPr>
        <p:grpSpPr>
          <a:xfrm>
            <a:off x="475027" y="512393"/>
            <a:ext cx="4357758" cy="5415263"/>
            <a:chOff x="3083835" y="3419010"/>
            <a:chExt cx="1384920" cy="1788007"/>
          </a:xfrm>
        </p:grpSpPr>
        <p:sp>
          <p:nvSpPr>
            <p:cNvPr id="126" name="Rectangle 7">
              <a:extLst>
                <a:ext uri="{FF2B5EF4-FFF2-40B4-BE49-F238E27FC236}">
                  <a16:creationId xmlns="" xmlns:a16="http://schemas.microsoft.com/office/drawing/2014/main" id="{E0D682FE-B5A6-41B6-BEDD-B34515C54005}"/>
                </a:ext>
              </a:extLst>
            </p:cNvPr>
            <p:cNvSpPr/>
            <p:nvPr/>
          </p:nvSpPr>
          <p:spPr>
            <a:xfrm>
              <a:off x="3388635" y="3723810"/>
              <a:ext cx="1080120" cy="1483207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7" name="Rectangle 8">
              <a:extLst>
                <a:ext uri="{FF2B5EF4-FFF2-40B4-BE49-F238E27FC236}">
                  <a16:creationId xmlns="" xmlns:a16="http://schemas.microsoft.com/office/drawing/2014/main" id="{457F2536-5858-414A-9553-6771E911EC89}"/>
                </a:ext>
              </a:extLst>
            </p:cNvPr>
            <p:cNvSpPr/>
            <p:nvPr/>
          </p:nvSpPr>
          <p:spPr>
            <a:xfrm>
              <a:off x="3083835" y="3419010"/>
              <a:ext cx="1080120" cy="1483207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128" name="Rectangle 9">
              <a:extLst>
                <a:ext uri="{FF2B5EF4-FFF2-40B4-BE49-F238E27FC236}">
                  <a16:creationId xmlns="" xmlns:a16="http://schemas.microsoft.com/office/drawing/2014/main" id="{DE06C74E-FA59-426B-8A2F-354C68750383}"/>
                </a:ext>
              </a:extLst>
            </p:cNvPr>
            <p:cNvSpPr/>
            <p:nvPr/>
          </p:nvSpPr>
          <p:spPr>
            <a:xfrm>
              <a:off x="3236235" y="3571410"/>
              <a:ext cx="1080120" cy="1483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1BB1259F-758E-41AE-99C6-53200109B62C}"/>
              </a:ext>
            </a:extLst>
          </p:cNvPr>
          <p:cNvSpPr txBox="1">
            <a:spLocks/>
          </p:cNvSpPr>
          <p:nvPr/>
        </p:nvSpPr>
        <p:spPr>
          <a:xfrm>
            <a:off x="987600" y="2432264"/>
            <a:ext cx="3332609" cy="157552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altLang="ko-KR" sz="5000" b="1" dirty="0">
                <a:cs typeface="Arial" pitchFamily="34" charset="0"/>
              </a:rPr>
              <a:t>IP </a:t>
            </a:r>
            <a:r>
              <a:rPr lang="en-US" altLang="ko-KR" sz="5000" b="1" i="1" dirty="0">
                <a:cs typeface="Arial" pitchFamily="34" charset="0"/>
              </a:rPr>
              <a:t>ADDRESS</a:t>
            </a:r>
            <a:endParaRPr lang="ko-KR" altLang="en-US" sz="5000" b="1" i="1" dirty="0">
              <a:cs typeface="Arial" pitchFamily="34" charset="0"/>
            </a:endParaRPr>
          </a:p>
        </p:txBody>
      </p:sp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B83253D3-E181-4488-9CD9-39D21527F719}"/>
              </a:ext>
            </a:extLst>
          </p:cNvPr>
          <p:cNvSpPr/>
          <p:nvPr/>
        </p:nvSpPr>
        <p:spPr>
          <a:xfrm rot="16200000" flipH="1">
            <a:off x="461481" y="515562"/>
            <a:ext cx="2059901" cy="205356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950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F2EEAC32-7139-4F96-8ABA-0478752D784E}"/>
              </a:ext>
            </a:extLst>
          </p:cNvPr>
          <p:cNvSpPr txBox="1">
            <a:spLocks/>
          </p:cNvSpPr>
          <p:nvPr/>
        </p:nvSpPr>
        <p:spPr>
          <a:xfrm>
            <a:off x="1309687" y="252352"/>
            <a:ext cx="9735353" cy="1071623"/>
          </a:xfrm>
          <a:prstGeom prst="rect">
            <a:avLst/>
          </a:prstGeom>
        </p:spPr>
        <p:txBody>
          <a:bodyPr anchor="ctr"/>
          <a:lstStyle>
            <a:lvl1pPr algn="l" defTabSz="13715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/>
              <a:t>TABEL DATA YANG DAPAT TERKONEKSI DENGAN 192.168.1.126/25</a:t>
            </a:r>
            <a:endParaRPr lang="en-US" sz="2400" b="1" dirty="0"/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l="24679" t="33881" r="23397" b="25421"/>
          <a:stretch/>
        </p:blipFill>
        <p:spPr bwMode="auto">
          <a:xfrm>
            <a:off x="1309687" y="1485900"/>
            <a:ext cx="9735353" cy="4610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97823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2">
            <a:extLst>
              <a:ext uri="{FF2B5EF4-FFF2-40B4-BE49-F238E27FC236}">
                <a16:creationId xmlns="" xmlns:a16="http://schemas.microsoft.com/office/drawing/2014/main" id="{1085625E-8547-4328-8161-61534E445C6E}"/>
              </a:ext>
            </a:extLst>
          </p:cNvPr>
          <p:cNvSpPr/>
          <p:nvPr/>
        </p:nvSpPr>
        <p:spPr>
          <a:xfrm>
            <a:off x="856680" y="1552576"/>
            <a:ext cx="4773943" cy="4743450"/>
          </a:xfrm>
          <a:custGeom>
            <a:avLst/>
            <a:gdLst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33775 w 4000500"/>
              <a:gd name="connsiteY2" fmla="*/ 3314700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31427 w 4000500"/>
              <a:gd name="connsiteY4" fmla="*/ 2800019 h 4600575"/>
              <a:gd name="connsiteX5" fmla="*/ 3724275 w 4000500"/>
              <a:gd name="connsiteY5" fmla="*/ 2705100 h 4600575"/>
              <a:gd name="connsiteX6" fmla="*/ 3629025 w 4000500"/>
              <a:gd name="connsiteY6" fmla="*/ 2600325 h 4600575"/>
              <a:gd name="connsiteX7" fmla="*/ 3752850 w 4000500"/>
              <a:gd name="connsiteY7" fmla="*/ 2524125 h 4600575"/>
              <a:gd name="connsiteX8" fmla="*/ 3686175 w 4000500"/>
              <a:gd name="connsiteY8" fmla="*/ 2295525 h 4600575"/>
              <a:gd name="connsiteX9" fmla="*/ 4000500 w 4000500"/>
              <a:gd name="connsiteY9" fmla="*/ 2085975 h 4600575"/>
              <a:gd name="connsiteX10" fmla="*/ 3552825 w 4000500"/>
              <a:gd name="connsiteY10" fmla="*/ 1457325 h 4600575"/>
              <a:gd name="connsiteX11" fmla="*/ 2028825 w 4000500"/>
              <a:gd name="connsiteY11" fmla="*/ 0 h 4600575"/>
              <a:gd name="connsiteX12" fmla="*/ 533400 w 4000500"/>
              <a:gd name="connsiteY12" fmla="*/ 933450 h 4600575"/>
              <a:gd name="connsiteX13" fmla="*/ 1028700 w 4000500"/>
              <a:gd name="connsiteY13" fmla="*/ 2838450 h 4600575"/>
              <a:gd name="connsiteX14" fmla="*/ 0 w 4000500"/>
              <a:gd name="connsiteY14" fmla="*/ 4600575 h 4600575"/>
              <a:gd name="connsiteX15" fmla="*/ 0 w 4000500"/>
              <a:gd name="connsiteY15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12427"/>
              <a:gd name="connsiteY0" fmla="*/ 3952875 h 4600575"/>
              <a:gd name="connsiteX1" fmla="*/ 2632875 w 4012427"/>
              <a:gd name="connsiteY1" fmla="*/ 3281404 h 4600575"/>
              <a:gd name="connsiteX2" fmla="*/ 3509921 w 4012427"/>
              <a:gd name="connsiteY2" fmla="*/ 3306749 h 4600575"/>
              <a:gd name="connsiteX3" fmla="*/ 3555226 w 4012427"/>
              <a:gd name="connsiteY3" fmla="*/ 2851950 h 4600575"/>
              <a:gd name="connsiteX4" fmla="*/ 3696446 w 4012427"/>
              <a:gd name="connsiteY4" fmla="*/ 2701124 h 4600575"/>
              <a:gd name="connsiteX5" fmla="*/ 3664806 w 4012427"/>
              <a:gd name="connsiteY5" fmla="*/ 2620203 h 4600575"/>
              <a:gd name="connsiteX6" fmla="*/ 3752850 w 4012427"/>
              <a:gd name="connsiteY6" fmla="*/ 2524125 h 4600575"/>
              <a:gd name="connsiteX7" fmla="*/ 3666297 w 4012427"/>
              <a:gd name="connsiteY7" fmla="*/ 2291549 h 4600575"/>
              <a:gd name="connsiteX8" fmla="*/ 4012427 w 4012427"/>
              <a:gd name="connsiteY8" fmla="*/ 2157537 h 4600575"/>
              <a:gd name="connsiteX9" fmla="*/ 3552825 w 4012427"/>
              <a:gd name="connsiteY9" fmla="*/ 1457325 h 4600575"/>
              <a:gd name="connsiteX10" fmla="*/ 2028825 w 4012427"/>
              <a:gd name="connsiteY10" fmla="*/ 0 h 4600575"/>
              <a:gd name="connsiteX11" fmla="*/ 533400 w 4012427"/>
              <a:gd name="connsiteY11" fmla="*/ 933450 h 4600575"/>
              <a:gd name="connsiteX12" fmla="*/ 1028700 w 4012427"/>
              <a:gd name="connsiteY12" fmla="*/ 2838450 h 4600575"/>
              <a:gd name="connsiteX13" fmla="*/ 0 w 4012427"/>
              <a:gd name="connsiteY13" fmla="*/ 4600575 h 4600575"/>
              <a:gd name="connsiteX14" fmla="*/ 0 w 4012427"/>
              <a:gd name="connsiteY14" fmla="*/ 4600575 h 4600575"/>
              <a:gd name="connsiteX0" fmla="*/ 2428875 w 4012427"/>
              <a:gd name="connsiteY0" fmla="*/ 3952875 h 4600575"/>
              <a:gd name="connsiteX1" fmla="*/ 2632875 w 4012427"/>
              <a:gd name="connsiteY1" fmla="*/ 3281404 h 4600575"/>
              <a:gd name="connsiteX2" fmla="*/ 3509921 w 4012427"/>
              <a:gd name="connsiteY2" fmla="*/ 3306749 h 4600575"/>
              <a:gd name="connsiteX3" fmla="*/ 3555226 w 4012427"/>
              <a:gd name="connsiteY3" fmla="*/ 2851950 h 4600575"/>
              <a:gd name="connsiteX4" fmla="*/ 3696446 w 4012427"/>
              <a:gd name="connsiteY4" fmla="*/ 2701124 h 4600575"/>
              <a:gd name="connsiteX5" fmla="*/ 3664806 w 4012427"/>
              <a:gd name="connsiteY5" fmla="*/ 2620203 h 4600575"/>
              <a:gd name="connsiteX6" fmla="*/ 3752850 w 4012427"/>
              <a:gd name="connsiteY6" fmla="*/ 2524125 h 4600575"/>
              <a:gd name="connsiteX7" fmla="*/ 3666297 w 4012427"/>
              <a:gd name="connsiteY7" fmla="*/ 2291549 h 4600575"/>
              <a:gd name="connsiteX8" fmla="*/ 4012427 w 4012427"/>
              <a:gd name="connsiteY8" fmla="*/ 2157537 h 4600575"/>
              <a:gd name="connsiteX9" fmla="*/ 3552825 w 4012427"/>
              <a:gd name="connsiteY9" fmla="*/ 1457325 h 4600575"/>
              <a:gd name="connsiteX10" fmla="*/ 2028825 w 4012427"/>
              <a:gd name="connsiteY10" fmla="*/ 0 h 4600575"/>
              <a:gd name="connsiteX11" fmla="*/ 533400 w 4012427"/>
              <a:gd name="connsiteY11" fmla="*/ 933450 h 4600575"/>
              <a:gd name="connsiteX12" fmla="*/ 1028700 w 4012427"/>
              <a:gd name="connsiteY12" fmla="*/ 2838450 h 4600575"/>
              <a:gd name="connsiteX13" fmla="*/ 0 w 4012427"/>
              <a:gd name="connsiteY13" fmla="*/ 4600575 h 4600575"/>
              <a:gd name="connsiteX14" fmla="*/ 0 w 4012427"/>
              <a:gd name="connsiteY14" fmla="*/ 4600575 h 4600575"/>
              <a:gd name="connsiteX0" fmla="*/ 2428875 w 4024354"/>
              <a:gd name="connsiteY0" fmla="*/ 3952875 h 4600575"/>
              <a:gd name="connsiteX1" fmla="*/ 2632875 w 4024354"/>
              <a:gd name="connsiteY1" fmla="*/ 3281404 h 4600575"/>
              <a:gd name="connsiteX2" fmla="*/ 3509921 w 4024354"/>
              <a:gd name="connsiteY2" fmla="*/ 3306749 h 4600575"/>
              <a:gd name="connsiteX3" fmla="*/ 3555226 w 4024354"/>
              <a:gd name="connsiteY3" fmla="*/ 2851950 h 4600575"/>
              <a:gd name="connsiteX4" fmla="*/ 3696446 w 4024354"/>
              <a:gd name="connsiteY4" fmla="*/ 2701124 h 4600575"/>
              <a:gd name="connsiteX5" fmla="*/ 3664806 w 4024354"/>
              <a:gd name="connsiteY5" fmla="*/ 2620203 h 4600575"/>
              <a:gd name="connsiteX6" fmla="*/ 3752850 w 4024354"/>
              <a:gd name="connsiteY6" fmla="*/ 2524125 h 4600575"/>
              <a:gd name="connsiteX7" fmla="*/ 3666297 w 4024354"/>
              <a:gd name="connsiteY7" fmla="*/ 2291549 h 4600575"/>
              <a:gd name="connsiteX8" fmla="*/ 4024354 w 4024354"/>
              <a:gd name="connsiteY8" fmla="*/ 2097902 h 4600575"/>
              <a:gd name="connsiteX9" fmla="*/ 3552825 w 4024354"/>
              <a:gd name="connsiteY9" fmla="*/ 1457325 h 4600575"/>
              <a:gd name="connsiteX10" fmla="*/ 2028825 w 4024354"/>
              <a:gd name="connsiteY10" fmla="*/ 0 h 4600575"/>
              <a:gd name="connsiteX11" fmla="*/ 533400 w 4024354"/>
              <a:gd name="connsiteY11" fmla="*/ 933450 h 4600575"/>
              <a:gd name="connsiteX12" fmla="*/ 1028700 w 4024354"/>
              <a:gd name="connsiteY12" fmla="*/ 2838450 h 4600575"/>
              <a:gd name="connsiteX13" fmla="*/ 0 w 4024354"/>
              <a:gd name="connsiteY13" fmla="*/ 4600575 h 4600575"/>
              <a:gd name="connsiteX14" fmla="*/ 0 w 4024354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66297 w 4008452"/>
              <a:gd name="connsiteY7" fmla="*/ 2291549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66297 w 4008452"/>
              <a:gd name="connsiteY7" fmla="*/ 2291549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92581 w 4008452"/>
              <a:gd name="connsiteY9" fmla="*/ 1489130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92581 w 4008452"/>
              <a:gd name="connsiteY9" fmla="*/ 1489130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809 h 4628509"/>
              <a:gd name="connsiteX1" fmla="*/ 2632875 w 4008470"/>
              <a:gd name="connsiteY1" fmla="*/ 3309338 h 4628509"/>
              <a:gd name="connsiteX2" fmla="*/ 3509921 w 4008470"/>
              <a:gd name="connsiteY2" fmla="*/ 3334683 h 4628509"/>
              <a:gd name="connsiteX3" fmla="*/ 3555226 w 4008470"/>
              <a:gd name="connsiteY3" fmla="*/ 2879884 h 4628509"/>
              <a:gd name="connsiteX4" fmla="*/ 3696446 w 4008470"/>
              <a:gd name="connsiteY4" fmla="*/ 2729058 h 4628509"/>
              <a:gd name="connsiteX5" fmla="*/ 3664806 w 4008470"/>
              <a:gd name="connsiteY5" fmla="*/ 2648137 h 4628509"/>
              <a:gd name="connsiteX6" fmla="*/ 3752850 w 4008470"/>
              <a:gd name="connsiteY6" fmla="*/ 2552059 h 4628509"/>
              <a:gd name="connsiteX7" fmla="*/ 3686175 w 4008470"/>
              <a:gd name="connsiteY7" fmla="*/ 2343337 h 4628509"/>
              <a:gd name="connsiteX8" fmla="*/ 4008452 w 4008470"/>
              <a:gd name="connsiteY8" fmla="*/ 2133788 h 4628509"/>
              <a:gd name="connsiteX9" fmla="*/ 3592581 w 4008470"/>
              <a:gd name="connsiteY9" fmla="*/ 1517064 h 4628509"/>
              <a:gd name="connsiteX10" fmla="*/ 2000996 w 4008470"/>
              <a:gd name="connsiteY10" fmla="*/ 104 h 4628509"/>
              <a:gd name="connsiteX11" fmla="*/ 533400 w 4008470"/>
              <a:gd name="connsiteY11" fmla="*/ 961384 h 4628509"/>
              <a:gd name="connsiteX12" fmla="*/ 1028700 w 4008470"/>
              <a:gd name="connsiteY12" fmla="*/ 2866384 h 4628509"/>
              <a:gd name="connsiteX13" fmla="*/ 0 w 4008470"/>
              <a:gd name="connsiteY13" fmla="*/ 4628509 h 4628509"/>
              <a:gd name="connsiteX14" fmla="*/ 0 w 4008470"/>
              <a:gd name="connsiteY14" fmla="*/ 4628509 h 4628509"/>
              <a:gd name="connsiteX0" fmla="*/ 2428875 w 4008470"/>
              <a:gd name="connsiteY0" fmla="*/ 3980809 h 4628509"/>
              <a:gd name="connsiteX1" fmla="*/ 2632875 w 4008470"/>
              <a:gd name="connsiteY1" fmla="*/ 3309338 h 4628509"/>
              <a:gd name="connsiteX2" fmla="*/ 3509921 w 4008470"/>
              <a:gd name="connsiteY2" fmla="*/ 3334683 h 4628509"/>
              <a:gd name="connsiteX3" fmla="*/ 3555226 w 4008470"/>
              <a:gd name="connsiteY3" fmla="*/ 2879884 h 4628509"/>
              <a:gd name="connsiteX4" fmla="*/ 3696446 w 4008470"/>
              <a:gd name="connsiteY4" fmla="*/ 2729058 h 4628509"/>
              <a:gd name="connsiteX5" fmla="*/ 3664806 w 4008470"/>
              <a:gd name="connsiteY5" fmla="*/ 2648137 h 4628509"/>
              <a:gd name="connsiteX6" fmla="*/ 3752850 w 4008470"/>
              <a:gd name="connsiteY6" fmla="*/ 2552059 h 4628509"/>
              <a:gd name="connsiteX7" fmla="*/ 3686175 w 4008470"/>
              <a:gd name="connsiteY7" fmla="*/ 2343337 h 4628509"/>
              <a:gd name="connsiteX8" fmla="*/ 4008452 w 4008470"/>
              <a:gd name="connsiteY8" fmla="*/ 2133788 h 4628509"/>
              <a:gd name="connsiteX9" fmla="*/ 3592581 w 4008470"/>
              <a:gd name="connsiteY9" fmla="*/ 1517064 h 4628509"/>
              <a:gd name="connsiteX10" fmla="*/ 2000996 w 4008470"/>
              <a:gd name="connsiteY10" fmla="*/ 104 h 4628509"/>
              <a:gd name="connsiteX11" fmla="*/ 549303 w 4008470"/>
              <a:gd name="connsiteY11" fmla="*/ 965360 h 4628509"/>
              <a:gd name="connsiteX12" fmla="*/ 1028700 w 4008470"/>
              <a:gd name="connsiteY12" fmla="*/ 2866384 h 4628509"/>
              <a:gd name="connsiteX13" fmla="*/ 0 w 4008470"/>
              <a:gd name="connsiteY13" fmla="*/ 4628509 h 4628509"/>
              <a:gd name="connsiteX14" fmla="*/ 0 w 4008470"/>
              <a:gd name="connsiteY14" fmla="*/ 4628509 h 4628509"/>
              <a:gd name="connsiteX0" fmla="*/ 2428875 w 4008470"/>
              <a:gd name="connsiteY0" fmla="*/ 3980953 h 4628653"/>
              <a:gd name="connsiteX1" fmla="*/ 2632875 w 4008470"/>
              <a:gd name="connsiteY1" fmla="*/ 3309482 h 4628653"/>
              <a:gd name="connsiteX2" fmla="*/ 3509921 w 4008470"/>
              <a:gd name="connsiteY2" fmla="*/ 3334827 h 4628653"/>
              <a:gd name="connsiteX3" fmla="*/ 3555226 w 4008470"/>
              <a:gd name="connsiteY3" fmla="*/ 2880028 h 4628653"/>
              <a:gd name="connsiteX4" fmla="*/ 3696446 w 4008470"/>
              <a:gd name="connsiteY4" fmla="*/ 2729202 h 4628653"/>
              <a:gd name="connsiteX5" fmla="*/ 3664806 w 4008470"/>
              <a:gd name="connsiteY5" fmla="*/ 2648281 h 4628653"/>
              <a:gd name="connsiteX6" fmla="*/ 3752850 w 4008470"/>
              <a:gd name="connsiteY6" fmla="*/ 2552203 h 4628653"/>
              <a:gd name="connsiteX7" fmla="*/ 3686175 w 4008470"/>
              <a:gd name="connsiteY7" fmla="*/ 2343481 h 4628653"/>
              <a:gd name="connsiteX8" fmla="*/ 4008452 w 4008470"/>
              <a:gd name="connsiteY8" fmla="*/ 2133932 h 4628653"/>
              <a:gd name="connsiteX9" fmla="*/ 3592581 w 4008470"/>
              <a:gd name="connsiteY9" fmla="*/ 1517208 h 4628653"/>
              <a:gd name="connsiteX10" fmla="*/ 2000996 w 4008470"/>
              <a:gd name="connsiteY10" fmla="*/ 248 h 4628653"/>
              <a:gd name="connsiteX11" fmla="*/ 549303 w 4008470"/>
              <a:gd name="connsiteY11" fmla="*/ 965504 h 4628653"/>
              <a:gd name="connsiteX12" fmla="*/ 1028700 w 4008470"/>
              <a:gd name="connsiteY12" fmla="*/ 2866528 h 4628653"/>
              <a:gd name="connsiteX13" fmla="*/ 0 w 4008470"/>
              <a:gd name="connsiteY13" fmla="*/ 4628653 h 4628653"/>
              <a:gd name="connsiteX14" fmla="*/ 0 w 4008470"/>
              <a:gd name="connsiteY14" fmla="*/ 4628653 h 4628653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28700 w 4008470"/>
              <a:gd name="connsiteY12" fmla="*/ 2850641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28700 w 4008470"/>
              <a:gd name="connsiteY12" fmla="*/ 2850641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17859 w 4008470"/>
              <a:gd name="connsiteY0" fmla="*/ 3005448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17859 w 4008470"/>
              <a:gd name="connsiteY0" fmla="*/ 3005448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27424 w 4008470"/>
              <a:gd name="connsiteY0" fmla="*/ 2809506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27424 w 4008470"/>
              <a:gd name="connsiteY0" fmla="*/ 2769313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02304 w 4008470"/>
              <a:gd name="connsiteY0" fmla="*/ 2759264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094989 w 4008470"/>
              <a:gd name="connsiteY0" fmla="*/ 2810471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094989 w 4008470"/>
              <a:gd name="connsiteY0" fmla="*/ 2810454 h 4612749"/>
              <a:gd name="connsiteX1" fmla="*/ 2172536 w 4008470"/>
              <a:gd name="connsiteY1" fmla="*/ 3138676 h 4612749"/>
              <a:gd name="connsiteX2" fmla="*/ 2632875 w 4008470"/>
              <a:gd name="connsiteY2" fmla="*/ 3293578 h 4612749"/>
              <a:gd name="connsiteX3" fmla="*/ 3509921 w 4008470"/>
              <a:gd name="connsiteY3" fmla="*/ 3318923 h 4612749"/>
              <a:gd name="connsiteX4" fmla="*/ 3555226 w 4008470"/>
              <a:gd name="connsiteY4" fmla="*/ 2864124 h 4612749"/>
              <a:gd name="connsiteX5" fmla="*/ 3710053 w 4008470"/>
              <a:gd name="connsiteY5" fmla="*/ 2718741 h 4612749"/>
              <a:gd name="connsiteX6" fmla="*/ 3664806 w 4008470"/>
              <a:gd name="connsiteY6" fmla="*/ 2632377 h 4612749"/>
              <a:gd name="connsiteX7" fmla="*/ 3752850 w 4008470"/>
              <a:gd name="connsiteY7" fmla="*/ 2536299 h 4612749"/>
              <a:gd name="connsiteX8" fmla="*/ 3686175 w 4008470"/>
              <a:gd name="connsiteY8" fmla="*/ 2327577 h 4612749"/>
              <a:gd name="connsiteX9" fmla="*/ 4008452 w 4008470"/>
              <a:gd name="connsiteY9" fmla="*/ 2118028 h 4612749"/>
              <a:gd name="connsiteX10" fmla="*/ 3592581 w 4008470"/>
              <a:gd name="connsiteY10" fmla="*/ 1501304 h 4612749"/>
              <a:gd name="connsiteX11" fmla="*/ 2000996 w 4008470"/>
              <a:gd name="connsiteY11" fmla="*/ 247 h 4612749"/>
              <a:gd name="connsiteX12" fmla="*/ 549303 w 4008470"/>
              <a:gd name="connsiteY12" fmla="*/ 949600 h 4612749"/>
              <a:gd name="connsiteX13" fmla="*/ 1016773 w 4008470"/>
              <a:gd name="connsiteY13" fmla="*/ 2874478 h 4612749"/>
              <a:gd name="connsiteX14" fmla="*/ 0 w 4008470"/>
              <a:gd name="connsiteY14" fmla="*/ 4612749 h 4612749"/>
              <a:gd name="connsiteX15" fmla="*/ 0 w 4008470"/>
              <a:gd name="connsiteY15" fmla="*/ 4612749 h 4612749"/>
              <a:gd name="connsiteX0" fmla="*/ 2279716 w 4193197"/>
              <a:gd name="connsiteY0" fmla="*/ 2810454 h 4802265"/>
              <a:gd name="connsiteX1" fmla="*/ 2357263 w 4193197"/>
              <a:gd name="connsiteY1" fmla="*/ 3138676 h 4802265"/>
              <a:gd name="connsiteX2" fmla="*/ 2817602 w 4193197"/>
              <a:gd name="connsiteY2" fmla="*/ 3293578 h 4802265"/>
              <a:gd name="connsiteX3" fmla="*/ 3694648 w 4193197"/>
              <a:gd name="connsiteY3" fmla="*/ 3318923 h 4802265"/>
              <a:gd name="connsiteX4" fmla="*/ 3739953 w 4193197"/>
              <a:gd name="connsiteY4" fmla="*/ 2864124 h 4802265"/>
              <a:gd name="connsiteX5" fmla="*/ 3894780 w 4193197"/>
              <a:gd name="connsiteY5" fmla="*/ 2718741 h 4802265"/>
              <a:gd name="connsiteX6" fmla="*/ 3849533 w 4193197"/>
              <a:gd name="connsiteY6" fmla="*/ 2632377 h 4802265"/>
              <a:gd name="connsiteX7" fmla="*/ 3937577 w 4193197"/>
              <a:gd name="connsiteY7" fmla="*/ 2536299 h 4802265"/>
              <a:gd name="connsiteX8" fmla="*/ 3870902 w 4193197"/>
              <a:gd name="connsiteY8" fmla="*/ 2327577 h 4802265"/>
              <a:gd name="connsiteX9" fmla="*/ 4193179 w 4193197"/>
              <a:gd name="connsiteY9" fmla="*/ 2118028 h 4802265"/>
              <a:gd name="connsiteX10" fmla="*/ 3777308 w 4193197"/>
              <a:gd name="connsiteY10" fmla="*/ 1501304 h 4802265"/>
              <a:gd name="connsiteX11" fmla="*/ 2185723 w 4193197"/>
              <a:gd name="connsiteY11" fmla="*/ 247 h 4802265"/>
              <a:gd name="connsiteX12" fmla="*/ 734030 w 4193197"/>
              <a:gd name="connsiteY12" fmla="*/ 949600 h 4802265"/>
              <a:gd name="connsiteX13" fmla="*/ 1201500 w 4193197"/>
              <a:gd name="connsiteY13" fmla="*/ 2874478 h 4802265"/>
              <a:gd name="connsiteX14" fmla="*/ 184727 w 4193197"/>
              <a:gd name="connsiteY14" fmla="*/ 4612749 h 4802265"/>
              <a:gd name="connsiteX15" fmla="*/ 0 w 4193197"/>
              <a:gd name="connsiteY15" fmla="*/ 4797476 h 4802265"/>
              <a:gd name="connsiteX0" fmla="*/ 2094989 w 4008470"/>
              <a:gd name="connsiteY0" fmla="*/ 2810454 h 4612749"/>
              <a:gd name="connsiteX1" fmla="*/ 2172536 w 4008470"/>
              <a:gd name="connsiteY1" fmla="*/ 3138676 h 4612749"/>
              <a:gd name="connsiteX2" fmla="*/ 2632875 w 4008470"/>
              <a:gd name="connsiteY2" fmla="*/ 3293578 h 4612749"/>
              <a:gd name="connsiteX3" fmla="*/ 3509921 w 4008470"/>
              <a:gd name="connsiteY3" fmla="*/ 3318923 h 4612749"/>
              <a:gd name="connsiteX4" fmla="*/ 3555226 w 4008470"/>
              <a:gd name="connsiteY4" fmla="*/ 2864124 h 4612749"/>
              <a:gd name="connsiteX5" fmla="*/ 3710053 w 4008470"/>
              <a:gd name="connsiteY5" fmla="*/ 2718741 h 4612749"/>
              <a:gd name="connsiteX6" fmla="*/ 3664806 w 4008470"/>
              <a:gd name="connsiteY6" fmla="*/ 2632377 h 4612749"/>
              <a:gd name="connsiteX7" fmla="*/ 3752850 w 4008470"/>
              <a:gd name="connsiteY7" fmla="*/ 2536299 h 4612749"/>
              <a:gd name="connsiteX8" fmla="*/ 3686175 w 4008470"/>
              <a:gd name="connsiteY8" fmla="*/ 2327577 h 4612749"/>
              <a:gd name="connsiteX9" fmla="*/ 4008452 w 4008470"/>
              <a:gd name="connsiteY9" fmla="*/ 2118028 h 4612749"/>
              <a:gd name="connsiteX10" fmla="*/ 3592581 w 4008470"/>
              <a:gd name="connsiteY10" fmla="*/ 1501304 h 4612749"/>
              <a:gd name="connsiteX11" fmla="*/ 2000996 w 4008470"/>
              <a:gd name="connsiteY11" fmla="*/ 247 h 4612749"/>
              <a:gd name="connsiteX12" fmla="*/ 549303 w 4008470"/>
              <a:gd name="connsiteY12" fmla="*/ 949600 h 4612749"/>
              <a:gd name="connsiteX13" fmla="*/ 1016773 w 4008470"/>
              <a:gd name="connsiteY13" fmla="*/ 2874478 h 4612749"/>
              <a:gd name="connsiteX14" fmla="*/ 0 w 4008470"/>
              <a:gd name="connsiteY14" fmla="*/ 4612749 h 4612749"/>
              <a:gd name="connsiteX0" fmla="*/ 2279716 w 4193197"/>
              <a:gd name="connsiteY0" fmla="*/ 2810454 h 4732822"/>
              <a:gd name="connsiteX1" fmla="*/ 2357263 w 4193197"/>
              <a:gd name="connsiteY1" fmla="*/ 3138676 h 4732822"/>
              <a:gd name="connsiteX2" fmla="*/ 2817602 w 4193197"/>
              <a:gd name="connsiteY2" fmla="*/ 3293578 h 4732822"/>
              <a:gd name="connsiteX3" fmla="*/ 3694648 w 4193197"/>
              <a:gd name="connsiteY3" fmla="*/ 3318923 h 4732822"/>
              <a:gd name="connsiteX4" fmla="*/ 3739953 w 4193197"/>
              <a:gd name="connsiteY4" fmla="*/ 2864124 h 4732822"/>
              <a:gd name="connsiteX5" fmla="*/ 3894780 w 4193197"/>
              <a:gd name="connsiteY5" fmla="*/ 2718741 h 4732822"/>
              <a:gd name="connsiteX6" fmla="*/ 3849533 w 4193197"/>
              <a:gd name="connsiteY6" fmla="*/ 2632377 h 4732822"/>
              <a:gd name="connsiteX7" fmla="*/ 3937577 w 4193197"/>
              <a:gd name="connsiteY7" fmla="*/ 2536299 h 4732822"/>
              <a:gd name="connsiteX8" fmla="*/ 3870902 w 4193197"/>
              <a:gd name="connsiteY8" fmla="*/ 2327577 h 4732822"/>
              <a:gd name="connsiteX9" fmla="*/ 4193179 w 4193197"/>
              <a:gd name="connsiteY9" fmla="*/ 2118028 h 4732822"/>
              <a:gd name="connsiteX10" fmla="*/ 3777308 w 4193197"/>
              <a:gd name="connsiteY10" fmla="*/ 1501304 h 4732822"/>
              <a:gd name="connsiteX11" fmla="*/ 2185723 w 4193197"/>
              <a:gd name="connsiteY11" fmla="*/ 247 h 4732822"/>
              <a:gd name="connsiteX12" fmla="*/ 734030 w 4193197"/>
              <a:gd name="connsiteY12" fmla="*/ 949600 h 4732822"/>
              <a:gd name="connsiteX13" fmla="*/ 1201500 w 4193197"/>
              <a:gd name="connsiteY13" fmla="*/ 2874478 h 4732822"/>
              <a:gd name="connsiteX14" fmla="*/ 0 w 4193197"/>
              <a:gd name="connsiteY14" fmla="*/ 4732822 h 4732822"/>
              <a:gd name="connsiteX0" fmla="*/ 2279716 w 4193197"/>
              <a:gd name="connsiteY0" fmla="*/ 2810222 h 4732590"/>
              <a:gd name="connsiteX1" fmla="*/ 2357263 w 4193197"/>
              <a:gd name="connsiteY1" fmla="*/ 3138444 h 4732590"/>
              <a:gd name="connsiteX2" fmla="*/ 2817602 w 4193197"/>
              <a:gd name="connsiteY2" fmla="*/ 3293346 h 4732590"/>
              <a:gd name="connsiteX3" fmla="*/ 3694648 w 4193197"/>
              <a:gd name="connsiteY3" fmla="*/ 3318691 h 4732590"/>
              <a:gd name="connsiteX4" fmla="*/ 3739953 w 4193197"/>
              <a:gd name="connsiteY4" fmla="*/ 2863892 h 4732590"/>
              <a:gd name="connsiteX5" fmla="*/ 3894780 w 4193197"/>
              <a:gd name="connsiteY5" fmla="*/ 2718509 h 4732590"/>
              <a:gd name="connsiteX6" fmla="*/ 3849533 w 4193197"/>
              <a:gd name="connsiteY6" fmla="*/ 2632145 h 4732590"/>
              <a:gd name="connsiteX7" fmla="*/ 3937577 w 4193197"/>
              <a:gd name="connsiteY7" fmla="*/ 2536067 h 4732590"/>
              <a:gd name="connsiteX8" fmla="*/ 3870902 w 4193197"/>
              <a:gd name="connsiteY8" fmla="*/ 2327345 h 4732590"/>
              <a:gd name="connsiteX9" fmla="*/ 4193179 w 4193197"/>
              <a:gd name="connsiteY9" fmla="*/ 2117796 h 4732590"/>
              <a:gd name="connsiteX10" fmla="*/ 3777308 w 4193197"/>
              <a:gd name="connsiteY10" fmla="*/ 1501072 h 4732590"/>
              <a:gd name="connsiteX11" fmla="*/ 2185723 w 4193197"/>
              <a:gd name="connsiteY11" fmla="*/ 15 h 4732590"/>
              <a:gd name="connsiteX12" fmla="*/ 734030 w 4193197"/>
              <a:gd name="connsiteY12" fmla="*/ 949368 h 4732590"/>
              <a:gd name="connsiteX13" fmla="*/ 1201500 w 4193197"/>
              <a:gd name="connsiteY13" fmla="*/ 2874246 h 4732590"/>
              <a:gd name="connsiteX14" fmla="*/ 0 w 4193197"/>
              <a:gd name="connsiteY14" fmla="*/ 4732590 h 4732590"/>
              <a:gd name="connsiteX0" fmla="*/ 2279716 w 4193197"/>
              <a:gd name="connsiteY0" fmla="*/ 2810579 h 4732947"/>
              <a:gd name="connsiteX1" fmla="*/ 2357263 w 4193197"/>
              <a:gd name="connsiteY1" fmla="*/ 3138801 h 4732947"/>
              <a:gd name="connsiteX2" fmla="*/ 2817602 w 4193197"/>
              <a:gd name="connsiteY2" fmla="*/ 3293703 h 4732947"/>
              <a:gd name="connsiteX3" fmla="*/ 3694648 w 4193197"/>
              <a:gd name="connsiteY3" fmla="*/ 3319048 h 4732947"/>
              <a:gd name="connsiteX4" fmla="*/ 3739953 w 4193197"/>
              <a:gd name="connsiteY4" fmla="*/ 2864249 h 4732947"/>
              <a:gd name="connsiteX5" fmla="*/ 3894780 w 4193197"/>
              <a:gd name="connsiteY5" fmla="*/ 2718866 h 4732947"/>
              <a:gd name="connsiteX6" fmla="*/ 3849533 w 4193197"/>
              <a:gd name="connsiteY6" fmla="*/ 2632502 h 4732947"/>
              <a:gd name="connsiteX7" fmla="*/ 3937577 w 4193197"/>
              <a:gd name="connsiteY7" fmla="*/ 2536424 h 4732947"/>
              <a:gd name="connsiteX8" fmla="*/ 3870902 w 4193197"/>
              <a:gd name="connsiteY8" fmla="*/ 2327702 h 4732947"/>
              <a:gd name="connsiteX9" fmla="*/ 4193179 w 4193197"/>
              <a:gd name="connsiteY9" fmla="*/ 2118153 h 4732947"/>
              <a:gd name="connsiteX10" fmla="*/ 3777308 w 4193197"/>
              <a:gd name="connsiteY10" fmla="*/ 1501429 h 4732947"/>
              <a:gd name="connsiteX11" fmla="*/ 2185723 w 4193197"/>
              <a:gd name="connsiteY11" fmla="*/ 372 h 4732947"/>
              <a:gd name="connsiteX12" fmla="*/ 734030 w 4193197"/>
              <a:gd name="connsiteY12" fmla="*/ 949725 h 4732947"/>
              <a:gd name="connsiteX13" fmla="*/ 1201500 w 4193197"/>
              <a:gd name="connsiteY13" fmla="*/ 2874603 h 4732947"/>
              <a:gd name="connsiteX14" fmla="*/ 0 w 4193197"/>
              <a:gd name="connsiteY14" fmla="*/ 4732947 h 4732947"/>
              <a:gd name="connsiteX0" fmla="*/ 2279716 w 4193197"/>
              <a:gd name="connsiteY0" fmla="*/ 2810605 h 4732973"/>
              <a:gd name="connsiteX1" fmla="*/ 2357263 w 4193197"/>
              <a:gd name="connsiteY1" fmla="*/ 3138827 h 4732973"/>
              <a:gd name="connsiteX2" fmla="*/ 2817602 w 4193197"/>
              <a:gd name="connsiteY2" fmla="*/ 3293729 h 4732973"/>
              <a:gd name="connsiteX3" fmla="*/ 3694648 w 4193197"/>
              <a:gd name="connsiteY3" fmla="*/ 3319074 h 4732973"/>
              <a:gd name="connsiteX4" fmla="*/ 3739953 w 4193197"/>
              <a:gd name="connsiteY4" fmla="*/ 2864275 h 4732973"/>
              <a:gd name="connsiteX5" fmla="*/ 3894780 w 4193197"/>
              <a:gd name="connsiteY5" fmla="*/ 2718892 h 4732973"/>
              <a:gd name="connsiteX6" fmla="*/ 3849533 w 4193197"/>
              <a:gd name="connsiteY6" fmla="*/ 2632528 h 4732973"/>
              <a:gd name="connsiteX7" fmla="*/ 3937577 w 4193197"/>
              <a:gd name="connsiteY7" fmla="*/ 2536450 h 4732973"/>
              <a:gd name="connsiteX8" fmla="*/ 3870902 w 4193197"/>
              <a:gd name="connsiteY8" fmla="*/ 2327728 h 4732973"/>
              <a:gd name="connsiteX9" fmla="*/ 4193179 w 4193197"/>
              <a:gd name="connsiteY9" fmla="*/ 2118179 h 4732973"/>
              <a:gd name="connsiteX10" fmla="*/ 3777308 w 4193197"/>
              <a:gd name="connsiteY10" fmla="*/ 1501455 h 4732973"/>
              <a:gd name="connsiteX11" fmla="*/ 2185723 w 4193197"/>
              <a:gd name="connsiteY11" fmla="*/ 398 h 4732973"/>
              <a:gd name="connsiteX12" fmla="*/ 734030 w 4193197"/>
              <a:gd name="connsiteY12" fmla="*/ 949751 h 4732973"/>
              <a:gd name="connsiteX13" fmla="*/ 1201500 w 4193197"/>
              <a:gd name="connsiteY13" fmla="*/ 2874629 h 4732973"/>
              <a:gd name="connsiteX14" fmla="*/ 0 w 4193197"/>
              <a:gd name="connsiteY14" fmla="*/ 4732973 h 4732973"/>
              <a:gd name="connsiteX0" fmla="*/ 2279716 w 4193197"/>
              <a:gd name="connsiteY0" fmla="*/ 2810605 h 4732973"/>
              <a:gd name="connsiteX1" fmla="*/ 2357263 w 4193197"/>
              <a:gd name="connsiteY1" fmla="*/ 3138827 h 4732973"/>
              <a:gd name="connsiteX2" fmla="*/ 2817602 w 4193197"/>
              <a:gd name="connsiteY2" fmla="*/ 3293729 h 4732973"/>
              <a:gd name="connsiteX3" fmla="*/ 3694648 w 4193197"/>
              <a:gd name="connsiteY3" fmla="*/ 3319074 h 4732973"/>
              <a:gd name="connsiteX4" fmla="*/ 3739953 w 4193197"/>
              <a:gd name="connsiteY4" fmla="*/ 2864275 h 4732973"/>
              <a:gd name="connsiteX5" fmla="*/ 3894780 w 4193197"/>
              <a:gd name="connsiteY5" fmla="*/ 2718892 h 4732973"/>
              <a:gd name="connsiteX6" fmla="*/ 3849533 w 4193197"/>
              <a:gd name="connsiteY6" fmla="*/ 2632528 h 4732973"/>
              <a:gd name="connsiteX7" fmla="*/ 3937577 w 4193197"/>
              <a:gd name="connsiteY7" fmla="*/ 2536450 h 4732973"/>
              <a:gd name="connsiteX8" fmla="*/ 3870902 w 4193197"/>
              <a:gd name="connsiteY8" fmla="*/ 2327728 h 4732973"/>
              <a:gd name="connsiteX9" fmla="*/ 4193179 w 4193197"/>
              <a:gd name="connsiteY9" fmla="*/ 2118179 h 4732973"/>
              <a:gd name="connsiteX10" fmla="*/ 3777308 w 4193197"/>
              <a:gd name="connsiteY10" fmla="*/ 1501455 h 4732973"/>
              <a:gd name="connsiteX11" fmla="*/ 2185723 w 4193197"/>
              <a:gd name="connsiteY11" fmla="*/ 398 h 4732973"/>
              <a:gd name="connsiteX12" fmla="*/ 734030 w 4193197"/>
              <a:gd name="connsiteY12" fmla="*/ 949751 h 4732973"/>
              <a:gd name="connsiteX13" fmla="*/ 1201500 w 4193197"/>
              <a:gd name="connsiteY13" fmla="*/ 2874629 h 4732973"/>
              <a:gd name="connsiteX14" fmla="*/ 0 w 4193197"/>
              <a:gd name="connsiteY14" fmla="*/ 4732973 h 4732973"/>
              <a:gd name="connsiteX0" fmla="*/ 2279716 w 4193197"/>
              <a:gd name="connsiteY0" fmla="*/ 2810245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46101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71154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71154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93197" h="4732613">
                <a:moveTo>
                  <a:pt x="2171154" y="2793543"/>
                </a:moveTo>
                <a:cubicBezTo>
                  <a:pt x="2171137" y="2796491"/>
                  <a:pt x="2241171" y="3055163"/>
                  <a:pt x="2357263" y="3138467"/>
                </a:cubicBezTo>
                <a:cubicBezTo>
                  <a:pt x="2473355" y="3221771"/>
                  <a:pt x="2602241" y="3253280"/>
                  <a:pt x="2817602" y="3293369"/>
                </a:cubicBezTo>
                <a:cubicBezTo>
                  <a:pt x="3120276" y="3326939"/>
                  <a:pt x="3353266" y="3509048"/>
                  <a:pt x="3694648" y="3318714"/>
                </a:cubicBezTo>
                <a:cubicBezTo>
                  <a:pt x="3836971" y="3193620"/>
                  <a:pt x="3740754" y="3068524"/>
                  <a:pt x="3739953" y="2863915"/>
                </a:cubicBezTo>
                <a:cubicBezTo>
                  <a:pt x="3775679" y="2763640"/>
                  <a:pt x="3886456" y="2819891"/>
                  <a:pt x="3894780" y="2718532"/>
                </a:cubicBezTo>
                <a:cubicBezTo>
                  <a:pt x="3894481" y="2664225"/>
                  <a:pt x="3872007" y="2665768"/>
                  <a:pt x="3849533" y="2632168"/>
                </a:cubicBezTo>
                <a:cubicBezTo>
                  <a:pt x="3878881" y="2600142"/>
                  <a:pt x="3931042" y="2590928"/>
                  <a:pt x="3937577" y="2536090"/>
                </a:cubicBezTo>
                <a:cubicBezTo>
                  <a:pt x="3940460" y="2476644"/>
                  <a:pt x="3869273" y="2411520"/>
                  <a:pt x="3870902" y="2327368"/>
                </a:cubicBezTo>
                <a:cubicBezTo>
                  <a:pt x="3906766" y="2246916"/>
                  <a:pt x="4161291" y="2257906"/>
                  <a:pt x="4193179" y="2117819"/>
                </a:cubicBezTo>
                <a:cubicBezTo>
                  <a:pt x="4196354" y="1985132"/>
                  <a:pt x="3794012" y="1784857"/>
                  <a:pt x="3777308" y="1501095"/>
                </a:cubicBezTo>
                <a:cubicBezTo>
                  <a:pt x="3788793" y="-21000"/>
                  <a:pt x="2469554" y="2993"/>
                  <a:pt x="2185723" y="38"/>
                </a:cubicBezTo>
                <a:cubicBezTo>
                  <a:pt x="1850254" y="-3455"/>
                  <a:pt x="986143" y="238773"/>
                  <a:pt x="734030" y="949391"/>
                </a:cubicBezTo>
                <a:cubicBezTo>
                  <a:pt x="415922" y="2116797"/>
                  <a:pt x="1089409" y="2188910"/>
                  <a:pt x="1201500" y="2874269"/>
                </a:cubicBezTo>
                <a:cubicBezTo>
                  <a:pt x="1152798" y="3891015"/>
                  <a:pt x="200250" y="4412113"/>
                  <a:pt x="0" y="4732613"/>
                </a:cubicBezTo>
              </a:path>
            </a:pathLst>
          </a:custGeom>
          <a:ln w="63500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AF2C53F4-D963-4B91-A77D-3E1F1189B874}"/>
              </a:ext>
            </a:extLst>
          </p:cNvPr>
          <p:cNvSpPr txBox="1"/>
          <p:nvPr/>
        </p:nvSpPr>
        <p:spPr>
          <a:xfrm>
            <a:off x="6402307" y="2091201"/>
            <a:ext cx="52086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NAT (</a:t>
            </a:r>
            <a:r>
              <a:rPr lang="en-US" b="1" i="1" dirty="0"/>
              <a:t>Network Address Translation</a:t>
            </a:r>
            <a:r>
              <a:rPr lang="en-US" b="1" dirty="0"/>
              <a:t>) 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internet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IP. </a:t>
            </a:r>
            <a:r>
              <a:rPr lang="en-US" dirty="0" err="1"/>
              <a:t>Banyaknya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disebabkan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IP yang </a:t>
            </a:r>
            <a:r>
              <a:rPr lang="en-US" dirty="0" err="1"/>
              <a:t>terbatas</a:t>
            </a:r>
            <a:r>
              <a:rPr lang="en-US" dirty="0"/>
              <a:t>,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keamanan</a:t>
            </a:r>
            <a:r>
              <a:rPr lang="en-US" dirty="0"/>
              <a:t> (</a:t>
            </a:r>
            <a:r>
              <a:rPr lang="en-US" i="1" dirty="0"/>
              <a:t>security</a:t>
            </a:r>
            <a:r>
              <a:rPr lang="en-US" dirty="0"/>
              <a:t>), dan </a:t>
            </a:r>
            <a:r>
              <a:rPr lang="en-US" dirty="0" err="1"/>
              <a:t>kemudahan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fleksibilitas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administrasi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. </a:t>
            </a:r>
            <a:r>
              <a:rPr lang="en-US" dirty="0" err="1"/>
              <a:t>Jaringan</a:t>
            </a:r>
            <a:r>
              <a:rPr lang="en-US" dirty="0"/>
              <a:t> yang </a:t>
            </a:r>
            <a:r>
              <a:rPr lang="en-US" dirty="0" err="1"/>
              <a:t>didesain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menyederhanakan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dan </a:t>
            </a:r>
            <a:r>
              <a:rPr lang="en-US" dirty="0" err="1"/>
              <a:t>berperan</a:t>
            </a:r>
            <a:r>
              <a:rPr lang="en-US" dirty="0"/>
              <a:t> juga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melindungi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. 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="" xmlns:a16="http://schemas.microsoft.com/office/drawing/2014/main" id="{2B58F16B-6F81-4CDC-8753-6B61AEEAE758}"/>
              </a:ext>
            </a:extLst>
          </p:cNvPr>
          <p:cNvSpPr/>
          <p:nvPr/>
        </p:nvSpPr>
        <p:spPr>
          <a:xfrm>
            <a:off x="-7" y="202428"/>
            <a:ext cx="8486782" cy="904162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10">
            <a:extLst>
              <a:ext uri="{FF2B5EF4-FFF2-40B4-BE49-F238E27FC236}">
                <a16:creationId xmlns="" xmlns:a16="http://schemas.microsoft.com/office/drawing/2014/main" id="{B61BFDCA-02DB-49DE-BBE9-55EE37F3DFFE}"/>
              </a:ext>
            </a:extLst>
          </p:cNvPr>
          <p:cNvSpPr/>
          <p:nvPr/>
        </p:nvSpPr>
        <p:spPr>
          <a:xfrm>
            <a:off x="799967" y="293477"/>
            <a:ext cx="7568204" cy="703237"/>
          </a:xfrm>
          <a:prstGeom prst="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9">
            <a:extLst>
              <a:ext uri="{FF2B5EF4-FFF2-40B4-BE49-F238E27FC236}">
                <a16:creationId xmlns="" xmlns:a16="http://schemas.microsoft.com/office/drawing/2014/main" id="{62B68BE2-82A5-4BF2-A7D0-36D291F8506A}"/>
              </a:ext>
            </a:extLst>
          </p:cNvPr>
          <p:cNvSpPr/>
          <p:nvPr/>
        </p:nvSpPr>
        <p:spPr>
          <a:xfrm>
            <a:off x="92331" y="293477"/>
            <a:ext cx="813777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14">
            <a:extLst>
              <a:ext uri="{FF2B5EF4-FFF2-40B4-BE49-F238E27FC236}">
                <a16:creationId xmlns="" xmlns:a16="http://schemas.microsoft.com/office/drawing/2014/main" id="{3160292E-9313-4585-B20E-6934E57124D2}"/>
              </a:ext>
            </a:extLst>
          </p:cNvPr>
          <p:cNvSpPr txBox="1"/>
          <p:nvPr/>
        </p:nvSpPr>
        <p:spPr>
          <a:xfrm>
            <a:off x="97419" y="352707"/>
            <a:ext cx="804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800080"/>
                </a:solidFill>
                <a:latin typeface="Arial" pitchFamily="34" charset="0"/>
                <a:cs typeface="Arial" pitchFamily="34" charset="0"/>
              </a:rPr>
              <a:t>B.</a:t>
            </a:r>
            <a:endParaRPr lang="ko-KR" altLang="en-US" sz="3200" b="1" dirty="0">
              <a:solidFill>
                <a:srgbClr val="80008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2">
            <a:extLst>
              <a:ext uri="{FF2B5EF4-FFF2-40B4-BE49-F238E27FC236}">
                <a16:creationId xmlns="" xmlns:a16="http://schemas.microsoft.com/office/drawing/2014/main" id="{9D755C52-8693-4AB1-8458-313B8096EEAF}"/>
              </a:ext>
            </a:extLst>
          </p:cNvPr>
          <p:cNvSpPr txBox="1"/>
          <p:nvPr/>
        </p:nvSpPr>
        <p:spPr bwMode="auto">
          <a:xfrm>
            <a:off x="1041013" y="376087"/>
            <a:ext cx="7327158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800" b="1" i="1" dirty="0">
                <a:solidFill>
                  <a:schemeClr val="bg1"/>
                </a:solidFill>
                <a:latin typeface="Arial Black" panose="020B0A04020102020204" pitchFamily="34" charset="0"/>
                <a:cs typeface="Arial" pitchFamily="34" charset="0"/>
              </a:rPr>
              <a:t>NETWORK ADDRESS TRANSLATION</a:t>
            </a:r>
            <a:endParaRPr lang="ko-KR" altLang="en-US" sz="2800" b="1" i="1" dirty="0">
              <a:solidFill>
                <a:schemeClr val="bg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23" name="Graphic 2">
            <a:extLst>
              <a:ext uri="{FF2B5EF4-FFF2-40B4-BE49-F238E27FC236}">
                <a16:creationId xmlns="" xmlns:a16="http://schemas.microsoft.com/office/drawing/2014/main" id="{BC4A2033-2188-4C7A-AFC0-37405AB53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6144" y="1858948"/>
            <a:ext cx="2724150" cy="2495550"/>
          </a:xfrm>
          <a:prstGeom prst="rect">
            <a:avLst/>
          </a:prstGeom>
        </p:spPr>
      </p:pic>
      <p:sp>
        <p:nvSpPr>
          <p:cNvPr id="2" name="Setengah Bingkai 1">
            <a:extLst>
              <a:ext uri="{FF2B5EF4-FFF2-40B4-BE49-F238E27FC236}">
                <a16:creationId xmlns="" xmlns:a16="http://schemas.microsoft.com/office/drawing/2014/main" id="{5C41226E-6133-4A0E-A887-1113B6A6D6DC}"/>
              </a:ext>
            </a:extLst>
          </p:cNvPr>
          <p:cNvSpPr/>
          <p:nvPr/>
        </p:nvSpPr>
        <p:spPr>
          <a:xfrm>
            <a:off x="6210300" y="1962400"/>
            <a:ext cx="914400" cy="914400"/>
          </a:xfrm>
          <a:prstGeom prst="halfFrame">
            <a:avLst>
              <a:gd name="adj1" fmla="val 7291"/>
              <a:gd name="adj2" fmla="val 62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Setengah Bingkai 24">
            <a:extLst>
              <a:ext uri="{FF2B5EF4-FFF2-40B4-BE49-F238E27FC236}">
                <a16:creationId xmlns="" xmlns:a16="http://schemas.microsoft.com/office/drawing/2014/main" id="{EB43BE42-9CEF-4AA8-8445-A17F1F784F26}"/>
              </a:ext>
            </a:extLst>
          </p:cNvPr>
          <p:cNvSpPr/>
          <p:nvPr/>
        </p:nvSpPr>
        <p:spPr>
          <a:xfrm rot="16200000" flipV="1">
            <a:off x="10696574" y="4344973"/>
            <a:ext cx="914400" cy="914400"/>
          </a:xfrm>
          <a:prstGeom prst="halfFrame">
            <a:avLst>
              <a:gd name="adj1" fmla="val 7291"/>
              <a:gd name="adj2" fmla="val 62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2850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34">
            <a:extLst>
              <a:ext uri="{FF2B5EF4-FFF2-40B4-BE49-F238E27FC236}">
                <a16:creationId xmlns="" xmlns:a16="http://schemas.microsoft.com/office/drawing/2014/main" id="{9595561E-B81D-4F74-89C6-156AB54921AA}"/>
              </a:ext>
            </a:extLst>
          </p:cNvPr>
          <p:cNvSpPr/>
          <p:nvPr/>
        </p:nvSpPr>
        <p:spPr>
          <a:xfrm>
            <a:off x="8782051" y="647700"/>
            <a:ext cx="2756175" cy="5562600"/>
          </a:xfrm>
          <a:custGeom>
            <a:avLst/>
            <a:gdLst>
              <a:gd name="connsiteX0" fmla="*/ 0 w 4134263"/>
              <a:gd name="connsiteY0" fmla="*/ 0 h 8343900"/>
              <a:gd name="connsiteX1" fmla="*/ 4134263 w 4134263"/>
              <a:gd name="connsiteY1" fmla="*/ 0 h 8343900"/>
              <a:gd name="connsiteX2" fmla="*/ 4134263 w 4134263"/>
              <a:gd name="connsiteY2" fmla="*/ 8343900 h 8343900"/>
              <a:gd name="connsiteX3" fmla="*/ 0 w 4134263"/>
              <a:gd name="connsiteY3" fmla="*/ 8343900 h 8343900"/>
              <a:gd name="connsiteX4" fmla="*/ 0 w 4134263"/>
              <a:gd name="connsiteY4" fmla="*/ 7895463 h 8343900"/>
              <a:gd name="connsiteX5" fmla="*/ 227674 w 4134263"/>
              <a:gd name="connsiteY5" fmla="*/ 7895463 h 8343900"/>
              <a:gd name="connsiteX6" fmla="*/ 227674 w 4134263"/>
              <a:gd name="connsiteY6" fmla="*/ 8116226 h 8343900"/>
              <a:gd name="connsiteX7" fmla="*/ 3906589 w 4134263"/>
              <a:gd name="connsiteY7" fmla="*/ 8116226 h 8343900"/>
              <a:gd name="connsiteX8" fmla="*/ 3906589 w 4134263"/>
              <a:gd name="connsiteY8" fmla="*/ 227674 h 8343900"/>
              <a:gd name="connsiteX9" fmla="*/ 227674 w 4134263"/>
              <a:gd name="connsiteY9" fmla="*/ 227674 h 8343900"/>
              <a:gd name="connsiteX10" fmla="*/ 227674 w 4134263"/>
              <a:gd name="connsiteY10" fmla="*/ 6515169 h 8343900"/>
              <a:gd name="connsiteX11" fmla="*/ 0 w 4134263"/>
              <a:gd name="connsiteY11" fmla="*/ 6515169 h 834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34263" h="8343900">
                <a:moveTo>
                  <a:pt x="0" y="0"/>
                </a:moveTo>
                <a:lnTo>
                  <a:pt x="4134263" y="0"/>
                </a:lnTo>
                <a:lnTo>
                  <a:pt x="4134263" y="8343900"/>
                </a:lnTo>
                <a:lnTo>
                  <a:pt x="0" y="8343900"/>
                </a:lnTo>
                <a:lnTo>
                  <a:pt x="0" y="7895463"/>
                </a:lnTo>
                <a:lnTo>
                  <a:pt x="227674" y="7895463"/>
                </a:lnTo>
                <a:lnTo>
                  <a:pt x="227674" y="8116226"/>
                </a:lnTo>
                <a:lnTo>
                  <a:pt x="3906589" y="8116226"/>
                </a:lnTo>
                <a:lnTo>
                  <a:pt x="3906589" y="227674"/>
                </a:lnTo>
                <a:lnTo>
                  <a:pt x="227674" y="227674"/>
                </a:lnTo>
                <a:lnTo>
                  <a:pt x="227674" y="6515169"/>
                </a:lnTo>
                <a:lnTo>
                  <a:pt x="0" y="6515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636E553-E2A5-4B59-98BD-EAB49CB54170}"/>
              </a:ext>
            </a:extLst>
          </p:cNvPr>
          <p:cNvSpPr txBox="1"/>
          <p:nvPr/>
        </p:nvSpPr>
        <p:spPr>
          <a:xfrm>
            <a:off x="5844161" y="953464"/>
            <a:ext cx="273223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err="1">
                <a:cs typeface="Arial" pitchFamily="34" charset="0"/>
              </a:rPr>
              <a:t>Ketika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menerapkan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statis</a:t>
            </a:r>
            <a:r>
              <a:rPr lang="en-US" altLang="ko-KR" sz="1500" dirty="0">
                <a:cs typeface="Arial" pitchFamily="34" charset="0"/>
              </a:rPr>
              <a:t>, Anda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mengetahui</a:t>
            </a:r>
            <a:r>
              <a:rPr lang="en-US" altLang="ko-KR" sz="1500" dirty="0">
                <a:cs typeface="Arial" pitchFamily="34" charset="0"/>
              </a:rPr>
              <a:t> IP </a:t>
            </a:r>
            <a:r>
              <a:rPr lang="en-US" altLang="ko-KR" sz="1500" i="1" dirty="0">
                <a:cs typeface="Arial" pitchFamily="34" charset="0"/>
              </a:rPr>
              <a:t>address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Jika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ingin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terkoneksi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pengguna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Norwegia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melewati</a:t>
            </a:r>
            <a:r>
              <a:rPr lang="en-US" altLang="ko-KR" sz="1500" dirty="0">
                <a:cs typeface="Arial" pitchFamily="34" charset="0"/>
              </a:rPr>
              <a:t> 100 kali </a:t>
            </a:r>
            <a:r>
              <a:rPr lang="en-US" altLang="ko-KR" sz="1500" i="1" dirty="0">
                <a:cs typeface="Arial" pitchFamily="34" charset="0"/>
              </a:rPr>
              <a:t>hops</a:t>
            </a:r>
            <a:r>
              <a:rPr lang="en-US" altLang="ko-KR" sz="1500" dirty="0">
                <a:cs typeface="Arial" pitchFamily="34" charset="0"/>
              </a:rPr>
              <a:t> (</a:t>
            </a:r>
            <a:r>
              <a:rPr lang="en-US" altLang="ko-KR" sz="1500" dirty="0" err="1">
                <a:cs typeface="Arial" pitchFamily="34" charset="0"/>
              </a:rPr>
              <a:t>lompatan</a:t>
            </a:r>
            <a:r>
              <a:rPr lang="en-US" altLang="ko-KR" sz="1500" dirty="0">
                <a:cs typeface="Arial" pitchFamily="34" charset="0"/>
              </a:rPr>
              <a:t>),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meregistrasikan</a:t>
            </a:r>
            <a:r>
              <a:rPr lang="en-US" altLang="ko-KR" sz="1500" dirty="0">
                <a:cs typeface="Arial" pitchFamily="34" charset="0"/>
              </a:rPr>
              <a:t> IP </a:t>
            </a:r>
            <a:r>
              <a:rPr lang="en-US" altLang="ko-KR" sz="1500" i="1" dirty="0">
                <a:cs typeface="Arial" pitchFamily="34" charset="0"/>
              </a:rPr>
              <a:t>address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tersebut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pada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tabel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Belum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lagi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pengguna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lainnya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berbagai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belahan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dunia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Oleh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karena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itu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sistem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tidak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efektif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merepotkan</a:t>
            </a:r>
            <a:r>
              <a:rPr lang="en-US" altLang="ko-KR" sz="1500" dirty="0">
                <a:cs typeface="Arial" pitchFamily="34" charset="0"/>
              </a:rPr>
              <a:t>.</a:t>
            </a:r>
            <a:endParaRPr lang="ko-KR" altLang="en-US" sz="1500" dirty="0"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58A31532-B316-484C-8098-AF3FF645AFD9}"/>
              </a:ext>
            </a:extLst>
          </p:cNvPr>
          <p:cNvSpPr txBox="1">
            <a:spLocks/>
          </p:cNvSpPr>
          <p:nvPr/>
        </p:nvSpPr>
        <p:spPr>
          <a:xfrm>
            <a:off x="205870" y="600379"/>
            <a:ext cx="5311018" cy="26670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>
                <a:cs typeface="Arial" pitchFamily="34" charset="0"/>
              </a:rPr>
              <a:t>MEKANISME </a:t>
            </a:r>
            <a:r>
              <a:rPr lang="en-US" altLang="ko-KR" sz="2800" b="1" i="1" dirty="0">
                <a:cs typeface="Arial" pitchFamily="34" charset="0"/>
              </a:rPr>
              <a:t>ROUTING</a:t>
            </a:r>
            <a:r>
              <a:rPr lang="en-US" altLang="ko-KR" sz="2800" b="1" dirty="0">
                <a:cs typeface="Arial" pitchFamily="34" charset="0"/>
              </a:rPr>
              <a:t> STATIS ATAU DINAMIS JIKA ADA PERUSAHAAN INGIN MENGHUBUNGKAN JARINGAN KE 200 KOMPUTER</a:t>
            </a:r>
            <a:endParaRPr lang="ko-KR" altLang="en-US" sz="2800" b="1" dirty="0">
              <a:cs typeface="Arial" pitchFamily="34" charset="0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="" xmlns:a16="http://schemas.microsoft.com/office/drawing/2014/main" id="{1E70138C-4282-423F-A7E8-4DC7AC3AB295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="" xmlns:a16="http://schemas.microsoft.com/office/drawing/2014/main" id="{E085FFDC-FB18-48C5-A020-B8E7F2694BD3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9C6704F4-09B8-431E-B46A-AD316B6DB2B6}"/>
              </a:ext>
            </a:extLst>
          </p:cNvPr>
          <p:cNvGrpSpPr/>
          <p:nvPr/>
        </p:nvGrpSpPr>
        <p:grpSpPr>
          <a:xfrm>
            <a:off x="5516888" y="4600575"/>
            <a:ext cx="6021337" cy="1697264"/>
            <a:chOff x="3960971" y="2767117"/>
            <a:chExt cx="4267200" cy="1321489"/>
          </a:xfrm>
        </p:grpSpPr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6ABA99BD-6C70-4C21-B01A-E5A38434A391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65F7FB75-7765-4EBA-BD4A-3761EBF3AE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A89087E6-F621-4716-9BE8-419B36D8C459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F499AB14-FBF6-4469-A907-239FF233DA3D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599F603A-4E14-408E-B18F-A6023E67F9E5}"/>
              </a:ext>
            </a:extLst>
          </p:cNvPr>
          <p:cNvSpPr txBox="1"/>
          <p:nvPr/>
        </p:nvSpPr>
        <p:spPr>
          <a:xfrm>
            <a:off x="9148413" y="456636"/>
            <a:ext cx="27008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err="1">
                <a:cs typeface="Arial" pitchFamily="34" charset="0"/>
              </a:rPr>
              <a:t>Solusi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kedua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adalah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menerapkan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dapat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dilakukan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mengenalkan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network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terdekat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terhubung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langsung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ke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(</a:t>
            </a:r>
            <a:r>
              <a:rPr lang="en-US" altLang="ko-KR" sz="1500" dirty="0" err="1">
                <a:cs typeface="Arial" pitchFamily="34" charset="0"/>
              </a:rPr>
              <a:t>anggap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saja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RIP). </a:t>
            </a:r>
            <a:r>
              <a:rPr lang="en-US" altLang="ko-KR" sz="1500" dirty="0" err="1">
                <a:cs typeface="Arial" pitchFamily="34" charset="0"/>
              </a:rPr>
              <a:t>Jika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memiliki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koneksi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ratusan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network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memiliki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ratusan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informasi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dalam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tabel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Apalagi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tidak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semua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koneksi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dunia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menggunakan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protokol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sama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entah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itu</a:t>
            </a:r>
            <a:r>
              <a:rPr lang="en-US" altLang="ko-KR" sz="1500" dirty="0">
                <a:cs typeface="Arial" pitchFamily="34" charset="0"/>
              </a:rPr>
              <a:t> OSPF, BGP, </a:t>
            </a:r>
            <a:r>
              <a:rPr lang="en-US" altLang="ko-KR" sz="1500" dirty="0" err="1">
                <a:cs typeface="Arial" pitchFamily="34" charset="0"/>
              </a:rPr>
              <a:t>dan</a:t>
            </a:r>
            <a:r>
              <a:rPr lang="en-US" altLang="ko-KR" sz="1500" dirty="0">
                <a:cs typeface="Arial" pitchFamily="34" charset="0"/>
              </a:rPr>
              <a:t> EIGRP. </a:t>
            </a:r>
            <a:endParaRPr lang="ko-KR" altLang="en-US" sz="1500" dirty="0">
              <a:cs typeface="Arial" pitchFamily="34" charset="0"/>
            </a:endParaRPr>
          </a:p>
        </p:txBody>
      </p:sp>
      <p:sp>
        <p:nvSpPr>
          <p:cNvPr id="17" name="Isosceles Triangle 6">
            <a:extLst>
              <a:ext uri="{FF2B5EF4-FFF2-40B4-BE49-F238E27FC236}">
                <a16:creationId xmlns="" xmlns:a16="http://schemas.microsoft.com/office/drawing/2014/main" id="{97C9B495-603D-4AD6-8BF7-08E37F4C1B8A}"/>
              </a:ext>
            </a:extLst>
          </p:cNvPr>
          <p:cNvSpPr/>
          <p:nvPr/>
        </p:nvSpPr>
        <p:spPr>
          <a:xfrm rot="14400000">
            <a:off x="1220578" y="3581610"/>
            <a:ext cx="2247548" cy="1675820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자유형: 도형 28">
            <a:extLst>
              <a:ext uri="{FF2B5EF4-FFF2-40B4-BE49-F238E27FC236}">
                <a16:creationId xmlns="" xmlns:a16="http://schemas.microsoft.com/office/drawing/2014/main" id="{8456BF6C-FE47-47C7-A828-FAB9388F91F9}"/>
              </a:ext>
            </a:extLst>
          </p:cNvPr>
          <p:cNvSpPr/>
          <p:nvPr/>
        </p:nvSpPr>
        <p:spPr>
          <a:xfrm>
            <a:off x="301989" y="3296978"/>
            <a:ext cx="2756175" cy="2913668"/>
          </a:xfrm>
          <a:custGeom>
            <a:avLst/>
            <a:gdLst>
              <a:gd name="connsiteX0" fmla="*/ 133414 w 5674631"/>
              <a:gd name="connsiteY0" fmla="*/ 124105 h 5574403"/>
              <a:gd name="connsiteX1" fmla="*/ 1760847 w 5674631"/>
              <a:gd name="connsiteY1" fmla="*/ 5375439 h 5574403"/>
              <a:gd name="connsiteX2" fmla="*/ 5479167 w 5674631"/>
              <a:gd name="connsiteY2" fmla="*/ 1345256 h 5574403"/>
              <a:gd name="connsiteX3" fmla="*/ 0 w 5674631"/>
              <a:gd name="connsiteY3" fmla="*/ 0 h 5574403"/>
              <a:gd name="connsiteX4" fmla="*/ 5674631 w 5674631"/>
              <a:gd name="connsiteY4" fmla="*/ 1296278 h 5574403"/>
              <a:gd name="connsiteX5" fmla="*/ 1727555 w 5674631"/>
              <a:gd name="connsiteY5" fmla="*/ 5574403 h 557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4631" h="5574403">
                <a:moveTo>
                  <a:pt x="133414" y="124105"/>
                </a:moveTo>
                <a:lnTo>
                  <a:pt x="1760847" y="5375439"/>
                </a:lnTo>
                <a:lnTo>
                  <a:pt x="5479167" y="1345256"/>
                </a:lnTo>
                <a:close/>
                <a:moveTo>
                  <a:pt x="0" y="0"/>
                </a:moveTo>
                <a:lnTo>
                  <a:pt x="5674631" y="1296278"/>
                </a:lnTo>
                <a:lnTo>
                  <a:pt x="1727555" y="557440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="" xmlns:p14="http://schemas.microsoft.com/office/powerpoint/2010/main" val="1616121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636E553-E2A5-4B59-98BD-EAB49CB54170}"/>
              </a:ext>
            </a:extLst>
          </p:cNvPr>
          <p:cNvSpPr txBox="1"/>
          <p:nvPr/>
        </p:nvSpPr>
        <p:spPr>
          <a:xfrm>
            <a:off x="6338959" y="806426"/>
            <a:ext cx="525800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dirty="0" err="1">
                <a:cs typeface="Arial" pitchFamily="34" charset="0"/>
              </a:rPr>
              <a:t>Solusi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menerapkan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routing</a:t>
            </a:r>
            <a:r>
              <a:rPr lang="en-US" altLang="ko-KR" sz="1700" dirty="0">
                <a:cs typeface="Arial" pitchFamily="34" charset="0"/>
              </a:rPr>
              <a:t> agar </a:t>
            </a:r>
            <a:r>
              <a:rPr lang="en-US" altLang="ko-KR" sz="1700" dirty="0" err="1">
                <a:cs typeface="Arial" pitchFamily="34" charset="0"/>
              </a:rPr>
              <a:t>terkoneksi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dengan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luar</a:t>
            </a:r>
            <a:r>
              <a:rPr lang="en-US" altLang="ko-KR" sz="1700" dirty="0">
                <a:cs typeface="Arial" pitchFamily="34" charset="0"/>
              </a:rPr>
              <a:t> (</a:t>
            </a:r>
            <a:r>
              <a:rPr lang="en-US" altLang="ko-KR" sz="1700" dirty="0" err="1">
                <a:cs typeface="Arial" pitchFamily="34" charset="0"/>
              </a:rPr>
              <a:t>skala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besar</a:t>
            </a:r>
            <a:r>
              <a:rPr lang="en-US" altLang="ko-KR" sz="1700" dirty="0">
                <a:cs typeface="Arial" pitchFamily="34" charset="0"/>
              </a:rPr>
              <a:t>) </a:t>
            </a:r>
            <a:r>
              <a:rPr lang="en-US" altLang="ko-KR" sz="1700" dirty="0" err="1">
                <a:cs typeface="Arial" pitchFamily="34" charset="0"/>
              </a:rPr>
              <a:t>kurang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efisien</a:t>
            </a:r>
            <a:r>
              <a:rPr lang="en-US" altLang="ko-KR" sz="1700" dirty="0">
                <a:cs typeface="Arial" pitchFamily="34" charset="0"/>
              </a:rPr>
              <a:t>. </a:t>
            </a:r>
            <a:r>
              <a:rPr lang="en-US" altLang="ko-KR" sz="1700" dirty="0" err="1">
                <a:cs typeface="Arial" pitchFamily="34" charset="0"/>
              </a:rPr>
              <a:t>Alternatif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dapat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dilakukan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adalah</a:t>
            </a:r>
            <a:r>
              <a:rPr lang="en-US" altLang="ko-KR" sz="1700" dirty="0">
                <a:cs typeface="Arial" pitchFamily="34" charset="0"/>
              </a:rPr>
              <a:t> NAT. NAT </a:t>
            </a:r>
            <a:r>
              <a:rPr lang="en-US" altLang="ko-KR" sz="1700" dirty="0" err="1">
                <a:cs typeface="Arial" pitchFamily="34" charset="0"/>
              </a:rPr>
              <a:t>memudahkan</a:t>
            </a:r>
            <a:r>
              <a:rPr lang="en-US" altLang="ko-KR" sz="1700" dirty="0">
                <a:cs typeface="Arial" pitchFamily="34" charset="0"/>
              </a:rPr>
              <a:t> administrator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untuk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menyediakan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akses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ke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lebih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besar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tanpa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perlu</a:t>
            </a:r>
            <a:r>
              <a:rPr lang="en-US" altLang="ko-KR" sz="1700" dirty="0">
                <a:cs typeface="Arial" pitchFamily="34" charset="0"/>
              </a:rPr>
              <a:t> repot </a:t>
            </a:r>
            <a:r>
              <a:rPr lang="en-US" altLang="ko-KR" sz="1700" dirty="0" err="1">
                <a:cs typeface="Arial" pitchFamily="34" charset="0"/>
              </a:rPr>
              <a:t>mengetahui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mendaftarkan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setiap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network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terhubung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dengan</a:t>
            </a:r>
            <a:r>
              <a:rPr lang="en-US" altLang="ko-KR" sz="1700" dirty="0">
                <a:cs typeface="Arial" pitchFamily="34" charset="0"/>
              </a:rPr>
              <a:t> router </a:t>
            </a:r>
            <a:r>
              <a:rPr lang="en-US" altLang="ko-KR" sz="1700" dirty="0" err="1">
                <a:cs typeface="Arial" pitchFamily="34" charset="0"/>
              </a:rPr>
              <a:t>utama</a:t>
            </a:r>
            <a:r>
              <a:rPr lang="en-US" altLang="ko-KR" sz="1700" dirty="0">
                <a:cs typeface="Arial" pitchFamily="34" charset="0"/>
              </a:rPr>
              <a:t>. NAT </a:t>
            </a:r>
            <a:r>
              <a:rPr lang="en-US" altLang="ko-KR" sz="1700" dirty="0" err="1">
                <a:cs typeface="Arial" pitchFamily="34" charset="0"/>
              </a:rPr>
              <a:t>merupakan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mekanisme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menerjemahkan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atau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memetakan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satu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atau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lebih</a:t>
            </a:r>
            <a:r>
              <a:rPr lang="en-US" altLang="ko-KR" sz="1700" dirty="0">
                <a:cs typeface="Arial" pitchFamily="34" charset="0"/>
              </a:rPr>
              <a:t> IP </a:t>
            </a:r>
            <a:r>
              <a:rPr lang="en-US" altLang="ko-KR" sz="1700" i="1" dirty="0">
                <a:cs typeface="Arial" pitchFamily="34" charset="0"/>
              </a:rPr>
              <a:t>address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ke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alamat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network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lainnya</a:t>
            </a:r>
            <a:r>
              <a:rPr lang="en-US" altLang="ko-KR" sz="1700" dirty="0">
                <a:cs typeface="Arial" pitchFamily="34" charset="0"/>
              </a:rPr>
              <a:t> pada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berbeda</a:t>
            </a:r>
            <a:r>
              <a:rPr lang="en-US" altLang="ko-KR" sz="1700" dirty="0">
                <a:cs typeface="Arial" pitchFamily="34" charset="0"/>
              </a:rPr>
              <a:t>. </a:t>
            </a:r>
            <a:r>
              <a:rPr lang="en-US" altLang="ko-KR" sz="1700" dirty="0" err="1">
                <a:cs typeface="Arial" pitchFamily="34" charset="0"/>
              </a:rPr>
              <a:t>Contoh</a:t>
            </a:r>
            <a:r>
              <a:rPr lang="en-US" altLang="ko-KR" sz="1700" dirty="0">
                <a:cs typeface="Arial" pitchFamily="34" charset="0"/>
              </a:rPr>
              <a:t> yang paling </a:t>
            </a:r>
            <a:r>
              <a:rPr lang="en-US" altLang="ko-KR" sz="1700" dirty="0" err="1">
                <a:cs typeface="Arial" pitchFamily="34" charset="0"/>
              </a:rPr>
              <a:t>sering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digunakan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adalah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alokasi</a:t>
            </a:r>
            <a:r>
              <a:rPr lang="en-US" altLang="ko-KR" sz="1700" dirty="0">
                <a:cs typeface="Arial" pitchFamily="34" charset="0"/>
              </a:rPr>
              <a:t> NAT </a:t>
            </a:r>
            <a:r>
              <a:rPr lang="en-US" altLang="ko-KR" sz="1700" dirty="0" err="1">
                <a:cs typeface="Arial" pitchFamily="34" charset="0"/>
              </a:rPr>
              <a:t>sebuah</a:t>
            </a:r>
            <a:r>
              <a:rPr lang="en-US" altLang="ko-KR" sz="1700" dirty="0">
                <a:cs typeface="Arial" pitchFamily="34" charset="0"/>
              </a:rPr>
              <a:t> IP </a:t>
            </a:r>
            <a:r>
              <a:rPr lang="en-US" altLang="ko-KR" sz="1700" dirty="0" err="1">
                <a:cs typeface="Arial" pitchFamily="34" charset="0"/>
              </a:rPr>
              <a:t>publik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untuk</a:t>
            </a:r>
            <a:r>
              <a:rPr lang="en-US" altLang="ko-KR" sz="1700" dirty="0">
                <a:cs typeface="Arial" pitchFamily="34" charset="0"/>
              </a:rPr>
              <a:t> 200 </a:t>
            </a:r>
            <a:r>
              <a:rPr lang="en-US" altLang="ko-KR" sz="1700" dirty="0" err="1">
                <a:cs typeface="Arial" pitchFamily="34" charset="0"/>
              </a:rPr>
              <a:t>komputer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lokal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suatu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perusahaan</a:t>
            </a:r>
            <a:r>
              <a:rPr lang="en-US" altLang="ko-KR" sz="1700" dirty="0">
                <a:cs typeface="Arial" pitchFamily="34" charset="0"/>
              </a:rPr>
              <a:t>.</a:t>
            </a:r>
          </a:p>
          <a:p>
            <a:endParaRPr lang="ko-KR" altLang="en-US" sz="1700" dirty="0">
              <a:cs typeface="Arial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58A31532-B316-484C-8098-AF3FF645AFD9}"/>
              </a:ext>
            </a:extLst>
          </p:cNvPr>
          <p:cNvSpPr txBox="1">
            <a:spLocks/>
          </p:cNvSpPr>
          <p:nvPr/>
        </p:nvSpPr>
        <p:spPr>
          <a:xfrm>
            <a:off x="181577" y="627223"/>
            <a:ext cx="5636385" cy="160216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>
                <a:cs typeface="Arial" pitchFamily="34" charset="0"/>
              </a:rPr>
              <a:t>SOLUSI MENGHUBUNGKAN JARINGAN DENGAN 200 KOMPUTER</a:t>
            </a:r>
            <a:endParaRPr lang="ko-KR" altLang="en-US" sz="2800" b="1" dirty="0">
              <a:cs typeface="Arial" pitchFamily="34" charset="0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="" xmlns:a16="http://schemas.microsoft.com/office/drawing/2014/main" id="{1E70138C-4282-423F-A7E8-4DC7AC3AB295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Rounded Rectangle 5">
            <a:extLst>
              <a:ext uri="{FF2B5EF4-FFF2-40B4-BE49-F238E27FC236}">
                <a16:creationId xmlns="" xmlns:a16="http://schemas.microsoft.com/office/drawing/2014/main" id="{E085FFDC-FB18-48C5-A020-B8E7F2694BD3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9C6704F4-09B8-431E-B46A-AD316B6DB2B6}"/>
              </a:ext>
            </a:extLst>
          </p:cNvPr>
          <p:cNvGrpSpPr/>
          <p:nvPr/>
        </p:nvGrpSpPr>
        <p:grpSpPr>
          <a:xfrm>
            <a:off x="5924662" y="4539250"/>
            <a:ext cx="5258006" cy="1512324"/>
            <a:chOff x="3960971" y="2767117"/>
            <a:chExt cx="4267200" cy="1321489"/>
          </a:xfrm>
        </p:grpSpPr>
        <p:sp>
          <p:nvSpPr>
            <p:cNvPr id="34" name="Freeform: Shape 21">
              <a:extLst>
                <a:ext uri="{FF2B5EF4-FFF2-40B4-BE49-F238E27FC236}">
                  <a16:creationId xmlns="" xmlns:a16="http://schemas.microsoft.com/office/drawing/2014/main" id="{6ABA99BD-6C70-4C21-B01A-E5A38434A391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35" name="Freeform: Shape 22">
              <a:extLst>
                <a:ext uri="{FF2B5EF4-FFF2-40B4-BE49-F238E27FC236}">
                  <a16:creationId xmlns="" xmlns:a16="http://schemas.microsoft.com/office/drawing/2014/main" id="{65F7FB75-7765-4EBA-BD4A-3761EBF3AE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800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36" name="Freeform: Shape 23">
              <a:extLst>
                <a:ext uri="{FF2B5EF4-FFF2-40B4-BE49-F238E27FC236}">
                  <a16:creationId xmlns="" xmlns:a16="http://schemas.microsoft.com/office/drawing/2014/main" id="{A89087E6-F621-4716-9BE8-419B36D8C459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37" name="Freeform: Shape 24">
              <a:extLst>
                <a:ext uri="{FF2B5EF4-FFF2-40B4-BE49-F238E27FC236}">
                  <a16:creationId xmlns="" xmlns:a16="http://schemas.microsoft.com/office/drawing/2014/main" id="{F499AB14-FBF6-4469-A907-239FF233DA3D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2" name="Isosceles Triangle 6">
            <a:extLst>
              <a:ext uri="{FF2B5EF4-FFF2-40B4-BE49-F238E27FC236}">
                <a16:creationId xmlns="" xmlns:a16="http://schemas.microsoft.com/office/drawing/2014/main" id="{ACD482BC-ABF8-4C52-85E9-BD0F214C246E}"/>
              </a:ext>
            </a:extLst>
          </p:cNvPr>
          <p:cNvSpPr/>
          <p:nvPr/>
        </p:nvSpPr>
        <p:spPr>
          <a:xfrm rot="14400000">
            <a:off x="1203703" y="2924483"/>
            <a:ext cx="2655833" cy="2058542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자유형: 도형 28">
            <a:extLst>
              <a:ext uri="{FF2B5EF4-FFF2-40B4-BE49-F238E27FC236}">
                <a16:creationId xmlns="" xmlns:a16="http://schemas.microsoft.com/office/drawing/2014/main" id="{C8C40446-99B8-4FDF-B304-9AFA4BC72816}"/>
              </a:ext>
            </a:extLst>
          </p:cNvPr>
          <p:cNvSpPr/>
          <p:nvPr/>
        </p:nvSpPr>
        <p:spPr>
          <a:xfrm>
            <a:off x="101892" y="2738088"/>
            <a:ext cx="3385626" cy="3442959"/>
          </a:xfrm>
          <a:custGeom>
            <a:avLst/>
            <a:gdLst>
              <a:gd name="connsiteX0" fmla="*/ 133414 w 5674631"/>
              <a:gd name="connsiteY0" fmla="*/ 124105 h 5574403"/>
              <a:gd name="connsiteX1" fmla="*/ 1760847 w 5674631"/>
              <a:gd name="connsiteY1" fmla="*/ 5375439 h 5574403"/>
              <a:gd name="connsiteX2" fmla="*/ 5479167 w 5674631"/>
              <a:gd name="connsiteY2" fmla="*/ 1345256 h 5574403"/>
              <a:gd name="connsiteX3" fmla="*/ 0 w 5674631"/>
              <a:gd name="connsiteY3" fmla="*/ 0 h 5574403"/>
              <a:gd name="connsiteX4" fmla="*/ 5674631 w 5674631"/>
              <a:gd name="connsiteY4" fmla="*/ 1296278 h 5574403"/>
              <a:gd name="connsiteX5" fmla="*/ 1727555 w 5674631"/>
              <a:gd name="connsiteY5" fmla="*/ 5574403 h 557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4631" h="5574403">
                <a:moveTo>
                  <a:pt x="133414" y="124105"/>
                </a:moveTo>
                <a:lnTo>
                  <a:pt x="1760847" y="5375439"/>
                </a:lnTo>
                <a:lnTo>
                  <a:pt x="5479167" y="1345256"/>
                </a:lnTo>
                <a:close/>
                <a:moveTo>
                  <a:pt x="0" y="0"/>
                </a:moveTo>
                <a:lnTo>
                  <a:pt x="5674631" y="1296278"/>
                </a:lnTo>
                <a:lnTo>
                  <a:pt x="1727555" y="557440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="" xmlns:p14="http://schemas.microsoft.com/office/powerpoint/2010/main" val="3122603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E8D6BA3-287B-46CB-B815-F775F34D9011}"/>
              </a:ext>
            </a:extLst>
          </p:cNvPr>
          <p:cNvSpPr txBox="1"/>
          <p:nvPr/>
        </p:nvSpPr>
        <p:spPr>
          <a:xfrm flipH="1">
            <a:off x="6095999" y="936010"/>
            <a:ext cx="4771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r">
              <a:buFont typeface="Arial" panose="020B0604020202020204" pitchFamily="34" charset="0"/>
              <a:buChar char="•"/>
            </a:pPr>
            <a:r>
              <a:rPr lang="en-US" altLang="ko-KR" sz="4000" b="1" dirty="0">
                <a:latin typeface="+mj-lt"/>
                <a:cs typeface="Arial" pitchFamily="34" charset="0"/>
              </a:rPr>
              <a:t>TOPOLOGI NAT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674084D-B7F5-49AE-8925-3808BBA24F12}"/>
              </a:ext>
            </a:extLst>
          </p:cNvPr>
          <p:cNvSpPr txBox="1"/>
          <p:nvPr/>
        </p:nvSpPr>
        <p:spPr>
          <a:xfrm>
            <a:off x="7000287" y="1859340"/>
            <a:ext cx="39915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lt"/>
                <a:cs typeface="Arial" pitchFamily="34" charset="0"/>
              </a:rPr>
              <a:t>Pada </a:t>
            </a:r>
            <a:r>
              <a:rPr lang="en-US" altLang="ko-KR" dirty="0" err="1">
                <a:latin typeface="+mj-lt"/>
                <a:cs typeface="Arial" pitchFamily="34" charset="0"/>
              </a:rPr>
              <a:t>gambar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topologi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jaringan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tersebut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dalam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jaringan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lokal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terdapat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tiga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buah</a:t>
            </a:r>
            <a:r>
              <a:rPr lang="en-US" altLang="ko-KR" dirty="0">
                <a:latin typeface="+mj-lt"/>
                <a:cs typeface="Arial" pitchFamily="34" charset="0"/>
              </a:rPr>
              <a:t> PC </a:t>
            </a:r>
            <a:r>
              <a:rPr lang="en-US" altLang="ko-KR" dirty="0" err="1">
                <a:latin typeface="+mj-lt"/>
                <a:cs typeface="Arial" pitchFamily="34" charset="0"/>
              </a:rPr>
              <a:t>klien</a:t>
            </a:r>
            <a:r>
              <a:rPr lang="en-US" altLang="ko-KR" dirty="0">
                <a:latin typeface="+mj-lt"/>
                <a:cs typeface="Arial" pitchFamily="34" charset="0"/>
              </a:rPr>
              <a:t> dan </a:t>
            </a:r>
            <a:r>
              <a:rPr lang="en-US" altLang="ko-KR" dirty="0" err="1">
                <a:latin typeface="+mj-lt"/>
                <a:cs typeface="Arial" pitchFamily="34" charset="0"/>
              </a:rPr>
              <a:t>sebuah</a:t>
            </a:r>
            <a:r>
              <a:rPr lang="en-US" altLang="ko-KR" dirty="0">
                <a:latin typeface="+mj-lt"/>
                <a:cs typeface="Arial" pitchFamily="34" charset="0"/>
              </a:rPr>
              <a:t> web server. Agar </a:t>
            </a:r>
            <a:r>
              <a:rPr lang="en-US" altLang="ko-KR" dirty="0" err="1">
                <a:latin typeface="+mj-lt"/>
                <a:cs typeface="Arial" pitchFamily="34" charset="0"/>
              </a:rPr>
              <a:t>semua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klien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tersebut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dapat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terhubung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dengan</a:t>
            </a:r>
            <a:r>
              <a:rPr lang="en-US" altLang="ko-KR" dirty="0">
                <a:latin typeface="+mj-lt"/>
                <a:cs typeface="Arial" pitchFamily="34" charset="0"/>
              </a:rPr>
              <a:t> internet </a:t>
            </a:r>
            <a:r>
              <a:rPr lang="en-US" altLang="ko-KR" dirty="0" err="1">
                <a:latin typeface="+mj-lt"/>
                <a:cs typeface="Arial" pitchFamily="34" charset="0"/>
              </a:rPr>
              <a:t>melalui</a:t>
            </a:r>
            <a:r>
              <a:rPr lang="en-US" altLang="ko-KR" dirty="0">
                <a:latin typeface="+mj-lt"/>
                <a:cs typeface="Arial" pitchFamily="34" charset="0"/>
              </a:rPr>
              <a:t> modem ADSL, </a:t>
            </a:r>
            <a:r>
              <a:rPr lang="en-US" altLang="ko-KR" dirty="0" err="1">
                <a:latin typeface="+mj-lt"/>
                <a:cs typeface="Arial" pitchFamily="34" charset="0"/>
              </a:rPr>
              <a:t>diperlukan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perangkat</a:t>
            </a:r>
            <a:r>
              <a:rPr lang="en-US" altLang="ko-KR" dirty="0">
                <a:latin typeface="+mj-lt"/>
                <a:cs typeface="Arial" pitchFamily="34" charset="0"/>
              </a:rPr>
              <a:t> router yang </a:t>
            </a:r>
            <a:r>
              <a:rPr lang="en-US" altLang="ko-KR" dirty="0" err="1">
                <a:latin typeface="+mj-lt"/>
                <a:cs typeface="Arial" pitchFamily="34" charset="0"/>
              </a:rPr>
              <a:t>menjalankan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firewall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dengan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mekanisme</a:t>
            </a:r>
            <a:r>
              <a:rPr lang="en-US" altLang="ko-KR" dirty="0">
                <a:latin typeface="+mj-lt"/>
                <a:cs typeface="Arial" pitchFamily="34" charset="0"/>
              </a:rPr>
              <a:t> NAT.  </a:t>
            </a:r>
            <a:r>
              <a:rPr lang="en-US" altLang="ko-KR" dirty="0" err="1">
                <a:latin typeface="+mj-lt"/>
                <a:cs typeface="Arial" pitchFamily="34" charset="0"/>
              </a:rPr>
              <a:t>Ketika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ada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permintaan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atau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request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dari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internal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network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menuju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eksternal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network</a:t>
            </a:r>
            <a:r>
              <a:rPr lang="en-US" altLang="ko-KR" dirty="0">
                <a:latin typeface="+mj-lt"/>
                <a:cs typeface="Arial" pitchFamily="34" charset="0"/>
              </a:rPr>
              <a:t> (internet), NAT </a:t>
            </a:r>
            <a:r>
              <a:rPr lang="en-US" altLang="ko-KR" dirty="0" err="1">
                <a:latin typeface="+mj-lt"/>
                <a:cs typeface="Arial" pitchFamily="34" charset="0"/>
              </a:rPr>
              <a:t>akan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menerjemahkan</a:t>
            </a:r>
            <a:r>
              <a:rPr lang="en-US" altLang="ko-KR" dirty="0">
                <a:latin typeface="+mj-lt"/>
                <a:cs typeface="Arial" pitchFamily="34" charset="0"/>
              </a:rPr>
              <a:t> IP </a:t>
            </a:r>
            <a:r>
              <a:rPr lang="en-US" altLang="ko-KR" dirty="0" err="1">
                <a:latin typeface="+mj-lt"/>
                <a:cs typeface="Arial" pitchFamily="34" charset="0"/>
              </a:rPr>
              <a:t>lokal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menjadi</a:t>
            </a:r>
            <a:r>
              <a:rPr lang="en-US" altLang="ko-KR" dirty="0">
                <a:latin typeface="+mj-lt"/>
                <a:cs typeface="Arial" pitchFamily="34" charset="0"/>
              </a:rPr>
              <a:t> IP </a:t>
            </a:r>
            <a:r>
              <a:rPr lang="en-US" altLang="ko-KR" dirty="0" err="1">
                <a:latin typeface="+mj-lt"/>
                <a:cs typeface="Arial" pitchFamily="34" charset="0"/>
              </a:rPr>
              <a:t>publik</a:t>
            </a:r>
            <a:r>
              <a:rPr lang="en-US" altLang="ko-KR" dirty="0">
                <a:latin typeface="+mj-lt"/>
                <a:cs typeface="Arial" pitchFamily="34" charset="0"/>
              </a:rPr>
              <a:t>, </a:t>
            </a:r>
            <a:r>
              <a:rPr lang="en-US" altLang="ko-KR" dirty="0" err="1">
                <a:latin typeface="+mj-lt"/>
                <a:cs typeface="Arial" pitchFamily="34" charset="0"/>
              </a:rPr>
              <a:t>begitu</a:t>
            </a:r>
            <a:r>
              <a:rPr lang="en-US" altLang="ko-KR" dirty="0">
                <a:latin typeface="+mj-lt"/>
                <a:cs typeface="Arial" pitchFamily="34" charset="0"/>
              </a:rPr>
              <a:t> pula </a:t>
            </a:r>
            <a:r>
              <a:rPr lang="en-US" altLang="ko-KR" dirty="0" err="1">
                <a:latin typeface="+mj-lt"/>
                <a:cs typeface="Arial" pitchFamily="34" charset="0"/>
              </a:rPr>
              <a:t>sebaliknya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endParaRPr lang="ko-KR" altLang="en-US" dirty="0">
              <a:latin typeface="+mj-lt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0" y="185934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/>
          <p:nvPr/>
        </p:nvPicPr>
        <p:blipFill rotWithShape="1">
          <a:blip r:embed="rId2"/>
          <a:srcRect l="27991" t="23657" r="26069" b="25421"/>
          <a:stretch/>
        </p:blipFill>
        <p:spPr bwMode="auto">
          <a:xfrm>
            <a:off x="291013" y="1104901"/>
            <a:ext cx="5576387" cy="446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02377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="" xmlns:a16="http://schemas.microsoft.com/office/drawing/2014/main" id="{5B2C89E3-3F8E-438D-8038-965596F6B650}"/>
              </a:ext>
            </a:extLst>
          </p:cNvPr>
          <p:cNvSpPr/>
          <p:nvPr/>
        </p:nvSpPr>
        <p:spPr>
          <a:xfrm>
            <a:off x="-9694" y="0"/>
            <a:ext cx="6090488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800"/>
          </a:p>
        </p:txBody>
      </p:sp>
      <p:sp>
        <p:nvSpPr>
          <p:cNvPr id="16" name="Oval 1">
            <a:extLst>
              <a:ext uri="{FF2B5EF4-FFF2-40B4-BE49-F238E27FC236}">
                <a16:creationId xmlns="" xmlns:a16="http://schemas.microsoft.com/office/drawing/2014/main" id="{713CF3AF-E493-4498-A567-94442FA043D4}"/>
              </a:ext>
            </a:extLst>
          </p:cNvPr>
          <p:cNvSpPr/>
          <p:nvPr/>
        </p:nvSpPr>
        <p:spPr>
          <a:xfrm>
            <a:off x="4198647" y="1441150"/>
            <a:ext cx="1934291" cy="4562154"/>
          </a:xfrm>
          <a:custGeom>
            <a:avLst/>
            <a:gdLst/>
            <a:ahLst/>
            <a:cxnLst/>
            <a:rect l="l" t="t" r="r" b="b"/>
            <a:pathLst>
              <a:path w="1574056" h="3712516">
                <a:moveTo>
                  <a:pt x="1185390" y="3439800"/>
                </a:moveTo>
                <a:lnTo>
                  <a:pt x="1574056" y="3439800"/>
                </a:lnTo>
                <a:lnTo>
                  <a:pt x="1574056" y="3711512"/>
                </a:lnTo>
                <a:cubicBezTo>
                  <a:pt x="1569524" y="3712486"/>
                  <a:pt x="1564959" y="3712516"/>
                  <a:pt x="1560375" y="3712516"/>
                </a:cubicBezTo>
                <a:cubicBezTo>
                  <a:pt x="1353277" y="3712516"/>
                  <a:pt x="1185390" y="3651466"/>
                  <a:pt x="1185390" y="3576158"/>
                </a:cubicBezTo>
                <a:close/>
                <a:moveTo>
                  <a:pt x="1187034" y="3209086"/>
                </a:moveTo>
                <a:lnTo>
                  <a:pt x="1574056" y="3209086"/>
                </a:lnTo>
                <a:lnTo>
                  <a:pt x="1574056" y="3379553"/>
                </a:lnTo>
                <a:lnTo>
                  <a:pt x="1187034" y="3379553"/>
                </a:lnTo>
                <a:cubicBezTo>
                  <a:pt x="1148472" y="3379553"/>
                  <a:pt x="1117211" y="3348291"/>
                  <a:pt x="1117211" y="3309730"/>
                </a:cubicBezTo>
                <a:lnTo>
                  <a:pt x="1117211" y="3278908"/>
                </a:lnTo>
                <a:cubicBezTo>
                  <a:pt x="1117211" y="3240347"/>
                  <a:pt x="1148472" y="3209086"/>
                  <a:pt x="1187034" y="3209086"/>
                </a:cubicBezTo>
                <a:close/>
                <a:moveTo>
                  <a:pt x="1152944" y="2978372"/>
                </a:moveTo>
                <a:lnTo>
                  <a:pt x="1574056" y="2978372"/>
                </a:lnTo>
                <a:lnTo>
                  <a:pt x="1574056" y="3148838"/>
                </a:lnTo>
                <a:lnTo>
                  <a:pt x="1152944" y="3148838"/>
                </a:lnTo>
                <a:cubicBezTo>
                  <a:pt x="1114382" y="3148838"/>
                  <a:pt x="1083121" y="3117577"/>
                  <a:pt x="1083121" y="3079015"/>
                </a:cubicBezTo>
                <a:lnTo>
                  <a:pt x="1083121" y="3048195"/>
                </a:lnTo>
                <a:cubicBezTo>
                  <a:pt x="1083121" y="3009633"/>
                  <a:pt x="1114382" y="2978372"/>
                  <a:pt x="1152944" y="2978372"/>
                </a:cubicBezTo>
                <a:close/>
                <a:moveTo>
                  <a:pt x="1118855" y="2747657"/>
                </a:moveTo>
                <a:lnTo>
                  <a:pt x="1574056" y="2747657"/>
                </a:lnTo>
                <a:lnTo>
                  <a:pt x="1574056" y="2918124"/>
                </a:lnTo>
                <a:lnTo>
                  <a:pt x="1118855" y="2918124"/>
                </a:lnTo>
                <a:cubicBezTo>
                  <a:pt x="1080292" y="2918124"/>
                  <a:pt x="1049031" y="2886862"/>
                  <a:pt x="1049031" y="2848301"/>
                </a:cubicBezTo>
                <a:lnTo>
                  <a:pt x="1049031" y="2817480"/>
                </a:lnTo>
                <a:cubicBezTo>
                  <a:pt x="1049031" y="2778918"/>
                  <a:pt x="1080292" y="2747657"/>
                  <a:pt x="1118855" y="2747657"/>
                </a:cubicBezTo>
                <a:close/>
                <a:moveTo>
                  <a:pt x="0" y="1124141"/>
                </a:moveTo>
                <a:lnTo>
                  <a:pt x="338831" y="1171577"/>
                </a:lnTo>
                <a:lnTo>
                  <a:pt x="338831" y="1313886"/>
                </a:lnTo>
                <a:lnTo>
                  <a:pt x="0" y="1361322"/>
                </a:lnTo>
                <a:close/>
                <a:moveTo>
                  <a:pt x="1554171" y="440480"/>
                </a:moveTo>
                <a:lnTo>
                  <a:pt x="1556079" y="440627"/>
                </a:lnTo>
                <a:lnTo>
                  <a:pt x="1557986" y="440480"/>
                </a:lnTo>
                <a:lnTo>
                  <a:pt x="1574056" y="441292"/>
                </a:lnTo>
                <a:lnTo>
                  <a:pt x="1574056" y="647276"/>
                </a:lnTo>
                <a:cubicBezTo>
                  <a:pt x="1568831" y="646524"/>
                  <a:pt x="1563581" y="646469"/>
                  <a:pt x="1558320" y="646463"/>
                </a:cubicBezTo>
                <a:lnTo>
                  <a:pt x="1558320" y="646669"/>
                </a:lnTo>
                <a:lnTo>
                  <a:pt x="1556079" y="646496"/>
                </a:lnTo>
                <a:lnTo>
                  <a:pt x="1553836" y="646669"/>
                </a:lnTo>
                <a:lnTo>
                  <a:pt x="1553836" y="646463"/>
                </a:lnTo>
                <a:cubicBezTo>
                  <a:pt x="1096029" y="647001"/>
                  <a:pt x="725086" y="1018309"/>
                  <a:pt x="725086" y="1476254"/>
                </a:cubicBezTo>
                <a:cubicBezTo>
                  <a:pt x="725086" y="1786265"/>
                  <a:pt x="946342" y="2092231"/>
                  <a:pt x="1120548" y="2232013"/>
                </a:cubicBezTo>
                <a:cubicBezTo>
                  <a:pt x="1199979" y="2323913"/>
                  <a:pt x="1193682" y="2325796"/>
                  <a:pt x="1225960" y="2443415"/>
                </a:cubicBezTo>
                <a:cubicBezTo>
                  <a:pt x="1238820" y="2525888"/>
                  <a:pt x="1212768" y="2534131"/>
                  <a:pt x="1286669" y="2538418"/>
                </a:cubicBezTo>
                <a:lnTo>
                  <a:pt x="1340476" y="2537986"/>
                </a:lnTo>
                <a:lnTo>
                  <a:pt x="1159452" y="1395052"/>
                </a:lnTo>
                <a:cubicBezTo>
                  <a:pt x="1153113" y="1355030"/>
                  <a:pt x="1180418" y="1317448"/>
                  <a:pt x="1220440" y="1311109"/>
                </a:cubicBezTo>
                <a:lnTo>
                  <a:pt x="1222992" y="1310706"/>
                </a:lnTo>
                <a:cubicBezTo>
                  <a:pt x="1259366" y="1304944"/>
                  <a:pt x="1293725" y="1326975"/>
                  <a:pt x="1303139" y="1361495"/>
                </a:cubicBezTo>
                <a:cubicBezTo>
                  <a:pt x="1322616" y="1325549"/>
                  <a:pt x="1359221" y="1302638"/>
                  <a:pt x="1400784" y="1302638"/>
                </a:cubicBezTo>
                <a:cubicBezTo>
                  <a:pt x="1432374" y="1302638"/>
                  <a:pt x="1461099" y="1315874"/>
                  <a:pt x="1481946" y="1337999"/>
                </a:cubicBezTo>
                <a:cubicBezTo>
                  <a:pt x="1502792" y="1315874"/>
                  <a:pt x="1531518" y="1302638"/>
                  <a:pt x="1563108" y="1302638"/>
                </a:cubicBezTo>
                <a:lnTo>
                  <a:pt x="1574056" y="1304941"/>
                </a:lnTo>
                <a:lnTo>
                  <a:pt x="1574056" y="1558277"/>
                </a:lnTo>
                <a:cubicBezTo>
                  <a:pt x="1570569" y="1560394"/>
                  <a:pt x="1566859" y="1560580"/>
                  <a:pt x="1563108" y="1560580"/>
                </a:cubicBezTo>
                <a:cubicBezTo>
                  <a:pt x="1531518" y="1560580"/>
                  <a:pt x="1502792" y="1547345"/>
                  <a:pt x="1481946" y="1525219"/>
                </a:cubicBezTo>
                <a:cubicBezTo>
                  <a:pt x="1461099" y="1547345"/>
                  <a:pt x="1432374" y="1560580"/>
                  <a:pt x="1400784" y="1560580"/>
                </a:cubicBezTo>
                <a:cubicBezTo>
                  <a:pt x="1374899" y="1560580"/>
                  <a:pt x="1350936" y="1551693"/>
                  <a:pt x="1332765" y="1534787"/>
                </a:cubicBezTo>
                <a:lnTo>
                  <a:pt x="1491465" y="2536775"/>
                </a:lnTo>
                <a:lnTo>
                  <a:pt x="1553836" y="2536274"/>
                </a:lnTo>
                <a:lnTo>
                  <a:pt x="1553836" y="2536239"/>
                </a:lnTo>
                <a:lnTo>
                  <a:pt x="1556079" y="2536257"/>
                </a:lnTo>
                <a:lnTo>
                  <a:pt x="1558320" y="2536239"/>
                </a:lnTo>
                <a:lnTo>
                  <a:pt x="1558320" y="2536274"/>
                </a:lnTo>
                <a:lnTo>
                  <a:pt x="1574056" y="2536401"/>
                </a:lnTo>
                <a:lnTo>
                  <a:pt x="1574056" y="2685528"/>
                </a:lnTo>
                <a:lnTo>
                  <a:pt x="1556079" y="2685463"/>
                </a:lnTo>
                <a:lnTo>
                  <a:pt x="1201719" y="2686732"/>
                </a:lnTo>
                <a:cubicBezTo>
                  <a:pt x="1138954" y="2686732"/>
                  <a:pt x="1107192" y="2663167"/>
                  <a:pt x="1071683" y="2589474"/>
                </a:cubicBezTo>
                <a:cubicBezTo>
                  <a:pt x="1058025" y="2494014"/>
                  <a:pt x="1086076" y="2455536"/>
                  <a:pt x="1022516" y="2382309"/>
                </a:cubicBezTo>
                <a:cubicBezTo>
                  <a:pt x="809168" y="2211227"/>
                  <a:pt x="538010" y="1836414"/>
                  <a:pt x="538010" y="1456641"/>
                </a:cubicBezTo>
                <a:cubicBezTo>
                  <a:pt x="538010" y="895431"/>
                  <a:pt x="992961" y="440480"/>
                  <a:pt x="1554171" y="440480"/>
                </a:cubicBezTo>
                <a:close/>
                <a:moveTo>
                  <a:pt x="624942" y="234472"/>
                </a:moveTo>
                <a:lnTo>
                  <a:pt x="806400" y="524523"/>
                </a:lnTo>
                <a:lnTo>
                  <a:pt x="697385" y="615998"/>
                </a:lnTo>
                <a:lnTo>
                  <a:pt x="443250" y="386929"/>
                </a:lnTo>
                <a:close/>
                <a:moveTo>
                  <a:pt x="1437487" y="0"/>
                </a:moveTo>
                <a:lnTo>
                  <a:pt x="1574056" y="0"/>
                </a:lnTo>
                <a:lnTo>
                  <a:pt x="1574056" y="338831"/>
                </a:lnTo>
                <a:lnTo>
                  <a:pt x="1484923" y="3388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7" name="Oval 1">
            <a:extLst>
              <a:ext uri="{FF2B5EF4-FFF2-40B4-BE49-F238E27FC236}">
                <a16:creationId xmlns="" xmlns:a16="http://schemas.microsoft.com/office/drawing/2014/main" id="{E5C37505-9700-45DA-BAEA-F5215186982D}"/>
              </a:ext>
            </a:extLst>
          </p:cNvPr>
          <p:cNvSpPr/>
          <p:nvPr/>
        </p:nvSpPr>
        <p:spPr>
          <a:xfrm>
            <a:off x="6111208" y="1441705"/>
            <a:ext cx="1831423" cy="4561043"/>
          </a:xfrm>
          <a:custGeom>
            <a:avLst/>
            <a:gdLst/>
            <a:ahLst/>
            <a:cxnLst/>
            <a:rect l="l" t="t" r="r" b="b"/>
            <a:pathLst>
              <a:path w="1490346" h="3711612">
                <a:moveTo>
                  <a:pt x="0" y="3439800"/>
                </a:moveTo>
                <a:lnTo>
                  <a:pt x="362666" y="3439800"/>
                </a:lnTo>
                <a:lnTo>
                  <a:pt x="362666" y="3576158"/>
                </a:lnTo>
                <a:cubicBezTo>
                  <a:pt x="362666" y="3649966"/>
                  <a:pt x="201402" y="3710078"/>
                  <a:pt x="0" y="3711612"/>
                </a:cubicBezTo>
                <a:close/>
                <a:moveTo>
                  <a:pt x="0" y="3209086"/>
                </a:moveTo>
                <a:lnTo>
                  <a:pt x="361023" y="3209086"/>
                </a:lnTo>
                <a:cubicBezTo>
                  <a:pt x="399584" y="3209086"/>
                  <a:pt x="430845" y="3240347"/>
                  <a:pt x="430845" y="3278908"/>
                </a:cubicBezTo>
                <a:lnTo>
                  <a:pt x="430845" y="3309730"/>
                </a:lnTo>
                <a:cubicBezTo>
                  <a:pt x="430845" y="3348291"/>
                  <a:pt x="399584" y="3379553"/>
                  <a:pt x="361023" y="3379553"/>
                </a:cubicBezTo>
                <a:lnTo>
                  <a:pt x="0" y="3379553"/>
                </a:lnTo>
                <a:close/>
                <a:moveTo>
                  <a:pt x="0" y="2978372"/>
                </a:moveTo>
                <a:lnTo>
                  <a:pt x="395111" y="2978372"/>
                </a:lnTo>
                <a:cubicBezTo>
                  <a:pt x="433674" y="2978372"/>
                  <a:pt x="464935" y="3009633"/>
                  <a:pt x="464935" y="3048195"/>
                </a:cubicBezTo>
                <a:lnTo>
                  <a:pt x="464935" y="3079015"/>
                </a:lnTo>
                <a:cubicBezTo>
                  <a:pt x="464935" y="3117577"/>
                  <a:pt x="433674" y="3148838"/>
                  <a:pt x="395111" y="3148838"/>
                </a:cubicBezTo>
                <a:lnTo>
                  <a:pt x="0" y="3148838"/>
                </a:lnTo>
                <a:close/>
                <a:moveTo>
                  <a:pt x="0" y="2747657"/>
                </a:moveTo>
                <a:lnTo>
                  <a:pt x="429201" y="2747657"/>
                </a:lnTo>
                <a:cubicBezTo>
                  <a:pt x="467763" y="2747657"/>
                  <a:pt x="499024" y="2778918"/>
                  <a:pt x="499024" y="2817480"/>
                </a:cubicBezTo>
                <a:lnTo>
                  <a:pt x="499024" y="2848301"/>
                </a:lnTo>
                <a:cubicBezTo>
                  <a:pt x="499024" y="2886862"/>
                  <a:pt x="467763" y="2918124"/>
                  <a:pt x="429201" y="2918124"/>
                </a:cubicBezTo>
                <a:lnTo>
                  <a:pt x="0" y="2918124"/>
                </a:lnTo>
                <a:close/>
                <a:moveTo>
                  <a:pt x="1490346" y="1124141"/>
                </a:moveTo>
                <a:lnTo>
                  <a:pt x="1490346" y="1361322"/>
                </a:lnTo>
                <a:lnTo>
                  <a:pt x="1151515" y="1313886"/>
                </a:lnTo>
                <a:lnTo>
                  <a:pt x="1151515" y="1171577"/>
                </a:lnTo>
                <a:close/>
                <a:moveTo>
                  <a:pt x="0" y="441223"/>
                </a:moveTo>
                <a:cubicBezTo>
                  <a:pt x="554434" y="448456"/>
                  <a:pt x="1001452" y="900345"/>
                  <a:pt x="1001452" y="1456641"/>
                </a:cubicBezTo>
                <a:cubicBezTo>
                  <a:pt x="1001452" y="1836414"/>
                  <a:pt x="730294" y="2211227"/>
                  <a:pt x="516947" y="2382309"/>
                </a:cubicBezTo>
                <a:cubicBezTo>
                  <a:pt x="453387" y="2455536"/>
                  <a:pt x="481437" y="2494014"/>
                  <a:pt x="467779" y="2589474"/>
                </a:cubicBezTo>
                <a:cubicBezTo>
                  <a:pt x="432270" y="2663167"/>
                  <a:pt x="400510" y="2686732"/>
                  <a:pt x="337743" y="2686732"/>
                </a:cubicBezTo>
                <a:lnTo>
                  <a:pt x="0" y="2685523"/>
                </a:lnTo>
                <a:lnTo>
                  <a:pt x="0" y="2536390"/>
                </a:lnTo>
                <a:lnTo>
                  <a:pt x="47259" y="2536769"/>
                </a:lnTo>
                <a:lnTo>
                  <a:pt x="204029" y="1546960"/>
                </a:lnTo>
                <a:cubicBezTo>
                  <a:pt x="188844" y="1556019"/>
                  <a:pt x="171284" y="1560580"/>
                  <a:pt x="152738" y="1560580"/>
                </a:cubicBezTo>
                <a:cubicBezTo>
                  <a:pt x="121147" y="1560580"/>
                  <a:pt x="92422" y="1547345"/>
                  <a:pt x="71576" y="1525219"/>
                </a:cubicBezTo>
                <a:cubicBezTo>
                  <a:pt x="52889" y="1545052"/>
                  <a:pt x="27874" y="1557741"/>
                  <a:pt x="0" y="1558564"/>
                </a:cubicBezTo>
                <a:lnTo>
                  <a:pt x="0" y="1304654"/>
                </a:lnTo>
                <a:cubicBezTo>
                  <a:pt x="27874" y="1305477"/>
                  <a:pt x="52890" y="1318167"/>
                  <a:pt x="71576" y="1337999"/>
                </a:cubicBezTo>
                <a:cubicBezTo>
                  <a:pt x="92422" y="1315874"/>
                  <a:pt x="121147" y="1302638"/>
                  <a:pt x="152738" y="1302638"/>
                </a:cubicBezTo>
                <a:cubicBezTo>
                  <a:pt x="187837" y="1302638"/>
                  <a:pt x="219402" y="1318978"/>
                  <a:pt x="240484" y="1345647"/>
                </a:cubicBezTo>
                <a:cubicBezTo>
                  <a:pt x="253632" y="1317624"/>
                  <a:pt x="284261" y="1300934"/>
                  <a:pt x="316470" y="1306036"/>
                </a:cubicBezTo>
                <a:lnTo>
                  <a:pt x="319022" y="1306440"/>
                </a:lnTo>
                <a:cubicBezTo>
                  <a:pt x="359044" y="1312779"/>
                  <a:pt x="386348" y="1350361"/>
                  <a:pt x="380010" y="1390382"/>
                </a:cubicBezTo>
                <a:lnTo>
                  <a:pt x="198248" y="2537980"/>
                </a:lnTo>
                <a:lnTo>
                  <a:pt x="252793" y="2538418"/>
                </a:lnTo>
                <a:cubicBezTo>
                  <a:pt x="326693" y="2534131"/>
                  <a:pt x="300643" y="2525888"/>
                  <a:pt x="313502" y="2443415"/>
                </a:cubicBezTo>
                <a:cubicBezTo>
                  <a:pt x="345780" y="2325796"/>
                  <a:pt x="339483" y="2323913"/>
                  <a:pt x="418914" y="2232013"/>
                </a:cubicBezTo>
                <a:cubicBezTo>
                  <a:pt x="593120" y="2092231"/>
                  <a:pt x="814376" y="1786265"/>
                  <a:pt x="814376" y="1476254"/>
                </a:cubicBezTo>
                <a:cubicBezTo>
                  <a:pt x="814376" y="1023115"/>
                  <a:pt x="451179" y="654804"/>
                  <a:pt x="0" y="647205"/>
                </a:cubicBezTo>
                <a:close/>
                <a:moveTo>
                  <a:pt x="848581" y="234472"/>
                </a:moveTo>
                <a:lnTo>
                  <a:pt x="1030273" y="386929"/>
                </a:lnTo>
                <a:lnTo>
                  <a:pt x="776138" y="615998"/>
                </a:lnTo>
                <a:lnTo>
                  <a:pt x="667123" y="524523"/>
                </a:lnTo>
                <a:close/>
                <a:moveTo>
                  <a:pt x="0" y="0"/>
                </a:moveTo>
                <a:lnTo>
                  <a:pt x="101974" y="0"/>
                </a:lnTo>
                <a:lnTo>
                  <a:pt x="54538" y="338831"/>
                </a:lnTo>
                <a:lnTo>
                  <a:pt x="0" y="338831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2" name="Text Placeholder 1">
            <a:extLst>
              <a:ext uri="{FF2B5EF4-FFF2-40B4-BE49-F238E27FC236}">
                <a16:creationId xmlns="" xmlns:a16="http://schemas.microsoft.com/office/drawing/2014/main" id="{E4A59D53-171B-466E-8834-C9CA9BE4DA9C}"/>
              </a:ext>
            </a:extLst>
          </p:cNvPr>
          <p:cNvSpPr txBox="1">
            <a:spLocks/>
          </p:cNvSpPr>
          <p:nvPr/>
        </p:nvSpPr>
        <p:spPr>
          <a:xfrm>
            <a:off x="233202" y="304046"/>
            <a:ext cx="11725596" cy="754080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/>
              <a:t>DUA MACAM METODE </a:t>
            </a:r>
            <a:r>
              <a:rPr lang="en-US" sz="3000" b="1" i="1" dirty="0"/>
              <a:t>NETWORK ADDRESS TRANSLATION</a:t>
            </a:r>
            <a:endParaRPr lang="en-US" sz="3000" b="1" dirty="0"/>
          </a:p>
        </p:txBody>
      </p:sp>
      <p:sp>
        <p:nvSpPr>
          <p:cNvPr id="45" name="TextBox 143">
            <a:extLst>
              <a:ext uri="{FF2B5EF4-FFF2-40B4-BE49-F238E27FC236}">
                <a16:creationId xmlns="" xmlns:a16="http://schemas.microsoft.com/office/drawing/2014/main" id="{DB81CF1D-E36C-4CB2-9821-97F763C2B948}"/>
              </a:ext>
            </a:extLst>
          </p:cNvPr>
          <p:cNvSpPr txBox="1"/>
          <p:nvPr/>
        </p:nvSpPr>
        <p:spPr>
          <a:xfrm>
            <a:off x="233125" y="2484001"/>
            <a:ext cx="36533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Basic NAT </a:t>
            </a:r>
            <a:r>
              <a:rPr lang="en-US" altLang="ko-KR" dirty="0" err="1">
                <a:cs typeface="Arial" pitchFamily="34" charset="0"/>
              </a:rPr>
              <a:t>merupakan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mekanisme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menerjemahkan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alokasi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address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dari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satu</a:t>
            </a:r>
            <a:r>
              <a:rPr lang="en-US" altLang="ko-KR" dirty="0">
                <a:cs typeface="Arial" pitchFamily="34" charset="0"/>
              </a:rPr>
              <a:t> terminal </a:t>
            </a:r>
            <a:r>
              <a:rPr lang="en-US" altLang="ko-KR" dirty="0" err="1">
                <a:cs typeface="Arial" pitchFamily="34" charset="0"/>
              </a:rPr>
              <a:t>ke</a:t>
            </a:r>
            <a:r>
              <a:rPr lang="en-US" altLang="ko-KR" dirty="0">
                <a:cs typeface="Arial" pitchFamily="34" charset="0"/>
              </a:rPr>
              <a:t> terminal </a:t>
            </a:r>
            <a:r>
              <a:rPr lang="en-US" altLang="ko-KR" dirty="0" err="1">
                <a:cs typeface="Arial" pitchFamily="34" charset="0"/>
              </a:rPr>
              <a:t>komputer</a:t>
            </a:r>
            <a:r>
              <a:rPr lang="en-US" altLang="ko-KR" dirty="0">
                <a:cs typeface="Arial" pitchFamily="34" charset="0"/>
              </a:rPr>
              <a:t> yang lain. </a:t>
            </a:r>
            <a:r>
              <a:rPr lang="en-US" altLang="ko-KR" dirty="0" err="1">
                <a:cs typeface="Arial" pitchFamily="34" charset="0"/>
              </a:rPr>
              <a:t>Jenis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ini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hanya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mentranslasikan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alamat</a:t>
            </a:r>
            <a:r>
              <a:rPr lang="en-US" altLang="ko-KR" dirty="0">
                <a:cs typeface="Arial" pitchFamily="34" charset="0"/>
              </a:rPr>
              <a:t> IP, IP header checksum, </a:t>
            </a:r>
            <a:r>
              <a:rPr lang="en-US" altLang="ko-KR" dirty="0" err="1">
                <a:cs typeface="Arial" pitchFamily="34" charset="0"/>
              </a:rPr>
              <a:t>dan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beberapa</a:t>
            </a:r>
            <a:r>
              <a:rPr lang="en-US" altLang="ko-KR" dirty="0">
                <a:cs typeface="Arial" pitchFamily="34" charset="0"/>
              </a:rPr>
              <a:t> higher-level checksum. </a:t>
            </a:r>
            <a:r>
              <a:rPr lang="en-US" altLang="ko-KR" dirty="0" err="1">
                <a:cs typeface="Arial" pitchFamily="34" charset="0"/>
              </a:rPr>
              <a:t>Tipe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ini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sering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digunakan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untuk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menghubungkan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dua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jaringan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dengan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pengalamatan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berbeda</a:t>
            </a:r>
            <a:r>
              <a:rPr lang="en-US" altLang="ko-KR" dirty="0">
                <a:cs typeface="Arial" pitchFamily="34" charset="0"/>
              </a:rPr>
              <a:t>.</a:t>
            </a:r>
          </a:p>
        </p:txBody>
      </p:sp>
      <p:sp>
        <p:nvSpPr>
          <p:cNvPr id="46" name="TextBox 142">
            <a:extLst>
              <a:ext uri="{FF2B5EF4-FFF2-40B4-BE49-F238E27FC236}">
                <a16:creationId xmlns="" xmlns:a16="http://schemas.microsoft.com/office/drawing/2014/main" id="{810A48AA-6E96-48B0-B31E-AEEDE03516C3}"/>
              </a:ext>
            </a:extLst>
          </p:cNvPr>
          <p:cNvSpPr txBox="1"/>
          <p:nvPr/>
        </p:nvSpPr>
        <p:spPr>
          <a:xfrm>
            <a:off x="1009829" y="1709275"/>
            <a:ext cx="16741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b="1" i="1" dirty="0">
                <a:cs typeface="Arial" pitchFamily="34" charset="0"/>
              </a:rPr>
              <a:t>BASIC</a:t>
            </a:r>
            <a:r>
              <a:rPr lang="en-US" altLang="ko-KR" sz="2000" b="1" dirty="0">
                <a:cs typeface="Arial" pitchFamily="34" charset="0"/>
              </a:rPr>
              <a:t> NAT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8" name="Isosceles Triangle 3">
            <a:extLst>
              <a:ext uri="{FF2B5EF4-FFF2-40B4-BE49-F238E27FC236}">
                <a16:creationId xmlns="" xmlns:a16="http://schemas.microsoft.com/office/drawing/2014/main" id="{F4113EC3-027B-4474-B251-21D4372C82CF}"/>
              </a:ext>
            </a:extLst>
          </p:cNvPr>
          <p:cNvSpPr/>
          <p:nvPr/>
        </p:nvSpPr>
        <p:spPr>
          <a:xfrm rot="5400000">
            <a:off x="227575" y="1446776"/>
            <a:ext cx="892475" cy="881223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9" name="TextBox 20">
            <a:extLst>
              <a:ext uri="{FF2B5EF4-FFF2-40B4-BE49-F238E27FC236}">
                <a16:creationId xmlns="" xmlns:a16="http://schemas.microsoft.com/office/drawing/2014/main" id="{1F192A29-4A66-433C-817F-239C83CBFE15}"/>
              </a:ext>
            </a:extLst>
          </p:cNvPr>
          <p:cNvSpPr txBox="1"/>
          <p:nvPr/>
        </p:nvSpPr>
        <p:spPr>
          <a:xfrm>
            <a:off x="382806" y="1604047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rgbClr val="002060"/>
                </a:solidFill>
              </a:rPr>
              <a:t>1</a:t>
            </a:r>
            <a:endParaRPr lang="ko-KR" altLang="en-US" sz="2800" b="1" dirty="0">
              <a:solidFill>
                <a:srgbClr val="002060"/>
              </a:solidFill>
            </a:endParaRPr>
          </a:p>
        </p:txBody>
      </p:sp>
      <p:sp>
        <p:nvSpPr>
          <p:cNvPr id="52" name="TextBox 149">
            <a:extLst>
              <a:ext uri="{FF2B5EF4-FFF2-40B4-BE49-F238E27FC236}">
                <a16:creationId xmlns="" xmlns:a16="http://schemas.microsoft.com/office/drawing/2014/main" id="{F327AE2A-0522-4D8C-AC4A-39B24BB35D7A}"/>
              </a:ext>
            </a:extLst>
          </p:cNvPr>
          <p:cNvSpPr txBox="1"/>
          <p:nvPr/>
        </p:nvSpPr>
        <p:spPr>
          <a:xfrm>
            <a:off x="8207196" y="2484001"/>
            <a:ext cx="37516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>
                <a:cs typeface="Arial" pitchFamily="34" charset="0"/>
              </a:rPr>
              <a:t>One to many </a:t>
            </a:r>
            <a:r>
              <a:rPr lang="en-US" altLang="ko-KR" dirty="0">
                <a:cs typeface="Arial" pitchFamily="34" charset="0"/>
              </a:rPr>
              <a:t>NAT </a:t>
            </a:r>
            <a:r>
              <a:rPr lang="en-US" altLang="ko-KR" dirty="0" err="1">
                <a:cs typeface="Arial" pitchFamily="34" charset="0"/>
              </a:rPr>
              <a:t>adalah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satu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atau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lebih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private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dipetakan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dalam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sebuah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public</a:t>
            </a:r>
            <a:r>
              <a:rPr lang="en-US" altLang="ko-KR" dirty="0">
                <a:cs typeface="Arial" pitchFamily="34" charset="0"/>
              </a:rPr>
              <a:t>. </a:t>
            </a:r>
            <a:r>
              <a:rPr lang="en-US" altLang="ko-KR" dirty="0" err="1">
                <a:cs typeface="Arial" pitchFamily="34" charset="0"/>
              </a:rPr>
              <a:t>Contohnya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private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dengan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network</a:t>
            </a:r>
            <a:r>
              <a:rPr lang="en-US" altLang="ko-KR" dirty="0">
                <a:cs typeface="Arial" pitchFamily="34" charset="0"/>
              </a:rPr>
              <a:t> 192.168.1.0/24 di-mapped </a:t>
            </a:r>
            <a:r>
              <a:rPr lang="en-US" altLang="ko-KR" dirty="0" err="1">
                <a:cs typeface="Arial" pitchFamily="34" charset="0"/>
              </a:rPr>
              <a:t>pada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dirty="0" err="1">
                <a:cs typeface="Arial" pitchFamily="34" charset="0"/>
              </a:rPr>
              <a:t>publik</a:t>
            </a:r>
            <a:r>
              <a:rPr lang="en-US" altLang="ko-KR" dirty="0">
                <a:cs typeface="Arial" pitchFamily="34" charset="0"/>
              </a:rPr>
              <a:t> 219.83.63.151. </a:t>
            </a:r>
            <a:r>
              <a:rPr lang="en-US" altLang="ko-KR" dirty="0" err="1">
                <a:cs typeface="Arial" pitchFamily="34" charset="0"/>
              </a:rPr>
              <a:t>Oleh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karena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itu</a:t>
            </a:r>
            <a:r>
              <a:rPr lang="en-US" altLang="ko-KR" dirty="0">
                <a:cs typeface="Arial" pitchFamily="34" charset="0"/>
              </a:rPr>
              <a:t>, </a:t>
            </a:r>
            <a:r>
              <a:rPr lang="en-US" altLang="ko-KR" dirty="0" err="1">
                <a:cs typeface="Arial" pitchFamily="34" charset="0"/>
              </a:rPr>
              <a:t>ketika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ratusan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komputer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dalam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jaringan</a:t>
            </a:r>
            <a:r>
              <a:rPr lang="en-US" altLang="ko-KR" dirty="0">
                <a:cs typeface="Arial" pitchFamily="34" charset="0"/>
              </a:rPr>
              <a:t> internal </a:t>
            </a:r>
            <a:r>
              <a:rPr lang="en-US" altLang="ko-KR" dirty="0" err="1">
                <a:cs typeface="Arial" pitchFamily="34" charset="0"/>
              </a:rPr>
              <a:t>tersebut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sedang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mengakses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situs</a:t>
            </a:r>
            <a:r>
              <a:rPr lang="en-US" altLang="ko-KR" dirty="0">
                <a:cs typeface="Arial" pitchFamily="34" charset="0"/>
              </a:rPr>
              <a:t> youtube.com, </a:t>
            </a:r>
            <a:r>
              <a:rPr lang="en-US" altLang="ko-KR" dirty="0" err="1">
                <a:cs typeface="Arial" pitchFamily="34" charset="0"/>
              </a:rPr>
              <a:t>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tetap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terdeteksi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sama</a:t>
            </a:r>
            <a:r>
              <a:rPr lang="en-US" altLang="ko-KR" dirty="0">
                <a:cs typeface="Arial" pitchFamily="34" charset="0"/>
              </a:rPr>
              <a:t>, </a:t>
            </a:r>
            <a:r>
              <a:rPr lang="en-US" altLang="ko-KR" dirty="0" err="1">
                <a:cs typeface="Arial" pitchFamily="34" charset="0"/>
              </a:rPr>
              <a:t>yaitu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sebagai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address</a:t>
            </a:r>
            <a:r>
              <a:rPr lang="en-US" altLang="ko-KR" dirty="0">
                <a:cs typeface="Arial" pitchFamily="34" charset="0"/>
              </a:rPr>
              <a:t> 219.83.63.151.</a:t>
            </a:r>
          </a:p>
        </p:txBody>
      </p:sp>
      <p:sp>
        <p:nvSpPr>
          <p:cNvPr id="53" name="TextBox 148">
            <a:extLst>
              <a:ext uri="{FF2B5EF4-FFF2-40B4-BE49-F238E27FC236}">
                <a16:creationId xmlns="" xmlns:a16="http://schemas.microsoft.com/office/drawing/2014/main" id="{A0B71CA4-579F-4A2E-A155-0C636EE4D283}"/>
              </a:ext>
            </a:extLst>
          </p:cNvPr>
          <p:cNvSpPr txBox="1"/>
          <p:nvPr/>
        </p:nvSpPr>
        <p:spPr>
          <a:xfrm>
            <a:off x="8207196" y="1664301"/>
            <a:ext cx="267652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i="1" dirty="0">
                <a:cs typeface="Arial" pitchFamily="34" charset="0"/>
              </a:rPr>
              <a:t>ONE TO MANY </a:t>
            </a:r>
            <a:r>
              <a:rPr lang="en-US" altLang="ko-KR" sz="2000" b="1" dirty="0">
                <a:cs typeface="Arial" pitchFamily="34" charset="0"/>
              </a:rPr>
              <a:t>NAT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54" name="Isosceles Triangle 3">
            <a:extLst>
              <a:ext uri="{FF2B5EF4-FFF2-40B4-BE49-F238E27FC236}">
                <a16:creationId xmlns="" xmlns:a16="http://schemas.microsoft.com/office/drawing/2014/main" id="{430705C5-19D1-4A6E-9DDB-1847EDB67F15}"/>
              </a:ext>
            </a:extLst>
          </p:cNvPr>
          <p:cNvSpPr/>
          <p:nvPr/>
        </p:nvSpPr>
        <p:spPr>
          <a:xfrm rot="16200000" flipH="1">
            <a:off x="11013957" y="1446776"/>
            <a:ext cx="892475" cy="881223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5" name="TextBox 20">
            <a:extLst>
              <a:ext uri="{FF2B5EF4-FFF2-40B4-BE49-F238E27FC236}">
                <a16:creationId xmlns="" xmlns:a16="http://schemas.microsoft.com/office/drawing/2014/main" id="{FE7775EB-2FB1-4921-865A-7B20192575FA}"/>
              </a:ext>
            </a:extLst>
          </p:cNvPr>
          <p:cNvSpPr txBox="1"/>
          <p:nvPr/>
        </p:nvSpPr>
        <p:spPr>
          <a:xfrm>
            <a:off x="11315699" y="1586165"/>
            <a:ext cx="493495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rgbClr val="002060"/>
                </a:solidFill>
              </a:rPr>
              <a:t>2</a:t>
            </a:r>
            <a:endParaRPr lang="ko-KR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0915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23529" y="287256"/>
            <a:ext cx="11573197" cy="63667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600" b="1" dirty="0"/>
              <a:t>TIGA</a:t>
            </a:r>
            <a:r>
              <a:rPr lang="en-US" sz="3600" b="1" dirty="0">
                <a:solidFill>
                  <a:schemeClr val="tx1"/>
                </a:solidFill>
              </a:rPr>
              <a:t> KLASIFIKASI METODE NAT</a:t>
            </a:r>
          </a:p>
        </p:txBody>
      </p:sp>
      <p:sp>
        <p:nvSpPr>
          <p:cNvPr id="399" name="Freeform 10">
            <a:extLst>
              <a:ext uri="{FF2B5EF4-FFF2-40B4-BE49-F238E27FC236}">
                <a16:creationId xmlns="" xmlns:a16="http://schemas.microsoft.com/office/drawing/2014/main" id="{3EFDAF76-B6CC-47BF-87B7-D9077DAFB73E}"/>
              </a:ext>
            </a:extLst>
          </p:cNvPr>
          <p:cNvSpPr/>
          <p:nvPr/>
        </p:nvSpPr>
        <p:spPr>
          <a:xfrm>
            <a:off x="624145" y="2102342"/>
            <a:ext cx="3813362" cy="265218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45503" h="5317437">
                <a:moveTo>
                  <a:pt x="0" y="5308299"/>
                </a:moveTo>
                <a:lnTo>
                  <a:pt x="3127131" y="5309946"/>
                </a:lnTo>
                <a:cubicBezTo>
                  <a:pt x="3063141" y="5002707"/>
                  <a:pt x="3048029" y="4564685"/>
                  <a:pt x="2826135" y="4337913"/>
                </a:cubicBezTo>
                <a:cubicBezTo>
                  <a:pt x="2728599" y="4218431"/>
                  <a:pt x="2023901" y="4625644"/>
                  <a:pt x="1721539" y="4411066"/>
                </a:cubicBezTo>
                <a:cubicBezTo>
                  <a:pt x="1399670" y="4162349"/>
                  <a:pt x="1655703" y="3833165"/>
                  <a:pt x="1582551" y="3745382"/>
                </a:cubicBezTo>
                <a:cubicBezTo>
                  <a:pt x="1524029" y="3696614"/>
                  <a:pt x="1420929" y="3646108"/>
                  <a:pt x="1406986" y="3599078"/>
                </a:cubicBezTo>
                <a:cubicBezTo>
                  <a:pt x="1387841" y="3557625"/>
                  <a:pt x="1413963" y="3507120"/>
                  <a:pt x="1444612" y="3470193"/>
                </a:cubicBezTo>
                <a:lnTo>
                  <a:pt x="1343938" y="3362205"/>
                </a:lnTo>
                <a:cubicBezTo>
                  <a:pt x="1301472" y="3284755"/>
                  <a:pt x="1417439" y="3157511"/>
                  <a:pt x="1447400" y="3057428"/>
                </a:cubicBezTo>
                <a:cubicBezTo>
                  <a:pt x="1300275" y="2977878"/>
                  <a:pt x="1062616" y="2939068"/>
                  <a:pt x="1006026" y="2818778"/>
                </a:cubicBezTo>
                <a:cubicBezTo>
                  <a:pt x="957583" y="2691462"/>
                  <a:pt x="1488564" y="2374024"/>
                  <a:pt x="1553290" y="1975104"/>
                </a:cubicBezTo>
                <a:cubicBezTo>
                  <a:pt x="1503049" y="266534"/>
                  <a:pt x="2919470" y="11046"/>
                  <a:pt x="3521079" y="0"/>
                </a:cubicBezTo>
                <a:cubicBezTo>
                  <a:pt x="4503645" y="-24"/>
                  <a:pt x="6083742" y="647274"/>
                  <a:pt x="5599646" y="2543951"/>
                </a:cubicBezTo>
                <a:cubicBezTo>
                  <a:pt x="5413266" y="3037075"/>
                  <a:pt x="4848926" y="3622783"/>
                  <a:pt x="4918282" y="3928262"/>
                </a:cubicBezTo>
                <a:cubicBezTo>
                  <a:pt x="4989358" y="4327448"/>
                  <a:pt x="5233496" y="4955448"/>
                  <a:pt x="5340786" y="5313893"/>
                </a:cubicBezTo>
                <a:cubicBezTo>
                  <a:pt x="5740182" y="5320190"/>
                  <a:pt x="6450333" y="5316918"/>
                  <a:pt x="7645503" y="5313143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400" name="Freeform 9">
            <a:extLst>
              <a:ext uri="{FF2B5EF4-FFF2-40B4-BE49-F238E27FC236}">
                <a16:creationId xmlns="" xmlns:a16="http://schemas.microsoft.com/office/drawing/2014/main" id="{BAF87F1C-2BED-4850-84B2-02646211620B}"/>
              </a:ext>
            </a:extLst>
          </p:cNvPr>
          <p:cNvSpPr/>
          <p:nvPr/>
        </p:nvSpPr>
        <p:spPr>
          <a:xfrm>
            <a:off x="4432572" y="2102342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01" name="Freeform 11">
            <a:extLst>
              <a:ext uri="{FF2B5EF4-FFF2-40B4-BE49-F238E27FC236}">
                <a16:creationId xmlns="" xmlns:a16="http://schemas.microsoft.com/office/drawing/2014/main" id="{E5C3C1D6-7760-40C3-B378-F21912663FE2}"/>
              </a:ext>
            </a:extLst>
          </p:cNvPr>
          <p:cNvSpPr/>
          <p:nvPr/>
        </p:nvSpPr>
        <p:spPr>
          <a:xfrm>
            <a:off x="7839987" y="2102344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02" name="Group 37">
            <a:extLst>
              <a:ext uri="{FF2B5EF4-FFF2-40B4-BE49-F238E27FC236}">
                <a16:creationId xmlns="" xmlns:a16="http://schemas.microsoft.com/office/drawing/2014/main" id="{103968E5-BF5C-463C-B6A7-247CF8C40268}"/>
              </a:ext>
            </a:extLst>
          </p:cNvPr>
          <p:cNvGrpSpPr/>
          <p:nvPr/>
        </p:nvGrpSpPr>
        <p:grpSpPr>
          <a:xfrm>
            <a:off x="2100069" y="2452708"/>
            <a:ext cx="811469" cy="1500829"/>
            <a:chOff x="1599810" y="2276872"/>
            <a:chExt cx="811469" cy="1500828"/>
          </a:xfrm>
          <a:solidFill>
            <a:schemeClr val="accent2"/>
          </a:solidFill>
        </p:grpSpPr>
        <p:sp>
          <p:nvSpPr>
            <p:cNvPr id="403" name="Block Arc 37">
              <a:extLst>
                <a:ext uri="{FF2B5EF4-FFF2-40B4-BE49-F238E27FC236}">
                  <a16:creationId xmlns="" xmlns:a16="http://schemas.microsoft.com/office/drawing/2014/main" id="{960C37AC-7F36-457A-B253-96CB51543F1F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04" name="Oval 403">
              <a:extLst>
                <a:ext uri="{FF2B5EF4-FFF2-40B4-BE49-F238E27FC236}">
                  <a16:creationId xmlns="" xmlns:a16="http://schemas.microsoft.com/office/drawing/2014/main" id="{AF2FAFA1-72AF-49C5-A63D-597C0E6B3C62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05" name="Group 40">
            <a:extLst>
              <a:ext uri="{FF2B5EF4-FFF2-40B4-BE49-F238E27FC236}">
                <a16:creationId xmlns="" xmlns:a16="http://schemas.microsoft.com/office/drawing/2014/main" id="{1FD7253E-F64C-4336-A8D4-504434525603}"/>
              </a:ext>
            </a:extLst>
          </p:cNvPr>
          <p:cNvGrpSpPr/>
          <p:nvPr/>
        </p:nvGrpSpPr>
        <p:grpSpPr>
          <a:xfrm>
            <a:off x="5555089" y="2385334"/>
            <a:ext cx="350597" cy="1572101"/>
            <a:chOff x="7308304" y="2483962"/>
            <a:chExt cx="350596" cy="1572100"/>
          </a:xfrm>
          <a:solidFill>
            <a:schemeClr val="accent3"/>
          </a:solidFill>
        </p:grpSpPr>
        <p:sp>
          <p:nvSpPr>
            <p:cNvPr id="406" name="Trapezoid 41">
              <a:extLst>
                <a:ext uri="{FF2B5EF4-FFF2-40B4-BE49-F238E27FC236}">
                  <a16:creationId xmlns="" xmlns:a16="http://schemas.microsoft.com/office/drawing/2014/main" id="{F7ACBFC5-E92D-4360-83F9-70F3A5BAC44B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7" name="Oval 406">
              <a:extLst>
                <a:ext uri="{FF2B5EF4-FFF2-40B4-BE49-F238E27FC236}">
                  <a16:creationId xmlns="" xmlns:a16="http://schemas.microsoft.com/office/drawing/2014/main" id="{E7B227B0-522B-4754-82CC-83016D244F8E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8" name="Oval 407">
              <a:extLst>
                <a:ext uri="{FF2B5EF4-FFF2-40B4-BE49-F238E27FC236}">
                  <a16:creationId xmlns="" xmlns:a16="http://schemas.microsoft.com/office/drawing/2014/main" id="{F8511883-685F-477B-9960-67FEBBA434A9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09" name="Group 44">
            <a:extLst>
              <a:ext uri="{FF2B5EF4-FFF2-40B4-BE49-F238E27FC236}">
                <a16:creationId xmlns="" xmlns:a16="http://schemas.microsoft.com/office/drawing/2014/main" id="{9EFBD9F0-B043-41FA-8204-461DF7486A17}"/>
              </a:ext>
            </a:extLst>
          </p:cNvPr>
          <p:cNvGrpSpPr/>
          <p:nvPr/>
        </p:nvGrpSpPr>
        <p:grpSpPr>
          <a:xfrm>
            <a:off x="8471459" y="2385336"/>
            <a:ext cx="1305367" cy="1645546"/>
            <a:chOff x="6804248" y="2144238"/>
            <a:chExt cx="1305367" cy="1645545"/>
          </a:xfrm>
        </p:grpSpPr>
        <p:sp>
          <p:nvSpPr>
            <p:cNvPr id="410" name="Oval 1">
              <a:extLst>
                <a:ext uri="{FF2B5EF4-FFF2-40B4-BE49-F238E27FC236}">
                  <a16:creationId xmlns="" xmlns:a16="http://schemas.microsoft.com/office/drawing/2014/main" id="{A410EF77-ACB0-49BF-93FB-3AA0F2FE6E9C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1" name="Oval 1">
              <a:extLst>
                <a:ext uri="{FF2B5EF4-FFF2-40B4-BE49-F238E27FC236}">
                  <a16:creationId xmlns="" xmlns:a16="http://schemas.microsoft.com/office/drawing/2014/main" id="{4ED1FBC3-8224-4ECA-8A12-F4081139CCC5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2" name="Oval 1">
              <a:extLst>
                <a:ext uri="{FF2B5EF4-FFF2-40B4-BE49-F238E27FC236}">
                  <a16:creationId xmlns="" xmlns:a16="http://schemas.microsoft.com/office/drawing/2014/main" id="{36AC2410-F151-4B2E-9A2F-4E7ED6D690A3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3" name="Oval 1">
              <a:extLst>
                <a:ext uri="{FF2B5EF4-FFF2-40B4-BE49-F238E27FC236}">
                  <a16:creationId xmlns="" xmlns:a16="http://schemas.microsoft.com/office/drawing/2014/main" id="{46AF0EA1-075A-4872-9A56-AF88FFEEE8E1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4" name="Oval 1">
              <a:extLst>
                <a:ext uri="{FF2B5EF4-FFF2-40B4-BE49-F238E27FC236}">
                  <a16:creationId xmlns="" xmlns:a16="http://schemas.microsoft.com/office/drawing/2014/main" id="{CA926E42-A055-445D-89B1-F0DABAD52BDD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5" name="Oval 1">
              <a:extLst>
                <a:ext uri="{FF2B5EF4-FFF2-40B4-BE49-F238E27FC236}">
                  <a16:creationId xmlns="" xmlns:a16="http://schemas.microsoft.com/office/drawing/2014/main" id="{F9CCD119-3568-40F8-B161-D53F97D33CE2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6" name="Oval 1">
              <a:extLst>
                <a:ext uri="{FF2B5EF4-FFF2-40B4-BE49-F238E27FC236}">
                  <a16:creationId xmlns="" xmlns:a16="http://schemas.microsoft.com/office/drawing/2014/main" id="{FFC17A0C-B671-4478-A5D8-F7B9B0ACB3D8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417" name="Oval 416">
            <a:extLst>
              <a:ext uri="{FF2B5EF4-FFF2-40B4-BE49-F238E27FC236}">
                <a16:creationId xmlns="" xmlns:a16="http://schemas.microsoft.com/office/drawing/2014/main" id="{CA0279B0-C1F9-4D88-87FE-1F7856AEA00C}"/>
              </a:ext>
            </a:extLst>
          </p:cNvPr>
          <p:cNvSpPr/>
          <p:nvPr/>
        </p:nvSpPr>
        <p:spPr>
          <a:xfrm>
            <a:off x="2395769" y="4401778"/>
            <a:ext cx="634245" cy="6342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18" name="Oval 417">
            <a:extLst>
              <a:ext uri="{FF2B5EF4-FFF2-40B4-BE49-F238E27FC236}">
                <a16:creationId xmlns="" xmlns:a16="http://schemas.microsoft.com/office/drawing/2014/main" id="{A1E31A3F-6B80-4B88-AA92-F7B15163A71C}"/>
              </a:ext>
            </a:extLst>
          </p:cNvPr>
          <p:cNvSpPr/>
          <p:nvPr/>
        </p:nvSpPr>
        <p:spPr>
          <a:xfrm>
            <a:off x="5750479" y="4387634"/>
            <a:ext cx="634245" cy="63424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19" name="Oval 418">
            <a:extLst>
              <a:ext uri="{FF2B5EF4-FFF2-40B4-BE49-F238E27FC236}">
                <a16:creationId xmlns="" xmlns:a16="http://schemas.microsoft.com/office/drawing/2014/main" id="{E55B1141-18F1-4830-A391-1174EEC381D3}"/>
              </a:ext>
            </a:extLst>
          </p:cNvPr>
          <p:cNvSpPr/>
          <p:nvPr/>
        </p:nvSpPr>
        <p:spPr>
          <a:xfrm>
            <a:off x="9110441" y="4446914"/>
            <a:ext cx="634245" cy="63424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24" name="TextBox 59">
            <a:extLst>
              <a:ext uri="{FF2B5EF4-FFF2-40B4-BE49-F238E27FC236}">
                <a16:creationId xmlns="" xmlns:a16="http://schemas.microsoft.com/office/drawing/2014/main" id="{ABE4E5F6-2D1C-44A0-9032-54C258E5F4C6}"/>
              </a:ext>
            </a:extLst>
          </p:cNvPr>
          <p:cNvSpPr txBox="1"/>
          <p:nvPr/>
        </p:nvSpPr>
        <p:spPr>
          <a:xfrm>
            <a:off x="1165333" y="5305720"/>
            <a:ext cx="293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i="1" dirty="0">
                <a:cs typeface="Arial" pitchFamily="34" charset="0"/>
              </a:rPr>
              <a:t>STATIC </a:t>
            </a:r>
            <a:r>
              <a:rPr lang="en-US" altLang="ko-KR" sz="2400" b="1" dirty="0">
                <a:cs typeface="Arial" pitchFamily="34" charset="0"/>
              </a:rPr>
              <a:t>NAT</a:t>
            </a:r>
            <a:endParaRPr lang="ko-KR" altLang="en-US" sz="2400" b="1" i="1" dirty="0">
              <a:cs typeface="Arial" pitchFamily="34" charset="0"/>
            </a:endParaRPr>
          </a:p>
        </p:txBody>
      </p:sp>
      <p:sp>
        <p:nvSpPr>
          <p:cNvPr id="427" name="TextBox 62">
            <a:extLst>
              <a:ext uri="{FF2B5EF4-FFF2-40B4-BE49-F238E27FC236}">
                <a16:creationId xmlns="" xmlns:a16="http://schemas.microsoft.com/office/drawing/2014/main" id="{3A95C717-BACC-4EB4-B7D0-A11504D45F83}"/>
              </a:ext>
            </a:extLst>
          </p:cNvPr>
          <p:cNvSpPr txBox="1"/>
          <p:nvPr/>
        </p:nvSpPr>
        <p:spPr>
          <a:xfrm>
            <a:off x="4554256" y="5305703"/>
            <a:ext cx="293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i="1" dirty="0">
                <a:cs typeface="Arial" pitchFamily="34" charset="0"/>
              </a:rPr>
              <a:t>DYNAMIC </a:t>
            </a:r>
            <a:r>
              <a:rPr lang="en-US" altLang="ko-KR" sz="2400" b="1" dirty="0">
                <a:cs typeface="Arial" pitchFamily="34" charset="0"/>
              </a:rPr>
              <a:t>NAT</a:t>
            </a:r>
            <a:endParaRPr lang="ko-KR" altLang="en-US" sz="2400" b="1" i="1" dirty="0">
              <a:cs typeface="Arial" pitchFamily="34" charset="0"/>
            </a:endParaRPr>
          </a:p>
        </p:txBody>
      </p:sp>
      <p:sp>
        <p:nvSpPr>
          <p:cNvPr id="430" name="TextBox 65">
            <a:extLst>
              <a:ext uri="{FF2B5EF4-FFF2-40B4-BE49-F238E27FC236}">
                <a16:creationId xmlns="" xmlns:a16="http://schemas.microsoft.com/office/drawing/2014/main" id="{BB2C2343-4409-436E-9ADF-41C05F0FF1BD}"/>
              </a:ext>
            </a:extLst>
          </p:cNvPr>
          <p:cNvSpPr txBox="1"/>
          <p:nvPr/>
        </p:nvSpPr>
        <p:spPr>
          <a:xfrm>
            <a:off x="7413778" y="5325489"/>
            <a:ext cx="428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PAT (</a:t>
            </a:r>
            <a:r>
              <a:rPr lang="en-US" sz="2000" b="1" i="1" dirty="0"/>
              <a:t>Port Address Translation</a:t>
            </a:r>
            <a:r>
              <a:rPr lang="en-US" sz="2000" b="1" dirty="0"/>
              <a:t>)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32" name="Trapezoid 22">
            <a:extLst>
              <a:ext uri="{FF2B5EF4-FFF2-40B4-BE49-F238E27FC236}">
                <a16:creationId xmlns="" xmlns:a16="http://schemas.microsoft.com/office/drawing/2014/main" id="{FCACC974-3CFE-49D5-8CD8-D3C09DD54CE4}"/>
              </a:ext>
            </a:extLst>
          </p:cNvPr>
          <p:cNvSpPr/>
          <p:nvPr/>
        </p:nvSpPr>
        <p:spPr>
          <a:xfrm>
            <a:off x="978601" y="2126666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33" name="Group 68">
            <a:extLst>
              <a:ext uri="{FF2B5EF4-FFF2-40B4-BE49-F238E27FC236}">
                <a16:creationId xmlns="" xmlns:a16="http://schemas.microsoft.com/office/drawing/2014/main" id="{77A24116-1259-48E0-96BA-BA1F2AD4985E}"/>
              </a:ext>
            </a:extLst>
          </p:cNvPr>
          <p:cNvGrpSpPr/>
          <p:nvPr/>
        </p:nvGrpSpPr>
        <p:grpSpPr>
          <a:xfrm>
            <a:off x="3458805" y="2186317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434" name="Donut 1">
              <a:extLst>
                <a:ext uri="{FF2B5EF4-FFF2-40B4-BE49-F238E27FC236}">
                  <a16:creationId xmlns="" xmlns:a16="http://schemas.microsoft.com/office/drawing/2014/main" id="{05789D04-0EC2-4472-BA99-8DD6A9B46198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35" name="Rectangle 4">
              <a:extLst>
                <a:ext uri="{FF2B5EF4-FFF2-40B4-BE49-F238E27FC236}">
                  <a16:creationId xmlns="" xmlns:a16="http://schemas.microsoft.com/office/drawing/2014/main" id="{C060D016-16C2-400D-B4F9-785CA4A0F2E4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36" name="Rounded Rectangle 3">
            <a:extLst>
              <a:ext uri="{FF2B5EF4-FFF2-40B4-BE49-F238E27FC236}">
                <a16:creationId xmlns="" xmlns:a16="http://schemas.microsoft.com/office/drawing/2014/main" id="{8F7BD2EA-4DE6-430D-9E46-D955858B9908}"/>
              </a:ext>
            </a:extLst>
          </p:cNvPr>
          <p:cNvSpPr/>
          <p:nvPr/>
        </p:nvSpPr>
        <p:spPr>
          <a:xfrm rot="5400000">
            <a:off x="2884601" y="1752534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37" name="Rounded Rectangle 13">
            <a:extLst>
              <a:ext uri="{FF2B5EF4-FFF2-40B4-BE49-F238E27FC236}">
                <a16:creationId xmlns="" xmlns:a16="http://schemas.microsoft.com/office/drawing/2014/main" id="{4D0F9979-2E21-4C36-A3B8-662D0AE51F9F}"/>
              </a:ext>
            </a:extLst>
          </p:cNvPr>
          <p:cNvSpPr/>
          <p:nvPr/>
        </p:nvSpPr>
        <p:spPr>
          <a:xfrm>
            <a:off x="3391081" y="192481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38" name="Group 73">
            <a:extLst>
              <a:ext uri="{FF2B5EF4-FFF2-40B4-BE49-F238E27FC236}">
                <a16:creationId xmlns="" xmlns:a16="http://schemas.microsoft.com/office/drawing/2014/main" id="{F635AF76-DC99-41C6-8980-39DA20FD8915}"/>
              </a:ext>
            </a:extLst>
          </p:cNvPr>
          <p:cNvGrpSpPr/>
          <p:nvPr/>
        </p:nvGrpSpPr>
        <p:grpSpPr>
          <a:xfrm>
            <a:off x="2262839" y="1531267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439" name="Rectangle 4">
              <a:extLst>
                <a:ext uri="{FF2B5EF4-FFF2-40B4-BE49-F238E27FC236}">
                  <a16:creationId xmlns="" xmlns:a16="http://schemas.microsoft.com/office/drawing/2014/main" id="{C302A034-1565-4ABC-80B9-C4D7D3E149F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0" name="Parallelogram 6">
              <a:extLst>
                <a:ext uri="{FF2B5EF4-FFF2-40B4-BE49-F238E27FC236}">
                  <a16:creationId xmlns="" xmlns:a16="http://schemas.microsoft.com/office/drawing/2014/main" id="{B4823BB3-CDB3-435F-AD6A-3A2A3F9DC25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1" name="Parallelogram 6">
              <a:extLst>
                <a:ext uri="{FF2B5EF4-FFF2-40B4-BE49-F238E27FC236}">
                  <a16:creationId xmlns="" xmlns:a16="http://schemas.microsoft.com/office/drawing/2014/main" id="{DF900AA6-7183-49F7-AEFB-0EF5208753C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2" name="Parallelogram 6">
              <a:extLst>
                <a:ext uri="{FF2B5EF4-FFF2-40B4-BE49-F238E27FC236}">
                  <a16:creationId xmlns="" xmlns:a16="http://schemas.microsoft.com/office/drawing/2014/main" id="{B3562A18-0728-4358-8BA6-0E0D443AFB74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3" name="Parallelogram 6">
              <a:extLst>
                <a:ext uri="{FF2B5EF4-FFF2-40B4-BE49-F238E27FC236}">
                  <a16:creationId xmlns="" xmlns:a16="http://schemas.microsoft.com/office/drawing/2014/main" id="{579F63BC-62B0-4798-8EBB-0DDCA07B7403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4" name="Rectangle 4">
              <a:extLst>
                <a:ext uri="{FF2B5EF4-FFF2-40B4-BE49-F238E27FC236}">
                  <a16:creationId xmlns="" xmlns:a16="http://schemas.microsoft.com/office/drawing/2014/main" id="{A5FFA3E9-F165-4F69-9730-0DF6B7ACFF6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5" name="Parallelogram 6">
              <a:extLst>
                <a:ext uri="{FF2B5EF4-FFF2-40B4-BE49-F238E27FC236}">
                  <a16:creationId xmlns="" xmlns:a16="http://schemas.microsoft.com/office/drawing/2014/main" id="{7806780E-63EF-4F2B-8754-8DBDBC050E62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6" name="Parallelogram 6">
              <a:extLst>
                <a:ext uri="{FF2B5EF4-FFF2-40B4-BE49-F238E27FC236}">
                  <a16:creationId xmlns="" xmlns:a16="http://schemas.microsoft.com/office/drawing/2014/main" id="{05BFED3D-3F3B-45D4-9496-3B5765AE22BA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7" name="Parallelogram 6">
              <a:extLst>
                <a:ext uri="{FF2B5EF4-FFF2-40B4-BE49-F238E27FC236}">
                  <a16:creationId xmlns="" xmlns:a16="http://schemas.microsoft.com/office/drawing/2014/main" id="{E98363DC-72C0-4CFA-AE21-B598ADDC423D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8" name="Parallelogram 6">
              <a:extLst>
                <a:ext uri="{FF2B5EF4-FFF2-40B4-BE49-F238E27FC236}">
                  <a16:creationId xmlns="" xmlns:a16="http://schemas.microsoft.com/office/drawing/2014/main" id="{DF2DFBD1-A4D8-43F7-BE9A-727960A4F18B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9" name="Rectangle 4">
              <a:extLst>
                <a:ext uri="{FF2B5EF4-FFF2-40B4-BE49-F238E27FC236}">
                  <a16:creationId xmlns="" xmlns:a16="http://schemas.microsoft.com/office/drawing/2014/main" id="{B11957D7-C20F-494D-A3C9-0E8154602C8C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0" name="Parallelogram 6">
              <a:extLst>
                <a:ext uri="{FF2B5EF4-FFF2-40B4-BE49-F238E27FC236}">
                  <a16:creationId xmlns="" xmlns:a16="http://schemas.microsoft.com/office/drawing/2014/main" id="{1FE57EB6-F275-473A-95F7-75FD6FB1B934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1" name="Parallelogram 6">
              <a:extLst>
                <a:ext uri="{FF2B5EF4-FFF2-40B4-BE49-F238E27FC236}">
                  <a16:creationId xmlns="" xmlns:a16="http://schemas.microsoft.com/office/drawing/2014/main" id="{06D3302F-F905-46CD-85A2-7329F39D0E37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2" name="Parallelogram 6">
              <a:extLst>
                <a:ext uri="{FF2B5EF4-FFF2-40B4-BE49-F238E27FC236}">
                  <a16:creationId xmlns="" xmlns:a16="http://schemas.microsoft.com/office/drawing/2014/main" id="{63BDB2BE-E6AB-4997-ABB0-4EB4E08AFFD2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3" name="Parallelogram 6">
              <a:extLst>
                <a:ext uri="{FF2B5EF4-FFF2-40B4-BE49-F238E27FC236}">
                  <a16:creationId xmlns="" xmlns:a16="http://schemas.microsoft.com/office/drawing/2014/main" id="{E53B57FF-F4CF-4D13-855F-5FDD69A0D771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4" name="Rectangle 7">
              <a:extLst>
                <a:ext uri="{FF2B5EF4-FFF2-40B4-BE49-F238E27FC236}">
                  <a16:creationId xmlns="" xmlns:a16="http://schemas.microsoft.com/office/drawing/2014/main" id="{D7D72A2A-1AC5-4CC6-BB49-7FBB09944D04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5" name="Rectangle 4">
              <a:extLst>
                <a:ext uri="{FF2B5EF4-FFF2-40B4-BE49-F238E27FC236}">
                  <a16:creationId xmlns="" xmlns:a16="http://schemas.microsoft.com/office/drawing/2014/main" id="{E46E3A4E-AAF6-4733-B08D-3E0D60744F57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6" name="Rectangle 4">
              <a:extLst>
                <a:ext uri="{FF2B5EF4-FFF2-40B4-BE49-F238E27FC236}">
                  <a16:creationId xmlns="" xmlns:a16="http://schemas.microsoft.com/office/drawing/2014/main" id="{1A62FC92-6996-4459-B99A-1493D95BCD0A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7" name="Rectangle 4">
              <a:extLst>
                <a:ext uri="{FF2B5EF4-FFF2-40B4-BE49-F238E27FC236}">
                  <a16:creationId xmlns="" xmlns:a16="http://schemas.microsoft.com/office/drawing/2014/main" id="{519F2E96-BDF3-4442-8941-18EAFB2FDD26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8" name="Rectangle 4">
              <a:extLst>
                <a:ext uri="{FF2B5EF4-FFF2-40B4-BE49-F238E27FC236}">
                  <a16:creationId xmlns="" xmlns:a16="http://schemas.microsoft.com/office/drawing/2014/main" id="{4D5B048E-0A96-4525-B939-43DE0C0DD5E2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9" name="Rectangle 4">
              <a:extLst>
                <a:ext uri="{FF2B5EF4-FFF2-40B4-BE49-F238E27FC236}">
                  <a16:creationId xmlns="" xmlns:a16="http://schemas.microsoft.com/office/drawing/2014/main" id="{DC6A52C5-42A0-4D0C-8FE3-D10E5C80CB1C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0" name="Rectangle 4">
              <a:extLst>
                <a:ext uri="{FF2B5EF4-FFF2-40B4-BE49-F238E27FC236}">
                  <a16:creationId xmlns="" xmlns:a16="http://schemas.microsoft.com/office/drawing/2014/main" id="{1DC0DEB0-2611-4804-8EC1-85E30267A78B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61" name="Group 96">
            <a:extLst>
              <a:ext uri="{FF2B5EF4-FFF2-40B4-BE49-F238E27FC236}">
                <a16:creationId xmlns="" xmlns:a16="http://schemas.microsoft.com/office/drawing/2014/main" id="{379A5022-F55F-4F03-B26C-21F236773D70}"/>
              </a:ext>
            </a:extLst>
          </p:cNvPr>
          <p:cNvGrpSpPr/>
          <p:nvPr/>
        </p:nvGrpSpPr>
        <p:grpSpPr>
          <a:xfrm>
            <a:off x="3653183" y="2476333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462" name="Round Same Side Corner Rectangle 4">
              <a:extLst>
                <a:ext uri="{FF2B5EF4-FFF2-40B4-BE49-F238E27FC236}">
                  <a16:creationId xmlns="" xmlns:a16="http://schemas.microsoft.com/office/drawing/2014/main" id="{F814A9CD-1A0C-4879-9EBC-EE1DAF554353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3" name="Round Same Side Corner Rectangle 6">
              <a:extLst>
                <a:ext uri="{FF2B5EF4-FFF2-40B4-BE49-F238E27FC236}">
                  <a16:creationId xmlns="" xmlns:a16="http://schemas.microsoft.com/office/drawing/2014/main" id="{A3AECBC0-4603-46BB-8921-3B6A017210BA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4" name="Round Same Side Corner Rectangle 8">
              <a:extLst>
                <a:ext uri="{FF2B5EF4-FFF2-40B4-BE49-F238E27FC236}">
                  <a16:creationId xmlns="" xmlns:a16="http://schemas.microsoft.com/office/drawing/2014/main" id="{27A1F216-B33D-4849-B646-2D0EDF0AE99D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65" name="Isosceles Triangle 3">
            <a:extLst>
              <a:ext uri="{FF2B5EF4-FFF2-40B4-BE49-F238E27FC236}">
                <a16:creationId xmlns="" xmlns:a16="http://schemas.microsoft.com/office/drawing/2014/main" id="{DAE8B9EA-B1AA-4D36-8132-6B1B2502598E}"/>
              </a:ext>
            </a:extLst>
          </p:cNvPr>
          <p:cNvSpPr/>
          <p:nvPr/>
        </p:nvSpPr>
        <p:spPr>
          <a:xfrm rot="13520917">
            <a:off x="3499661" y="302316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66" name="Rounded Rectangle 1">
            <a:extLst>
              <a:ext uri="{FF2B5EF4-FFF2-40B4-BE49-F238E27FC236}">
                <a16:creationId xmlns="" xmlns:a16="http://schemas.microsoft.com/office/drawing/2014/main" id="{A3B5C905-C66B-4700-A154-C667096E1B6F}"/>
              </a:ext>
            </a:extLst>
          </p:cNvPr>
          <p:cNvSpPr/>
          <p:nvPr/>
        </p:nvSpPr>
        <p:spPr>
          <a:xfrm>
            <a:off x="1066037" y="2765587"/>
            <a:ext cx="165614" cy="290682"/>
          </a:xfrm>
          <a:custGeom>
            <a:avLst/>
            <a:gdLst/>
            <a:ahLst/>
            <a:cxnLst/>
            <a:rect l="l" t="t" r="r" b="b"/>
            <a:pathLst>
              <a:path w="2242991" h="3936853">
                <a:moveTo>
                  <a:pt x="270736" y="2042698"/>
                </a:moveTo>
                <a:lnTo>
                  <a:pt x="272959" y="2042698"/>
                </a:lnTo>
                <a:cubicBezTo>
                  <a:pt x="295787" y="2113479"/>
                  <a:pt x="705194" y="2169600"/>
                  <a:pt x="1206736" y="2169600"/>
                </a:cubicBezTo>
                <a:cubicBezTo>
                  <a:pt x="1708278" y="2169600"/>
                  <a:pt x="2117686" y="2113479"/>
                  <a:pt x="2140514" y="2042698"/>
                </a:cubicBezTo>
                <a:lnTo>
                  <a:pt x="2142944" y="2042698"/>
                </a:lnTo>
                <a:lnTo>
                  <a:pt x="2142944" y="3638829"/>
                </a:lnTo>
                <a:cubicBezTo>
                  <a:pt x="2142944" y="3803424"/>
                  <a:pt x="2003239" y="3936853"/>
                  <a:pt x="1830903" y="3936853"/>
                </a:cubicBezTo>
                <a:lnTo>
                  <a:pt x="582777" y="3936853"/>
                </a:lnTo>
                <a:cubicBezTo>
                  <a:pt x="410441" y="3936853"/>
                  <a:pt x="270736" y="3803424"/>
                  <a:pt x="270736" y="3638829"/>
                </a:cubicBezTo>
                <a:close/>
                <a:moveTo>
                  <a:pt x="1389584" y="1902314"/>
                </a:moveTo>
                <a:lnTo>
                  <a:pt x="1175571" y="1942858"/>
                </a:lnTo>
                <a:cubicBezTo>
                  <a:pt x="1166297" y="1944615"/>
                  <a:pt x="1160203" y="1953556"/>
                  <a:pt x="1161960" y="1962830"/>
                </a:cubicBezTo>
                <a:lnTo>
                  <a:pt x="1169001" y="1999997"/>
                </a:lnTo>
                <a:cubicBezTo>
                  <a:pt x="1170758" y="2009271"/>
                  <a:pt x="1179700" y="2015364"/>
                  <a:pt x="1188974" y="2013607"/>
                </a:cubicBezTo>
                <a:lnTo>
                  <a:pt x="1402987" y="1973063"/>
                </a:lnTo>
                <a:cubicBezTo>
                  <a:pt x="1412261" y="1971306"/>
                  <a:pt x="1418354" y="1962364"/>
                  <a:pt x="1416598" y="1953091"/>
                </a:cubicBezTo>
                <a:lnTo>
                  <a:pt x="1409556" y="1915924"/>
                </a:lnTo>
                <a:cubicBezTo>
                  <a:pt x="1407799" y="1906649"/>
                  <a:pt x="1398858" y="1900557"/>
                  <a:pt x="1389584" y="1902314"/>
                </a:cubicBezTo>
                <a:close/>
                <a:moveTo>
                  <a:pt x="444399" y="1892921"/>
                </a:moveTo>
                <a:lnTo>
                  <a:pt x="487549" y="2053958"/>
                </a:lnTo>
                <a:cubicBezTo>
                  <a:pt x="352241" y="2031803"/>
                  <a:pt x="270944" y="2002112"/>
                  <a:pt x="270944" y="1969719"/>
                </a:cubicBezTo>
                <a:cubicBezTo>
                  <a:pt x="270944" y="1940931"/>
                  <a:pt x="335156" y="1914276"/>
                  <a:pt x="444399" y="1892921"/>
                </a:cubicBezTo>
                <a:close/>
                <a:moveTo>
                  <a:pt x="1960739" y="1891042"/>
                </a:moveTo>
                <a:cubicBezTo>
                  <a:pt x="2075269" y="1912860"/>
                  <a:pt x="2142944" y="1940165"/>
                  <a:pt x="2142944" y="1969719"/>
                </a:cubicBezTo>
                <a:cubicBezTo>
                  <a:pt x="2142944" y="2002898"/>
                  <a:pt x="2057653" y="2033243"/>
                  <a:pt x="1916514" y="2056095"/>
                </a:cubicBezTo>
                <a:close/>
                <a:moveTo>
                  <a:pt x="970450" y="1841793"/>
                </a:moveTo>
                <a:lnTo>
                  <a:pt x="1019288" y="2099589"/>
                </a:lnTo>
                <a:cubicBezTo>
                  <a:pt x="985266" y="2098910"/>
                  <a:pt x="951932" y="2097488"/>
                  <a:pt x="919381" y="2095721"/>
                </a:cubicBezTo>
                <a:lnTo>
                  <a:pt x="852855" y="1847439"/>
                </a:lnTo>
                <a:close/>
                <a:moveTo>
                  <a:pt x="1440720" y="1613218"/>
                </a:moveTo>
                <a:lnTo>
                  <a:pt x="1120594" y="1673865"/>
                </a:lnTo>
                <a:cubicBezTo>
                  <a:pt x="1111320" y="1675622"/>
                  <a:pt x="1105226" y="1684563"/>
                  <a:pt x="1106983" y="1693837"/>
                </a:cubicBezTo>
                <a:lnTo>
                  <a:pt x="1114025" y="1731004"/>
                </a:lnTo>
                <a:cubicBezTo>
                  <a:pt x="1115781" y="1740278"/>
                  <a:pt x="1124723" y="1746372"/>
                  <a:pt x="1133997" y="1744615"/>
                </a:cubicBezTo>
                <a:lnTo>
                  <a:pt x="1454123" y="1683968"/>
                </a:lnTo>
                <a:cubicBezTo>
                  <a:pt x="1463397" y="1682211"/>
                  <a:pt x="1469490" y="1673270"/>
                  <a:pt x="1467733" y="1663996"/>
                </a:cubicBezTo>
                <a:lnTo>
                  <a:pt x="1460692" y="1626829"/>
                </a:lnTo>
                <a:cubicBezTo>
                  <a:pt x="1458935" y="1617555"/>
                  <a:pt x="1449994" y="1611461"/>
                  <a:pt x="1440720" y="1613218"/>
                </a:cubicBezTo>
                <a:close/>
                <a:moveTo>
                  <a:pt x="1279927" y="1344224"/>
                </a:moveTo>
                <a:lnTo>
                  <a:pt x="1065915" y="1384768"/>
                </a:lnTo>
                <a:cubicBezTo>
                  <a:pt x="1056641" y="1386524"/>
                  <a:pt x="1050547" y="1395466"/>
                  <a:pt x="1052304" y="1404740"/>
                </a:cubicBezTo>
                <a:cubicBezTo>
                  <a:pt x="1054651" y="1417129"/>
                  <a:pt x="1056998" y="1429518"/>
                  <a:pt x="1059345" y="1441907"/>
                </a:cubicBezTo>
                <a:cubicBezTo>
                  <a:pt x="1061102" y="1451181"/>
                  <a:pt x="1070044" y="1457274"/>
                  <a:pt x="1079318" y="1455517"/>
                </a:cubicBezTo>
                <a:lnTo>
                  <a:pt x="1293331" y="1414973"/>
                </a:lnTo>
                <a:cubicBezTo>
                  <a:pt x="1302605" y="1413216"/>
                  <a:pt x="1308698" y="1404275"/>
                  <a:pt x="1306942" y="1395001"/>
                </a:cubicBezTo>
                <a:cubicBezTo>
                  <a:pt x="1304595" y="1382612"/>
                  <a:pt x="1302247" y="1370223"/>
                  <a:pt x="1299900" y="1357834"/>
                </a:cubicBezTo>
                <a:cubicBezTo>
                  <a:pt x="1298143" y="1348560"/>
                  <a:pt x="1289202" y="1342467"/>
                  <a:pt x="1279927" y="1344224"/>
                </a:cubicBezTo>
                <a:close/>
                <a:moveTo>
                  <a:pt x="690664" y="1301904"/>
                </a:moveTo>
                <a:cubicBezTo>
                  <a:pt x="760372" y="1572869"/>
                  <a:pt x="815409" y="1824276"/>
                  <a:pt x="885118" y="2095242"/>
                </a:cubicBezTo>
                <a:cubicBezTo>
                  <a:pt x="630661" y="2082292"/>
                  <a:pt x="645145" y="2074230"/>
                  <a:pt x="525159" y="2063725"/>
                </a:cubicBezTo>
                <a:lnTo>
                  <a:pt x="342930" y="1395078"/>
                </a:lnTo>
                <a:close/>
                <a:moveTo>
                  <a:pt x="1225246" y="1065177"/>
                </a:moveTo>
                <a:lnTo>
                  <a:pt x="1011234" y="1105721"/>
                </a:lnTo>
                <a:cubicBezTo>
                  <a:pt x="1001960" y="1107479"/>
                  <a:pt x="995865" y="1116420"/>
                  <a:pt x="997623" y="1125693"/>
                </a:cubicBezTo>
                <a:cubicBezTo>
                  <a:pt x="999970" y="1138082"/>
                  <a:pt x="1002317" y="1150472"/>
                  <a:pt x="1004664" y="1162861"/>
                </a:cubicBezTo>
                <a:cubicBezTo>
                  <a:pt x="1006420" y="1172135"/>
                  <a:pt x="1015363" y="1178228"/>
                  <a:pt x="1024637" y="1176471"/>
                </a:cubicBezTo>
                <a:lnTo>
                  <a:pt x="1238650" y="1135927"/>
                </a:lnTo>
                <a:cubicBezTo>
                  <a:pt x="1247924" y="1134170"/>
                  <a:pt x="1254017" y="1125228"/>
                  <a:pt x="1252261" y="1115954"/>
                </a:cubicBezTo>
                <a:cubicBezTo>
                  <a:pt x="1249914" y="1103566"/>
                  <a:pt x="1247565" y="1091176"/>
                  <a:pt x="1245218" y="1078787"/>
                </a:cubicBezTo>
                <a:cubicBezTo>
                  <a:pt x="1243462" y="1069513"/>
                  <a:pt x="1234521" y="1063420"/>
                  <a:pt x="1225246" y="1065177"/>
                </a:cubicBezTo>
                <a:close/>
                <a:moveTo>
                  <a:pt x="2066056" y="835837"/>
                </a:moveTo>
                <a:cubicBezTo>
                  <a:pt x="2099544" y="877912"/>
                  <a:pt x="2135736" y="897343"/>
                  <a:pt x="2205150" y="873107"/>
                </a:cubicBezTo>
                <a:cubicBezTo>
                  <a:pt x="2100716" y="1268203"/>
                  <a:pt x="1996281" y="1663300"/>
                  <a:pt x="1891847" y="2058396"/>
                </a:cubicBezTo>
                <a:cubicBezTo>
                  <a:pt x="1838942" y="2071603"/>
                  <a:pt x="1788418" y="2077665"/>
                  <a:pt x="1733131" y="2076583"/>
                </a:cubicBezTo>
                <a:cubicBezTo>
                  <a:pt x="1843312" y="1665383"/>
                  <a:pt x="1955875" y="1247037"/>
                  <a:pt x="2066056" y="835837"/>
                </a:cubicBezTo>
                <a:close/>
                <a:moveTo>
                  <a:pt x="1890153" y="788705"/>
                </a:moveTo>
                <a:cubicBezTo>
                  <a:pt x="1917655" y="828379"/>
                  <a:pt x="1966723" y="851293"/>
                  <a:pt x="2029245" y="825975"/>
                </a:cubicBezTo>
                <a:cubicBezTo>
                  <a:pt x="1917754" y="1242066"/>
                  <a:pt x="1803881" y="1667684"/>
                  <a:pt x="1692389" y="2083777"/>
                </a:cubicBezTo>
                <a:cubicBezTo>
                  <a:pt x="1629960" y="2091426"/>
                  <a:pt x="1591343" y="2089551"/>
                  <a:pt x="1540819" y="2092437"/>
                </a:cubicBezTo>
                <a:close/>
                <a:moveTo>
                  <a:pt x="1170565" y="786132"/>
                </a:moveTo>
                <a:lnTo>
                  <a:pt x="956553" y="826676"/>
                </a:lnTo>
                <a:cubicBezTo>
                  <a:pt x="947279" y="828432"/>
                  <a:pt x="941185" y="837374"/>
                  <a:pt x="942942" y="846648"/>
                </a:cubicBezTo>
                <a:cubicBezTo>
                  <a:pt x="945289" y="859037"/>
                  <a:pt x="947636" y="871426"/>
                  <a:pt x="949983" y="883815"/>
                </a:cubicBezTo>
                <a:cubicBezTo>
                  <a:pt x="951740" y="893089"/>
                  <a:pt x="960682" y="899182"/>
                  <a:pt x="969956" y="897425"/>
                </a:cubicBezTo>
                <a:lnTo>
                  <a:pt x="1183969" y="856881"/>
                </a:lnTo>
                <a:cubicBezTo>
                  <a:pt x="1193243" y="855124"/>
                  <a:pt x="1199336" y="846183"/>
                  <a:pt x="1197580" y="836909"/>
                </a:cubicBezTo>
                <a:cubicBezTo>
                  <a:pt x="1195233" y="824520"/>
                  <a:pt x="1192885" y="812131"/>
                  <a:pt x="1190538" y="799742"/>
                </a:cubicBezTo>
                <a:cubicBezTo>
                  <a:pt x="1188781" y="790468"/>
                  <a:pt x="1179840" y="784375"/>
                  <a:pt x="1170565" y="786132"/>
                </a:cubicBezTo>
                <a:close/>
                <a:moveTo>
                  <a:pt x="1115883" y="507085"/>
                </a:moveTo>
                <a:lnTo>
                  <a:pt x="901870" y="547629"/>
                </a:lnTo>
                <a:cubicBezTo>
                  <a:pt x="892596" y="549386"/>
                  <a:pt x="886502" y="558328"/>
                  <a:pt x="888259" y="567602"/>
                </a:cubicBezTo>
                <a:lnTo>
                  <a:pt x="895301" y="604769"/>
                </a:lnTo>
                <a:cubicBezTo>
                  <a:pt x="897058" y="614043"/>
                  <a:pt x="905999" y="620136"/>
                  <a:pt x="915274" y="618379"/>
                </a:cubicBezTo>
                <a:lnTo>
                  <a:pt x="1129286" y="577835"/>
                </a:lnTo>
                <a:cubicBezTo>
                  <a:pt x="1138561" y="576078"/>
                  <a:pt x="1144654" y="567137"/>
                  <a:pt x="1142897" y="557863"/>
                </a:cubicBezTo>
                <a:cubicBezTo>
                  <a:pt x="1140550" y="545474"/>
                  <a:pt x="1138203" y="533084"/>
                  <a:pt x="1135856" y="520695"/>
                </a:cubicBezTo>
                <a:cubicBezTo>
                  <a:pt x="1134099" y="511422"/>
                  <a:pt x="1125157" y="505328"/>
                  <a:pt x="1115883" y="507085"/>
                </a:cubicBezTo>
                <a:close/>
                <a:moveTo>
                  <a:pt x="318396" y="422974"/>
                </a:moveTo>
                <a:cubicBezTo>
                  <a:pt x="416597" y="414975"/>
                  <a:pt x="506821" y="469989"/>
                  <a:pt x="530549" y="558544"/>
                </a:cubicBezTo>
                <a:lnTo>
                  <a:pt x="533390" y="577437"/>
                </a:lnTo>
                <a:lnTo>
                  <a:pt x="534791" y="577067"/>
                </a:lnTo>
                <a:lnTo>
                  <a:pt x="692417" y="1271950"/>
                </a:lnTo>
                <a:lnTo>
                  <a:pt x="323192" y="1369475"/>
                </a:lnTo>
                <a:lnTo>
                  <a:pt x="126703" y="719122"/>
                </a:lnTo>
                <a:lnTo>
                  <a:pt x="85810" y="730151"/>
                </a:lnTo>
                <a:cubicBezTo>
                  <a:pt x="139796" y="929624"/>
                  <a:pt x="190998" y="1164806"/>
                  <a:pt x="244983" y="1364280"/>
                </a:cubicBezTo>
                <a:cubicBezTo>
                  <a:pt x="255997" y="1433643"/>
                  <a:pt x="213672" y="1413775"/>
                  <a:pt x="198016" y="1438522"/>
                </a:cubicBezTo>
                <a:cubicBezTo>
                  <a:pt x="132011" y="1193808"/>
                  <a:pt x="66006" y="949094"/>
                  <a:pt x="0" y="704380"/>
                </a:cubicBezTo>
                <a:lnTo>
                  <a:pt x="120869" y="671778"/>
                </a:lnTo>
                <a:cubicBezTo>
                  <a:pt x="120228" y="670806"/>
                  <a:pt x="119928" y="669729"/>
                  <a:pt x="119638" y="668647"/>
                </a:cubicBezTo>
                <a:cubicBezTo>
                  <a:pt x="92520" y="567440"/>
                  <a:pt x="162522" y="460749"/>
                  <a:pt x="275992" y="430345"/>
                </a:cubicBezTo>
                <a:cubicBezTo>
                  <a:pt x="290176" y="426544"/>
                  <a:pt x="304367" y="424117"/>
                  <a:pt x="318396" y="422974"/>
                </a:cubicBezTo>
                <a:close/>
                <a:moveTo>
                  <a:pt x="2083120" y="383534"/>
                </a:moveTo>
                <a:cubicBezTo>
                  <a:pt x="2132613" y="419334"/>
                  <a:pt x="2169341" y="429175"/>
                  <a:pt x="2240618" y="425735"/>
                </a:cubicBezTo>
                <a:lnTo>
                  <a:pt x="2220213" y="816886"/>
                </a:lnTo>
                <a:cubicBezTo>
                  <a:pt x="2165825" y="845495"/>
                  <a:pt x="2119009" y="826121"/>
                  <a:pt x="2059503" y="771302"/>
                </a:cubicBezTo>
                <a:cubicBezTo>
                  <a:pt x="1992871" y="794085"/>
                  <a:pt x="1937578" y="785040"/>
                  <a:pt x="1905218" y="732483"/>
                </a:cubicBezTo>
                <a:close/>
                <a:moveTo>
                  <a:pt x="1167316" y="217989"/>
                </a:moveTo>
                <a:lnTo>
                  <a:pt x="847190" y="278635"/>
                </a:lnTo>
                <a:cubicBezTo>
                  <a:pt x="837916" y="280392"/>
                  <a:pt x="831822" y="289333"/>
                  <a:pt x="833579" y="298608"/>
                </a:cubicBezTo>
                <a:lnTo>
                  <a:pt x="840621" y="335775"/>
                </a:lnTo>
                <a:cubicBezTo>
                  <a:pt x="842378" y="345049"/>
                  <a:pt x="851319" y="351142"/>
                  <a:pt x="860593" y="349384"/>
                </a:cubicBezTo>
                <a:lnTo>
                  <a:pt x="1180719" y="288738"/>
                </a:lnTo>
                <a:cubicBezTo>
                  <a:pt x="1189993" y="286981"/>
                  <a:pt x="1196086" y="278040"/>
                  <a:pt x="1194329" y="268766"/>
                </a:cubicBezTo>
                <a:lnTo>
                  <a:pt x="1187288" y="231598"/>
                </a:lnTo>
                <a:cubicBezTo>
                  <a:pt x="1185531" y="222325"/>
                  <a:pt x="1176590" y="216232"/>
                  <a:pt x="1167316" y="217989"/>
                </a:cubicBezTo>
                <a:close/>
                <a:moveTo>
                  <a:pt x="2221717" y="181287"/>
                </a:moveTo>
                <a:lnTo>
                  <a:pt x="2242991" y="393855"/>
                </a:lnTo>
                <a:cubicBezTo>
                  <a:pt x="2179464" y="397581"/>
                  <a:pt x="2151931" y="392798"/>
                  <a:pt x="2097005" y="354738"/>
                </a:cubicBezTo>
                <a:close/>
                <a:moveTo>
                  <a:pt x="1214939" y="1907"/>
                </a:moveTo>
                <a:cubicBezTo>
                  <a:pt x="1273551" y="-9197"/>
                  <a:pt x="1330067" y="29317"/>
                  <a:pt x="1341171" y="87928"/>
                </a:cubicBezTo>
                <a:lnTo>
                  <a:pt x="1629756" y="1628253"/>
                </a:lnTo>
                <a:lnTo>
                  <a:pt x="1505335" y="2092601"/>
                </a:lnTo>
                <a:cubicBezTo>
                  <a:pt x="1367343" y="2099602"/>
                  <a:pt x="1230768" y="2098335"/>
                  <a:pt x="1062674" y="2099588"/>
                </a:cubicBezTo>
                <a:lnTo>
                  <a:pt x="704425" y="208557"/>
                </a:lnTo>
                <a:cubicBezTo>
                  <a:pt x="693321" y="149946"/>
                  <a:pt x="731834" y="93430"/>
                  <a:pt x="790446" y="823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67" name="Isosceles Triangle 4">
            <a:extLst>
              <a:ext uri="{FF2B5EF4-FFF2-40B4-BE49-F238E27FC236}">
                <a16:creationId xmlns="" xmlns:a16="http://schemas.microsoft.com/office/drawing/2014/main" id="{60808C45-A640-48D2-9AFF-93FAF947958B}"/>
              </a:ext>
            </a:extLst>
          </p:cNvPr>
          <p:cNvSpPr/>
          <p:nvPr/>
        </p:nvSpPr>
        <p:spPr>
          <a:xfrm>
            <a:off x="870117" y="3588188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468" name="Group 103">
            <a:extLst>
              <a:ext uri="{FF2B5EF4-FFF2-40B4-BE49-F238E27FC236}">
                <a16:creationId xmlns="" xmlns:a16="http://schemas.microsoft.com/office/drawing/2014/main" id="{2E452533-40C1-4F5C-B2D8-E042555D9239}"/>
              </a:ext>
            </a:extLst>
          </p:cNvPr>
          <p:cNvGrpSpPr/>
          <p:nvPr/>
        </p:nvGrpSpPr>
        <p:grpSpPr>
          <a:xfrm>
            <a:off x="1335389" y="2086687"/>
            <a:ext cx="302344" cy="284555"/>
            <a:chOff x="2541126" y="1428177"/>
            <a:chExt cx="4094798" cy="3853874"/>
          </a:xfrm>
          <a:solidFill>
            <a:schemeClr val="accent4"/>
          </a:solidFill>
        </p:grpSpPr>
        <p:sp>
          <p:nvSpPr>
            <p:cNvPr id="469" name="Oval 3">
              <a:extLst>
                <a:ext uri="{FF2B5EF4-FFF2-40B4-BE49-F238E27FC236}">
                  <a16:creationId xmlns="" xmlns:a16="http://schemas.microsoft.com/office/drawing/2014/main" id="{79483C3B-BA7B-433F-801E-89A6FE2E7752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70" name="Oval 6">
              <a:extLst>
                <a:ext uri="{FF2B5EF4-FFF2-40B4-BE49-F238E27FC236}">
                  <a16:creationId xmlns="" xmlns:a16="http://schemas.microsoft.com/office/drawing/2014/main" id="{4CCF44B3-09F0-4D1C-A87D-E814A8A31F42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71" name="Rounded Rectangle 2">
            <a:extLst>
              <a:ext uri="{FF2B5EF4-FFF2-40B4-BE49-F238E27FC236}">
                <a16:creationId xmlns="" xmlns:a16="http://schemas.microsoft.com/office/drawing/2014/main" id="{4FC9B1D1-F0C0-4F59-AE43-C47A205ED445}"/>
              </a:ext>
            </a:extLst>
          </p:cNvPr>
          <p:cNvSpPr/>
          <p:nvPr/>
        </p:nvSpPr>
        <p:spPr>
          <a:xfrm>
            <a:off x="2568246" y="1685770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2" name="Rounded Rectangle 2">
            <a:extLst>
              <a:ext uri="{FF2B5EF4-FFF2-40B4-BE49-F238E27FC236}">
                <a16:creationId xmlns="" xmlns:a16="http://schemas.microsoft.com/office/drawing/2014/main" id="{1BA0F675-5FF7-4581-AF5E-3F31C92A6EE5}"/>
              </a:ext>
            </a:extLst>
          </p:cNvPr>
          <p:cNvSpPr/>
          <p:nvPr/>
        </p:nvSpPr>
        <p:spPr>
          <a:xfrm>
            <a:off x="1423657" y="170264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73" name="Rounded Rectangle 1">
            <a:extLst>
              <a:ext uri="{FF2B5EF4-FFF2-40B4-BE49-F238E27FC236}">
                <a16:creationId xmlns="" xmlns:a16="http://schemas.microsoft.com/office/drawing/2014/main" id="{E980D5B3-F3F9-480A-9CD4-7D7F1899B40B}"/>
              </a:ext>
            </a:extLst>
          </p:cNvPr>
          <p:cNvSpPr/>
          <p:nvPr/>
        </p:nvSpPr>
        <p:spPr>
          <a:xfrm>
            <a:off x="3428020" y="3569185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74" name="Rounded Rectangle 4">
            <a:extLst>
              <a:ext uri="{FF2B5EF4-FFF2-40B4-BE49-F238E27FC236}">
                <a16:creationId xmlns="" xmlns:a16="http://schemas.microsoft.com/office/drawing/2014/main" id="{DAF0D59B-F535-4A57-BF6E-7D6FBC2F0DAF}"/>
              </a:ext>
            </a:extLst>
          </p:cNvPr>
          <p:cNvSpPr>
            <a:spLocks noChangeAspect="1"/>
          </p:cNvSpPr>
          <p:nvPr/>
        </p:nvSpPr>
        <p:spPr>
          <a:xfrm>
            <a:off x="3487665" y="3369931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5" name="Rounded Rectangle 1">
            <a:extLst>
              <a:ext uri="{FF2B5EF4-FFF2-40B4-BE49-F238E27FC236}">
                <a16:creationId xmlns="" xmlns:a16="http://schemas.microsoft.com/office/drawing/2014/main" id="{255CB20F-307F-4EAE-B119-05DB45E71083}"/>
              </a:ext>
            </a:extLst>
          </p:cNvPr>
          <p:cNvSpPr>
            <a:spLocks noChangeAspect="1"/>
          </p:cNvSpPr>
          <p:nvPr/>
        </p:nvSpPr>
        <p:spPr>
          <a:xfrm>
            <a:off x="3085077" y="2040042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6" name="Oval 6">
            <a:extLst>
              <a:ext uri="{FF2B5EF4-FFF2-40B4-BE49-F238E27FC236}">
                <a16:creationId xmlns="" xmlns:a16="http://schemas.microsoft.com/office/drawing/2014/main" id="{382A7480-6A39-4826-8F01-33383939C94C}"/>
              </a:ext>
            </a:extLst>
          </p:cNvPr>
          <p:cNvSpPr>
            <a:spLocks noChangeAspect="1"/>
          </p:cNvSpPr>
          <p:nvPr/>
        </p:nvSpPr>
        <p:spPr>
          <a:xfrm rot="2700000">
            <a:off x="2322480" y="1780210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7" name="Rounded Rectangle 2">
            <a:extLst>
              <a:ext uri="{FF2B5EF4-FFF2-40B4-BE49-F238E27FC236}">
                <a16:creationId xmlns="" xmlns:a16="http://schemas.microsoft.com/office/drawing/2014/main" id="{B330363C-D1C0-45D1-AEF3-C63CB69833C9}"/>
              </a:ext>
            </a:extLst>
          </p:cNvPr>
          <p:cNvSpPr>
            <a:spLocks noChangeAspect="1"/>
          </p:cNvSpPr>
          <p:nvPr/>
        </p:nvSpPr>
        <p:spPr>
          <a:xfrm>
            <a:off x="3428019" y="2459795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8" name="Donut 7">
            <a:extLst>
              <a:ext uri="{FF2B5EF4-FFF2-40B4-BE49-F238E27FC236}">
                <a16:creationId xmlns="" xmlns:a16="http://schemas.microsoft.com/office/drawing/2014/main" id="{D06FAA96-77FA-4253-9FCC-588C9A1DE486}"/>
              </a:ext>
            </a:extLst>
          </p:cNvPr>
          <p:cNvSpPr>
            <a:spLocks noChangeAspect="1"/>
          </p:cNvSpPr>
          <p:nvPr/>
        </p:nvSpPr>
        <p:spPr>
          <a:xfrm rot="2593293">
            <a:off x="1282586" y="2419886"/>
            <a:ext cx="164875" cy="248616"/>
          </a:xfrm>
          <a:custGeom>
            <a:avLst/>
            <a:gdLst/>
            <a:ahLst/>
            <a:cxnLst/>
            <a:rect l="l" t="t" r="r" b="b"/>
            <a:pathLst>
              <a:path w="2504418" h="3776427">
                <a:moveTo>
                  <a:pt x="1726528" y="3000917"/>
                </a:moveTo>
                <a:cubicBezTo>
                  <a:pt x="1664631" y="3063362"/>
                  <a:pt x="1626403" y="3149336"/>
                  <a:pt x="1626403" y="3244239"/>
                </a:cubicBezTo>
                <a:cubicBezTo>
                  <a:pt x="1626403" y="3435233"/>
                  <a:pt x="1781235" y="3590065"/>
                  <a:pt x="1972229" y="3590065"/>
                </a:cubicBezTo>
                <a:cubicBezTo>
                  <a:pt x="2163223" y="3590065"/>
                  <a:pt x="2318055" y="3435233"/>
                  <a:pt x="2318055" y="3244239"/>
                </a:cubicBezTo>
                <a:cubicBezTo>
                  <a:pt x="2318055" y="3107991"/>
                  <a:pt x="2239263" y="2990146"/>
                  <a:pt x="2124164" y="2934993"/>
                </a:cubicBezTo>
                <a:cubicBezTo>
                  <a:pt x="2075624" y="2913542"/>
                  <a:pt x="2020840" y="2910888"/>
                  <a:pt x="1968672" y="2898772"/>
                </a:cubicBezTo>
                <a:cubicBezTo>
                  <a:pt x="1873994" y="2899557"/>
                  <a:pt x="1788426" y="2938472"/>
                  <a:pt x="1726528" y="3000917"/>
                </a:cubicBezTo>
                <a:close/>
                <a:moveTo>
                  <a:pt x="301402" y="2987420"/>
                </a:moveTo>
                <a:cubicBezTo>
                  <a:pt x="230684" y="3050218"/>
                  <a:pt x="186363" y="3142053"/>
                  <a:pt x="186364" y="3244239"/>
                </a:cubicBezTo>
                <a:cubicBezTo>
                  <a:pt x="186364" y="3435233"/>
                  <a:pt x="341195" y="3590065"/>
                  <a:pt x="532190" y="3590065"/>
                </a:cubicBezTo>
                <a:cubicBezTo>
                  <a:pt x="723184" y="3590065"/>
                  <a:pt x="878016" y="3435233"/>
                  <a:pt x="878016" y="3244239"/>
                </a:cubicBezTo>
                <a:cubicBezTo>
                  <a:pt x="878016" y="3054433"/>
                  <a:pt x="725104" y="2900341"/>
                  <a:pt x="535746" y="2898772"/>
                </a:cubicBezTo>
                <a:cubicBezTo>
                  <a:pt x="483578" y="2910888"/>
                  <a:pt x="428794" y="2913542"/>
                  <a:pt x="380255" y="2934993"/>
                </a:cubicBezTo>
                <a:cubicBezTo>
                  <a:pt x="351480" y="2948781"/>
                  <a:pt x="324974" y="2966488"/>
                  <a:pt x="301402" y="2987420"/>
                </a:cubicBezTo>
                <a:close/>
                <a:moveTo>
                  <a:pt x="1162458" y="1779864"/>
                </a:moveTo>
                <a:cubicBezTo>
                  <a:pt x="1134729" y="1807593"/>
                  <a:pt x="1117578" y="1845901"/>
                  <a:pt x="1117578" y="1888214"/>
                </a:cubicBezTo>
                <a:cubicBezTo>
                  <a:pt x="1117578" y="1972841"/>
                  <a:pt x="1186181" y="2041444"/>
                  <a:pt x="1270808" y="2041444"/>
                </a:cubicBezTo>
                <a:cubicBezTo>
                  <a:pt x="1355435" y="2041444"/>
                  <a:pt x="1424038" y="1972841"/>
                  <a:pt x="1424038" y="1888214"/>
                </a:cubicBezTo>
                <a:cubicBezTo>
                  <a:pt x="1424038" y="1803587"/>
                  <a:pt x="1355435" y="1734984"/>
                  <a:pt x="1270808" y="1734984"/>
                </a:cubicBezTo>
                <a:cubicBezTo>
                  <a:pt x="1228495" y="1734984"/>
                  <a:pt x="1190187" y="1752135"/>
                  <a:pt x="1162458" y="1779864"/>
                </a:cubicBezTo>
                <a:close/>
                <a:moveTo>
                  <a:pt x="389438" y="50288"/>
                </a:moveTo>
                <a:cubicBezTo>
                  <a:pt x="411040" y="31466"/>
                  <a:pt x="433717" y="14610"/>
                  <a:pt x="456737" y="0"/>
                </a:cubicBezTo>
                <a:lnTo>
                  <a:pt x="1252209" y="1389799"/>
                </a:lnTo>
                <a:lnTo>
                  <a:pt x="2047682" y="0"/>
                </a:lnTo>
                <a:cubicBezTo>
                  <a:pt x="2139758" y="58441"/>
                  <a:pt x="2226365" y="152801"/>
                  <a:pt x="2260569" y="265324"/>
                </a:cubicBezTo>
                <a:cubicBezTo>
                  <a:pt x="2317473" y="532373"/>
                  <a:pt x="2254865" y="656186"/>
                  <a:pt x="2123408" y="863857"/>
                </a:cubicBezTo>
                <a:lnTo>
                  <a:pt x="1518878" y="1855706"/>
                </a:lnTo>
                <a:lnTo>
                  <a:pt x="2011273" y="2715987"/>
                </a:lnTo>
                <a:cubicBezTo>
                  <a:pt x="2287059" y="2733553"/>
                  <a:pt x="2504418" y="2963513"/>
                  <a:pt x="2504418" y="3244239"/>
                </a:cubicBezTo>
                <a:cubicBezTo>
                  <a:pt x="2504418" y="3538159"/>
                  <a:pt x="2266149" y="3776427"/>
                  <a:pt x="1972230" y="3776427"/>
                </a:cubicBezTo>
                <a:cubicBezTo>
                  <a:pt x="1678310" y="3776427"/>
                  <a:pt x="1440041" y="3538158"/>
                  <a:pt x="1440041" y="3244239"/>
                </a:cubicBezTo>
                <a:cubicBezTo>
                  <a:pt x="1440041" y="3020217"/>
                  <a:pt x="1578459" y="2828525"/>
                  <a:pt x="1774773" y="2750864"/>
                </a:cubicBezTo>
                <a:cubicBezTo>
                  <a:pt x="1635275" y="2600312"/>
                  <a:pt x="1582973" y="2528243"/>
                  <a:pt x="1362031" y="2473413"/>
                </a:cubicBezTo>
                <a:lnTo>
                  <a:pt x="1252209" y="2293228"/>
                </a:lnTo>
                <a:lnTo>
                  <a:pt x="1142387" y="2473412"/>
                </a:lnTo>
                <a:cubicBezTo>
                  <a:pt x="921446" y="2528243"/>
                  <a:pt x="869144" y="2600312"/>
                  <a:pt x="729646" y="2750864"/>
                </a:cubicBezTo>
                <a:cubicBezTo>
                  <a:pt x="925960" y="2828525"/>
                  <a:pt x="1064377" y="3020217"/>
                  <a:pt x="1064377" y="3244239"/>
                </a:cubicBezTo>
                <a:cubicBezTo>
                  <a:pt x="1064377" y="3538158"/>
                  <a:pt x="826108" y="3776427"/>
                  <a:pt x="532189" y="3776427"/>
                </a:cubicBezTo>
                <a:cubicBezTo>
                  <a:pt x="238269" y="3776427"/>
                  <a:pt x="0" y="3538158"/>
                  <a:pt x="0" y="3244239"/>
                </a:cubicBezTo>
                <a:cubicBezTo>
                  <a:pt x="0" y="2963512"/>
                  <a:pt x="217360" y="2733553"/>
                  <a:pt x="493146" y="2715987"/>
                </a:cubicBezTo>
                <a:lnTo>
                  <a:pt x="985541" y="1855706"/>
                </a:lnTo>
                <a:lnTo>
                  <a:pt x="381010" y="863857"/>
                </a:lnTo>
                <a:cubicBezTo>
                  <a:pt x="249554" y="656187"/>
                  <a:pt x="186946" y="532373"/>
                  <a:pt x="243849" y="265324"/>
                </a:cubicBezTo>
                <a:cubicBezTo>
                  <a:pt x="269502" y="180932"/>
                  <a:pt x="324632" y="106756"/>
                  <a:pt x="389438" y="502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479" name="Group 114">
            <a:extLst>
              <a:ext uri="{FF2B5EF4-FFF2-40B4-BE49-F238E27FC236}">
                <a16:creationId xmlns="" xmlns:a16="http://schemas.microsoft.com/office/drawing/2014/main" id="{91F69984-6818-46DF-ADFF-0F000DD65005}"/>
              </a:ext>
            </a:extLst>
          </p:cNvPr>
          <p:cNvGrpSpPr>
            <a:grpSpLocks noChangeAspect="1"/>
          </p:cNvGrpSpPr>
          <p:nvPr/>
        </p:nvGrpSpPr>
        <p:grpSpPr>
          <a:xfrm>
            <a:off x="803388" y="3300124"/>
            <a:ext cx="248616" cy="204130"/>
            <a:chOff x="2446370" y="1521596"/>
            <a:chExt cx="4023730" cy="3303732"/>
          </a:xfrm>
          <a:solidFill>
            <a:schemeClr val="accent3"/>
          </a:solidFill>
        </p:grpSpPr>
        <p:sp>
          <p:nvSpPr>
            <p:cNvPr id="480" name="Donut 117">
              <a:extLst>
                <a:ext uri="{FF2B5EF4-FFF2-40B4-BE49-F238E27FC236}">
                  <a16:creationId xmlns="" xmlns:a16="http://schemas.microsoft.com/office/drawing/2014/main" id="{DB737FE4-4F46-4199-9901-F495259138BA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81" name="Rounded Rectangle 118">
              <a:extLst>
                <a:ext uri="{FF2B5EF4-FFF2-40B4-BE49-F238E27FC236}">
                  <a16:creationId xmlns="" xmlns:a16="http://schemas.microsoft.com/office/drawing/2014/main" id="{3089448F-FE03-4032-B753-0DE24E234287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82" name="Round Same Side Corner Rectangle 119">
              <a:extLst>
                <a:ext uri="{FF2B5EF4-FFF2-40B4-BE49-F238E27FC236}">
                  <a16:creationId xmlns="" xmlns:a16="http://schemas.microsoft.com/office/drawing/2014/main" id="{824BCB3B-A341-4EDF-8F92-BD75ACE4AC4F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83" name="Block Arc 118">
              <a:extLst>
                <a:ext uri="{FF2B5EF4-FFF2-40B4-BE49-F238E27FC236}">
                  <a16:creationId xmlns="" xmlns:a16="http://schemas.microsoft.com/office/drawing/2014/main" id="{553C7B51-E1BC-4012-A1FE-F4E1FA37EC00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484" name="Trapezoid 24">
            <a:extLst>
              <a:ext uri="{FF2B5EF4-FFF2-40B4-BE49-F238E27FC236}">
                <a16:creationId xmlns="" xmlns:a16="http://schemas.microsoft.com/office/drawing/2014/main" id="{87FEA240-6D57-41E7-9574-931B14382809}"/>
              </a:ext>
            </a:extLst>
          </p:cNvPr>
          <p:cNvSpPr>
            <a:spLocks noChangeAspect="1"/>
          </p:cNvSpPr>
          <p:nvPr/>
        </p:nvSpPr>
        <p:spPr>
          <a:xfrm rot="8369018">
            <a:off x="796103" y="2641278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5" name="Rectangle 9">
            <a:extLst>
              <a:ext uri="{FF2B5EF4-FFF2-40B4-BE49-F238E27FC236}">
                <a16:creationId xmlns="" xmlns:a16="http://schemas.microsoft.com/office/drawing/2014/main" id="{B4DA56D0-0BCC-462A-AC24-AC336729B7DD}"/>
              </a:ext>
            </a:extLst>
          </p:cNvPr>
          <p:cNvSpPr>
            <a:spLocks noChangeAspect="1"/>
          </p:cNvSpPr>
          <p:nvPr/>
        </p:nvSpPr>
        <p:spPr>
          <a:xfrm rot="18900000">
            <a:off x="1831431" y="1700687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6" name="Round Same Side Corner Rectangle 7">
            <a:extLst>
              <a:ext uri="{FF2B5EF4-FFF2-40B4-BE49-F238E27FC236}">
                <a16:creationId xmlns="" xmlns:a16="http://schemas.microsoft.com/office/drawing/2014/main" id="{B629A53A-92BA-410E-B8D0-11DBA13CD28F}"/>
              </a:ext>
            </a:extLst>
          </p:cNvPr>
          <p:cNvSpPr>
            <a:spLocks noChangeAspect="1"/>
          </p:cNvSpPr>
          <p:nvPr/>
        </p:nvSpPr>
        <p:spPr>
          <a:xfrm rot="10800000">
            <a:off x="1030604" y="3111277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7" name="Rectangle 1">
            <a:extLst>
              <a:ext uri="{FF2B5EF4-FFF2-40B4-BE49-F238E27FC236}">
                <a16:creationId xmlns="" xmlns:a16="http://schemas.microsoft.com/office/drawing/2014/main" id="{ED3326A4-F015-4914-A5C7-C6A8B05BCCA4}"/>
              </a:ext>
            </a:extLst>
          </p:cNvPr>
          <p:cNvSpPr/>
          <p:nvPr/>
        </p:nvSpPr>
        <p:spPr>
          <a:xfrm>
            <a:off x="1653137" y="1497046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8" name="Rectangle 5">
            <a:extLst>
              <a:ext uri="{FF2B5EF4-FFF2-40B4-BE49-F238E27FC236}">
                <a16:creationId xmlns="" xmlns:a16="http://schemas.microsoft.com/office/drawing/2014/main" id="{F00E173E-4F67-44F7-B35D-FAFEF55FB356}"/>
              </a:ext>
            </a:extLst>
          </p:cNvPr>
          <p:cNvSpPr/>
          <p:nvPr/>
        </p:nvSpPr>
        <p:spPr>
          <a:xfrm>
            <a:off x="2764534" y="1445415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9" name="Rectangle 13">
            <a:extLst>
              <a:ext uri="{FF2B5EF4-FFF2-40B4-BE49-F238E27FC236}">
                <a16:creationId xmlns="" xmlns:a16="http://schemas.microsoft.com/office/drawing/2014/main" id="{4FA61BBD-F5C2-4A38-8835-41A51DFB8C98}"/>
              </a:ext>
            </a:extLst>
          </p:cNvPr>
          <p:cNvSpPr>
            <a:spLocks noChangeAspect="1"/>
          </p:cNvSpPr>
          <p:nvPr/>
        </p:nvSpPr>
        <p:spPr>
          <a:xfrm rot="18900000">
            <a:off x="3587710" y="2766577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0" name="Trapezoid 10">
            <a:extLst>
              <a:ext uri="{FF2B5EF4-FFF2-40B4-BE49-F238E27FC236}">
                <a16:creationId xmlns="" xmlns:a16="http://schemas.microsoft.com/office/drawing/2014/main" id="{285E4528-8FB1-4D3B-9D83-41CFE4AB3E24}"/>
              </a:ext>
            </a:extLst>
          </p:cNvPr>
          <p:cNvSpPr/>
          <p:nvPr/>
        </p:nvSpPr>
        <p:spPr>
          <a:xfrm>
            <a:off x="3188709" y="3814826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1" name="Rounded Rectangle 12">
            <a:extLst>
              <a:ext uri="{FF2B5EF4-FFF2-40B4-BE49-F238E27FC236}">
                <a16:creationId xmlns="" xmlns:a16="http://schemas.microsoft.com/office/drawing/2014/main" id="{F6CFEC38-7536-420E-82F6-D30BB25BB5F8}"/>
              </a:ext>
            </a:extLst>
          </p:cNvPr>
          <p:cNvSpPr/>
          <p:nvPr/>
        </p:nvSpPr>
        <p:spPr>
          <a:xfrm>
            <a:off x="951859" y="2414965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2" name="Rectangle 1">
            <a:extLst>
              <a:ext uri="{FF2B5EF4-FFF2-40B4-BE49-F238E27FC236}">
                <a16:creationId xmlns="" xmlns:a16="http://schemas.microsoft.com/office/drawing/2014/main" id="{220B0C1F-0212-442A-9034-5B6D3FB58114}"/>
              </a:ext>
            </a:extLst>
          </p:cNvPr>
          <p:cNvSpPr/>
          <p:nvPr/>
        </p:nvSpPr>
        <p:spPr>
          <a:xfrm>
            <a:off x="1163182" y="179479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3" name="Chord 3">
            <a:extLst>
              <a:ext uri="{FF2B5EF4-FFF2-40B4-BE49-F238E27FC236}">
                <a16:creationId xmlns="" xmlns:a16="http://schemas.microsoft.com/office/drawing/2014/main" id="{8EAE5F7B-59C7-453E-912E-FE940FF40B11}"/>
              </a:ext>
            </a:extLst>
          </p:cNvPr>
          <p:cNvSpPr/>
          <p:nvPr/>
        </p:nvSpPr>
        <p:spPr>
          <a:xfrm rot="5400000">
            <a:off x="2046800" y="1844816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4" name="Rounded Rectangle 1">
            <a:extLst>
              <a:ext uri="{FF2B5EF4-FFF2-40B4-BE49-F238E27FC236}">
                <a16:creationId xmlns="" xmlns:a16="http://schemas.microsoft.com/office/drawing/2014/main" id="{C3CE5E5C-FB79-4E12-A243-22F35308C5ED}"/>
              </a:ext>
            </a:extLst>
          </p:cNvPr>
          <p:cNvSpPr/>
          <p:nvPr/>
        </p:nvSpPr>
        <p:spPr>
          <a:xfrm>
            <a:off x="1657494" y="1948961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5" name="Frame 1">
            <a:extLst>
              <a:ext uri="{FF2B5EF4-FFF2-40B4-BE49-F238E27FC236}">
                <a16:creationId xmlns="" xmlns:a16="http://schemas.microsoft.com/office/drawing/2014/main" id="{58075EF9-A302-412E-938A-33C250326424}"/>
              </a:ext>
            </a:extLst>
          </p:cNvPr>
          <p:cNvSpPr/>
          <p:nvPr/>
        </p:nvSpPr>
        <p:spPr>
          <a:xfrm>
            <a:off x="1066783" y="391108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96" name="Oval 7">
            <a:extLst>
              <a:ext uri="{FF2B5EF4-FFF2-40B4-BE49-F238E27FC236}">
                <a16:creationId xmlns="" xmlns:a16="http://schemas.microsoft.com/office/drawing/2014/main" id="{E1B61999-A28F-4445-9AB8-C025E50B5ED7}"/>
              </a:ext>
            </a:extLst>
          </p:cNvPr>
          <p:cNvSpPr/>
          <p:nvPr/>
        </p:nvSpPr>
        <p:spPr>
          <a:xfrm>
            <a:off x="3242229" y="175564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7" name="Rounded Rectangle 1">
            <a:extLst>
              <a:ext uri="{FF2B5EF4-FFF2-40B4-BE49-F238E27FC236}">
                <a16:creationId xmlns="" xmlns:a16="http://schemas.microsoft.com/office/drawing/2014/main" id="{1AF519F7-04E4-4377-B26D-1BB85C82A8AC}"/>
              </a:ext>
            </a:extLst>
          </p:cNvPr>
          <p:cNvSpPr>
            <a:spLocks noChangeAspect="1"/>
          </p:cNvSpPr>
          <p:nvPr/>
        </p:nvSpPr>
        <p:spPr>
          <a:xfrm>
            <a:off x="4521667" y="2409938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grpSp>
        <p:nvGrpSpPr>
          <p:cNvPr id="498" name="Group 133">
            <a:extLst>
              <a:ext uri="{FF2B5EF4-FFF2-40B4-BE49-F238E27FC236}">
                <a16:creationId xmlns="" xmlns:a16="http://schemas.microsoft.com/office/drawing/2014/main" id="{CDFF1BC0-DD06-43DF-AB66-F106CA67C928}"/>
              </a:ext>
            </a:extLst>
          </p:cNvPr>
          <p:cNvGrpSpPr/>
          <p:nvPr/>
        </p:nvGrpSpPr>
        <p:grpSpPr>
          <a:xfrm>
            <a:off x="6899338" y="2254176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499" name="Donut 1">
              <a:extLst>
                <a:ext uri="{FF2B5EF4-FFF2-40B4-BE49-F238E27FC236}">
                  <a16:creationId xmlns="" xmlns:a16="http://schemas.microsoft.com/office/drawing/2014/main" id="{9B43009B-BB82-46BD-AE75-894F47F86A04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500" name="Rectangle 4">
              <a:extLst>
                <a:ext uri="{FF2B5EF4-FFF2-40B4-BE49-F238E27FC236}">
                  <a16:creationId xmlns="" xmlns:a16="http://schemas.microsoft.com/office/drawing/2014/main" id="{A4C15961-8F7B-456F-A634-8D95FBB0F27A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01" name="Rounded Rectangle 3">
            <a:extLst>
              <a:ext uri="{FF2B5EF4-FFF2-40B4-BE49-F238E27FC236}">
                <a16:creationId xmlns="" xmlns:a16="http://schemas.microsoft.com/office/drawing/2014/main" id="{7D3F8C11-9843-4D72-9025-507264C71B95}"/>
              </a:ext>
            </a:extLst>
          </p:cNvPr>
          <p:cNvSpPr/>
          <p:nvPr/>
        </p:nvSpPr>
        <p:spPr>
          <a:xfrm rot="5400000">
            <a:off x="6333256" y="1791538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02" name="Rounded Rectangle 13">
            <a:extLst>
              <a:ext uri="{FF2B5EF4-FFF2-40B4-BE49-F238E27FC236}">
                <a16:creationId xmlns="" xmlns:a16="http://schemas.microsoft.com/office/drawing/2014/main" id="{7E5C2874-9C9E-45AD-9BB8-96A0FED7494D}"/>
              </a:ext>
            </a:extLst>
          </p:cNvPr>
          <p:cNvSpPr/>
          <p:nvPr/>
        </p:nvSpPr>
        <p:spPr>
          <a:xfrm>
            <a:off x="6831615" y="1992674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3" name="Isosceles Triangle 3">
            <a:extLst>
              <a:ext uri="{FF2B5EF4-FFF2-40B4-BE49-F238E27FC236}">
                <a16:creationId xmlns="" xmlns:a16="http://schemas.microsoft.com/office/drawing/2014/main" id="{EAB5EA71-B894-407A-A202-8F69C72501B4}"/>
              </a:ext>
            </a:extLst>
          </p:cNvPr>
          <p:cNvSpPr/>
          <p:nvPr/>
        </p:nvSpPr>
        <p:spPr>
          <a:xfrm rot="13520917">
            <a:off x="6940196" y="309102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4" name="Rounded Rectangle 1">
            <a:extLst>
              <a:ext uri="{FF2B5EF4-FFF2-40B4-BE49-F238E27FC236}">
                <a16:creationId xmlns="" xmlns:a16="http://schemas.microsoft.com/office/drawing/2014/main" id="{D65EBF50-1056-43DC-B55B-3EF90439AA76}"/>
              </a:ext>
            </a:extLst>
          </p:cNvPr>
          <p:cNvSpPr/>
          <p:nvPr/>
        </p:nvSpPr>
        <p:spPr>
          <a:xfrm>
            <a:off x="6783630" y="3649360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05" name="Rounded Rectangle 4">
            <a:extLst>
              <a:ext uri="{FF2B5EF4-FFF2-40B4-BE49-F238E27FC236}">
                <a16:creationId xmlns="" xmlns:a16="http://schemas.microsoft.com/office/drawing/2014/main" id="{0C8931F4-008A-4632-A299-76479A6EC578}"/>
              </a:ext>
            </a:extLst>
          </p:cNvPr>
          <p:cNvSpPr>
            <a:spLocks noChangeAspect="1"/>
          </p:cNvSpPr>
          <p:nvPr/>
        </p:nvSpPr>
        <p:spPr>
          <a:xfrm>
            <a:off x="6862580" y="3425821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6" name="Rounded Rectangle 1">
            <a:extLst>
              <a:ext uri="{FF2B5EF4-FFF2-40B4-BE49-F238E27FC236}">
                <a16:creationId xmlns="" xmlns:a16="http://schemas.microsoft.com/office/drawing/2014/main" id="{B5DEB935-5C39-4C06-A14C-87395606FF49}"/>
              </a:ext>
            </a:extLst>
          </p:cNvPr>
          <p:cNvSpPr>
            <a:spLocks noChangeAspect="1"/>
          </p:cNvSpPr>
          <p:nvPr/>
        </p:nvSpPr>
        <p:spPr>
          <a:xfrm>
            <a:off x="6525612" y="2107901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7" name="Rounded Rectangle 2">
            <a:extLst>
              <a:ext uri="{FF2B5EF4-FFF2-40B4-BE49-F238E27FC236}">
                <a16:creationId xmlns="" xmlns:a16="http://schemas.microsoft.com/office/drawing/2014/main" id="{BF2AEC34-2254-4677-BAEE-613086A01D34}"/>
              </a:ext>
            </a:extLst>
          </p:cNvPr>
          <p:cNvSpPr>
            <a:spLocks noChangeAspect="1"/>
          </p:cNvSpPr>
          <p:nvPr/>
        </p:nvSpPr>
        <p:spPr>
          <a:xfrm>
            <a:off x="6868553" y="2527654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8" name="Rectangle 13">
            <a:extLst>
              <a:ext uri="{FF2B5EF4-FFF2-40B4-BE49-F238E27FC236}">
                <a16:creationId xmlns="" xmlns:a16="http://schemas.microsoft.com/office/drawing/2014/main" id="{62613EA8-4F4D-4C0B-8C9A-62C2F287E8AD}"/>
              </a:ext>
            </a:extLst>
          </p:cNvPr>
          <p:cNvSpPr>
            <a:spLocks noChangeAspect="1"/>
          </p:cNvSpPr>
          <p:nvPr/>
        </p:nvSpPr>
        <p:spPr>
          <a:xfrm rot="18900000">
            <a:off x="7028244" y="2834437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9" name="Trapezoid 10">
            <a:extLst>
              <a:ext uri="{FF2B5EF4-FFF2-40B4-BE49-F238E27FC236}">
                <a16:creationId xmlns="" xmlns:a16="http://schemas.microsoft.com/office/drawing/2014/main" id="{D0816543-FEB4-4F4F-BC39-9CC3EDC45AF7}"/>
              </a:ext>
            </a:extLst>
          </p:cNvPr>
          <p:cNvSpPr/>
          <p:nvPr/>
        </p:nvSpPr>
        <p:spPr>
          <a:xfrm>
            <a:off x="6599002" y="3932910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10" name="Oval 7">
            <a:extLst>
              <a:ext uri="{FF2B5EF4-FFF2-40B4-BE49-F238E27FC236}">
                <a16:creationId xmlns="" xmlns:a16="http://schemas.microsoft.com/office/drawing/2014/main" id="{F1643189-4FD3-409C-98B6-6651AB29271E}"/>
              </a:ext>
            </a:extLst>
          </p:cNvPr>
          <p:cNvSpPr/>
          <p:nvPr/>
        </p:nvSpPr>
        <p:spPr>
          <a:xfrm>
            <a:off x="6682763" y="1823508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11" name="Group 146">
            <a:extLst>
              <a:ext uri="{FF2B5EF4-FFF2-40B4-BE49-F238E27FC236}">
                <a16:creationId xmlns="" xmlns:a16="http://schemas.microsoft.com/office/drawing/2014/main" id="{299999A0-E7A8-43DB-8A81-C3826C54E5D0}"/>
              </a:ext>
            </a:extLst>
          </p:cNvPr>
          <p:cNvGrpSpPr/>
          <p:nvPr/>
        </p:nvGrpSpPr>
        <p:grpSpPr>
          <a:xfrm>
            <a:off x="10266952" y="2283935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512" name="Donut 1">
              <a:extLst>
                <a:ext uri="{FF2B5EF4-FFF2-40B4-BE49-F238E27FC236}">
                  <a16:creationId xmlns="" xmlns:a16="http://schemas.microsoft.com/office/drawing/2014/main" id="{A0DE5624-38A6-4681-B68B-6CF0744580CC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513" name="Rectangle 4">
              <a:extLst>
                <a:ext uri="{FF2B5EF4-FFF2-40B4-BE49-F238E27FC236}">
                  <a16:creationId xmlns="" xmlns:a16="http://schemas.microsoft.com/office/drawing/2014/main" id="{3632193D-EC13-45CE-8223-D2E85E845D20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14" name="Rounded Rectangle 3">
            <a:extLst>
              <a:ext uri="{FF2B5EF4-FFF2-40B4-BE49-F238E27FC236}">
                <a16:creationId xmlns="" xmlns:a16="http://schemas.microsoft.com/office/drawing/2014/main" id="{FDAB599D-D20D-4708-970E-040C5DB3E8A8}"/>
              </a:ext>
            </a:extLst>
          </p:cNvPr>
          <p:cNvSpPr/>
          <p:nvPr/>
        </p:nvSpPr>
        <p:spPr>
          <a:xfrm rot="5400000">
            <a:off x="9692749" y="1850152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15" name="Rounded Rectangle 13">
            <a:extLst>
              <a:ext uri="{FF2B5EF4-FFF2-40B4-BE49-F238E27FC236}">
                <a16:creationId xmlns="" xmlns:a16="http://schemas.microsoft.com/office/drawing/2014/main" id="{D9C941AE-BA4A-4E0F-B0F0-A164E9F0F5BA}"/>
              </a:ext>
            </a:extLst>
          </p:cNvPr>
          <p:cNvSpPr/>
          <p:nvPr/>
        </p:nvSpPr>
        <p:spPr>
          <a:xfrm>
            <a:off x="10199229" y="2022434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16" name="Group 151">
            <a:extLst>
              <a:ext uri="{FF2B5EF4-FFF2-40B4-BE49-F238E27FC236}">
                <a16:creationId xmlns="" xmlns:a16="http://schemas.microsoft.com/office/drawing/2014/main" id="{DF7A82AA-4D47-4CD9-BC7E-CD04EBC02557}"/>
              </a:ext>
            </a:extLst>
          </p:cNvPr>
          <p:cNvGrpSpPr/>
          <p:nvPr/>
        </p:nvGrpSpPr>
        <p:grpSpPr>
          <a:xfrm>
            <a:off x="10420119" y="2584101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517" name="Round Same Side Corner Rectangle 4">
              <a:extLst>
                <a:ext uri="{FF2B5EF4-FFF2-40B4-BE49-F238E27FC236}">
                  <a16:creationId xmlns="" xmlns:a16="http://schemas.microsoft.com/office/drawing/2014/main" id="{B14212C4-4E0A-44EC-A40A-C50C97637A73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8" name="Round Same Side Corner Rectangle 6">
              <a:extLst>
                <a:ext uri="{FF2B5EF4-FFF2-40B4-BE49-F238E27FC236}">
                  <a16:creationId xmlns="" xmlns:a16="http://schemas.microsoft.com/office/drawing/2014/main" id="{B81BB0F2-9E24-45DA-9C2B-50EDA1E34CE6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9" name="Round Same Side Corner Rectangle 8">
              <a:extLst>
                <a:ext uri="{FF2B5EF4-FFF2-40B4-BE49-F238E27FC236}">
                  <a16:creationId xmlns="" xmlns:a16="http://schemas.microsoft.com/office/drawing/2014/main" id="{D973779E-ACA8-4109-9A20-315FF99D44F5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20" name="Isosceles Triangle 3">
            <a:extLst>
              <a:ext uri="{FF2B5EF4-FFF2-40B4-BE49-F238E27FC236}">
                <a16:creationId xmlns="" xmlns:a16="http://schemas.microsoft.com/office/drawing/2014/main" id="{A75F5BF4-0818-4F26-9304-BA6EDED6FC63}"/>
              </a:ext>
            </a:extLst>
          </p:cNvPr>
          <p:cNvSpPr/>
          <p:nvPr/>
        </p:nvSpPr>
        <p:spPr>
          <a:xfrm rot="13520917">
            <a:off x="10307809" y="3120784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1" name="Rounded Rectangle 1">
            <a:extLst>
              <a:ext uri="{FF2B5EF4-FFF2-40B4-BE49-F238E27FC236}">
                <a16:creationId xmlns="" xmlns:a16="http://schemas.microsoft.com/office/drawing/2014/main" id="{CE01FA5D-1BB3-4944-B3D4-745629A7A1B3}"/>
              </a:ext>
            </a:extLst>
          </p:cNvPr>
          <p:cNvSpPr/>
          <p:nvPr/>
        </p:nvSpPr>
        <p:spPr>
          <a:xfrm>
            <a:off x="10050379" y="3651535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22" name="Rounded Rectangle 4">
            <a:extLst>
              <a:ext uri="{FF2B5EF4-FFF2-40B4-BE49-F238E27FC236}">
                <a16:creationId xmlns="" xmlns:a16="http://schemas.microsoft.com/office/drawing/2014/main" id="{4BE4E9C1-A0AA-4E38-B4E5-379D2047BC47}"/>
              </a:ext>
            </a:extLst>
          </p:cNvPr>
          <p:cNvSpPr>
            <a:spLocks noChangeAspect="1"/>
          </p:cNvSpPr>
          <p:nvPr/>
        </p:nvSpPr>
        <p:spPr>
          <a:xfrm>
            <a:off x="10217551" y="3416418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3" name="Rounded Rectangle 1">
            <a:extLst>
              <a:ext uri="{FF2B5EF4-FFF2-40B4-BE49-F238E27FC236}">
                <a16:creationId xmlns="" xmlns:a16="http://schemas.microsoft.com/office/drawing/2014/main" id="{502972B8-1365-46D1-B78A-EC45AE417FCE}"/>
              </a:ext>
            </a:extLst>
          </p:cNvPr>
          <p:cNvSpPr>
            <a:spLocks noChangeAspect="1"/>
          </p:cNvSpPr>
          <p:nvPr/>
        </p:nvSpPr>
        <p:spPr>
          <a:xfrm>
            <a:off x="9893226" y="2137661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4" name="Rounded Rectangle 2">
            <a:extLst>
              <a:ext uri="{FF2B5EF4-FFF2-40B4-BE49-F238E27FC236}">
                <a16:creationId xmlns="" xmlns:a16="http://schemas.microsoft.com/office/drawing/2014/main" id="{BCF42C7E-8A7C-45C9-A600-BC8DA7A69EA2}"/>
              </a:ext>
            </a:extLst>
          </p:cNvPr>
          <p:cNvSpPr>
            <a:spLocks noChangeAspect="1"/>
          </p:cNvSpPr>
          <p:nvPr/>
        </p:nvSpPr>
        <p:spPr>
          <a:xfrm>
            <a:off x="10236167" y="2557413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5" name="Rectangle 13">
            <a:extLst>
              <a:ext uri="{FF2B5EF4-FFF2-40B4-BE49-F238E27FC236}">
                <a16:creationId xmlns="" xmlns:a16="http://schemas.microsoft.com/office/drawing/2014/main" id="{AAFB8A08-E648-4624-A7D1-459322351A46}"/>
              </a:ext>
            </a:extLst>
          </p:cNvPr>
          <p:cNvSpPr>
            <a:spLocks noChangeAspect="1"/>
          </p:cNvSpPr>
          <p:nvPr/>
        </p:nvSpPr>
        <p:spPr>
          <a:xfrm rot="18900000">
            <a:off x="10322126" y="2873230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6" name="Trapezoid 10">
            <a:extLst>
              <a:ext uri="{FF2B5EF4-FFF2-40B4-BE49-F238E27FC236}">
                <a16:creationId xmlns="" xmlns:a16="http://schemas.microsoft.com/office/drawing/2014/main" id="{165EE38D-3DEB-4912-8761-C9C0FB2A0E61}"/>
              </a:ext>
            </a:extLst>
          </p:cNvPr>
          <p:cNvSpPr/>
          <p:nvPr/>
        </p:nvSpPr>
        <p:spPr>
          <a:xfrm>
            <a:off x="9950802" y="3937393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7" name="Oval 7">
            <a:extLst>
              <a:ext uri="{FF2B5EF4-FFF2-40B4-BE49-F238E27FC236}">
                <a16:creationId xmlns="" xmlns:a16="http://schemas.microsoft.com/office/drawing/2014/main" id="{817D8600-7EE0-4968-96BF-75B30045A0F6}"/>
              </a:ext>
            </a:extLst>
          </p:cNvPr>
          <p:cNvSpPr/>
          <p:nvPr/>
        </p:nvSpPr>
        <p:spPr>
          <a:xfrm>
            <a:off x="10050377" y="1853267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8" name="Trapezoid 22">
            <a:extLst>
              <a:ext uri="{FF2B5EF4-FFF2-40B4-BE49-F238E27FC236}">
                <a16:creationId xmlns="" xmlns:a16="http://schemas.microsoft.com/office/drawing/2014/main" id="{641879AE-83D3-4C1B-8E79-5B813B482D6D}"/>
              </a:ext>
            </a:extLst>
          </p:cNvPr>
          <p:cNvSpPr/>
          <p:nvPr/>
        </p:nvSpPr>
        <p:spPr>
          <a:xfrm>
            <a:off x="4296436" y="2136252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29" name="Group 164">
            <a:extLst>
              <a:ext uri="{FF2B5EF4-FFF2-40B4-BE49-F238E27FC236}">
                <a16:creationId xmlns="" xmlns:a16="http://schemas.microsoft.com/office/drawing/2014/main" id="{531B7C39-91EB-41C7-A821-E47A4D3A985D}"/>
              </a:ext>
            </a:extLst>
          </p:cNvPr>
          <p:cNvGrpSpPr/>
          <p:nvPr/>
        </p:nvGrpSpPr>
        <p:grpSpPr>
          <a:xfrm>
            <a:off x="6059097" y="1846312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530" name="Rectangle 4">
              <a:extLst>
                <a:ext uri="{FF2B5EF4-FFF2-40B4-BE49-F238E27FC236}">
                  <a16:creationId xmlns="" xmlns:a16="http://schemas.microsoft.com/office/drawing/2014/main" id="{238CDC4E-683F-4200-8CE4-E06FA0C01027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1" name="Parallelogram 6">
              <a:extLst>
                <a:ext uri="{FF2B5EF4-FFF2-40B4-BE49-F238E27FC236}">
                  <a16:creationId xmlns="" xmlns:a16="http://schemas.microsoft.com/office/drawing/2014/main" id="{C784F1EF-9E50-470D-945B-61BC2103594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2" name="Parallelogram 6">
              <a:extLst>
                <a:ext uri="{FF2B5EF4-FFF2-40B4-BE49-F238E27FC236}">
                  <a16:creationId xmlns="" xmlns:a16="http://schemas.microsoft.com/office/drawing/2014/main" id="{1A21FCC7-0937-4FF3-B139-9CDD8DE6972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3" name="Parallelogram 6">
              <a:extLst>
                <a:ext uri="{FF2B5EF4-FFF2-40B4-BE49-F238E27FC236}">
                  <a16:creationId xmlns="" xmlns:a16="http://schemas.microsoft.com/office/drawing/2014/main" id="{C75E286A-A3B5-4C6F-A4E8-1275851AFAF6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4" name="Parallelogram 6">
              <a:extLst>
                <a:ext uri="{FF2B5EF4-FFF2-40B4-BE49-F238E27FC236}">
                  <a16:creationId xmlns="" xmlns:a16="http://schemas.microsoft.com/office/drawing/2014/main" id="{A378C641-B3E6-46EA-928A-4ACD801909E4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5" name="Rectangle 4">
              <a:extLst>
                <a:ext uri="{FF2B5EF4-FFF2-40B4-BE49-F238E27FC236}">
                  <a16:creationId xmlns="" xmlns:a16="http://schemas.microsoft.com/office/drawing/2014/main" id="{0A6EEDE7-31A5-42E4-9319-EE69683DDD0C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6" name="Parallelogram 6">
              <a:extLst>
                <a:ext uri="{FF2B5EF4-FFF2-40B4-BE49-F238E27FC236}">
                  <a16:creationId xmlns="" xmlns:a16="http://schemas.microsoft.com/office/drawing/2014/main" id="{A0817C6D-1710-44F6-B9F0-07FCF2510190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7" name="Parallelogram 6">
              <a:extLst>
                <a:ext uri="{FF2B5EF4-FFF2-40B4-BE49-F238E27FC236}">
                  <a16:creationId xmlns="" xmlns:a16="http://schemas.microsoft.com/office/drawing/2014/main" id="{99BC5EE4-4B06-4FA7-9D9B-682E7C3578D2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8" name="Parallelogram 6">
              <a:extLst>
                <a:ext uri="{FF2B5EF4-FFF2-40B4-BE49-F238E27FC236}">
                  <a16:creationId xmlns="" xmlns:a16="http://schemas.microsoft.com/office/drawing/2014/main" id="{E6019B39-3CE0-4E06-B796-76D6B7618FF4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9" name="Parallelogram 6">
              <a:extLst>
                <a:ext uri="{FF2B5EF4-FFF2-40B4-BE49-F238E27FC236}">
                  <a16:creationId xmlns="" xmlns:a16="http://schemas.microsoft.com/office/drawing/2014/main" id="{256A97AC-271C-4D79-AD21-BB31EFAC578C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0" name="Rectangle 4">
              <a:extLst>
                <a:ext uri="{FF2B5EF4-FFF2-40B4-BE49-F238E27FC236}">
                  <a16:creationId xmlns="" xmlns:a16="http://schemas.microsoft.com/office/drawing/2014/main" id="{24EC66D9-2D29-4BD8-BBAE-A147629AA800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1" name="Parallelogram 6">
              <a:extLst>
                <a:ext uri="{FF2B5EF4-FFF2-40B4-BE49-F238E27FC236}">
                  <a16:creationId xmlns="" xmlns:a16="http://schemas.microsoft.com/office/drawing/2014/main" id="{813346EB-DED1-410D-BD7D-264F1F925EB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2" name="Parallelogram 6">
              <a:extLst>
                <a:ext uri="{FF2B5EF4-FFF2-40B4-BE49-F238E27FC236}">
                  <a16:creationId xmlns="" xmlns:a16="http://schemas.microsoft.com/office/drawing/2014/main" id="{8F3ACA79-F150-4B99-9598-D024EB4E74D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3" name="Parallelogram 6">
              <a:extLst>
                <a:ext uri="{FF2B5EF4-FFF2-40B4-BE49-F238E27FC236}">
                  <a16:creationId xmlns="" xmlns:a16="http://schemas.microsoft.com/office/drawing/2014/main" id="{12B5B17C-18D6-423C-AD3A-FFD32B1C56D9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4" name="Parallelogram 6">
              <a:extLst>
                <a:ext uri="{FF2B5EF4-FFF2-40B4-BE49-F238E27FC236}">
                  <a16:creationId xmlns="" xmlns:a16="http://schemas.microsoft.com/office/drawing/2014/main" id="{1875E38B-4F09-4578-9D45-659843DED9D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5" name="Rectangle 7">
              <a:extLst>
                <a:ext uri="{FF2B5EF4-FFF2-40B4-BE49-F238E27FC236}">
                  <a16:creationId xmlns="" xmlns:a16="http://schemas.microsoft.com/office/drawing/2014/main" id="{0B5BA8EB-DCA8-4757-8394-95BB4CCEC02E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6" name="Rectangle 4">
              <a:extLst>
                <a:ext uri="{FF2B5EF4-FFF2-40B4-BE49-F238E27FC236}">
                  <a16:creationId xmlns="" xmlns:a16="http://schemas.microsoft.com/office/drawing/2014/main" id="{296A329D-AB27-4CC9-A716-046674DDDFE8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7" name="Rectangle 4">
              <a:extLst>
                <a:ext uri="{FF2B5EF4-FFF2-40B4-BE49-F238E27FC236}">
                  <a16:creationId xmlns="" xmlns:a16="http://schemas.microsoft.com/office/drawing/2014/main" id="{EC5031DF-AE8B-4882-B048-35A19FA8D32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8" name="Rectangle 4">
              <a:extLst>
                <a:ext uri="{FF2B5EF4-FFF2-40B4-BE49-F238E27FC236}">
                  <a16:creationId xmlns="" xmlns:a16="http://schemas.microsoft.com/office/drawing/2014/main" id="{AF61E7F5-34ED-4710-8A66-6C179B524C8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9" name="Rectangle 4">
              <a:extLst>
                <a:ext uri="{FF2B5EF4-FFF2-40B4-BE49-F238E27FC236}">
                  <a16:creationId xmlns="" xmlns:a16="http://schemas.microsoft.com/office/drawing/2014/main" id="{D7F50CEB-997B-417C-817B-A4C817C0F985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0" name="Rectangle 4">
              <a:extLst>
                <a:ext uri="{FF2B5EF4-FFF2-40B4-BE49-F238E27FC236}">
                  <a16:creationId xmlns="" xmlns:a16="http://schemas.microsoft.com/office/drawing/2014/main" id="{552CF5DF-E768-4DE8-94F1-145D3E893DF2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1" name="Rectangle 4">
              <a:extLst>
                <a:ext uri="{FF2B5EF4-FFF2-40B4-BE49-F238E27FC236}">
                  <a16:creationId xmlns="" xmlns:a16="http://schemas.microsoft.com/office/drawing/2014/main" id="{D4AD563A-692D-4054-932D-35DE1D34DCF1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552" name="Group 187">
            <a:extLst>
              <a:ext uri="{FF2B5EF4-FFF2-40B4-BE49-F238E27FC236}">
                <a16:creationId xmlns="" xmlns:a16="http://schemas.microsoft.com/office/drawing/2014/main" id="{766F2105-2DF2-48E7-9AF5-52E683E60F8E}"/>
              </a:ext>
            </a:extLst>
          </p:cNvPr>
          <p:cNvGrpSpPr/>
          <p:nvPr/>
        </p:nvGrpSpPr>
        <p:grpSpPr>
          <a:xfrm>
            <a:off x="4620876" y="2116265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553" name="Oval 3">
              <a:extLst>
                <a:ext uri="{FF2B5EF4-FFF2-40B4-BE49-F238E27FC236}">
                  <a16:creationId xmlns="" xmlns:a16="http://schemas.microsoft.com/office/drawing/2014/main" id="{9944BCE0-2117-4EB7-94B5-C1FB7AD5FAE7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4" name="Oval 6">
              <a:extLst>
                <a:ext uri="{FF2B5EF4-FFF2-40B4-BE49-F238E27FC236}">
                  <a16:creationId xmlns="" xmlns:a16="http://schemas.microsoft.com/office/drawing/2014/main" id="{47B4C09A-C1B3-4310-8DD1-8A12FEF9F01D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55" name="Rounded Rectangle 2">
            <a:extLst>
              <a:ext uri="{FF2B5EF4-FFF2-40B4-BE49-F238E27FC236}">
                <a16:creationId xmlns="" xmlns:a16="http://schemas.microsoft.com/office/drawing/2014/main" id="{D24F4CF8-49CF-46AB-8BA0-B864A9933A36}"/>
              </a:ext>
            </a:extLst>
          </p:cNvPr>
          <p:cNvSpPr/>
          <p:nvPr/>
        </p:nvSpPr>
        <p:spPr>
          <a:xfrm>
            <a:off x="5830303" y="1621682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6" name="Rounded Rectangle 2">
            <a:extLst>
              <a:ext uri="{FF2B5EF4-FFF2-40B4-BE49-F238E27FC236}">
                <a16:creationId xmlns="" xmlns:a16="http://schemas.microsoft.com/office/drawing/2014/main" id="{EBE583CC-AEA0-4AE8-B67A-574290B30955}"/>
              </a:ext>
            </a:extLst>
          </p:cNvPr>
          <p:cNvSpPr/>
          <p:nvPr/>
        </p:nvSpPr>
        <p:spPr>
          <a:xfrm>
            <a:off x="4827804" y="169366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57" name="Oval 6">
            <a:extLst>
              <a:ext uri="{FF2B5EF4-FFF2-40B4-BE49-F238E27FC236}">
                <a16:creationId xmlns="" xmlns:a16="http://schemas.microsoft.com/office/drawing/2014/main" id="{798B853B-78F3-41C7-8E40-F59F231C0525}"/>
              </a:ext>
            </a:extLst>
          </p:cNvPr>
          <p:cNvSpPr>
            <a:spLocks noChangeAspect="1"/>
          </p:cNvSpPr>
          <p:nvPr/>
        </p:nvSpPr>
        <p:spPr>
          <a:xfrm rot="2700000">
            <a:off x="5640316" y="1789797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8" name="Rectangle 9">
            <a:extLst>
              <a:ext uri="{FF2B5EF4-FFF2-40B4-BE49-F238E27FC236}">
                <a16:creationId xmlns="" xmlns:a16="http://schemas.microsoft.com/office/drawing/2014/main" id="{B0C9FEEC-681A-49D0-BC94-FD620B2A9ED6}"/>
              </a:ext>
            </a:extLst>
          </p:cNvPr>
          <p:cNvSpPr>
            <a:spLocks noChangeAspect="1"/>
          </p:cNvSpPr>
          <p:nvPr/>
        </p:nvSpPr>
        <p:spPr>
          <a:xfrm rot="18900000">
            <a:off x="5149267" y="1710274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9" name="Rectangle 1">
            <a:extLst>
              <a:ext uri="{FF2B5EF4-FFF2-40B4-BE49-F238E27FC236}">
                <a16:creationId xmlns="" xmlns:a16="http://schemas.microsoft.com/office/drawing/2014/main" id="{84EAE2D2-9161-4010-9425-2F9D30923EC5}"/>
              </a:ext>
            </a:extLst>
          </p:cNvPr>
          <p:cNvSpPr/>
          <p:nvPr/>
        </p:nvSpPr>
        <p:spPr>
          <a:xfrm>
            <a:off x="5485568" y="1535639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0" name="Rectangle 5">
            <a:extLst>
              <a:ext uri="{FF2B5EF4-FFF2-40B4-BE49-F238E27FC236}">
                <a16:creationId xmlns="" xmlns:a16="http://schemas.microsoft.com/office/drawing/2014/main" id="{441BDE84-7F8B-446F-8A2D-07A005D20B6D}"/>
              </a:ext>
            </a:extLst>
          </p:cNvPr>
          <p:cNvSpPr/>
          <p:nvPr/>
        </p:nvSpPr>
        <p:spPr>
          <a:xfrm>
            <a:off x="6102777" y="154070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1" name="Rectangle 1">
            <a:extLst>
              <a:ext uri="{FF2B5EF4-FFF2-40B4-BE49-F238E27FC236}">
                <a16:creationId xmlns="" xmlns:a16="http://schemas.microsoft.com/office/drawing/2014/main" id="{C9A924EF-2232-4D4B-8F86-9B1F0F9EABBE}"/>
              </a:ext>
            </a:extLst>
          </p:cNvPr>
          <p:cNvSpPr/>
          <p:nvPr/>
        </p:nvSpPr>
        <p:spPr>
          <a:xfrm>
            <a:off x="4481018" y="1804378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2" name="Chord 3">
            <a:extLst>
              <a:ext uri="{FF2B5EF4-FFF2-40B4-BE49-F238E27FC236}">
                <a16:creationId xmlns="" xmlns:a16="http://schemas.microsoft.com/office/drawing/2014/main" id="{E73E8E42-CE2E-40A7-8ADD-8EB26BDCB2AC}"/>
              </a:ext>
            </a:extLst>
          </p:cNvPr>
          <p:cNvSpPr/>
          <p:nvPr/>
        </p:nvSpPr>
        <p:spPr>
          <a:xfrm rot="5400000">
            <a:off x="5364636" y="1854403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3" name="Rounded Rectangle 1">
            <a:extLst>
              <a:ext uri="{FF2B5EF4-FFF2-40B4-BE49-F238E27FC236}">
                <a16:creationId xmlns="" xmlns:a16="http://schemas.microsoft.com/office/drawing/2014/main" id="{CAD0A213-FE65-4810-909D-39BC864E1DF1}"/>
              </a:ext>
            </a:extLst>
          </p:cNvPr>
          <p:cNvSpPr/>
          <p:nvPr/>
        </p:nvSpPr>
        <p:spPr>
          <a:xfrm>
            <a:off x="5011687" y="196869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4" name="Trapezoid 24">
            <a:extLst>
              <a:ext uri="{FF2B5EF4-FFF2-40B4-BE49-F238E27FC236}">
                <a16:creationId xmlns="" xmlns:a16="http://schemas.microsoft.com/office/drawing/2014/main" id="{42520EEE-07A9-46FE-AEAD-94496DB6325B}"/>
              </a:ext>
            </a:extLst>
          </p:cNvPr>
          <p:cNvSpPr>
            <a:spLocks noChangeAspect="1"/>
          </p:cNvSpPr>
          <p:nvPr/>
        </p:nvSpPr>
        <p:spPr>
          <a:xfrm rot="8369018">
            <a:off x="4342111" y="2990947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5" name="Rounded Rectangle 12">
            <a:extLst>
              <a:ext uri="{FF2B5EF4-FFF2-40B4-BE49-F238E27FC236}">
                <a16:creationId xmlns="" xmlns:a16="http://schemas.microsoft.com/office/drawing/2014/main" id="{1F1127E9-A28C-4F8B-BA24-D7E08A09B98C}"/>
              </a:ext>
            </a:extLst>
          </p:cNvPr>
          <p:cNvSpPr/>
          <p:nvPr/>
        </p:nvSpPr>
        <p:spPr>
          <a:xfrm>
            <a:off x="4497867" y="2764633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6" name="Oval 1">
            <a:extLst>
              <a:ext uri="{FF2B5EF4-FFF2-40B4-BE49-F238E27FC236}">
                <a16:creationId xmlns="" xmlns:a16="http://schemas.microsoft.com/office/drawing/2014/main" id="{7051132D-A52A-444D-9589-B0063EB4B622}"/>
              </a:ext>
            </a:extLst>
          </p:cNvPr>
          <p:cNvSpPr/>
          <p:nvPr/>
        </p:nvSpPr>
        <p:spPr>
          <a:xfrm>
            <a:off x="3687567" y="3561300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7" name="Isosceles Triangle 4">
            <a:extLst>
              <a:ext uri="{FF2B5EF4-FFF2-40B4-BE49-F238E27FC236}">
                <a16:creationId xmlns="" xmlns:a16="http://schemas.microsoft.com/office/drawing/2014/main" id="{29CCE5A7-B2CA-4FFE-A4FD-124108B57B8F}"/>
              </a:ext>
            </a:extLst>
          </p:cNvPr>
          <p:cNvSpPr/>
          <p:nvPr/>
        </p:nvSpPr>
        <p:spPr>
          <a:xfrm>
            <a:off x="4316891" y="3829454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68" name="Round Same Side Corner Rectangle 7">
            <a:extLst>
              <a:ext uri="{FF2B5EF4-FFF2-40B4-BE49-F238E27FC236}">
                <a16:creationId xmlns="" xmlns:a16="http://schemas.microsoft.com/office/drawing/2014/main" id="{6CA605D2-0971-4861-9CC0-C13E624D903D}"/>
              </a:ext>
            </a:extLst>
          </p:cNvPr>
          <p:cNvSpPr>
            <a:spLocks noChangeAspect="1"/>
          </p:cNvSpPr>
          <p:nvPr/>
        </p:nvSpPr>
        <p:spPr>
          <a:xfrm rot="10800000">
            <a:off x="7800201" y="2990947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9" name="Frame 1">
            <a:extLst>
              <a:ext uri="{FF2B5EF4-FFF2-40B4-BE49-F238E27FC236}">
                <a16:creationId xmlns="" xmlns:a16="http://schemas.microsoft.com/office/drawing/2014/main" id="{8884F5DF-20AF-4F77-8BA5-0C31A5273F9E}"/>
              </a:ext>
            </a:extLst>
          </p:cNvPr>
          <p:cNvSpPr/>
          <p:nvPr/>
        </p:nvSpPr>
        <p:spPr>
          <a:xfrm>
            <a:off x="4254487" y="358297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570" name="Oval 1">
            <a:extLst>
              <a:ext uri="{FF2B5EF4-FFF2-40B4-BE49-F238E27FC236}">
                <a16:creationId xmlns="" xmlns:a16="http://schemas.microsoft.com/office/drawing/2014/main" id="{29FC7A0B-92BA-44BB-9E65-75D856E52AAA}"/>
              </a:ext>
            </a:extLst>
          </p:cNvPr>
          <p:cNvSpPr/>
          <p:nvPr/>
        </p:nvSpPr>
        <p:spPr>
          <a:xfrm>
            <a:off x="7027261" y="3771856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71" name="Isosceles Triangle 4">
            <a:extLst>
              <a:ext uri="{FF2B5EF4-FFF2-40B4-BE49-F238E27FC236}">
                <a16:creationId xmlns="" xmlns:a16="http://schemas.microsoft.com/office/drawing/2014/main" id="{537FD5CD-29EC-4CE5-9E55-AA237EB1A2A9}"/>
              </a:ext>
            </a:extLst>
          </p:cNvPr>
          <p:cNvSpPr/>
          <p:nvPr/>
        </p:nvSpPr>
        <p:spPr>
          <a:xfrm>
            <a:off x="7673831" y="3909490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72" name="Frame 1">
            <a:extLst>
              <a:ext uri="{FF2B5EF4-FFF2-40B4-BE49-F238E27FC236}">
                <a16:creationId xmlns="" xmlns:a16="http://schemas.microsoft.com/office/drawing/2014/main" id="{803211BA-53AC-4324-A58B-9DBD86C70C37}"/>
              </a:ext>
            </a:extLst>
          </p:cNvPr>
          <p:cNvSpPr/>
          <p:nvPr/>
        </p:nvSpPr>
        <p:spPr>
          <a:xfrm>
            <a:off x="6875976" y="4007922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573" name="Group 208">
            <a:extLst>
              <a:ext uri="{FF2B5EF4-FFF2-40B4-BE49-F238E27FC236}">
                <a16:creationId xmlns="" xmlns:a16="http://schemas.microsoft.com/office/drawing/2014/main" id="{71B50392-D6CC-49FB-8019-89C81FD5FE1F}"/>
              </a:ext>
            </a:extLst>
          </p:cNvPr>
          <p:cNvGrpSpPr/>
          <p:nvPr/>
        </p:nvGrpSpPr>
        <p:grpSpPr>
          <a:xfrm>
            <a:off x="9398338" y="1836516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574" name="Rectangle 4">
              <a:extLst>
                <a:ext uri="{FF2B5EF4-FFF2-40B4-BE49-F238E27FC236}">
                  <a16:creationId xmlns="" xmlns:a16="http://schemas.microsoft.com/office/drawing/2014/main" id="{F7175E59-5C8C-4CC0-BA72-593C08732B39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5" name="Parallelogram 6">
              <a:extLst>
                <a:ext uri="{FF2B5EF4-FFF2-40B4-BE49-F238E27FC236}">
                  <a16:creationId xmlns="" xmlns:a16="http://schemas.microsoft.com/office/drawing/2014/main" id="{4AB077D1-9E98-4ED4-9709-5B1CF7A9E21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6" name="Parallelogram 6">
              <a:extLst>
                <a:ext uri="{FF2B5EF4-FFF2-40B4-BE49-F238E27FC236}">
                  <a16:creationId xmlns="" xmlns:a16="http://schemas.microsoft.com/office/drawing/2014/main" id="{97B42852-1A8E-4ADB-8E8E-47324A57E0A1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7" name="Parallelogram 6">
              <a:extLst>
                <a:ext uri="{FF2B5EF4-FFF2-40B4-BE49-F238E27FC236}">
                  <a16:creationId xmlns="" xmlns:a16="http://schemas.microsoft.com/office/drawing/2014/main" id="{02C4ECD7-02DA-473A-BD13-8716BD430822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8" name="Parallelogram 6">
              <a:extLst>
                <a:ext uri="{FF2B5EF4-FFF2-40B4-BE49-F238E27FC236}">
                  <a16:creationId xmlns="" xmlns:a16="http://schemas.microsoft.com/office/drawing/2014/main" id="{3D8476E6-E1BE-4B65-82F0-288067DF764F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9" name="Rectangle 4">
              <a:extLst>
                <a:ext uri="{FF2B5EF4-FFF2-40B4-BE49-F238E27FC236}">
                  <a16:creationId xmlns="" xmlns:a16="http://schemas.microsoft.com/office/drawing/2014/main" id="{2A91938D-B052-4008-864C-F15450B8F108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0" name="Parallelogram 6">
              <a:extLst>
                <a:ext uri="{FF2B5EF4-FFF2-40B4-BE49-F238E27FC236}">
                  <a16:creationId xmlns="" xmlns:a16="http://schemas.microsoft.com/office/drawing/2014/main" id="{E1092E1D-CAEC-474B-901F-E170DB76382C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1" name="Parallelogram 6">
              <a:extLst>
                <a:ext uri="{FF2B5EF4-FFF2-40B4-BE49-F238E27FC236}">
                  <a16:creationId xmlns="" xmlns:a16="http://schemas.microsoft.com/office/drawing/2014/main" id="{A45C5E52-E29B-4A5E-B135-D274F64AC3E2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2" name="Parallelogram 6">
              <a:extLst>
                <a:ext uri="{FF2B5EF4-FFF2-40B4-BE49-F238E27FC236}">
                  <a16:creationId xmlns="" xmlns:a16="http://schemas.microsoft.com/office/drawing/2014/main" id="{C559A46B-3ECF-4474-8902-BAE57B0CBC66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3" name="Parallelogram 6">
              <a:extLst>
                <a:ext uri="{FF2B5EF4-FFF2-40B4-BE49-F238E27FC236}">
                  <a16:creationId xmlns="" xmlns:a16="http://schemas.microsoft.com/office/drawing/2014/main" id="{3E40D79D-E84F-4F7C-A000-F800481695B8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4" name="Rectangle 4">
              <a:extLst>
                <a:ext uri="{FF2B5EF4-FFF2-40B4-BE49-F238E27FC236}">
                  <a16:creationId xmlns="" xmlns:a16="http://schemas.microsoft.com/office/drawing/2014/main" id="{B10C2AA1-8F14-4230-B0D9-10742C827DC6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5" name="Parallelogram 6">
              <a:extLst>
                <a:ext uri="{FF2B5EF4-FFF2-40B4-BE49-F238E27FC236}">
                  <a16:creationId xmlns="" xmlns:a16="http://schemas.microsoft.com/office/drawing/2014/main" id="{6CAD8EB4-FA4D-4BD2-95DA-7E72711E514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6" name="Parallelogram 6">
              <a:extLst>
                <a:ext uri="{FF2B5EF4-FFF2-40B4-BE49-F238E27FC236}">
                  <a16:creationId xmlns="" xmlns:a16="http://schemas.microsoft.com/office/drawing/2014/main" id="{31BD4940-4E15-4A0E-B750-86DF988247A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7" name="Parallelogram 6">
              <a:extLst>
                <a:ext uri="{FF2B5EF4-FFF2-40B4-BE49-F238E27FC236}">
                  <a16:creationId xmlns="" xmlns:a16="http://schemas.microsoft.com/office/drawing/2014/main" id="{D0695CF9-4ACD-4D0A-B571-92F767A89F14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8" name="Parallelogram 6">
              <a:extLst>
                <a:ext uri="{FF2B5EF4-FFF2-40B4-BE49-F238E27FC236}">
                  <a16:creationId xmlns="" xmlns:a16="http://schemas.microsoft.com/office/drawing/2014/main" id="{FD7018BE-8530-44B9-B611-5D2100342724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9" name="Rectangle 7">
              <a:extLst>
                <a:ext uri="{FF2B5EF4-FFF2-40B4-BE49-F238E27FC236}">
                  <a16:creationId xmlns="" xmlns:a16="http://schemas.microsoft.com/office/drawing/2014/main" id="{E7FC4865-8974-41AE-8199-5F3BEAB17BA7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0" name="Rectangle 4">
              <a:extLst>
                <a:ext uri="{FF2B5EF4-FFF2-40B4-BE49-F238E27FC236}">
                  <a16:creationId xmlns="" xmlns:a16="http://schemas.microsoft.com/office/drawing/2014/main" id="{C386953B-CC59-46E7-8EB5-08CB3D9E9EB6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1" name="Rectangle 4">
              <a:extLst>
                <a:ext uri="{FF2B5EF4-FFF2-40B4-BE49-F238E27FC236}">
                  <a16:creationId xmlns="" xmlns:a16="http://schemas.microsoft.com/office/drawing/2014/main" id="{D2D23D7C-DFC6-4D3D-9849-F97A665C800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2" name="Rectangle 4">
              <a:extLst>
                <a:ext uri="{FF2B5EF4-FFF2-40B4-BE49-F238E27FC236}">
                  <a16:creationId xmlns="" xmlns:a16="http://schemas.microsoft.com/office/drawing/2014/main" id="{A69ACCE0-D5C6-40E8-B45A-25323E7DD3EB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3" name="Rectangle 4">
              <a:extLst>
                <a:ext uri="{FF2B5EF4-FFF2-40B4-BE49-F238E27FC236}">
                  <a16:creationId xmlns="" xmlns:a16="http://schemas.microsoft.com/office/drawing/2014/main" id="{68786AC2-1256-452D-93AB-47F9F2F661C5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4" name="Rectangle 4">
              <a:extLst>
                <a:ext uri="{FF2B5EF4-FFF2-40B4-BE49-F238E27FC236}">
                  <a16:creationId xmlns="" xmlns:a16="http://schemas.microsoft.com/office/drawing/2014/main" id="{9090068E-2510-4B56-B953-CD1D119C4682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5" name="Rectangle 4">
              <a:extLst>
                <a:ext uri="{FF2B5EF4-FFF2-40B4-BE49-F238E27FC236}">
                  <a16:creationId xmlns="" xmlns:a16="http://schemas.microsoft.com/office/drawing/2014/main" id="{D34F8852-62C1-4B9F-8491-36F856473B62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96" name="Rounded Rectangle 2">
            <a:extLst>
              <a:ext uri="{FF2B5EF4-FFF2-40B4-BE49-F238E27FC236}">
                <a16:creationId xmlns="" xmlns:a16="http://schemas.microsoft.com/office/drawing/2014/main" id="{4EEADEDA-E0F2-4AA1-9A7F-6A0D6A9B5A70}"/>
              </a:ext>
            </a:extLst>
          </p:cNvPr>
          <p:cNvSpPr/>
          <p:nvPr/>
        </p:nvSpPr>
        <p:spPr>
          <a:xfrm>
            <a:off x="9169545" y="1611888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97" name="Rounded Rectangle 2">
            <a:extLst>
              <a:ext uri="{FF2B5EF4-FFF2-40B4-BE49-F238E27FC236}">
                <a16:creationId xmlns="" xmlns:a16="http://schemas.microsoft.com/office/drawing/2014/main" id="{28EAE80D-095F-45CF-A1DD-A553E46E031A}"/>
              </a:ext>
            </a:extLst>
          </p:cNvPr>
          <p:cNvSpPr/>
          <p:nvPr/>
        </p:nvSpPr>
        <p:spPr>
          <a:xfrm>
            <a:off x="8167046" y="1683872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98" name="Oval 6">
            <a:extLst>
              <a:ext uri="{FF2B5EF4-FFF2-40B4-BE49-F238E27FC236}">
                <a16:creationId xmlns="" xmlns:a16="http://schemas.microsoft.com/office/drawing/2014/main" id="{CE4F6B19-62CF-47DC-AF55-9087D3748372}"/>
              </a:ext>
            </a:extLst>
          </p:cNvPr>
          <p:cNvSpPr>
            <a:spLocks noChangeAspect="1"/>
          </p:cNvSpPr>
          <p:nvPr/>
        </p:nvSpPr>
        <p:spPr>
          <a:xfrm rot="2700000">
            <a:off x="8979558" y="1780002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99" name="Rectangle 9">
            <a:extLst>
              <a:ext uri="{FF2B5EF4-FFF2-40B4-BE49-F238E27FC236}">
                <a16:creationId xmlns="" xmlns:a16="http://schemas.microsoft.com/office/drawing/2014/main" id="{04D90D88-213F-4965-B2A9-DA969F4938E1}"/>
              </a:ext>
            </a:extLst>
          </p:cNvPr>
          <p:cNvSpPr>
            <a:spLocks noChangeAspect="1"/>
          </p:cNvSpPr>
          <p:nvPr/>
        </p:nvSpPr>
        <p:spPr>
          <a:xfrm rot="18900000">
            <a:off x="8488509" y="1700479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0" name="Rectangle 1">
            <a:extLst>
              <a:ext uri="{FF2B5EF4-FFF2-40B4-BE49-F238E27FC236}">
                <a16:creationId xmlns="" xmlns:a16="http://schemas.microsoft.com/office/drawing/2014/main" id="{0444D78E-EAA8-4AC6-B3EF-51A2F02AFF19}"/>
              </a:ext>
            </a:extLst>
          </p:cNvPr>
          <p:cNvSpPr/>
          <p:nvPr/>
        </p:nvSpPr>
        <p:spPr>
          <a:xfrm>
            <a:off x="7820260" y="1794582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1" name="Chord 3">
            <a:extLst>
              <a:ext uri="{FF2B5EF4-FFF2-40B4-BE49-F238E27FC236}">
                <a16:creationId xmlns="" xmlns:a16="http://schemas.microsoft.com/office/drawing/2014/main" id="{45B2A5E3-7C3A-4EA9-9A5A-C409CBF41791}"/>
              </a:ext>
            </a:extLst>
          </p:cNvPr>
          <p:cNvSpPr/>
          <p:nvPr/>
        </p:nvSpPr>
        <p:spPr>
          <a:xfrm rot="5400000">
            <a:off x="8703879" y="1844608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2" name="Rounded Rectangle 1">
            <a:extLst>
              <a:ext uri="{FF2B5EF4-FFF2-40B4-BE49-F238E27FC236}">
                <a16:creationId xmlns="" xmlns:a16="http://schemas.microsoft.com/office/drawing/2014/main" id="{9AB9FF54-DBBE-4CE9-AF43-400ED98C455F}"/>
              </a:ext>
            </a:extLst>
          </p:cNvPr>
          <p:cNvSpPr/>
          <p:nvPr/>
        </p:nvSpPr>
        <p:spPr>
          <a:xfrm>
            <a:off x="8350930" y="1958900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03" name="Group 238">
            <a:extLst>
              <a:ext uri="{FF2B5EF4-FFF2-40B4-BE49-F238E27FC236}">
                <a16:creationId xmlns="" xmlns:a16="http://schemas.microsoft.com/office/drawing/2014/main" id="{4BD8B0C7-844C-4A34-8E9C-8E9236CF207C}"/>
              </a:ext>
            </a:extLst>
          </p:cNvPr>
          <p:cNvGrpSpPr/>
          <p:nvPr/>
        </p:nvGrpSpPr>
        <p:grpSpPr>
          <a:xfrm>
            <a:off x="7167294" y="2300608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604" name="Round Same Side Corner Rectangle 4">
              <a:extLst>
                <a:ext uri="{FF2B5EF4-FFF2-40B4-BE49-F238E27FC236}">
                  <a16:creationId xmlns="" xmlns:a16="http://schemas.microsoft.com/office/drawing/2014/main" id="{12016E38-FB79-4452-A03A-4107D399A8F6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5" name="Round Same Side Corner Rectangle 6">
              <a:extLst>
                <a:ext uri="{FF2B5EF4-FFF2-40B4-BE49-F238E27FC236}">
                  <a16:creationId xmlns="" xmlns:a16="http://schemas.microsoft.com/office/drawing/2014/main" id="{E1FBDE83-E1AF-4C41-9634-F7F8CA164FA6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6" name="Round Same Side Corner Rectangle 8">
              <a:extLst>
                <a:ext uri="{FF2B5EF4-FFF2-40B4-BE49-F238E27FC236}">
                  <a16:creationId xmlns="" xmlns:a16="http://schemas.microsoft.com/office/drawing/2014/main" id="{89DE88D7-9E7C-4743-9960-7445779B2A06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07" name="Rounded Rectangle 1">
            <a:extLst>
              <a:ext uri="{FF2B5EF4-FFF2-40B4-BE49-F238E27FC236}">
                <a16:creationId xmlns="" xmlns:a16="http://schemas.microsoft.com/office/drawing/2014/main" id="{80572458-6F7F-4ECD-86B9-58CAFD600885}"/>
              </a:ext>
            </a:extLst>
          </p:cNvPr>
          <p:cNvSpPr>
            <a:spLocks noChangeAspect="1"/>
          </p:cNvSpPr>
          <p:nvPr/>
        </p:nvSpPr>
        <p:spPr>
          <a:xfrm>
            <a:off x="7887362" y="2382213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608" name="Trapezoid 22">
            <a:extLst>
              <a:ext uri="{FF2B5EF4-FFF2-40B4-BE49-F238E27FC236}">
                <a16:creationId xmlns="" xmlns:a16="http://schemas.microsoft.com/office/drawing/2014/main" id="{E9CEBA1E-0D09-46C6-BA68-0417236C28C5}"/>
              </a:ext>
            </a:extLst>
          </p:cNvPr>
          <p:cNvSpPr/>
          <p:nvPr/>
        </p:nvSpPr>
        <p:spPr>
          <a:xfrm>
            <a:off x="7662132" y="2108526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09" name="Group 244">
            <a:extLst>
              <a:ext uri="{FF2B5EF4-FFF2-40B4-BE49-F238E27FC236}">
                <a16:creationId xmlns="" xmlns:a16="http://schemas.microsoft.com/office/drawing/2014/main" id="{D54507F3-ACE1-4855-9290-793398016934}"/>
              </a:ext>
            </a:extLst>
          </p:cNvPr>
          <p:cNvGrpSpPr/>
          <p:nvPr/>
        </p:nvGrpSpPr>
        <p:grpSpPr>
          <a:xfrm>
            <a:off x="7986572" y="2088539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610" name="Oval 3">
              <a:extLst>
                <a:ext uri="{FF2B5EF4-FFF2-40B4-BE49-F238E27FC236}">
                  <a16:creationId xmlns="" xmlns:a16="http://schemas.microsoft.com/office/drawing/2014/main" id="{FD5E5AE3-F9B7-4641-8D6F-280A79D90890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11" name="Oval 6">
              <a:extLst>
                <a:ext uri="{FF2B5EF4-FFF2-40B4-BE49-F238E27FC236}">
                  <a16:creationId xmlns="" xmlns:a16="http://schemas.microsoft.com/office/drawing/2014/main" id="{D7114B03-3A03-487E-96EA-95957DFB3FA1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12" name="Rounded Rectangle 12">
            <a:extLst>
              <a:ext uri="{FF2B5EF4-FFF2-40B4-BE49-F238E27FC236}">
                <a16:creationId xmlns="" xmlns:a16="http://schemas.microsoft.com/office/drawing/2014/main" id="{CA2B73E0-B162-4D67-BDE6-3F5247321362}"/>
              </a:ext>
            </a:extLst>
          </p:cNvPr>
          <p:cNvSpPr/>
          <p:nvPr/>
        </p:nvSpPr>
        <p:spPr>
          <a:xfrm>
            <a:off x="7863562" y="2736908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3" name="Oval 1">
            <a:extLst>
              <a:ext uri="{FF2B5EF4-FFF2-40B4-BE49-F238E27FC236}">
                <a16:creationId xmlns="" xmlns:a16="http://schemas.microsoft.com/office/drawing/2014/main" id="{213EAE26-E1A5-4D50-B341-D44FB57F849C}"/>
              </a:ext>
            </a:extLst>
          </p:cNvPr>
          <p:cNvSpPr/>
          <p:nvPr/>
        </p:nvSpPr>
        <p:spPr>
          <a:xfrm>
            <a:off x="10302836" y="3627872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4" name="Oval 1">
            <a:extLst>
              <a:ext uri="{FF2B5EF4-FFF2-40B4-BE49-F238E27FC236}">
                <a16:creationId xmlns="" xmlns:a16="http://schemas.microsoft.com/office/drawing/2014/main" id="{D7A3B94B-8AB2-45AB-B326-94CCC6A16586}"/>
              </a:ext>
            </a:extLst>
          </p:cNvPr>
          <p:cNvSpPr/>
          <p:nvPr/>
        </p:nvSpPr>
        <p:spPr>
          <a:xfrm>
            <a:off x="790617" y="2923368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5" name="Rectangle 5">
            <a:extLst>
              <a:ext uri="{FF2B5EF4-FFF2-40B4-BE49-F238E27FC236}">
                <a16:creationId xmlns="" xmlns:a16="http://schemas.microsoft.com/office/drawing/2014/main" id="{4BE20ECE-81A1-413B-B063-5C3C4CB415CC}"/>
              </a:ext>
            </a:extLst>
          </p:cNvPr>
          <p:cNvSpPr/>
          <p:nvPr/>
        </p:nvSpPr>
        <p:spPr>
          <a:xfrm>
            <a:off x="9479371" y="155050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6" name="Isosceles Triangle 4">
            <a:extLst>
              <a:ext uri="{FF2B5EF4-FFF2-40B4-BE49-F238E27FC236}">
                <a16:creationId xmlns="" xmlns:a16="http://schemas.microsoft.com/office/drawing/2014/main" id="{61B623D3-F554-4604-AAD7-5011F9899F3A}"/>
              </a:ext>
            </a:extLst>
          </p:cNvPr>
          <p:cNvSpPr/>
          <p:nvPr/>
        </p:nvSpPr>
        <p:spPr>
          <a:xfrm>
            <a:off x="10524580" y="3140285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617" name="Group 252">
            <a:extLst>
              <a:ext uri="{FF2B5EF4-FFF2-40B4-BE49-F238E27FC236}">
                <a16:creationId xmlns="" xmlns:a16="http://schemas.microsoft.com/office/drawing/2014/main" id="{A54FF30A-5113-4C6D-B85A-842F3C267BD6}"/>
              </a:ext>
            </a:extLst>
          </p:cNvPr>
          <p:cNvGrpSpPr>
            <a:grpSpLocks noChangeAspect="1"/>
          </p:cNvGrpSpPr>
          <p:nvPr/>
        </p:nvGrpSpPr>
        <p:grpSpPr>
          <a:xfrm>
            <a:off x="10522690" y="2890009"/>
            <a:ext cx="248616" cy="204130"/>
            <a:chOff x="2446370" y="1521596"/>
            <a:chExt cx="4023730" cy="3303732"/>
          </a:xfrm>
          <a:solidFill>
            <a:schemeClr val="accent3"/>
          </a:solidFill>
        </p:grpSpPr>
        <p:sp>
          <p:nvSpPr>
            <p:cNvPr id="618" name="Donut 260">
              <a:extLst>
                <a:ext uri="{FF2B5EF4-FFF2-40B4-BE49-F238E27FC236}">
                  <a16:creationId xmlns="" xmlns:a16="http://schemas.microsoft.com/office/drawing/2014/main" id="{82FE8602-709E-40E0-84A4-12BEC82B2A86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619" name="Rounded Rectangle 261">
              <a:extLst>
                <a:ext uri="{FF2B5EF4-FFF2-40B4-BE49-F238E27FC236}">
                  <a16:creationId xmlns="" xmlns:a16="http://schemas.microsoft.com/office/drawing/2014/main" id="{A058A695-525F-401D-8067-CF2B9FB2DBCB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20" name="Round Same Side Corner Rectangle 262">
              <a:extLst>
                <a:ext uri="{FF2B5EF4-FFF2-40B4-BE49-F238E27FC236}">
                  <a16:creationId xmlns="" xmlns:a16="http://schemas.microsoft.com/office/drawing/2014/main" id="{64FAF959-CBF6-4A7F-B2BF-1FA2BF0C5FEE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21" name="Block Arc 256">
              <a:extLst>
                <a:ext uri="{FF2B5EF4-FFF2-40B4-BE49-F238E27FC236}">
                  <a16:creationId xmlns="" xmlns:a16="http://schemas.microsoft.com/office/drawing/2014/main" id="{ED8C426E-7988-4A09-8C44-11497212D65A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622" name="Frame 1">
            <a:extLst>
              <a:ext uri="{FF2B5EF4-FFF2-40B4-BE49-F238E27FC236}">
                <a16:creationId xmlns="" xmlns:a16="http://schemas.microsoft.com/office/drawing/2014/main" id="{380601E7-4C7D-43B6-A3E6-1C68D6A8EC22}"/>
              </a:ext>
            </a:extLst>
          </p:cNvPr>
          <p:cNvSpPr/>
          <p:nvPr/>
        </p:nvSpPr>
        <p:spPr>
          <a:xfrm>
            <a:off x="10576180" y="3500969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623" name="Rectangle 1">
            <a:extLst>
              <a:ext uri="{FF2B5EF4-FFF2-40B4-BE49-F238E27FC236}">
                <a16:creationId xmlns="" xmlns:a16="http://schemas.microsoft.com/office/drawing/2014/main" id="{3AEE452A-8CD0-4A58-904F-130AD0206B7D}"/>
              </a:ext>
            </a:extLst>
          </p:cNvPr>
          <p:cNvSpPr/>
          <p:nvPr/>
        </p:nvSpPr>
        <p:spPr>
          <a:xfrm>
            <a:off x="8836883" y="1509436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24" name="Group 259">
            <a:extLst>
              <a:ext uri="{FF2B5EF4-FFF2-40B4-BE49-F238E27FC236}">
                <a16:creationId xmlns="" xmlns:a16="http://schemas.microsoft.com/office/drawing/2014/main" id="{5A9B56C0-2ABD-4F88-9BEA-753B0D08AE8C}"/>
              </a:ext>
            </a:extLst>
          </p:cNvPr>
          <p:cNvGrpSpPr/>
          <p:nvPr/>
        </p:nvGrpSpPr>
        <p:grpSpPr>
          <a:xfrm>
            <a:off x="6435197" y="1503036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625" name="Rectangle 4">
              <a:extLst>
                <a:ext uri="{FF2B5EF4-FFF2-40B4-BE49-F238E27FC236}">
                  <a16:creationId xmlns="" xmlns:a16="http://schemas.microsoft.com/office/drawing/2014/main" id="{ABE5DEC6-ACB5-4EFA-83F6-8992F7B332ED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6" name="Parallelogram 6">
              <a:extLst>
                <a:ext uri="{FF2B5EF4-FFF2-40B4-BE49-F238E27FC236}">
                  <a16:creationId xmlns="" xmlns:a16="http://schemas.microsoft.com/office/drawing/2014/main" id="{C8A75F33-04E7-4AC3-813A-C6F08A29E393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7" name="Parallelogram 6">
              <a:extLst>
                <a:ext uri="{FF2B5EF4-FFF2-40B4-BE49-F238E27FC236}">
                  <a16:creationId xmlns="" xmlns:a16="http://schemas.microsoft.com/office/drawing/2014/main" id="{CA45EADC-B774-4CC3-8109-6AE5B577570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8" name="Parallelogram 6">
              <a:extLst>
                <a:ext uri="{FF2B5EF4-FFF2-40B4-BE49-F238E27FC236}">
                  <a16:creationId xmlns="" xmlns:a16="http://schemas.microsoft.com/office/drawing/2014/main" id="{44F2CEDB-6F44-415C-855B-1485D2E6895A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9" name="Parallelogram 6">
              <a:extLst>
                <a:ext uri="{FF2B5EF4-FFF2-40B4-BE49-F238E27FC236}">
                  <a16:creationId xmlns="" xmlns:a16="http://schemas.microsoft.com/office/drawing/2014/main" id="{725CF86A-7C1F-49F2-8E20-AE364EB8DF35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0" name="Rectangle 4">
              <a:extLst>
                <a:ext uri="{FF2B5EF4-FFF2-40B4-BE49-F238E27FC236}">
                  <a16:creationId xmlns="" xmlns:a16="http://schemas.microsoft.com/office/drawing/2014/main" id="{F7FFAEC1-A1A9-407B-8AAB-D9AA731EA7F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1" name="Parallelogram 6">
              <a:extLst>
                <a:ext uri="{FF2B5EF4-FFF2-40B4-BE49-F238E27FC236}">
                  <a16:creationId xmlns="" xmlns:a16="http://schemas.microsoft.com/office/drawing/2014/main" id="{7EF0368A-910D-47EA-BC5F-631173FD2AF6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2" name="Parallelogram 6">
              <a:extLst>
                <a:ext uri="{FF2B5EF4-FFF2-40B4-BE49-F238E27FC236}">
                  <a16:creationId xmlns="" xmlns:a16="http://schemas.microsoft.com/office/drawing/2014/main" id="{B01F4E74-F49C-47F2-9B7A-7E9D98EAB14E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3" name="Parallelogram 6">
              <a:extLst>
                <a:ext uri="{FF2B5EF4-FFF2-40B4-BE49-F238E27FC236}">
                  <a16:creationId xmlns="" xmlns:a16="http://schemas.microsoft.com/office/drawing/2014/main" id="{C6EC67F9-EFED-43FB-A026-C0EDDF0F0E4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4" name="Parallelogram 6">
              <a:extLst>
                <a:ext uri="{FF2B5EF4-FFF2-40B4-BE49-F238E27FC236}">
                  <a16:creationId xmlns="" xmlns:a16="http://schemas.microsoft.com/office/drawing/2014/main" id="{E532D98E-690E-40ED-A291-0EA017ACD4E6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5" name="Rectangle 4">
              <a:extLst>
                <a:ext uri="{FF2B5EF4-FFF2-40B4-BE49-F238E27FC236}">
                  <a16:creationId xmlns="" xmlns:a16="http://schemas.microsoft.com/office/drawing/2014/main" id="{ECEA14D0-97F2-476B-9DA6-1543835C290C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6" name="Parallelogram 6">
              <a:extLst>
                <a:ext uri="{FF2B5EF4-FFF2-40B4-BE49-F238E27FC236}">
                  <a16:creationId xmlns="" xmlns:a16="http://schemas.microsoft.com/office/drawing/2014/main" id="{D55994EB-77DC-490D-B9C9-82AAA600DCE2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7" name="Parallelogram 6">
              <a:extLst>
                <a:ext uri="{FF2B5EF4-FFF2-40B4-BE49-F238E27FC236}">
                  <a16:creationId xmlns="" xmlns:a16="http://schemas.microsoft.com/office/drawing/2014/main" id="{BFBE1822-E78D-43CB-90A7-D22B4E7EC4C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8" name="Parallelogram 6">
              <a:extLst>
                <a:ext uri="{FF2B5EF4-FFF2-40B4-BE49-F238E27FC236}">
                  <a16:creationId xmlns="" xmlns:a16="http://schemas.microsoft.com/office/drawing/2014/main" id="{4274EC11-3978-4A78-976F-D5947E7BEDC0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9" name="Parallelogram 6">
              <a:extLst>
                <a:ext uri="{FF2B5EF4-FFF2-40B4-BE49-F238E27FC236}">
                  <a16:creationId xmlns="" xmlns:a16="http://schemas.microsoft.com/office/drawing/2014/main" id="{42EEE688-285C-4B45-AFFE-AAE7D11E311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0" name="Rectangle 7">
              <a:extLst>
                <a:ext uri="{FF2B5EF4-FFF2-40B4-BE49-F238E27FC236}">
                  <a16:creationId xmlns="" xmlns:a16="http://schemas.microsoft.com/office/drawing/2014/main" id="{33C2B75B-020E-4737-9C03-5ADF8DDD3321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1" name="Rectangle 4">
              <a:extLst>
                <a:ext uri="{FF2B5EF4-FFF2-40B4-BE49-F238E27FC236}">
                  <a16:creationId xmlns="" xmlns:a16="http://schemas.microsoft.com/office/drawing/2014/main" id="{B1337181-4E6B-4787-A277-BB2EE5091C5F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2" name="Rectangle 4">
              <a:extLst>
                <a:ext uri="{FF2B5EF4-FFF2-40B4-BE49-F238E27FC236}">
                  <a16:creationId xmlns="" xmlns:a16="http://schemas.microsoft.com/office/drawing/2014/main" id="{0D062CDF-606E-4392-BCA4-1FD4E179101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3" name="Rectangle 4">
              <a:extLst>
                <a:ext uri="{FF2B5EF4-FFF2-40B4-BE49-F238E27FC236}">
                  <a16:creationId xmlns="" xmlns:a16="http://schemas.microsoft.com/office/drawing/2014/main" id="{4EDD8821-1B26-4D3F-A0F3-9EFE247198A4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4" name="Rectangle 4">
              <a:extLst>
                <a:ext uri="{FF2B5EF4-FFF2-40B4-BE49-F238E27FC236}">
                  <a16:creationId xmlns="" xmlns:a16="http://schemas.microsoft.com/office/drawing/2014/main" id="{5294DC9A-5189-40C0-8DC7-05E03DA5C71B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5" name="Rectangle 4">
              <a:extLst>
                <a:ext uri="{FF2B5EF4-FFF2-40B4-BE49-F238E27FC236}">
                  <a16:creationId xmlns="" xmlns:a16="http://schemas.microsoft.com/office/drawing/2014/main" id="{91029F22-0F7D-42A1-A632-BB2ED888AE4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6" name="Rectangle 4">
              <a:extLst>
                <a:ext uri="{FF2B5EF4-FFF2-40B4-BE49-F238E27FC236}">
                  <a16:creationId xmlns="" xmlns:a16="http://schemas.microsoft.com/office/drawing/2014/main" id="{027E2054-E893-4D33-B6D4-A50DBC104996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647" name="Group 282">
            <a:extLst>
              <a:ext uri="{FF2B5EF4-FFF2-40B4-BE49-F238E27FC236}">
                <a16:creationId xmlns="" xmlns:a16="http://schemas.microsoft.com/office/drawing/2014/main" id="{19EC58A3-EB6A-4597-A45B-AD923E296D71}"/>
              </a:ext>
            </a:extLst>
          </p:cNvPr>
          <p:cNvGrpSpPr/>
          <p:nvPr/>
        </p:nvGrpSpPr>
        <p:grpSpPr>
          <a:xfrm>
            <a:off x="9801429" y="1541815"/>
            <a:ext cx="247566" cy="249222"/>
            <a:chOff x="2612260" y="1422267"/>
            <a:chExt cx="3975964" cy="4002557"/>
          </a:xfrm>
          <a:solidFill>
            <a:schemeClr val="accent3"/>
          </a:solidFill>
        </p:grpSpPr>
        <p:sp>
          <p:nvSpPr>
            <p:cNvPr id="648" name="Rectangle 4">
              <a:extLst>
                <a:ext uri="{FF2B5EF4-FFF2-40B4-BE49-F238E27FC236}">
                  <a16:creationId xmlns="" xmlns:a16="http://schemas.microsoft.com/office/drawing/2014/main" id="{C1978755-6BCB-4D87-A3A3-10F166EA4461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9" name="Parallelogram 6">
              <a:extLst>
                <a:ext uri="{FF2B5EF4-FFF2-40B4-BE49-F238E27FC236}">
                  <a16:creationId xmlns="" xmlns:a16="http://schemas.microsoft.com/office/drawing/2014/main" id="{DFF93BC4-3899-4EFA-9F71-72AEFE1E93B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0" name="Parallelogram 6">
              <a:extLst>
                <a:ext uri="{FF2B5EF4-FFF2-40B4-BE49-F238E27FC236}">
                  <a16:creationId xmlns="" xmlns:a16="http://schemas.microsoft.com/office/drawing/2014/main" id="{7D1119DD-88E0-46D8-82DE-51DA67D2A33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1" name="Parallelogram 6">
              <a:extLst>
                <a:ext uri="{FF2B5EF4-FFF2-40B4-BE49-F238E27FC236}">
                  <a16:creationId xmlns="" xmlns:a16="http://schemas.microsoft.com/office/drawing/2014/main" id="{C920F5C0-25E1-4DCA-A75F-1D48F0D99AC0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2" name="Parallelogram 6">
              <a:extLst>
                <a:ext uri="{FF2B5EF4-FFF2-40B4-BE49-F238E27FC236}">
                  <a16:creationId xmlns="" xmlns:a16="http://schemas.microsoft.com/office/drawing/2014/main" id="{08896009-F46B-418C-AEA7-BAF285B53452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3" name="Rectangle 4">
              <a:extLst>
                <a:ext uri="{FF2B5EF4-FFF2-40B4-BE49-F238E27FC236}">
                  <a16:creationId xmlns="" xmlns:a16="http://schemas.microsoft.com/office/drawing/2014/main" id="{04B8C1FC-9D34-4EFA-944F-D85747281B09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4" name="Parallelogram 6">
              <a:extLst>
                <a:ext uri="{FF2B5EF4-FFF2-40B4-BE49-F238E27FC236}">
                  <a16:creationId xmlns="" xmlns:a16="http://schemas.microsoft.com/office/drawing/2014/main" id="{A754838D-C4CC-4334-B490-A3ABCBE22DF9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5" name="Parallelogram 6">
              <a:extLst>
                <a:ext uri="{FF2B5EF4-FFF2-40B4-BE49-F238E27FC236}">
                  <a16:creationId xmlns="" xmlns:a16="http://schemas.microsoft.com/office/drawing/2014/main" id="{24A12F97-02E6-4644-9E6E-189072C59E60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6" name="Parallelogram 6">
              <a:extLst>
                <a:ext uri="{FF2B5EF4-FFF2-40B4-BE49-F238E27FC236}">
                  <a16:creationId xmlns="" xmlns:a16="http://schemas.microsoft.com/office/drawing/2014/main" id="{A2D361A7-B203-4719-982E-B938F808E330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7" name="Parallelogram 6">
              <a:extLst>
                <a:ext uri="{FF2B5EF4-FFF2-40B4-BE49-F238E27FC236}">
                  <a16:creationId xmlns="" xmlns:a16="http://schemas.microsoft.com/office/drawing/2014/main" id="{0D2B49C5-2067-4DAE-B4BA-4B87660FAD4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8" name="Rectangle 4">
              <a:extLst>
                <a:ext uri="{FF2B5EF4-FFF2-40B4-BE49-F238E27FC236}">
                  <a16:creationId xmlns="" xmlns:a16="http://schemas.microsoft.com/office/drawing/2014/main" id="{A08ABEED-DCF4-486B-A946-2D287FFD1C3B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9" name="Parallelogram 6">
              <a:extLst>
                <a:ext uri="{FF2B5EF4-FFF2-40B4-BE49-F238E27FC236}">
                  <a16:creationId xmlns="" xmlns:a16="http://schemas.microsoft.com/office/drawing/2014/main" id="{9954182E-1E0C-47B4-B98F-24B73E32A9EF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0" name="Parallelogram 6">
              <a:extLst>
                <a:ext uri="{FF2B5EF4-FFF2-40B4-BE49-F238E27FC236}">
                  <a16:creationId xmlns="" xmlns:a16="http://schemas.microsoft.com/office/drawing/2014/main" id="{E19338D4-F1E9-4516-9528-6C194017E8D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1" name="Parallelogram 6">
              <a:extLst>
                <a:ext uri="{FF2B5EF4-FFF2-40B4-BE49-F238E27FC236}">
                  <a16:creationId xmlns="" xmlns:a16="http://schemas.microsoft.com/office/drawing/2014/main" id="{4B910B89-A09A-475B-9DB7-815ABB4A1987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2" name="Parallelogram 6">
              <a:extLst>
                <a:ext uri="{FF2B5EF4-FFF2-40B4-BE49-F238E27FC236}">
                  <a16:creationId xmlns="" xmlns:a16="http://schemas.microsoft.com/office/drawing/2014/main" id="{2C1BE4F6-143A-4E37-AB65-B08EE5F41926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3" name="Rectangle 7">
              <a:extLst>
                <a:ext uri="{FF2B5EF4-FFF2-40B4-BE49-F238E27FC236}">
                  <a16:creationId xmlns="" xmlns:a16="http://schemas.microsoft.com/office/drawing/2014/main" id="{3DBB35A3-3110-4020-BBE0-EC3A928A0E46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4" name="Rectangle 4">
              <a:extLst>
                <a:ext uri="{FF2B5EF4-FFF2-40B4-BE49-F238E27FC236}">
                  <a16:creationId xmlns="" xmlns:a16="http://schemas.microsoft.com/office/drawing/2014/main" id="{3197871F-A89A-4352-9B8F-282230DFDD3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5" name="Rectangle 4">
              <a:extLst>
                <a:ext uri="{FF2B5EF4-FFF2-40B4-BE49-F238E27FC236}">
                  <a16:creationId xmlns="" xmlns:a16="http://schemas.microsoft.com/office/drawing/2014/main" id="{8868009A-E8F7-4B03-8FBD-F37FC56E20D8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6" name="Rectangle 4">
              <a:extLst>
                <a:ext uri="{FF2B5EF4-FFF2-40B4-BE49-F238E27FC236}">
                  <a16:creationId xmlns="" xmlns:a16="http://schemas.microsoft.com/office/drawing/2014/main" id="{D63ECAF1-8A72-466F-A446-1D38A630D6E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7" name="Rectangle 4">
              <a:extLst>
                <a:ext uri="{FF2B5EF4-FFF2-40B4-BE49-F238E27FC236}">
                  <a16:creationId xmlns="" xmlns:a16="http://schemas.microsoft.com/office/drawing/2014/main" id="{6811768D-A3D9-48D6-949C-E7972F9A57EC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8" name="Rectangle 4">
              <a:extLst>
                <a:ext uri="{FF2B5EF4-FFF2-40B4-BE49-F238E27FC236}">
                  <a16:creationId xmlns="" xmlns:a16="http://schemas.microsoft.com/office/drawing/2014/main" id="{65355203-EDC9-4239-9911-6AC4A46A1305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9" name="Rectangle 4">
              <a:extLst>
                <a:ext uri="{FF2B5EF4-FFF2-40B4-BE49-F238E27FC236}">
                  <a16:creationId xmlns="" xmlns:a16="http://schemas.microsoft.com/office/drawing/2014/main" id="{B278C89B-D0E9-45F1-AD3B-55C67E4BEB0D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0" name="Rounded Rectangle 2">
            <a:extLst>
              <a:ext uri="{FF2B5EF4-FFF2-40B4-BE49-F238E27FC236}">
                <a16:creationId xmlns="" xmlns:a16="http://schemas.microsoft.com/office/drawing/2014/main" id="{C223D58E-CB72-489A-AE4B-E087F14FB6C8}"/>
              </a:ext>
            </a:extLst>
          </p:cNvPr>
          <p:cNvSpPr/>
          <p:nvPr/>
        </p:nvSpPr>
        <p:spPr>
          <a:xfrm>
            <a:off x="4261808" y="243946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71" name="Rectangle 1">
            <a:extLst>
              <a:ext uri="{FF2B5EF4-FFF2-40B4-BE49-F238E27FC236}">
                <a16:creationId xmlns="" xmlns:a16="http://schemas.microsoft.com/office/drawing/2014/main" id="{C611F8AA-4247-4444-B7B5-574D3ED2852A}"/>
              </a:ext>
            </a:extLst>
          </p:cNvPr>
          <p:cNvSpPr/>
          <p:nvPr/>
        </p:nvSpPr>
        <p:spPr>
          <a:xfrm>
            <a:off x="3915022" y="2550178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72" name="Rounded Rectangle 1">
            <a:extLst>
              <a:ext uri="{FF2B5EF4-FFF2-40B4-BE49-F238E27FC236}">
                <a16:creationId xmlns="" xmlns:a16="http://schemas.microsoft.com/office/drawing/2014/main" id="{E5F678C3-64DD-4946-A6B7-F2AD60FD63A7}"/>
              </a:ext>
            </a:extLst>
          </p:cNvPr>
          <p:cNvSpPr/>
          <p:nvPr/>
        </p:nvSpPr>
        <p:spPr>
          <a:xfrm>
            <a:off x="4158314" y="3271863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73" name="Group 251">
            <a:extLst>
              <a:ext uri="{FF2B5EF4-FFF2-40B4-BE49-F238E27FC236}">
                <a16:creationId xmlns="" xmlns:a16="http://schemas.microsoft.com/office/drawing/2014/main" id="{B643D3EF-A949-4CAE-8B9F-3C76135C2567}"/>
              </a:ext>
            </a:extLst>
          </p:cNvPr>
          <p:cNvGrpSpPr/>
          <p:nvPr/>
        </p:nvGrpSpPr>
        <p:grpSpPr>
          <a:xfrm>
            <a:off x="3854162" y="2833309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674" name="Oval 3">
              <a:extLst>
                <a:ext uri="{FF2B5EF4-FFF2-40B4-BE49-F238E27FC236}">
                  <a16:creationId xmlns="" xmlns:a16="http://schemas.microsoft.com/office/drawing/2014/main" id="{B7BD5A22-B2F1-44AC-AB59-9A3D38AD789A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75" name="Oval 6">
              <a:extLst>
                <a:ext uri="{FF2B5EF4-FFF2-40B4-BE49-F238E27FC236}">
                  <a16:creationId xmlns="" xmlns:a16="http://schemas.microsoft.com/office/drawing/2014/main" id="{E7F95033-DBB6-4817-9882-35F2DB02B5DB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6" name="Rounded Rectangle 3">
            <a:extLst>
              <a:ext uri="{FF2B5EF4-FFF2-40B4-BE49-F238E27FC236}">
                <a16:creationId xmlns="" xmlns:a16="http://schemas.microsoft.com/office/drawing/2014/main" id="{F4C5DAB1-4660-4BB3-A979-49B32CC5B408}"/>
              </a:ext>
            </a:extLst>
          </p:cNvPr>
          <p:cNvSpPr/>
          <p:nvPr/>
        </p:nvSpPr>
        <p:spPr>
          <a:xfrm rot="5400000">
            <a:off x="3487554" y="3904168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77" name="Oval 7">
            <a:extLst>
              <a:ext uri="{FF2B5EF4-FFF2-40B4-BE49-F238E27FC236}">
                <a16:creationId xmlns="" xmlns:a16="http://schemas.microsoft.com/office/drawing/2014/main" id="{3DEA7B23-9640-4F2A-B60A-91A4396466F7}"/>
              </a:ext>
            </a:extLst>
          </p:cNvPr>
          <p:cNvSpPr/>
          <p:nvPr/>
        </p:nvSpPr>
        <p:spPr>
          <a:xfrm>
            <a:off x="4249997" y="279272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78" name="Group 170">
            <a:extLst>
              <a:ext uri="{FF2B5EF4-FFF2-40B4-BE49-F238E27FC236}">
                <a16:creationId xmlns="" xmlns:a16="http://schemas.microsoft.com/office/drawing/2014/main" id="{13B522C7-73B5-49E0-A64C-3CEB3E8D6F2D}"/>
              </a:ext>
            </a:extLst>
          </p:cNvPr>
          <p:cNvGrpSpPr/>
          <p:nvPr/>
        </p:nvGrpSpPr>
        <p:grpSpPr>
          <a:xfrm>
            <a:off x="3921235" y="3874968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679" name="Rectangle 4">
              <a:extLst>
                <a:ext uri="{FF2B5EF4-FFF2-40B4-BE49-F238E27FC236}">
                  <a16:creationId xmlns="" xmlns:a16="http://schemas.microsoft.com/office/drawing/2014/main" id="{A2FC5983-F544-451D-A514-897046086CC6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0" name="Parallelogram 6">
              <a:extLst>
                <a:ext uri="{FF2B5EF4-FFF2-40B4-BE49-F238E27FC236}">
                  <a16:creationId xmlns="" xmlns:a16="http://schemas.microsoft.com/office/drawing/2014/main" id="{979C6D0B-D7AE-4ADF-920A-D9DA08AF427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1" name="Parallelogram 6">
              <a:extLst>
                <a:ext uri="{FF2B5EF4-FFF2-40B4-BE49-F238E27FC236}">
                  <a16:creationId xmlns="" xmlns:a16="http://schemas.microsoft.com/office/drawing/2014/main" id="{785DEAEC-8655-4CA4-A082-C81EEE66CF78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2" name="Parallelogram 6">
              <a:extLst>
                <a:ext uri="{FF2B5EF4-FFF2-40B4-BE49-F238E27FC236}">
                  <a16:creationId xmlns="" xmlns:a16="http://schemas.microsoft.com/office/drawing/2014/main" id="{58C176D2-C6C1-43AA-94C4-458CFE03C1D0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3" name="Parallelogram 6">
              <a:extLst>
                <a:ext uri="{FF2B5EF4-FFF2-40B4-BE49-F238E27FC236}">
                  <a16:creationId xmlns="" xmlns:a16="http://schemas.microsoft.com/office/drawing/2014/main" id="{F3F69DDF-B272-49F5-BF0B-B0DE0D0187C3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4" name="Rectangle 4">
              <a:extLst>
                <a:ext uri="{FF2B5EF4-FFF2-40B4-BE49-F238E27FC236}">
                  <a16:creationId xmlns="" xmlns:a16="http://schemas.microsoft.com/office/drawing/2014/main" id="{4F19D6F0-56D3-4BC0-A927-B91C03FE2804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5" name="Parallelogram 6">
              <a:extLst>
                <a:ext uri="{FF2B5EF4-FFF2-40B4-BE49-F238E27FC236}">
                  <a16:creationId xmlns="" xmlns:a16="http://schemas.microsoft.com/office/drawing/2014/main" id="{94C16359-E51A-46DC-B9A0-0E13B4684CE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6" name="Parallelogram 6">
              <a:extLst>
                <a:ext uri="{FF2B5EF4-FFF2-40B4-BE49-F238E27FC236}">
                  <a16:creationId xmlns="" xmlns:a16="http://schemas.microsoft.com/office/drawing/2014/main" id="{8026427D-8581-48EC-82D9-278AD34D45F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7" name="Parallelogram 6">
              <a:extLst>
                <a:ext uri="{FF2B5EF4-FFF2-40B4-BE49-F238E27FC236}">
                  <a16:creationId xmlns="" xmlns:a16="http://schemas.microsoft.com/office/drawing/2014/main" id="{0239A991-5BFA-480A-8606-FE5A0BCD1D93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8" name="Parallelogram 6">
              <a:extLst>
                <a:ext uri="{FF2B5EF4-FFF2-40B4-BE49-F238E27FC236}">
                  <a16:creationId xmlns="" xmlns:a16="http://schemas.microsoft.com/office/drawing/2014/main" id="{A1272857-1CB5-48F2-BD76-3357A9899187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9" name="Rectangle 4">
              <a:extLst>
                <a:ext uri="{FF2B5EF4-FFF2-40B4-BE49-F238E27FC236}">
                  <a16:creationId xmlns="" xmlns:a16="http://schemas.microsoft.com/office/drawing/2014/main" id="{3D49D4B1-7FA8-4B46-BBA8-53046A32D401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0" name="Parallelogram 6">
              <a:extLst>
                <a:ext uri="{FF2B5EF4-FFF2-40B4-BE49-F238E27FC236}">
                  <a16:creationId xmlns="" xmlns:a16="http://schemas.microsoft.com/office/drawing/2014/main" id="{BBBBAB73-060D-4A8A-B06C-41A8F22BB515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1" name="Parallelogram 6">
              <a:extLst>
                <a:ext uri="{FF2B5EF4-FFF2-40B4-BE49-F238E27FC236}">
                  <a16:creationId xmlns="" xmlns:a16="http://schemas.microsoft.com/office/drawing/2014/main" id="{C5EB0152-0BB6-40B6-A189-E0E2B6293037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2" name="Parallelogram 6">
              <a:extLst>
                <a:ext uri="{FF2B5EF4-FFF2-40B4-BE49-F238E27FC236}">
                  <a16:creationId xmlns="" xmlns:a16="http://schemas.microsoft.com/office/drawing/2014/main" id="{B5AE5910-5760-46D8-878D-6A50B70F5DE6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3" name="Parallelogram 6">
              <a:extLst>
                <a:ext uri="{FF2B5EF4-FFF2-40B4-BE49-F238E27FC236}">
                  <a16:creationId xmlns="" xmlns:a16="http://schemas.microsoft.com/office/drawing/2014/main" id="{BAEE8B99-7A3A-4D55-A4BE-864643DA15F4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4" name="Rectangle 7">
              <a:extLst>
                <a:ext uri="{FF2B5EF4-FFF2-40B4-BE49-F238E27FC236}">
                  <a16:creationId xmlns="" xmlns:a16="http://schemas.microsoft.com/office/drawing/2014/main" id="{68936A44-B5F2-4B2A-B34D-D25C13013F06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5" name="Rectangle 4">
              <a:extLst>
                <a:ext uri="{FF2B5EF4-FFF2-40B4-BE49-F238E27FC236}">
                  <a16:creationId xmlns="" xmlns:a16="http://schemas.microsoft.com/office/drawing/2014/main" id="{EF67BF46-796C-4433-8C33-93EDD4ADAC2E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6" name="Rectangle 4">
              <a:extLst>
                <a:ext uri="{FF2B5EF4-FFF2-40B4-BE49-F238E27FC236}">
                  <a16:creationId xmlns="" xmlns:a16="http://schemas.microsoft.com/office/drawing/2014/main" id="{9BA9C46A-C312-4610-A718-7787DF5E0A47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7" name="Rectangle 4">
              <a:extLst>
                <a:ext uri="{FF2B5EF4-FFF2-40B4-BE49-F238E27FC236}">
                  <a16:creationId xmlns="" xmlns:a16="http://schemas.microsoft.com/office/drawing/2014/main" id="{9DC06BD0-3E2D-4FE2-A232-8D91177D78A2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8" name="Rectangle 4">
              <a:extLst>
                <a:ext uri="{FF2B5EF4-FFF2-40B4-BE49-F238E27FC236}">
                  <a16:creationId xmlns="" xmlns:a16="http://schemas.microsoft.com/office/drawing/2014/main" id="{39F57DBE-714F-4997-88F8-BB8104286057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9" name="Rectangle 4">
              <a:extLst>
                <a:ext uri="{FF2B5EF4-FFF2-40B4-BE49-F238E27FC236}">
                  <a16:creationId xmlns="" xmlns:a16="http://schemas.microsoft.com/office/drawing/2014/main" id="{6B4F64F3-8F91-43D2-B612-DBEDBE1E028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0" name="Rectangle 4">
              <a:extLst>
                <a:ext uri="{FF2B5EF4-FFF2-40B4-BE49-F238E27FC236}">
                  <a16:creationId xmlns="" xmlns:a16="http://schemas.microsoft.com/office/drawing/2014/main" id="{B1CA3388-CE09-481B-AB65-6177B5DE0925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01" name="Rectangle 5">
            <a:extLst>
              <a:ext uri="{FF2B5EF4-FFF2-40B4-BE49-F238E27FC236}">
                <a16:creationId xmlns="" xmlns:a16="http://schemas.microsoft.com/office/drawing/2014/main" id="{66640E16-0DE6-4818-8625-5677660F981E}"/>
              </a:ext>
            </a:extLst>
          </p:cNvPr>
          <p:cNvSpPr/>
          <p:nvPr/>
        </p:nvSpPr>
        <p:spPr>
          <a:xfrm>
            <a:off x="3964021" y="3530637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02" name="Group 266">
            <a:extLst>
              <a:ext uri="{FF2B5EF4-FFF2-40B4-BE49-F238E27FC236}">
                <a16:creationId xmlns="" xmlns:a16="http://schemas.microsoft.com/office/drawing/2014/main" id="{BD6664BE-6E44-4FF1-9C06-8FB616982694}"/>
              </a:ext>
            </a:extLst>
          </p:cNvPr>
          <p:cNvGrpSpPr/>
          <p:nvPr/>
        </p:nvGrpSpPr>
        <p:grpSpPr>
          <a:xfrm>
            <a:off x="3808840" y="3179042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703" name="Rectangle 4">
              <a:extLst>
                <a:ext uri="{FF2B5EF4-FFF2-40B4-BE49-F238E27FC236}">
                  <a16:creationId xmlns="" xmlns:a16="http://schemas.microsoft.com/office/drawing/2014/main" id="{41B533E6-B1D7-485C-9E85-D5BD78E0ACF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4" name="Parallelogram 6">
              <a:extLst>
                <a:ext uri="{FF2B5EF4-FFF2-40B4-BE49-F238E27FC236}">
                  <a16:creationId xmlns="" xmlns:a16="http://schemas.microsoft.com/office/drawing/2014/main" id="{C972D06D-68EE-4325-86AD-FF63EC5CD14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5" name="Parallelogram 6">
              <a:extLst>
                <a:ext uri="{FF2B5EF4-FFF2-40B4-BE49-F238E27FC236}">
                  <a16:creationId xmlns="" xmlns:a16="http://schemas.microsoft.com/office/drawing/2014/main" id="{09CADBC0-EFC7-49D8-A6BE-8A1F531E669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6" name="Parallelogram 6">
              <a:extLst>
                <a:ext uri="{FF2B5EF4-FFF2-40B4-BE49-F238E27FC236}">
                  <a16:creationId xmlns="" xmlns:a16="http://schemas.microsoft.com/office/drawing/2014/main" id="{2251A483-8CBE-4681-B551-D60E889CBF9B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7" name="Parallelogram 6">
              <a:extLst>
                <a:ext uri="{FF2B5EF4-FFF2-40B4-BE49-F238E27FC236}">
                  <a16:creationId xmlns="" xmlns:a16="http://schemas.microsoft.com/office/drawing/2014/main" id="{19F5A8D1-8CD0-40CE-9DB2-D9B50F49D929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8" name="Rectangle 4">
              <a:extLst>
                <a:ext uri="{FF2B5EF4-FFF2-40B4-BE49-F238E27FC236}">
                  <a16:creationId xmlns="" xmlns:a16="http://schemas.microsoft.com/office/drawing/2014/main" id="{81B088BE-856F-4C2E-AA0F-A10C76470E28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9" name="Parallelogram 6">
              <a:extLst>
                <a:ext uri="{FF2B5EF4-FFF2-40B4-BE49-F238E27FC236}">
                  <a16:creationId xmlns="" xmlns:a16="http://schemas.microsoft.com/office/drawing/2014/main" id="{FA53F39D-F02F-4381-9EC0-C7423969D12C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0" name="Parallelogram 6">
              <a:extLst>
                <a:ext uri="{FF2B5EF4-FFF2-40B4-BE49-F238E27FC236}">
                  <a16:creationId xmlns="" xmlns:a16="http://schemas.microsoft.com/office/drawing/2014/main" id="{7E4F710E-5651-4837-BE75-666B2E6B378B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1" name="Parallelogram 6">
              <a:extLst>
                <a:ext uri="{FF2B5EF4-FFF2-40B4-BE49-F238E27FC236}">
                  <a16:creationId xmlns="" xmlns:a16="http://schemas.microsoft.com/office/drawing/2014/main" id="{C3EA6123-E7FC-4F97-9950-1617F274411F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2" name="Parallelogram 6">
              <a:extLst>
                <a:ext uri="{FF2B5EF4-FFF2-40B4-BE49-F238E27FC236}">
                  <a16:creationId xmlns="" xmlns:a16="http://schemas.microsoft.com/office/drawing/2014/main" id="{568B13E7-DCCB-4691-B389-AD5189B5FFE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3" name="Rectangle 4">
              <a:extLst>
                <a:ext uri="{FF2B5EF4-FFF2-40B4-BE49-F238E27FC236}">
                  <a16:creationId xmlns="" xmlns:a16="http://schemas.microsoft.com/office/drawing/2014/main" id="{9583B7EF-93F4-410C-89F5-F95CE2969CC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4" name="Parallelogram 6">
              <a:extLst>
                <a:ext uri="{FF2B5EF4-FFF2-40B4-BE49-F238E27FC236}">
                  <a16:creationId xmlns="" xmlns:a16="http://schemas.microsoft.com/office/drawing/2014/main" id="{A3AC90F7-A830-469B-A83B-84FD944E3099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5" name="Parallelogram 6">
              <a:extLst>
                <a:ext uri="{FF2B5EF4-FFF2-40B4-BE49-F238E27FC236}">
                  <a16:creationId xmlns="" xmlns:a16="http://schemas.microsoft.com/office/drawing/2014/main" id="{F2CADCAF-2967-4BA5-825A-FE1D6EB26B8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6" name="Parallelogram 6">
              <a:extLst>
                <a:ext uri="{FF2B5EF4-FFF2-40B4-BE49-F238E27FC236}">
                  <a16:creationId xmlns="" xmlns:a16="http://schemas.microsoft.com/office/drawing/2014/main" id="{46BFBB26-8442-494F-9EC4-746145AB1616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7" name="Parallelogram 6">
              <a:extLst>
                <a:ext uri="{FF2B5EF4-FFF2-40B4-BE49-F238E27FC236}">
                  <a16:creationId xmlns="" xmlns:a16="http://schemas.microsoft.com/office/drawing/2014/main" id="{89CA73D9-A707-4DDE-9551-48805C2E1A9A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8" name="Rectangle 7">
              <a:extLst>
                <a:ext uri="{FF2B5EF4-FFF2-40B4-BE49-F238E27FC236}">
                  <a16:creationId xmlns="" xmlns:a16="http://schemas.microsoft.com/office/drawing/2014/main" id="{6952FB51-A385-472F-99B4-882B3AF41FF1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9" name="Rectangle 4">
              <a:extLst>
                <a:ext uri="{FF2B5EF4-FFF2-40B4-BE49-F238E27FC236}">
                  <a16:creationId xmlns="" xmlns:a16="http://schemas.microsoft.com/office/drawing/2014/main" id="{993A1C1F-EC19-4B71-82CF-4F95E49744A5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0" name="Rectangle 4">
              <a:extLst>
                <a:ext uri="{FF2B5EF4-FFF2-40B4-BE49-F238E27FC236}">
                  <a16:creationId xmlns="" xmlns:a16="http://schemas.microsoft.com/office/drawing/2014/main" id="{D151DF53-94B3-4B69-8155-B9821DDDD03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1" name="Rectangle 4">
              <a:extLst>
                <a:ext uri="{FF2B5EF4-FFF2-40B4-BE49-F238E27FC236}">
                  <a16:creationId xmlns="" xmlns:a16="http://schemas.microsoft.com/office/drawing/2014/main" id="{3F8EF40A-1E36-412A-9F7D-53171298CE86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2" name="Rectangle 4">
              <a:extLst>
                <a:ext uri="{FF2B5EF4-FFF2-40B4-BE49-F238E27FC236}">
                  <a16:creationId xmlns="" xmlns:a16="http://schemas.microsoft.com/office/drawing/2014/main" id="{7C8A291E-01EE-42D3-94BA-99A413A8EE7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3" name="Rectangle 4">
              <a:extLst>
                <a:ext uri="{FF2B5EF4-FFF2-40B4-BE49-F238E27FC236}">
                  <a16:creationId xmlns="" xmlns:a16="http://schemas.microsoft.com/office/drawing/2014/main" id="{5B6842DB-53BC-44EC-8EB0-085E8899E58F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4" name="Rectangle 4">
              <a:extLst>
                <a:ext uri="{FF2B5EF4-FFF2-40B4-BE49-F238E27FC236}">
                  <a16:creationId xmlns="" xmlns:a16="http://schemas.microsoft.com/office/drawing/2014/main" id="{DE95F3F3-215C-4EAC-A2A0-B562BE4525C4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25" name="Frame 1">
            <a:extLst>
              <a:ext uri="{FF2B5EF4-FFF2-40B4-BE49-F238E27FC236}">
                <a16:creationId xmlns="" xmlns:a16="http://schemas.microsoft.com/office/drawing/2014/main" id="{A0A09AA7-A0A4-4FDB-808B-B53F03B0C6CA}"/>
              </a:ext>
            </a:extLst>
          </p:cNvPr>
          <p:cNvSpPr/>
          <p:nvPr/>
        </p:nvSpPr>
        <p:spPr>
          <a:xfrm>
            <a:off x="7645925" y="3604468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726" name="Rounded Rectangle 2">
            <a:extLst>
              <a:ext uri="{FF2B5EF4-FFF2-40B4-BE49-F238E27FC236}">
                <a16:creationId xmlns="" xmlns:a16="http://schemas.microsoft.com/office/drawing/2014/main" id="{6E60335D-6953-4DA8-BFBB-7E8A903E7F09}"/>
              </a:ext>
            </a:extLst>
          </p:cNvPr>
          <p:cNvSpPr/>
          <p:nvPr/>
        </p:nvSpPr>
        <p:spPr>
          <a:xfrm>
            <a:off x="7653246" y="246095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727" name="Rectangle 1">
            <a:extLst>
              <a:ext uri="{FF2B5EF4-FFF2-40B4-BE49-F238E27FC236}">
                <a16:creationId xmlns="" xmlns:a16="http://schemas.microsoft.com/office/drawing/2014/main" id="{F1A0D2D0-ED15-450C-A1AF-2F4BBF3EF333}"/>
              </a:ext>
            </a:extLst>
          </p:cNvPr>
          <p:cNvSpPr/>
          <p:nvPr/>
        </p:nvSpPr>
        <p:spPr>
          <a:xfrm>
            <a:off x="7306460" y="2571669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28" name="Rounded Rectangle 1">
            <a:extLst>
              <a:ext uri="{FF2B5EF4-FFF2-40B4-BE49-F238E27FC236}">
                <a16:creationId xmlns="" xmlns:a16="http://schemas.microsoft.com/office/drawing/2014/main" id="{424926EC-4C57-4C47-BD57-1EBE1CC87FB7}"/>
              </a:ext>
            </a:extLst>
          </p:cNvPr>
          <p:cNvSpPr/>
          <p:nvPr/>
        </p:nvSpPr>
        <p:spPr>
          <a:xfrm>
            <a:off x="7549752" y="329335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29" name="Group 251">
            <a:extLst>
              <a:ext uri="{FF2B5EF4-FFF2-40B4-BE49-F238E27FC236}">
                <a16:creationId xmlns="" xmlns:a16="http://schemas.microsoft.com/office/drawing/2014/main" id="{31D3C25A-F99E-46D2-B7C5-68B30DBC3634}"/>
              </a:ext>
            </a:extLst>
          </p:cNvPr>
          <p:cNvGrpSpPr/>
          <p:nvPr/>
        </p:nvGrpSpPr>
        <p:grpSpPr>
          <a:xfrm>
            <a:off x="7281545" y="2854805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730" name="Oval 3">
              <a:extLst>
                <a:ext uri="{FF2B5EF4-FFF2-40B4-BE49-F238E27FC236}">
                  <a16:creationId xmlns="" xmlns:a16="http://schemas.microsoft.com/office/drawing/2014/main" id="{A98A36EA-A93E-4BB0-9EAF-359BF3274172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1" name="Oval 6">
              <a:extLst>
                <a:ext uri="{FF2B5EF4-FFF2-40B4-BE49-F238E27FC236}">
                  <a16:creationId xmlns="" xmlns:a16="http://schemas.microsoft.com/office/drawing/2014/main" id="{1C90CDF7-C1E4-47BE-861B-370DE130CDA2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32" name="Oval 7">
            <a:extLst>
              <a:ext uri="{FF2B5EF4-FFF2-40B4-BE49-F238E27FC236}">
                <a16:creationId xmlns="" xmlns:a16="http://schemas.microsoft.com/office/drawing/2014/main" id="{6A457AB3-3AC1-48E3-9AAF-F04D3372DAD4}"/>
              </a:ext>
            </a:extLst>
          </p:cNvPr>
          <p:cNvSpPr/>
          <p:nvPr/>
        </p:nvSpPr>
        <p:spPr>
          <a:xfrm>
            <a:off x="7641435" y="2814222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33" name="Group 170">
            <a:extLst>
              <a:ext uri="{FF2B5EF4-FFF2-40B4-BE49-F238E27FC236}">
                <a16:creationId xmlns="" xmlns:a16="http://schemas.microsoft.com/office/drawing/2014/main" id="{28BF6DC9-1625-44A1-95D0-1315BAD8C9D6}"/>
              </a:ext>
            </a:extLst>
          </p:cNvPr>
          <p:cNvGrpSpPr/>
          <p:nvPr/>
        </p:nvGrpSpPr>
        <p:grpSpPr>
          <a:xfrm>
            <a:off x="7352963" y="3872334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734" name="Rectangle 4">
              <a:extLst>
                <a:ext uri="{FF2B5EF4-FFF2-40B4-BE49-F238E27FC236}">
                  <a16:creationId xmlns="" xmlns:a16="http://schemas.microsoft.com/office/drawing/2014/main" id="{ED665B56-7558-4C75-B875-FE87E83950CD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5" name="Parallelogram 6">
              <a:extLst>
                <a:ext uri="{FF2B5EF4-FFF2-40B4-BE49-F238E27FC236}">
                  <a16:creationId xmlns="" xmlns:a16="http://schemas.microsoft.com/office/drawing/2014/main" id="{E8A144D2-FF48-437D-A3D1-01CAC93A9C93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6" name="Parallelogram 6">
              <a:extLst>
                <a:ext uri="{FF2B5EF4-FFF2-40B4-BE49-F238E27FC236}">
                  <a16:creationId xmlns="" xmlns:a16="http://schemas.microsoft.com/office/drawing/2014/main" id="{FD58F8D8-7932-4E2E-B6D7-AD58278945E5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7" name="Parallelogram 6">
              <a:extLst>
                <a:ext uri="{FF2B5EF4-FFF2-40B4-BE49-F238E27FC236}">
                  <a16:creationId xmlns="" xmlns:a16="http://schemas.microsoft.com/office/drawing/2014/main" id="{C00B1788-FAE3-42D6-8A8F-28BFB9A94FF9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8" name="Parallelogram 6">
              <a:extLst>
                <a:ext uri="{FF2B5EF4-FFF2-40B4-BE49-F238E27FC236}">
                  <a16:creationId xmlns="" xmlns:a16="http://schemas.microsoft.com/office/drawing/2014/main" id="{A1B6D26F-0D8C-4EAF-87FA-6432C54D4146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9" name="Rectangle 4">
              <a:extLst>
                <a:ext uri="{FF2B5EF4-FFF2-40B4-BE49-F238E27FC236}">
                  <a16:creationId xmlns="" xmlns:a16="http://schemas.microsoft.com/office/drawing/2014/main" id="{8D8A8056-8960-4649-B074-8E679F94E93E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0" name="Parallelogram 6">
              <a:extLst>
                <a:ext uri="{FF2B5EF4-FFF2-40B4-BE49-F238E27FC236}">
                  <a16:creationId xmlns="" xmlns:a16="http://schemas.microsoft.com/office/drawing/2014/main" id="{3D37A385-8CE0-42CA-BD97-18910ABC9CD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1" name="Parallelogram 6">
              <a:extLst>
                <a:ext uri="{FF2B5EF4-FFF2-40B4-BE49-F238E27FC236}">
                  <a16:creationId xmlns="" xmlns:a16="http://schemas.microsoft.com/office/drawing/2014/main" id="{E3FBBA0C-BBF4-44C1-91F7-B2300DC77A2C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2" name="Parallelogram 6">
              <a:extLst>
                <a:ext uri="{FF2B5EF4-FFF2-40B4-BE49-F238E27FC236}">
                  <a16:creationId xmlns="" xmlns:a16="http://schemas.microsoft.com/office/drawing/2014/main" id="{B8917828-0DE4-40A5-A450-34C94D7A42DB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3" name="Parallelogram 6">
              <a:extLst>
                <a:ext uri="{FF2B5EF4-FFF2-40B4-BE49-F238E27FC236}">
                  <a16:creationId xmlns="" xmlns:a16="http://schemas.microsoft.com/office/drawing/2014/main" id="{A4EFA186-9BE7-41EE-A4FB-7DF00434575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4" name="Rectangle 4">
              <a:extLst>
                <a:ext uri="{FF2B5EF4-FFF2-40B4-BE49-F238E27FC236}">
                  <a16:creationId xmlns="" xmlns:a16="http://schemas.microsoft.com/office/drawing/2014/main" id="{906A93D5-89F3-4E32-B92C-986237D2FAA9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5" name="Parallelogram 6">
              <a:extLst>
                <a:ext uri="{FF2B5EF4-FFF2-40B4-BE49-F238E27FC236}">
                  <a16:creationId xmlns="" xmlns:a16="http://schemas.microsoft.com/office/drawing/2014/main" id="{500C4BA3-8610-44B6-B8E8-AEBB93E27891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6" name="Parallelogram 6">
              <a:extLst>
                <a:ext uri="{FF2B5EF4-FFF2-40B4-BE49-F238E27FC236}">
                  <a16:creationId xmlns="" xmlns:a16="http://schemas.microsoft.com/office/drawing/2014/main" id="{E04BB2E6-CC65-4447-87B2-5ECF9433637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7" name="Parallelogram 6">
              <a:extLst>
                <a:ext uri="{FF2B5EF4-FFF2-40B4-BE49-F238E27FC236}">
                  <a16:creationId xmlns="" xmlns:a16="http://schemas.microsoft.com/office/drawing/2014/main" id="{1E6457D0-1EB3-4DA2-91A8-0EE9B2D93A5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8" name="Parallelogram 6">
              <a:extLst>
                <a:ext uri="{FF2B5EF4-FFF2-40B4-BE49-F238E27FC236}">
                  <a16:creationId xmlns="" xmlns:a16="http://schemas.microsoft.com/office/drawing/2014/main" id="{0F0FEB73-E3BF-4079-9915-DCC3B336DB6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9" name="Rectangle 7">
              <a:extLst>
                <a:ext uri="{FF2B5EF4-FFF2-40B4-BE49-F238E27FC236}">
                  <a16:creationId xmlns="" xmlns:a16="http://schemas.microsoft.com/office/drawing/2014/main" id="{E520F1D7-B348-4098-8B4D-51215715391F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0" name="Rectangle 4">
              <a:extLst>
                <a:ext uri="{FF2B5EF4-FFF2-40B4-BE49-F238E27FC236}">
                  <a16:creationId xmlns="" xmlns:a16="http://schemas.microsoft.com/office/drawing/2014/main" id="{BBA9F698-DCF7-4242-BC3E-DF99DD853B1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1" name="Rectangle 4">
              <a:extLst>
                <a:ext uri="{FF2B5EF4-FFF2-40B4-BE49-F238E27FC236}">
                  <a16:creationId xmlns="" xmlns:a16="http://schemas.microsoft.com/office/drawing/2014/main" id="{7067D284-A433-4189-AEBA-61C7306C659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2" name="Rectangle 4">
              <a:extLst>
                <a:ext uri="{FF2B5EF4-FFF2-40B4-BE49-F238E27FC236}">
                  <a16:creationId xmlns="" xmlns:a16="http://schemas.microsoft.com/office/drawing/2014/main" id="{24AA0174-C57C-4146-81D8-032DDE28241D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3" name="Rectangle 4">
              <a:extLst>
                <a:ext uri="{FF2B5EF4-FFF2-40B4-BE49-F238E27FC236}">
                  <a16:creationId xmlns="" xmlns:a16="http://schemas.microsoft.com/office/drawing/2014/main" id="{720B5019-3626-4A52-9130-9F4D2C3FA981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4" name="Rectangle 4">
              <a:extLst>
                <a:ext uri="{FF2B5EF4-FFF2-40B4-BE49-F238E27FC236}">
                  <a16:creationId xmlns="" xmlns:a16="http://schemas.microsoft.com/office/drawing/2014/main" id="{F7B72422-A0BE-4D60-A3A8-BF88D2F70D7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5" name="Rectangle 4">
              <a:extLst>
                <a:ext uri="{FF2B5EF4-FFF2-40B4-BE49-F238E27FC236}">
                  <a16:creationId xmlns="" xmlns:a16="http://schemas.microsoft.com/office/drawing/2014/main" id="{B097B0BE-8444-4E18-AE49-B5D6C49C31D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56" name="Rectangle 5">
            <a:extLst>
              <a:ext uri="{FF2B5EF4-FFF2-40B4-BE49-F238E27FC236}">
                <a16:creationId xmlns="" xmlns:a16="http://schemas.microsoft.com/office/drawing/2014/main" id="{7CFDA45F-B8B5-4A02-8DA9-4B648D827F53}"/>
              </a:ext>
            </a:extLst>
          </p:cNvPr>
          <p:cNvSpPr/>
          <p:nvPr/>
        </p:nvSpPr>
        <p:spPr>
          <a:xfrm>
            <a:off x="7259891" y="3499613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57" name="Group 266">
            <a:extLst>
              <a:ext uri="{FF2B5EF4-FFF2-40B4-BE49-F238E27FC236}">
                <a16:creationId xmlns="" xmlns:a16="http://schemas.microsoft.com/office/drawing/2014/main" id="{6210ACFE-7B9F-4C3A-97A4-7C3138123BFD}"/>
              </a:ext>
            </a:extLst>
          </p:cNvPr>
          <p:cNvGrpSpPr/>
          <p:nvPr/>
        </p:nvGrpSpPr>
        <p:grpSpPr>
          <a:xfrm>
            <a:off x="7200278" y="3200535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758" name="Rectangle 4">
              <a:extLst>
                <a:ext uri="{FF2B5EF4-FFF2-40B4-BE49-F238E27FC236}">
                  <a16:creationId xmlns="" xmlns:a16="http://schemas.microsoft.com/office/drawing/2014/main" id="{BCD9E851-1926-45E8-91C1-2CFBE3ADEA0C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9" name="Parallelogram 6">
              <a:extLst>
                <a:ext uri="{FF2B5EF4-FFF2-40B4-BE49-F238E27FC236}">
                  <a16:creationId xmlns="" xmlns:a16="http://schemas.microsoft.com/office/drawing/2014/main" id="{19566062-1850-4FB7-B028-6E886B6F6832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0" name="Parallelogram 6">
              <a:extLst>
                <a:ext uri="{FF2B5EF4-FFF2-40B4-BE49-F238E27FC236}">
                  <a16:creationId xmlns="" xmlns:a16="http://schemas.microsoft.com/office/drawing/2014/main" id="{33C351F3-AB9F-47E0-B686-A77FC4499BF0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1" name="Parallelogram 6">
              <a:extLst>
                <a:ext uri="{FF2B5EF4-FFF2-40B4-BE49-F238E27FC236}">
                  <a16:creationId xmlns="" xmlns:a16="http://schemas.microsoft.com/office/drawing/2014/main" id="{83079AED-1DF3-41DB-AC95-BCB792CD5963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2" name="Parallelogram 6">
              <a:extLst>
                <a:ext uri="{FF2B5EF4-FFF2-40B4-BE49-F238E27FC236}">
                  <a16:creationId xmlns="" xmlns:a16="http://schemas.microsoft.com/office/drawing/2014/main" id="{513A3409-EE0A-4E4E-89F6-80C70121BDFA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3" name="Rectangle 4">
              <a:extLst>
                <a:ext uri="{FF2B5EF4-FFF2-40B4-BE49-F238E27FC236}">
                  <a16:creationId xmlns="" xmlns:a16="http://schemas.microsoft.com/office/drawing/2014/main" id="{67106BD5-E2C4-40BD-8C04-FF80F543A2F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4" name="Parallelogram 6">
              <a:extLst>
                <a:ext uri="{FF2B5EF4-FFF2-40B4-BE49-F238E27FC236}">
                  <a16:creationId xmlns="" xmlns:a16="http://schemas.microsoft.com/office/drawing/2014/main" id="{7E6AD9CF-D16B-46C9-8056-2E0C6662388F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5" name="Parallelogram 6">
              <a:extLst>
                <a:ext uri="{FF2B5EF4-FFF2-40B4-BE49-F238E27FC236}">
                  <a16:creationId xmlns="" xmlns:a16="http://schemas.microsoft.com/office/drawing/2014/main" id="{21F74C3F-2469-4EEB-B020-FB97350BD4D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6" name="Parallelogram 6">
              <a:extLst>
                <a:ext uri="{FF2B5EF4-FFF2-40B4-BE49-F238E27FC236}">
                  <a16:creationId xmlns="" xmlns:a16="http://schemas.microsoft.com/office/drawing/2014/main" id="{43F6F215-9309-4619-B8D1-AB65D1701686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7" name="Parallelogram 6">
              <a:extLst>
                <a:ext uri="{FF2B5EF4-FFF2-40B4-BE49-F238E27FC236}">
                  <a16:creationId xmlns="" xmlns:a16="http://schemas.microsoft.com/office/drawing/2014/main" id="{4383591E-0D11-47AB-BB27-FC4222A0D96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8" name="Rectangle 4">
              <a:extLst>
                <a:ext uri="{FF2B5EF4-FFF2-40B4-BE49-F238E27FC236}">
                  <a16:creationId xmlns="" xmlns:a16="http://schemas.microsoft.com/office/drawing/2014/main" id="{77A0BFCA-1795-47E9-A363-A14688351A7F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9" name="Parallelogram 6">
              <a:extLst>
                <a:ext uri="{FF2B5EF4-FFF2-40B4-BE49-F238E27FC236}">
                  <a16:creationId xmlns="" xmlns:a16="http://schemas.microsoft.com/office/drawing/2014/main" id="{FD2AAB36-B94D-42F5-985C-6E1F88E7BB32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0" name="Parallelogram 6">
              <a:extLst>
                <a:ext uri="{FF2B5EF4-FFF2-40B4-BE49-F238E27FC236}">
                  <a16:creationId xmlns="" xmlns:a16="http://schemas.microsoft.com/office/drawing/2014/main" id="{677C3BE8-64B1-4832-9817-9FB6EBED831F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1" name="Parallelogram 6">
              <a:extLst>
                <a:ext uri="{FF2B5EF4-FFF2-40B4-BE49-F238E27FC236}">
                  <a16:creationId xmlns="" xmlns:a16="http://schemas.microsoft.com/office/drawing/2014/main" id="{626F160A-7846-4E86-91F7-410380032C9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2" name="Parallelogram 6">
              <a:extLst>
                <a:ext uri="{FF2B5EF4-FFF2-40B4-BE49-F238E27FC236}">
                  <a16:creationId xmlns="" xmlns:a16="http://schemas.microsoft.com/office/drawing/2014/main" id="{CE79F316-56A6-4C30-87C6-D32B43F7EF5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3" name="Rectangle 7">
              <a:extLst>
                <a:ext uri="{FF2B5EF4-FFF2-40B4-BE49-F238E27FC236}">
                  <a16:creationId xmlns="" xmlns:a16="http://schemas.microsoft.com/office/drawing/2014/main" id="{37EF2B54-5E54-4B66-B51E-2BF65D6251D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4" name="Rectangle 4">
              <a:extLst>
                <a:ext uri="{FF2B5EF4-FFF2-40B4-BE49-F238E27FC236}">
                  <a16:creationId xmlns="" xmlns:a16="http://schemas.microsoft.com/office/drawing/2014/main" id="{638FB29D-5220-4E49-97E3-85C2D20FF9A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5" name="Rectangle 4">
              <a:extLst>
                <a:ext uri="{FF2B5EF4-FFF2-40B4-BE49-F238E27FC236}">
                  <a16:creationId xmlns="" xmlns:a16="http://schemas.microsoft.com/office/drawing/2014/main" id="{7884C88E-468D-4B49-8197-D64BDF6F373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6" name="Rectangle 4">
              <a:extLst>
                <a:ext uri="{FF2B5EF4-FFF2-40B4-BE49-F238E27FC236}">
                  <a16:creationId xmlns="" xmlns:a16="http://schemas.microsoft.com/office/drawing/2014/main" id="{7EA03D28-31D5-4ED6-8107-F2BC4CF871E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7" name="Rectangle 4">
              <a:extLst>
                <a:ext uri="{FF2B5EF4-FFF2-40B4-BE49-F238E27FC236}">
                  <a16:creationId xmlns="" xmlns:a16="http://schemas.microsoft.com/office/drawing/2014/main" id="{48BFCA69-FDA3-41BC-8218-1D52B7FB0BC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8" name="Rectangle 4">
              <a:extLst>
                <a:ext uri="{FF2B5EF4-FFF2-40B4-BE49-F238E27FC236}">
                  <a16:creationId xmlns="" xmlns:a16="http://schemas.microsoft.com/office/drawing/2014/main" id="{740C2CAE-CD33-4192-B877-7D5DF39CC8D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9" name="Rectangle 4">
              <a:extLst>
                <a:ext uri="{FF2B5EF4-FFF2-40B4-BE49-F238E27FC236}">
                  <a16:creationId xmlns="" xmlns:a16="http://schemas.microsoft.com/office/drawing/2014/main" id="{77467742-9934-4419-B604-06345BFB139D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80" name="Round Same Side Corner Rectangle 7">
            <a:extLst>
              <a:ext uri="{FF2B5EF4-FFF2-40B4-BE49-F238E27FC236}">
                <a16:creationId xmlns="" xmlns:a16="http://schemas.microsoft.com/office/drawing/2014/main" id="{06CF0724-274E-41D5-9B6D-22B2D57C809A}"/>
              </a:ext>
            </a:extLst>
          </p:cNvPr>
          <p:cNvSpPr>
            <a:spLocks noChangeAspect="1"/>
          </p:cNvSpPr>
          <p:nvPr/>
        </p:nvSpPr>
        <p:spPr>
          <a:xfrm rot="10800000">
            <a:off x="3746302" y="2194142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1" name="Round Same Side Corner Rectangle 7">
            <a:extLst>
              <a:ext uri="{FF2B5EF4-FFF2-40B4-BE49-F238E27FC236}">
                <a16:creationId xmlns="" xmlns:a16="http://schemas.microsoft.com/office/drawing/2014/main" id="{08404CC8-33FC-4472-872F-435C3DF120CE}"/>
              </a:ext>
            </a:extLst>
          </p:cNvPr>
          <p:cNvSpPr>
            <a:spLocks noChangeAspect="1"/>
          </p:cNvSpPr>
          <p:nvPr/>
        </p:nvSpPr>
        <p:spPr>
          <a:xfrm rot="10800000">
            <a:off x="7113065" y="2015683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2" name="Round Same Side Corner Rectangle 7">
            <a:extLst>
              <a:ext uri="{FF2B5EF4-FFF2-40B4-BE49-F238E27FC236}">
                <a16:creationId xmlns="" xmlns:a16="http://schemas.microsoft.com/office/drawing/2014/main" id="{C3FFCAB8-5A94-4B8E-A1E2-832823BF25AB}"/>
              </a:ext>
            </a:extLst>
          </p:cNvPr>
          <p:cNvSpPr>
            <a:spLocks noChangeAspect="1"/>
          </p:cNvSpPr>
          <p:nvPr/>
        </p:nvSpPr>
        <p:spPr>
          <a:xfrm rot="10800000">
            <a:off x="10469401" y="2070053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3" name="Frame 1">
            <a:extLst>
              <a:ext uri="{FF2B5EF4-FFF2-40B4-BE49-F238E27FC236}">
                <a16:creationId xmlns="" xmlns:a16="http://schemas.microsoft.com/office/drawing/2014/main" id="{CFC5BD39-6AB5-4C24-97A3-325A44BE0A25}"/>
              </a:ext>
            </a:extLst>
          </p:cNvPr>
          <p:cNvSpPr/>
          <p:nvPr/>
        </p:nvSpPr>
        <p:spPr>
          <a:xfrm>
            <a:off x="10712545" y="260110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784" name="Chord 3">
            <a:extLst>
              <a:ext uri="{FF2B5EF4-FFF2-40B4-BE49-F238E27FC236}">
                <a16:creationId xmlns="" xmlns:a16="http://schemas.microsoft.com/office/drawing/2014/main" id="{BCC529C2-2FC4-49F2-B9CC-11B1DC80EC27}"/>
              </a:ext>
            </a:extLst>
          </p:cNvPr>
          <p:cNvSpPr/>
          <p:nvPr/>
        </p:nvSpPr>
        <p:spPr>
          <a:xfrm rot="5400000">
            <a:off x="10650896" y="2336555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785" name="TextBox 20">
            <a:extLst>
              <a:ext uri="{FF2B5EF4-FFF2-40B4-BE49-F238E27FC236}">
                <a16:creationId xmlns="" xmlns:a16="http://schemas.microsoft.com/office/drawing/2014/main" id="{BF746F2D-0CB7-4CF5-9C33-B4DB6D0D1D70}"/>
              </a:ext>
            </a:extLst>
          </p:cNvPr>
          <p:cNvSpPr txBox="1"/>
          <p:nvPr/>
        </p:nvSpPr>
        <p:spPr>
          <a:xfrm>
            <a:off x="2498197" y="4455430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1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786" name="TextBox 20">
            <a:extLst>
              <a:ext uri="{FF2B5EF4-FFF2-40B4-BE49-F238E27FC236}">
                <a16:creationId xmlns="" xmlns:a16="http://schemas.microsoft.com/office/drawing/2014/main" id="{3B1959D1-7FE2-452B-AF53-77FEA9A93E5A}"/>
              </a:ext>
            </a:extLst>
          </p:cNvPr>
          <p:cNvSpPr txBox="1"/>
          <p:nvPr/>
        </p:nvSpPr>
        <p:spPr>
          <a:xfrm>
            <a:off x="5853125" y="4421172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2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787" name="TextBox 20">
            <a:extLst>
              <a:ext uri="{FF2B5EF4-FFF2-40B4-BE49-F238E27FC236}">
                <a16:creationId xmlns="" xmlns:a16="http://schemas.microsoft.com/office/drawing/2014/main" id="{0C0EA5EA-27F5-4580-8116-B9FADC7A4231}"/>
              </a:ext>
            </a:extLst>
          </p:cNvPr>
          <p:cNvSpPr txBox="1"/>
          <p:nvPr/>
        </p:nvSpPr>
        <p:spPr>
          <a:xfrm>
            <a:off x="9193994" y="4489833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3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877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>
            <a:extLst>
              <a:ext uri="{FF2B5EF4-FFF2-40B4-BE49-F238E27FC236}">
                <a16:creationId xmlns="" xmlns:a16="http://schemas.microsoft.com/office/drawing/2014/main" id="{1E7FBB86-606E-4665-AC96-BCDFD16D21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988" r="7590" b="7776"/>
          <a:stretch>
            <a:fillRect/>
          </a:stretch>
        </p:blipFill>
        <p:spPr>
          <a:xfrm>
            <a:off x="1614157" y="245873"/>
            <a:ext cx="8963686" cy="6113984"/>
          </a:xfrm>
          <a:prstGeom prst="rect">
            <a:avLst/>
          </a:prstGeom>
        </p:spPr>
      </p:pic>
      <p:grpSp>
        <p:nvGrpSpPr>
          <p:cNvPr id="16" name="Group 49">
            <a:extLst>
              <a:ext uri="{FF2B5EF4-FFF2-40B4-BE49-F238E27FC236}">
                <a16:creationId xmlns="" xmlns:a16="http://schemas.microsoft.com/office/drawing/2014/main" id="{A0FFC308-242E-4326-AFB1-1BA7AA31511B}"/>
              </a:ext>
            </a:extLst>
          </p:cNvPr>
          <p:cNvGrpSpPr/>
          <p:nvPr/>
        </p:nvGrpSpPr>
        <p:grpSpPr>
          <a:xfrm>
            <a:off x="1332985" y="754448"/>
            <a:ext cx="5682331" cy="840526"/>
            <a:chOff x="1388493" y="545951"/>
            <a:chExt cx="3315214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53">
              <a:extLst>
                <a:ext uri="{FF2B5EF4-FFF2-40B4-BE49-F238E27FC236}">
                  <a16:creationId xmlns="" xmlns:a16="http://schemas.microsoft.com/office/drawing/2014/main" id="{809AA17D-220D-4B58-A2B7-A61B7EFE9B89}"/>
                </a:ext>
              </a:extLst>
            </p:cNvPr>
            <p:cNvSpPr/>
            <p:nvPr/>
          </p:nvSpPr>
          <p:spPr>
            <a:xfrm>
              <a:off x="1388493" y="545951"/>
              <a:ext cx="3315214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61">
              <a:extLst>
                <a:ext uri="{FF2B5EF4-FFF2-40B4-BE49-F238E27FC236}">
                  <a16:creationId xmlns="" xmlns:a16="http://schemas.microsoft.com/office/drawing/2014/main" id="{78BA5C82-08D0-4F66-AAC1-E3BCF40C93BC}"/>
                </a:ext>
              </a:extLst>
            </p:cNvPr>
            <p:cNvSpPr txBox="1"/>
            <p:nvPr/>
          </p:nvSpPr>
          <p:spPr>
            <a:xfrm>
              <a:off x="1497597" y="661128"/>
              <a:ext cx="32004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n w="0"/>
                </a:rPr>
                <a:t>TEKNOLOGI </a:t>
              </a:r>
              <a:r>
                <a:rPr lang="en-US" sz="3200" b="1" i="1" dirty="0" smtClean="0">
                  <a:ln w="0"/>
                </a:rPr>
                <a:t>FIREWALL</a:t>
              </a:r>
              <a:endParaRPr lang="en-US" sz="3200" b="1" dirty="0">
                <a:ln w="0"/>
              </a:endParaRPr>
            </a:p>
          </p:txBody>
        </p:sp>
      </p:grpSp>
      <p:grpSp>
        <p:nvGrpSpPr>
          <p:cNvPr id="19" name="Group 64">
            <a:extLst>
              <a:ext uri="{FF2B5EF4-FFF2-40B4-BE49-F238E27FC236}">
                <a16:creationId xmlns="" xmlns:a16="http://schemas.microsoft.com/office/drawing/2014/main" id="{B268E58A-89F2-4163-BB09-03B4FBE2EAD7}"/>
              </a:ext>
            </a:extLst>
          </p:cNvPr>
          <p:cNvGrpSpPr/>
          <p:nvPr/>
        </p:nvGrpSpPr>
        <p:grpSpPr>
          <a:xfrm>
            <a:off x="0" y="334630"/>
            <a:ext cx="1798411" cy="1251325"/>
            <a:chOff x="55507" y="126133"/>
            <a:chExt cx="1798411" cy="1251325"/>
          </a:xfrm>
        </p:grpSpPr>
        <p:sp>
          <p:nvSpPr>
            <p:cNvPr id="20" name="Rectangle 65">
              <a:extLst>
                <a:ext uri="{FF2B5EF4-FFF2-40B4-BE49-F238E27FC236}">
                  <a16:creationId xmlns="" xmlns:a16="http://schemas.microsoft.com/office/drawing/2014/main" id="{81E4E2E2-BCF2-4E0E-BE1C-70C13B4BD3E1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66">
              <a:extLst>
                <a:ext uri="{FF2B5EF4-FFF2-40B4-BE49-F238E27FC236}">
                  <a16:creationId xmlns="" xmlns:a16="http://schemas.microsoft.com/office/drawing/2014/main" id="{787D91C8-6D24-45F8-986B-FFFD265137B6}"/>
                </a:ext>
              </a:extLst>
            </p:cNvPr>
            <p:cNvSpPr txBox="1"/>
            <p:nvPr/>
          </p:nvSpPr>
          <p:spPr>
            <a:xfrm>
              <a:off x="614330" y="126133"/>
              <a:ext cx="1141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7">
              <a:extLst>
                <a:ext uri="{FF2B5EF4-FFF2-40B4-BE49-F238E27FC236}">
                  <a16:creationId xmlns="" xmlns:a16="http://schemas.microsoft.com/office/drawing/2014/main" id="{4CF4EBC9-61E0-4924-A190-C9FF0F0662A6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68">
              <a:extLst>
                <a:ext uri="{FF2B5EF4-FFF2-40B4-BE49-F238E27FC236}">
                  <a16:creationId xmlns="" xmlns:a16="http://schemas.microsoft.com/office/drawing/2014/main" id="{35F09031-05B5-4314-9388-3B2B6DA2805B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69">
              <a:extLst>
                <a:ext uri="{FF2B5EF4-FFF2-40B4-BE49-F238E27FC236}">
                  <a16:creationId xmlns="" xmlns:a16="http://schemas.microsoft.com/office/drawing/2014/main" id="{27D2E556-D192-468B-9656-F45483AE0CC9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70">
            <a:extLst>
              <a:ext uri="{FF2B5EF4-FFF2-40B4-BE49-F238E27FC236}">
                <a16:creationId xmlns="" xmlns:a16="http://schemas.microsoft.com/office/drawing/2014/main" id="{82F1F8DA-7B47-41E1-95A0-6715759141E9}"/>
              </a:ext>
            </a:extLst>
          </p:cNvPr>
          <p:cNvGrpSpPr/>
          <p:nvPr/>
        </p:nvGrpSpPr>
        <p:grpSpPr>
          <a:xfrm>
            <a:off x="1296071" y="238125"/>
            <a:ext cx="542626" cy="1366315"/>
            <a:chOff x="1351578" y="29628"/>
            <a:chExt cx="542626" cy="1366315"/>
          </a:xfrm>
        </p:grpSpPr>
        <p:sp>
          <p:nvSpPr>
            <p:cNvPr id="26" name="Rectangle 71">
              <a:extLst>
                <a:ext uri="{FF2B5EF4-FFF2-40B4-BE49-F238E27FC236}">
                  <a16:creationId xmlns="" xmlns:a16="http://schemas.microsoft.com/office/drawing/2014/main" id="{FD943060-1588-40A5-8C2C-A3A951691DA2}"/>
                </a:ext>
              </a:extLst>
            </p:cNvPr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="" xmlns:a16="http://schemas.microsoft.com/office/drawing/2014/main" id="{73F9B87C-1F6F-4DBB-88DE-A5188ACA3494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220A3FFB-A535-4E8F-8F2E-6DDF027A4F9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="" xmlns:a16="http://schemas.microsoft.com/office/drawing/2014/main" id="{A6C4D407-BEA4-4AB6-9EE4-B433FBBB65E4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0" name="Rectangle 75">
            <a:extLst>
              <a:ext uri="{FF2B5EF4-FFF2-40B4-BE49-F238E27FC236}">
                <a16:creationId xmlns="" xmlns:a16="http://schemas.microsoft.com/office/drawing/2014/main" id="{60AEA0F0-DB2C-46D3-860D-641E663A3515}"/>
              </a:ext>
            </a:extLst>
          </p:cNvPr>
          <p:cNvSpPr/>
          <p:nvPr/>
        </p:nvSpPr>
        <p:spPr>
          <a:xfrm>
            <a:off x="7005531" y="745619"/>
            <a:ext cx="75532" cy="85882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9962866" y="6086902"/>
            <a:ext cx="1657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smtClean="0"/>
              <a:t>: pixabay.com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1527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743" y="638843"/>
            <a:ext cx="59683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dipetakan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sebaliknya</a:t>
            </a:r>
            <a:r>
              <a:rPr lang="en-US" dirty="0"/>
              <a:t>.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dipakai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menyambungkan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perangkat</a:t>
            </a:r>
            <a:r>
              <a:rPr lang="en-US" dirty="0"/>
              <a:t> yang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khusus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diakses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internet, </a:t>
            </a:r>
            <a:r>
              <a:rPr lang="en-US" dirty="0" err="1"/>
              <a:t>misalnya</a:t>
            </a:r>
            <a:r>
              <a:rPr lang="en-US" dirty="0"/>
              <a:t> router </a:t>
            </a:r>
            <a:r>
              <a:rPr lang="en-US" dirty="0" err="1"/>
              <a:t>dengan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219.83.63.151.</a:t>
            </a:r>
          </a:p>
          <a:p>
            <a:endParaRPr lang="en-US" dirty="0"/>
          </a:p>
        </p:txBody>
      </p:sp>
      <p:pic>
        <p:nvPicPr>
          <p:cNvPr id="64" name="Picture 63"/>
          <p:cNvPicPr/>
          <p:nvPr/>
        </p:nvPicPr>
        <p:blipFill rotWithShape="1">
          <a:blip r:embed="rId2"/>
          <a:srcRect l="22649" t="30874" r="27137" b="19407"/>
          <a:stretch/>
        </p:blipFill>
        <p:spPr bwMode="auto">
          <a:xfrm>
            <a:off x="4721144" y="2851066"/>
            <a:ext cx="7051755" cy="3206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Pentagon 1">
            <a:extLst>
              <a:ext uri="{FF2B5EF4-FFF2-40B4-BE49-F238E27FC236}">
                <a16:creationId xmlns="" xmlns:a16="http://schemas.microsoft.com/office/drawing/2014/main" id="{6B95D550-5859-4117-82CC-1517E98F55C5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Pentagon 12">
            <a:extLst>
              <a:ext uri="{FF2B5EF4-FFF2-40B4-BE49-F238E27FC236}">
                <a16:creationId xmlns="" xmlns:a16="http://schemas.microsoft.com/office/drawing/2014/main" id="{44D672DC-965E-4571-A213-E38A58C50F53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Pentagon 13">
            <a:extLst>
              <a:ext uri="{FF2B5EF4-FFF2-40B4-BE49-F238E27FC236}">
                <a16:creationId xmlns="" xmlns:a16="http://schemas.microsoft.com/office/drawing/2014/main" id="{FA30A9C6-7078-40BB-AA00-F28F2FCBB136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C86DBAA0-D6E6-484C-B741-538F46020D58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3D7AC64E-FE31-4C1F-BEFB-19F87E7B8BCF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="" xmlns:a16="http://schemas.microsoft.com/office/drawing/2014/main" id="{57668427-6EF2-4856-9454-E11B1941F256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22">
            <a:extLst>
              <a:ext uri="{FF2B5EF4-FFF2-40B4-BE49-F238E27FC236}">
                <a16:creationId xmlns="" xmlns:a16="http://schemas.microsoft.com/office/drawing/2014/main" id="{0CA3D75F-1C3D-4868-AF9A-D0307633C049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="" xmlns:a16="http://schemas.microsoft.com/office/drawing/2014/main" id="{3A798D33-487E-418F-AD5B-0B6F6C890714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="" xmlns:a16="http://schemas.microsoft.com/office/drawing/2014/main" id="{3B477C33-2B4B-40F6-BED6-6C70D8A30C9C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21" name="Donut 39">
            <a:extLst>
              <a:ext uri="{FF2B5EF4-FFF2-40B4-BE49-F238E27FC236}">
                <a16:creationId xmlns="" xmlns:a16="http://schemas.microsoft.com/office/drawing/2014/main" id="{B2330AFF-1B00-4A99-9238-7343DA5E2FDD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Trapezoid 13">
            <a:extLst>
              <a:ext uri="{FF2B5EF4-FFF2-40B4-BE49-F238E27FC236}">
                <a16:creationId xmlns="" xmlns:a16="http://schemas.microsoft.com/office/drawing/2014/main" id="{A5AA9EE1-DDCF-4BD8-8C0B-BFF6466A1630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5" name="Group 9">
            <a:extLst>
              <a:ext uri="{FF2B5EF4-FFF2-40B4-BE49-F238E27FC236}">
                <a16:creationId xmlns="" xmlns:a16="http://schemas.microsoft.com/office/drawing/2014/main" id="{0DE40292-10B8-41E1-949C-D7E8B061EF9D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26" name="Freeform: Shape 10">
              <a:extLst>
                <a:ext uri="{FF2B5EF4-FFF2-40B4-BE49-F238E27FC236}">
                  <a16:creationId xmlns="" xmlns:a16="http://schemas.microsoft.com/office/drawing/2014/main" id="{ED008F6F-64C8-446C-9D3F-A3DAC94228F1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Freeform: Shape 11">
              <a:extLst>
                <a:ext uri="{FF2B5EF4-FFF2-40B4-BE49-F238E27FC236}">
                  <a16:creationId xmlns="" xmlns:a16="http://schemas.microsoft.com/office/drawing/2014/main" id="{BB85F3FC-5EE4-4475-A284-B29727F2E80E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8" name="Freeform: Shape 12">
              <a:extLst>
                <a:ext uri="{FF2B5EF4-FFF2-40B4-BE49-F238E27FC236}">
                  <a16:creationId xmlns="" xmlns:a16="http://schemas.microsoft.com/office/drawing/2014/main" id="{9A78EF43-DE36-4855-8631-F06C05B1A67D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9" name="Freeform: Shape 13">
              <a:extLst>
                <a:ext uri="{FF2B5EF4-FFF2-40B4-BE49-F238E27FC236}">
                  <a16:creationId xmlns="" xmlns:a16="http://schemas.microsoft.com/office/drawing/2014/main" id="{126D5CF4-F54F-4769-9AA3-BC7CE2724F7D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Freeform: Shape 14">
              <a:extLst>
                <a:ext uri="{FF2B5EF4-FFF2-40B4-BE49-F238E27FC236}">
                  <a16:creationId xmlns="" xmlns:a16="http://schemas.microsoft.com/office/drawing/2014/main" id="{BD14B657-CF57-457F-85E0-AD40C699ACC8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1" name="Freeform: Shape 15">
              <a:extLst>
                <a:ext uri="{FF2B5EF4-FFF2-40B4-BE49-F238E27FC236}">
                  <a16:creationId xmlns="" xmlns:a16="http://schemas.microsoft.com/office/drawing/2014/main" id="{1926A3B8-89C3-4877-86C5-8A788B6BEC61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2" name="Freeform: Shape 16">
              <a:extLst>
                <a:ext uri="{FF2B5EF4-FFF2-40B4-BE49-F238E27FC236}">
                  <a16:creationId xmlns="" xmlns:a16="http://schemas.microsoft.com/office/drawing/2014/main" id="{AA2E1961-A150-489C-9C97-D59E19727F1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3" name="Rectangle 18">
            <a:extLst>
              <a:ext uri="{FF2B5EF4-FFF2-40B4-BE49-F238E27FC236}">
                <a16:creationId xmlns="" xmlns:a16="http://schemas.microsoft.com/office/drawing/2014/main" id="{FB1F68CD-9A24-4166-8EC8-5334A2CC71A3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Rounded Rectangle 25">
            <a:extLst>
              <a:ext uri="{FF2B5EF4-FFF2-40B4-BE49-F238E27FC236}">
                <a16:creationId xmlns="" xmlns:a16="http://schemas.microsoft.com/office/drawing/2014/main" id="{1C59423F-EA72-427C-A7ED-7C2D88DAE44C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35" name="Group 9">
            <a:extLst>
              <a:ext uri="{FF2B5EF4-FFF2-40B4-BE49-F238E27FC236}">
                <a16:creationId xmlns="" xmlns:a16="http://schemas.microsoft.com/office/drawing/2014/main" id="{BE36C72B-52E4-4DF5-AF20-AAA037BEED36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36" name="Freeform: Shape 10">
              <a:extLst>
                <a:ext uri="{FF2B5EF4-FFF2-40B4-BE49-F238E27FC236}">
                  <a16:creationId xmlns="" xmlns:a16="http://schemas.microsoft.com/office/drawing/2014/main" id="{52824DF7-AB96-40E1-8B6E-EE04A0FCD6FD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7" name="Freeform: Shape 11">
              <a:extLst>
                <a:ext uri="{FF2B5EF4-FFF2-40B4-BE49-F238E27FC236}">
                  <a16:creationId xmlns="" xmlns:a16="http://schemas.microsoft.com/office/drawing/2014/main" id="{B0F1775C-1B05-481D-93AE-4C14C878D22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Freeform: Shape 12">
              <a:extLst>
                <a:ext uri="{FF2B5EF4-FFF2-40B4-BE49-F238E27FC236}">
                  <a16:creationId xmlns="" xmlns:a16="http://schemas.microsoft.com/office/drawing/2014/main" id="{FACFA707-7922-44BE-965B-36B217599465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9" name="Freeform: Shape 13">
              <a:extLst>
                <a:ext uri="{FF2B5EF4-FFF2-40B4-BE49-F238E27FC236}">
                  <a16:creationId xmlns="" xmlns:a16="http://schemas.microsoft.com/office/drawing/2014/main" id="{E0BDFA23-E6A8-46E7-81BC-C9225551B94C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0" name="Freeform: Shape 14">
              <a:extLst>
                <a:ext uri="{FF2B5EF4-FFF2-40B4-BE49-F238E27FC236}">
                  <a16:creationId xmlns="" xmlns:a16="http://schemas.microsoft.com/office/drawing/2014/main" id="{BFFD6B73-4635-428C-B94E-E173C503E420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1" name="Freeform: Shape 15">
              <a:extLst>
                <a:ext uri="{FF2B5EF4-FFF2-40B4-BE49-F238E27FC236}">
                  <a16:creationId xmlns="" xmlns:a16="http://schemas.microsoft.com/office/drawing/2014/main" id="{7B7E27E6-DE6F-414A-B650-848EC6D8D20B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2" name="Freeform: Shape 16">
              <a:extLst>
                <a:ext uri="{FF2B5EF4-FFF2-40B4-BE49-F238E27FC236}">
                  <a16:creationId xmlns="" xmlns:a16="http://schemas.microsoft.com/office/drawing/2014/main" id="{F9C0A72A-CD61-4393-9DBD-2048C2FBB2CD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43" name="Group 9">
            <a:extLst>
              <a:ext uri="{FF2B5EF4-FFF2-40B4-BE49-F238E27FC236}">
                <a16:creationId xmlns="" xmlns:a16="http://schemas.microsoft.com/office/drawing/2014/main" id="{E72B345B-6129-4637-A271-8FD45888E149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44" name="Freeform: Shape 10">
              <a:extLst>
                <a:ext uri="{FF2B5EF4-FFF2-40B4-BE49-F238E27FC236}">
                  <a16:creationId xmlns="" xmlns:a16="http://schemas.microsoft.com/office/drawing/2014/main" id="{D5B698F8-B7A7-4BE2-8784-B4F874402240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5" name="Freeform: Shape 11">
              <a:extLst>
                <a:ext uri="{FF2B5EF4-FFF2-40B4-BE49-F238E27FC236}">
                  <a16:creationId xmlns="" xmlns:a16="http://schemas.microsoft.com/office/drawing/2014/main" id="{88674200-FD79-4685-8F93-78E929DEE3B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6" name="Freeform: Shape 12">
              <a:extLst>
                <a:ext uri="{FF2B5EF4-FFF2-40B4-BE49-F238E27FC236}">
                  <a16:creationId xmlns="" xmlns:a16="http://schemas.microsoft.com/office/drawing/2014/main" id="{7583FDEC-EAEB-4D2C-BC9D-9214331C0013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7" name="Freeform: Shape 13">
              <a:extLst>
                <a:ext uri="{FF2B5EF4-FFF2-40B4-BE49-F238E27FC236}">
                  <a16:creationId xmlns="" xmlns:a16="http://schemas.microsoft.com/office/drawing/2014/main" id="{E23FEE90-6E60-407C-AEF8-24DFB24C0586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0" name="Freeform: Shape 14">
              <a:extLst>
                <a:ext uri="{FF2B5EF4-FFF2-40B4-BE49-F238E27FC236}">
                  <a16:creationId xmlns="" xmlns:a16="http://schemas.microsoft.com/office/drawing/2014/main" id="{B1F52DCE-EC11-4653-88EE-7F6F77468640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1" name="Freeform: Shape 15">
              <a:extLst>
                <a:ext uri="{FF2B5EF4-FFF2-40B4-BE49-F238E27FC236}">
                  <a16:creationId xmlns="" xmlns:a16="http://schemas.microsoft.com/office/drawing/2014/main" id="{12F02719-6D90-4017-8888-307BF8B3A265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2" name="Freeform: Shape 16">
              <a:extLst>
                <a:ext uri="{FF2B5EF4-FFF2-40B4-BE49-F238E27FC236}">
                  <a16:creationId xmlns="" xmlns:a16="http://schemas.microsoft.com/office/drawing/2014/main" id="{B80B9C63-9B0C-4460-8B3A-CFC46B90B730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="" xmlns:p14="http://schemas.microsoft.com/office/powerpoint/2010/main" val="1696707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4625374" y="704149"/>
            <a:ext cx="60524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i="1" dirty="0"/>
              <a:t>pool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range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dipetakan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sekelompok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catatan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. </a:t>
            </a:r>
            <a:r>
              <a:rPr lang="en-US" dirty="0" err="1"/>
              <a:t>Umumnya</a:t>
            </a:r>
            <a:r>
              <a:rPr lang="en-US" dirty="0"/>
              <a:t>,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dipakai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</a:t>
            </a:r>
            <a:r>
              <a:rPr lang="en-US" dirty="0" err="1"/>
              <a:t>IndiHome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bandwidth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 yang </a:t>
            </a:r>
            <a:r>
              <a:rPr lang="en-US" dirty="0" err="1"/>
              <a:t>setiap</a:t>
            </a:r>
            <a:r>
              <a:rPr lang="en-US" dirty="0"/>
              <a:t> modem </a:t>
            </a:r>
            <a:r>
              <a:rPr lang="en-US" dirty="0" err="1"/>
              <a:t>memiliki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yang </a:t>
            </a: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berganti-ganti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</a:p>
        </p:txBody>
      </p:sp>
      <p:pic>
        <p:nvPicPr>
          <p:cNvPr id="59" name="Picture 58"/>
          <p:cNvPicPr/>
          <p:nvPr/>
        </p:nvPicPr>
        <p:blipFill rotWithShape="1">
          <a:blip r:embed="rId3"/>
          <a:srcRect l="28419" t="32679" r="21368" b="21812"/>
          <a:stretch/>
        </p:blipFill>
        <p:spPr bwMode="auto">
          <a:xfrm>
            <a:off x="4625374" y="2875031"/>
            <a:ext cx="6708026" cy="3307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4" name="Pentagon 1">
            <a:extLst>
              <a:ext uri="{FF2B5EF4-FFF2-40B4-BE49-F238E27FC236}">
                <a16:creationId xmlns="" xmlns:a16="http://schemas.microsoft.com/office/drawing/2014/main" id="{F5AD3DBB-D6D4-4170-A63B-F2917ABDA458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5" name="Pentagon 12">
            <a:extLst>
              <a:ext uri="{FF2B5EF4-FFF2-40B4-BE49-F238E27FC236}">
                <a16:creationId xmlns="" xmlns:a16="http://schemas.microsoft.com/office/drawing/2014/main" id="{DA04C09D-6AE0-4C1B-A3FA-EF5B1BBDC7DD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6" name="Pentagon 13">
            <a:extLst>
              <a:ext uri="{FF2B5EF4-FFF2-40B4-BE49-F238E27FC236}">
                <a16:creationId xmlns="" xmlns:a16="http://schemas.microsoft.com/office/drawing/2014/main" id="{A78881D3-2303-4AA6-B221-14800E7DDF35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7" name="TextBox 6">
            <a:extLst>
              <a:ext uri="{FF2B5EF4-FFF2-40B4-BE49-F238E27FC236}">
                <a16:creationId xmlns="" xmlns:a16="http://schemas.microsoft.com/office/drawing/2014/main" id="{592D5704-8291-4095-9CAE-059A215D517E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8" name="TextBox 7">
            <a:extLst>
              <a:ext uri="{FF2B5EF4-FFF2-40B4-BE49-F238E27FC236}">
                <a16:creationId xmlns="" xmlns:a16="http://schemas.microsoft.com/office/drawing/2014/main" id="{B0A5E810-8ADB-4D6B-AB39-B50E3F01439E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9" name="TextBox 8">
            <a:extLst>
              <a:ext uri="{FF2B5EF4-FFF2-40B4-BE49-F238E27FC236}">
                <a16:creationId xmlns="" xmlns:a16="http://schemas.microsoft.com/office/drawing/2014/main" id="{94BEA4B6-F089-4F8F-8B2D-F563A885B90B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TextBox 22">
            <a:extLst>
              <a:ext uri="{FF2B5EF4-FFF2-40B4-BE49-F238E27FC236}">
                <a16:creationId xmlns="" xmlns:a16="http://schemas.microsoft.com/office/drawing/2014/main" id="{B766CEE5-3847-43E4-9CA5-336464CBDB77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1" name="TextBox 23">
            <a:extLst>
              <a:ext uri="{FF2B5EF4-FFF2-40B4-BE49-F238E27FC236}">
                <a16:creationId xmlns="" xmlns:a16="http://schemas.microsoft.com/office/drawing/2014/main" id="{D9618A49-2735-4552-92D3-A6C47731739D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2" name="TextBox 24">
            <a:extLst>
              <a:ext uri="{FF2B5EF4-FFF2-40B4-BE49-F238E27FC236}">
                <a16:creationId xmlns="" xmlns:a16="http://schemas.microsoft.com/office/drawing/2014/main" id="{29CD639F-18B2-41E8-A5C9-4598D0EA3FC3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83" name="Donut 39">
            <a:extLst>
              <a:ext uri="{FF2B5EF4-FFF2-40B4-BE49-F238E27FC236}">
                <a16:creationId xmlns="" xmlns:a16="http://schemas.microsoft.com/office/drawing/2014/main" id="{E565FD96-7C4F-4A6C-9990-10654B97C840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4" name="Trapezoid 13">
            <a:extLst>
              <a:ext uri="{FF2B5EF4-FFF2-40B4-BE49-F238E27FC236}">
                <a16:creationId xmlns="" xmlns:a16="http://schemas.microsoft.com/office/drawing/2014/main" id="{A6ACEAFB-C3A2-4696-A6D4-61D80108546C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5" name="Rectangle 18">
            <a:extLst>
              <a:ext uri="{FF2B5EF4-FFF2-40B4-BE49-F238E27FC236}">
                <a16:creationId xmlns="" xmlns:a16="http://schemas.microsoft.com/office/drawing/2014/main" id="{2563AD67-3038-43D6-BEB6-2C28B8EA32F7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6" name="Rounded Rectangle 25">
            <a:extLst>
              <a:ext uri="{FF2B5EF4-FFF2-40B4-BE49-F238E27FC236}">
                <a16:creationId xmlns="" xmlns:a16="http://schemas.microsoft.com/office/drawing/2014/main" id="{DB10E5DB-A1CA-4778-9B97-938B9879D9E4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87" name="Group 9">
            <a:extLst>
              <a:ext uri="{FF2B5EF4-FFF2-40B4-BE49-F238E27FC236}">
                <a16:creationId xmlns="" xmlns:a16="http://schemas.microsoft.com/office/drawing/2014/main" id="{97D75853-E500-4575-A2DC-D19D9D6A3372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88" name="Freeform: Shape 10">
              <a:extLst>
                <a:ext uri="{FF2B5EF4-FFF2-40B4-BE49-F238E27FC236}">
                  <a16:creationId xmlns="" xmlns:a16="http://schemas.microsoft.com/office/drawing/2014/main" id="{D8AD5385-E2D8-446F-AEAC-E3055A12AE89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9" name="Freeform: Shape 11">
              <a:extLst>
                <a:ext uri="{FF2B5EF4-FFF2-40B4-BE49-F238E27FC236}">
                  <a16:creationId xmlns="" xmlns:a16="http://schemas.microsoft.com/office/drawing/2014/main" id="{E98B5E8C-3413-4233-BC08-5DC0ABB6BE0D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0" name="Freeform: Shape 12">
              <a:extLst>
                <a:ext uri="{FF2B5EF4-FFF2-40B4-BE49-F238E27FC236}">
                  <a16:creationId xmlns="" xmlns:a16="http://schemas.microsoft.com/office/drawing/2014/main" id="{A435A05B-14CA-44C5-A9B8-BE72641D63A8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1" name="Freeform: Shape 13">
              <a:extLst>
                <a:ext uri="{FF2B5EF4-FFF2-40B4-BE49-F238E27FC236}">
                  <a16:creationId xmlns="" xmlns:a16="http://schemas.microsoft.com/office/drawing/2014/main" id="{34E5561A-50BE-4B44-AB86-224CECFB1180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2" name="Freeform: Shape 14">
              <a:extLst>
                <a:ext uri="{FF2B5EF4-FFF2-40B4-BE49-F238E27FC236}">
                  <a16:creationId xmlns="" xmlns:a16="http://schemas.microsoft.com/office/drawing/2014/main" id="{EC55D035-41DD-4B16-9D0A-5DE477F695D8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3" name="Freeform: Shape 15">
              <a:extLst>
                <a:ext uri="{FF2B5EF4-FFF2-40B4-BE49-F238E27FC236}">
                  <a16:creationId xmlns="" xmlns:a16="http://schemas.microsoft.com/office/drawing/2014/main" id="{3F2AE142-E923-4E00-A110-B198D9336FAF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4" name="Freeform: Shape 16">
              <a:extLst>
                <a:ext uri="{FF2B5EF4-FFF2-40B4-BE49-F238E27FC236}">
                  <a16:creationId xmlns="" xmlns:a16="http://schemas.microsoft.com/office/drawing/2014/main" id="{1970810C-C71F-47BC-9659-D0E983097A6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95" name="Group 9">
            <a:extLst>
              <a:ext uri="{FF2B5EF4-FFF2-40B4-BE49-F238E27FC236}">
                <a16:creationId xmlns="" xmlns:a16="http://schemas.microsoft.com/office/drawing/2014/main" id="{60521AF8-0FCB-4258-BECF-18781FBFCA3C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96" name="Freeform: Shape 10">
              <a:extLst>
                <a:ext uri="{FF2B5EF4-FFF2-40B4-BE49-F238E27FC236}">
                  <a16:creationId xmlns="" xmlns:a16="http://schemas.microsoft.com/office/drawing/2014/main" id="{AA439E29-0C65-4EB6-9D9E-23FF8058CA57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7" name="Freeform: Shape 11">
              <a:extLst>
                <a:ext uri="{FF2B5EF4-FFF2-40B4-BE49-F238E27FC236}">
                  <a16:creationId xmlns="" xmlns:a16="http://schemas.microsoft.com/office/drawing/2014/main" id="{FBC79DB2-9D40-4143-B196-78301B309435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8" name="Freeform: Shape 12">
              <a:extLst>
                <a:ext uri="{FF2B5EF4-FFF2-40B4-BE49-F238E27FC236}">
                  <a16:creationId xmlns="" xmlns:a16="http://schemas.microsoft.com/office/drawing/2014/main" id="{B847D273-2CEB-474C-88C6-363A72F6BF56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9" name="Freeform: Shape 13">
              <a:extLst>
                <a:ext uri="{FF2B5EF4-FFF2-40B4-BE49-F238E27FC236}">
                  <a16:creationId xmlns="" xmlns:a16="http://schemas.microsoft.com/office/drawing/2014/main" id="{66778257-EA2C-424C-9ABF-612B9762B531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0" name="Freeform: Shape 14">
              <a:extLst>
                <a:ext uri="{FF2B5EF4-FFF2-40B4-BE49-F238E27FC236}">
                  <a16:creationId xmlns="" xmlns:a16="http://schemas.microsoft.com/office/drawing/2014/main" id="{CBDE763C-20B8-481E-A892-6927324A19E5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1" name="Freeform: Shape 15">
              <a:extLst>
                <a:ext uri="{FF2B5EF4-FFF2-40B4-BE49-F238E27FC236}">
                  <a16:creationId xmlns="" xmlns:a16="http://schemas.microsoft.com/office/drawing/2014/main" id="{60193814-6582-4421-A13C-EFFC00CC1AB2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2" name="Freeform: Shape 16">
              <a:extLst>
                <a:ext uri="{FF2B5EF4-FFF2-40B4-BE49-F238E27FC236}">
                  <a16:creationId xmlns="" xmlns:a16="http://schemas.microsoft.com/office/drawing/2014/main" id="{17EA5996-9A9B-4337-AA55-7AFC955537C9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03" name="Group 9">
            <a:extLst>
              <a:ext uri="{FF2B5EF4-FFF2-40B4-BE49-F238E27FC236}">
                <a16:creationId xmlns="" xmlns:a16="http://schemas.microsoft.com/office/drawing/2014/main" id="{9EFC80F6-374E-4690-97E1-C16EDFF7B851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104" name="Freeform: Shape 10">
              <a:extLst>
                <a:ext uri="{FF2B5EF4-FFF2-40B4-BE49-F238E27FC236}">
                  <a16:creationId xmlns="" xmlns:a16="http://schemas.microsoft.com/office/drawing/2014/main" id="{90414463-CCE7-45FB-BFC8-9D756962EBD5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5" name="Freeform: Shape 11">
              <a:extLst>
                <a:ext uri="{FF2B5EF4-FFF2-40B4-BE49-F238E27FC236}">
                  <a16:creationId xmlns="" xmlns:a16="http://schemas.microsoft.com/office/drawing/2014/main" id="{83C56FCD-0358-4004-854E-0EDA3C723E5D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6" name="Freeform: Shape 12">
              <a:extLst>
                <a:ext uri="{FF2B5EF4-FFF2-40B4-BE49-F238E27FC236}">
                  <a16:creationId xmlns="" xmlns:a16="http://schemas.microsoft.com/office/drawing/2014/main" id="{4FED8D94-8FAF-4CBF-9F0A-A4CCC3A2E27F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7" name="Freeform: Shape 13">
              <a:extLst>
                <a:ext uri="{FF2B5EF4-FFF2-40B4-BE49-F238E27FC236}">
                  <a16:creationId xmlns="" xmlns:a16="http://schemas.microsoft.com/office/drawing/2014/main" id="{02BB2045-6DB6-42D8-A568-C8B27C9D2FFE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8" name="Freeform: Shape 14">
              <a:extLst>
                <a:ext uri="{FF2B5EF4-FFF2-40B4-BE49-F238E27FC236}">
                  <a16:creationId xmlns="" xmlns:a16="http://schemas.microsoft.com/office/drawing/2014/main" id="{1AAEDE17-1C6A-449C-AF98-FEE333967289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9" name="Freeform: Shape 15">
              <a:extLst>
                <a:ext uri="{FF2B5EF4-FFF2-40B4-BE49-F238E27FC236}">
                  <a16:creationId xmlns="" xmlns:a16="http://schemas.microsoft.com/office/drawing/2014/main" id="{309067A1-BE61-417A-B9B9-FA496111F814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0" name="Freeform: Shape 16">
              <a:extLst>
                <a:ext uri="{FF2B5EF4-FFF2-40B4-BE49-F238E27FC236}">
                  <a16:creationId xmlns="" xmlns:a16="http://schemas.microsoft.com/office/drawing/2014/main" id="{1AC208AB-A7C3-438D-A3F6-441B3D0BBAC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="" xmlns:p14="http://schemas.microsoft.com/office/powerpoint/2010/main" val="187025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97511" y="638843"/>
            <a:ext cx="59635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PAT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Port Address Translation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mengatasi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yang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lokal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i="1" dirty="0"/>
              <a:t>server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TCP (</a:t>
            </a:r>
            <a:r>
              <a:rPr lang="en-US" i="1" dirty="0"/>
              <a:t>Transmission Control Protocol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UDP (</a:t>
            </a:r>
            <a:r>
              <a:rPr lang="en-US" i="1" dirty="0"/>
              <a:t>User Datagram Protocol</a:t>
            </a:r>
            <a:r>
              <a:rPr lang="en-US" dirty="0"/>
              <a:t>).</a:t>
            </a:r>
          </a:p>
          <a:p>
            <a:r>
              <a:rPr lang="en-US" dirty="0"/>
              <a:t> 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l="30288" t="38793" r="24039" b="16700"/>
          <a:stretch/>
        </p:blipFill>
        <p:spPr bwMode="auto">
          <a:xfrm>
            <a:off x="5109776" y="2424586"/>
            <a:ext cx="6598263" cy="3678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Pentagon 1">
            <a:extLst>
              <a:ext uri="{FF2B5EF4-FFF2-40B4-BE49-F238E27FC236}">
                <a16:creationId xmlns="" xmlns:a16="http://schemas.microsoft.com/office/drawing/2014/main" id="{702FB3ED-02E2-4A72-9B5E-A2F0AC16D2D0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Pentagon 12">
            <a:extLst>
              <a:ext uri="{FF2B5EF4-FFF2-40B4-BE49-F238E27FC236}">
                <a16:creationId xmlns="" xmlns:a16="http://schemas.microsoft.com/office/drawing/2014/main" id="{4A50BBE6-1167-4306-A434-AD7ABF609DC6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Pentagon 13">
            <a:extLst>
              <a:ext uri="{FF2B5EF4-FFF2-40B4-BE49-F238E27FC236}">
                <a16:creationId xmlns="" xmlns:a16="http://schemas.microsoft.com/office/drawing/2014/main" id="{F15DE38A-1757-4E85-9A55-BB19D856F3E5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C6D0F3AD-2C8D-452F-BF20-F65F7900760E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D6773CAB-6F50-4120-A879-AA114AC857F8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="" xmlns:a16="http://schemas.microsoft.com/office/drawing/2014/main" id="{8D95B971-F3F4-4F6F-8F42-B23D8A1178A3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22">
            <a:extLst>
              <a:ext uri="{FF2B5EF4-FFF2-40B4-BE49-F238E27FC236}">
                <a16:creationId xmlns="" xmlns:a16="http://schemas.microsoft.com/office/drawing/2014/main" id="{51D2F9A2-FFBA-4F97-A86E-3FD24B502A20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="" xmlns:a16="http://schemas.microsoft.com/office/drawing/2014/main" id="{EA275882-6459-4747-B4DB-D8C843A90D03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="" xmlns:a16="http://schemas.microsoft.com/office/drawing/2014/main" id="{842A89DA-0CD9-4EB0-B4D3-4DF24AE95A5D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19" name="Donut 39">
            <a:extLst>
              <a:ext uri="{FF2B5EF4-FFF2-40B4-BE49-F238E27FC236}">
                <a16:creationId xmlns="" xmlns:a16="http://schemas.microsoft.com/office/drawing/2014/main" id="{925BAD39-30B9-4301-9B81-FD41C772D072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0" name="Trapezoid 13">
            <a:extLst>
              <a:ext uri="{FF2B5EF4-FFF2-40B4-BE49-F238E27FC236}">
                <a16:creationId xmlns="" xmlns:a16="http://schemas.microsoft.com/office/drawing/2014/main" id="{1615695F-AEEC-476C-85A5-445F3EBDC5FB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ectangle 18">
            <a:extLst>
              <a:ext uri="{FF2B5EF4-FFF2-40B4-BE49-F238E27FC236}">
                <a16:creationId xmlns="" xmlns:a16="http://schemas.microsoft.com/office/drawing/2014/main" id="{D2924FB9-9A14-4040-B6E5-4D4DB55E216E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25">
            <a:extLst>
              <a:ext uri="{FF2B5EF4-FFF2-40B4-BE49-F238E27FC236}">
                <a16:creationId xmlns="" xmlns:a16="http://schemas.microsoft.com/office/drawing/2014/main" id="{0C9F0785-5475-4D3F-A56A-321C9B8C26D6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3" name="Group 9">
            <a:extLst>
              <a:ext uri="{FF2B5EF4-FFF2-40B4-BE49-F238E27FC236}">
                <a16:creationId xmlns="" xmlns:a16="http://schemas.microsoft.com/office/drawing/2014/main" id="{875D277E-E9ED-4AC0-82E4-67A0E44CB727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24" name="Freeform: Shape 10">
              <a:extLst>
                <a:ext uri="{FF2B5EF4-FFF2-40B4-BE49-F238E27FC236}">
                  <a16:creationId xmlns="" xmlns:a16="http://schemas.microsoft.com/office/drawing/2014/main" id="{592E5441-C7B1-4C60-808C-C29EE20F6926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="" xmlns:a16="http://schemas.microsoft.com/office/drawing/2014/main" id="{A5B9F671-0574-4FB3-83D0-12122F2758D3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Freeform: Shape 12">
              <a:extLst>
                <a:ext uri="{FF2B5EF4-FFF2-40B4-BE49-F238E27FC236}">
                  <a16:creationId xmlns="" xmlns:a16="http://schemas.microsoft.com/office/drawing/2014/main" id="{FE6E2DAB-BABC-4E36-9282-077019895972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="" xmlns:a16="http://schemas.microsoft.com/office/drawing/2014/main" id="{367113E4-2CD9-4F9A-9BAF-85DA9F24B7AD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8" name="Freeform: Shape 14">
              <a:extLst>
                <a:ext uri="{FF2B5EF4-FFF2-40B4-BE49-F238E27FC236}">
                  <a16:creationId xmlns="" xmlns:a16="http://schemas.microsoft.com/office/drawing/2014/main" id="{7CD2E491-BFE3-4AA4-95F0-743F41CCF41B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9" name="Freeform: Shape 15">
              <a:extLst>
                <a:ext uri="{FF2B5EF4-FFF2-40B4-BE49-F238E27FC236}">
                  <a16:creationId xmlns="" xmlns:a16="http://schemas.microsoft.com/office/drawing/2014/main" id="{CA6CCC2E-FC95-4C0F-97DA-1A22FA154AB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="" xmlns:a16="http://schemas.microsoft.com/office/drawing/2014/main" id="{5929200F-0502-4BE4-B5BC-F1DB7A37C04F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31" name="Group 9">
            <a:extLst>
              <a:ext uri="{FF2B5EF4-FFF2-40B4-BE49-F238E27FC236}">
                <a16:creationId xmlns="" xmlns:a16="http://schemas.microsoft.com/office/drawing/2014/main" id="{2A4D07E5-47BD-45DF-8159-AA789B845F6D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32" name="Freeform: Shape 10">
              <a:extLst>
                <a:ext uri="{FF2B5EF4-FFF2-40B4-BE49-F238E27FC236}">
                  <a16:creationId xmlns="" xmlns:a16="http://schemas.microsoft.com/office/drawing/2014/main" id="{412C9DDC-C1FF-48A4-8ACC-08C2B406F733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3" name="Freeform: Shape 11">
              <a:extLst>
                <a:ext uri="{FF2B5EF4-FFF2-40B4-BE49-F238E27FC236}">
                  <a16:creationId xmlns="" xmlns:a16="http://schemas.microsoft.com/office/drawing/2014/main" id="{A9BEA644-BA92-49A6-B59E-E365CA900024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4" name="Freeform: Shape 12">
              <a:extLst>
                <a:ext uri="{FF2B5EF4-FFF2-40B4-BE49-F238E27FC236}">
                  <a16:creationId xmlns="" xmlns:a16="http://schemas.microsoft.com/office/drawing/2014/main" id="{0BE79759-3440-4D69-B6F3-E343EDBA1F31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5" name="Freeform: Shape 13">
              <a:extLst>
                <a:ext uri="{FF2B5EF4-FFF2-40B4-BE49-F238E27FC236}">
                  <a16:creationId xmlns="" xmlns:a16="http://schemas.microsoft.com/office/drawing/2014/main" id="{829C2EE4-A98F-462C-A829-07C13B0E2373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6" name="Freeform: Shape 14">
              <a:extLst>
                <a:ext uri="{FF2B5EF4-FFF2-40B4-BE49-F238E27FC236}">
                  <a16:creationId xmlns="" xmlns:a16="http://schemas.microsoft.com/office/drawing/2014/main" id="{BD18B29D-5B5A-4437-A59E-FE0004809805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7" name="Freeform: Shape 15">
              <a:extLst>
                <a:ext uri="{FF2B5EF4-FFF2-40B4-BE49-F238E27FC236}">
                  <a16:creationId xmlns="" xmlns:a16="http://schemas.microsoft.com/office/drawing/2014/main" id="{C299A388-F16A-4BFE-B8C0-1DD361953D88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Freeform: Shape 16">
              <a:extLst>
                <a:ext uri="{FF2B5EF4-FFF2-40B4-BE49-F238E27FC236}">
                  <a16:creationId xmlns="" xmlns:a16="http://schemas.microsoft.com/office/drawing/2014/main" id="{4714C1D2-E3D9-4187-B328-CAA71B606E0A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39" name="Group 9">
            <a:extLst>
              <a:ext uri="{FF2B5EF4-FFF2-40B4-BE49-F238E27FC236}">
                <a16:creationId xmlns="" xmlns:a16="http://schemas.microsoft.com/office/drawing/2014/main" id="{EB9E883E-E0B0-4A62-A169-5BA64A7724AC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40" name="Freeform: Shape 10">
              <a:extLst>
                <a:ext uri="{FF2B5EF4-FFF2-40B4-BE49-F238E27FC236}">
                  <a16:creationId xmlns="" xmlns:a16="http://schemas.microsoft.com/office/drawing/2014/main" id="{036978DF-07D2-4A61-A0AC-D0DFC15ADE54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1" name="Freeform: Shape 11">
              <a:extLst>
                <a:ext uri="{FF2B5EF4-FFF2-40B4-BE49-F238E27FC236}">
                  <a16:creationId xmlns="" xmlns:a16="http://schemas.microsoft.com/office/drawing/2014/main" id="{D255340F-FAD4-4F78-ACB5-FE061838393B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2" name="Freeform: Shape 12">
              <a:extLst>
                <a:ext uri="{FF2B5EF4-FFF2-40B4-BE49-F238E27FC236}">
                  <a16:creationId xmlns="" xmlns:a16="http://schemas.microsoft.com/office/drawing/2014/main" id="{4E246692-2595-4245-86AD-50C3D2958AD2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3" name="Freeform: Shape 13">
              <a:extLst>
                <a:ext uri="{FF2B5EF4-FFF2-40B4-BE49-F238E27FC236}">
                  <a16:creationId xmlns="" xmlns:a16="http://schemas.microsoft.com/office/drawing/2014/main" id="{153A2EFC-CC60-41B0-8337-7C67C0B93BFA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4" name="Freeform: Shape 14">
              <a:extLst>
                <a:ext uri="{FF2B5EF4-FFF2-40B4-BE49-F238E27FC236}">
                  <a16:creationId xmlns="" xmlns:a16="http://schemas.microsoft.com/office/drawing/2014/main" id="{2D6597AE-D624-4A5C-89A5-C19A8810A5BD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5" name="Freeform: Shape 15">
              <a:extLst>
                <a:ext uri="{FF2B5EF4-FFF2-40B4-BE49-F238E27FC236}">
                  <a16:creationId xmlns="" xmlns:a16="http://schemas.microsoft.com/office/drawing/2014/main" id="{2890A799-F111-4642-B062-B7C1F4DA4F6F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6" name="Freeform: Shape 16">
              <a:extLst>
                <a:ext uri="{FF2B5EF4-FFF2-40B4-BE49-F238E27FC236}">
                  <a16:creationId xmlns="" xmlns:a16="http://schemas.microsoft.com/office/drawing/2014/main" id="{74F55F80-55B6-4BC7-8E5A-C6AD73AC13CB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="" xmlns:p14="http://schemas.microsoft.com/office/powerpoint/2010/main" val="603314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0" y="4869446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000" dirty="0">
                <a:cs typeface="Arial" pitchFamily="34" charset="0"/>
              </a:rPr>
              <a:t>TERIMA KASIH</a:t>
            </a:r>
            <a:endParaRPr lang="ko-KR" altLang="en-US" sz="6000" dirty="0">
              <a:cs typeface="Arial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02A6FD69-6004-443E-8850-EF987F66691A}"/>
              </a:ext>
            </a:extLst>
          </p:cNvPr>
          <p:cNvGrpSpPr/>
          <p:nvPr/>
        </p:nvGrpSpPr>
        <p:grpSpPr>
          <a:xfrm rot="21046937">
            <a:off x="6024983" y="838014"/>
            <a:ext cx="2712035" cy="2507877"/>
            <a:chOff x="8479089" y="1262387"/>
            <a:chExt cx="6147593" cy="5684813"/>
          </a:xfrm>
          <a:solidFill>
            <a:schemeClr val="accent1">
              <a:lumMod val="50000"/>
            </a:schemeClr>
          </a:solidFill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4680488D-F4C7-458A-A8B7-C1ABB828AFC0}"/>
                </a:ext>
              </a:extLst>
            </p:cNvPr>
            <p:cNvGrpSpPr/>
            <p:nvPr/>
          </p:nvGrpSpPr>
          <p:grpSpPr>
            <a:xfrm rot="20275744" flipH="1">
              <a:off x="9114364" y="4275293"/>
              <a:ext cx="965714" cy="1155036"/>
              <a:chOff x="5704433" y="717502"/>
              <a:chExt cx="7365528" cy="8809481"/>
            </a:xfrm>
            <a:grpFill/>
          </p:grpSpPr>
          <p:sp>
            <p:nvSpPr>
              <p:cNvPr id="96" name="Freeform: Shape 95">
                <a:extLst>
                  <a:ext uri="{FF2B5EF4-FFF2-40B4-BE49-F238E27FC236}">
                    <a16:creationId xmlns="" xmlns:a16="http://schemas.microsoft.com/office/drawing/2014/main" id="{7CBEC376-C192-440B-8194-D924B81A8762}"/>
                  </a:ext>
                </a:extLst>
              </p:cNvPr>
              <p:cNvSpPr/>
              <p:nvPr/>
            </p:nvSpPr>
            <p:spPr>
              <a:xfrm>
                <a:off x="11674968" y="8268753"/>
                <a:ext cx="765879" cy="1258230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438150">
                    <a:moveTo>
                      <a:pt x="0" y="0"/>
                    </a:moveTo>
                    <a:lnTo>
                      <a:pt x="19050" y="438150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="" xmlns:a16="http://schemas.microsoft.com/office/drawing/2014/main" id="{D96F61D6-6F30-49E5-8990-D0E2659265BE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="" xmlns:a16="http://schemas.microsoft.com/office/drawing/2014/main" id="{18BBEF53-0532-4F2C-91D7-EE813E349B75}"/>
                  </a:ext>
                </a:extLst>
              </p:cNvPr>
              <p:cNvSpPr/>
              <p:nvPr/>
            </p:nvSpPr>
            <p:spPr>
              <a:xfrm>
                <a:off x="5704433" y="5540923"/>
                <a:ext cx="793232" cy="589649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05332">
                    <a:moveTo>
                      <a:pt x="157232" y="0"/>
                    </a:moveTo>
                    <a:lnTo>
                      <a:pt x="0" y="205332"/>
                    </a:lnTo>
                    <a:lnTo>
                      <a:pt x="276225" y="157707"/>
                    </a:lnTo>
                    <a:lnTo>
                      <a:pt x="1572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="" xmlns:a16="http://schemas.microsoft.com/office/drawing/2014/main" id="{CD8B9533-017D-48EE-AF7F-853201865C98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="" xmlns:a16="http://schemas.microsoft.com/office/drawing/2014/main" id="{6313D5B4-9579-47A0-9542-9059CD05E4CB}"/>
                  </a:ext>
                </a:extLst>
              </p:cNvPr>
              <p:cNvSpPr/>
              <p:nvPr/>
            </p:nvSpPr>
            <p:spPr>
              <a:xfrm>
                <a:off x="10143209" y="2425829"/>
                <a:ext cx="2926752" cy="3993512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1390650">
                    <a:moveTo>
                      <a:pt x="1019175" y="0"/>
                    </a:moveTo>
                    <a:lnTo>
                      <a:pt x="0" y="295275"/>
                    </a:lnTo>
                    <a:lnTo>
                      <a:pt x="19050" y="1390650"/>
                    </a:lnTo>
                    <a:lnTo>
                      <a:pt x="101917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="" xmlns:a16="http://schemas.microsoft.com/office/drawing/2014/main" id="{2501C042-F033-472E-84C7-596539BF7FC9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="" xmlns:a16="http://schemas.microsoft.com/office/drawing/2014/main" id="{67024BD0-81B3-48E7-A4E4-4C6E9D59887C}"/>
                  </a:ext>
                </a:extLst>
              </p:cNvPr>
              <p:cNvSpPr/>
              <p:nvPr/>
            </p:nvSpPr>
            <p:spPr>
              <a:xfrm>
                <a:off x="7708809" y="717502"/>
                <a:ext cx="2543812" cy="6236443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171700">
                    <a:moveTo>
                      <a:pt x="0" y="914400"/>
                    </a:moveTo>
                    <a:lnTo>
                      <a:pt x="871538" y="0"/>
                    </a:lnTo>
                    <a:cubicBezTo>
                      <a:pt x="876300" y="723900"/>
                      <a:pt x="881063" y="1447800"/>
                      <a:pt x="885825" y="2171700"/>
                    </a:cubicBezTo>
                    <a:lnTo>
                      <a:pt x="0" y="9144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D559077F-D78F-4F72-B835-721D85D66054}"/>
                </a:ext>
              </a:extLst>
            </p:cNvPr>
            <p:cNvGrpSpPr/>
            <p:nvPr/>
          </p:nvGrpSpPr>
          <p:grpSpPr>
            <a:xfrm rot="20275744" flipH="1">
              <a:off x="8479089" y="5341625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89" name="Freeform: Shape 88">
                <a:extLst>
                  <a:ext uri="{FF2B5EF4-FFF2-40B4-BE49-F238E27FC236}">
                    <a16:creationId xmlns="" xmlns:a16="http://schemas.microsoft.com/office/drawing/2014/main" id="{BFA51BDA-9E5F-49BA-AD4C-BCDF4E7A373E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="" xmlns:a16="http://schemas.microsoft.com/office/drawing/2014/main" id="{24096AA8-9CAE-46CA-86D1-9A824BFCBC18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="" xmlns:a16="http://schemas.microsoft.com/office/drawing/2014/main" id="{1E790CA9-0EFA-400F-83F7-79FDEFBB84F9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="" xmlns:a16="http://schemas.microsoft.com/office/drawing/2014/main" id="{6937A1C0-6051-48CA-B549-E2F3F15BFD6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="" xmlns:a16="http://schemas.microsoft.com/office/drawing/2014/main" id="{50D6C56A-AE6E-4FA7-BF23-EF6390091311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="" xmlns:a16="http://schemas.microsoft.com/office/drawing/2014/main" id="{0472A129-81DD-4AF2-A48D-BCDDA10A283E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="" xmlns:a16="http://schemas.microsoft.com/office/drawing/2014/main" id="{E125F82E-36F6-4F44-96B8-226BADA4B39D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268031F8-A8E7-4B74-90DC-ADC887AAB31F}"/>
                </a:ext>
              </a:extLst>
            </p:cNvPr>
            <p:cNvGrpSpPr/>
            <p:nvPr/>
          </p:nvGrpSpPr>
          <p:grpSpPr>
            <a:xfrm rot="20275744" flipH="1">
              <a:off x="10278521" y="5974428"/>
              <a:ext cx="496268" cy="512648"/>
              <a:chOff x="5365048" y="1982197"/>
              <a:chExt cx="7362621" cy="7605634"/>
            </a:xfrm>
            <a:grpFill/>
          </p:grpSpPr>
          <p:sp>
            <p:nvSpPr>
              <p:cNvPr id="82" name="Freeform: Shape 81">
                <a:extLst>
                  <a:ext uri="{FF2B5EF4-FFF2-40B4-BE49-F238E27FC236}">
                    <a16:creationId xmlns="" xmlns:a16="http://schemas.microsoft.com/office/drawing/2014/main" id="{2D248612-2468-41E8-BF92-FA96B66737B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="" xmlns:a16="http://schemas.microsoft.com/office/drawing/2014/main" id="{C665D374-1CCD-44DC-B722-C9F04CC6C166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="" xmlns:a16="http://schemas.microsoft.com/office/drawing/2014/main" id="{C494CE6F-7CE0-49AA-AD4E-A03A8B464825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="" xmlns:a16="http://schemas.microsoft.com/office/drawing/2014/main" id="{D8E1949E-7875-4E7A-8F92-6306DAA2D616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="" xmlns:a16="http://schemas.microsoft.com/office/drawing/2014/main" id="{8B97B1F9-3F94-47A2-A65F-198ED6D0641D}"/>
                  </a:ext>
                </a:extLst>
              </p:cNvPr>
              <p:cNvSpPr/>
              <p:nvPr/>
            </p:nvSpPr>
            <p:spPr>
              <a:xfrm>
                <a:off x="9871173" y="3444023"/>
                <a:ext cx="1940058" cy="2975318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  <a:gd name="connsiteX0" fmla="*/ 1247497 w 1247497"/>
                  <a:gd name="connsiteY0" fmla="*/ 0 h 1024830"/>
                  <a:gd name="connsiteX1" fmla="*/ 0 w 1247497"/>
                  <a:gd name="connsiteY1" fmla="*/ 277330 h 1024830"/>
                  <a:gd name="connsiteX2" fmla="*/ 113780 w 1247497"/>
                  <a:gd name="connsiteY2" fmla="*/ 1024830 h 1024830"/>
                  <a:gd name="connsiteX3" fmla="*/ 1247497 w 1247497"/>
                  <a:gd name="connsiteY3" fmla="*/ 0 h 1024830"/>
                  <a:gd name="connsiteX0" fmla="*/ 675581 w 675581"/>
                  <a:gd name="connsiteY0" fmla="*/ 0 h 1036087"/>
                  <a:gd name="connsiteX1" fmla="*/ 0 w 675581"/>
                  <a:gd name="connsiteY1" fmla="*/ 288587 h 1036087"/>
                  <a:gd name="connsiteX2" fmla="*/ 113780 w 675581"/>
                  <a:gd name="connsiteY2" fmla="*/ 1036087 h 1036087"/>
                  <a:gd name="connsiteX3" fmla="*/ 675581 w 675581"/>
                  <a:gd name="connsiteY3" fmla="*/ 0 h 103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581" h="1036087">
                    <a:moveTo>
                      <a:pt x="675581" y="0"/>
                    </a:moveTo>
                    <a:lnTo>
                      <a:pt x="0" y="288587"/>
                    </a:lnTo>
                    <a:lnTo>
                      <a:pt x="113780" y="1036087"/>
                    </a:lnTo>
                    <a:lnTo>
                      <a:pt x="67558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="" xmlns:a16="http://schemas.microsoft.com/office/drawing/2014/main" id="{6A326406-7037-4AA6-B244-9D084044466C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="" xmlns:a16="http://schemas.microsoft.com/office/drawing/2014/main" id="{7FFD3C0B-7922-4E30-85BF-6456E2BBD1F8}"/>
                  </a:ext>
                </a:extLst>
              </p:cNvPr>
              <p:cNvSpPr/>
              <p:nvPr/>
            </p:nvSpPr>
            <p:spPr>
              <a:xfrm>
                <a:off x="7708809" y="1982197"/>
                <a:ext cx="2543813" cy="4971750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  <a:gd name="connsiteX0" fmla="*/ 0 w 993639"/>
                  <a:gd name="connsiteY0" fmla="*/ 595440 h 1852740"/>
                  <a:gd name="connsiteX1" fmla="*/ 993498 w 993639"/>
                  <a:gd name="connsiteY1" fmla="*/ 0 h 1852740"/>
                  <a:gd name="connsiteX2" fmla="*/ 885825 w 993639"/>
                  <a:gd name="connsiteY2" fmla="*/ 1852740 h 1852740"/>
                  <a:gd name="connsiteX3" fmla="*/ 0 w 993639"/>
                  <a:gd name="connsiteY3" fmla="*/ 595440 h 1852740"/>
                  <a:gd name="connsiteX0" fmla="*/ 0 w 885825"/>
                  <a:gd name="connsiteY0" fmla="*/ 473999 h 1731299"/>
                  <a:gd name="connsiteX1" fmla="*/ 784851 w 885825"/>
                  <a:gd name="connsiteY1" fmla="*/ 0 h 1731299"/>
                  <a:gd name="connsiteX2" fmla="*/ 885825 w 885825"/>
                  <a:gd name="connsiteY2" fmla="*/ 1731299 h 1731299"/>
                  <a:gd name="connsiteX3" fmla="*/ 0 w 885825"/>
                  <a:gd name="connsiteY3" fmla="*/ 473999 h 173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731299">
                    <a:moveTo>
                      <a:pt x="0" y="473999"/>
                    </a:moveTo>
                    <a:lnTo>
                      <a:pt x="784851" y="0"/>
                    </a:lnTo>
                    <a:cubicBezTo>
                      <a:pt x="789613" y="723900"/>
                      <a:pt x="881063" y="1007399"/>
                      <a:pt x="885825" y="1731299"/>
                    </a:cubicBezTo>
                    <a:lnTo>
                      <a:pt x="0" y="47399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AC1388E3-8EE3-4146-9FAD-C9BFC38BCCE9}"/>
                </a:ext>
              </a:extLst>
            </p:cNvPr>
            <p:cNvGrpSpPr/>
            <p:nvPr/>
          </p:nvGrpSpPr>
          <p:grpSpPr>
            <a:xfrm rot="20275744" flipH="1">
              <a:off x="11620616" y="3813253"/>
              <a:ext cx="1199247" cy="1359069"/>
              <a:chOff x="5365051" y="479822"/>
              <a:chExt cx="8036930" cy="9108006"/>
            </a:xfrm>
            <a:grpFill/>
          </p:grpSpPr>
          <p:sp>
            <p:nvSpPr>
              <p:cNvPr id="75" name="Freeform: Shape 74">
                <a:extLst>
                  <a:ext uri="{FF2B5EF4-FFF2-40B4-BE49-F238E27FC236}">
                    <a16:creationId xmlns="" xmlns:a16="http://schemas.microsoft.com/office/drawing/2014/main" id="{AE540BA9-525B-42DE-8A9C-A357F4A01CDE}"/>
                  </a:ext>
                </a:extLst>
              </p:cNvPr>
              <p:cNvSpPr/>
              <p:nvPr/>
            </p:nvSpPr>
            <p:spPr>
              <a:xfrm>
                <a:off x="11674978" y="8268752"/>
                <a:ext cx="1052698" cy="1319076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="" xmlns:a16="http://schemas.microsoft.com/office/drawing/2014/main" id="{D455889F-53FB-4E73-879B-F2A52C1C306E}"/>
                  </a:ext>
                </a:extLst>
              </p:cNvPr>
              <p:cNvSpPr/>
              <p:nvPr/>
            </p:nvSpPr>
            <p:spPr>
              <a:xfrm>
                <a:off x="9107333" y="6879848"/>
                <a:ext cx="3333521" cy="1613813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="" xmlns:a16="http://schemas.microsoft.com/office/drawing/2014/main" id="{7000256E-7023-443F-8B16-BEA62B00ABB3}"/>
                  </a:ext>
                </a:extLst>
              </p:cNvPr>
              <p:cNvSpPr/>
              <p:nvPr/>
            </p:nvSpPr>
            <p:spPr>
              <a:xfrm>
                <a:off x="5365051" y="5540920"/>
                <a:ext cx="1132614" cy="452887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="" xmlns:a16="http://schemas.microsoft.com/office/drawing/2014/main" id="{E74AC44C-B460-4A8E-AB88-4CB7C7DC5D90}"/>
                  </a:ext>
                </a:extLst>
              </p:cNvPr>
              <p:cNvSpPr/>
              <p:nvPr/>
            </p:nvSpPr>
            <p:spPr>
              <a:xfrm>
                <a:off x="6149703" y="5215816"/>
                <a:ext cx="1586462" cy="2373445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="" xmlns:a16="http://schemas.microsoft.com/office/drawing/2014/main" id="{8C1D4433-3660-45D1-AEA5-08ABAD0D5BF1}"/>
                  </a:ext>
                </a:extLst>
              </p:cNvPr>
              <p:cNvSpPr/>
              <p:nvPr/>
            </p:nvSpPr>
            <p:spPr>
              <a:xfrm>
                <a:off x="9871175" y="2566273"/>
                <a:ext cx="3530806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="" xmlns:a16="http://schemas.microsoft.com/office/drawing/2014/main" id="{4C6DA44E-DD44-4AE2-AD19-0F0F683F6DD0}"/>
                  </a:ext>
                </a:extLst>
              </p:cNvPr>
              <p:cNvSpPr/>
              <p:nvPr/>
            </p:nvSpPr>
            <p:spPr>
              <a:xfrm>
                <a:off x="7585443" y="3324704"/>
                <a:ext cx="2667181" cy="4626400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="" xmlns:a16="http://schemas.microsoft.com/office/drawing/2014/main" id="{B0E57E5B-E396-436E-9CD2-899D1BFC09FD}"/>
                  </a:ext>
                </a:extLst>
              </p:cNvPr>
              <p:cNvSpPr/>
              <p:nvPr/>
            </p:nvSpPr>
            <p:spPr>
              <a:xfrm>
                <a:off x="7708807" y="479822"/>
                <a:ext cx="2543816" cy="6474125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CBC5FFA5-AB21-4F41-8E5B-44C9C25D624A}"/>
                </a:ext>
              </a:extLst>
            </p:cNvPr>
            <p:cNvGrpSpPr/>
            <p:nvPr/>
          </p:nvGrpSpPr>
          <p:grpSpPr>
            <a:xfrm rot="20073958" flipH="1">
              <a:off x="10116519" y="4915091"/>
              <a:ext cx="1567652" cy="1079675"/>
              <a:chOff x="3667032" y="1708483"/>
              <a:chExt cx="8105829" cy="5582653"/>
            </a:xfrm>
            <a:grpFill/>
          </p:grpSpPr>
          <p:sp>
            <p:nvSpPr>
              <p:cNvPr id="68" name="Freeform: Shape 67">
                <a:extLst>
                  <a:ext uri="{FF2B5EF4-FFF2-40B4-BE49-F238E27FC236}">
                    <a16:creationId xmlns="" xmlns:a16="http://schemas.microsoft.com/office/drawing/2014/main" id="{95729B65-A9F2-4153-BD37-241D1A423E5C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="" xmlns:a16="http://schemas.microsoft.com/office/drawing/2014/main" id="{1D53C9FD-E2C1-4FF8-913C-DFD3580571DC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="" xmlns:a16="http://schemas.microsoft.com/office/drawing/2014/main" id="{5C4FCA6C-9149-4035-BDE5-FCDC104DF19F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="" xmlns:a16="http://schemas.microsoft.com/office/drawing/2014/main" id="{325E19BA-4335-4A76-9097-AE0652209EBB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="" xmlns:a16="http://schemas.microsoft.com/office/drawing/2014/main" id="{1A883243-FB40-4F67-86E5-D86305DCE2BF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="" xmlns:a16="http://schemas.microsoft.com/office/drawing/2014/main" id="{0009B8F6-6718-4D92-9195-0CEDBEA1327D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="" xmlns:a16="http://schemas.microsoft.com/office/drawing/2014/main" id="{330FE00D-6F54-4BB0-A8CB-C1EFE3ED815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ADFB101A-532C-4A6C-8A66-BF57A6359ADE}"/>
                </a:ext>
              </a:extLst>
            </p:cNvPr>
            <p:cNvGrpSpPr/>
            <p:nvPr/>
          </p:nvGrpSpPr>
          <p:grpSpPr>
            <a:xfrm rot="20073958" flipH="1">
              <a:off x="10286237" y="3877079"/>
              <a:ext cx="981094" cy="675699"/>
              <a:chOff x="3667032" y="1708483"/>
              <a:chExt cx="8105829" cy="5582653"/>
            </a:xfrm>
            <a:grpFill/>
          </p:grpSpPr>
          <p:sp>
            <p:nvSpPr>
              <p:cNvPr id="61" name="Freeform: Shape 60">
                <a:extLst>
                  <a:ext uri="{FF2B5EF4-FFF2-40B4-BE49-F238E27FC236}">
                    <a16:creationId xmlns="" xmlns:a16="http://schemas.microsoft.com/office/drawing/2014/main" id="{1A25ED3E-0AC7-49DD-9535-2F315C1551AF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="" xmlns:a16="http://schemas.microsoft.com/office/drawing/2014/main" id="{C8AEA80C-8106-40EF-B4AD-B76DAD15E418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="" xmlns:a16="http://schemas.microsoft.com/office/drawing/2014/main" id="{4FBA3D4F-6198-4278-A640-42F2415C2BEE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="" xmlns:a16="http://schemas.microsoft.com/office/drawing/2014/main" id="{FA337E08-59C6-4BBC-AEDD-91BCA9BF9FA7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="" xmlns:a16="http://schemas.microsoft.com/office/drawing/2014/main" id="{D2BD79C6-2A24-4BB1-8F3E-85E785394918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="" xmlns:a16="http://schemas.microsoft.com/office/drawing/2014/main" id="{B4D6628B-74D7-464A-BA13-2AF6E2BC1C1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="" xmlns:a16="http://schemas.microsoft.com/office/drawing/2014/main" id="{35ED13DB-3407-4DC7-9666-861AA8C4F91F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4B0ABEC1-E4DF-4CDC-9B09-372F35A3B4D8}"/>
                </a:ext>
              </a:extLst>
            </p:cNvPr>
            <p:cNvGrpSpPr/>
            <p:nvPr/>
          </p:nvGrpSpPr>
          <p:grpSpPr>
            <a:xfrm rot="20275744" flipH="1">
              <a:off x="10178216" y="1637990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="" xmlns:a16="http://schemas.microsoft.com/office/drawing/2014/main" id="{4A07D1AA-4892-46C2-A72C-F33BDC886F5E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="" xmlns:a16="http://schemas.microsoft.com/office/drawing/2014/main" id="{B82FBCD1-0AF1-49E5-9ECB-BC5AC84D4E0B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="" xmlns:a16="http://schemas.microsoft.com/office/drawing/2014/main" id="{25461BBE-5B4E-4546-A712-E35784872D68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="" xmlns:a16="http://schemas.microsoft.com/office/drawing/2014/main" id="{18D74A61-43CD-4E38-A5EA-769BD3FEDF39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="" xmlns:a16="http://schemas.microsoft.com/office/drawing/2014/main" id="{EA7C963D-6434-41DE-B5EC-77D6F266CB8B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="" xmlns:a16="http://schemas.microsoft.com/office/drawing/2014/main" id="{DEFB54BD-2A34-488B-BBEC-E0F26D97850F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="" xmlns:a16="http://schemas.microsoft.com/office/drawing/2014/main" id="{C0D50B2F-0546-41E1-8E55-3F3249F87C63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1C956869-DE70-4BC4-9D59-605951C9CC67}"/>
                </a:ext>
              </a:extLst>
            </p:cNvPr>
            <p:cNvGrpSpPr/>
            <p:nvPr/>
          </p:nvGrpSpPr>
          <p:grpSpPr>
            <a:xfrm rot="20275744" flipH="1">
              <a:off x="11852978" y="2424207"/>
              <a:ext cx="1074020" cy="1217154"/>
              <a:chOff x="5365048" y="479821"/>
              <a:chExt cx="8036930" cy="9108010"/>
            </a:xfrm>
            <a:grpFill/>
          </p:grpSpPr>
          <p:sp>
            <p:nvSpPr>
              <p:cNvPr id="47" name="Freeform: Shape 46">
                <a:extLst>
                  <a:ext uri="{FF2B5EF4-FFF2-40B4-BE49-F238E27FC236}">
                    <a16:creationId xmlns="" xmlns:a16="http://schemas.microsoft.com/office/drawing/2014/main" id="{5EF78951-D2B6-47BD-AE82-C5A4F3345506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="" xmlns:a16="http://schemas.microsoft.com/office/drawing/2014/main" id="{DCF68AB6-D845-44CC-B54D-611D83CC7A5D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="" xmlns:a16="http://schemas.microsoft.com/office/drawing/2014/main" id="{B3EF97B3-C607-4E0A-85E9-7307355D494E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="" xmlns:a16="http://schemas.microsoft.com/office/drawing/2014/main" id="{5D0E8E99-B2DD-4E53-94F4-D133AA13326A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="" xmlns:a16="http://schemas.microsoft.com/office/drawing/2014/main" id="{C9A00484-0FDA-4391-80B3-F5C71280F7DD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="" xmlns:a16="http://schemas.microsoft.com/office/drawing/2014/main" id="{EB2BFE9E-6CA4-4FE2-9CDD-A5C73817F3E6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="" xmlns:a16="http://schemas.microsoft.com/office/drawing/2014/main" id="{4951888D-C9F8-45D1-BEBE-D61274F42B0E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BC80E53A-BDA6-421E-A0B9-F9D6AFA8ACB1}"/>
                </a:ext>
              </a:extLst>
            </p:cNvPr>
            <p:cNvGrpSpPr/>
            <p:nvPr/>
          </p:nvGrpSpPr>
          <p:grpSpPr>
            <a:xfrm rot="21043784" flipH="1">
              <a:off x="12949687" y="4848328"/>
              <a:ext cx="885221" cy="609671"/>
              <a:chOff x="3667032" y="1708483"/>
              <a:chExt cx="8105829" cy="5582653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="" xmlns:a16="http://schemas.microsoft.com/office/drawing/2014/main" id="{29039BBA-D40D-4CB7-B4AA-86985E567B9D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="" xmlns:a16="http://schemas.microsoft.com/office/drawing/2014/main" id="{27A01CAC-B4C3-43F2-8B31-50C78933503D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="" xmlns:a16="http://schemas.microsoft.com/office/drawing/2014/main" id="{72824BCF-C908-47D7-AC49-1016651DC2A1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="" xmlns:a16="http://schemas.microsoft.com/office/drawing/2014/main" id="{451F7F81-16E9-44DC-81D9-432F3C3341B5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="" xmlns:a16="http://schemas.microsoft.com/office/drawing/2014/main" id="{4C845730-26CE-48B4-8A1C-230683961DC0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="" xmlns:a16="http://schemas.microsoft.com/office/drawing/2014/main" id="{4223C227-32B1-48C4-AAC1-983A5230481C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="" xmlns:a16="http://schemas.microsoft.com/office/drawing/2014/main" id="{F5CF5501-65C5-4741-9767-96A5AC167606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4BAAD456-113D-41AE-8A6B-24A8B9D8A2C0}"/>
                </a:ext>
              </a:extLst>
            </p:cNvPr>
            <p:cNvGrpSpPr/>
            <p:nvPr/>
          </p:nvGrpSpPr>
          <p:grpSpPr>
            <a:xfrm rot="21043784" flipH="1">
              <a:off x="9098407" y="3250270"/>
              <a:ext cx="740471" cy="509978"/>
              <a:chOff x="3667032" y="1708483"/>
              <a:chExt cx="8105829" cy="5582653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="" xmlns:a16="http://schemas.microsoft.com/office/drawing/2014/main" id="{CA37CF1B-6A06-492F-AB9F-4180E8BE1186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="" xmlns:a16="http://schemas.microsoft.com/office/drawing/2014/main" id="{8D96EC87-32C3-41B3-87D0-ADC9C936663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="" xmlns:a16="http://schemas.microsoft.com/office/drawing/2014/main" id="{C1906DD1-7E15-45FA-9421-FE86855FBE58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="" xmlns:a16="http://schemas.microsoft.com/office/drawing/2014/main" id="{2AA96BA5-89C9-4AC8-B03E-338614BB400D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="" xmlns:a16="http://schemas.microsoft.com/office/drawing/2014/main" id="{DCF0038E-0734-457A-8448-B1E9B6917CAD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="" xmlns:a16="http://schemas.microsoft.com/office/drawing/2014/main" id="{2606E579-0018-4EB5-AA93-62A7D628D0E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="" xmlns:a16="http://schemas.microsoft.com/office/drawing/2014/main" id="{A7E5310F-D99B-452D-B914-EF3509EEF9E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30A2579E-15DA-4F58-946A-670FA68FC341}"/>
                </a:ext>
              </a:extLst>
            </p:cNvPr>
            <p:cNvGrpSpPr/>
            <p:nvPr/>
          </p:nvGrpSpPr>
          <p:grpSpPr>
            <a:xfrm rot="20275744" flipH="1">
              <a:off x="12999428" y="1262387"/>
              <a:ext cx="1627254" cy="1844118"/>
              <a:chOff x="5365048" y="479821"/>
              <a:chExt cx="8036930" cy="910801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="" xmlns:a16="http://schemas.microsoft.com/office/drawing/2014/main" id="{D6AE6580-0F31-401E-BBEA-C1D3225F98FA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="" xmlns:a16="http://schemas.microsoft.com/office/drawing/2014/main" id="{41AE7BFF-2E5B-441B-8605-6F0A0DECCFDD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="" xmlns:a16="http://schemas.microsoft.com/office/drawing/2014/main" id="{A301271A-CCD4-402C-B7E7-A2A1C4A10E17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="" xmlns:a16="http://schemas.microsoft.com/office/drawing/2014/main" id="{13241F4B-5BCF-43C6-8119-F48C4F7C9C6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="" xmlns:a16="http://schemas.microsoft.com/office/drawing/2014/main" id="{49AEF944-1305-4B09-A66B-37BD06A09226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="" xmlns:a16="http://schemas.microsoft.com/office/drawing/2014/main" id="{26BC2747-95CA-4B63-A5B6-9A1514447DED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="" xmlns:a16="http://schemas.microsoft.com/office/drawing/2014/main" id="{61AC05EB-0E92-42B7-A7CB-B626787E7125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664CCFEC-3126-4488-8245-043DB154C8E5}"/>
                </a:ext>
              </a:extLst>
            </p:cNvPr>
            <p:cNvGrpSpPr/>
            <p:nvPr/>
          </p:nvGrpSpPr>
          <p:grpSpPr>
            <a:xfrm rot="19361629" flipH="1">
              <a:off x="13519304" y="3604291"/>
              <a:ext cx="825203" cy="568334"/>
              <a:chOff x="3667032" y="1708483"/>
              <a:chExt cx="8105829" cy="5582653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="" xmlns:a16="http://schemas.microsoft.com/office/drawing/2014/main" id="{6C3DBB1F-F6F8-480E-829B-58B662225AD0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FC199419-29C2-4E95-9B7F-9DA43F2AE165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="" xmlns:a16="http://schemas.microsoft.com/office/drawing/2014/main" id="{41485636-A858-4F7D-B597-BB741E068B36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="" xmlns:a16="http://schemas.microsoft.com/office/drawing/2014/main" id="{63666CA0-8EC7-4C8A-B422-0E6360155EE4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="" xmlns:a16="http://schemas.microsoft.com/office/drawing/2014/main" id="{739209B4-B036-4AB5-8861-A700E479FABC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="" xmlns:a16="http://schemas.microsoft.com/office/drawing/2014/main" id="{1DA2F69A-D570-4EE4-918B-6D888C25D347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="" xmlns:a16="http://schemas.microsoft.com/office/drawing/2014/main" id="{92821853-B73D-4349-8245-39B6F3BE450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="" xmlns:a16="http://schemas.microsoft.com/office/drawing/2014/main" id="{8A3C6061-78E0-4B01-A15E-2D68FA822329}"/>
              </a:ext>
            </a:extLst>
          </p:cNvPr>
          <p:cNvGrpSpPr/>
          <p:nvPr/>
        </p:nvGrpSpPr>
        <p:grpSpPr>
          <a:xfrm>
            <a:off x="3286193" y="3060626"/>
            <a:ext cx="5631920" cy="1498769"/>
            <a:chOff x="3960971" y="2767117"/>
            <a:chExt cx="4267200" cy="1321489"/>
          </a:xfrm>
          <a:solidFill>
            <a:schemeClr val="tx1"/>
          </a:solidFill>
        </p:grpSpPr>
        <p:sp>
          <p:nvSpPr>
            <p:cNvPr id="104" name="Freeform: Shape 103">
              <a:extLst>
                <a:ext uri="{FF2B5EF4-FFF2-40B4-BE49-F238E27FC236}">
                  <a16:creationId xmlns="" xmlns:a16="http://schemas.microsoft.com/office/drawing/2014/main" id="{77BC4723-8B3C-4124-BA0D-34545987152A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="" xmlns:a16="http://schemas.microsoft.com/office/drawing/2014/main" id="{5B3C118E-6047-4870-9502-BB0D98B0FD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="" xmlns:a16="http://schemas.microsoft.com/office/drawing/2014/main" id="{E840F45B-9168-40A3-945D-2F943D87EDB5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7A8D5DF7-E9AD-4F8C-BA87-80F46B940A9A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D9A21D70-814B-48D3-B5F4-333E57241CA9}"/>
              </a:ext>
            </a:extLst>
          </p:cNvPr>
          <p:cNvGrpSpPr/>
          <p:nvPr/>
        </p:nvGrpSpPr>
        <p:grpSpPr>
          <a:xfrm>
            <a:off x="3877842" y="659408"/>
            <a:ext cx="2104784" cy="2892498"/>
            <a:chOff x="5892963" y="1332011"/>
            <a:chExt cx="3157176" cy="4338747"/>
          </a:xfrm>
          <a:solidFill>
            <a:schemeClr val="accent2">
              <a:lumMod val="75000"/>
            </a:schemeClr>
          </a:solidFill>
        </p:grpSpPr>
        <p:grpSp>
          <p:nvGrpSpPr>
            <p:cNvPr id="109" name="Group 108">
              <a:extLst>
                <a:ext uri="{FF2B5EF4-FFF2-40B4-BE49-F238E27FC236}">
                  <a16:creationId xmlns="" xmlns:a16="http://schemas.microsoft.com/office/drawing/2014/main" id="{0D88CC80-D5A6-4052-8C5D-3B1DD1FEEC3D}"/>
                </a:ext>
              </a:extLst>
            </p:cNvPr>
            <p:cNvGrpSpPr/>
            <p:nvPr/>
          </p:nvGrpSpPr>
          <p:grpSpPr>
            <a:xfrm rot="2136013">
              <a:off x="8411096" y="3929385"/>
              <a:ext cx="639043" cy="764323"/>
              <a:chOff x="5704433" y="717502"/>
              <a:chExt cx="7365528" cy="8809481"/>
            </a:xfrm>
            <a:grpFill/>
          </p:grpSpPr>
          <p:sp>
            <p:nvSpPr>
              <p:cNvPr id="198" name="Freeform: Shape 197">
                <a:extLst>
                  <a:ext uri="{FF2B5EF4-FFF2-40B4-BE49-F238E27FC236}">
                    <a16:creationId xmlns="" xmlns:a16="http://schemas.microsoft.com/office/drawing/2014/main" id="{703DCB4E-F3E9-43B7-B6EF-8F86A41FB245}"/>
                  </a:ext>
                </a:extLst>
              </p:cNvPr>
              <p:cNvSpPr/>
              <p:nvPr/>
            </p:nvSpPr>
            <p:spPr>
              <a:xfrm>
                <a:off x="11674968" y="8268753"/>
                <a:ext cx="765879" cy="1258230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438150">
                    <a:moveTo>
                      <a:pt x="0" y="0"/>
                    </a:moveTo>
                    <a:lnTo>
                      <a:pt x="19050" y="438150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="" xmlns:a16="http://schemas.microsoft.com/office/drawing/2014/main" id="{325E0D73-1CD2-43D8-82E2-909BF47D4CC3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="" xmlns:a16="http://schemas.microsoft.com/office/drawing/2014/main" id="{76C77C80-D026-4023-8AD8-F1D38649D6C6}"/>
                  </a:ext>
                </a:extLst>
              </p:cNvPr>
              <p:cNvSpPr/>
              <p:nvPr/>
            </p:nvSpPr>
            <p:spPr>
              <a:xfrm>
                <a:off x="5704433" y="5540923"/>
                <a:ext cx="793232" cy="589649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05332">
                    <a:moveTo>
                      <a:pt x="157232" y="0"/>
                    </a:moveTo>
                    <a:lnTo>
                      <a:pt x="0" y="205332"/>
                    </a:lnTo>
                    <a:lnTo>
                      <a:pt x="276225" y="157707"/>
                    </a:lnTo>
                    <a:lnTo>
                      <a:pt x="1572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="" xmlns:a16="http://schemas.microsoft.com/office/drawing/2014/main" id="{BC27A452-60BD-4626-8D9D-B1C151BAF798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="" xmlns:a16="http://schemas.microsoft.com/office/drawing/2014/main" id="{50718587-081C-4A4F-B08B-FE9BD2B55DE2}"/>
                  </a:ext>
                </a:extLst>
              </p:cNvPr>
              <p:cNvSpPr/>
              <p:nvPr/>
            </p:nvSpPr>
            <p:spPr>
              <a:xfrm>
                <a:off x="10143209" y="2425829"/>
                <a:ext cx="2926752" cy="3993512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1390650">
                    <a:moveTo>
                      <a:pt x="1019175" y="0"/>
                    </a:moveTo>
                    <a:lnTo>
                      <a:pt x="0" y="295275"/>
                    </a:lnTo>
                    <a:lnTo>
                      <a:pt x="19050" y="1390650"/>
                    </a:lnTo>
                    <a:lnTo>
                      <a:pt x="101917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="" xmlns:a16="http://schemas.microsoft.com/office/drawing/2014/main" id="{2C026964-43E1-4419-9A00-43112E2B442D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="" xmlns:a16="http://schemas.microsoft.com/office/drawing/2014/main" id="{9BA3988E-0E57-4348-8CE5-99E866B08BCF}"/>
                  </a:ext>
                </a:extLst>
              </p:cNvPr>
              <p:cNvSpPr/>
              <p:nvPr/>
            </p:nvSpPr>
            <p:spPr>
              <a:xfrm>
                <a:off x="7708809" y="717502"/>
                <a:ext cx="2543812" cy="6236443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171700">
                    <a:moveTo>
                      <a:pt x="0" y="914400"/>
                    </a:moveTo>
                    <a:lnTo>
                      <a:pt x="871538" y="0"/>
                    </a:lnTo>
                    <a:cubicBezTo>
                      <a:pt x="876300" y="723900"/>
                      <a:pt x="881063" y="1447800"/>
                      <a:pt x="885825" y="2171700"/>
                    </a:cubicBezTo>
                    <a:lnTo>
                      <a:pt x="0" y="9144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="" xmlns:a16="http://schemas.microsoft.com/office/drawing/2014/main" id="{8A54B633-5FA7-450E-AB9C-6C467F3D1F28}"/>
                </a:ext>
              </a:extLst>
            </p:cNvPr>
            <p:cNvGrpSpPr/>
            <p:nvPr/>
          </p:nvGrpSpPr>
          <p:grpSpPr>
            <a:xfrm rot="2136013">
              <a:off x="7755136" y="4884570"/>
              <a:ext cx="328396" cy="339235"/>
              <a:chOff x="5365048" y="1982197"/>
              <a:chExt cx="7362621" cy="7605634"/>
            </a:xfrm>
            <a:grpFill/>
          </p:grpSpPr>
          <p:sp>
            <p:nvSpPr>
              <p:cNvPr id="184" name="Freeform: Shape 183">
                <a:extLst>
                  <a:ext uri="{FF2B5EF4-FFF2-40B4-BE49-F238E27FC236}">
                    <a16:creationId xmlns="" xmlns:a16="http://schemas.microsoft.com/office/drawing/2014/main" id="{8FFE0B65-DD8E-4E2C-8BA7-7E1EB44133A6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="" xmlns:a16="http://schemas.microsoft.com/office/drawing/2014/main" id="{5EEF1A9D-1F23-495D-B7E1-63B35590EE33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="" xmlns:a16="http://schemas.microsoft.com/office/drawing/2014/main" id="{4D92F89C-8E41-4D06-9EAF-816682DF16CB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="" xmlns:a16="http://schemas.microsoft.com/office/drawing/2014/main" id="{DE0461A0-CED9-46B4-854D-08025B6507A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="" xmlns:a16="http://schemas.microsoft.com/office/drawing/2014/main" id="{EC33FCDF-964A-44AD-B5E0-1572C598AF29}"/>
                  </a:ext>
                </a:extLst>
              </p:cNvPr>
              <p:cNvSpPr/>
              <p:nvPr/>
            </p:nvSpPr>
            <p:spPr>
              <a:xfrm>
                <a:off x="9871173" y="3444023"/>
                <a:ext cx="1940058" cy="2975318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  <a:gd name="connsiteX0" fmla="*/ 1247497 w 1247497"/>
                  <a:gd name="connsiteY0" fmla="*/ 0 h 1024830"/>
                  <a:gd name="connsiteX1" fmla="*/ 0 w 1247497"/>
                  <a:gd name="connsiteY1" fmla="*/ 277330 h 1024830"/>
                  <a:gd name="connsiteX2" fmla="*/ 113780 w 1247497"/>
                  <a:gd name="connsiteY2" fmla="*/ 1024830 h 1024830"/>
                  <a:gd name="connsiteX3" fmla="*/ 1247497 w 1247497"/>
                  <a:gd name="connsiteY3" fmla="*/ 0 h 1024830"/>
                  <a:gd name="connsiteX0" fmla="*/ 675581 w 675581"/>
                  <a:gd name="connsiteY0" fmla="*/ 0 h 1036087"/>
                  <a:gd name="connsiteX1" fmla="*/ 0 w 675581"/>
                  <a:gd name="connsiteY1" fmla="*/ 288587 h 1036087"/>
                  <a:gd name="connsiteX2" fmla="*/ 113780 w 675581"/>
                  <a:gd name="connsiteY2" fmla="*/ 1036087 h 1036087"/>
                  <a:gd name="connsiteX3" fmla="*/ 675581 w 675581"/>
                  <a:gd name="connsiteY3" fmla="*/ 0 h 103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581" h="1036087">
                    <a:moveTo>
                      <a:pt x="675581" y="0"/>
                    </a:moveTo>
                    <a:lnTo>
                      <a:pt x="0" y="288587"/>
                    </a:lnTo>
                    <a:lnTo>
                      <a:pt x="113780" y="1036087"/>
                    </a:lnTo>
                    <a:lnTo>
                      <a:pt x="67558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="" xmlns:a16="http://schemas.microsoft.com/office/drawing/2014/main" id="{BD6D2F1D-3C7E-43A4-9FEF-75F80DD102C5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="" xmlns:a16="http://schemas.microsoft.com/office/drawing/2014/main" id="{FF2196E5-AD4F-400D-9A81-CFC464AE8E7C}"/>
                  </a:ext>
                </a:extLst>
              </p:cNvPr>
              <p:cNvSpPr/>
              <p:nvPr/>
            </p:nvSpPr>
            <p:spPr>
              <a:xfrm>
                <a:off x="7708809" y="1982197"/>
                <a:ext cx="2543813" cy="4971750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  <a:gd name="connsiteX0" fmla="*/ 0 w 993639"/>
                  <a:gd name="connsiteY0" fmla="*/ 595440 h 1852740"/>
                  <a:gd name="connsiteX1" fmla="*/ 993498 w 993639"/>
                  <a:gd name="connsiteY1" fmla="*/ 0 h 1852740"/>
                  <a:gd name="connsiteX2" fmla="*/ 885825 w 993639"/>
                  <a:gd name="connsiteY2" fmla="*/ 1852740 h 1852740"/>
                  <a:gd name="connsiteX3" fmla="*/ 0 w 993639"/>
                  <a:gd name="connsiteY3" fmla="*/ 595440 h 1852740"/>
                  <a:gd name="connsiteX0" fmla="*/ 0 w 885825"/>
                  <a:gd name="connsiteY0" fmla="*/ 473999 h 1731299"/>
                  <a:gd name="connsiteX1" fmla="*/ 784851 w 885825"/>
                  <a:gd name="connsiteY1" fmla="*/ 0 h 1731299"/>
                  <a:gd name="connsiteX2" fmla="*/ 885825 w 885825"/>
                  <a:gd name="connsiteY2" fmla="*/ 1731299 h 1731299"/>
                  <a:gd name="connsiteX3" fmla="*/ 0 w 885825"/>
                  <a:gd name="connsiteY3" fmla="*/ 473999 h 173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731299">
                    <a:moveTo>
                      <a:pt x="0" y="473999"/>
                    </a:moveTo>
                    <a:lnTo>
                      <a:pt x="784851" y="0"/>
                    </a:lnTo>
                    <a:cubicBezTo>
                      <a:pt x="789613" y="723900"/>
                      <a:pt x="881063" y="1007399"/>
                      <a:pt x="885825" y="1731299"/>
                    </a:cubicBezTo>
                    <a:lnTo>
                      <a:pt x="0" y="47399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="" xmlns:a16="http://schemas.microsoft.com/office/drawing/2014/main" id="{0E73A97A-3B81-43E3-BCFC-A846F605D889}"/>
                </a:ext>
              </a:extLst>
            </p:cNvPr>
            <p:cNvGrpSpPr/>
            <p:nvPr/>
          </p:nvGrpSpPr>
          <p:grpSpPr>
            <a:xfrm rot="2136013">
              <a:off x="6701995" y="3224189"/>
              <a:ext cx="793579" cy="899338"/>
              <a:chOff x="5365051" y="479822"/>
              <a:chExt cx="8036930" cy="9108006"/>
            </a:xfrm>
            <a:grpFill/>
          </p:grpSpPr>
          <p:sp>
            <p:nvSpPr>
              <p:cNvPr id="177" name="Freeform: Shape 176">
                <a:extLst>
                  <a:ext uri="{FF2B5EF4-FFF2-40B4-BE49-F238E27FC236}">
                    <a16:creationId xmlns="" xmlns:a16="http://schemas.microsoft.com/office/drawing/2014/main" id="{C415E702-35BD-4EB1-B922-EDCAD4D35EEF}"/>
                  </a:ext>
                </a:extLst>
              </p:cNvPr>
              <p:cNvSpPr/>
              <p:nvPr/>
            </p:nvSpPr>
            <p:spPr>
              <a:xfrm>
                <a:off x="11674978" y="8268752"/>
                <a:ext cx="1052698" cy="1319076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="" xmlns:a16="http://schemas.microsoft.com/office/drawing/2014/main" id="{9A8A72FC-53DB-4452-98B0-A26E2788C51F}"/>
                  </a:ext>
                </a:extLst>
              </p:cNvPr>
              <p:cNvSpPr/>
              <p:nvPr/>
            </p:nvSpPr>
            <p:spPr>
              <a:xfrm>
                <a:off x="9107333" y="6879848"/>
                <a:ext cx="3333521" cy="1613813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="" xmlns:a16="http://schemas.microsoft.com/office/drawing/2014/main" id="{2047168D-7C6D-4E7A-9173-657116034246}"/>
                  </a:ext>
                </a:extLst>
              </p:cNvPr>
              <p:cNvSpPr/>
              <p:nvPr/>
            </p:nvSpPr>
            <p:spPr>
              <a:xfrm>
                <a:off x="5365051" y="5540920"/>
                <a:ext cx="1132614" cy="452887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="" xmlns:a16="http://schemas.microsoft.com/office/drawing/2014/main" id="{48CB382D-160D-46FA-9516-C511D89ABF73}"/>
                  </a:ext>
                </a:extLst>
              </p:cNvPr>
              <p:cNvSpPr/>
              <p:nvPr/>
            </p:nvSpPr>
            <p:spPr>
              <a:xfrm>
                <a:off x="6149703" y="5215816"/>
                <a:ext cx="1586462" cy="2373445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="" xmlns:a16="http://schemas.microsoft.com/office/drawing/2014/main" id="{0276527C-05D1-4369-9A76-147FBB61F08A}"/>
                  </a:ext>
                </a:extLst>
              </p:cNvPr>
              <p:cNvSpPr/>
              <p:nvPr/>
            </p:nvSpPr>
            <p:spPr>
              <a:xfrm>
                <a:off x="9871175" y="2566273"/>
                <a:ext cx="3530806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="" xmlns:a16="http://schemas.microsoft.com/office/drawing/2014/main" id="{CF0F1E51-74FA-4A14-9C0C-0FC2F66E3310}"/>
                  </a:ext>
                </a:extLst>
              </p:cNvPr>
              <p:cNvSpPr/>
              <p:nvPr/>
            </p:nvSpPr>
            <p:spPr>
              <a:xfrm>
                <a:off x="7585443" y="3324704"/>
                <a:ext cx="2667181" cy="4626400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="" xmlns:a16="http://schemas.microsoft.com/office/drawing/2014/main" id="{70EEAD09-3674-4417-80AF-A0CBCA1FB41A}"/>
                  </a:ext>
                </a:extLst>
              </p:cNvPr>
              <p:cNvSpPr/>
              <p:nvPr/>
            </p:nvSpPr>
            <p:spPr>
              <a:xfrm>
                <a:off x="7708807" y="479822"/>
                <a:ext cx="2543816" cy="6474125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="" xmlns:a16="http://schemas.microsoft.com/office/drawing/2014/main" id="{40822F98-1569-4209-9D0B-705FE2A8E558}"/>
                </a:ext>
              </a:extLst>
            </p:cNvPr>
            <p:cNvGrpSpPr/>
            <p:nvPr/>
          </p:nvGrpSpPr>
          <p:grpSpPr>
            <a:xfrm rot="2337799">
              <a:off x="7280335" y="4139970"/>
              <a:ext cx="1037364" cy="714454"/>
              <a:chOff x="3667032" y="1708483"/>
              <a:chExt cx="8105829" cy="5582653"/>
            </a:xfrm>
            <a:grpFill/>
          </p:grpSpPr>
          <p:sp>
            <p:nvSpPr>
              <p:cNvPr id="170" name="Freeform: Shape 169">
                <a:extLst>
                  <a:ext uri="{FF2B5EF4-FFF2-40B4-BE49-F238E27FC236}">
                    <a16:creationId xmlns="" xmlns:a16="http://schemas.microsoft.com/office/drawing/2014/main" id="{FE7CF864-0290-45FB-954F-B49F22132E5B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="" xmlns:a16="http://schemas.microsoft.com/office/drawing/2014/main" id="{DF3AF2B7-9327-446C-88F3-40CC3CB62D35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="" xmlns:a16="http://schemas.microsoft.com/office/drawing/2014/main" id="{595373FB-0E0D-4573-B615-B14C91E220B6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="" xmlns:a16="http://schemas.microsoft.com/office/drawing/2014/main" id="{C6DAF9B9-8F53-49B8-AFEA-9D834E378026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="" xmlns:a16="http://schemas.microsoft.com/office/drawing/2014/main" id="{378CF611-EC7D-4B5E-8DB5-33839D972947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="" xmlns:a16="http://schemas.microsoft.com/office/drawing/2014/main" id="{1ADBA83E-71F9-41AE-8DE1-9B8B525B5992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="" xmlns:a16="http://schemas.microsoft.com/office/drawing/2014/main" id="{AA5CA6EC-7F98-4B4D-B33C-8C3FAA53F279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="" xmlns:a16="http://schemas.microsoft.com/office/drawing/2014/main" id="{F2FA341A-60D2-4B02-A1FF-E957F7823702}"/>
                </a:ext>
              </a:extLst>
            </p:cNvPr>
            <p:cNvGrpSpPr/>
            <p:nvPr/>
          </p:nvGrpSpPr>
          <p:grpSpPr>
            <a:xfrm rot="2337799">
              <a:off x="7745862" y="3494984"/>
              <a:ext cx="649220" cy="447131"/>
              <a:chOff x="3667032" y="1708483"/>
              <a:chExt cx="8105829" cy="5582653"/>
            </a:xfrm>
            <a:grpFill/>
          </p:grpSpPr>
          <p:sp>
            <p:nvSpPr>
              <p:cNvPr id="163" name="Freeform: Shape 162">
                <a:extLst>
                  <a:ext uri="{FF2B5EF4-FFF2-40B4-BE49-F238E27FC236}">
                    <a16:creationId xmlns="" xmlns:a16="http://schemas.microsoft.com/office/drawing/2014/main" id="{D9513D33-A533-4296-A3C1-1E9D0B742CD3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="" xmlns:a16="http://schemas.microsoft.com/office/drawing/2014/main" id="{D787A83A-1095-4335-885E-B84D618F56E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="" xmlns:a16="http://schemas.microsoft.com/office/drawing/2014/main" id="{1A9301FB-9C5E-449C-887F-C3D25704FB2E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="" xmlns:a16="http://schemas.microsoft.com/office/drawing/2014/main" id="{C1DBC04E-0347-4DB7-803B-7B535C898863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="" xmlns:a16="http://schemas.microsoft.com/office/drawing/2014/main" id="{B6BE048F-4463-4F04-8629-0AD7D4528129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="" xmlns:a16="http://schemas.microsoft.com/office/drawing/2014/main" id="{1EB7D75D-D27C-4319-888A-45A57BDCA164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="" xmlns:a16="http://schemas.microsoft.com/office/drawing/2014/main" id="{0D14D434-3F6F-47DE-AE61-B135EF346478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="" xmlns:a16="http://schemas.microsoft.com/office/drawing/2014/main" id="{5EBCB548-441D-4161-AE5D-12BDE4908C51}"/>
                </a:ext>
              </a:extLst>
            </p:cNvPr>
            <p:cNvGrpSpPr/>
            <p:nvPr/>
          </p:nvGrpSpPr>
          <p:grpSpPr>
            <a:xfrm rot="2136013">
              <a:off x="7805715" y="2028888"/>
              <a:ext cx="937516" cy="1062458"/>
              <a:chOff x="5365048" y="479821"/>
              <a:chExt cx="8036930" cy="9108010"/>
            </a:xfrm>
            <a:grpFill/>
          </p:grpSpPr>
          <p:sp>
            <p:nvSpPr>
              <p:cNvPr id="156" name="Freeform: Shape 155">
                <a:extLst>
                  <a:ext uri="{FF2B5EF4-FFF2-40B4-BE49-F238E27FC236}">
                    <a16:creationId xmlns="" xmlns:a16="http://schemas.microsoft.com/office/drawing/2014/main" id="{C5160FEC-6D02-44E9-8981-94AB96A34F84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="" xmlns:a16="http://schemas.microsoft.com/office/drawing/2014/main" id="{FDD75A70-5A27-402C-9AE0-48DC449564FB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="" xmlns:a16="http://schemas.microsoft.com/office/drawing/2014/main" id="{0DADA5C2-D98A-4BCC-8AD7-780D5D17078D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="" xmlns:a16="http://schemas.microsoft.com/office/drawing/2014/main" id="{7A4C0018-33A9-43B7-A6BB-0952E043641C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="" xmlns:a16="http://schemas.microsoft.com/office/drawing/2014/main" id="{010C3AA6-FD19-4263-86E1-ACC9FA8C93B2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="" xmlns:a16="http://schemas.microsoft.com/office/drawing/2014/main" id="{D794BBA1-C8D6-4A59-892F-02A301C66C96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="" xmlns:a16="http://schemas.microsoft.com/office/drawing/2014/main" id="{67C8B29A-62E9-4119-9CC6-0632B3D96105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="" xmlns:a16="http://schemas.microsoft.com/office/drawing/2014/main" id="{475D20B1-1097-45B7-8D34-5A27A0746B09}"/>
                </a:ext>
              </a:extLst>
            </p:cNvPr>
            <p:cNvGrpSpPr/>
            <p:nvPr/>
          </p:nvGrpSpPr>
          <p:grpSpPr>
            <a:xfrm rot="2136013">
              <a:off x="6860236" y="2305546"/>
              <a:ext cx="710712" cy="805428"/>
              <a:chOff x="5365048" y="479821"/>
              <a:chExt cx="8036930" cy="9108010"/>
            </a:xfrm>
            <a:grpFill/>
          </p:grpSpPr>
          <p:sp>
            <p:nvSpPr>
              <p:cNvPr id="149" name="Freeform: Shape 148">
                <a:extLst>
                  <a:ext uri="{FF2B5EF4-FFF2-40B4-BE49-F238E27FC236}">
                    <a16:creationId xmlns="" xmlns:a16="http://schemas.microsoft.com/office/drawing/2014/main" id="{0B1543E2-AF70-4532-91BC-C4073027C80A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="" xmlns:a16="http://schemas.microsoft.com/office/drawing/2014/main" id="{241C7111-C207-4D39-84B0-6007665543C4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="" xmlns:a16="http://schemas.microsoft.com/office/drawing/2014/main" id="{76D89AFF-1DBE-4F8F-AF48-856DA3C5F35D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="" xmlns:a16="http://schemas.microsoft.com/office/drawing/2014/main" id="{1B094BF1-4D09-488C-B457-33C3418BA341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="" xmlns:a16="http://schemas.microsoft.com/office/drawing/2014/main" id="{B078C927-1C2D-417E-9BBE-C09BDE7CF8DA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="" xmlns:a16="http://schemas.microsoft.com/office/drawing/2014/main" id="{5D02436E-A732-468B-AD4A-390872939F01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="" xmlns:a16="http://schemas.microsoft.com/office/drawing/2014/main" id="{18CEB32C-B281-4CDA-B7A0-734976DE0F06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="" xmlns:a16="http://schemas.microsoft.com/office/drawing/2014/main" id="{9FEBF4F6-85D3-4D4C-AC83-2E04531CD2B3}"/>
                </a:ext>
              </a:extLst>
            </p:cNvPr>
            <p:cNvGrpSpPr/>
            <p:nvPr/>
          </p:nvGrpSpPr>
          <p:grpSpPr>
            <a:xfrm rot="1367973">
              <a:off x="5949600" y="3715561"/>
              <a:ext cx="585778" cy="403438"/>
              <a:chOff x="3667032" y="1708483"/>
              <a:chExt cx="8105829" cy="5582653"/>
            </a:xfrm>
            <a:grpFill/>
          </p:grpSpPr>
          <p:sp>
            <p:nvSpPr>
              <p:cNvPr id="142" name="Freeform: Shape 141">
                <a:extLst>
                  <a:ext uri="{FF2B5EF4-FFF2-40B4-BE49-F238E27FC236}">
                    <a16:creationId xmlns="" xmlns:a16="http://schemas.microsoft.com/office/drawing/2014/main" id="{4ECFF65F-1D8A-45B1-9AC5-95899B9DFD77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="" xmlns:a16="http://schemas.microsoft.com/office/drawing/2014/main" id="{B2C7DCDC-E28E-40B1-9AC9-CA8615D723E7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="" xmlns:a16="http://schemas.microsoft.com/office/drawing/2014/main" id="{0A2C26BE-88F7-455D-B1C1-5A962CC86481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="" xmlns:a16="http://schemas.microsoft.com/office/drawing/2014/main" id="{74E1EF34-C4C2-4AC8-A005-E933CFF40AE9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="" xmlns:a16="http://schemas.microsoft.com/office/drawing/2014/main" id="{CE2B7950-DDC0-437E-94AB-7950446DB5EB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="" xmlns:a16="http://schemas.microsoft.com/office/drawing/2014/main" id="{7B832230-9058-4B0A-A65A-E408DF54BA9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="" xmlns:a16="http://schemas.microsoft.com/office/drawing/2014/main" id="{6A660A3F-AB56-4C2D-BC8C-69F002E4DFC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="" xmlns:a16="http://schemas.microsoft.com/office/drawing/2014/main" id="{CFF1C338-7506-4E99-BEB7-B76A3DCD0F6A}"/>
                </a:ext>
              </a:extLst>
            </p:cNvPr>
            <p:cNvGrpSpPr/>
            <p:nvPr/>
          </p:nvGrpSpPr>
          <p:grpSpPr>
            <a:xfrm rot="1367973">
              <a:off x="8547152" y="5333290"/>
              <a:ext cx="489993" cy="337468"/>
              <a:chOff x="3667032" y="1708483"/>
              <a:chExt cx="8105829" cy="5582653"/>
            </a:xfrm>
            <a:grpFill/>
          </p:grpSpPr>
          <p:sp>
            <p:nvSpPr>
              <p:cNvPr id="135" name="Freeform: Shape 134">
                <a:extLst>
                  <a:ext uri="{FF2B5EF4-FFF2-40B4-BE49-F238E27FC236}">
                    <a16:creationId xmlns="" xmlns:a16="http://schemas.microsoft.com/office/drawing/2014/main" id="{E0EEA463-49B5-48C0-B41A-AB6B791CC2C1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="" xmlns:a16="http://schemas.microsoft.com/office/drawing/2014/main" id="{49592146-CFD3-4BC9-96D3-EC2113C55F3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="" xmlns:a16="http://schemas.microsoft.com/office/drawing/2014/main" id="{CA622B31-2BF5-4939-B5A7-78F8C77DA1F4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="" xmlns:a16="http://schemas.microsoft.com/office/drawing/2014/main" id="{CD0B8B0E-3D4A-4902-9A07-A9E2B1C8A1A3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="" xmlns:a16="http://schemas.microsoft.com/office/drawing/2014/main" id="{48C21853-E555-4F9A-A225-31F2AFFF4424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="" xmlns:a16="http://schemas.microsoft.com/office/drawing/2014/main" id="{845565B3-79FF-4CDB-BE42-3BCFFE0724EA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="" xmlns:a16="http://schemas.microsoft.com/office/drawing/2014/main" id="{F9CD17BE-A92A-4318-830B-5A2766E03B7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="" xmlns:a16="http://schemas.microsoft.com/office/drawing/2014/main" id="{82BE1511-D21D-4901-AEB6-650496B436CE}"/>
                </a:ext>
              </a:extLst>
            </p:cNvPr>
            <p:cNvGrpSpPr/>
            <p:nvPr/>
          </p:nvGrpSpPr>
          <p:grpSpPr>
            <a:xfrm rot="2136013">
              <a:off x="5892963" y="1332011"/>
              <a:ext cx="1076804" cy="1220310"/>
              <a:chOff x="5365048" y="479821"/>
              <a:chExt cx="8036930" cy="9108010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="" xmlns:a16="http://schemas.microsoft.com/office/drawing/2014/main" id="{FEEF53E4-D619-4F87-BEFB-5E75221DDB2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="" xmlns:a16="http://schemas.microsoft.com/office/drawing/2014/main" id="{02E21953-8F5F-41F0-9451-E8721E37392F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="" xmlns:a16="http://schemas.microsoft.com/office/drawing/2014/main" id="{C12DBDD2-7890-45F3-9F89-9618FD3AEF48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="" xmlns:a16="http://schemas.microsoft.com/office/drawing/2014/main" id="{1D982E81-DCD1-477F-A06E-05F08395430B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="" xmlns:a16="http://schemas.microsoft.com/office/drawing/2014/main" id="{241E5C80-30B4-49E3-9FB7-CA609F8B58A3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="" xmlns:a16="http://schemas.microsoft.com/office/drawing/2014/main" id="{284A6508-0586-4452-A9FB-188CEA0B4533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="" xmlns:a16="http://schemas.microsoft.com/office/drawing/2014/main" id="{D5E6C3D1-57A5-4C07-BF2C-C5C6C2C4F5D1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="" xmlns:a16="http://schemas.microsoft.com/office/drawing/2014/main" id="{E804ACE0-C45F-475D-A050-BAD374A55873}"/>
                </a:ext>
              </a:extLst>
            </p:cNvPr>
            <p:cNvGrpSpPr/>
            <p:nvPr/>
          </p:nvGrpSpPr>
          <p:grpSpPr>
            <a:xfrm rot="3050128">
              <a:off x="5818076" y="2832032"/>
              <a:ext cx="546062" cy="376084"/>
              <a:chOff x="3667032" y="1708483"/>
              <a:chExt cx="8105829" cy="5582653"/>
            </a:xfrm>
            <a:grpFill/>
          </p:grpSpPr>
          <p:sp>
            <p:nvSpPr>
              <p:cNvPr id="121" name="Freeform: Shape 120">
                <a:extLst>
                  <a:ext uri="{FF2B5EF4-FFF2-40B4-BE49-F238E27FC236}">
                    <a16:creationId xmlns="" xmlns:a16="http://schemas.microsoft.com/office/drawing/2014/main" id="{BAD64449-524B-4FAE-BA48-277165F59F03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="" xmlns:a16="http://schemas.microsoft.com/office/drawing/2014/main" id="{39791A1E-B811-40A3-B834-24F8968E0F6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="" xmlns:a16="http://schemas.microsoft.com/office/drawing/2014/main" id="{70A208DB-752E-4A31-AA18-22566636D23F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="" xmlns:a16="http://schemas.microsoft.com/office/drawing/2014/main" id="{05DD9197-0938-4D3F-9316-963F8AD6BA30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="" xmlns:a16="http://schemas.microsoft.com/office/drawing/2014/main" id="{6E1EED2E-A5BA-4ADE-B930-E2C9D88311A6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="" xmlns:a16="http://schemas.microsoft.com/office/drawing/2014/main" id="{5477E00E-3726-4DCF-846C-FB066ABCA4B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="" xmlns:a16="http://schemas.microsoft.com/office/drawing/2014/main" id="{ACBE80BD-D4AC-4EF2-B003-E9DDEEC36F25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582224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AB8D4E7E-5345-4016-ABE6-E00D3294BFD1}"/>
              </a:ext>
            </a:extLst>
          </p:cNvPr>
          <p:cNvSpPr txBox="1">
            <a:spLocks/>
          </p:cNvSpPr>
          <p:nvPr/>
        </p:nvSpPr>
        <p:spPr>
          <a:xfrm>
            <a:off x="309401" y="174366"/>
            <a:ext cx="1157319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>
                <a:latin typeface="+mj-lt"/>
                <a:cs typeface="Calibri" panose="020F0502020204030204" pitchFamily="34" charset="0"/>
              </a:rPr>
              <a:t>PETA KONSEP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6AF73148-EBF5-44ED-872C-0CF8F0DFDA60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079861166"/>
              </p:ext>
            </p:extLst>
          </p:nvPr>
        </p:nvGraphicFramePr>
        <p:xfrm>
          <a:off x="805217" y="696037"/>
          <a:ext cx="10786281" cy="5554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reeform: Shape 137">
            <a:extLst>
              <a:ext uri="{FF2B5EF4-FFF2-40B4-BE49-F238E27FC236}">
                <a16:creationId xmlns:a16="http://schemas.microsoft.com/office/drawing/2014/main" xmlns="" id="{AAF6868F-FFAA-4BCA-A15B-6C409E50A50D}"/>
              </a:ext>
            </a:extLst>
          </p:cNvPr>
          <p:cNvSpPr/>
          <p:nvPr/>
        </p:nvSpPr>
        <p:spPr>
          <a:xfrm>
            <a:off x="8476881" y="1224908"/>
            <a:ext cx="3373925" cy="3753953"/>
          </a:xfrm>
          <a:custGeom>
            <a:avLst/>
            <a:gdLst>
              <a:gd name="connsiteX0" fmla="*/ 1972711 w 3595513"/>
              <a:gd name="connsiteY0" fmla="*/ 0 h 4000500"/>
              <a:gd name="connsiteX1" fmla="*/ 3052846 w 3595513"/>
              <a:gd name="connsiteY1" fmla="*/ 395288 h 4000500"/>
              <a:gd name="connsiteX2" fmla="*/ 3368123 w 3595513"/>
              <a:gd name="connsiteY2" fmla="*/ 793433 h 4000500"/>
              <a:gd name="connsiteX3" fmla="*/ 3531001 w 3595513"/>
              <a:gd name="connsiteY3" fmla="*/ 2205990 h 4000500"/>
              <a:gd name="connsiteX4" fmla="*/ 2865203 w 3595513"/>
              <a:gd name="connsiteY4" fmla="*/ 3291840 h 4000500"/>
              <a:gd name="connsiteX5" fmla="*/ 2754713 w 3595513"/>
              <a:gd name="connsiteY5" fmla="*/ 3672840 h 4000500"/>
              <a:gd name="connsiteX6" fmla="*/ 2754713 w 3595513"/>
              <a:gd name="connsiteY6" fmla="*/ 4000500 h 4000500"/>
              <a:gd name="connsiteX7" fmla="*/ 2753761 w 3595513"/>
              <a:gd name="connsiteY7" fmla="*/ 4000500 h 4000500"/>
              <a:gd name="connsiteX8" fmla="*/ 1152608 w 3595513"/>
              <a:gd name="connsiteY8" fmla="*/ 4000500 h 4000500"/>
              <a:gd name="connsiteX9" fmla="*/ 1147846 w 3595513"/>
              <a:gd name="connsiteY9" fmla="*/ 3704273 h 4000500"/>
              <a:gd name="connsiteX10" fmla="*/ 968776 w 3595513"/>
              <a:gd name="connsiteY10" fmla="*/ 3565208 h 4000500"/>
              <a:gd name="connsiteX11" fmla="*/ 637306 w 3595513"/>
              <a:gd name="connsiteY11" fmla="*/ 3560445 h 4000500"/>
              <a:gd name="connsiteX12" fmla="*/ 333458 w 3595513"/>
              <a:gd name="connsiteY12" fmla="*/ 3259455 h 4000500"/>
              <a:gd name="connsiteX13" fmla="*/ 333458 w 3595513"/>
              <a:gd name="connsiteY13" fmla="*/ 3257550 h 4000500"/>
              <a:gd name="connsiteX14" fmla="*/ 302978 w 3595513"/>
              <a:gd name="connsiteY14" fmla="*/ 3059430 h 4000500"/>
              <a:gd name="connsiteX15" fmla="*/ 232493 w 3595513"/>
              <a:gd name="connsiteY15" fmla="*/ 2976563 h 4000500"/>
              <a:gd name="connsiteX16" fmla="*/ 222968 w 3595513"/>
              <a:gd name="connsiteY16" fmla="*/ 2823210 h 4000500"/>
              <a:gd name="connsiteX17" fmla="*/ 216301 w 3595513"/>
              <a:gd name="connsiteY17" fmla="*/ 2808923 h 4000500"/>
              <a:gd name="connsiteX18" fmla="*/ 209633 w 3595513"/>
              <a:gd name="connsiteY18" fmla="*/ 2644140 h 4000500"/>
              <a:gd name="connsiteX19" fmla="*/ 14371 w 3595513"/>
              <a:gd name="connsiteY19" fmla="*/ 2391728 h 4000500"/>
              <a:gd name="connsiteX20" fmla="*/ 44851 w 3595513"/>
              <a:gd name="connsiteY20" fmla="*/ 2198370 h 4000500"/>
              <a:gd name="connsiteX21" fmla="*/ 51518 w 3595513"/>
              <a:gd name="connsiteY21" fmla="*/ 2191703 h 4000500"/>
              <a:gd name="connsiteX22" fmla="*/ 58186 w 3595513"/>
              <a:gd name="connsiteY22" fmla="*/ 2186940 h 4000500"/>
              <a:gd name="connsiteX23" fmla="*/ 274403 w 3595513"/>
              <a:gd name="connsiteY23" fmla="*/ 1864043 h 4000500"/>
              <a:gd name="connsiteX24" fmla="*/ 274403 w 3595513"/>
              <a:gd name="connsiteY24" fmla="*/ 1859280 h 4000500"/>
              <a:gd name="connsiteX25" fmla="*/ 274403 w 3595513"/>
              <a:gd name="connsiteY25" fmla="*/ 1854518 h 4000500"/>
              <a:gd name="connsiteX26" fmla="*/ 258211 w 3595513"/>
              <a:gd name="connsiteY26" fmla="*/ 1696403 h 4000500"/>
              <a:gd name="connsiteX27" fmla="*/ 202013 w 3595513"/>
              <a:gd name="connsiteY27" fmla="*/ 1345883 h 4000500"/>
              <a:gd name="connsiteX28" fmla="*/ 416326 w 3595513"/>
              <a:gd name="connsiteY28" fmla="*/ 683895 h 4000500"/>
              <a:gd name="connsiteX29" fmla="*/ 418231 w 3595513"/>
              <a:gd name="connsiteY29" fmla="*/ 681990 h 4000500"/>
              <a:gd name="connsiteX30" fmla="*/ 1774591 w 3595513"/>
              <a:gd name="connsiteY30" fmla="*/ 9525 h 4000500"/>
              <a:gd name="connsiteX31" fmla="*/ 1972711 w 3595513"/>
              <a:gd name="connsiteY31" fmla="*/ 0 h 400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595513" h="4000500">
                <a:moveTo>
                  <a:pt x="1972711" y="0"/>
                </a:moveTo>
                <a:cubicBezTo>
                  <a:pt x="2500396" y="0"/>
                  <a:pt x="2850916" y="214313"/>
                  <a:pt x="3052846" y="395288"/>
                </a:cubicBezTo>
                <a:cubicBezTo>
                  <a:pt x="3262396" y="581025"/>
                  <a:pt x="3356693" y="767715"/>
                  <a:pt x="3368123" y="793433"/>
                </a:cubicBezTo>
                <a:cubicBezTo>
                  <a:pt x="3740551" y="1466850"/>
                  <a:pt x="3547193" y="2156460"/>
                  <a:pt x="3531001" y="2205990"/>
                </a:cubicBezTo>
                <a:cubicBezTo>
                  <a:pt x="3396698" y="2752725"/>
                  <a:pt x="2930926" y="3228023"/>
                  <a:pt x="2865203" y="3291840"/>
                </a:cubicBezTo>
                <a:cubicBezTo>
                  <a:pt x="2770906" y="3449955"/>
                  <a:pt x="2754713" y="3654743"/>
                  <a:pt x="2754713" y="3672840"/>
                </a:cubicBezTo>
                <a:lnTo>
                  <a:pt x="2754713" y="4000500"/>
                </a:lnTo>
                <a:lnTo>
                  <a:pt x="2753761" y="4000500"/>
                </a:lnTo>
                <a:cubicBezTo>
                  <a:pt x="1152608" y="4000500"/>
                  <a:pt x="1152608" y="4000500"/>
                  <a:pt x="1152608" y="4000500"/>
                </a:cubicBezTo>
                <a:cubicBezTo>
                  <a:pt x="1147846" y="3704273"/>
                  <a:pt x="1147846" y="3704273"/>
                  <a:pt x="1147846" y="3704273"/>
                </a:cubicBezTo>
                <a:cubicBezTo>
                  <a:pt x="1119271" y="3635693"/>
                  <a:pt x="1037356" y="3565208"/>
                  <a:pt x="968776" y="3565208"/>
                </a:cubicBezTo>
                <a:cubicBezTo>
                  <a:pt x="637306" y="3560445"/>
                  <a:pt x="637306" y="3560445"/>
                  <a:pt x="637306" y="3560445"/>
                </a:cubicBezTo>
                <a:cubicBezTo>
                  <a:pt x="397276" y="3544253"/>
                  <a:pt x="333458" y="3355658"/>
                  <a:pt x="333458" y="3259455"/>
                </a:cubicBezTo>
                <a:cubicBezTo>
                  <a:pt x="333458" y="3257550"/>
                  <a:pt x="333458" y="3257550"/>
                  <a:pt x="333458" y="3257550"/>
                </a:cubicBezTo>
                <a:cubicBezTo>
                  <a:pt x="335363" y="3147060"/>
                  <a:pt x="312503" y="3083243"/>
                  <a:pt x="302978" y="3059430"/>
                </a:cubicBezTo>
                <a:cubicBezTo>
                  <a:pt x="264878" y="3030855"/>
                  <a:pt x="242018" y="2995613"/>
                  <a:pt x="232493" y="2976563"/>
                </a:cubicBezTo>
                <a:cubicBezTo>
                  <a:pt x="194393" y="2931795"/>
                  <a:pt x="199156" y="2872740"/>
                  <a:pt x="222968" y="2823210"/>
                </a:cubicBezTo>
                <a:cubicBezTo>
                  <a:pt x="221063" y="2818448"/>
                  <a:pt x="218206" y="2813685"/>
                  <a:pt x="216301" y="2808923"/>
                </a:cubicBezTo>
                <a:cubicBezTo>
                  <a:pt x="174391" y="2754630"/>
                  <a:pt x="181058" y="2690813"/>
                  <a:pt x="209633" y="2644140"/>
                </a:cubicBezTo>
                <a:cubicBezTo>
                  <a:pt x="65806" y="2589848"/>
                  <a:pt x="23896" y="2432685"/>
                  <a:pt x="14371" y="2391728"/>
                </a:cubicBezTo>
                <a:cubicBezTo>
                  <a:pt x="-20872" y="2302193"/>
                  <a:pt x="16276" y="2228850"/>
                  <a:pt x="44851" y="2198370"/>
                </a:cubicBezTo>
                <a:cubicBezTo>
                  <a:pt x="51518" y="2191703"/>
                  <a:pt x="51518" y="2191703"/>
                  <a:pt x="51518" y="2191703"/>
                </a:cubicBezTo>
                <a:cubicBezTo>
                  <a:pt x="58186" y="2186940"/>
                  <a:pt x="58186" y="2186940"/>
                  <a:pt x="58186" y="2186940"/>
                </a:cubicBezTo>
                <a:cubicBezTo>
                  <a:pt x="272498" y="2057400"/>
                  <a:pt x="274403" y="1873568"/>
                  <a:pt x="274403" y="1864043"/>
                </a:cubicBezTo>
                <a:cubicBezTo>
                  <a:pt x="274403" y="1859280"/>
                  <a:pt x="274403" y="1859280"/>
                  <a:pt x="274403" y="1859280"/>
                </a:cubicBezTo>
                <a:cubicBezTo>
                  <a:pt x="274403" y="1854518"/>
                  <a:pt x="274403" y="1854518"/>
                  <a:pt x="274403" y="1854518"/>
                </a:cubicBezTo>
                <a:cubicBezTo>
                  <a:pt x="279166" y="1816418"/>
                  <a:pt x="267736" y="1739265"/>
                  <a:pt x="258211" y="1696403"/>
                </a:cubicBezTo>
                <a:cubicBezTo>
                  <a:pt x="206776" y="1578293"/>
                  <a:pt x="202013" y="1368743"/>
                  <a:pt x="202013" y="1345883"/>
                </a:cubicBezTo>
                <a:cubicBezTo>
                  <a:pt x="192488" y="1004888"/>
                  <a:pt x="406801" y="696278"/>
                  <a:pt x="416326" y="683895"/>
                </a:cubicBezTo>
                <a:cubicBezTo>
                  <a:pt x="418231" y="681990"/>
                  <a:pt x="418231" y="681990"/>
                  <a:pt x="418231" y="681990"/>
                </a:cubicBezTo>
                <a:cubicBezTo>
                  <a:pt x="933533" y="30480"/>
                  <a:pt x="1710773" y="9525"/>
                  <a:pt x="1774591" y="9525"/>
                </a:cubicBezTo>
                <a:cubicBezTo>
                  <a:pt x="1840313" y="2858"/>
                  <a:pt x="1906036" y="0"/>
                  <a:pt x="1972711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862344F9-7B1C-4F10-8BE4-22F9F37CB443}"/>
              </a:ext>
            </a:extLst>
          </p:cNvPr>
          <p:cNvGrpSpPr/>
          <p:nvPr/>
        </p:nvGrpSpPr>
        <p:grpSpPr>
          <a:xfrm>
            <a:off x="9073380" y="1426387"/>
            <a:ext cx="2616221" cy="2242111"/>
            <a:chOff x="2428607" y="2600095"/>
            <a:chExt cx="2616221" cy="2242111"/>
          </a:xfrm>
        </p:grpSpPr>
        <p:sp>
          <p:nvSpPr>
            <p:cNvPr id="8" name="Freeform 2055">
              <a:extLst>
                <a:ext uri="{FF2B5EF4-FFF2-40B4-BE49-F238E27FC236}">
                  <a16:creationId xmlns:a16="http://schemas.microsoft.com/office/drawing/2014/main" xmlns="" id="{4FCBE650-F4DA-472A-9DE0-A53DBD95FEE3}"/>
                </a:ext>
              </a:extLst>
            </p:cNvPr>
            <p:cNvSpPr/>
            <p:nvPr/>
          </p:nvSpPr>
          <p:spPr>
            <a:xfrm rot="433614">
              <a:off x="3009268" y="3601673"/>
              <a:ext cx="1442156" cy="824647"/>
            </a:xfrm>
            <a:custGeom>
              <a:avLst/>
              <a:gdLst>
                <a:gd name="connsiteX0" fmla="*/ 0 w 923925"/>
                <a:gd name="connsiteY0" fmla="*/ 466725 h 704850"/>
                <a:gd name="connsiteX1" fmla="*/ 295275 w 923925"/>
                <a:gd name="connsiteY1" fmla="*/ 704850 h 704850"/>
                <a:gd name="connsiteX2" fmla="*/ 923925 w 923925"/>
                <a:gd name="connsiteY2" fmla="*/ 428625 h 704850"/>
                <a:gd name="connsiteX3" fmla="*/ 895350 w 923925"/>
                <a:gd name="connsiteY3" fmla="*/ 0 h 704850"/>
                <a:gd name="connsiteX4" fmla="*/ 600075 w 923925"/>
                <a:gd name="connsiteY4" fmla="*/ 76200 h 704850"/>
                <a:gd name="connsiteX5" fmla="*/ 0 w 923925"/>
                <a:gd name="connsiteY5" fmla="*/ 466725 h 704850"/>
                <a:gd name="connsiteX0" fmla="*/ 0 w 923925"/>
                <a:gd name="connsiteY0" fmla="*/ 466725 h 704850"/>
                <a:gd name="connsiteX1" fmla="*/ 295275 w 923925"/>
                <a:gd name="connsiteY1" fmla="*/ 704850 h 704850"/>
                <a:gd name="connsiteX2" fmla="*/ 923925 w 923925"/>
                <a:gd name="connsiteY2" fmla="*/ 428625 h 704850"/>
                <a:gd name="connsiteX3" fmla="*/ 895350 w 923925"/>
                <a:gd name="connsiteY3" fmla="*/ 0 h 704850"/>
                <a:gd name="connsiteX4" fmla="*/ 600075 w 923925"/>
                <a:gd name="connsiteY4" fmla="*/ 76200 h 704850"/>
                <a:gd name="connsiteX5" fmla="*/ 0 w 923925"/>
                <a:gd name="connsiteY5" fmla="*/ 466725 h 704850"/>
                <a:gd name="connsiteX0" fmla="*/ 0 w 923925"/>
                <a:gd name="connsiteY0" fmla="*/ 466725 h 704850"/>
                <a:gd name="connsiteX1" fmla="*/ 295275 w 923925"/>
                <a:gd name="connsiteY1" fmla="*/ 704850 h 704850"/>
                <a:gd name="connsiteX2" fmla="*/ 923925 w 923925"/>
                <a:gd name="connsiteY2" fmla="*/ 428625 h 704850"/>
                <a:gd name="connsiteX3" fmla="*/ 895350 w 923925"/>
                <a:gd name="connsiteY3" fmla="*/ 0 h 704850"/>
                <a:gd name="connsiteX4" fmla="*/ 600075 w 923925"/>
                <a:gd name="connsiteY4" fmla="*/ 76200 h 704850"/>
                <a:gd name="connsiteX5" fmla="*/ 0 w 923925"/>
                <a:gd name="connsiteY5" fmla="*/ 466725 h 704850"/>
                <a:gd name="connsiteX0" fmla="*/ 0 w 923925"/>
                <a:gd name="connsiteY0" fmla="*/ 466725 h 704850"/>
                <a:gd name="connsiteX1" fmla="*/ 295275 w 923925"/>
                <a:gd name="connsiteY1" fmla="*/ 704850 h 704850"/>
                <a:gd name="connsiteX2" fmla="*/ 923925 w 923925"/>
                <a:gd name="connsiteY2" fmla="*/ 428625 h 704850"/>
                <a:gd name="connsiteX3" fmla="*/ 895350 w 923925"/>
                <a:gd name="connsiteY3" fmla="*/ 0 h 704850"/>
                <a:gd name="connsiteX4" fmla="*/ 600075 w 923925"/>
                <a:gd name="connsiteY4" fmla="*/ 76200 h 704850"/>
                <a:gd name="connsiteX5" fmla="*/ 0 w 923925"/>
                <a:gd name="connsiteY5" fmla="*/ 466725 h 704850"/>
                <a:gd name="connsiteX0" fmla="*/ 2007 w 925932"/>
                <a:gd name="connsiteY0" fmla="*/ 466725 h 704850"/>
                <a:gd name="connsiteX1" fmla="*/ 297282 w 925932"/>
                <a:gd name="connsiteY1" fmla="*/ 704850 h 704850"/>
                <a:gd name="connsiteX2" fmla="*/ 925932 w 925932"/>
                <a:gd name="connsiteY2" fmla="*/ 428625 h 704850"/>
                <a:gd name="connsiteX3" fmla="*/ 897357 w 925932"/>
                <a:gd name="connsiteY3" fmla="*/ 0 h 704850"/>
                <a:gd name="connsiteX4" fmla="*/ 602082 w 925932"/>
                <a:gd name="connsiteY4" fmla="*/ 76200 h 704850"/>
                <a:gd name="connsiteX5" fmla="*/ 2007 w 925932"/>
                <a:gd name="connsiteY5" fmla="*/ 466725 h 704850"/>
                <a:gd name="connsiteX0" fmla="*/ 2369 w 926294"/>
                <a:gd name="connsiteY0" fmla="*/ 466725 h 704850"/>
                <a:gd name="connsiteX1" fmla="*/ 297644 w 926294"/>
                <a:gd name="connsiteY1" fmla="*/ 704850 h 704850"/>
                <a:gd name="connsiteX2" fmla="*/ 926294 w 926294"/>
                <a:gd name="connsiteY2" fmla="*/ 428625 h 704850"/>
                <a:gd name="connsiteX3" fmla="*/ 897719 w 926294"/>
                <a:gd name="connsiteY3" fmla="*/ 0 h 704850"/>
                <a:gd name="connsiteX4" fmla="*/ 602444 w 926294"/>
                <a:gd name="connsiteY4" fmla="*/ 76200 h 704850"/>
                <a:gd name="connsiteX5" fmla="*/ 2369 w 926294"/>
                <a:gd name="connsiteY5" fmla="*/ 466725 h 704850"/>
                <a:gd name="connsiteX0" fmla="*/ 2369 w 926294"/>
                <a:gd name="connsiteY0" fmla="*/ 466725 h 704850"/>
                <a:gd name="connsiteX1" fmla="*/ 297644 w 926294"/>
                <a:gd name="connsiteY1" fmla="*/ 704850 h 704850"/>
                <a:gd name="connsiteX2" fmla="*/ 926294 w 926294"/>
                <a:gd name="connsiteY2" fmla="*/ 428625 h 704850"/>
                <a:gd name="connsiteX3" fmla="*/ 897719 w 926294"/>
                <a:gd name="connsiteY3" fmla="*/ 0 h 704850"/>
                <a:gd name="connsiteX4" fmla="*/ 602444 w 926294"/>
                <a:gd name="connsiteY4" fmla="*/ 76200 h 704850"/>
                <a:gd name="connsiteX5" fmla="*/ 2369 w 926294"/>
                <a:gd name="connsiteY5" fmla="*/ 466725 h 704850"/>
                <a:gd name="connsiteX0" fmla="*/ 2369 w 926294"/>
                <a:gd name="connsiteY0" fmla="*/ 466725 h 704850"/>
                <a:gd name="connsiteX1" fmla="*/ 297644 w 926294"/>
                <a:gd name="connsiteY1" fmla="*/ 704850 h 704850"/>
                <a:gd name="connsiteX2" fmla="*/ 926294 w 926294"/>
                <a:gd name="connsiteY2" fmla="*/ 428625 h 704850"/>
                <a:gd name="connsiteX3" fmla="*/ 897719 w 926294"/>
                <a:gd name="connsiteY3" fmla="*/ 0 h 704850"/>
                <a:gd name="connsiteX4" fmla="*/ 602444 w 926294"/>
                <a:gd name="connsiteY4" fmla="*/ 76200 h 704850"/>
                <a:gd name="connsiteX5" fmla="*/ 2369 w 926294"/>
                <a:gd name="connsiteY5" fmla="*/ 466725 h 704850"/>
                <a:gd name="connsiteX0" fmla="*/ 2369 w 959784"/>
                <a:gd name="connsiteY0" fmla="*/ 466725 h 704850"/>
                <a:gd name="connsiteX1" fmla="*/ 297644 w 959784"/>
                <a:gd name="connsiteY1" fmla="*/ 704850 h 704850"/>
                <a:gd name="connsiteX2" fmla="*/ 926294 w 959784"/>
                <a:gd name="connsiteY2" fmla="*/ 428625 h 704850"/>
                <a:gd name="connsiteX3" fmla="*/ 897719 w 959784"/>
                <a:gd name="connsiteY3" fmla="*/ 0 h 704850"/>
                <a:gd name="connsiteX4" fmla="*/ 602444 w 959784"/>
                <a:gd name="connsiteY4" fmla="*/ 76200 h 704850"/>
                <a:gd name="connsiteX5" fmla="*/ 2369 w 959784"/>
                <a:gd name="connsiteY5" fmla="*/ 466725 h 704850"/>
                <a:gd name="connsiteX0" fmla="*/ 2369 w 972332"/>
                <a:gd name="connsiteY0" fmla="*/ 466725 h 704850"/>
                <a:gd name="connsiteX1" fmla="*/ 297644 w 972332"/>
                <a:gd name="connsiteY1" fmla="*/ 704850 h 704850"/>
                <a:gd name="connsiteX2" fmla="*/ 926294 w 972332"/>
                <a:gd name="connsiteY2" fmla="*/ 428625 h 704850"/>
                <a:gd name="connsiteX3" fmla="*/ 897719 w 972332"/>
                <a:gd name="connsiteY3" fmla="*/ 0 h 704850"/>
                <a:gd name="connsiteX4" fmla="*/ 602444 w 972332"/>
                <a:gd name="connsiteY4" fmla="*/ 76200 h 704850"/>
                <a:gd name="connsiteX5" fmla="*/ 2369 w 972332"/>
                <a:gd name="connsiteY5" fmla="*/ 466725 h 704850"/>
                <a:gd name="connsiteX0" fmla="*/ 2369 w 987620"/>
                <a:gd name="connsiteY0" fmla="*/ 466725 h 704850"/>
                <a:gd name="connsiteX1" fmla="*/ 297644 w 987620"/>
                <a:gd name="connsiteY1" fmla="*/ 704850 h 704850"/>
                <a:gd name="connsiteX2" fmla="*/ 926294 w 987620"/>
                <a:gd name="connsiteY2" fmla="*/ 428625 h 704850"/>
                <a:gd name="connsiteX3" fmla="*/ 897719 w 987620"/>
                <a:gd name="connsiteY3" fmla="*/ 0 h 704850"/>
                <a:gd name="connsiteX4" fmla="*/ 602444 w 987620"/>
                <a:gd name="connsiteY4" fmla="*/ 76200 h 704850"/>
                <a:gd name="connsiteX5" fmla="*/ 2369 w 987620"/>
                <a:gd name="connsiteY5" fmla="*/ 466725 h 704850"/>
                <a:gd name="connsiteX0" fmla="*/ 2369 w 987620"/>
                <a:gd name="connsiteY0" fmla="*/ 468385 h 706510"/>
                <a:gd name="connsiteX1" fmla="*/ 297644 w 987620"/>
                <a:gd name="connsiteY1" fmla="*/ 706510 h 706510"/>
                <a:gd name="connsiteX2" fmla="*/ 926294 w 987620"/>
                <a:gd name="connsiteY2" fmla="*/ 430285 h 706510"/>
                <a:gd name="connsiteX3" fmla="*/ 897719 w 987620"/>
                <a:gd name="connsiteY3" fmla="*/ 1660 h 706510"/>
                <a:gd name="connsiteX4" fmla="*/ 602444 w 987620"/>
                <a:gd name="connsiteY4" fmla="*/ 77860 h 706510"/>
                <a:gd name="connsiteX5" fmla="*/ 2369 w 987620"/>
                <a:gd name="connsiteY5" fmla="*/ 468385 h 706510"/>
                <a:gd name="connsiteX0" fmla="*/ 2369 w 987620"/>
                <a:gd name="connsiteY0" fmla="*/ 468196 h 706321"/>
                <a:gd name="connsiteX1" fmla="*/ 297644 w 987620"/>
                <a:gd name="connsiteY1" fmla="*/ 706321 h 706321"/>
                <a:gd name="connsiteX2" fmla="*/ 926294 w 987620"/>
                <a:gd name="connsiteY2" fmla="*/ 430096 h 706321"/>
                <a:gd name="connsiteX3" fmla="*/ 897719 w 987620"/>
                <a:gd name="connsiteY3" fmla="*/ 1471 h 706321"/>
                <a:gd name="connsiteX4" fmla="*/ 526244 w 987620"/>
                <a:gd name="connsiteY4" fmla="*/ 87196 h 706321"/>
                <a:gd name="connsiteX5" fmla="*/ 2369 w 987620"/>
                <a:gd name="connsiteY5" fmla="*/ 468196 h 706321"/>
                <a:gd name="connsiteX0" fmla="*/ 2369 w 987620"/>
                <a:gd name="connsiteY0" fmla="*/ 473062 h 711187"/>
                <a:gd name="connsiteX1" fmla="*/ 297644 w 987620"/>
                <a:gd name="connsiteY1" fmla="*/ 711187 h 711187"/>
                <a:gd name="connsiteX2" fmla="*/ 926294 w 987620"/>
                <a:gd name="connsiteY2" fmla="*/ 434962 h 711187"/>
                <a:gd name="connsiteX3" fmla="*/ 897719 w 987620"/>
                <a:gd name="connsiteY3" fmla="*/ 6337 h 711187"/>
                <a:gd name="connsiteX4" fmla="*/ 526244 w 987620"/>
                <a:gd name="connsiteY4" fmla="*/ 92062 h 711187"/>
                <a:gd name="connsiteX5" fmla="*/ 2369 w 987620"/>
                <a:gd name="connsiteY5" fmla="*/ 473062 h 711187"/>
                <a:gd name="connsiteX0" fmla="*/ 2369 w 987620"/>
                <a:gd name="connsiteY0" fmla="*/ 473062 h 711187"/>
                <a:gd name="connsiteX1" fmla="*/ 297644 w 987620"/>
                <a:gd name="connsiteY1" fmla="*/ 711187 h 711187"/>
                <a:gd name="connsiteX2" fmla="*/ 926294 w 987620"/>
                <a:gd name="connsiteY2" fmla="*/ 434962 h 711187"/>
                <a:gd name="connsiteX3" fmla="*/ 897719 w 987620"/>
                <a:gd name="connsiteY3" fmla="*/ 6337 h 711187"/>
                <a:gd name="connsiteX4" fmla="*/ 526244 w 987620"/>
                <a:gd name="connsiteY4" fmla="*/ 92062 h 711187"/>
                <a:gd name="connsiteX5" fmla="*/ 2369 w 987620"/>
                <a:gd name="connsiteY5" fmla="*/ 473062 h 711187"/>
                <a:gd name="connsiteX0" fmla="*/ 2369 w 987620"/>
                <a:gd name="connsiteY0" fmla="*/ 475191 h 713316"/>
                <a:gd name="connsiteX1" fmla="*/ 297644 w 987620"/>
                <a:gd name="connsiteY1" fmla="*/ 713316 h 713316"/>
                <a:gd name="connsiteX2" fmla="*/ 926294 w 987620"/>
                <a:gd name="connsiteY2" fmla="*/ 437091 h 713316"/>
                <a:gd name="connsiteX3" fmla="*/ 897719 w 987620"/>
                <a:gd name="connsiteY3" fmla="*/ 8466 h 713316"/>
                <a:gd name="connsiteX4" fmla="*/ 488144 w 987620"/>
                <a:gd name="connsiteY4" fmla="*/ 84666 h 713316"/>
                <a:gd name="connsiteX5" fmla="*/ 2369 w 987620"/>
                <a:gd name="connsiteY5" fmla="*/ 475191 h 713316"/>
                <a:gd name="connsiteX0" fmla="*/ 2369 w 987620"/>
                <a:gd name="connsiteY0" fmla="*/ 489496 h 727621"/>
                <a:gd name="connsiteX1" fmla="*/ 297644 w 987620"/>
                <a:gd name="connsiteY1" fmla="*/ 727621 h 727621"/>
                <a:gd name="connsiteX2" fmla="*/ 926294 w 987620"/>
                <a:gd name="connsiteY2" fmla="*/ 451396 h 727621"/>
                <a:gd name="connsiteX3" fmla="*/ 897719 w 987620"/>
                <a:gd name="connsiteY3" fmla="*/ 22771 h 727621"/>
                <a:gd name="connsiteX4" fmla="*/ 488144 w 987620"/>
                <a:gd name="connsiteY4" fmla="*/ 98971 h 727621"/>
                <a:gd name="connsiteX5" fmla="*/ 2369 w 987620"/>
                <a:gd name="connsiteY5" fmla="*/ 489496 h 727621"/>
                <a:gd name="connsiteX0" fmla="*/ 2369 w 984580"/>
                <a:gd name="connsiteY0" fmla="*/ 468707 h 706832"/>
                <a:gd name="connsiteX1" fmla="*/ 297644 w 984580"/>
                <a:gd name="connsiteY1" fmla="*/ 706832 h 706832"/>
                <a:gd name="connsiteX2" fmla="*/ 926294 w 984580"/>
                <a:gd name="connsiteY2" fmla="*/ 430607 h 706832"/>
                <a:gd name="connsiteX3" fmla="*/ 888194 w 984580"/>
                <a:gd name="connsiteY3" fmla="*/ 49607 h 706832"/>
                <a:gd name="connsiteX4" fmla="*/ 488144 w 984580"/>
                <a:gd name="connsiteY4" fmla="*/ 78182 h 706832"/>
                <a:gd name="connsiteX5" fmla="*/ 2369 w 984580"/>
                <a:gd name="connsiteY5" fmla="*/ 468707 h 706832"/>
                <a:gd name="connsiteX0" fmla="*/ 2369 w 984580"/>
                <a:gd name="connsiteY0" fmla="*/ 512615 h 750740"/>
                <a:gd name="connsiteX1" fmla="*/ 297644 w 984580"/>
                <a:gd name="connsiteY1" fmla="*/ 750740 h 750740"/>
                <a:gd name="connsiteX2" fmla="*/ 926294 w 984580"/>
                <a:gd name="connsiteY2" fmla="*/ 474515 h 750740"/>
                <a:gd name="connsiteX3" fmla="*/ 888194 w 984580"/>
                <a:gd name="connsiteY3" fmla="*/ 93515 h 750740"/>
                <a:gd name="connsiteX4" fmla="*/ 488144 w 984580"/>
                <a:gd name="connsiteY4" fmla="*/ 122090 h 750740"/>
                <a:gd name="connsiteX5" fmla="*/ 2369 w 984580"/>
                <a:gd name="connsiteY5" fmla="*/ 512615 h 750740"/>
                <a:gd name="connsiteX0" fmla="*/ 2369 w 974649"/>
                <a:gd name="connsiteY0" fmla="*/ 474206 h 712331"/>
                <a:gd name="connsiteX1" fmla="*/ 297644 w 974649"/>
                <a:gd name="connsiteY1" fmla="*/ 712331 h 712331"/>
                <a:gd name="connsiteX2" fmla="*/ 926294 w 974649"/>
                <a:gd name="connsiteY2" fmla="*/ 436106 h 712331"/>
                <a:gd name="connsiteX3" fmla="*/ 850094 w 974649"/>
                <a:gd name="connsiteY3" fmla="*/ 140831 h 712331"/>
                <a:gd name="connsiteX4" fmla="*/ 488144 w 974649"/>
                <a:gd name="connsiteY4" fmla="*/ 83681 h 712331"/>
                <a:gd name="connsiteX5" fmla="*/ 2369 w 974649"/>
                <a:gd name="connsiteY5" fmla="*/ 474206 h 712331"/>
                <a:gd name="connsiteX0" fmla="*/ 2369 w 974649"/>
                <a:gd name="connsiteY0" fmla="*/ 418934 h 657059"/>
                <a:gd name="connsiteX1" fmla="*/ 297644 w 974649"/>
                <a:gd name="connsiteY1" fmla="*/ 657059 h 657059"/>
                <a:gd name="connsiteX2" fmla="*/ 926294 w 974649"/>
                <a:gd name="connsiteY2" fmla="*/ 380834 h 657059"/>
                <a:gd name="connsiteX3" fmla="*/ 850094 w 974649"/>
                <a:gd name="connsiteY3" fmla="*/ 85559 h 657059"/>
                <a:gd name="connsiteX4" fmla="*/ 421469 w 974649"/>
                <a:gd name="connsiteY4" fmla="*/ 133184 h 657059"/>
                <a:gd name="connsiteX5" fmla="*/ 2369 w 974649"/>
                <a:gd name="connsiteY5" fmla="*/ 418934 h 657059"/>
                <a:gd name="connsiteX0" fmla="*/ 2901 w 937081"/>
                <a:gd name="connsiteY0" fmla="*/ 466559 h 657059"/>
                <a:gd name="connsiteX1" fmla="*/ 260076 w 937081"/>
                <a:gd name="connsiteY1" fmla="*/ 657059 h 657059"/>
                <a:gd name="connsiteX2" fmla="*/ 888726 w 937081"/>
                <a:gd name="connsiteY2" fmla="*/ 380834 h 657059"/>
                <a:gd name="connsiteX3" fmla="*/ 812526 w 937081"/>
                <a:gd name="connsiteY3" fmla="*/ 85559 h 657059"/>
                <a:gd name="connsiteX4" fmla="*/ 383901 w 937081"/>
                <a:gd name="connsiteY4" fmla="*/ 133184 h 657059"/>
                <a:gd name="connsiteX5" fmla="*/ 2901 w 937081"/>
                <a:gd name="connsiteY5" fmla="*/ 466559 h 657059"/>
                <a:gd name="connsiteX0" fmla="*/ 2484 w 936664"/>
                <a:gd name="connsiteY0" fmla="*/ 466559 h 666584"/>
                <a:gd name="connsiteX1" fmla="*/ 288234 w 936664"/>
                <a:gd name="connsiteY1" fmla="*/ 666584 h 666584"/>
                <a:gd name="connsiteX2" fmla="*/ 888309 w 936664"/>
                <a:gd name="connsiteY2" fmla="*/ 380834 h 666584"/>
                <a:gd name="connsiteX3" fmla="*/ 812109 w 936664"/>
                <a:gd name="connsiteY3" fmla="*/ 85559 h 666584"/>
                <a:gd name="connsiteX4" fmla="*/ 383484 w 936664"/>
                <a:gd name="connsiteY4" fmla="*/ 133184 h 666584"/>
                <a:gd name="connsiteX5" fmla="*/ 2484 w 936664"/>
                <a:gd name="connsiteY5" fmla="*/ 466559 h 666584"/>
                <a:gd name="connsiteX0" fmla="*/ 2484 w 936664"/>
                <a:gd name="connsiteY0" fmla="*/ 466559 h 666584"/>
                <a:gd name="connsiteX1" fmla="*/ 288234 w 936664"/>
                <a:gd name="connsiteY1" fmla="*/ 666584 h 666584"/>
                <a:gd name="connsiteX2" fmla="*/ 888309 w 936664"/>
                <a:gd name="connsiteY2" fmla="*/ 380834 h 666584"/>
                <a:gd name="connsiteX3" fmla="*/ 812109 w 936664"/>
                <a:gd name="connsiteY3" fmla="*/ 85559 h 666584"/>
                <a:gd name="connsiteX4" fmla="*/ 383484 w 936664"/>
                <a:gd name="connsiteY4" fmla="*/ 133184 h 666584"/>
                <a:gd name="connsiteX5" fmla="*/ 2484 w 936664"/>
                <a:gd name="connsiteY5" fmla="*/ 466559 h 666584"/>
                <a:gd name="connsiteX0" fmla="*/ 2484 w 929328"/>
                <a:gd name="connsiteY0" fmla="*/ 466559 h 666584"/>
                <a:gd name="connsiteX1" fmla="*/ 288234 w 929328"/>
                <a:gd name="connsiteY1" fmla="*/ 666584 h 666584"/>
                <a:gd name="connsiteX2" fmla="*/ 878784 w 929328"/>
                <a:gd name="connsiteY2" fmla="*/ 352259 h 666584"/>
                <a:gd name="connsiteX3" fmla="*/ 812109 w 929328"/>
                <a:gd name="connsiteY3" fmla="*/ 85559 h 666584"/>
                <a:gd name="connsiteX4" fmla="*/ 383484 w 929328"/>
                <a:gd name="connsiteY4" fmla="*/ 133184 h 666584"/>
                <a:gd name="connsiteX5" fmla="*/ 2484 w 929328"/>
                <a:gd name="connsiteY5" fmla="*/ 466559 h 666584"/>
                <a:gd name="connsiteX0" fmla="*/ 2484 w 903999"/>
                <a:gd name="connsiteY0" fmla="*/ 466559 h 666584"/>
                <a:gd name="connsiteX1" fmla="*/ 288234 w 903999"/>
                <a:gd name="connsiteY1" fmla="*/ 666584 h 666584"/>
                <a:gd name="connsiteX2" fmla="*/ 878784 w 903999"/>
                <a:gd name="connsiteY2" fmla="*/ 352259 h 666584"/>
                <a:gd name="connsiteX3" fmla="*/ 812109 w 903999"/>
                <a:gd name="connsiteY3" fmla="*/ 85559 h 666584"/>
                <a:gd name="connsiteX4" fmla="*/ 383484 w 903999"/>
                <a:gd name="connsiteY4" fmla="*/ 133184 h 666584"/>
                <a:gd name="connsiteX5" fmla="*/ 2484 w 903999"/>
                <a:gd name="connsiteY5" fmla="*/ 466559 h 666584"/>
                <a:gd name="connsiteX0" fmla="*/ 2484 w 894229"/>
                <a:gd name="connsiteY0" fmla="*/ 455466 h 655491"/>
                <a:gd name="connsiteX1" fmla="*/ 288234 w 894229"/>
                <a:gd name="connsiteY1" fmla="*/ 655491 h 655491"/>
                <a:gd name="connsiteX2" fmla="*/ 878784 w 894229"/>
                <a:gd name="connsiteY2" fmla="*/ 341166 h 655491"/>
                <a:gd name="connsiteX3" fmla="*/ 745434 w 894229"/>
                <a:gd name="connsiteY3" fmla="*/ 93516 h 655491"/>
                <a:gd name="connsiteX4" fmla="*/ 383484 w 894229"/>
                <a:gd name="connsiteY4" fmla="*/ 122091 h 655491"/>
                <a:gd name="connsiteX5" fmla="*/ 2484 w 894229"/>
                <a:gd name="connsiteY5" fmla="*/ 455466 h 655491"/>
                <a:gd name="connsiteX0" fmla="*/ 2484 w 909836"/>
                <a:gd name="connsiteY0" fmla="*/ 455466 h 655491"/>
                <a:gd name="connsiteX1" fmla="*/ 288234 w 909836"/>
                <a:gd name="connsiteY1" fmla="*/ 655491 h 655491"/>
                <a:gd name="connsiteX2" fmla="*/ 878784 w 909836"/>
                <a:gd name="connsiteY2" fmla="*/ 341166 h 655491"/>
                <a:gd name="connsiteX3" fmla="*/ 745434 w 909836"/>
                <a:gd name="connsiteY3" fmla="*/ 93516 h 655491"/>
                <a:gd name="connsiteX4" fmla="*/ 383484 w 909836"/>
                <a:gd name="connsiteY4" fmla="*/ 122091 h 655491"/>
                <a:gd name="connsiteX5" fmla="*/ 2484 w 909836"/>
                <a:gd name="connsiteY5" fmla="*/ 455466 h 655491"/>
                <a:gd name="connsiteX0" fmla="*/ 2484 w 909836"/>
                <a:gd name="connsiteY0" fmla="*/ 406321 h 606346"/>
                <a:gd name="connsiteX1" fmla="*/ 288234 w 909836"/>
                <a:gd name="connsiteY1" fmla="*/ 606346 h 606346"/>
                <a:gd name="connsiteX2" fmla="*/ 878784 w 909836"/>
                <a:gd name="connsiteY2" fmla="*/ 292021 h 606346"/>
                <a:gd name="connsiteX3" fmla="*/ 745434 w 909836"/>
                <a:gd name="connsiteY3" fmla="*/ 44371 h 606346"/>
                <a:gd name="connsiteX4" fmla="*/ 383484 w 909836"/>
                <a:gd name="connsiteY4" fmla="*/ 72946 h 606346"/>
                <a:gd name="connsiteX5" fmla="*/ 2484 w 909836"/>
                <a:gd name="connsiteY5" fmla="*/ 406321 h 606346"/>
                <a:gd name="connsiteX0" fmla="*/ 2484 w 909836"/>
                <a:gd name="connsiteY0" fmla="*/ 361950 h 561975"/>
                <a:gd name="connsiteX1" fmla="*/ 288234 w 909836"/>
                <a:gd name="connsiteY1" fmla="*/ 561975 h 561975"/>
                <a:gd name="connsiteX2" fmla="*/ 878784 w 909836"/>
                <a:gd name="connsiteY2" fmla="*/ 247650 h 561975"/>
                <a:gd name="connsiteX3" fmla="*/ 745434 w 909836"/>
                <a:gd name="connsiteY3" fmla="*/ 0 h 561975"/>
                <a:gd name="connsiteX4" fmla="*/ 364434 w 909836"/>
                <a:gd name="connsiteY4" fmla="*/ 161925 h 561975"/>
                <a:gd name="connsiteX5" fmla="*/ 2484 w 909836"/>
                <a:gd name="connsiteY5" fmla="*/ 361950 h 561975"/>
                <a:gd name="connsiteX0" fmla="*/ 4330 w 825957"/>
                <a:gd name="connsiteY0" fmla="*/ 419100 h 561975"/>
                <a:gd name="connsiteX1" fmla="*/ 204355 w 825957"/>
                <a:gd name="connsiteY1" fmla="*/ 561975 h 561975"/>
                <a:gd name="connsiteX2" fmla="*/ 794905 w 825957"/>
                <a:gd name="connsiteY2" fmla="*/ 247650 h 561975"/>
                <a:gd name="connsiteX3" fmla="*/ 661555 w 825957"/>
                <a:gd name="connsiteY3" fmla="*/ 0 h 561975"/>
                <a:gd name="connsiteX4" fmla="*/ 280555 w 825957"/>
                <a:gd name="connsiteY4" fmla="*/ 161925 h 561975"/>
                <a:gd name="connsiteX5" fmla="*/ 4330 w 825957"/>
                <a:gd name="connsiteY5" fmla="*/ 419100 h 561975"/>
                <a:gd name="connsiteX0" fmla="*/ 4330 w 825957"/>
                <a:gd name="connsiteY0" fmla="*/ 419100 h 561975"/>
                <a:gd name="connsiteX1" fmla="*/ 204355 w 825957"/>
                <a:gd name="connsiteY1" fmla="*/ 561975 h 561975"/>
                <a:gd name="connsiteX2" fmla="*/ 794905 w 825957"/>
                <a:gd name="connsiteY2" fmla="*/ 247650 h 561975"/>
                <a:gd name="connsiteX3" fmla="*/ 661555 w 825957"/>
                <a:gd name="connsiteY3" fmla="*/ 0 h 561975"/>
                <a:gd name="connsiteX4" fmla="*/ 280555 w 825957"/>
                <a:gd name="connsiteY4" fmla="*/ 161925 h 561975"/>
                <a:gd name="connsiteX5" fmla="*/ 4330 w 825957"/>
                <a:gd name="connsiteY5" fmla="*/ 419100 h 561975"/>
                <a:gd name="connsiteX0" fmla="*/ 2369 w 919246"/>
                <a:gd name="connsiteY0" fmla="*/ 381000 h 561975"/>
                <a:gd name="connsiteX1" fmla="*/ 297644 w 919246"/>
                <a:gd name="connsiteY1" fmla="*/ 561975 h 561975"/>
                <a:gd name="connsiteX2" fmla="*/ 888194 w 919246"/>
                <a:gd name="connsiteY2" fmla="*/ 247650 h 561975"/>
                <a:gd name="connsiteX3" fmla="*/ 754844 w 919246"/>
                <a:gd name="connsiteY3" fmla="*/ 0 h 561975"/>
                <a:gd name="connsiteX4" fmla="*/ 373844 w 919246"/>
                <a:gd name="connsiteY4" fmla="*/ 161925 h 561975"/>
                <a:gd name="connsiteX5" fmla="*/ 2369 w 919246"/>
                <a:gd name="connsiteY5" fmla="*/ 381000 h 561975"/>
                <a:gd name="connsiteX0" fmla="*/ 0 w 916877"/>
                <a:gd name="connsiteY0" fmla="*/ 381000 h 561975"/>
                <a:gd name="connsiteX1" fmla="*/ 295275 w 916877"/>
                <a:gd name="connsiteY1" fmla="*/ 561975 h 561975"/>
                <a:gd name="connsiteX2" fmla="*/ 885825 w 916877"/>
                <a:gd name="connsiteY2" fmla="*/ 247650 h 561975"/>
                <a:gd name="connsiteX3" fmla="*/ 752475 w 916877"/>
                <a:gd name="connsiteY3" fmla="*/ 0 h 561975"/>
                <a:gd name="connsiteX4" fmla="*/ 371475 w 916877"/>
                <a:gd name="connsiteY4" fmla="*/ 161925 h 561975"/>
                <a:gd name="connsiteX5" fmla="*/ 0 w 916877"/>
                <a:gd name="connsiteY5" fmla="*/ 381000 h 561975"/>
                <a:gd name="connsiteX0" fmla="*/ 0 w 908655"/>
                <a:gd name="connsiteY0" fmla="*/ 352425 h 533400"/>
                <a:gd name="connsiteX1" fmla="*/ 295275 w 908655"/>
                <a:gd name="connsiteY1" fmla="*/ 533400 h 533400"/>
                <a:gd name="connsiteX2" fmla="*/ 885825 w 908655"/>
                <a:gd name="connsiteY2" fmla="*/ 219075 h 533400"/>
                <a:gd name="connsiteX3" fmla="*/ 714375 w 908655"/>
                <a:gd name="connsiteY3" fmla="*/ 0 h 533400"/>
                <a:gd name="connsiteX4" fmla="*/ 371475 w 908655"/>
                <a:gd name="connsiteY4" fmla="*/ 133350 h 533400"/>
                <a:gd name="connsiteX5" fmla="*/ 0 w 908655"/>
                <a:gd name="connsiteY5" fmla="*/ 352425 h 533400"/>
                <a:gd name="connsiteX0" fmla="*/ 0 w 908655"/>
                <a:gd name="connsiteY0" fmla="*/ 352425 h 533400"/>
                <a:gd name="connsiteX1" fmla="*/ 295275 w 908655"/>
                <a:gd name="connsiteY1" fmla="*/ 533400 h 533400"/>
                <a:gd name="connsiteX2" fmla="*/ 885825 w 908655"/>
                <a:gd name="connsiteY2" fmla="*/ 219075 h 533400"/>
                <a:gd name="connsiteX3" fmla="*/ 714375 w 908655"/>
                <a:gd name="connsiteY3" fmla="*/ 0 h 533400"/>
                <a:gd name="connsiteX4" fmla="*/ 371475 w 908655"/>
                <a:gd name="connsiteY4" fmla="*/ 133350 h 533400"/>
                <a:gd name="connsiteX5" fmla="*/ 0 w 908655"/>
                <a:gd name="connsiteY5" fmla="*/ 352425 h 533400"/>
                <a:gd name="connsiteX0" fmla="*/ 0 w 908655"/>
                <a:gd name="connsiteY0" fmla="*/ 352425 h 533400"/>
                <a:gd name="connsiteX1" fmla="*/ 295275 w 908655"/>
                <a:gd name="connsiteY1" fmla="*/ 533400 h 533400"/>
                <a:gd name="connsiteX2" fmla="*/ 885825 w 908655"/>
                <a:gd name="connsiteY2" fmla="*/ 219075 h 533400"/>
                <a:gd name="connsiteX3" fmla="*/ 714375 w 908655"/>
                <a:gd name="connsiteY3" fmla="*/ 0 h 533400"/>
                <a:gd name="connsiteX4" fmla="*/ 371475 w 908655"/>
                <a:gd name="connsiteY4" fmla="*/ 133350 h 533400"/>
                <a:gd name="connsiteX5" fmla="*/ 0 w 908655"/>
                <a:gd name="connsiteY5" fmla="*/ 352425 h 533400"/>
                <a:gd name="connsiteX0" fmla="*/ 0 w 908655"/>
                <a:gd name="connsiteY0" fmla="*/ 352425 h 533400"/>
                <a:gd name="connsiteX1" fmla="*/ 295275 w 908655"/>
                <a:gd name="connsiteY1" fmla="*/ 533400 h 533400"/>
                <a:gd name="connsiteX2" fmla="*/ 885825 w 908655"/>
                <a:gd name="connsiteY2" fmla="*/ 219075 h 533400"/>
                <a:gd name="connsiteX3" fmla="*/ 714375 w 908655"/>
                <a:gd name="connsiteY3" fmla="*/ 0 h 533400"/>
                <a:gd name="connsiteX4" fmla="*/ 371475 w 908655"/>
                <a:gd name="connsiteY4" fmla="*/ 133350 h 533400"/>
                <a:gd name="connsiteX5" fmla="*/ 0 w 908655"/>
                <a:gd name="connsiteY5" fmla="*/ 35242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533400"/>
                <a:gd name="connsiteX1" fmla="*/ 266700 w 880080"/>
                <a:gd name="connsiteY1" fmla="*/ 533400 h 533400"/>
                <a:gd name="connsiteX2" fmla="*/ 857250 w 880080"/>
                <a:gd name="connsiteY2" fmla="*/ 219075 h 533400"/>
                <a:gd name="connsiteX3" fmla="*/ 685800 w 880080"/>
                <a:gd name="connsiteY3" fmla="*/ 0 h 533400"/>
                <a:gd name="connsiteX4" fmla="*/ 342900 w 880080"/>
                <a:gd name="connsiteY4" fmla="*/ 133350 h 533400"/>
                <a:gd name="connsiteX5" fmla="*/ 0 w 880080"/>
                <a:gd name="connsiteY5" fmla="*/ 295275 h 533400"/>
                <a:gd name="connsiteX0" fmla="*/ 0 w 880080"/>
                <a:gd name="connsiteY0" fmla="*/ 295275 h 298141"/>
                <a:gd name="connsiteX1" fmla="*/ 857250 w 880080"/>
                <a:gd name="connsiteY1" fmla="*/ 219075 h 298141"/>
                <a:gd name="connsiteX2" fmla="*/ 685800 w 880080"/>
                <a:gd name="connsiteY2" fmla="*/ 0 h 298141"/>
                <a:gd name="connsiteX3" fmla="*/ 342900 w 880080"/>
                <a:gd name="connsiteY3" fmla="*/ 133350 h 298141"/>
                <a:gd name="connsiteX4" fmla="*/ 0 w 880080"/>
                <a:gd name="connsiteY4" fmla="*/ 295275 h 298141"/>
                <a:gd name="connsiteX0" fmla="*/ 0 w 880080"/>
                <a:gd name="connsiteY0" fmla="*/ 295275 h 378434"/>
                <a:gd name="connsiteX1" fmla="*/ 857250 w 880080"/>
                <a:gd name="connsiteY1" fmla="*/ 219075 h 378434"/>
                <a:gd name="connsiteX2" fmla="*/ 685800 w 880080"/>
                <a:gd name="connsiteY2" fmla="*/ 0 h 378434"/>
                <a:gd name="connsiteX3" fmla="*/ 342900 w 880080"/>
                <a:gd name="connsiteY3" fmla="*/ 133350 h 378434"/>
                <a:gd name="connsiteX4" fmla="*/ 0 w 880080"/>
                <a:gd name="connsiteY4" fmla="*/ 295275 h 378434"/>
                <a:gd name="connsiteX0" fmla="*/ 0 w 880080"/>
                <a:gd name="connsiteY0" fmla="*/ 295275 h 432967"/>
                <a:gd name="connsiteX1" fmla="*/ 857250 w 880080"/>
                <a:gd name="connsiteY1" fmla="*/ 219075 h 432967"/>
                <a:gd name="connsiteX2" fmla="*/ 685800 w 880080"/>
                <a:gd name="connsiteY2" fmla="*/ 0 h 432967"/>
                <a:gd name="connsiteX3" fmla="*/ 342900 w 880080"/>
                <a:gd name="connsiteY3" fmla="*/ 133350 h 432967"/>
                <a:gd name="connsiteX4" fmla="*/ 0 w 880080"/>
                <a:gd name="connsiteY4" fmla="*/ 295275 h 432967"/>
                <a:gd name="connsiteX0" fmla="*/ 0 w 857250"/>
                <a:gd name="connsiteY0" fmla="*/ 295275 h 432967"/>
                <a:gd name="connsiteX1" fmla="*/ 857250 w 857250"/>
                <a:gd name="connsiteY1" fmla="*/ 219075 h 432967"/>
                <a:gd name="connsiteX2" fmla="*/ 685800 w 857250"/>
                <a:gd name="connsiteY2" fmla="*/ 0 h 432967"/>
                <a:gd name="connsiteX3" fmla="*/ 342900 w 857250"/>
                <a:gd name="connsiteY3" fmla="*/ 133350 h 432967"/>
                <a:gd name="connsiteX4" fmla="*/ 0 w 857250"/>
                <a:gd name="connsiteY4" fmla="*/ 295275 h 432967"/>
                <a:gd name="connsiteX0" fmla="*/ 0 w 794198"/>
                <a:gd name="connsiteY0" fmla="*/ 295275 h 441269"/>
                <a:gd name="connsiteX1" fmla="*/ 781050 w 794198"/>
                <a:gd name="connsiteY1" fmla="*/ 238125 h 441269"/>
                <a:gd name="connsiteX2" fmla="*/ 685800 w 794198"/>
                <a:gd name="connsiteY2" fmla="*/ 0 h 441269"/>
                <a:gd name="connsiteX3" fmla="*/ 342900 w 794198"/>
                <a:gd name="connsiteY3" fmla="*/ 133350 h 441269"/>
                <a:gd name="connsiteX4" fmla="*/ 0 w 794198"/>
                <a:gd name="connsiteY4" fmla="*/ 295275 h 441269"/>
                <a:gd name="connsiteX0" fmla="*/ 0 w 844906"/>
                <a:gd name="connsiteY0" fmla="*/ 295275 h 441269"/>
                <a:gd name="connsiteX1" fmla="*/ 781050 w 844906"/>
                <a:gd name="connsiteY1" fmla="*/ 238125 h 441269"/>
                <a:gd name="connsiteX2" fmla="*/ 685800 w 844906"/>
                <a:gd name="connsiteY2" fmla="*/ 0 h 441269"/>
                <a:gd name="connsiteX3" fmla="*/ 342900 w 844906"/>
                <a:gd name="connsiteY3" fmla="*/ 133350 h 441269"/>
                <a:gd name="connsiteX4" fmla="*/ 0 w 844906"/>
                <a:gd name="connsiteY4" fmla="*/ 295275 h 441269"/>
                <a:gd name="connsiteX0" fmla="*/ 0 w 828566"/>
                <a:gd name="connsiteY0" fmla="*/ 295275 h 441269"/>
                <a:gd name="connsiteX1" fmla="*/ 781050 w 828566"/>
                <a:gd name="connsiteY1" fmla="*/ 238125 h 441269"/>
                <a:gd name="connsiteX2" fmla="*/ 685800 w 828566"/>
                <a:gd name="connsiteY2" fmla="*/ 0 h 441269"/>
                <a:gd name="connsiteX3" fmla="*/ 342900 w 828566"/>
                <a:gd name="connsiteY3" fmla="*/ 133350 h 441269"/>
                <a:gd name="connsiteX4" fmla="*/ 0 w 828566"/>
                <a:gd name="connsiteY4" fmla="*/ 295275 h 441269"/>
                <a:gd name="connsiteX0" fmla="*/ 0 w 828566"/>
                <a:gd name="connsiteY0" fmla="*/ 295275 h 419263"/>
                <a:gd name="connsiteX1" fmla="*/ 781050 w 828566"/>
                <a:gd name="connsiteY1" fmla="*/ 238125 h 419263"/>
                <a:gd name="connsiteX2" fmla="*/ 685800 w 828566"/>
                <a:gd name="connsiteY2" fmla="*/ 0 h 419263"/>
                <a:gd name="connsiteX3" fmla="*/ 342900 w 828566"/>
                <a:gd name="connsiteY3" fmla="*/ 133350 h 419263"/>
                <a:gd name="connsiteX4" fmla="*/ 0 w 828566"/>
                <a:gd name="connsiteY4" fmla="*/ 295275 h 419263"/>
                <a:gd name="connsiteX0" fmla="*/ 0 w 828566"/>
                <a:gd name="connsiteY0" fmla="*/ 247650 h 391953"/>
                <a:gd name="connsiteX1" fmla="*/ 781050 w 828566"/>
                <a:gd name="connsiteY1" fmla="*/ 238125 h 391953"/>
                <a:gd name="connsiteX2" fmla="*/ 685800 w 828566"/>
                <a:gd name="connsiteY2" fmla="*/ 0 h 391953"/>
                <a:gd name="connsiteX3" fmla="*/ 342900 w 828566"/>
                <a:gd name="connsiteY3" fmla="*/ 133350 h 391953"/>
                <a:gd name="connsiteX4" fmla="*/ 0 w 828566"/>
                <a:gd name="connsiteY4" fmla="*/ 247650 h 391953"/>
                <a:gd name="connsiteX0" fmla="*/ 0 w 809516"/>
                <a:gd name="connsiteY0" fmla="*/ 266700 h 402385"/>
                <a:gd name="connsiteX1" fmla="*/ 762000 w 809516"/>
                <a:gd name="connsiteY1" fmla="*/ 238125 h 402385"/>
                <a:gd name="connsiteX2" fmla="*/ 666750 w 809516"/>
                <a:gd name="connsiteY2" fmla="*/ 0 h 402385"/>
                <a:gd name="connsiteX3" fmla="*/ 323850 w 809516"/>
                <a:gd name="connsiteY3" fmla="*/ 133350 h 402385"/>
                <a:gd name="connsiteX4" fmla="*/ 0 w 809516"/>
                <a:gd name="connsiteY4" fmla="*/ 266700 h 402385"/>
                <a:gd name="connsiteX0" fmla="*/ 0 w 809516"/>
                <a:gd name="connsiteY0" fmla="*/ 266700 h 402385"/>
                <a:gd name="connsiteX1" fmla="*/ 762000 w 809516"/>
                <a:gd name="connsiteY1" fmla="*/ 238125 h 402385"/>
                <a:gd name="connsiteX2" fmla="*/ 666750 w 809516"/>
                <a:gd name="connsiteY2" fmla="*/ 0 h 402385"/>
                <a:gd name="connsiteX3" fmla="*/ 323850 w 809516"/>
                <a:gd name="connsiteY3" fmla="*/ 133350 h 402385"/>
                <a:gd name="connsiteX4" fmla="*/ 0 w 809516"/>
                <a:gd name="connsiteY4" fmla="*/ 266700 h 402385"/>
                <a:gd name="connsiteX0" fmla="*/ 0 w 809516"/>
                <a:gd name="connsiteY0" fmla="*/ 266700 h 406252"/>
                <a:gd name="connsiteX1" fmla="*/ 762000 w 809516"/>
                <a:gd name="connsiteY1" fmla="*/ 238125 h 406252"/>
                <a:gd name="connsiteX2" fmla="*/ 666750 w 809516"/>
                <a:gd name="connsiteY2" fmla="*/ 0 h 406252"/>
                <a:gd name="connsiteX3" fmla="*/ 323850 w 809516"/>
                <a:gd name="connsiteY3" fmla="*/ 133350 h 406252"/>
                <a:gd name="connsiteX4" fmla="*/ 0 w 809516"/>
                <a:gd name="connsiteY4" fmla="*/ 266700 h 406252"/>
                <a:gd name="connsiteX0" fmla="*/ 0 w 809516"/>
                <a:gd name="connsiteY0" fmla="*/ 266700 h 468978"/>
                <a:gd name="connsiteX1" fmla="*/ 446146 w 809516"/>
                <a:gd name="connsiteY1" fmla="*/ 468877 h 468978"/>
                <a:gd name="connsiteX2" fmla="*/ 762000 w 809516"/>
                <a:gd name="connsiteY2" fmla="*/ 238125 h 468978"/>
                <a:gd name="connsiteX3" fmla="*/ 666750 w 809516"/>
                <a:gd name="connsiteY3" fmla="*/ 0 h 468978"/>
                <a:gd name="connsiteX4" fmla="*/ 323850 w 809516"/>
                <a:gd name="connsiteY4" fmla="*/ 133350 h 468978"/>
                <a:gd name="connsiteX5" fmla="*/ 0 w 809516"/>
                <a:gd name="connsiteY5" fmla="*/ 266700 h 468978"/>
                <a:gd name="connsiteX0" fmla="*/ 0 w 809516"/>
                <a:gd name="connsiteY0" fmla="*/ 266700 h 468877"/>
                <a:gd name="connsiteX1" fmla="*/ 446146 w 809516"/>
                <a:gd name="connsiteY1" fmla="*/ 468877 h 468877"/>
                <a:gd name="connsiteX2" fmla="*/ 762000 w 809516"/>
                <a:gd name="connsiteY2" fmla="*/ 238125 h 468877"/>
                <a:gd name="connsiteX3" fmla="*/ 666750 w 809516"/>
                <a:gd name="connsiteY3" fmla="*/ 0 h 468877"/>
                <a:gd name="connsiteX4" fmla="*/ 323850 w 809516"/>
                <a:gd name="connsiteY4" fmla="*/ 133350 h 468877"/>
                <a:gd name="connsiteX5" fmla="*/ 0 w 809516"/>
                <a:gd name="connsiteY5" fmla="*/ 266700 h 468877"/>
                <a:gd name="connsiteX0" fmla="*/ 0 w 809516"/>
                <a:gd name="connsiteY0" fmla="*/ 266700 h 468877"/>
                <a:gd name="connsiteX1" fmla="*/ 446146 w 809516"/>
                <a:gd name="connsiteY1" fmla="*/ 468877 h 468877"/>
                <a:gd name="connsiteX2" fmla="*/ 762000 w 809516"/>
                <a:gd name="connsiteY2" fmla="*/ 238125 h 468877"/>
                <a:gd name="connsiteX3" fmla="*/ 666750 w 809516"/>
                <a:gd name="connsiteY3" fmla="*/ 0 h 468877"/>
                <a:gd name="connsiteX4" fmla="*/ 323850 w 809516"/>
                <a:gd name="connsiteY4" fmla="*/ 133350 h 468877"/>
                <a:gd name="connsiteX5" fmla="*/ 0 w 809516"/>
                <a:gd name="connsiteY5" fmla="*/ 266700 h 468877"/>
                <a:gd name="connsiteX0" fmla="*/ 0 w 815569"/>
                <a:gd name="connsiteY0" fmla="*/ 266700 h 468877"/>
                <a:gd name="connsiteX1" fmla="*/ 446146 w 815569"/>
                <a:gd name="connsiteY1" fmla="*/ 468877 h 468877"/>
                <a:gd name="connsiteX2" fmla="*/ 771525 w 815569"/>
                <a:gd name="connsiteY2" fmla="*/ 304800 h 468877"/>
                <a:gd name="connsiteX3" fmla="*/ 666750 w 815569"/>
                <a:gd name="connsiteY3" fmla="*/ 0 h 468877"/>
                <a:gd name="connsiteX4" fmla="*/ 323850 w 815569"/>
                <a:gd name="connsiteY4" fmla="*/ 133350 h 468877"/>
                <a:gd name="connsiteX5" fmla="*/ 0 w 815569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68877"/>
                <a:gd name="connsiteX1" fmla="*/ 446146 w 795276"/>
                <a:gd name="connsiteY1" fmla="*/ 468877 h 468877"/>
                <a:gd name="connsiteX2" fmla="*/ 771525 w 795276"/>
                <a:gd name="connsiteY2" fmla="*/ 304800 h 468877"/>
                <a:gd name="connsiteX3" fmla="*/ 666750 w 795276"/>
                <a:gd name="connsiteY3" fmla="*/ 0 h 468877"/>
                <a:gd name="connsiteX4" fmla="*/ 323850 w 795276"/>
                <a:gd name="connsiteY4" fmla="*/ 133350 h 468877"/>
                <a:gd name="connsiteX5" fmla="*/ 0 w 795276"/>
                <a:gd name="connsiteY5" fmla="*/ 266700 h 468877"/>
                <a:gd name="connsiteX0" fmla="*/ 0 w 795276"/>
                <a:gd name="connsiteY0" fmla="*/ 266700 h 459352"/>
                <a:gd name="connsiteX1" fmla="*/ 303271 w 795276"/>
                <a:gd name="connsiteY1" fmla="*/ 459352 h 459352"/>
                <a:gd name="connsiteX2" fmla="*/ 771525 w 795276"/>
                <a:gd name="connsiteY2" fmla="*/ 304800 h 459352"/>
                <a:gd name="connsiteX3" fmla="*/ 666750 w 795276"/>
                <a:gd name="connsiteY3" fmla="*/ 0 h 459352"/>
                <a:gd name="connsiteX4" fmla="*/ 323850 w 795276"/>
                <a:gd name="connsiteY4" fmla="*/ 133350 h 459352"/>
                <a:gd name="connsiteX5" fmla="*/ 0 w 795276"/>
                <a:gd name="connsiteY5" fmla="*/ 266700 h 459352"/>
                <a:gd name="connsiteX0" fmla="*/ 0 w 789781"/>
                <a:gd name="connsiteY0" fmla="*/ 266700 h 459352"/>
                <a:gd name="connsiteX1" fmla="*/ 303271 w 789781"/>
                <a:gd name="connsiteY1" fmla="*/ 459352 h 459352"/>
                <a:gd name="connsiteX2" fmla="*/ 762000 w 789781"/>
                <a:gd name="connsiteY2" fmla="*/ 247650 h 459352"/>
                <a:gd name="connsiteX3" fmla="*/ 666750 w 789781"/>
                <a:gd name="connsiteY3" fmla="*/ 0 h 459352"/>
                <a:gd name="connsiteX4" fmla="*/ 323850 w 789781"/>
                <a:gd name="connsiteY4" fmla="*/ 133350 h 459352"/>
                <a:gd name="connsiteX5" fmla="*/ 0 w 789781"/>
                <a:gd name="connsiteY5" fmla="*/ 266700 h 459352"/>
                <a:gd name="connsiteX0" fmla="*/ 0 w 789781"/>
                <a:gd name="connsiteY0" fmla="*/ 266700 h 449827"/>
                <a:gd name="connsiteX1" fmla="*/ 255646 w 789781"/>
                <a:gd name="connsiteY1" fmla="*/ 449827 h 449827"/>
                <a:gd name="connsiteX2" fmla="*/ 762000 w 789781"/>
                <a:gd name="connsiteY2" fmla="*/ 247650 h 449827"/>
                <a:gd name="connsiteX3" fmla="*/ 666750 w 789781"/>
                <a:gd name="connsiteY3" fmla="*/ 0 h 449827"/>
                <a:gd name="connsiteX4" fmla="*/ 323850 w 789781"/>
                <a:gd name="connsiteY4" fmla="*/ 133350 h 449827"/>
                <a:gd name="connsiteX5" fmla="*/ 0 w 789781"/>
                <a:gd name="connsiteY5" fmla="*/ 266700 h 449827"/>
                <a:gd name="connsiteX0" fmla="*/ 0 w 789781"/>
                <a:gd name="connsiteY0" fmla="*/ 266700 h 449827"/>
                <a:gd name="connsiteX1" fmla="*/ 255646 w 789781"/>
                <a:gd name="connsiteY1" fmla="*/ 449827 h 449827"/>
                <a:gd name="connsiteX2" fmla="*/ 762000 w 789781"/>
                <a:gd name="connsiteY2" fmla="*/ 247650 h 449827"/>
                <a:gd name="connsiteX3" fmla="*/ 666750 w 789781"/>
                <a:gd name="connsiteY3" fmla="*/ 0 h 449827"/>
                <a:gd name="connsiteX4" fmla="*/ 323850 w 789781"/>
                <a:gd name="connsiteY4" fmla="*/ 133350 h 449827"/>
                <a:gd name="connsiteX5" fmla="*/ 0 w 789781"/>
                <a:gd name="connsiteY5" fmla="*/ 266700 h 449827"/>
                <a:gd name="connsiteX0" fmla="*/ 0 w 789781"/>
                <a:gd name="connsiteY0" fmla="*/ 266700 h 449827"/>
                <a:gd name="connsiteX1" fmla="*/ 255646 w 789781"/>
                <a:gd name="connsiteY1" fmla="*/ 449827 h 449827"/>
                <a:gd name="connsiteX2" fmla="*/ 762000 w 789781"/>
                <a:gd name="connsiteY2" fmla="*/ 247650 h 449827"/>
                <a:gd name="connsiteX3" fmla="*/ 666750 w 789781"/>
                <a:gd name="connsiteY3" fmla="*/ 0 h 449827"/>
                <a:gd name="connsiteX4" fmla="*/ 323850 w 789781"/>
                <a:gd name="connsiteY4" fmla="*/ 133350 h 449827"/>
                <a:gd name="connsiteX5" fmla="*/ 0 w 789781"/>
                <a:gd name="connsiteY5" fmla="*/ 266700 h 449827"/>
                <a:gd name="connsiteX0" fmla="*/ 0 w 789781"/>
                <a:gd name="connsiteY0" fmla="*/ 266700 h 450000"/>
                <a:gd name="connsiteX1" fmla="*/ 255646 w 789781"/>
                <a:gd name="connsiteY1" fmla="*/ 449827 h 450000"/>
                <a:gd name="connsiteX2" fmla="*/ 762000 w 789781"/>
                <a:gd name="connsiteY2" fmla="*/ 247650 h 450000"/>
                <a:gd name="connsiteX3" fmla="*/ 666750 w 789781"/>
                <a:gd name="connsiteY3" fmla="*/ 0 h 450000"/>
                <a:gd name="connsiteX4" fmla="*/ 323850 w 789781"/>
                <a:gd name="connsiteY4" fmla="*/ 133350 h 450000"/>
                <a:gd name="connsiteX5" fmla="*/ 0 w 789781"/>
                <a:gd name="connsiteY5" fmla="*/ 266700 h 450000"/>
                <a:gd name="connsiteX0" fmla="*/ 0 w 825856"/>
                <a:gd name="connsiteY0" fmla="*/ 266700 h 450000"/>
                <a:gd name="connsiteX1" fmla="*/ 255646 w 825856"/>
                <a:gd name="connsiteY1" fmla="*/ 449827 h 450000"/>
                <a:gd name="connsiteX2" fmla="*/ 762000 w 825856"/>
                <a:gd name="connsiteY2" fmla="*/ 247650 h 450000"/>
                <a:gd name="connsiteX3" fmla="*/ 666750 w 825856"/>
                <a:gd name="connsiteY3" fmla="*/ 0 h 450000"/>
                <a:gd name="connsiteX4" fmla="*/ 323850 w 825856"/>
                <a:gd name="connsiteY4" fmla="*/ 133350 h 450000"/>
                <a:gd name="connsiteX5" fmla="*/ 0 w 825856"/>
                <a:gd name="connsiteY5" fmla="*/ 266700 h 450000"/>
                <a:gd name="connsiteX0" fmla="*/ 0 w 820601"/>
                <a:gd name="connsiteY0" fmla="*/ 269162 h 452462"/>
                <a:gd name="connsiteX1" fmla="*/ 255646 w 820601"/>
                <a:gd name="connsiteY1" fmla="*/ 452289 h 452462"/>
                <a:gd name="connsiteX2" fmla="*/ 762000 w 820601"/>
                <a:gd name="connsiteY2" fmla="*/ 250112 h 452462"/>
                <a:gd name="connsiteX3" fmla="*/ 666750 w 820601"/>
                <a:gd name="connsiteY3" fmla="*/ 2462 h 452462"/>
                <a:gd name="connsiteX4" fmla="*/ 323850 w 820601"/>
                <a:gd name="connsiteY4" fmla="*/ 135812 h 452462"/>
                <a:gd name="connsiteX5" fmla="*/ 0 w 820601"/>
                <a:gd name="connsiteY5" fmla="*/ 269162 h 452462"/>
                <a:gd name="connsiteX0" fmla="*/ 0 w 820601"/>
                <a:gd name="connsiteY0" fmla="*/ 269162 h 452779"/>
                <a:gd name="connsiteX1" fmla="*/ 255646 w 820601"/>
                <a:gd name="connsiteY1" fmla="*/ 452289 h 452779"/>
                <a:gd name="connsiteX2" fmla="*/ 762000 w 820601"/>
                <a:gd name="connsiteY2" fmla="*/ 250112 h 452779"/>
                <a:gd name="connsiteX3" fmla="*/ 666750 w 820601"/>
                <a:gd name="connsiteY3" fmla="*/ 2462 h 452779"/>
                <a:gd name="connsiteX4" fmla="*/ 323850 w 820601"/>
                <a:gd name="connsiteY4" fmla="*/ 135812 h 452779"/>
                <a:gd name="connsiteX5" fmla="*/ 0 w 820601"/>
                <a:gd name="connsiteY5" fmla="*/ 269162 h 452779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23850 w 787521"/>
                <a:gd name="connsiteY4" fmla="*/ 136844 h 453811"/>
                <a:gd name="connsiteX5" fmla="*/ 0 w 787521"/>
                <a:gd name="connsiteY5" fmla="*/ 270194 h 453811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42900 w 787521"/>
                <a:gd name="connsiteY4" fmla="*/ 165419 h 453811"/>
                <a:gd name="connsiteX5" fmla="*/ 0 w 787521"/>
                <a:gd name="connsiteY5" fmla="*/ 270194 h 453811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42900 w 787521"/>
                <a:gd name="connsiteY4" fmla="*/ 165419 h 453811"/>
                <a:gd name="connsiteX5" fmla="*/ 0 w 787521"/>
                <a:gd name="connsiteY5" fmla="*/ 270194 h 453811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42900 w 787521"/>
                <a:gd name="connsiteY4" fmla="*/ 165419 h 453811"/>
                <a:gd name="connsiteX5" fmla="*/ 0 w 787521"/>
                <a:gd name="connsiteY5" fmla="*/ 270194 h 453811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42900 w 787521"/>
                <a:gd name="connsiteY4" fmla="*/ 165419 h 453811"/>
                <a:gd name="connsiteX5" fmla="*/ 0 w 787521"/>
                <a:gd name="connsiteY5" fmla="*/ 270194 h 453811"/>
                <a:gd name="connsiteX0" fmla="*/ 0 w 787521"/>
                <a:gd name="connsiteY0" fmla="*/ 270194 h 453811"/>
                <a:gd name="connsiteX1" fmla="*/ 255646 w 787521"/>
                <a:gd name="connsiteY1" fmla="*/ 453321 h 453811"/>
                <a:gd name="connsiteX2" fmla="*/ 762000 w 787521"/>
                <a:gd name="connsiteY2" fmla="*/ 251144 h 453811"/>
                <a:gd name="connsiteX3" fmla="*/ 666750 w 787521"/>
                <a:gd name="connsiteY3" fmla="*/ 3494 h 453811"/>
                <a:gd name="connsiteX4" fmla="*/ 333375 w 787521"/>
                <a:gd name="connsiteY4" fmla="*/ 136844 h 453811"/>
                <a:gd name="connsiteX5" fmla="*/ 0 w 787521"/>
                <a:gd name="connsiteY5" fmla="*/ 270194 h 453811"/>
                <a:gd name="connsiteX0" fmla="*/ 0 w 787521"/>
                <a:gd name="connsiteY0" fmla="*/ 266700 h 450317"/>
                <a:gd name="connsiteX1" fmla="*/ 255646 w 787521"/>
                <a:gd name="connsiteY1" fmla="*/ 449827 h 450317"/>
                <a:gd name="connsiteX2" fmla="*/ 762000 w 787521"/>
                <a:gd name="connsiteY2" fmla="*/ 247650 h 450317"/>
                <a:gd name="connsiteX3" fmla="*/ 666750 w 787521"/>
                <a:gd name="connsiteY3" fmla="*/ 0 h 450317"/>
                <a:gd name="connsiteX4" fmla="*/ 333375 w 787521"/>
                <a:gd name="connsiteY4" fmla="*/ 133350 h 450317"/>
                <a:gd name="connsiteX5" fmla="*/ 0 w 787521"/>
                <a:gd name="connsiteY5" fmla="*/ 266700 h 45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7521" h="450317">
                  <a:moveTo>
                    <a:pt x="0" y="266700"/>
                  </a:moveTo>
                  <a:cubicBezTo>
                    <a:pt x="10858" y="357546"/>
                    <a:pt x="100071" y="416489"/>
                    <a:pt x="255646" y="449827"/>
                  </a:cubicBezTo>
                  <a:cubicBezTo>
                    <a:pt x="525521" y="454590"/>
                    <a:pt x="677608" y="427396"/>
                    <a:pt x="762000" y="247650"/>
                  </a:cubicBezTo>
                  <a:cubicBezTo>
                    <a:pt x="790575" y="123825"/>
                    <a:pt x="828675" y="9525"/>
                    <a:pt x="666750" y="0"/>
                  </a:cubicBezTo>
                  <a:cubicBezTo>
                    <a:pt x="482600" y="44450"/>
                    <a:pt x="479425" y="-15875"/>
                    <a:pt x="333375" y="133350"/>
                  </a:cubicBezTo>
                  <a:cubicBezTo>
                    <a:pt x="152400" y="234950"/>
                    <a:pt x="219075" y="212725"/>
                    <a:pt x="0" y="2667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" name="Freeform 2057">
              <a:extLst>
                <a:ext uri="{FF2B5EF4-FFF2-40B4-BE49-F238E27FC236}">
                  <a16:creationId xmlns:a16="http://schemas.microsoft.com/office/drawing/2014/main" xmlns="" id="{637839DE-4276-40CD-B8F9-C49412938C9D}"/>
                </a:ext>
              </a:extLst>
            </p:cNvPr>
            <p:cNvSpPr/>
            <p:nvPr/>
          </p:nvSpPr>
          <p:spPr>
            <a:xfrm rot="433614">
              <a:off x="3580392" y="3448487"/>
              <a:ext cx="1464436" cy="1393719"/>
            </a:xfrm>
            <a:custGeom>
              <a:avLst/>
              <a:gdLst>
                <a:gd name="connsiteX0" fmla="*/ 514350 w 533400"/>
                <a:gd name="connsiteY0" fmla="*/ 0 h 733425"/>
                <a:gd name="connsiteX1" fmla="*/ 533400 w 533400"/>
                <a:gd name="connsiteY1" fmla="*/ 647700 h 733425"/>
                <a:gd name="connsiteX2" fmla="*/ 180975 w 533400"/>
                <a:gd name="connsiteY2" fmla="*/ 733425 h 733425"/>
                <a:gd name="connsiteX3" fmla="*/ 0 w 533400"/>
                <a:gd name="connsiteY3" fmla="*/ 561975 h 733425"/>
                <a:gd name="connsiteX4" fmla="*/ 333375 w 533400"/>
                <a:gd name="connsiteY4" fmla="*/ 114300 h 733425"/>
                <a:gd name="connsiteX5" fmla="*/ 514350 w 533400"/>
                <a:gd name="connsiteY5" fmla="*/ 0 h 733425"/>
                <a:gd name="connsiteX0" fmla="*/ 514350 w 575984"/>
                <a:gd name="connsiteY0" fmla="*/ 0 h 733425"/>
                <a:gd name="connsiteX1" fmla="*/ 533400 w 575984"/>
                <a:gd name="connsiteY1" fmla="*/ 647700 h 733425"/>
                <a:gd name="connsiteX2" fmla="*/ 180975 w 575984"/>
                <a:gd name="connsiteY2" fmla="*/ 733425 h 733425"/>
                <a:gd name="connsiteX3" fmla="*/ 0 w 575984"/>
                <a:gd name="connsiteY3" fmla="*/ 561975 h 733425"/>
                <a:gd name="connsiteX4" fmla="*/ 333375 w 575984"/>
                <a:gd name="connsiteY4" fmla="*/ 114300 h 733425"/>
                <a:gd name="connsiteX5" fmla="*/ 514350 w 575984"/>
                <a:gd name="connsiteY5" fmla="*/ 0 h 733425"/>
                <a:gd name="connsiteX0" fmla="*/ 514350 w 613271"/>
                <a:gd name="connsiteY0" fmla="*/ 0 h 733425"/>
                <a:gd name="connsiteX1" fmla="*/ 533400 w 613271"/>
                <a:gd name="connsiteY1" fmla="*/ 647700 h 733425"/>
                <a:gd name="connsiteX2" fmla="*/ 180975 w 613271"/>
                <a:gd name="connsiteY2" fmla="*/ 733425 h 733425"/>
                <a:gd name="connsiteX3" fmla="*/ 0 w 613271"/>
                <a:gd name="connsiteY3" fmla="*/ 561975 h 733425"/>
                <a:gd name="connsiteX4" fmla="*/ 333375 w 613271"/>
                <a:gd name="connsiteY4" fmla="*/ 114300 h 733425"/>
                <a:gd name="connsiteX5" fmla="*/ 514350 w 613271"/>
                <a:gd name="connsiteY5" fmla="*/ 0 h 733425"/>
                <a:gd name="connsiteX0" fmla="*/ 514350 w 613271"/>
                <a:gd name="connsiteY0" fmla="*/ 0 h 733425"/>
                <a:gd name="connsiteX1" fmla="*/ 533400 w 613271"/>
                <a:gd name="connsiteY1" fmla="*/ 647700 h 733425"/>
                <a:gd name="connsiteX2" fmla="*/ 180975 w 613271"/>
                <a:gd name="connsiteY2" fmla="*/ 733425 h 733425"/>
                <a:gd name="connsiteX3" fmla="*/ 0 w 613271"/>
                <a:gd name="connsiteY3" fmla="*/ 561975 h 733425"/>
                <a:gd name="connsiteX4" fmla="*/ 333375 w 613271"/>
                <a:gd name="connsiteY4" fmla="*/ 114300 h 733425"/>
                <a:gd name="connsiteX5" fmla="*/ 514350 w 613271"/>
                <a:gd name="connsiteY5" fmla="*/ 0 h 733425"/>
                <a:gd name="connsiteX0" fmla="*/ 514350 w 613271"/>
                <a:gd name="connsiteY0" fmla="*/ 0 h 751546"/>
                <a:gd name="connsiteX1" fmla="*/ 533400 w 613271"/>
                <a:gd name="connsiteY1" fmla="*/ 647700 h 751546"/>
                <a:gd name="connsiteX2" fmla="*/ 180975 w 613271"/>
                <a:gd name="connsiteY2" fmla="*/ 733425 h 751546"/>
                <a:gd name="connsiteX3" fmla="*/ 0 w 613271"/>
                <a:gd name="connsiteY3" fmla="*/ 561975 h 751546"/>
                <a:gd name="connsiteX4" fmla="*/ 333375 w 613271"/>
                <a:gd name="connsiteY4" fmla="*/ 114300 h 751546"/>
                <a:gd name="connsiteX5" fmla="*/ 514350 w 613271"/>
                <a:gd name="connsiteY5" fmla="*/ 0 h 751546"/>
                <a:gd name="connsiteX0" fmla="*/ 514350 w 613271"/>
                <a:gd name="connsiteY0" fmla="*/ 0 h 751546"/>
                <a:gd name="connsiteX1" fmla="*/ 533400 w 613271"/>
                <a:gd name="connsiteY1" fmla="*/ 647700 h 751546"/>
                <a:gd name="connsiteX2" fmla="*/ 180975 w 613271"/>
                <a:gd name="connsiteY2" fmla="*/ 733425 h 751546"/>
                <a:gd name="connsiteX3" fmla="*/ 0 w 613271"/>
                <a:gd name="connsiteY3" fmla="*/ 561975 h 751546"/>
                <a:gd name="connsiteX4" fmla="*/ 333375 w 613271"/>
                <a:gd name="connsiteY4" fmla="*/ 114300 h 751546"/>
                <a:gd name="connsiteX5" fmla="*/ 514350 w 613271"/>
                <a:gd name="connsiteY5" fmla="*/ 0 h 751546"/>
                <a:gd name="connsiteX0" fmla="*/ 514350 w 613271"/>
                <a:gd name="connsiteY0" fmla="*/ 0 h 751546"/>
                <a:gd name="connsiteX1" fmla="*/ 533400 w 613271"/>
                <a:gd name="connsiteY1" fmla="*/ 647700 h 751546"/>
                <a:gd name="connsiteX2" fmla="*/ 180975 w 613271"/>
                <a:gd name="connsiteY2" fmla="*/ 733425 h 751546"/>
                <a:gd name="connsiteX3" fmla="*/ 0 w 613271"/>
                <a:gd name="connsiteY3" fmla="*/ 561975 h 751546"/>
                <a:gd name="connsiteX4" fmla="*/ 333375 w 613271"/>
                <a:gd name="connsiteY4" fmla="*/ 114300 h 751546"/>
                <a:gd name="connsiteX5" fmla="*/ 514350 w 613271"/>
                <a:gd name="connsiteY5" fmla="*/ 0 h 751546"/>
                <a:gd name="connsiteX0" fmla="*/ 523875 w 622796"/>
                <a:gd name="connsiteY0" fmla="*/ 0 h 751546"/>
                <a:gd name="connsiteX1" fmla="*/ 542925 w 622796"/>
                <a:gd name="connsiteY1" fmla="*/ 647700 h 751546"/>
                <a:gd name="connsiteX2" fmla="*/ 190500 w 622796"/>
                <a:gd name="connsiteY2" fmla="*/ 733425 h 751546"/>
                <a:gd name="connsiteX3" fmla="*/ 0 w 622796"/>
                <a:gd name="connsiteY3" fmla="*/ 533400 h 751546"/>
                <a:gd name="connsiteX4" fmla="*/ 342900 w 622796"/>
                <a:gd name="connsiteY4" fmla="*/ 114300 h 751546"/>
                <a:gd name="connsiteX5" fmla="*/ 523875 w 622796"/>
                <a:gd name="connsiteY5" fmla="*/ 0 h 751546"/>
                <a:gd name="connsiteX0" fmla="*/ 523875 w 622796"/>
                <a:gd name="connsiteY0" fmla="*/ 0 h 751546"/>
                <a:gd name="connsiteX1" fmla="*/ 542925 w 622796"/>
                <a:gd name="connsiteY1" fmla="*/ 647700 h 751546"/>
                <a:gd name="connsiteX2" fmla="*/ 190500 w 622796"/>
                <a:gd name="connsiteY2" fmla="*/ 733425 h 751546"/>
                <a:gd name="connsiteX3" fmla="*/ 0 w 622796"/>
                <a:gd name="connsiteY3" fmla="*/ 533400 h 751546"/>
                <a:gd name="connsiteX4" fmla="*/ 342900 w 622796"/>
                <a:gd name="connsiteY4" fmla="*/ 114300 h 751546"/>
                <a:gd name="connsiteX5" fmla="*/ 523875 w 622796"/>
                <a:gd name="connsiteY5" fmla="*/ 0 h 751546"/>
                <a:gd name="connsiteX0" fmla="*/ 533400 w 632321"/>
                <a:gd name="connsiteY0" fmla="*/ 0 h 751546"/>
                <a:gd name="connsiteX1" fmla="*/ 552450 w 632321"/>
                <a:gd name="connsiteY1" fmla="*/ 647700 h 751546"/>
                <a:gd name="connsiteX2" fmla="*/ 200025 w 632321"/>
                <a:gd name="connsiteY2" fmla="*/ 733425 h 751546"/>
                <a:gd name="connsiteX3" fmla="*/ 0 w 632321"/>
                <a:gd name="connsiteY3" fmla="*/ 542925 h 751546"/>
                <a:gd name="connsiteX4" fmla="*/ 352425 w 632321"/>
                <a:gd name="connsiteY4" fmla="*/ 114300 h 751546"/>
                <a:gd name="connsiteX5" fmla="*/ 533400 w 632321"/>
                <a:gd name="connsiteY5" fmla="*/ 0 h 751546"/>
                <a:gd name="connsiteX0" fmla="*/ 552170 w 651091"/>
                <a:gd name="connsiteY0" fmla="*/ 0 h 751546"/>
                <a:gd name="connsiteX1" fmla="*/ 571220 w 651091"/>
                <a:gd name="connsiteY1" fmla="*/ 647700 h 751546"/>
                <a:gd name="connsiteX2" fmla="*/ 218795 w 651091"/>
                <a:gd name="connsiteY2" fmla="*/ 733425 h 751546"/>
                <a:gd name="connsiteX3" fmla="*/ 18770 w 651091"/>
                <a:gd name="connsiteY3" fmla="*/ 542925 h 751546"/>
                <a:gd name="connsiteX4" fmla="*/ 371195 w 651091"/>
                <a:gd name="connsiteY4" fmla="*/ 114300 h 751546"/>
                <a:gd name="connsiteX5" fmla="*/ 552170 w 651091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54113 w 634009"/>
                <a:gd name="connsiteY4" fmla="*/ 1143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963 h 752509"/>
                <a:gd name="connsiteX1" fmla="*/ 554138 w 634009"/>
                <a:gd name="connsiteY1" fmla="*/ 648663 h 752509"/>
                <a:gd name="connsiteX2" fmla="*/ 201713 w 634009"/>
                <a:gd name="connsiteY2" fmla="*/ 734388 h 752509"/>
                <a:gd name="connsiteX3" fmla="*/ 1688 w 634009"/>
                <a:gd name="connsiteY3" fmla="*/ 543888 h 752509"/>
                <a:gd name="connsiteX4" fmla="*/ 325538 w 634009"/>
                <a:gd name="connsiteY4" fmla="*/ 153363 h 752509"/>
                <a:gd name="connsiteX5" fmla="*/ 535088 w 634009"/>
                <a:gd name="connsiteY5" fmla="*/ 963 h 752509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325538 w 634009"/>
                <a:gd name="connsiteY4" fmla="*/ 152400 h 751546"/>
                <a:gd name="connsiteX5" fmla="*/ 535088 w 634009"/>
                <a:gd name="connsiteY5" fmla="*/ 0 h 751546"/>
                <a:gd name="connsiteX0" fmla="*/ 535088 w 634009"/>
                <a:gd name="connsiteY0" fmla="*/ 0 h 751546"/>
                <a:gd name="connsiteX1" fmla="*/ 554138 w 634009"/>
                <a:gd name="connsiteY1" fmla="*/ 647700 h 751546"/>
                <a:gd name="connsiteX2" fmla="*/ 201713 w 634009"/>
                <a:gd name="connsiteY2" fmla="*/ 733425 h 751546"/>
                <a:gd name="connsiteX3" fmla="*/ 1688 w 634009"/>
                <a:gd name="connsiteY3" fmla="*/ 542925 h 751546"/>
                <a:gd name="connsiteX4" fmla="*/ 258863 w 634009"/>
                <a:gd name="connsiteY4" fmla="*/ 152400 h 751546"/>
                <a:gd name="connsiteX5" fmla="*/ 535088 w 634009"/>
                <a:gd name="connsiteY5" fmla="*/ 0 h 751546"/>
                <a:gd name="connsiteX0" fmla="*/ 563325 w 662246"/>
                <a:gd name="connsiteY0" fmla="*/ 0 h 751546"/>
                <a:gd name="connsiteX1" fmla="*/ 582375 w 662246"/>
                <a:gd name="connsiteY1" fmla="*/ 647700 h 751546"/>
                <a:gd name="connsiteX2" fmla="*/ 229950 w 662246"/>
                <a:gd name="connsiteY2" fmla="*/ 733425 h 751546"/>
                <a:gd name="connsiteX3" fmla="*/ 1350 w 662246"/>
                <a:gd name="connsiteY3" fmla="*/ 542925 h 751546"/>
                <a:gd name="connsiteX4" fmla="*/ 287100 w 662246"/>
                <a:gd name="connsiteY4" fmla="*/ 152400 h 751546"/>
                <a:gd name="connsiteX5" fmla="*/ 563325 w 662246"/>
                <a:gd name="connsiteY5" fmla="*/ 0 h 751546"/>
                <a:gd name="connsiteX0" fmla="*/ 591674 w 690595"/>
                <a:gd name="connsiteY0" fmla="*/ 0 h 751546"/>
                <a:gd name="connsiteX1" fmla="*/ 610724 w 690595"/>
                <a:gd name="connsiteY1" fmla="*/ 647700 h 751546"/>
                <a:gd name="connsiteX2" fmla="*/ 258299 w 690595"/>
                <a:gd name="connsiteY2" fmla="*/ 733425 h 751546"/>
                <a:gd name="connsiteX3" fmla="*/ 1124 w 690595"/>
                <a:gd name="connsiteY3" fmla="*/ 514350 h 751546"/>
                <a:gd name="connsiteX4" fmla="*/ 315449 w 690595"/>
                <a:gd name="connsiteY4" fmla="*/ 152400 h 751546"/>
                <a:gd name="connsiteX5" fmla="*/ 591674 w 690595"/>
                <a:gd name="connsiteY5" fmla="*/ 0 h 751546"/>
                <a:gd name="connsiteX0" fmla="*/ 591674 w 705762"/>
                <a:gd name="connsiteY0" fmla="*/ 0 h 751546"/>
                <a:gd name="connsiteX1" fmla="*/ 610724 w 705762"/>
                <a:gd name="connsiteY1" fmla="*/ 647700 h 751546"/>
                <a:gd name="connsiteX2" fmla="*/ 258299 w 705762"/>
                <a:gd name="connsiteY2" fmla="*/ 733425 h 751546"/>
                <a:gd name="connsiteX3" fmla="*/ 1124 w 705762"/>
                <a:gd name="connsiteY3" fmla="*/ 514350 h 751546"/>
                <a:gd name="connsiteX4" fmla="*/ 315449 w 705762"/>
                <a:gd name="connsiteY4" fmla="*/ 152400 h 751546"/>
                <a:gd name="connsiteX5" fmla="*/ 591674 w 705762"/>
                <a:gd name="connsiteY5" fmla="*/ 0 h 751546"/>
                <a:gd name="connsiteX0" fmla="*/ 591674 w 719146"/>
                <a:gd name="connsiteY0" fmla="*/ 0 h 751546"/>
                <a:gd name="connsiteX1" fmla="*/ 610724 w 719146"/>
                <a:gd name="connsiteY1" fmla="*/ 647700 h 751546"/>
                <a:gd name="connsiteX2" fmla="*/ 258299 w 719146"/>
                <a:gd name="connsiteY2" fmla="*/ 733425 h 751546"/>
                <a:gd name="connsiteX3" fmla="*/ 1124 w 719146"/>
                <a:gd name="connsiteY3" fmla="*/ 514350 h 751546"/>
                <a:gd name="connsiteX4" fmla="*/ 315449 w 719146"/>
                <a:gd name="connsiteY4" fmla="*/ 152400 h 751546"/>
                <a:gd name="connsiteX5" fmla="*/ 591674 w 719146"/>
                <a:gd name="connsiteY5" fmla="*/ 0 h 751546"/>
                <a:gd name="connsiteX0" fmla="*/ 601199 w 723836"/>
                <a:gd name="connsiteY0" fmla="*/ 0 h 761071"/>
                <a:gd name="connsiteX1" fmla="*/ 610724 w 723836"/>
                <a:gd name="connsiteY1" fmla="*/ 657225 h 761071"/>
                <a:gd name="connsiteX2" fmla="*/ 258299 w 723836"/>
                <a:gd name="connsiteY2" fmla="*/ 742950 h 761071"/>
                <a:gd name="connsiteX3" fmla="*/ 1124 w 723836"/>
                <a:gd name="connsiteY3" fmla="*/ 523875 h 761071"/>
                <a:gd name="connsiteX4" fmla="*/ 315449 w 723836"/>
                <a:gd name="connsiteY4" fmla="*/ 161925 h 761071"/>
                <a:gd name="connsiteX5" fmla="*/ 601199 w 723836"/>
                <a:gd name="connsiteY5" fmla="*/ 0 h 761071"/>
                <a:gd name="connsiteX0" fmla="*/ 658065 w 780702"/>
                <a:gd name="connsiteY0" fmla="*/ 0 h 761071"/>
                <a:gd name="connsiteX1" fmla="*/ 667590 w 780702"/>
                <a:gd name="connsiteY1" fmla="*/ 657225 h 761071"/>
                <a:gd name="connsiteX2" fmla="*/ 315165 w 780702"/>
                <a:gd name="connsiteY2" fmla="*/ 742950 h 761071"/>
                <a:gd name="connsiteX3" fmla="*/ 840 w 780702"/>
                <a:gd name="connsiteY3" fmla="*/ 523875 h 761071"/>
                <a:gd name="connsiteX4" fmla="*/ 372315 w 780702"/>
                <a:gd name="connsiteY4" fmla="*/ 161925 h 761071"/>
                <a:gd name="connsiteX5" fmla="*/ 658065 w 780702"/>
                <a:gd name="connsiteY5" fmla="*/ 0 h 761071"/>
                <a:gd name="connsiteX0" fmla="*/ 658065 w 780702"/>
                <a:gd name="connsiteY0" fmla="*/ 0 h 761071"/>
                <a:gd name="connsiteX1" fmla="*/ 667590 w 780702"/>
                <a:gd name="connsiteY1" fmla="*/ 657225 h 761071"/>
                <a:gd name="connsiteX2" fmla="*/ 315165 w 780702"/>
                <a:gd name="connsiteY2" fmla="*/ 742950 h 761071"/>
                <a:gd name="connsiteX3" fmla="*/ 840 w 780702"/>
                <a:gd name="connsiteY3" fmla="*/ 523875 h 761071"/>
                <a:gd name="connsiteX4" fmla="*/ 372315 w 780702"/>
                <a:gd name="connsiteY4" fmla="*/ 161925 h 761071"/>
                <a:gd name="connsiteX5" fmla="*/ 658065 w 780702"/>
                <a:gd name="connsiteY5" fmla="*/ 0 h 761071"/>
                <a:gd name="connsiteX0" fmla="*/ 677050 w 799687"/>
                <a:gd name="connsiteY0" fmla="*/ 0 h 761071"/>
                <a:gd name="connsiteX1" fmla="*/ 686575 w 799687"/>
                <a:gd name="connsiteY1" fmla="*/ 657225 h 761071"/>
                <a:gd name="connsiteX2" fmla="*/ 334150 w 799687"/>
                <a:gd name="connsiteY2" fmla="*/ 742950 h 761071"/>
                <a:gd name="connsiteX3" fmla="*/ 775 w 799687"/>
                <a:gd name="connsiteY3" fmla="*/ 571500 h 761071"/>
                <a:gd name="connsiteX4" fmla="*/ 391300 w 799687"/>
                <a:gd name="connsiteY4" fmla="*/ 161925 h 761071"/>
                <a:gd name="connsiteX5" fmla="*/ 677050 w 799687"/>
                <a:gd name="connsiteY5" fmla="*/ 0 h 76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687" h="761071">
                  <a:moveTo>
                    <a:pt x="677050" y="0"/>
                  </a:moveTo>
                  <a:cubicBezTo>
                    <a:pt x="845325" y="244475"/>
                    <a:pt x="832625" y="469900"/>
                    <a:pt x="686575" y="657225"/>
                  </a:cubicBezTo>
                  <a:cubicBezTo>
                    <a:pt x="550050" y="781050"/>
                    <a:pt x="404000" y="771525"/>
                    <a:pt x="334150" y="742950"/>
                  </a:cubicBezTo>
                  <a:cubicBezTo>
                    <a:pt x="216675" y="657225"/>
                    <a:pt x="-15100" y="676275"/>
                    <a:pt x="775" y="571500"/>
                  </a:cubicBezTo>
                  <a:cubicBezTo>
                    <a:pt x="410350" y="508000"/>
                    <a:pt x="438925" y="473075"/>
                    <a:pt x="391300" y="161925"/>
                  </a:cubicBezTo>
                  <a:cubicBezTo>
                    <a:pt x="423050" y="25400"/>
                    <a:pt x="531000" y="69850"/>
                    <a:pt x="6770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0" name="Freeform 2053">
              <a:extLst>
                <a:ext uri="{FF2B5EF4-FFF2-40B4-BE49-F238E27FC236}">
                  <a16:creationId xmlns:a16="http://schemas.microsoft.com/office/drawing/2014/main" xmlns="" id="{6ADC29A7-272B-49A1-903F-494E4C89E03C}"/>
                </a:ext>
              </a:extLst>
            </p:cNvPr>
            <p:cNvSpPr/>
            <p:nvPr/>
          </p:nvSpPr>
          <p:spPr>
            <a:xfrm rot="1162786">
              <a:off x="2428607" y="2600095"/>
              <a:ext cx="2029427" cy="1500329"/>
            </a:xfrm>
            <a:custGeom>
              <a:avLst/>
              <a:gdLst>
                <a:gd name="connsiteX0" fmla="*/ 914400 w 1057275"/>
                <a:gd name="connsiteY0" fmla="*/ 0 h 857250"/>
                <a:gd name="connsiteX1" fmla="*/ 0 w 1057275"/>
                <a:gd name="connsiteY1" fmla="*/ 381000 h 857250"/>
                <a:gd name="connsiteX2" fmla="*/ 314325 w 1057275"/>
                <a:gd name="connsiteY2" fmla="*/ 857250 h 857250"/>
                <a:gd name="connsiteX3" fmla="*/ 866775 w 1057275"/>
                <a:gd name="connsiteY3" fmla="*/ 542925 h 857250"/>
                <a:gd name="connsiteX4" fmla="*/ 819150 w 1057275"/>
                <a:gd name="connsiteY4" fmla="*/ 247650 h 857250"/>
                <a:gd name="connsiteX5" fmla="*/ 1057275 w 1057275"/>
                <a:gd name="connsiteY5" fmla="*/ 114300 h 857250"/>
                <a:gd name="connsiteX6" fmla="*/ 914400 w 1057275"/>
                <a:gd name="connsiteY6" fmla="*/ 0 h 857250"/>
                <a:gd name="connsiteX0" fmla="*/ 914400 w 1057275"/>
                <a:gd name="connsiteY0" fmla="*/ 0 h 857250"/>
                <a:gd name="connsiteX1" fmla="*/ 0 w 1057275"/>
                <a:gd name="connsiteY1" fmla="*/ 381000 h 857250"/>
                <a:gd name="connsiteX2" fmla="*/ 314325 w 1057275"/>
                <a:gd name="connsiteY2" fmla="*/ 857250 h 857250"/>
                <a:gd name="connsiteX3" fmla="*/ 866775 w 1057275"/>
                <a:gd name="connsiteY3" fmla="*/ 542925 h 857250"/>
                <a:gd name="connsiteX4" fmla="*/ 819150 w 1057275"/>
                <a:gd name="connsiteY4" fmla="*/ 247650 h 857250"/>
                <a:gd name="connsiteX5" fmla="*/ 1057275 w 1057275"/>
                <a:gd name="connsiteY5" fmla="*/ 114300 h 857250"/>
                <a:gd name="connsiteX6" fmla="*/ 914400 w 1057275"/>
                <a:gd name="connsiteY6" fmla="*/ 0 h 857250"/>
                <a:gd name="connsiteX0" fmla="*/ 914400 w 1057275"/>
                <a:gd name="connsiteY0" fmla="*/ 0 h 857250"/>
                <a:gd name="connsiteX1" fmla="*/ 0 w 1057275"/>
                <a:gd name="connsiteY1" fmla="*/ 381000 h 857250"/>
                <a:gd name="connsiteX2" fmla="*/ 314325 w 1057275"/>
                <a:gd name="connsiteY2" fmla="*/ 857250 h 857250"/>
                <a:gd name="connsiteX3" fmla="*/ 866775 w 1057275"/>
                <a:gd name="connsiteY3" fmla="*/ 542925 h 857250"/>
                <a:gd name="connsiteX4" fmla="*/ 819150 w 1057275"/>
                <a:gd name="connsiteY4" fmla="*/ 247650 h 857250"/>
                <a:gd name="connsiteX5" fmla="*/ 1057275 w 1057275"/>
                <a:gd name="connsiteY5" fmla="*/ 114300 h 857250"/>
                <a:gd name="connsiteX6" fmla="*/ 914400 w 1057275"/>
                <a:gd name="connsiteY6" fmla="*/ 0 h 857250"/>
                <a:gd name="connsiteX0" fmla="*/ 866775 w 1009650"/>
                <a:gd name="connsiteY0" fmla="*/ 0 h 857250"/>
                <a:gd name="connsiteX1" fmla="*/ 0 w 1009650"/>
                <a:gd name="connsiteY1" fmla="*/ 400050 h 857250"/>
                <a:gd name="connsiteX2" fmla="*/ 266700 w 1009650"/>
                <a:gd name="connsiteY2" fmla="*/ 857250 h 857250"/>
                <a:gd name="connsiteX3" fmla="*/ 819150 w 1009650"/>
                <a:gd name="connsiteY3" fmla="*/ 542925 h 857250"/>
                <a:gd name="connsiteX4" fmla="*/ 771525 w 1009650"/>
                <a:gd name="connsiteY4" fmla="*/ 247650 h 857250"/>
                <a:gd name="connsiteX5" fmla="*/ 1009650 w 1009650"/>
                <a:gd name="connsiteY5" fmla="*/ 114300 h 857250"/>
                <a:gd name="connsiteX6" fmla="*/ 866775 w 1009650"/>
                <a:gd name="connsiteY6" fmla="*/ 0 h 857250"/>
                <a:gd name="connsiteX0" fmla="*/ 866775 w 1009650"/>
                <a:gd name="connsiteY0" fmla="*/ 0 h 857250"/>
                <a:gd name="connsiteX1" fmla="*/ 0 w 1009650"/>
                <a:gd name="connsiteY1" fmla="*/ 400050 h 857250"/>
                <a:gd name="connsiteX2" fmla="*/ 266700 w 1009650"/>
                <a:gd name="connsiteY2" fmla="*/ 857250 h 857250"/>
                <a:gd name="connsiteX3" fmla="*/ 819150 w 1009650"/>
                <a:gd name="connsiteY3" fmla="*/ 542925 h 857250"/>
                <a:gd name="connsiteX4" fmla="*/ 771525 w 1009650"/>
                <a:gd name="connsiteY4" fmla="*/ 247650 h 857250"/>
                <a:gd name="connsiteX5" fmla="*/ 1009650 w 1009650"/>
                <a:gd name="connsiteY5" fmla="*/ 114300 h 857250"/>
                <a:gd name="connsiteX6" fmla="*/ 866775 w 1009650"/>
                <a:gd name="connsiteY6" fmla="*/ 0 h 857250"/>
                <a:gd name="connsiteX0" fmla="*/ 908732 w 1051607"/>
                <a:gd name="connsiteY0" fmla="*/ 0 h 857250"/>
                <a:gd name="connsiteX1" fmla="*/ 41957 w 1051607"/>
                <a:gd name="connsiteY1" fmla="*/ 400050 h 857250"/>
                <a:gd name="connsiteX2" fmla="*/ 308657 w 1051607"/>
                <a:gd name="connsiteY2" fmla="*/ 857250 h 857250"/>
                <a:gd name="connsiteX3" fmla="*/ 861107 w 1051607"/>
                <a:gd name="connsiteY3" fmla="*/ 542925 h 857250"/>
                <a:gd name="connsiteX4" fmla="*/ 813482 w 1051607"/>
                <a:gd name="connsiteY4" fmla="*/ 247650 h 857250"/>
                <a:gd name="connsiteX5" fmla="*/ 1051607 w 1051607"/>
                <a:gd name="connsiteY5" fmla="*/ 114300 h 857250"/>
                <a:gd name="connsiteX6" fmla="*/ 908732 w 1051607"/>
                <a:gd name="connsiteY6" fmla="*/ 0 h 857250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19875 w 1058000"/>
                <a:gd name="connsiteY4" fmla="*/ 2476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57975 w 1058000"/>
                <a:gd name="connsiteY4" fmla="*/ 2857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57975 w 1058000"/>
                <a:gd name="connsiteY4" fmla="*/ 2857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57975 w 1058000"/>
                <a:gd name="connsiteY4" fmla="*/ 2857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608"/>
                <a:gd name="connsiteY0" fmla="*/ 0 h 857562"/>
                <a:gd name="connsiteX1" fmla="*/ 48350 w 1058608"/>
                <a:gd name="connsiteY1" fmla="*/ 400050 h 857562"/>
                <a:gd name="connsiteX2" fmla="*/ 315050 w 1058608"/>
                <a:gd name="connsiteY2" fmla="*/ 857250 h 857562"/>
                <a:gd name="connsiteX3" fmla="*/ 867500 w 1058608"/>
                <a:gd name="connsiteY3" fmla="*/ 542925 h 857562"/>
                <a:gd name="connsiteX4" fmla="*/ 857975 w 1058608"/>
                <a:gd name="connsiteY4" fmla="*/ 285750 h 857562"/>
                <a:gd name="connsiteX5" fmla="*/ 1058000 w 1058608"/>
                <a:gd name="connsiteY5" fmla="*/ 114300 h 857562"/>
                <a:gd name="connsiteX6" fmla="*/ 915125 w 1058608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57975 w 1058000"/>
                <a:gd name="connsiteY4" fmla="*/ 2857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915125 w 1058000"/>
                <a:gd name="connsiteY0" fmla="*/ 0 h 857562"/>
                <a:gd name="connsiteX1" fmla="*/ 48350 w 1058000"/>
                <a:gd name="connsiteY1" fmla="*/ 400050 h 857562"/>
                <a:gd name="connsiteX2" fmla="*/ 315050 w 1058000"/>
                <a:gd name="connsiteY2" fmla="*/ 857250 h 857562"/>
                <a:gd name="connsiteX3" fmla="*/ 867500 w 1058000"/>
                <a:gd name="connsiteY3" fmla="*/ 542925 h 857562"/>
                <a:gd name="connsiteX4" fmla="*/ 857975 w 1058000"/>
                <a:gd name="connsiteY4" fmla="*/ 285750 h 857562"/>
                <a:gd name="connsiteX5" fmla="*/ 1058000 w 1058000"/>
                <a:gd name="connsiteY5" fmla="*/ 114300 h 857562"/>
                <a:gd name="connsiteX6" fmla="*/ 915125 w 1058000"/>
                <a:gd name="connsiteY6" fmla="*/ 0 h 85756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67500 w 1058000"/>
                <a:gd name="connsiteY3" fmla="*/ 561975 h 876612"/>
                <a:gd name="connsiteX4" fmla="*/ 857975 w 1058000"/>
                <a:gd name="connsiteY4" fmla="*/ 304800 h 876612"/>
                <a:gd name="connsiteX5" fmla="*/ 1058000 w 1058000"/>
                <a:gd name="connsiteY5" fmla="*/ 133350 h 876612"/>
                <a:gd name="connsiteX6" fmla="*/ 848450 w 1058000"/>
                <a:gd name="connsiteY6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67500 w 1058000"/>
                <a:gd name="connsiteY3" fmla="*/ 561975 h 876612"/>
                <a:gd name="connsiteX4" fmla="*/ 857975 w 1058000"/>
                <a:gd name="connsiteY4" fmla="*/ 304800 h 876612"/>
                <a:gd name="connsiteX5" fmla="*/ 1058000 w 1058000"/>
                <a:gd name="connsiteY5" fmla="*/ 133350 h 876612"/>
                <a:gd name="connsiteX6" fmla="*/ 848450 w 1058000"/>
                <a:gd name="connsiteY6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67500 w 1058000"/>
                <a:gd name="connsiteY3" fmla="*/ 561975 h 876612"/>
                <a:gd name="connsiteX4" fmla="*/ 886550 w 1058000"/>
                <a:gd name="connsiteY4" fmla="*/ 323850 h 876612"/>
                <a:gd name="connsiteX5" fmla="*/ 1058000 w 1058000"/>
                <a:gd name="connsiteY5" fmla="*/ 133350 h 876612"/>
                <a:gd name="connsiteX6" fmla="*/ 848450 w 1058000"/>
                <a:gd name="connsiteY6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67500 w 1058000"/>
                <a:gd name="connsiteY3" fmla="*/ 561975 h 876612"/>
                <a:gd name="connsiteX4" fmla="*/ 886550 w 1058000"/>
                <a:gd name="connsiteY4" fmla="*/ 323850 h 876612"/>
                <a:gd name="connsiteX5" fmla="*/ 1058000 w 1058000"/>
                <a:gd name="connsiteY5" fmla="*/ 133350 h 876612"/>
                <a:gd name="connsiteX6" fmla="*/ 848450 w 1058000"/>
                <a:gd name="connsiteY6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67500 w 1058000"/>
                <a:gd name="connsiteY3" fmla="*/ 561975 h 876612"/>
                <a:gd name="connsiteX4" fmla="*/ 886550 w 1058000"/>
                <a:gd name="connsiteY4" fmla="*/ 323850 h 876612"/>
                <a:gd name="connsiteX5" fmla="*/ 1058000 w 1058000"/>
                <a:gd name="connsiteY5" fmla="*/ 133350 h 876612"/>
                <a:gd name="connsiteX6" fmla="*/ 848450 w 1058000"/>
                <a:gd name="connsiteY6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86550 w 1058000"/>
                <a:gd name="connsiteY3" fmla="*/ 32385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86550 w 1058000"/>
                <a:gd name="connsiteY3" fmla="*/ 32385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77025 w 1058000"/>
                <a:gd name="connsiteY3" fmla="*/ 38100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77025 w 1058000"/>
                <a:gd name="connsiteY3" fmla="*/ 38100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77025 w 1058000"/>
                <a:gd name="connsiteY3" fmla="*/ 38100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1058000"/>
                <a:gd name="connsiteY0" fmla="*/ 0 h 876612"/>
                <a:gd name="connsiteX1" fmla="*/ 48350 w 1058000"/>
                <a:gd name="connsiteY1" fmla="*/ 419100 h 876612"/>
                <a:gd name="connsiteX2" fmla="*/ 315050 w 1058000"/>
                <a:gd name="connsiteY2" fmla="*/ 876300 h 876612"/>
                <a:gd name="connsiteX3" fmla="*/ 877025 w 1058000"/>
                <a:gd name="connsiteY3" fmla="*/ 381000 h 876612"/>
                <a:gd name="connsiteX4" fmla="*/ 1058000 w 1058000"/>
                <a:gd name="connsiteY4" fmla="*/ 133350 h 876612"/>
                <a:gd name="connsiteX5" fmla="*/ 848450 w 1058000"/>
                <a:gd name="connsiteY5" fmla="*/ 0 h 876612"/>
                <a:gd name="connsiteX0" fmla="*/ 848450 w 947893"/>
                <a:gd name="connsiteY0" fmla="*/ 122 h 876734"/>
                <a:gd name="connsiteX1" fmla="*/ 48350 w 947893"/>
                <a:gd name="connsiteY1" fmla="*/ 419222 h 876734"/>
                <a:gd name="connsiteX2" fmla="*/ 315050 w 947893"/>
                <a:gd name="connsiteY2" fmla="*/ 876422 h 876734"/>
                <a:gd name="connsiteX3" fmla="*/ 877025 w 947893"/>
                <a:gd name="connsiteY3" fmla="*/ 381122 h 876734"/>
                <a:gd name="connsiteX4" fmla="*/ 848450 w 947893"/>
                <a:gd name="connsiteY4" fmla="*/ 122 h 876734"/>
                <a:gd name="connsiteX0" fmla="*/ 848450 w 958274"/>
                <a:gd name="connsiteY0" fmla="*/ 122 h 876734"/>
                <a:gd name="connsiteX1" fmla="*/ 48350 w 958274"/>
                <a:gd name="connsiteY1" fmla="*/ 419222 h 876734"/>
                <a:gd name="connsiteX2" fmla="*/ 315050 w 958274"/>
                <a:gd name="connsiteY2" fmla="*/ 876422 h 876734"/>
                <a:gd name="connsiteX3" fmla="*/ 896075 w 958274"/>
                <a:gd name="connsiteY3" fmla="*/ 381122 h 876734"/>
                <a:gd name="connsiteX4" fmla="*/ 848450 w 958274"/>
                <a:gd name="connsiteY4" fmla="*/ 122 h 876734"/>
                <a:gd name="connsiteX0" fmla="*/ 848450 w 1027683"/>
                <a:gd name="connsiteY0" fmla="*/ 152 h 876764"/>
                <a:gd name="connsiteX1" fmla="*/ 48350 w 1027683"/>
                <a:gd name="connsiteY1" fmla="*/ 419252 h 876764"/>
                <a:gd name="connsiteX2" fmla="*/ 315050 w 1027683"/>
                <a:gd name="connsiteY2" fmla="*/ 876452 h 876764"/>
                <a:gd name="connsiteX3" fmla="*/ 896075 w 1027683"/>
                <a:gd name="connsiteY3" fmla="*/ 381152 h 876764"/>
                <a:gd name="connsiteX4" fmla="*/ 848450 w 1027683"/>
                <a:gd name="connsiteY4" fmla="*/ 152 h 876764"/>
                <a:gd name="connsiteX0" fmla="*/ 848450 w 1075799"/>
                <a:gd name="connsiteY0" fmla="*/ 0 h 876612"/>
                <a:gd name="connsiteX1" fmla="*/ 48350 w 1075799"/>
                <a:gd name="connsiteY1" fmla="*/ 419100 h 876612"/>
                <a:gd name="connsiteX2" fmla="*/ 315050 w 1075799"/>
                <a:gd name="connsiteY2" fmla="*/ 876300 h 876612"/>
                <a:gd name="connsiteX3" fmla="*/ 896075 w 1075799"/>
                <a:gd name="connsiteY3" fmla="*/ 381000 h 876612"/>
                <a:gd name="connsiteX4" fmla="*/ 848450 w 1075799"/>
                <a:gd name="connsiteY4" fmla="*/ 0 h 876612"/>
                <a:gd name="connsiteX0" fmla="*/ 810350 w 1059209"/>
                <a:gd name="connsiteY0" fmla="*/ 0 h 876612"/>
                <a:gd name="connsiteX1" fmla="*/ 48350 w 1059209"/>
                <a:gd name="connsiteY1" fmla="*/ 419100 h 876612"/>
                <a:gd name="connsiteX2" fmla="*/ 315050 w 1059209"/>
                <a:gd name="connsiteY2" fmla="*/ 876300 h 876612"/>
                <a:gd name="connsiteX3" fmla="*/ 896075 w 1059209"/>
                <a:gd name="connsiteY3" fmla="*/ 381000 h 876612"/>
                <a:gd name="connsiteX4" fmla="*/ 810350 w 1059209"/>
                <a:gd name="connsiteY4" fmla="*/ 0 h 876612"/>
                <a:gd name="connsiteX0" fmla="*/ 810350 w 1092130"/>
                <a:gd name="connsiteY0" fmla="*/ 0 h 876612"/>
                <a:gd name="connsiteX1" fmla="*/ 48350 w 1092130"/>
                <a:gd name="connsiteY1" fmla="*/ 419100 h 876612"/>
                <a:gd name="connsiteX2" fmla="*/ 315050 w 1092130"/>
                <a:gd name="connsiteY2" fmla="*/ 876300 h 876612"/>
                <a:gd name="connsiteX3" fmla="*/ 896075 w 1092130"/>
                <a:gd name="connsiteY3" fmla="*/ 381000 h 876612"/>
                <a:gd name="connsiteX4" fmla="*/ 810350 w 1092130"/>
                <a:gd name="connsiteY4" fmla="*/ 0 h 876612"/>
                <a:gd name="connsiteX0" fmla="*/ 810350 w 1092130"/>
                <a:gd name="connsiteY0" fmla="*/ 0 h 876612"/>
                <a:gd name="connsiteX1" fmla="*/ 48350 w 1092130"/>
                <a:gd name="connsiteY1" fmla="*/ 419100 h 876612"/>
                <a:gd name="connsiteX2" fmla="*/ 315050 w 1092130"/>
                <a:gd name="connsiteY2" fmla="*/ 876300 h 876612"/>
                <a:gd name="connsiteX3" fmla="*/ 896075 w 1092130"/>
                <a:gd name="connsiteY3" fmla="*/ 381000 h 876612"/>
                <a:gd name="connsiteX4" fmla="*/ 810350 w 1092130"/>
                <a:gd name="connsiteY4" fmla="*/ 0 h 876612"/>
                <a:gd name="connsiteX0" fmla="*/ 802712 w 1084492"/>
                <a:gd name="connsiteY0" fmla="*/ 0 h 819571"/>
                <a:gd name="connsiteX1" fmla="*/ 40712 w 1084492"/>
                <a:gd name="connsiteY1" fmla="*/ 419100 h 819571"/>
                <a:gd name="connsiteX2" fmla="*/ 383612 w 1084492"/>
                <a:gd name="connsiteY2" fmla="*/ 819150 h 819571"/>
                <a:gd name="connsiteX3" fmla="*/ 888437 w 1084492"/>
                <a:gd name="connsiteY3" fmla="*/ 381000 h 819571"/>
                <a:gd name="connsiteX4" fmla="*/ 802712 w 1084492"/>
                <a:gd name="connsiteY4" fmla="*/ 0 h 819571"/>
                <a:gd name="connsiteX0" fmla="*/ 751047 w 1032827"/>
                <a:gd name="connsiteY0" fmla="*/ 0 h 819492"/>
                <a:gd name="connsiteX1" fmla="*/ 46197 w 1032827"/>
                <a:gd name="connsiteY1" fmla="*/ 381000 h 819492"/>
                <a:gd name="connsiteX2" fmla="*/ 331947 w 1032827"/>
                <a:gd name="connsiteY2" fmla="*/ 819150 h 819492"/>
                <a:gd name="connsiteX3" fmla="*/ 836772 w 1032827"/>
                <a:gd name="connsiteY3" fmla="*/ 381000 h 819492"/>
                <a:gd name="connsiteX4" fmla="*/ 751047 w 1032827"/>
                <a:gd name="connsiteY4" fmla="*/ 0 h 819492"/>
                <a:gd name="connsiteX0" fmla="*/ 723268 w 1005048"/>
                <a:gd name="connsiteY0" fmla="*/ 0 h 819527"/>
                <a:gd name="connsiteX1" fmla="*/ 18418 w 1005048"/>
                <a:gd name="connsiteY1" fmla="*/ 381000 h 819527"/>
                <a:gd name="connsiteX2" fmla="*/ 304168 w 1005048"/>
                <a:gd name="connsiteY2" fmla="*/ 819150 h 819527"/>
                <a:gd name="connsiteX3" fmla="*/ 808993 w 1005048"/>
                <a:gd name="connsiteY3" fmla="*/ 381000 h 819527"/>
                <a:gd name="connsiteX4" fmla="*/ 723268 w 1005048"/>
                <a:gd name="connsiteY4" fmla="*/ 0 h 819527"/>
                <a:gd name="connsiteX0" fmla="*/ 726577 w 1008357"/>
                <a:gd name="connsiteY0" fmla="*/ 0 h 819150"/>
                <a:gd name="connsiteX1" fmla="*/ 21727 w 1008357"/>
                <a:gd name="connsiteY1" fmla="*/ 381000 h 819150"/>
                <a:gd name="connsiteX2" fmla="*/ 307477 w 1008357"/>
                <a:gd name="connsiteY2" fmla="*/ 819150 h 819150"/>
                <a:gd name="connsiteX3" fmla="*/ 812302 w 1008357"/>
                <a:gd name="connsiteY3" fmla="*/ 381000 h 819150"/>
                <a:gd name="connsiteX4" fmla="*/ 726577 w 1008357"/>
                <a:gd name="connsiteY4" fmla="*/ 0 h 819150"/>
                <a:gd name="connsiteX0" fmla="*/ 726577 w 1008357"/>
                <a:gd name="connsiteY0" fmla="*/ 0 h 819150"/>
                <a:gd name="connsiteX1" fmla="*/ 21727 w 1008357"/>
                <a:gd name="connsiteY1" fmla="*/ 381000 h 819150"/>
                <a:gd name="connsiteX2" fmla="*/ 307477 w 1008357"/>
                <a:gd name="connsiteY2" fmla="*/ 819150 h 819150"/>
                <a:gd name="connsiteX3" fmla="*/ 812302 w 1008357"/>
                <a:gd name="connsiteY3" fmla="*/ 381000 h 819150"/>
                <a:gd name="connsiteX4" fmla="*/ 726577 w 1008357"/>
                <a:gd name="connsiteY4" fmla="*/ 0 h 819150"/>
                <a:gd name="connsiteX0" fmla="*/ 726577 w 1008357"/>
                <a:gd name="connsiteY0" fmla="*/ 0 h 819150"/>
                <a:gd name="connsiteX1" fmla="*/ 21727 w 1008357"/>
                <a:gd name="connsiteY1" fmla="*/ 381000 h 819150"/>
                <a:gd name="connsiteX2" fmla="*/ 307477 w 1008357"/>
                <a:gd name="connsiteY2" fmla="*/ 819150 h 819150"/>
                <a:gd name="connsiteX3" fmla="*/ 812302 w 1008357"/>
                <a:gd name="connsiteY3" fmla="*/ 381000 h 819150"/>
                <a:gd name="connsiteX4" fmla="*/ 726577 w 1008357"/>
                <a:gd name="connsiteY4" fmla="*/ 0 h 819150"/>
                <a:gd name="connsiteX0" fmla="*/ 756241 w 1038021"/>
                <a:gd name="connsiteY0" fmla="*/ 0 h 819150"/>
                <a:gd name="connsiteX1" fmla="*/ 51391 w 1038021"/>
                <a:gd name="connsiteY1" fmla="*/ 381000 h 819150"/>
                <a:gd name="connsiteX2" fmla="*/ 337141 w 1038021"/>
                <a:gd name="connsiteY2" fmla="*/ 819150 h 819150"/>
                <a:gd name="connsiteX3" fmla="*/ 841966 w 1038021"/>
                <a:gd name="connsiteY3" fmla="*/ 381000 h 819150"/>
                <a:gd name="connsiteX4" fmla="*/ 756241 w 1038021"/>
                <a:gd name="connsiteY4" fmla="*/ 0 h 819150"/>
                <a:gd name="connsiteX0" fmla="*/ 756241 w 1038021"/>
                <a:gd name="connsiteY0" fmla="*/ 127 h 819277"/>
                <a:gd name="connsiteX1" fmla="*/ 51391 w 1038021"/>
                <a:gd name="connsiteY1" fmla="*/ 381127 h 819277"/>
                <a:gd name="connsiteX2" fmla="*/ 337141 w 1038021"/>
                <a:gd name="connsiteY2" fmla="*/ 819277 h 819277"/>
                <a:gd name="connsiteX3" fmla="*/ 841966 w 1038021"/>
                <a:gd name="connsiteY3" fmla="*/ 381127 h 819277"/>
                <a:gd name="connsiteX4" fmla="*/ 756241 w 1038021"/>
                <a:gd name="connsiteY4" fmla="*/ 127 h 819277"/>
                <a:gd name="connsiteX0" fmla="*/ 789773 w 1071553"/>
                <a:gd name="connsiteY0" fmla="*/ 138 h 819288"/>
                <a:gd name="connsiteX1" fmla="*/ 46823 w 1071553"/>
                <a:gd name="connsiteY1" fmla="*/ 362088 h 819288"/>
                <a:gd name="connsiteX2" fmla="*/ 370673 w 1071553"/>
                <a:gd name="connsiteY2" fmla="*/ 819288 h 819288"/>
                <a:gd name="connsiteX3" fmla="*/ 875498 w 1071553"/>
                <a:gd name="connsiteY3" fmla="*/ 381138 h 819288"/>
                <a:gd name="connsiteX4" fmla="*/ 789773 w 1071553"/>
                <a:gd name="connsiteY4" fmla="*/ 138 h 819288"/>
                <a:gd name="connsiteX0" fmla="*/ 801061 w 1082841"/>
                <a:gd name="connsiteY0" fmla="*/ 138 h 819288"/>
                <a:gd name="connsiteX1" fmla="*/ 58111 w 1082841"/>
                <a:gd name="connsiteY1" fmla="*/ 362088 h 819288"/>
                <a:gd name="connsiteX2" fmla="*/ 381961 w 1082841"/>
                <a:gd name="connsiteY2" fmla="*/ 819288 h 819288"/>
                <a:gd name="connsiteX3" fmla="*/ 886786 w 1082841"/>
                <a:gd name="connsiteY3" fmla="*/ 381138 h 819288"/>
                <a:gd name="connsiteX4" fmla="*/ 801061 w 1082841"/>
                <a:gd name="connsiteY4" fmla="*/ 138 h 819288"/>
                <a:gd name="connsiteX0" fmla="*/ 801061 w 1089831"/>
                <a:gd name="connsiteY0" fmla="*/ 138 h 819288"/>
                <a:gd name="connsiteX1" fmla="*/ 58111 w 1089831"/>
                <a:gd name="connsiteY1" fmla="*/ 362088 h 819288"/>
                <a:gd name="connsiteX2" fmla="*/ 381961 w 1089831"/>
                <a:gd name="connsiteY2" fmla="*/ 819288 h 819288"/>
                <a:gd name="connsiteX3" fmla="*/ 886786 w 1089831"/>
                <a:gd name="connsiteY3" fmla="*/ 381138 h 819288"/>
                <a:gd name="connsiteX4" fmla="*/ 801061 w 1089831"/>
                <a:gd name="connsiteY4" fmla="*/ 138 h 819288"/>
                <a:gd name="connsiteX0" fmla="*/ 801061 w 1108213"/>
                <a:gd name="connsiteY0" fmla="*/ 138 h 819288"/>
                <a:gd name="connsiteX1" fmla="*/ 58111 w 1108213"/>
                <a:gd name="connsiteY1" fmla="*/ 362088 h 819288"/>
                <a:gd name="connsiteX2" fmla="*/ 381961 w 1108213"/>
                <a:gd name="connsiteY2" fmla="*/ 819288 h 819288"/>
                <a:gd name="connsiteX3" fmla="*/ 886786 w 1108213"/>
                <a:gd name="connsiteY3" fmla="*/ 381138 h 819288"/>
                <a:gd name="connsiteX4" fmla="*/ 801061 w 1108213"/>
                <a:gd name="connsiteY4" fmla="*/ 138 h 819288"/>
                <a:gd name="connsiteX0" fmla="*/ 801061 w 1108213"/>
                <a:gd name="connsiteY0" fmla="*/ 138 h 819288"/>
                <a:gd name="connsiteX1" fmla="*/ 58111 w 1108213"/>
                <a:gd name="connsiteY1" fmla="*/ 362088 h 819288"/>
                <a:gd name="connsiteX2" fmla="*/ 381961 w 1108213"/>
                <a:gd name="connsiteY2" fmla="*/ 819288 h 819288"/>
                <a:gd name="connsiteX3" fmla="*/ 886786 w 1108213"/>
                <a:gd name="connsiteY3" fmla="*/ 381138 h 819288"/>
                <a:gd name="connsiteX4" fmla="*/ 801061 w 1108213"/>
                <a:gd name="connsiteY4" fmla="*/ 138 h 819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213" h="819288">
                  <a:moveTo>
                    <a:pt x="801061" y="138"/>
                  </a:moveTo>
                  <a:cubicBezTo>
                    <a:pt x="239086" y="-6212"/>
                    <a:pt x="210511" y="206513"/>
                    <a:pt x="58111" y="362088"/>
                  </a:cubicBezTo>
                  <a:cubicBezTo>
                    <a:pt x="-129214" y="600213"/>
                    <a:pt x="178761" y="781188"/>
                    <a:pt x="381961" y="819288"/>
                  </a:cubicBezTo>
                  <a:cubicBezTo>
                    <a:pt x="607386" y="793888"/>
                    <a:pt x="705811" y="790713"/>
                    <a:pt x="886786" y="381138"/>
                  </a:cubicBezTo>
                  <a:cubicBezTo>
                    <a:pt x="1185236" y="187463"/>
                    <a:pt x="1205874" y="12838"/>
                    <a:pt x="801061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Freeform 2054">
              <a:extLst>
                <a:ext uri="{FF2B5EF4-FFF2-40B4-BE49-F238E27FC236}">
                  <a16:creationId xmlns:a16="http://schemas.microsoft.com/office/drawing/2014/main" xmlns="" id="{06BDB7E2-F009-4EC8-A0DD-E518CEF5DBF7}"/>
                </a:ext>
              </a:extLst>
            </p:cNvPr>
            <p:cNvSpPr/>
            <p:nvPr/>
          </p:nvSpPr>
          <p:spPr>
            <a:xfrm rot="21372279">
              <a:off x="3719843" y="2757748"/>
              <a:ext cx="1217703" cy="1011680"/>
            </a:xfrm>
            <a:custGeom>
              <a:avLst/>
              <a:gdLst>
                <a:gd name="connsiteX0" fmla="*/ 85725 w 561975"/>
                <a:gd name="connsiteY0" fmla="*/ 0 h 485775"/>
                <a:gd name="connsiteX1" fmla="*/ 561975 w 561975"/>
                <a:gd name="connsiteY1" fmla="*/ 219075 h 485775"/>
                <a:gd name="connsiteX2" fmla="*/ 361950 w 561975"/>
                <a:gd name="connsiteY2" fmla="*/ 485775 h 485775"/>
                <a:gd name="connsiteX3" fmla="*/ 0 w 561975"/>
                <a:gd name="connsiteY3" fmla="*/ 476250 h 485775"/>
                <a:gd name="connsiteX4" fmla="*/ 85725 w 561975"/>
                <a:gd name="connsiteY4" fmla="*/ 0 h 485775"/>
                <a:gd name="connsiteX0" fmla="*/ 85725 w 561975"/>
                <a:gd name="connsiteY0" fmla="*/ 0 h 485775"/>
                <a:gd name="connsiteX1" fmla="*/ 561975 w 561975"/>
                <a:gd name="connsiteY1" fmla="*/ 219075 h 485775"/>
                <a:gd name="connsiteX2" fmla="*/ 361950 w 561975"/>
                <a:gd name="connsiteY2" fmla="*/ 485775 h 485775"/>
                <a:gd name="connsiteX3" fmla="*/ 0 w 561975"/>
                <a:gd name="connsiteY3" fmla="*/ 476250 h 485775"/>
                <a:gd name="connsiteX4" fmla="*/ 85725 w 561975"/>
                <a:gd name="connsiteY4" fmla="*/ 0 h 485775"/>
                <a:gd name="connsiteX0" fmla="*/ 85725 w 561975"/>
                <a:gd name="connsiteY0" fmla="*/ 12268 h 498043"/>
                <a:gd name="connsiteX1" fmla="*/ 561975 w 561975"/>
                <a:gd name="connsiteY1" fmla="*/ 231343 h 498043"/>
                <a:gd name="connsiteX2" fmla="*/ 361950 w 561975"/>
                <a:gd name="connsiteY2" fmla="*/ 498043 h 498043"/>
                <a:gd name="connsiteX3" fmla="*/ 0 w 561975"/>
                <a:gd name="connsiteY3" fmla="*/ 488518 h 498043"/>
                <a:gd name="connsiteX4" fmla="*/ 85725 w 561975"/>
                <a:gd name="connsiteY4" fmla="*/ 12268 h 498043"/>
                <a:gd name="connsiteX0" fmla="*/ 85725 w 561975"/>
                <a:gd name="connsiteY0" fmla="*/ 12268 h 498043"/>
                <a:gd name="connsiteX1" fmla="*/ 561975 w 561975"/>
                <a:gd name="connsiteY1" fmla="*/ 231343 h 498043"/>
                <a:gd name="connsiteX2" fmla="*/ 361950 w 561975"/>
                <a:gd name="connsiteY2" fmla="*/ 498043 h 498043"/>
                <a:gd name="connsiteX3" fmla="*/ 0 w 561975"/>
                <a:gd name="connsiteY3" fmla="*/ 488518 h 498043"/>
                <a:gd name="connsiteX4" fmla="*/ 85725 w 561975"/>
                <a:gd name="connsiteY4" fmla="*/ 12268 h 498043"/>
                <a:gd name="connsiteX0" fmla="*/ 114690 w 590940"/>
                <a:gd name="connsiteY0" fmla="*/ 12268 h 498043"/>
                <a:gd name="connsiteX1" fmla="*/ 590940 w 590940"/>
                <a:gd name="connsiteY1" fmla="*/ 231343 h 498043"/>
                <a:gd name="connsiteX2" fmla="*/ 390915 w 590940"/>
                <a:gd name="connsiteY2" fmla="*/ 498043 h 498043"/>
                <a:gd name="connsiteX3" fmla="*/ 28965 w 590940"/>
                <a:gd name="connsiteY3" fmla="*/ 488518 h 498043"/>
                <a:gd name="connsiteX4" fmla="*/ 114690 w 590940"/>
                <a:gd name="connsiteY4" fmla="*/ 12268 h 498043"/>
                <a:gd name="connsiteX0" fmla="*/ 114690 w 590940"/>
                <a:gd name="connsiteY0" fmla="*/ 12268 h 508833"/>
                <a:gd name="connsiteX1" fmla="*/ 590940 w 590940"/>
                <a:gd name="connsiteY1" fmla="*/ 231343 h 508833"/>
                <a:gd name="connsiteX2" fmla="*/ 390915 w 590940"/>
                <a:gd name="connsiteY2" fmla="*/ 498043 h 508833"/>
                <a:gd name="connsiteX3" fmla="*/ 28965 w 590940"/>
                <a:gd name="connsiteY3" fmla="*/ 488518 h 508833"/>
                <a:gd name="connsiteX4" fmla="*/ 114690 w 590940"/>
                <a:gd name="connsiteY4" fmla="*/ 12268 h 508833"/>
                <a:gd name="connsiteX0" fmla="*/ 114690 w 590940"/>
                <a:gd name="connsiteY0" fmla="*/ 12268 h 518297"/>
                <a:gd name="connsiteX1" fmla="*/ 590940 w 590940"/>
                <a:gd name="connsiteY1" fmla="*/ 231343 h 518297"/>
                <a:gd name="connsiteX2" fmla="*/ 390915 w 590940"/>
                <a:gd name="connsiteY2" fmla="*/ 498043 h 518297"/>
                <a:gd name="connsiteX3" fmla="*/ 28965 w 590940"/>
                <a:gd name="connsiteY3" fmla="*/ 488518 h 518297"/>
                <a:gd name="connsiteX4" fmla="*/ 114690 w 590940"/>
                <a:gd name="connsiteY4" fmla="*/ 12268 h 518297"/>
                <a:gd name="connsiteX0" fmla="*/ 114690 w 590940"/>
                <a:gd name="connsiteY0" fmla="*/ 12268 h 518297"/>
                <a:gd name="connsiteX1" fmla="*/ 590940 w 590940"/>
                <a:gd name="connsiteY1" fmla="*/ 231343 h 518297"/>
                <a:gd name="connsiteX2" fmla="*/ 390915 w 590940"/>
                <a:gd name="connsiteY2" fmla="*/ 498043 h 518297"/>
                <a:gd name="connsiteX3" fmla="*/ 28965 w 590940"/>
                <a:gd name="connsiteY3" fmla="*/ 488518 h 518297"/>
                <a:gd name="connsiteX4" fmla="*/ 114690 w 590940"/>
                <a:gd name="connsiteY4" fmla="*/ 12268 h 518297"/>
                <a:gd name="connsiteX0" fmla="*/ 114690 w 590940"/>
                <a:gd name="connsiteY0" fmla="*/ 12268 h 518297"/>
                <a:gd name="connsiteX1" fmla="*/ 590940 w 590940"/>
                <a:gd name="connsiteY1" fmla="*/ 231343 h 518297"/>
                <a:gd name="connsiteX2" fmla="*/ 390915 w 590940"/>
                <a:gd name="connsiteY2" fmla="*/ 498043 h 518297"/>
                <a:gd name="connsiteX3" fmla="*/ 28965 w 590940"/>
                <a:gd name="connsiteY3" fmla="*/ 488518 h 518297"/>
                <a:gd name="connsiteX4" fmla="*/ 114690 w 590940"/>
                <a:gd name="connsiteY4" fmla="*/ 12268 h 518297"/>
                <a:gd name="connsiteX0" fmla="*/ 114690 w 590940"/>
                <a:gd name="connsiteY0" fmla="*/ 9258 h 515287"/>
                <a:gd name="connsiteX1" fmla="*/ 590940 w 590940"/>
                <a:gd name="connsiteY1" fmla="*/ 228333 h 515287"/>
                <a:gd name="connsiteX2" fmla="*/ 390915 w 590940"/>
                <a:gd name="connsiteY2" fmla="*/ 495033 h 515287"/>
                <a:gd name="connsiteX3" fmla="*/ 28965 w 590940"/>
                <a:gd name="connsiteY3" fmla="*/ 485508 h 515287"/>
                <a:gd name="connsiteX4" fmla="*/ 114690 w 590940"/>
                <a:gd name="connsiteY4" fmla="*/ 9258 h 515287"/>
                <a:gd name="connsiteX0" fmla="*/ 114690 w 590940"/>
                <a:gd name="connsiteY0" fmla="*/ 9258 h 495033"/>
                <a:gd name="connsiteX1" fmla="*/ 590940 w 590940"/>
                <a:gd name="connsiteY1" fmla="*/ 228333 h 495033"/>
                <a:gd name="connsiteX2" fmla="*/ 390915 w 590940"/>
                <a:gd name="connsiteY2" fmla="*/ 495033 h 495033"/>
                <a:gd name="connsiteX3" fmla="*/ 28965 w 590940"/>
                <a:gd name="connsiteY3" fmla="*/ 485508 h 495033"/>
                <a:gd name="connsiteX4" fmla="*/ 114690 w 590940"/>
                <a:gd name="connsiteY4" fmla="*/ 9258 h 495033"/>
                <a:gd name="connsiteX0" fmla="*/ 95473 w 571723"/>
                <a:gd name="connsiteY0" fmla="*/ 9258 h 495033"/>
                <a:gd name="connsiteX1" fmla="*/ 571723 w 571723"/>
                <a:gd name="connsiteY1" fmla="*/ 228333 h 495033"/>
                <a:gd name="connsiteX2" fmla="*/ 371698 w 571723"/>
                <a:gd name="connsiteY2" fmla="*/ 495033 h 495033"/>
                <a:gd name="connsiteX3" fmla="*/ 9748 w 571723"/>
                <a:gd name="connsiteY3" fmla="*/ 485508 h 495033"/>
                <a:gd name="connsiteX4" fmla="*/ 95473 w 571723"/>
                <a:gd name="connsiteY4" fmla="*/ 9258 h 495033"/>
                <a:gd name="connsiteX0" fmla="*/ 127602 w 603852"/>
                <a:gd name="connsiteY0" fmla="*/ 9258 h 495033"/>
                <a:gd name="connsiteX1" fmla="*/ 603852 w 603852"/>
                <a:gd name="connsiteY1" fmla="*/ 228333 h 495033"/>
                <a:gd name="connsiteX2" fmla="*/ 403827 w 603852"/>
                <a:gd name="connsiteY2" fmla="*/ 495033 h 495033"/>
                <a:gd name="connsiteX3" fmla="*/ 41877 w 603852"/>
                <a:gd name="connsiteY3" fmla="*/ 485508 h 495033"/>
                <a:gd name="connsiteX4" fmla="*/ 127602 w 603852"/>
                <a:gd name="connsiteY4" fmla="*/ 9258 h 495033"/>
                <a:gd name="connsiteX0" fmla="*/ 128767 w 605017"/>
                <a:gd name="connsiteY0" fmla="*/ 9258 h 495033"/>
                <a:gd name="connsiteX1" fmla="*/ 605017 w 605017"/>
                <a:gd name="connsiteY1" fmla="*/ 228333 h 495033"/>
                <a:gd name="connsiteX2" fmla="*/ 404992 w 605017"/>
                <a:gd name="connsiteY2" fmla="*/ 495033 h 495033"/>
                <a:gd name="connsiteX3" fmla="*/ 43042 w 605017"/>
                <a:gd name="connsiteY3" fmla="*/ 485508 h 495033"/>
                <a:gd name="connsiteX4" fmla="*/ 128767 w 605017"/>
                <a:gd name="connsiteY4" fmla="*/ 9258 h 495033"/>
                <a:gd name="connsiteX0" fmla="*/ 122532 w 598782"/>
                <a:gd name="connsiteY0" fmla="*/ 9258 h 495033"/>
                <a:gd name="connsiteX1" fmla="*/ 598782 w 598782"/>
                <a:gd name="connsiteY1" fmla="*/ 228333 h 495033"/>
                <a:gd name="connsiteX2" fmla="*/ 398757 w 598782"/>
                <a:gd name="connsiteY2" fmla="*/ 495033 h 495033"/>
                <a:gd name="connsiteX3" fmla="*/ 36807 w 598782"/>
                <a:gd name="connsiteY3" fmla="*/ 485508 h 495033"/>
                <a:gd name="connsiteX4" fmla="*/ 122532 w 598782"/>
                <a:gd name="connsiteY4" fmla="*/ 9258 h 495033"/>
                <a:gd name="connsiteX0" fmla="*/ 122532 w 598782"/>
                <a:gd name="connsiteY0" fmla="*/ 9258 h 495033"/>
                <a:gd name="connsiteX1" fmla="*/ 598782 w 598782"/>
                <a:gd name="connsiteY1" fmla="*/ 228333 h 495033"/>
                <a:gd name="connsiteX2" fmla="*/ 398757 w 598782"/>
                <a:gd name="connsiteY2" fmla="*/ 495033 h 495033"/>
                <a:gd name="connsiteX3" fmla="*/ 36807 w 598782"/>
                <a:gd name="connsiteY3" fmla="*/ 485508 h 495033"/>
                <a:gd name="connsiteX4" fmla="*/ 122532 w 598782"/>
                <a:gd name="connsiteY4" fmla="*/ 9258 h 495033"/>
                <a:gd name="connsiteX0" fmla="*/ 145167 w 621417"/>
                <a:gd name="connsiteY0" fmla="*/ 9258 h 495033"/>
                <a:gd name="connsiteX1" fmla="*/ 621417 w 621417"/>
                <a:gd name="connsiteY1" fmla="*/ 228333 h 495033"/>
                <a:gd name="connsiteX2" fmla="*/ 421392 w 621417"/>
                <a:gd name="connsiteY2" fmla="*/ 495033 h 495033"/>
                <a:gd name="connsiteX3" fmla="*/ 59442 w 621417"/>
                <a:gd name="connsiteY3" fmla="*/ 485508 h 495033"/>
                <a:gd name="connsiteX4" fmla="*/ 145167 w 621417"/>
                <a:gd name="connsiteY4" fmla="*/ 9258 h 495033"/>
                <a:gd name="connsiteX0" fmla="*/ 145167 w 621417"/>
                <a:gd name="connsiteY0" fmla="*/ 9258 h 509367"/>
                <a:gd name="connsiteX1" fmla="*/ 621417 w 621417"/>
                <a:gd name="connsiteY1" fmla="*/ 228333 h 509367"/>
                <a:gd name="connsiteX2" fmla="*/ 421392 w 621417"/>
                <a:gd name="connsiteY2" fmla="*/ 495033 h 509367"/>
                <a:gd name="connsiteX3" fmla="*/ 59442 w 621417"/>
                <a:gd name="connsiteY3" fmla="*/ 485508 h 509367"/>
                <a:gd name="connsiteX4" fmla="*/ 145167 w 621417"/>
                <a:gd name="connsiteY4" fmla="*/ 9258 h 509367"/>
                <a:gd name="connsiteX0" fmla="*/ 145167 w 621417"/>
                <a:gd name="connsiteY0" fmla="*/ 9258 h 504429"/>
                <a:gd name="connsiteX1" fmla="*/ 621417 w 621417"/>
                <a:gd name="connsiteY1" fmla="*/ 228333 h 504429"/>
                <a:gd name="connsiteX2" fmla="*/ 421392 w 621417"/>
                <a:gd name="connsiteY2" fmla="*/ 495033 h 504429"/>
                <a:gd name="connsiteX3" fmla="*/ 59442 w 621417"/>
                <a:gd name="connsiteY3" fmla="*/ 485508 h 504429"/>
                <a:gd name="connsiteX4" fmla="*/ 145167 w 621417"/>
                <a:gd name="connsiteY4" fmla="*/ 9258 h 504429"/>
                <a:gd name="connsiteX0" fmla="*/ 145167 w 621417"/>
                <a:gd name="connsiteY0" fmla="*/ 9258 h 504429"/>
                <a:gd name="connsiteX1" fmla="*/ 621417 w 621417"/>
                <a:gd name="connsiteY1" fmla="*/ 228333 h 504429"/>
                <a:gd name="connsiteX2" fmla="*/ 421392 w 621417"/>
                <a:gd name="connsiteY2" fmla="*/ 495033 h 504429"/>
                <a:gd name="connsiteX3" fmla="*/ 59442 w 621417"/>
                <a:gd name="connsiteY3" fmla="*/ 485508 h 504429"/>
                <a:gd name="connsiteX4" fmla="*/ 145167 w 621417"/>
                <a:gd name="connsiteY4" fmla="*/ 9258 h 504429"/>
                <a:gd name="connsiteX0" fmla="*/ 145167 w 625276"/>
                <a:gd name="connsiteY0" fmla="*/ 9258 h 505046"/>
                <a:gd name="connsiteX1" fmla="*/ 621417 w 625276"/>
                <a:gd name="connsiteY1" fmla="*/ 228333 h 505046"/>
                <a:gd name="connsiteX2" fmla="*/ 488067 w 625276"/>
                <a:gd name="connsiteY2" fmla="*/ 504558 h 505046"/>
                <a:gd name="connsiteX3" fmla="*/ 59442 w 625276"/>
                <a:gd name="connsiteY3" fmla="*/ 485508 h 505046"/>
                <a:gd name="connsiteX4" fmla="*/ 145167 w 625276"/>
                <a:gd name="connsiteY4" fmla="*/ 9258 h 505046"/>
                <a:gd name="connsiteX0" fmla="*/ 145167 w 625276"/>
                <a:gd name="connsiteY0" fmla="*/ 9258 h 509439"/>
                <a:gd name="connsiteX1" fmla="*/ 621417 w 625276"/>
                <a:gd name="connsiteY1" fmla="*/ 228333 h 509439"/>
                <a:gd name="connsiteX2" fmla="*/ 488067 w 625276"/>
                <a:gd name="connsiteY2" fmla="*/ 504558 h 509439"/>
                <a:gd name="connsiteX3" fmla="*/ 59442 w 625276"/>
                <a:gd name="connsiteY3" fmla="*/ 485508 h 509439"/>
                <a:gd name="connsiteX4" fmla="*/ 145167 w 625276"/>
                <a:gd name="connsiteY4" fmla="*/ 9258 h 509439"/>
                <a:gd name="connsiteX0" fmla="*/ 145167 w 637261"/>
                <a:gd name="connsiteY0" fmla="*/ 9258 h 509439"/>
                <a:gd name="connsiteX1" fmla="*/ 621417 w 637261"/>
                <a:gd name="connsiteY1" fmla="*/ 228333 h 509439"/>
                <a:gd name="connsiteX2" fmla="*/ 488067 w 637261"/>
                <a:gd name="connsiteY2" fmla="*/ 504558 h 509439"/>
                <a:gd name="connsiteX3" fmla="*/ 59442 w 637261"/>
                <a:gd name="connsiteY3" fmla="*/ 485508 h 509439"/>
                <a:gd name="connsiteX4" fmla="*/ 145167 w 637261"/>
                <a:gd name="connsiteY4" fmla="*/ 9258 h 509439"/>
                <a:gd name="connsiteX0" fmla="*/ 145167 w 637261"/>
                <a:gd name="connsiteY0" fmla="*/ 9258 h 548325"/>
                <a:gd name="connsiteX1" fmla="*/ 621417 w 637261"/>
                <a:gd name="connsiteY1" fmla="*/ 228333 h 548325"/>
                <a:gd name="connsiteX2" fmla="*/ 488067 w 637261"/>
                <a:gd name="connsiteY2" fmla="*/ 504558 h 548325"/>
                <a:gd name="connsiteX3" fmla="*/ 59442 w 637261"/>
                <a:gd name="connsiteY3" fmla="*/ 485508 h 548325"/>
                <a:gd name="connsiteX4" fmla="*/ 145167 w 637261"/>
                <a:gd name="connsiteY4" fmla="*/ 9258 h 548325"/>
                <a:gd name="connsiteX0" fmla="*/ 160844 w 652938"/>
                <a:gd name="connsiteY0" fmla="*/ 9258 h 548325"/>
                <a:gd name="connsiteX1" fmla="*/ 637094 w 652938"/>
                <a:gd name="connsiteY1" fmla="*/ 228333 h 548325"/>
                <a:gd name="connsiteX2" fmla="*/ 503744 w 652938"/>
                <a:gd name="connsiteY2" fmla="*/ 504558 h 548325"/>
                <a:gd name="connsiteX3" fmla="*/ 75119 w 652938"/>
                <a:gd name="connsiteY3" fmla="*/ 485508 h 548325"/>
                <a:gd name="connsiteX4" fmla="*/ 160844 w 652938"/>
                <a:gd name="connsiteY4" fmla="*/ 9258 h 548325"/>
                <a:gd name="connsiteX0" fmla="*/ 261595 w 639389"/>
                <a:gd name="connsiteY0" fmla="*/ 5718 h 601935"/>
                <a:gd name="connsiteX1" fmla="*/ 623545 w 639389"/>
                <a:gd name="connsiteY1" fmla="*/ 281943 h 601935"/>
                <a:gd name="connsiteX2" fmla="*/ 490195 w 639389"/>
                <a:gd name="connsiteY2" fmla="*/ 558168 h 601935"/>
                <a:gd name="connsiteX3" fmla="*/ 61570 w 639389"/>
                <a:gd name="connsiteY3" fmla="*/ 539118 h 601935"/>
                <a:gd name="connsiteX4" fmla="*/ 261595 w 639389"/>
                <a:gd name="connsiteY4" fmla="*/ 5718 h 601935"/>
                <a:gd name="connsiteX0" fmla="*/ 218968 w 644387"/>
                <a:gd name="connsiteY0" fmla="*/ 5718 h 601935"/>
                <a:gd name="connsiteX1" fmla="*/ 628543 w 644387"/>
                <a:gd name="connsiteY1" fmla="*/ 281943 h 601935"/>
                <a:gd name="connsiteX2" fmla="*/ 495193 w 644387"/>
                <a:gd name="connsiteY2" fmla="*/ 558168 h 601935"/>
                <a:gd name="connsiteX3" fmla="*/ 66568 w 644387"/>
                <a:gd name="connsiteY3" fmla="*/ 539118 h 601935"/>
                <a:gd name="connsiteX4" fmla="*/ 218968 w 644387"/>
                <a:gd name="connsiteY4" fmla="*/ 5718 h 601935"/>
                <a:gd name="connsiteX0" fmla="*/ 218968 w 644387"/>
                <a:gd name="connsiteY0" fmla="*/ 0 h 596217"/>
                <a:gd name="connsiteX1" fmla="*/ 628543 w 644387"/>
                <a:gd name="connsiteY1" fmla="*/ 276225 h 596217"/>
                <a:gd name="connsiteX2" fmla="*/ 495193 w 644387"/>
                <a:gd name="connsiteY2" fmla="*/ 552450 h 596217"/>
                <a:gd name="connsiteX3" fmla="*/ 66568 w 644387"/>
                <a:gd name="connsiteY3" fmla="*/ 533400 h 596217"/>
                <a:gd name="connsiteX4" fmla="*/ 218968 w 644387"/>
                <a:gd name="connsiteY4" fmla="*/ 0 h 596217"/>
                <a:gd name="connsiteX0" fmla="*/ 212616 w 638035"/>
                <a:gd name="connsiteY0" fmla="*/ 0 h 596217"/>
                <a:gd name="connsiteX1" fmla="*/ 622191 w 638035"/>
                <a:gd name="connsiteY1" fmla="*/ 276225 h 596217"/>
                <a:gd name="connsiteX2" fmla="*/ 488841 w 638035"/>
                <a:gd name="connsiteY2" fmla="*/ 552450 h 596217"/>
                <a:gd name="connsiteX3" fmla="*/ 60216 w 638035"/>
                <a:gd name="connsiteY3" fmla="*/ 533400 h 596217"/>
                <a:gd name="connsiteX4" fmla="*/ 212616 w 638035"/>
                <a:gd name="connsiteY4" fmla="*/ 0 h 596217"/>
                <a:gd name="connsiteX0" fmla="*/ 212616 w 623715"/>
                <a:gd name="connsiteY0" fmla="*/ 0 h 596217"/>
                <a:gd name="connsiteX1" fmla="*/ 593616 w 623715"/>
                <a:gd name="connsiteY1" fmla="*/ 285750 h 596217"/>
                <a:gd name="connsiteX2" fmla="*/ 488841 w 623715"/>
                <a:gd name="connsiteY2" fmla="*/ 552450 h 596217"/>
                <a:gd name="connsiteX3" fmla="*/ 60216 w 623715"/>
                <a:gd name="connsiteY3" fmla="*/ 533400 h 596217"/>
                <a:gd name="connsiteX4" fmla="*/ 212616 w 623715"/>
                <a:gd name="connsiteY4" fmla="*/ 0 h 596217"/>
                <a:gd name="connsiteX0" fmla="*/ 212616 w 623715"/>
                <a:gd name="connsiteY0" fmla="*/ 20444 h 616661"/>
                <a:gd name="connsiteX1" fmla="*/ 427381 w 623715"/>
                <a:gd name="connsiteY1" fmla="*/ 147574 h 616661"/>
                <a:gd name="connsiteX2" fmla="*/ 593616 w 623715"/>
                <a:gd name="connsiteY2" fmla="*/ 306194 h 616661"/>
                <a:gd name="connsiteX3" fmla="*/ 488841 w 623715"/>
                <a:gd name="connsiteY3" fmla="*/ 572894 h 616661"/>
                <a:gd name="connsiteX4" fmla="*/ 60216 w 623715"/>
                <a:gd name="connsiteY4" fmla="*/ 553844 h 616661"/>
                <a:gd name="connsiteX5" fmla="*/ 212616 w 623715"/>
                <a:gd name="connsiteY5" fmla="*/ 20444 h 616661"/>
                <a:gd name="connsiteX0" fmla="*/ 212616 w 623715"/>
                <a:gd name="connsiteY0" fmla="*/ 4818 h 601035"/>
                <a:gd name="connsiteX1" fmla="*/ 593616 w 623715"/>
                <a:gd name="connsiteY1" fmla="*/ 290568 h 601035"/>
                <a:gd name="connsiteX2" fmla="*/ 488841 w 623715"/>
                <a:gd name="connsiteY2" fmla="*/ 557268 h 601035"/>
                <a:gd name="connsiteX3" fmla="*/ 60216 w 623715"/>
                <a:gd name="connsiteY3" fmla="*/ 538218 h 601035"/>
                <a:gd name="connsiteX4" fmla="*/ 212616 w 623715"/>
                <a:gd name="connsiteY4" fmla="*/ 4818 h 601035"/>
                <a:gd name="connsiteX0" fmla="*/ 212616 w 623715"/>
                <a:gd name="connsiteY0" fmla="*/ 6614 h 602831"/>
                <a:gd name="connsiteX1" fmla="*/ 593616 w 623715"/>
                <a:gd name="connsiteY1" fmla="*/ 292364 h 602831"/>
                <a:gd name="connsiteX2" fmla="*/ 488841 w 623715"/>
                <a:gd name="connsiteY2" fmla="*/ 559064 h 602831"/>
                <a:gd name="connsiteX3" fmla="*/ 60216 w 623715"/>
                <a:gd name="connsiteY3" fmla="*/ 540014 h 602831"/>
                <a:gd name="connsiteX4" fmla="*/ 212616 w 623715"/>
                <a:gd name="connsiteY4" fmla="*/ 6614 h 602831"/>
                <a:gd name="connsiteX0" fmla="*/ 212616 w 623715"/>
                <a:gd name="connsiteY0" fmla="*/ 0 h 596217"/>
                <a:gd name="connsiteX1" fmla="*/ 593616 w 623715"/>
                <a:gd name="connsiteY1" fmla="*/ 285750 h 596217"/>
                <a:gd name="connsiteX2" fmla="*/ 488841 w 623715"/>
                <a:gd name="connsiteY2" fmla="*/ 552450 h 596217"/>
                <a:gd name="connsiteX3" fmla="*/ 60216 w 623715"/>
                <a:gd name="connsiteY3" fmla="*/ 533400 h 596217"/>
                <a:gd name="connsiteX4" fmla="*/ 212616 w 623715"/>
                <a:gd name="connsiteY4" fmla="*/ 0 h 596217"/>
                <a:gd name="connsiteX0" fmla="*/ 212616 w 660460"/>
                <a:gd name="connsiteY0" fmla="*/ 0 h 596217"/>
                <a:gd name="connsiteX1" fmla="*/ 593616 w 660460"/>
                <a:gd name="connsiteY1" fmla="*/ 285750 h 596217"/>
                <a:gd name="connsiteX2" fmla="*/ 488841 w 660460"/>
                <a:gd name="connsiteY2" fmla="*/ 552450 h 596217"/>
                <a:gd name="connsiteX3" fmla="*/ 60216 w 660460"/>
                <a:gd name="connsiteY3" fmla="*/ 533400 h 596217"/>
                <a:gd name="connsiteX4" fmla="*/ 212616 w 660460"/>
                <a:gd name="connsiteY4" fmla="*/ 0 h 596217"/>
                <a:gd name="connsiteX0" fmla="*/ 212616 w 656560"/>
                <a:gd name="connsiteY0" fmla="*/ 0 h 596217"/>
                <a:gd name="connsiteX1" fmla="*/ 593616 w 656560"/>
                <a:gd name="connsiteY1" fmla="*/ 285750 h 596217"/>
                <a:gd name="connsiteX2" fmla="*/ 488841 w 656560"/>
                <a:gd name="connsiteY2" fmla="*/ 552450 h 596217"/>
                <a:gd name="connsiteX3" fmla="*/ 60216 w 656560"/>
                <a:gd name="connsiteY3" fmla="*/ 533400 h 596217"/>
                <a:gd name="connsiteX4" fmla="*/ 212616 w 656560"/>
                <a:gd name="connsiteY4" fmla="*/ 0 h 596217"/>
                <a:gd name="connsiteX0" fmla="*/ 212616 w 674007"/>
                <a:gd name="connsiteY0" fmla="*/ 0 h 596217"/>
                <a:gd name="connsiteX1" fmla="*/ 622191 w 674007"/>
                <a:gd name="connsiteY1" fmla="*/ 285750 h 596217"/>
                <a:gd name="connsiteX2" fmla="*/ 488841 w 674007"/>
                <a:gd name="connsiteY2" fmla="*/ 552450 h 596217"/>
                <a:gd name="connsiteX3" fmla="*/ 60216 w 674007"/>
                <a:gd name="connsiteY3" fmla="*/ 533400 h 596217"/>
                <a:gd name="connsiteX4" fmla="*/ 212616 w 674007"/>
                <a:gd name="connsiteY4" fmla="*/ 0 h 596217"/>
                <a:gd name="connsiteX0" fmla="*/ 212616 w 674007"/>
                <a:gd name="connsiteY0" fmla="*/ 0 h 596217"/>
                <a:gd name="connsiteX1" fmla="*/ 622191 w 674007"/>
                <a:gd name="connsiteY1" fmla="*/ 285750 h 596217"/>
                <a:gd name="connsiteX2" fmla="*/ 488841 w 674007"/>
                <a:gd name="connsiteY2" fmla="*/ 552450 h 596217"/>
                <a:gd name="connsiteX3" fmla="*/ 60216 w 674007"/>
                <a:gd name="connsiteY3" fmla="*/ 533400 h 596217"/>
                <a:gd name="connsiteX4" fmla="*/ 212616 w 674007"/>
                <a:gd name="connsiteY4" fmla="*/ 0 h 596217"/>
                <a:gd name="connsiteX0" fmla="*/ 260306 w 721697"/>
                <a:gd name="connsiteY0" fmla="*/ 0 h 612261"/>
                <a:gd name="connsiteX1" fmla="*/ 669881 w 721697"/>
                <a:gd name="connsiteY1" fmla="*/ 285750 h 612261"/>
                <a:gd name="connsiteX2" fmla="*/ 536531 w 721697"/>
                <a:gd name="connsiteY2" fmla="*/ 552450 h 612261"/>
                <a:gd name="connsiteX3" fmla="*/ 55697 w 721697"/>
                <a:gd name="connsiteY3" fmla="*/ 552342 h 612261"/>
                <a:gd name="connsiteX4" fmla="*/ 260306 w 721697"/>
                <a:gd name="connsiteY4" fmla="*/ 0 h 612261"/>
                <a:gd name="connsiteX0" fmla="*/ 260306 w 721697"/>
                <a:gd name="connsiteY0" fmla="*/ 0 h 559759"/>
                <a:gd name="connsiteX1" fmla="*/ 669881 w 721697"/>
                <a:gd name="connsiteY1" fmla="*/ 285750 h 559759"/>
                <a:gd name="connsiteX2" fmla="*/ 536531 w 721697"/>
                <a:gd name="connsiteY2" fmla="*/ 552450 h 559759"/>
                <a:gd name="connsiteX3" fmla="*/ 55697 w 721697"/>
                <a:gd name="connsiteY3" fmla="*/ 552342 h 559759"/>
                <a:gd name="connsiteX4" fmla="*/ 260306 w 721697"/>
                <a:gd name="connsiteY4" fmla="*/ 0 h 559759"/>
                <a:gd name="connsiteX0" fmla="*/ 231274 w 692665"/>
                <a:gd name="connsiteY0" fmla="*/ 0 h 552450"/>
                <a:gd name="connsiteX1" fmla="*/ 640849 w 692665"/>
                <a:gd name="connsiteY1" fmla="*/ 285750 h 552450"/>
                <a:gd name="connsiteX2" fmla="*/ 507499 w 692665"/>
                <a:gd name="connsiteY2" fmla="*/ 552450 h 552450"/>
                <a:gd name="connsiteX3" fmla="*/ 58355 w 692665"/>
                <a:gd name="connsiteY3" fmla="*/ 539106 h 552450"/>
                <a:gd name="connsiteX4" fmla="*/ 231274 w 692665"/>
                <a:gd name="connsiteY4" fmla="*/ 0 h 552450"/>
                <a:gd name="connsiteX0" fmla="*/ 203562 w 664953"/>
                <a:gd name="connsiteY0" fmla="*/ 0 h 552450"/>
                <a:gd name="connsiteX1" fmla="*/ 613137 w 664953"/>
                <a:gd name="connsiteY1" fmla="*/ 285750 h 552450"/>
                <a:gd name="connsiteX2" fmla="*/ 479787 w 664953"/>
                <a:gd name="connsiteY2" fmla="*/ 552450 h 552450"/>
                <a:gd name="connsiteX3" fmla="*/ 30643 w 664953"/>
                <a:gd name="connsiteY3" fmla="*/ 539106 h 552450"/>
                <a:gd name="connsiteX4" fmla="*/ 203562 w 664953"/>
                <a:gd name="connsiteY4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953" h="552450">
                  <a:moveTo>
                    <a:pt x="203562" y="0"/>
                  </a:moveTo>
                  <a:cubicBezTo>
                    <a:pt x="473437" y="53975"/>
                    <a:pt x="509950" y="136525"/>
                    <a:pt x="613137" y="285750"/>
                  </a:cubicBezTo>
                  <a:cubicBezTo>
                    <a:pt x="689337" y="460375"/>
                    <a:pt x="708387" y="530225"/>
                    <a:pt x="479787" y="552450"/>
                  </a:cubicBezTo>
                  <a:cubicBezTo>
                    <a:pt x="168637" y="425450"/>
                    <a:pt x="273859" y="583016"/>
                    <a:pt x="30643" y="539106"/>
                  </a:cubicBezTo>
                  <a:cubicBezTo>
                    <a:pt x="-117699" y="224002"/>
                    <a:pt x="327387" y="311150"/>
                    <a:pt x="2035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2" name="Trapezoid 10">
            <a:extLst>
              <a:ext uri="{FF2B5EF4-FFF2-40B4-BE49-F238E27FC236}">
                <a16:creationId xmlns:a16="http://schemas.microsoft.com/office/drawing/2014/main" xmlns="" id="{F6247B6A-EBB5-42BC-B95A-1C7F8735B583}"/>
              </a:ext>
            </a:extLst>
          </p:cNvPr>
          <p:cNvSpPr/>
          <p:nvPr/>
        </p:nvSpPr>
        <p:spPr>
          <a:xfrm>
            <a:off x="10981417" y="2901356"/>
            <a:ext cx="455406" cy="524232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xmlns="" id="{D830DEE6-12E5-4756-9E3B-D3FB5631BAF5}"/>
              </a:ext>
            </a:extLst>
          </p:cNvPr>
          <p:cNvSpPr/>
          <p:nvPr/>
        </p:nvSpPr>
        <p:spPr>
          <a:xfrm>
            <a:off x="10389312" y="2642529"/>
            <a:ext cx="351476" cy="482808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" name="Rounded Rectangle 12">
            <a:extLst>
              <a:ext uri="{FF2B5EF4-FFF2-40B4-BE49-F238E27FC236}">
                <a16:creationId xmlns:a16="http://schemas.microsoft.com/office/drawing/2014/main" xmlns="" id="{5F51EDCB-5023-4D2D-87B9-8A33DD7C5256}"/>
              </a:ext>
            </a:extLst>
          </p:cNvPr>
          <p:cNvSpPr>
            <a:spLocks noChangeAspect="1"/>
          </p:cNvSpPr>
          <p:nvPr/>
        </p:nvSpPr>
        <p:spPr>
          <a:xfrm>
            <a:off x="9664905" y="1824298"/>
            <a:ext cx="450427" cy="536764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" name="Rounded Rectangle 1">
            <a:extLst>
              <a:ext uri="{FF2B5EF4-FFF2-40B4-BE49-F238E27FC236}">
                <a16:creationId xmlns:a16="http://schemas.microsoft.com/office/drawing/2014/main" xmlns="" id="{E0113D50-679D-4474-84AA-0284D0F142D6}"/>
              </a:ext>
            </a:extLst>
          </p:cNvPr>
          <p:cNvSpPr>
            <a:spLocks/>
          </p:cNvSpPr>
          <p:nvPr/>
        </p:nvSpPr>
        <p:spPr>
          <a:xfrm>
            <a:off x="10840234" y="1916990"/>
            <a:ext cx="419169" cy="471367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="" xmlns:p14="http://schemas.microsoft.com/office/powerpoint/2010/main" val="2109073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8">
            <a:extLst>
              <a:ext uri="{FF2B5EF4-FFF2-40B4-BE49-F238E27FC236}">
                <a16:creationId xmlns=""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Rectangle 10">
            <a:extLst>
              <a:ext uri="{FF2B5EF4-FFF2-40B4-BE49-F238E27FC236}">
                <a16:creationId xmlns=""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Rectangle 9">
            <a:extLst>
              <a:ext uri="{FF2B5EF4-FFF2-40B4-BE49-F238E27FC236}">
                <a16:creationId xmlns=""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TextBox 14">
            <a:extLst>
              <a:ext uri="{FF2B5EF4-FFF2-40B4-BE49-F238E27FC236}">
                <a16:creationId xmlns=""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FF9966"/>
                </a:solidFill>
                <a:latin typeface="Arial" pitchFamily="34" charset="0"/>
                <a:cs typeface="Arial" pitchFamily="34" charset="0"/>
              </a:rPr>
              <a:t>A.</a:t>
            </a:r>
            <a:endParaRPr lang="ko-KR" altLang="en-US" sz="3200" b="1" dirty="0">
              <a:solidFill>
                <a:srgbClr val="FF99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">
            <a:extLst>
              <a:ext uri="{FF2B5EF4-FFF2-40B4-BE49-F238E27FC236}">
                <a16:creationId xmlns=""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1041014" y="376087"/>
            <a:ext cx="6055822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32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Arial" pitchFamily="34" charset="0"/>
              </a:rPr>
              <a:t>TEKNOLOGI </a:t>
            </a:r>
            <a:r>
              <a:rPr lang="en-US" altLang="ko-KR" sz="3200" b="1" i="1" dirty="0" smtClean="0">
                <a:solidFill>
                  <a:srgbClr val="7030A0"/>
                </a:solidFill>
                <a:latin typeface="Arial Black" panose="020B0A04020102020204" pitchFamily="34" charset="0"/>
                <a:cs typeface="Arial" pitchFamily="34" charset="0"/>
              </a:rPr>
              <a:t>FIREWALL</a:t>
            </a:r>
            <a:endParaRPr lang="ko-KR" altLang="en-US" sz="3200" b="1" dirty="0">
              <a:solidFill>
                <a:srgbClr val="7030A0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pSp>
        <p:nvGrpSpPr>
          <p:cNvPr id="140" name="그룹 1">
            <a:extLst>
              <a:ext uri="{FF2B5EF4-FFF2-40B4-BE49-F238E27FC236}">
                <a16:creationId xmlns="" xmlns:a16="http://schemas.microsoft.com/office/drawing/2014/main" id="{3C7989A4-ECAC-41CD-993D-E1F8F830EF04}"/>
              </a:ext>
            </a:extLst>
          </p:cNvPr>
          <p:cNvGrpSpPr/>
          <p:nvPr/>
        </p:nvGrpSpPr>
        <p:grpSpPr>
          <a:xfrm>
            <a:off x="928048" y="1937982"/>
            <a:ext cx="5513695" cy="1910687"/>
            <a:chOff x="5044540" y="545720"/>
            <a:chExt cx="6229634" cy="2807080"/>
          </a:xfrm>
          <a:solidFill>
            <a:srgbClr val="CC6600"/>
          </a:solidFill>
        </p:grpSpPr>
        <p:sp>
          <p:nvSpPr>
            <p:cNvPr id="141" name="L-Shape 140">
              <a:extLst>
                <a:ext uri="{FF2B5EF4-FFF2-40B4-BE49-F238E27FC236}">
                  <a16:creationId xmlns="" xmlns:a16="http://schemas.microsoft.com/office/drawing/2014/main" id="{56905358-82E9-4941-9A65-B9F89A989DC2}"/>
                </a:ext>
              </a:extLst>
            </p:cNvPr>
            <p:cNvSpPr/>
            <p:nvPr/>
          </p:nvSpPr>
          <p:spPr>
            <a:xfrm>
              <a:off x="5044540" y="289560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42" name="L-Shape 141">
              <a:extLst>
                <a:ext uri="{FF2B5EF4-FFF2-40B4-BE49-F238E27FC236}">
                  <a16:creationId xmlns="" xmlns:a16="http://schemas.microsoft.com/office/drawing/2014/main" id="{CDFF6746-6EA3-41C6-9E03-91775BE383CD}"/>
                </a:ext>
              </a:extLst>
            </p:cNvPr>
            <p:cNvSpPr/>
            <p:nvPr/>
          </p:nvSpPr>
          <p:spPr>
            <a:xfrm rot="16200000">
              <a:off x="10816974" y="289560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43" name="L-Shape 6">
              <a:extLst>
                <a:ext uri="{FF2B5EF4-FFF2-40B4-BE49-F238E27FC236}">
                  <a16:creationId xmlns="" xmlns:a16="http://schemas.microsoft.com/office/drawing/2014/main" id="{2C89BAE7-D4A9-4719-93CD-E6C895D8E515}"/>
                </a:ext>
              </a:extLst>
            </p:cNvPr>
            <p:cNvSpPr/>
            <p:nvPr/>
          </p:nvSpPr>
          <p:spPr>
            <a:xfrm rot="5400000">
              <a:off x="5044540" y="54572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44" name="L-Shape 7">
              <a:extLst>
                <a:ext uri="{FF2B5EF4-FFF2-40B4-BE49-F238E27FC236}">
                  <a16:creationId xmlns="" xmlns:a16="http://schemas.microsoft.com/office/drawing/2014/main" id="{F4303364-9F43-488C-B271-371CF9A169FB}"/>
                </a:ext>
              </a:extLst>
            </p:cNvPr>
            <p:cNvSpPr/>
            <p:nvPr/>
          </p:nvSpPr>
          <p:spPr>
            <a:xfrm rot="10800000">
              <a:off x="10816974" y="54572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52" name="Rectangle 151"/>
          <p:cNvSpPr/>
          <p:nvPr/>
        </p:nvSpPr>
        <p:spPr>
          <a:xfrm>
            <a:off x="987188" y="2228335"/>
            <a:ext cx="5618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en-US" sz="2000" b="1" i="1" dirty="0" smtClean="0"/>
              <a:t>	Firewall</a:t>
            </a:r>
            <a:r>
              <a:rPr lang="en-US" sz="2000" dirty="0" smtClean="0"/>
              <a:t> 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sistem</a:t>
            </a:r>
            <a:r>
              <a:rPr lang="en-US" sz="2000" dirty="0" smtClean="0"/>
              <a:t> </a:t>
            </a:r>
            <a:r>
              <a:rPr lang="en-US" sz="2000" dirty="0" err="1" smtClean="0"/>
              <a:t>keamanan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mengelola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memantau</a:t>
            </a:r>
            <a:r>
              <a:rPr lang="en-US" sz="2000" dirty="0" smtClean="0"/>
              <a:t> </a:t>
            </a:r>
            <a:r>
              <a:rPr lang="en-US" sz="2000" dirty="0" err="1" smtClean="0"/>
              <a:t>trafik</a:t>
            </a:r>
            <a:r>
              <a:rPr lang="en-US" sz="2000" dirty="0" smtClean="0"/>
              <a:t> </a:t>
            </a:r>
            <a:r>
              <a:rPr lang="en-US" sz="2000" dirty="0" err="1" smtClean="0"/>
              <a:t>masuk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keluar</a:t>
            </a:r>
            <a:r>
              <a:rPr lang="en-US" sz="2000" dirty="0" smtClean="0"/>
              <a:t>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aturan</a:t>
            </a:r>
            <a:r>
              <a:rPr lang="en-US" sz="2000" dirty="0" smtClean="0"/>
              <a:t> </a:t>
            </a:r>
            <a:r>
              <a:rPr lang="en-US" sz="2000" dirty="0" err="1" smtClean="0"/>
              <a:t>keamanan</a:t>
            </a:r>
            <a:r>
              <a:rPr lang="en-US" sz="2000" dirty="0" smtClean="0"/>
              <a:t> (</a:t>
            </a:r>
            <a:r>
              <a:rPr lang="en-US" sz="2000" i="1" dirty="0" smtClean="0"/>
              <a:t>security</a:t>
            </a:r>
            <a:r>
              <a:rPr lang="en-US" sz="2000" dirty="0" smtClean="0"/>
              <a:t> </a:t>
            </a:r>
            <a:r>
              <a:rPr lang="en-US" sz="2000" i="1" dirty="0" smtClean="0"/>
              <a:t>rules</a:t>
            </a:r>
            <a:r>
              <a:rPr lang="en-US" sz="2000" dirty="0" smtClean="0"/>
              <a:t>) yang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ditentukan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153" name="Rectangle 152"/>
          <p:cNvSpPr/>
          <p:nvPr/>
        </p:nvSpPr>
        <p:spPr>
          <a:xfrm>
            <a:off x="5067869" y="4437249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/>
            <a:r>
              <a:rPr lang="en-US" sz="2000" b="1" i="1" dirty="0" smtClean="0"/>
              <a:t>	</a:t>
            </a:r>
            <a:r>
              <a:rPr lang="id-ID" sz="2000" b="1" i="1" dirty="0" smtClean="0"/>
              <a:t>Firewall</a:t>
            </a:r>
            <a:r>
              <a:rPr lang="id-ID" sz="2000" dirty="0" smtClean="0"/>
              <a:t> dalam sebuah </a:t>
            </a:r>
            <a:r>
              <a:rPr lang="id-ID" sz="2000" i="1" dirty="0" smtClean="0"/>
              <a:t>networking </a:t>
            </a:r>
            <a:r>
              <a:rPr lang="id-ID" sz="2000" dirty="0" smtClean="0"/>
              <a:t>bertugas memproteksi, menyaring keluar masuknya data dalam jaringan, </a:t>
            </a:r>
            <a:r>
              <a:rPr lang="en-US" sz="2000" dirty="0" err="1" smtClean="0"/>
              <a:t>serta</a:t>
            </a:r>
            <a:r>
              <a:rPr lang="id-ID" sz="2000" dirty="0" smtClean="0"/>
              <a:t> menjamin setiap trafik data berjalan dengan baik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id-ID" sz="2000" dirty="0" smtClean="0"/>
              <a:t> sesuai ketentuan dan kebijakan yang telah ditetapkan.</a:t>
            </a:r>
            <a:endParaRPr lang="en-US" altLang="ko-KR" sz="2000" dirty="0">
              <a:cs typeface="Arial" pitchFamily="34" charset="0"/>
            </a:endParaRPr>
          </a:p>
        </p:txBody>
      </p:sp>
      <p:grpSp>
        <p:nvGrpSpPr>
          <p:cNvPr id="154" name="그룹 1">
            <a:extLst>
              <a:ext uri="{FF2B5EF4-FFF2-40B4-BE49-F238E27FC236}">
                <a16:creationId xmlns="" xmlns:a16="http://schemas.microsoft.com/office/drawing/2014/main" id="{3C7989A4-ECAC-41CD-993D-E1F8F830EF04}"/>
              </a:ext>
            </a:extLst>
          </p:cNvPr>
          <p:cNvGrpSpPr/>
          <p:nvPr/>
        </p:nvGrpSpPr>
        <p:grpSpPr>
          <a:xfrm>
            <a:off x="5051943" y="4328615"/>
            <a:ext cx="6125571" cy="1910687"/>
            <a:chOff x="5044540" y="545720"/>
            <a:chExt cx="6229634" cy="2807080"/>
          </a:xfrm>
          <a:solidFill>
            <a:srgbClr val="00B050"/>
          </a:solidFill>
        </p:grpSpPr>
        <p:sp>
          <p:nvSpPr>
            <p:cNvPr id="155" name="L-Shape 154">
              <a:extLst>
                <a:ext uri="{FF2B5EF4-FFF2-40B4-BE49-F238E27FC236}">
                  <a16:creationId xmlns="" xmlns:a16="http://schemas.microsoft.com/office/drawing/2014/main" id="{56905358-82E9-4941-9A65-B9F89A989DC2}"/>
                </a:ext>
              </a:extLst>
            </p:cNvPr>
            <p:cNvSpPr/>
            <p:nvPr/>
          </p:nvSpPr>
          <p:spPr>
            <a:xfrm>
              <a:off x="5044540" y="289560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6" name="L-Shape 155">
              <a:extLst>
                <a:ext uri="{FF2B5EF4-FFF2-40B4-BE49-F238E27FC236}">
                  <a16:creationId xmlns="" xmlns:a16="http://schemas.microsoft.com/office/drawing/2014/main" id="{CDFF6746-6EA3-41C6-9E03-91775BE383CD}"/>
                </a:ext>
              </a:extLst>
            </p:cNvPr>
            <p:cNvSpPr/>
            <p:nvPr/>
          </p:nvSpPr>
          <p:spPr>
            <a:xfrm rot="16200000">
              <a:off x="10816974" y="289560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7" name="L-Shape 6">
              <a:extLst>
                <a:ext uri="{FF2B5EF4-FFF2-40B4-BE49-F238E27FC236}">
                  <a16:creationId xmlns="" xmlns:a16="http://schemas.microsoft.com/office/drawing/2014/main" id="{2C89BAE7-D4A9-4719-93CD-E6C895D8E515}"/>
                </a:ext>
              </a:extLst>
            </p:cNvPr>
            <p:cNvSpPr/>
            <p:nvPr/>
          </p:nvSpPr>
          <p:spPr>
            <a:xfrm rot="5400000">
              <a:off x="5044540" y="54572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8" name="L-Shape 7">
              <a:extLst>
                <a:ext uri="{FF2B5EF4-FFF2-40B4-BE49-F238E27FC236}">
                  <a16:creationId xmlns="" xmlns:a16="http://schemas.microsoft.com/office/drawing/2014/main" id="{F4303364-9F43-488C-B271-371CF9A169FB}"/>
                </a:ext>
              </a:extLst>
            </p:cNvPr>
            <p:cNvSpPr/>
            <p:nvPr/>
          </p:nvSpPr>
          <p:spPr>
            <a:xfrm rot="10800000">
              <a:off x="10816974" y="545720"/>
              <a:ext cx="457200" cy="457200"/>
            </a:xfrm>
            <a:prstGeom prst="corner">
              <a:avLst>
                <a:gd name="adj1" fmla="val 27084"/>
                <a:gd name="adj2" fmla="val 260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59" name="그룹 2">
            <a:extLst>
              <a:ext uri="{FF2B5EF4-FFF2-40B4-BE49-F238E27FC236}">
                <a16:creationId xmlns="" xmlns:a16="http://schemas.microsoft.com/office/drawing/2014/main" id="{3055EF1D-4DD1-4910-B09D-AC85C6297553}"/>
              </a:ext>
            </a:extLst>
          </p:cNvPr>
          <p:cNvGrpSpPr/>
          <p:nvPr/>
        </p:nvGrpSpPr>
        <p:grpSpPr>
          <a:xfrm>
            <a:off x="1241946" y="3828198"/>
            <a:ext cx="3300363" cy="2422477"/>
            <a:chOff x="734372" y="2674310"/>
            <a:chExt cx="6055684" cy="3561103"/>
          </a:xfrm>
        </p:grpSpPr>
        <p:grpSp>
          <p:nvGrpSpPr>
            <p:cNvPr id="160" name="Group 44">
              <a:extLst>
                <a:ext uri="{FF2B5EF4-FFF2-40B4-BE49-F238E27FC236}">
                  <a16:creationId xmlns="" xmlns:a16="http://schemas.microsoft.com/office/drawing/2014/main" id="{CB9AA3E4-07D3-4C71-9899-AC08079CB0BD}"/>
                </a:ext>
              </a:extLst>
            </p:cNvPr>
            <p:cNvGrpSpPr/>
            <p:nvPr/>
          </p:nvGrpSpPr>
          <p:grpSpPr>
            <a:xfrm rot="21336642">
              <a:off x="734372" y="2674310"/>
              <a:ext cx="6055684" cy="3561103"/>
              <a:chOff x="326193" y="2420892"/>
              <a:chExt cx="6453672" cy="3795142"/>
            </a:xfrm>
          </p:grpSpPr>
          <p:sp>
            <p:nvSpPr>
              <p:cNvPr id="171" name="Freeform 10">
                <a:extLst>
                  <a:ext uri="{FF2B5EF4-FFF2-40B4-BE49-F238E27FC236}">
                    <a16:creationId xmlns="" xmlns:a16="http://schemas.microsoft.com/office/drawing/2014/main" id="{2D6BC128-6F70-40AC-A91E-7EFF5BC4BFCD}"/>
                  </a:ext>
                </a:extLst>
              </p:cNvPr>
              <p:cNvSpPr/>
              <p:nvPr/>
            </p:nvSpPr>
            <p:spPr>
              <a:xfrm>
                <a:off x="326193" y="3592476"/>
                <a:ext cx="6453672" cy="2623558"/>
              </a:xfrm>
              <a:custGeom>
                <a:avLst/>
                <a:gdLst>
                  <a:gd name="connsiteX0" fmla="*/ 0 w 4381500"/>
                  <a:gd name="connsiteY0" fmla="*/ 885825 h 1714500"/>
                  <a:gd name="connsiteX1" fmla="*/ 1304925 w 4381500"/>
                  <a:gd name="connsiteY1" fmla="*/ 1714500 h 1714500"/>
                  <a:gd name="connsiteX2" fmla="*/ 4381500 w 4381500"/>
                  <a:gd name="connsiteY2" fmla="*/ 800100 h 1714500"/>
                  <a:gd name="connsiteX3" fmla="*/ 3124200 w 4381500"/>
                  <a:gd name="connsiteY3" fmla="*/ 0 h 1714500"/>
                  <a:gd name="connsiteX4" fmla="*/ 28575 w 4381500"/>
                  <a:gd name="connsiteY4" fmla="*/ 647700 h 1714500"/>
                  <a:gd name="connsiteX5" fmla="*/ 0 w 4381500"/>
                  <a:gd name="connsiteY5" fmla="*/ 885825 h 1714500"/>
                  <a:gd name="connsiteX0" fmla="*/ 0 w 4381500"/>
                  <a:gd name="connsiteY0" fmla="*/ 1019175 h 1847850"/>
                  <a:gd name="connsiteX1" fmla="*/ 1304925 w 4381500"/>
                  <a:gd name="connsiteY1" fmla="*/ 1847850 h 1847850"/>
                  <a:gd name="connsiteX2" fmla="*/ 4381500 w 4381500"/>
                  <a:gd name="connsiteY2" fmla="*/ 933450 h 1847850"/>
                  <a:gd name="connsiteX3" fmla="*/ 3000375 w 4381500"/>
                  <a:gd name="connsiteY3" fmla="*/ 0 h 1847850"/>
                  <a:gd name="connsiteX4" fmla="*/ 28575 w 4381500"/>
                  <a:gd name="connsiteY4" fmla="*/ 781050 h 1847850"/>
                  <a:gd name="connsiteX5" fmla="*/ 0 w 4381500"/>
                  <a:gd name="connsiteY5" fmla="*/ 1019175 h 1847850"/>
                  <a:gd name="connsiteX0" fmla="*/ 0 w 4381500"/>
                  <a:gd name="connsiteY0" fmla="*/ 1019175 h 1847850"/>
                  <a:gd name="connsiteX1" fmla="*/ 1304925 w 4381500"/>
                  <a:gd name="connsiteY1" fmla="*/ 1847850 h 1847850"/>
                  <a:gd name="connsiteX2" fmla="*/ 4381500 w 4381500"/>
                  <a:gd name="connsiteY2" fmla="*/ 933450 h 1847850"/>
                  <a:gd name="connsiteX3" fmla="*/ 3000375 w 4381500"/>
                  <a:gd name="connsiteY3" fmla="*/ 0 h 1847850"/>
                  <a:gd name="connsiteX4" fmla="*/ 38100 w 4381500"/>
                  <a:gd name="connsiteY4" fmla="*/ 923925 h 1847850"/>
                  <a:gd name="connsiteX5" fmla="*/ 0 w 4381500"/>
                  <a:gd name="connsiteY5" fmla="*/ 1019175 h 1847850"/>
                  <a:gd name="connsiteX0" fmla="*/ 0 w 4381500"/>
                  <a:gd name="connsiteY0" fmla="*/ 952500 h 1781175"/>
                  <a:gd name="connsiteX1" fmla="*/ 1304925 w 4381500"/>
                  <a:gd name="connsiteY1" fmla="*/ 1781175 h 1781175"/>
                  <a:gd name="connsiteX2" fmla="*/ 4381500 w 4381500"/>
                  <a:gd name="connsiteY2" fmla="*/ 866775 h 1781175"/>
                  <a:gd name="connsiteX3" fmla="*/ 3067050 w 4381500"/>
                  <a:gd name="connsiteY3" fmla="*/ 0 h 1781175"/>
                  <a:gd name="connsiteX4" fmla="*/ 38100 w 4381500"/>
                  <a:gd name="connsiteY4" fmla="*/ 857250 h 1781175"/>
                  <a:gd name="connsiteX5" fmla="*/ 0 w 4381500"/>
                  <a:gd name="connsiteY5" fmla="*/ 95250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1500" h="1781175">
                    <a:moveTo>
                      <a:pt x="0" y="952500"/>
                    </a:moveTo>
                    <a:lnTo>
                      <a:pt x="1304925" y="1781175"/>
                    </a:lnTo>
                    <a:lnTo>
                      <a:pt x="4381500" y="866775"/>
                    </a:lnTo>
                    <a:lnTo>
                      <a:pt x="3067050" y="0"/>
                    </a:lnTo>
                    <a:lnTo>
                      <a:pt x="38100" y="857250"/>
                    </a:lnTo>
                    <a:lnTo>
                      <a:pt x="0" y="9525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7000"/>
                    </a:schemeClr>
                  </a:gs>
                  <a:gs pos="98000">
                    <a:schemeClr val="tx1">
                      <a:lumMod val="100000"/>
                      <a:alpha val="3300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172" name="Group 56">
                <a:extLst>
                  <a:ext uri="{FF2B5EF4-FFF2-40B4-BE49-F238E27FC236}">
                    <a16:creationId xmlns="" xmlns:a16="http://schemas.microsoft.com/office/drawing/2014/main" id="{0B8A6FD2-A9E8-4836-A7E9-9ABCCA0C8A51}"/>
                  </a:ext>
                </a:extLst>
              </p:cNvPr>
              <p:cNvGrpSpPr/>
              <p:nvPr/>
            </p:nvGrpSpPr>
            <p:grpSpPr>
              <a:xfrm>
                <a:off x="715945" y="4203473"/>
                <a:ext cx="3217265" cy="1725523"/>
                <a:chOff x="5117571" y="2253001"/>
                <a:chExt cx="2559699" cy="1372848"/>
              </a:xfrm>
              <a:effectLst>
                <a:outerShdw blurRad="88900" dist="38100" dir="5400000" algn="t" rotWithShape="0">
                  <a:prstClr val="black">
                    <a:alpha val="65000"/>
                  </a:prstClr>
                </a:outerShdw>
              </a:effectLst>
            </p:grpSpPr>
            <p:sp>
              <p:nvSpPr>
                <p:cNvPr id="200" name="Rectangle 4">
                  <a:extLst>
                    <a:ext uri="{FF2B5EF4-FFF2-40B4-BE49-F238E27FC236}">
                      <a16:creationId xmlns="" xmlns:a16="http://schemas.microsoft.com/office/drawing/2014/main" id="{F7F0BA80-A402-4B4E-81BC-3A22A0748640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01" name="Freeform 8">
                  <a:extLst>
                    <a:ext uri="{FF2B5EF4-FFF2-40B4-BE49-F238E27FC236}">
                      <a16:creationId xmlns="" xmlns:a16="http://schemas.microsoft.com/office/drawing/2014/main" id="{7F1166EE-5849-4CBC-AF1D-72711C1BAA25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02" name="Freeform 7">
                  <a:extLst>
                    <a:ext uri="{FF2B5EF4-FFF2-40B4-BE49-F238E27FC236}">
                      <a16:creationId xmlns="" xmlns:a16="http://schemas.microsoft.com/office/drawing/2014/main" id="{F93EFC20-2F36-474E-9645-F02E6992A8D8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0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03" name="Rectangle 4">
                  <a:extLst>
                    <a:ext uri="{FF2B5EF4-FFF2-40B4-BE49-F238E27FC236}">
                      <a16:creationId xmlns="" xmlns:a16="http://schemas.microsoft.com/office/drawing/2014/main" id="{752A238E-72B1-46A2-A91E-65C5FB171708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180" name="Group 57">
                <a:extLst>
                  <a:ext uri="{FF2B5EF4-FFF2-40B4-BE49-F238E27FC236}">
                    <a16:creationId xmlns="" xmlns:a16="http://schemas.microsoft.com/office/drawing/2014/main" id="{425C264B-4284-4C03-B486-612C4C22DB7C}"/>
                  </a:ext>
                </a:extLst>
              </p:cNvPr>
              <p:cNvGrpSpPr/>
              <p:nvPr/>
            </p:nvGrpSpPr>
            <p:grpSpPr>
              <a:xfrm>
                <a:off x="1144533" y="3764504"/>
                <a:ext cx="3217265" cy="1725523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6" name="Rectangle 4">
                  <a:extLst>
                    <a:ext uri="{FF2B5EF4-FFF2-40B4-BE49-F238E27FC236}">
                      <a16:creationId xmlns="" xmlns:a16="http://schemas.microsoft.com/office/drawing/2014/main" id="{C8D7EE33-3319-401B-9A58-6A1723398A76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97" name="Freeform 80">
                  <a:extLst>
                    <a:ext uri="{FF2B5EF4-FFF2-40B4-BE49-F238E27FC236}">
                      <a16:creationId xmlns="" xmlns:a16="http://schemas.microsoft.com/office/drawing/2014/main" id="{1D15B281-85BA-43E3-BEEB-F330C1D08E1C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8" name="Freeform 81">
                  <a:extLst>
                    <a:ext uri="{FF2B5EF4-FFF2-40B4-BE49-F238E27FC236}">
                      <a16:creationId xmlns="" xmlns:a16="http://schemas.microsoft.com/office/drawing/2014/main" id="{0EB32260-ACED-40ED-A3F2-4E1BDCFC069E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70000"/>
                      </a:schemeClr>
                    </a:gs>
                    <a:gs pos="100000">
                      <a:schemeClr val="accent2">
                        <a:lumMod val="70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9" name="Rectangle 4">
                  <a:extLst>
                    <a:ext uri="{FF2B5EF4-FFF2-40B4-BE49-F238E27FC236}">
                      <a16:creationId xmlns="" xmlns:a16="http://schemas.microsoft.com/office/drawing/2014/main" id="{5E51103D-6225-42D9-B046-9EE3F8924B59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181" name="Group 58">
                <a:extLst>
                  <a:ext uri="{FF2B5EF4-FFF2-40B4-BE49-F238E27FC236}">
                    <a16:creationId xmlns="" xmlns:a16="http://schemas.microsoft.com/office/drawing/2014/main" id="{A15D495C-794F-4A51-A3E3-1B0E28197EE1}"/>
                  </a:ext>
                </a:extLst>
              </p:cNvPr>
              <p:cNvGrpSpPr/>
              <p:nvPr/>
            </p:nvGrpSpPr>
            <p:grpSpPr>
              <a:xfrm>
                <a:off x="1513261" y="3325144"/>
                <a:ext cx="3217265" cy="1725523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2" name="Rectangle 4">
                  <a:extLst>
                    <a:ext uri="{FF2B5EF4-FFF2-40B4-BE49-F238E27FC236}">
                      <a16:creationId xmlns="" xmlns:a16="http://schemas.microsoft.com/office/drawing/2014/main" id="{C536B7CE-A02B-40DF-9CED-F5D68EF1203E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93" name="Freeform 85">
                  <a:extLst>
                    <a:ext uri="{FF2B5EF4-FFF2-40B4-BE49-F238E27FC236}">
                      <a16:creationId xmlns="" xmlns:a16="http://schemas.microsoft.com/office/drawing/2014/main" id="{36BFFB42-45F9-4E28-B172-2494CBA9B037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4" name="Freeform 86">
                  <a:extLst>
                    <a:ext uri="{FF2B5EF4-FFF2-40B4-BE49-F238E27FC236}">
                      <a16:creationId xmlns="" xmlns:a16="http://schemas.microsoft.com/office/drawing/2014/main" id="{D9AC0C9A-3662-42E9-A816-CC69D219310E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98000">
                      <a:schemeClr val="accent3">
                        <a:lumMod val="70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5" name="Rectangle 4">
                  <a:extLst>
                    <a:ext uri="{FF2B5EF4-FFF2-40B4-BE49-F238E27FC236}">
                      <a16:creationId xmlns="" xmlns:a16="http://schemas.microsoft.com/office/drawing/2014/main" id="{B5E657E7-B690-4073-A428-A5D187C6284A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182" name="Group 59">
                <a:extLst>
                  <a:ext uri="{FF2B5EF4-FFF2-40B4-BE49-F238E27FC236}">
                    <a16:creationId xmlns="" xmlns:a16="http://schemas.microsoft.com/office/drawing/2014/main" id="{13732BA3-32B0-4662-99F1-E83CE3A1BB00}"/>
                  </a:ext>
                </a:extLst>
              </p:cNvPr>
              <p:cNvGrpSpPr/>
              <p:nvPr/>
            </p:nvGrpSpPr>
            <p:grpSpPr>
              <a:xfrm>
                <a:off x="1918466" y="2874499"/>
                <a:ext cx="3217265" cy="1725523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8" name="Rectangle 4">
                  <a:extLst>
                    <a:ext uri="{FF2B5EF4-FFF2-40B4-BE49-F238E27FC236}">
                      <a16:creationId xmlns="" xmlns:a16="http://schemas.microsoft.com/office/drawing/2014/main" id="{0A767014-1570-4B18-9D39-A461ED5BB718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89" name="Freeform 90">
                  <a:extLst>
                    <a:ext uri="{FF2B5EF4-FFF2-40B4-BE49-F238E27FC236}">
                      <a16:creationId xmlns="" xmlns:a16="http://schemas.microsoft.com/office/drawing/2014/main" id="{788CA9DB-D39E-489C-9DB9-5224F7A37DCF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0" name="Freeform 91">
                  <a:extLst>
                    <a:ext uri="{FF2B5EF4-FFF2-40B4-BE49-F238E27FC236}">
                      <a16:creationId xmlns="" xmlns:a16="http://schemas.microsoft.com/office/drawing/2014/main" id="{509B28FA-E780-4952-92F8-EF48A122E4FA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70000"/>
                      </a:schemeClr>
                    </a:gs>
                    <a:gs pos="98000">
                      <a:schemeClr val="accent4">
                        <a:lumMod val="7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91" name="Rectangle 4">
                  <a:extLst>
                    <a:ext uri="{FF2B5EF4-FFF2-40B4-BE49-F238E27FC236}">
                      <a16:creationId xmlns="" xmlns:a16="http://schemas.microsoft.com/office/drawing/2014/main" id="{E43D6814-38F4-45E1-A5AB-DBCCEF355945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183" name="Group 60">
                <a:extLst>
                  <a:ext uri="{FF2B5EF4-FFF2-40B4-BE49-F238E27FC236}">
                    <a16:creationId xmlns="" xmlns:a16="http://schemas.microsoft.com/office/drawing/2014/main" id="{1566680C-09AD-4C28-9A9A-2A59945EBAA6}"/>
                  </a:ext>
                </a:extLst>
              </p:cNvPr>
              <p:cNvGrpSpPr/>
              <p:nvPr/>
            </p:nvGrpSpPr>
            <p:grpSpPr>
              <a:xfrm>
                <a:off x="2308666" y="2420892"/>
                <a:ext cx="3217265" cy="1725523"/>
                <a:chOff x="5117571" y="2253001"/>
                <a:chExt cx="2559699" cy="1372848"/>
              </a:xfrm>
              <a:effectLst>
                <a:outerShdw blurRad="254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4" name="Rectangle 4">
                  <a:extLst>
                    <a:ext uri="{FF2B5EF4-FFF2-40B4-BE49-F238E27FC236}">
                      <a16:creationId xmlns="" xmlns:a16="http://schemas.microsoft.com/office/drawing/2014/main" id="{018B030F-6429-4CC2-AD24-F0F3B9856037}"/>
                    </a:ext>
                  </a:extLst>
                </p:cNvPr>
                <p:cNvSpPr/>
                <p:nvPr/>
              </p:nvSpPr>
              <p:spPr>
                <a:xfrm>
                  <a:off x="5117571" y="2503373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185" name="Freeform 97">
                  <a:extLst>
                    <a:ext uri="{FF2B5EF4-FFF2-40B4-BE49-F238E27FC236}">
                      <a16:creationId xmlns="" xmlns:a16="http://schemas.microsoft.com/office/drawing/2014/main" id="{95801299-855B-47BB-BF8B-6EEC927ECDFC}"/>
                    </a:ext>
                  </a:extLst>
                </p:cNvPr>
                <p:cNvSpPr/>
                <p:nvPr/>
              </p:nvSpPr>
              <p:spPr>
                <a:xfrm>
                  <a:off x="6350000" y="2997200"/>
                  <a:ext cx="1244600" cy="596900"/>
                </a:xfrm>
                <a:custGeom>
                  <a:avLst/>
                  <a:gdLst>
                    <a:gd name="connsiteX0" fmla="*/ 1244600 w 1244600"/>
                    <a:gd name="connsiteY0" fmla="*/ 0 h 596900"/>
                    <a:gd name="connsiteX1" fmla="*/ 1244600 w 1244600"/>
                    <a:gd name="connsiteY1" fmla="*/ 241300 h 596900"/>
                    <a:gd name="connsiteX2" fmla="*/ 0 w 1244600"/>
                    <a:gd name="connsiteY2" fmla="*/ 596900 h 596900"/>
                    <a:gd name="connsiteX3" fmla="*/ 6350 w 1244600"/>
                    <a:gd name="connsiteY3" fmla="*/ 355600 h 596900"/>
                    <a:gd name="connsiteX4" fmla="*/ 1244600 w 1244600"/>
                    <a:gd name="connsiteY4" fmla="*/ 0 h 59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4600" h="596900">
                      <a:moveTo>
                        <a:pt x="1244600" y="0"/>
                      </a:moveTo>
                      <a:lnTo>
                        <a:pt x="1244600" y="241300"/>
                      </a:lnTo>
                      <a:lnTo>
                        <a:pt x="0" y="596900"/>
                      </a:lnTo>
                      <a:lnTo>
                        <a:pt x="6350" y="355600"/>
                      </a:lnTo>
                      <a:lnTo>
                        <a:pt x="124460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86" name="Freeform 98">
                  <a:extLst>
                    <a:ext uri="{FF2B5EF4-FFF2-40B4-BE49-F238E27FC236}">
                      <a16:creationId xmlns="" xmlns:a16="http://schemas.microsoft.com/office/drawing/2014/main" id="{8C21EF83-4353-4ECD-A1BC-2EB3431E9EB5}"/>
                    </a:ext>
                  </a:extLst>
                </p:cNvPr>
                <p:cNvSpPr/>
                <p:nvPr/>
              </p:nvSpPr>
              <p:spPr>
                <a:xfrm>
                  <a:off x="5119163" y="2568648"/>
                  <a:ext cx="1249886" cy="1057201"/>
                </a:xfrm>
                <a:custGeom>
                  <a:avLst/>
                  <a:gdLst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8250 w 1238250"/>
                    <a:gd name="connsiteY3" fmla="*/ 800100 h 1054100"/>
                    <a:gd name="connsiteX4" fmla="*/ 0 w 1238250"/>
                    <a:gd name="connsiteY4" fmla="*/ 0 h 1054100"/>
                    <a:gd name="connsiteX0" fmla="*/ 0 w 1238250"/>
                    <a:gd name="connsiteY0" fmla="*/ 0 h 1054100"/>
                    <a:gd name="connsiteX1" fmla="*/ 0 w 1238250"/>
                    <a:gd name="connsiteY1" fmla="*/ 260350 h 1054100"/>
                    <a:gd name="connsiteX2" fmla="*/ 1238250 w 1238250"/>
                    <a:gd name="connsiteY2" fmla="*/ 1054100 h 1054100"/>
                    <a:gd name="connsiteX3" fmla="*/ 1231900 w 1238250"/>
                    <a:gd name="connsiteY3" fmla="*/ 781050 h 1054100"/>
                    <a:gd name="connsiteX4" fmla="*/ 0 w 12382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3825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68350 h 1054100"/>
                    <a:gd name="connsiteX4" fmla="*/ 0 w 1244600"/>
                    <a:gd name="connsiteY4" fmla="*/ 0 h 1054100"/>
                    <a:gd name="connsiteX0" fmla="*/ 0 w 1263650"/>
                    <a:gd name="connsiteY0" fmla="*/ 0 h 1054100"/>
                    <a:gd name="connsiteX1" fmla="*/ 0 w 1263650"/>
                    <a:gd name="connsiteY1" fmla="*/ 260350 h 1054100"/>
                    <a:gd name="connsiteX2" fmla="*/ 1244600 w 1263650"/>
                    <a:gd name="connsiteY2" fmla="*/ 1054100 h 1054100"/>
                    <a:gd name="connsiteX3" fmla="*/ 1263650 w 1263650"/>
                    <a:gd name="connsiteY3" fmla="*/ 793750 h 1054100"/>
                    <a:gd name="connsiteX4" fmla="*/ 0 w 1263650"/>
                    <a:gd name="connsiteY4" fmla="*/ 0 h 1054100"/>
                    <a:gd name="connsiteX0" fmla="*/ 0 w 1244600"/>
                    <a:gd name="connsiteY0" fmla="*/ 0 h 1054100"/>
                    <a:gd name="connsiteX1" fmla="*/ 0 w 1244600"/>
                    <a:gd name="connsiteY1" fmla="*/ 260350 h 1054100"/>
                    <a:gd name="connsiteX2" fmla="*/ 1244600 w 1244600"/>
                    <a:gd name="connsiteY2" fmla="*/ 1054100 h 1054100"/>
                    <a:gd name="connsiteX3" fmla="*/ 1244600 w 1244600"/>
                    <a:gd name="connsiteY3" fmla="*/ 789940 h 1054100"/>
                    <a:gd name="connsiteX4" fmla="*/ 0 w 1244600"/>
                    <a:gd name="connsiteY4" fmla="*/ 0 h 1054100"/>
                    <a:gd name="connsiteX0" fmla="*/ 0 w 1249082"/>
                    <a:gd name="connsiteY0" fmla="*/ 0 h 1067547"/>
                    <a:gd name="connsiteX1" fmla="*/ 4482 w 1249082"/>
                    <a:gd name="connsiteY1" fmla="*/ 273797 h 1067547"/>
                    <a:gd name="connsiteX2" fmla="*/ 1249082 w 1249082"/>
                    <a:gd name="connsiteY2" fmla="*/ 1067547 h 1067547"/>
                    <a:gd name="connsiteX3" fmla="*/ 1249082 w 1249082"/>
                    <a:gd name="connsiteY3" fmla="*/ 803387 h 1067547"/>
                    <a:gd name="connsiteX4" fmla="*/ 0 w 1249082"/>
                    <a:gd name="connsiteY4" fmla="*/ 0 h 1067547"/>
                    <a:gd name="connsiteX0" fmla="*/ 1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1 w 1244600"/>
                    <a:gd name="connsiteY4" fmla="*/ 0 h 1054099"/>
                    <a:gd name="connsiteX0" fmla="*/ 4483 w 1244600"/>
                    <a:gd name="connsiteY0" fmla="*/ 0 h 1054099"/>
                    <a:gd name="connsiteX1" fmla="*/ 0 w 1244600"/>
                    <a:gd name="connsiteY1" fmla="*/ 260349 h 1054099"/>
                    <a:gd name="connsiteX2" fmla="*/ 1244600 w 1244600"/>
                    <a:gd name="connsiteY2" fmla="*/ 1054099 h 1054099"/>
                    <a:gd name="connsiteX3" fmla="*/ 1244600 w 1244600"/>
                    <a:gd name="connsiteY3" fmla="*/ 789939 h 1054099"/>
                    <a:gd name="connsiteX4" fmla="*/ 4483 w 1244600"/>
                    <a:gd name="connsiteY4" fmla="*/ 0 h 1054099"/>
                    <a:gd name="connsiteX0" fmla="*/ 4483 w 1244600"/>
                    <a:gd name="connsiteY0" fmla="*/ 0 h 1040652"/>
                    <a:gd name="connsiteX1" fmla="*/ 0 w 1244600"/>
                    <a:gd name="connsiteY1" fmla="*/ 246902 h 1040652"/>
                    <a:gd name="connsiteX2" fmla="*/ 1244600 w 1244600"/>
                    <a:gd name="connsiteY2" fmla="*/ 1040652 h 1040652"/>
                    <a:gd name="connsiteX3" fmla="*/ 1244600 w 1244600"/>
                    <a:gd name="connsiteY3" fmla="*/ 776492 h 1040652"/>
                    <a:gd name="connsiteX4" fmla="*/ 4483 w 1244600"/>
                    <a:gd name="connsiteY4" fmla="*/ 0 h 1040652"/>
                    <a:gd name="connsiteX0" fmla="*/ 13448 w 1244600"/>
                    <a:gd name="connsiteY0" fmla="*/ 0 h 1058581"/>
                    <a:gd name="connsiteX1" fmla="*/ 0 w 1244600"/>
                    <a:gd name="connsiteY1" fmla="*/ 264831 h 1058581"/>
                    <a:gd name="connsiteX2" fmla="*/ 1244600 w 1244600"/>
                    <a:gd name="connsiteY2" fmla="*/ 1058581 h 1058581"/>
                    <a:gd name="connsiteX3" fmla="*/ 1244600 w 1244600"/>
                    <a:gd name="connsiteY3" fmla="*/ 794421 h 1058581"/>
                    <a:gd name="connsiteX4" fmla="*/ 13448 w 1244600"/>
                    <a:gd name="connsiteY4" fmla="*/ 0 h 1058581"/>
                    <a:gd name="connsiteX0" fmla="*/ 13448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3448 w 1244600"/>
                    <a:gd name="connsiteY4" fmla="*/ 0 h 1049616"/>
                    <a:gd name="connsiteX0" fmla="*/ 1 w 1244600"/>
                    <a:gd name="connsiteY0" fmla="*/ 0 h 1049616"/>
                    <a:gd name="connsiteX1" fmla="*/ 0 w 1244600"/>
                    <a:gd name="connsiteY1" fmla="*/ 255866 h 1049616"/>
                    <a:gd name="connsiteX2" fmla="*/ 1244600 w 1244600"/>
                    <a:gd name="connsiteY2" fmla="*/ 1049616 h 1049616"/>
                    <a:gd name="connsiteX3" fmla="*/ 1244600 w 1244600"/>
                    <a:gd name="connsiteY3" fmla="*/ 785456 h 1049616"/>
                    <a:gd name="connsiteX4" fmla="*/ 1 w 1244600"/>
                    <a:gd name="connsiteY4" fmla="*/ 0 h 1049616"/>
                    <a:gd name="connsiteX0" fmla="*/ 8966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8966 w 1244600"/>
                    <a:gd name="connsiteY4" fmla="*/ 0 h 1063063"/>
                    <a:gd name="connsiteX0" fmla="*/ 4483 w 1244600"/>
                    <a:gd name="connsiteY0" fmla="*/ 0 h 1063063"/>
                    <a:gd name="connsiteX1" fmla="*/ 0 w 1244600"/>
                    <a:gd name="connsiteY1" fmla="*/ 269313 h 1063063"/>
                    <a:gd name="connsiteX2" fmla="*/ 1244600 w 1244600"/>
                    <a:gd name="connsiteY2" fmla="*/ 1063063 h 1063063"/>
                    <a:gd name="connsiteX3" fmla="*/ 1244600 w 1244600"/>
                    <a:gd name="connsiteY3" fmla="*/ 798903 h 1063063"/>
                    <a:gd name="connsiteX4" fmla="*/ 4483 w 1244600"/>
                    <a:gd name="connsiteY4" fmla="*/ 0 h 1063063"/>
                    <a:gd name="connsiteX0" fmla="*/ 6437 w 1244600"/>
                    <a:gd name="connsiteY0" fmla="*/ 0 h 1059155"/>
                    <a:gd name="connsiteX1" fmla="*/ 0 w 1244600"/>
                    <a:gd name="connsiteY1" fmla="*/ 265405 h 1059155"/>
                    <a:gd name="connsiteX2" fmla="*/ 1244600 w 1244600"/>
                    <a:gd name="connsiteY2" fmla="*/ 1059155 h 1059155"/>
                    <a:gd name="connsiteX3" fmla="*/ 1244600 w 1244600"/>
                    <a:gd name="connsiteY3" fmla="*/ 794995 h 1059155"/>
                    <a:gd name="connsiteX4" fmla="*/ 6437 w 1244600"/>
                    <a:gd name="connsiteY4" fmla="*/ 0 h 1059155"/>
                    <a:gd name="connsiteX0" fmla="*/ 0 w 1247932"/>
                    <a:gd name="connsiteY0" fmla="*/ 0 h 1057201"/>
                    <a:gd name="connsiteX1" fmla="*/ 3332 w 1247932"/>
                    <a:gd name="connsiteY1" fmla="*/ 263451 h 1057201"/>
                    <a:gd name="connsiteX2" fmla="*/ 1247932 w 1247932"/>
                    <a:gd name="connsiteY2" fmla="*/ 1057201 h 1057201"/>
                    <a:gd name="connsiteX3" fmla="*/ 1247932 w 1247932"/>
                    <a:gd name="connsiteY3" fmla="*/ 793041 h 1057201"/>
                    <a:gd name="connsiteX4" fmla="*/ 0 w 1247932"/>
                    <a:gd name="connsiteY4" fmla="*/ 0 h 1057201"/>
                    <a:gd name="connsiteX0" fmla="*/ 575 w 1248507"/>
                    <a:gd name="connsiteY0" fmla="*/ 0 h 1057201"/>
                    <a:gd name="connsiteX1" fmla="*/ 0 w 1248507"/>
                    <a:gd name="connsiteY1" fmla="*/ 253682 h 1057201"/>
                    <a:gd name="connsiteX2" fmla="*/ 1248507 w 1248507"/>
                    <a:gd name="connsiteY2" fmla="*/ 1057201 h 1057201"/>
                    <a:gd name="connsiteX3" fmla="*/ 1248507 w 1248507"/>
                    <a:gd name="connsiteY3" fmla="*/ 793041 h 1057201"/>
                    <a:gd name="connsiteX4" fmla="*/ 575 w 1248507"/>
                    <a:gd name="connsiteY4" fmla="*/ 0 h 1057201"/>
                    <a:gd name="connsiteX0" fmla="*/ 0 w 1249886"/>
                    <a:gd name="connsiteY0" fmla="*/ 0 h 1057201"/>
                    <a:gd name="connsiteX1" fmla="*/ 1379 w 1249886"/>
                    <a:gd name="connsiteY1" fmla="*/ 253682 h 1057201"/>
                    <a:gd name="connsiteX2" fmla="*/ 1249886 w 1249886"/>
                    <a:gd name="connsiteY2" fmla="*/ 1057201 h 1057201"/>
                    <a:gd name="connsiteX3" fmla="*/ 1249886 w 1249886"/>
                    <a:gd name="connsiteY3" fmla="*/ 793041 h 1057201"/>
                    <a:gd name="connsiteX4" fmla="*/ 0 w 1249886"/>
                    <a:gd name="connsiteY4" fmla="*/ 0 h 1057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9886" h="1057201">
                      <a:moveTo>
                        <a:pt x="0" y="0"/>
                      </a:moveTo>
                      <a:cubicBezTo>
                        <a:pt x="0" y="86783"/>
                        <a:pt x="1379" y="166899"/>
                        <a:pt x="1379" y="253682"/>
                      </a:cubicBezTo>
                      <a:lnTo>
                        <a:pt x="1249886" y="1057201"/>
                      </a:lnTo>
                      <a:lnTo>
                        <a:pt x="1249886" y="793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98000">
                      <a:schemeClr val="accent5">
                        <a:lumMod val="75000"/>
                      </a:schemeClr>
                    </a:gs>
                  </a:gsLst>
                  <a:lin ang="18000000" scaled="0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87" name="Rectangle 4">
                  <a:extLst>
                    <a:ext uri="{FF2B5EF4-FFF2-40B4-BE49-F238E27FC236}">
                      <a16:creationId xmlns="" xmlns:a16="http://schemas.microsoft.com/office/drawing/2014/main" id="{E22C984F-FE10-4A08-9E4D-DAE4CD76786E}"/>
                    </a:ext>
                  </a:extLst>
                </p:cNvPr>
                <p:cNvSpPr/>
                <p:nvPr/>
              </p:nvSpPr>
              <p:spPr>
                <a:xfrm>
                  <a:off x="5117571" y="2253001"/>
                  <a:ext cx="2559699" cy="1119406"/>
                </a:xfrm>
                <a:custGeom>
                  <a:avLst/>
                  <a:gdLst>
                    <a:gd name="connsiteX0" fmla="*/ 0 w 1656184"/>
                    <a:gd name="connsiteY0" fmla="*/ 0 h 2088232"/>
                    <a:gd name="connsiteX1" fmla="*/ 1656184 w 1656184"/>
                    <a:gd name="connsiteY1" fmla="*/ 0 h 2088232"/>
                    <a:gd name="connsiteX2" fmla="*/ 1656184 w 1656184"/>
                    <a:gd name="connsiteY2" fmla="*/ 2088232 h 2088232"/>
                    <a:gd name="connsiteX3" fmla="*/ 0 w 1656184"/>
                    <a:gd name="connsiteY3" fmla="*/ 2088232 h 2088232"/>
                    <a:gd name="connsiteX4" fmla="*/ 0 w 1656184"/>
                    <a:gd name="connsiteY4" fmla="*/ 0 h 2088232"/>
                    <a:gd name="connsiteX0" fmla="*/ 0 w 1656184"/>
                    <a:gd name="connsiteY0" fmla="*/ 370115 h 2458347"/>
                    <a:gd name="connsiteX1" fmla="*/ 1373155 w 1656184"/>
                    <a:gd name="connsiteY1" fmla="*/ 0 h 2458347"/>
                    <a:gd name="connsiteX2" fmla="*/ 1656184 w 1656184"/>
                    <a:gd name="connsiteY2" fmla="*/ 2458347 h 2458347"/>
                    <a:gd name="connsiteX3" fmla="*/ 0 w 1656184"/>
                    <a:gd name="connsiteY3" fmla="*/ 2458347 h 2458347"/>
                    <a:gd name="connsiteX4" fmla="*/ 0 w 1656184"/>
                    <a:gd name="connsiteY4" fmla="*/ 370115 h 2458347"/>
                    <a:gd name="connsiteX0" fmla="*/ 0 w 2559699"/>
                    <a:gd name="connsiteY0" fmla="*/ 370115 h 2458347"/>
                    <a:gd name="connsiteX1" fmla="*/ 1373155 w 2559699"/>
                    <a:gd name="connsiteY1" fmla="*/ 0 h 2458347"/>
                    <a:gd name="connsiteX2" fmla="*/ 2559699 w 2559699"/>
                    <a:gd name="connsiteY2" fmla="*/ 803719 h 2458347"/>
                    <a:gd name="connsiteX3" fmla="*/ 0 w 2559699"/>
                    <a:gd name="connsiteY3" fmla="*/ 2458347 h 2458347"/>
                    <a:gd name="connsiteX4" fmla="*/ 0 w 2559699"/>
                    <a:gd name="connsiteY4" fmla="*/ 370115 h 2458347"/>
                    <a:gd name="connsiteX0" fmla="*/ 0 w 2559699"/>
                    <a:gd name="connsiteY0" fmla="*/ 370115 h 1173833"/>
                    <a:gd name="connsiteX1" fmla="*/ 1373155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70115 h 1173833"/>
                    <a:gd name="connsiteX1" fmla="*/ 1340498 w 2559699"/>
                    <a:gd name="connsiteY1" fmla="*/ 0 h 1173833"/>
                    <a:gd name="connsiteX2" fmla="*/ 2559699 w 2559699"/>
                    <a:gd name="connsiteY2" fmla="*/ 803719 h 1173833"/>
                    <a:gd name="connsiteX3" fmla="*/ 1251857 w 2559699"/>
                    <a:gd name="connsiteY3" fmla="*/ 1173833 h 1173833"/>
                    <a:gd name="connsiteX4" fmla="*/ 0 w 2559699"/>
                    <a:gd name="connsiteY4" fmla="*/ 370115 h 1173833"/>
                    <a:gd name="connsiteX0" fmla="*/ 0 w 2559699"/>
                    <a:gd name="connsiteY0" fmla="*/ 348344 h 1152062"/>
                    <a:gd name="connsiteX1" fmla="*/ 1340498 w 2559699"/>
                    <a:gd name="connsiteY1" fmla="*/ 0 h 1152062"/>
                    <a:gd name="connsiteX2" fmla="*/ 2559699 w 2559699"/>
                    <a:gd name="connsiteY2" fmla="*/ 781948 h 1152062"/>
                    <a:gd name="connsiteX3" fmla="*/ 1251857 w 2559699"/>
                    <a:gd name="connsiteY3" fmla="*/ 1152062 h 1152062"/>
                    <a:gd name="connsiteX4" fmla="*/ 0 w 2559699"/>
                    <a:gd name="connsiteY4" fmla="*/ 348344 h 1152062"/>
                    <a:gd name="connsiteX0" fmla="*/ 0 w 2559699"/>
                    <a:gd name="connsiteY0" fmla="*/ 359230 h 1162948"/>
                    <a:gd name="connsiteX1" fmla="*/ 1307841 w 2559699"/>
                    <a:gd name="connsiteY1" fmla="*/ 0 h 1162948"/>
                    <a:gd name="connsiteX2" fmla="*/ 2559699 w 2559699"/>
                    <a:gd name="connsiteY2" fmla="*/ 792834 h 1162948"/>
                    <a:gd name="connsiteX3" fmla="*/ 1251857 w 2559699"/>
                    <a:gd name="connsiteY3" fmla="*/ 1162948 h 1162948"/>
                    <a:gd name="connsiteX4" fmla="*/ 0 w 2559699"/>
                    <a:gd name="connsiteY4" fmla="*/ 359230 h 1162948"/>
                    <a:gd name="connsiteX0" fmla="*/ 0 w 2559699"/>
                    <a:gd name="connsiteY0" fmla="*/ 315688 h 1119406"/>
                    <a:gd name="connsiteX1" fmla="*/ 1296955 w 2559699"/>
                    <a:gd name="connsiteY1" fmla="*/ 0 h 1119406"/>
                    <a:gd name="connsiteX2" fmla="*/ 2559699 w 2559699"/>
                    <a:gd name="connsiteY2" fmla="*/ 749292 h 1119406"/>
                    <a:gd name="connsiteX3" fmla="*/ 1251857 w 2559699"/>
                    <a:gd name="connsiteY3" fmla="*/ 1119406 h 1119406"/>
                    <a:gd name="connsiteX4" fmla="*/ 0 w 2559699"/>
                    <a:gd name="connsiteY4" fmla="*/ 315688 h 1119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99" h="1119406">
                      <a:moveTo>
                        <a:pt x="0" y="315688"/>
                      </a:moveTo>
                      <a:lnTo>
                        <a:pt x="1296955" y="0"/>
                      </a:lnTo>
                      <a:lnTo>
                        <a:pt x="2559699" y="749292"/>
                      </a:lnTo>
                      <a:lnTo>
                        <a:pt x="1251857" y="1119406"/>
                      </a:lnTo>
                      <a:lnTo>
                        <a:pt x="0" y="31568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  <p:sp>
          <p:nvSpPr>
            <p:cNvPr id="162" name="TextBox 161">
              <a:extLst>
                <a:ext uri="{FF2B5EF4-FFF2-40B4-BE49-F238E27FC236}">
                  <a16:creationId xmlns="" xmlns:a16="http://schemas.microsoft.com/office/drawing/2014/main" id="{26C7F962-6517-48FF-AB69-DC34A154992C}"/>
                </a:ext>
              </a:extLst>
            </p:cNvPr>
            <p:cNvSpPr txBox="1"/>
            <p:nvPr/>
          </p:nvSpPr>
          <p:spPr>
            <a:xfrm rot="1676139">
              <a:off x="2358399" y="3609155"/>
              <a:ext cx="18807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="" xmlns:a16="http://schemas.microsoft.com/office/drawing/2014/main" id="{44885083-B381-46E9-AC9D-91828CFBBC90}"/>
                </a:ext>
              </a:extLst>
            </p:cNvPr>
            <p:cNvSpPr txBox="1"/>
            <p:nvPr/>
          </p:nvSpPr>
          <p:spPr>
            <a:xfrm rot="1676139">
              <a:off x="2040354" y="4049786"/>
              <a:ext cx="180371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="" xmlns:a16="http://schemas.microsoft.com/office/drawing/2014/main" id="{F419EA89-C297-4016-A5C5-CD0BE1EB0C9F}"/>
                </a:ext>
              </a:extLst>
            </p:cNvPr>
            <p:cNvSpPr txBox="1"/>
            <p:nvPr/>
          </p:nvSpPr>
          <p:spPr>
            <a:xfrm rot="1676139">
              <a:off x="1667600" y="4485230"/>
              <a:ext cx="18561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="" xmlns:a16="http://schemas.microsoft.com/office/drawing/2014/main" id="{CF6E3985-2454-4829-92D1-F6A6D7FC8E41}"/>
                </a:ext>
              </a:extLst>
            </p:cNvPr>
            <p:cNvSpPr txBox="1"/>
            <p:nvPr/>
          </p:nvSpPr>
          <p:spPr>
            <a:xfrm rot="1676139">
              <a:off x="1355244" y="4936951"/>
              <a:ext cx="18807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6" name="TextBox 165">
              <a:extLst>
                <a:ext uri="{FF2B5EF4-FFF2-40B4-BE49-F238E27FC236}">
                  <a16:creationId xmlns="" xmlns:a16="http://schemas.microsoft.com/office/drawing/2014/main" id="{1953B618-D958-46AA-AFAE-4478EC7DF69B}"/>
                </a:ext>
              </a:extLst>
            </p:cNvPr>
            <p:cNvSpPr txBox="1"/>
            <p:nvPr/>
          </p:nvSpPr>
          <p:spPr>
            <a:xfrm rot="1676139">
              <a:off x="1029768" y="5387806"/>
              <a:ext cx="18559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 fov="0">
                  <a:rot lat="1116103" lon="1269228" rev="422186"/>
                </a:camera>
                <a:lightRig rig="threePt" dir="t"/>
              </a:scene3d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cs typeface="Arial" pitchFamily="34" charset="0"/>
                </a:rPr>
                <a:t>Contents Here</a:t>
              </a:r>
              <a:endParaRPr lang="ko-KR" altLang="en-US" sz="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="" xmlns:a16="http://schemas.microsoft.com/office/drawing/2014/main" id="{99EE6047-CD78-49CE-B6FB-F85480783A30}"/>
              </a:ext>
            </a:extLst>
          </p:cNvPr>
          <p:cNvGrpSpPr/>
          <p:nvPr/>
        </p:nvGrpSpPr>
        <p:grpSpPr>
          <a:xfrm>
            <a:off x="7110483" y="1132764"/>
            <a:ext cx="3944203" cy="2975212"/>
            <a:chOff x="8624030" y="2378078"/>
            <a:chExt cx="3180149" cy="2051871"/>
          </a:xfrm>
        </p:grpSpPr>
        <p:grpSp>
          <p:nvGrpSpPr>
            <p:cNvPr id="205" name="Group 14">
              <a:extLst>
                <a:ext uri="{FF2B5EF4-FFF2-40B4-BE49-F238E27FC236}">
                  <a16:creationId xmlns="" xmlns:a16="http://schemas.microsoft.com/office/drawing/2014/main" id="{34F9CC4B-40E6-4F7A-9ECA-C2185E7E74BD}"/>
                </a:ext>
              </a:extLst>
            </p:cNvPr>
            <p:cNvGrpSpPr/>
            <p:nvPr/>
          </p:nvGrpSpPr>
          <p:grpSpPr>
            <a:xfrm flipH="1">
              <a:off x="8624027" y="2378079"/>
              <a:ext cx="3180151" cy="2051872"/>
              <a:chOff x="1070741" y="2355612"/>
              <a:chExt cx="3613027" cy="2331169"/>
            </a:xfrm>
          </p:grpSpPr>
          <p:sp>
            <p:nvSpPr>
              <p:cNvPr id="235" name="Freeform 2">
                <a:extLst>
                  <a:ext uri="{FF2B5EF4-FFF2-40B4-BE49-F238E27FC236}">
                    <a16:creationId xmlns="" xmlns:a16="http://schemas.microsoft.com/office/drawing/2014/main" id="{3EFF8B02-C171-410A-820B-6C519F13E376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20000"/>
                    </a:schemeClr>
                  </a:gs>
                  <a:gs pos="27000">
                    <a:schemeClr val="bg1">
                      <a:alpha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36" name="Group 32">
                <a:extLst>
                  <a:ext uri="{FF2B5EF4-FFF2-40B4-BE49-F238E27FC236}">
                    <a16:creationId xmlns="" xmlns:a16="http://schemas.microsoft.com/office/drawing/2014/main" id="{A5DD116E-96C6-48AE-A488-D3981AA843F3}"/>
                  </a:ext>
                </a:extLst>
              </p:cNvPr>
              <p:cNvGrpSpPr/>
              <p:nvPr/>
            </p:nvGrpSpPr>
            <p:grpSpPr>
              <a:xfrm rot="3660000">
                <a:off x="1772637" y="2273765"/>
                <a:ext cx="112389" cy="1065317"/>
                <a:chOff x="1039691" y="2468855"/>
                <a:chExt cx="190176" cy="1802639"/>
              </a:xfrm>
            </p:grpSpPr>
            <p:sp>
              <p:nvSpPr>
                <p:cNvPr id="245" name="Rectangle 244">
                  <a:extLst>
                    <a:ext uri="{FF2B5EF4-FFF2-40B4-BE49-F238E27FC236}">
                      <a16:creationId xmlns="" xmlns:a16="http://schemas.microsoft.com/office/drawing/2014/main" id="{500DA51E-81B7-4479-BD9E-2184665B6B3A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46" name="Rectangle 245">
                  <a:extLst>
                    <a:ext uri="{FF2B5EF4-FFF2-40B4-BE49-F238E27FC236}">
                      <a16:creationId xmlns="" xmlns:a16="http://schemas.microsoft.com/office/drawing/2014/main" id="{CE4D8E70-1003-4CB5-9BB1-E0584AAA346F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37" name="Group 33">
                <a:extLst>
                  <a:ext uri="{FF2B5EF4-FFF2-40B4-BE49-F238E27FC236}">
                    <a16:creationId xmlns="" xmlns:a16="http://schemas.microsoft.com/office/drawing/2014/main" id="{AE3A2E76-78DF-46B0-88CC-B754E812BD80}"/>
                  </a:ext>
                </a:extLst>
              </p:cNvPr>
              <p:cNvGrpSpPr/>
              <p:nvPr/>
            </p:nvGrpSpPr>
            <p:grpSpPr>
              <a:xfrm>
                <a:off x="1314840" y="3097544"/>
                <a:ext cx="136169" cy="1065354"/>
                <a:chOff x="1093356" y="2490394"/>
                <a:chExt cx="230413" cy="1802702"/>
              </a:xfrm>
            </p:grpSpPr>
            <p:sp>
              <p:nvSpPr>
                <p:cNvPr id="243" name="Rectangle 242">
                  <a:extLst>
                    <a:ext uri="{FF2B5EF4-FFF2-40B4-BE49-F238E27FC236}">
                      <a16:creationId xmlns="" xmlns:a16="http://schemas.microsoft.com/office/drawing/2014/main" id="{757428F4-1A8F-41F2-A4BE-ADD4DA4C0301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="" xmlns:a16="http://schemas.microsoft.com/office/drawing/2014/main" id="{C6E5B05C-2916-429C-AD82-B881B898F5AD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38" name="Group 34">
                <a:extLst>
                  <a:ext uri="{FF2B5EF4-FFF2-40B4-BE49-F238E27FC236}">
                    <a16:creationId xmlns="" xmlns:a16="http://schemas.microsoft.com/office/drawing/2014/main" id="{A412B548-E74E-47FD-8758-5B6A64953D97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241" name="Oval 240">
                  <a:extLst>
                    <a:ext uri="{FF2B5EF4-FFF2-40B4-BE49-F238E27FC236}">
                      <a16:creationId xmlns="" xmlns:a16="http://schemas.microsoft.com/office/drawing/2014/main" id="{5A757151-73B2-45C0-B81E-9AD0D09625B5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42" name="Oval 241">
                  <a:extLst>
                    <a:ext uri="{FF2B5EF4-FFF2-40B4-BE49-F238E27FC236}">
                      <a16:creationId xmlns="" xmlns:a16="http://schemas.microsoft.com/office/drawing/2014/main" id="{DC594AE5-3A68-42A1-8F4C-F51A61745C72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239" name="Rounded Rectangle 14">
                <a:extLst>
                  <a:ext uri="{FF2B5EF4-FFF2-40B4-BE49-F238E27FC236}">
                    <a16:creationId xmlns="" xmlns:a16="http://schemas.microsoft.com/office/drawing/2014/main" id="{58A82711-26EA-447C-A113-304FF7E67A5F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0" name="Diagonal Stripe 239">
                <a:extLst>
                  <a:ext uri="{FF2B5EF4-FFF2-40B4-BE49-F238E27FC236}">
                    <a16:creationId xmlns="" xmlns:a16="http://schemas.microsoft.com/office/drawing/2014/main" id="{AE8990B1-D3C4-4635-9CA1-7C821F3D0CB9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06" name="Group 15">
              <a:extLst>
                <a:ext uri="{FF2B5EF4-FFF2-40B4-BE49-F238E27FC236}">
                  <a16:creationId xmlns="" xmlns:a16="http://schemas.microsoft.com/office/drawing/2014/main" id="{A222E5CD-7C7E-4365-BB16-484EC25188DF}"/>
                </a:ext>
              </a:extLst>
            </p:cNvPr>
            <p:cNvGrpSpPr/>
            <p:nvPr/>
          </p:nvGrpSpPr>
          <p:grpSpPr>
            <a:xfrm>
              <a:off x="9777396" y="3381527"/>
              <a:ext cx="906980" cy="797420"/>
              <a:chOff x="3983887" y="4061275"/>
              <a:chExt cx="2122406" cy="1866023"/>
            </a:xfrm>
          </p:grpSpPr>
          <p:grpSp>
            <p:nvGrpSpPr>
              <p:cNvPr id="207" name="Group 16">
                <a:extLst>
                  <a:ext uri="{FF2B5EF4-FFF2-40B4-BE49-F238E27FC236}">
                    <a16:creationId xmlns="" xmlns:a16="http://schemas.microsoft.com/office/drawing/2014/main" id="{A4B083FF-30BF-43A9-8EA9-95C77E22A1F3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3" name="Freeform 15">
                  <a:extLst>
                    <a:ext uri="{FF2B5EF4-FFF2-40B4-BE49-F238E27FC236}">
                      <a16:creationId xmlns="" xmlns:a16="http://schemas.microsoft.com/office/drawing/2014/main" id="{D420033C-D4A4-45BD-8CDC-B33DD2A6350F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34" name="Rectangle 22">
                  <a:extLst>
                    <a:ext uri="{FF2B5EF4-FFF2-40B4-BE49-F238E27FC236}">
                      <a16:creationId xmlns="" xmlns:a16="http://schemas.microsoft.com/office/drawing/2014/main" id="{8FB5D92E-F112-43EC-B293-D05FD93D71C2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15" name="Group 17">
                <a:extLst>
                  <a:ext uri="{FF2B5EF4-FFF2-40B4-BE49-F238E27FC236}">
                    <a16:creationId xmlns="" xmlns:a16="http://schemas.microsoft.com/office/drawing/2014/main" id="{81960A70-C052-4BFA-8BC7-C390432D43C6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1" name="Freeform 18">
                  <a:extLst>
                    <a:ext uri="{FF2B5EF4-FFF2-40B4-BE49-F238E27FC236}">
                      <a16:creationId xmlns="" xmlns:a16="http://schemas.microsoft.com/office/drawing/2014/main" id="{689A01A1-D5F9-4B95-A3D9-B22D310721E3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32" name="Freeform 19">
                  <a:extLst>
                    <a:ext uri="{FF2B5EF4-FFF2-40B4-BE49-F238E27FC236}">
                      <a16:creationId xmlns="" xmlns:a16="http://schemas.microsoft.com/office/drawing/2014/main" id="{0F2DB0B5-CB49-48C2-AEE3-D8A678186ABE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16" name="Group 18">
                <a:extLst>
                  <a:ext uri="{FF2B5EF4-FFF2-40B4-BE49-F238E27FC236}">
                    <a16:creationId xmlns="" xmlns:a16="http://schemas.microsoft.com/office/drawing/2014/main" id="{78D609D8-F642-4559-AFB8-40C4F59D3D83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9" name="Freeform 21">
                  <a:extLst>
                    <a:ext uri="{FF2B5EF4-FFF2-40B4-BE49-F238E27FC236}">
                      <a16:creationId xmlns="" xmlns:a16="http://schemas.microsoft.com/office/drawing/2014/main" id="{2692049D-65E9-4F98-A0F6-BFF022FAE366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30" name="Rectangle 22">
                  <a:extLst>
                    <a:ext uri="{FF2B5EF4-FFF2-40B4-BE49-F238E27FC236}">
                      <a16:creationId xmlns="" xmlns:a16="http://schemas.microsoft.com/office/drawing/2014/main" id="{1404DE12-085F-43E0-B938-03FF5FD88DA8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17" name="Group 19">
                <a:extLst>
                  <a:ext uri="{FF2B5EF4-FFF2-40B4-BE49-F238E27FC236}">
                    <a16:creationId xmlns="" xmlns:a16="http://schemas.microsoft.com/office/drawing/2014/main" id="{A7D42419-CBE9-4E73-B8C9-03E1F9BAFE09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1" name="Freeform 24">
                  <a:extLst>
                    <a:ext uri="{FF2B5EF4-FFF2-40B4-BE49-F238E27FC236}">
                      <a16:creationId xmlns="" xmlns:a16="http://schemas.microsoft.com/office/drawing/2014/main" id="{9DD0DA9A-F160-4186-B684-C372ABDC1B22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28" name="Rectangle 22">
                  <a:extLst>
                    <a:ext uri="{FF2B5EF4-FFF2-40B4-BE49-F238E27FC236}">
                      <a16:creationId xmlns="" xmlns:a16="http://schemas.microsoft.com/office/drawing/2014/main" id="{D27484E1-F8D9-48B6-97C3-DA5238FF168B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218" name="Group 20">
                <a:extLst>
                  <a:ext uri="{FF2B5EF4-FFF2-40B4-BE49-F238E27FC236}">
                    <a16:creationId xmlns="" xmlns:a16="http://schemas.microsoft.com/office/drawing/2014/main" id="{08107FCF-E08C-402B-AF7B-1DB4E80494B3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9" name="Freeform 27">
                  <a:extLst>
                    <a:ext uri="{FF2B5EF4-FFF2-40B4-BE49-F238E27FC236}">
                      <a16:creationId xmlns="" xmlns:a16="http://schemas.microsoft.com/office/drawing/2014/main" id="{281FE338-E982-43B0-87B4-16D1BC8C4018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220" name="Freeform 28">
                  <a:extLst>
                    <a:ext uri="{FF2B5EF4-FFF2-40B4-BE49-F238E27FC236}">
                      <a16:creationId xmlns="" xmlns:a16="http://schemas.microsoft.com/office/drawing/2014/main" id="{00425FB0-5B33-4B5D-B99F-6F0AF3EE0D81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</p:spTree>
    <p:extLst>
      <p:ext uri="{BB962C8B-B14F-4D97-AF65-F5344CB8AC3E}">
        <p14:creationId xmlns="" xmlns:p14="http://schemas.microsoft.com/office/powerpoint/2010/main" val="403247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21534" y="234957"/>
            <a:ext cx="11573197" cy="609461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 smtClean="0"/>
              <a:t>DUA JENIS </a:t>
            </a:r>
            <a:r>
              <a:rPr lang="en-US" sz="3200" b="1" i="1" dirty="0" smtClean="0"/>
              <a:t>FIREWALL</a:t>
            </a:r>
            <a:endParaRPr lang="en-US" sz="3200" b="1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EA33863-A56F-41F9-882A-F857B7A3A65D}"/>
              </a:ext>
            </a:extLst>
          </p:cNvPr>
          <p:cNvSpPr txBox="1"/>
          <p:nvPr/>
        </p:nvSpPr>
        <p:spPr>
          <a:xfrm>
            <a:off x="5832900" y="4076608"/>
            <a:ext cx="60093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1600" i="1" dirty="0" smtClean="0">
                <a:latin typeface="+mj-lt"/>
              </a:rPr>
              <a:t>Firewall</a:t>
            </a:r>
            <a:r>
              <a:rPr lang="id-ID" sz="1600" dirty="0" smtClean="0">
                <a:latin typeface="+mj-lt"/>
              </a:rPr>
              <a:t> </a:t>
            </a:r>
            <a:r>
              <a:rPr lang="id-ID" sz="1600" dirty="0">
                <a:latin typeface="+mj-lt"/>
              </a:rPr>
              <a:t>berbentuk </a:t>
            </a:r>
            <a:r>
              <a:rPr lang="id-ID" sz="1600" i="1" dirty="0">
                <a:latin typeface="+mj-lt"/>
              </a:rPr>
              <a:t>hardware</a:t>
            </a:r>
            <a:r>
              <a:rPr lang="id-ID" sz="1600" dirty="0">
                <a:latin typeface="+mj-lt"/>
              </a:rPr>
              <a:t> (</a:t>
            </a:r>
            <a:r>
              <a:rPr lang="id-ID" sz="1600" i="1" dirty="0">
                <a:latin typeface="+mj-lt"/>
              </a:rPr>
              <a:t>branded</a:t>
            </a:r>
            <a:r>
              <a:rPr lang="id-ID" sz="1600" dirty="0">
                <a:latin typeface="+mj-lt"/>
              </a:rPr>
              <a:t>) adalah sistem </a:t>
            </a:r>
            <a:r>
              <a:rPr lang="id-ID" sz="1600" i="1" dirty="0">
                <a:latin typeface="+mj-lt"/>
              </a:rPr>
              <a:t>firewall</a:t>
            </a:r>
            <a:r>
              <a:rPr lang="id-ID" sz="1600" dirty="0">
                <a:latin typeface="+mj-lt"/>
              </a:rPr>
              <a:t> dengan seperangkat </a:t>
            </a:r>
            <a:r>
              <a:rPr lang="id-ID" sz="1600" i="1" dirty="0">
                <a:latin typeface="+mj-lt"/>
              </a:rPr>
              <a:t>hardware</a:t>
            </a:r>
            <a:r>
              <a:rPr lang="id-ID" sz="1600" dirty="0">
                <a:latin typeface="+mj-lt"/>
              </a:rPr>
              <a:t> yang telah terpasang </a:t>
            </a:r>
            <a:r>
              <a:rPr lang="id-ID" sz="1600" i="1" dirty="0">
                <a:latin typeface="+mj-lt"/>
              </a:rPr>
              <a:t>software</a:t>
            </a:r>
            <a:r>
              <a:rPr lang="id-ID" sz="1600" dirty="0">
                <a:latin typeface="+mj-lt"/>
              </a:rPr>
              <a:t> atau sistem operasi khusus. </a:t>
            </a:r>
            <a:r>
              <a:rPr lang="id-ID" sz="1600" i="1" dirty="0">
                <a:latin typeface="+mj-lt"/>
              </a:rPr>
              <a:t>Firewall</a:t>
            </a:r>
            <a:r>
              <a:rPr lang="id-ID" sz="1600" dirty="0">
                <a:latin typeface="+mj-lt"/>
              </a:rPr>
              <a:t> berbentuk </a:t>
            </a:r>
            <a:r>
              <a:rPr lang="id-ID" sz="1600" i="1" dirty="0">
                <a:latin typeface="+mj-lt"/>
              </a:rPr>
              <a:t>hardware</a:t>
            </a:r>
            <a:r>
              <a:rPr lang="id-ID" sz="1600" dirty="0">
                <a:latin typeface="+mj-lt"/>
              </a:rPr>
              <a:t> bertujuan memana</a:t>
            </a:r>
            <a:r>
              <a:rPr lang="en-US" sz="1600" dirty="0">
                <a:latin typeface="+mj-lt"/>
              </a:rPr>
              <a:t>j</a:t>
            </a:r>
            <a:r>
              <a:rPr lang="id-ID" sz="1600" dirty="0">
                <a:latin typeface="+mj-lt"/>
              </a:rPr>
              <a:t>emen keamanan jaringan, seperti Cisco, RouterBoard, </a:t>
            </a:r>
            <a:r>
              <a:rPr lang="en-US" sz="1600" dirty="0" err="1">
                <a:latin typeface="+mj-lt"/>
              </a:rPr>
              <a:t>dan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 err="1">
                <a:latin typeface="+mj-lt"/>
              </a:rPr>
              <a:t>Cyberoam</a:t>
            </a:r>
            <a:r>
              <a:rPr lang="en-US" sz="1600" i="1" dirty="0">
                <a:latin typeface="+mj-lt"/>
              </a:rPr>
              <a:t> NG</a:t>
            </a:r>
            <a:r>
              <a:rPr lang="en-US" sz="1600" dirty="0">
                <a:latin typeface="+mj-lt"/>
              </a:rPr>
              <a:t>.</a:t>
            </a:r>
            <a:r>
              <a:rPr lang="id-ID" sz="1600" dirty="0">
                <a:latin typeface="+mj-lt"/>
              </a:rPr>
              <a:t> Kelemahan jenis </a:t>
            </a:r>
            <a:r>
              <a:rPr lang="id-ID" sz="1600" i="1" dirty="0">
                <a:latin typeface="+mj-lt"/>
              </a:rPr>
              <a:t>firewall</a:t>
            </a:r>
            <a:r>
              <a:rPr lang="id-ID" sz="1600" dirty="0">
                <a:latin typeface="+mj-lt"/>
              </a:rPr>
              <a:t> ini adalah biaya pemasangan dan </a:t>
            </a:r>
            <a:r>
              <a:rPr lang="id-ID" sz="1600" i="1" dirty="0">
                <a:latin typeface="+mj-lt"/>
              </a:rPr>
              <a:t>maintenance</a:t>
            </a:r>
            <a:r>
              <a:rPr lang="id-ID" sz="1600" dirty="0">
                <a:latin typeface="+mj-lt"/>
              </a:rPr>
              <a:t> yang lebih mahal dibandingkan </a:t>
            </a:r>
            <a:r>
              <a:rPr lang="id-ID" sz="1600" i="1" dirty="0">
                <a:latin typeface="+mj-lt"/>
              </a:rPr>
              <a:t>software</a:t>
            </a:r>
            <a:r>
              <a:rPr lang="id-ID" sz="1600" dirty="0">
                <a:latin typeface="+mj-lt"/>
              </a:rPr>
              <a:t> </a:t>
            </a:r>
            <a:r>
              <a:rPr lang="id-ID" sz="1600" i="1" dirty="0">
                <a:latin typeface="+mj-lt"/>
              </a:rPr>
              <a:t>firewall</a:t>
            </a:r>
            <a:r>
              <a:rPr lang="id-ID" sz="1600" dirty="0"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5065D70B-DA48-4C00-BF3C-E7F7D6ABAAEC}"/>
              </a:ext>
            </a:extLst>
          </p:cNvPr>
          <p:cNvGrpSpPr/>
          <p:nvPr/>
        </p:nvGrpSpPr>
        <p:grpSpPr>
          <a:xfrm rot="21411753">
            <a:off x="758283" y="1380979"/>
            <a:ext cx="3712806" cy="4689024"/>
            <a:chOff x="395536" y="1793041"/>
            <a:chExt cx="3170093" cy="3929395"/>
          </a:xfrm>
          <a:solidFill>
            <a:schemeClr val="accent4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8961A031-C080-4860-A0ED-02DA15FBE79B}"/>
                </a:ext>
              </a:extLst>
            </p:cNvPr>
            <p:cNvSpPr/>
            <p:nvPr/>
          </p:nvSpPr>
          <p:spPr>
            <a:xfrm rot="1800000" flipH="1">
              <a:off x="705002" y="1793041"/>
              <a:ext cx="2860627" cy="3411190"/>
            </a:xfrm>
            <a:custGeom>
              <a:avLst/>
              <a:gdLst>
                <a:gd name="connsiteX0" fmla="*/ 2332439 w 2860627"/>
                <a:gd name="connsiteY0" fmla="*/ 109484 h 3334674"/>
                <a:gd name="connsiteX1" fmla="*/ 1509012 w 2860627"/>
                <a:gd name="connsiteY1" fmla="*/ 0 h 3334674"/>
                <a:gd name="connsiteX2" fmla="*/ 364700 w 2860627"/>
                <a:gd name="connsiteY2" fmla="*/ 1279977 h 3334674"/>
                <a:gd name="connsiteX3" fmla="*/ 160 w 2860627"/>
                <a:gd name="connsiteY3" fmla="*/ 1755003 h 3334674"/>
                <a:gd name="connsiteX4" fmla="*/ 286853 w 2860627"/>
                <a:gd name="connsiteY4" fmla="*/ 1930370 h 3334674"/>
                <a:gd name="connsiteX5" fmla="*/ 207417 w 2860627"/>
                <a:gd name="connsiteY5" fmla="*/ 2111278 h 3334674"/>
                <a:gd name="connsiteX6" fmla="*/ 287242 w 2860627"/>
                <a:gd name="connsiteY6" fmla="*/ 2167898 h 3334674"/>
                <a:gd name="connsiteX7" fmla="*/ 256972 w 2860627"/>
                <a:gd name="connsiteY7" fmla="*/ 2262662 h 3334674"/>
                <a:gd name="connsiteX8" fmla="*/ 368654 w 2860627"/>
                <a:gd name="connsiteY8" fmla="*/ 2376290 h 3334674"/>
                <a:gd name="connsiteX9" fmla="*/ 465657 w 2860627"/>
                <a:gd name="connsiteY9" fmla="*/ 2793853 h 3334674"/>
                <a:gd name="connsiteX10" fmla="*/ 1108723 w 2860627"/>
                <a:gd name="connsiteY10" fmla="*/ 2720803 h 3334674"/>
                <a:gd name="connsiteX11" fmla="*/ 1313164 w 2860627"/>
                <a:gd name="connsiteY11" fmla="*/ 3300023 h 3334674"/>
                <a:gd name="connsiteX12" fmla="*/ 1936108 w 2860627"/>
                <a:gd name="connsiteY12" fmla="*/ 3321065 h 3334674"/>
                <a:gd name="connsiteX13" fmla="*/ 1882503 w 2860627"/>
                <a:gd name="connsiteY13" fmla="*/ 1973867 h 3334674"/>
                <a:gd name="connsiteX14" fmla="*/ 1315566 w 2860627"/>
                <a:gd name="connsiteY14" fmla="*/ 1469419 h 3334674"/>
                <a:gd name="connsiteX15" fmla="*/ 1294771 w 2860627"/>
                <a:gd name="connsiteY15" fmla="*/ 1450917 h 3334674"/>
                <a:gd name="connsiteX16" fmla="*/ 1253957 w 2860627"/>
                <a:gd name="connsiteY16" fmla="*/ 1414601 h 3334674"/>
                <a:gd name="connsiteX17" fmla="*/ 1259713 w 2860627"/>
                <a:gd name="connsiteY17" fmla="*/ 1414265 h 3334674"/>
                <a:gd name="connsiteX18" fmla="*/ 1156260 w 2860627"/>
                <a:gd name="connsiteY18" fmla="*/ 686769 h 3334674"/>
                <a:gd name="connsiteX19" fmla="*/ 2022208 w 2860627"/>
                <a:gd name="connsiteY19" fmla="*/ 483047 h 3334674"/>
                <a:gd name="connsiteX20" fmla="*/ 2336014 w 2860627"/>
                <a:gd name="connsiteY20" fmla="*/ 897827 h 3334674"/>
                <a:gd name="connsiteX21" fmla="*/ 2860627 w 2860627"/>
                <a:gd name="connsiteY21" fmla="*/ 876952 h 3334674"/>
                <a:gd name="connsiteX22" fmla="*/ 2332439 w 2860627"/>
                <a:gd name="connsiteY22" fmla="*/ 109484 h 3334674"/>
                <a:gd name="connsiteX0" fmla="*/ 2332439 w 2860627"/>
                <a:gd name="connsiteY0" fmla="*/ 176751 h 3401941"/>
                <a:gd name="connsiteX1" fmla="*/ 1525852 w 2860627"/>
                <a:gd name="connsiteY1" fmla="*/ 0 h 3401941"/>
                <a:gd name="connsiteX2" fmla="*/ 364700 w 2860627"/>
                <a:gd name="connsiteY2" fmla="*/ 1347244 h 3401941"/>
                <a:gd name="connsiteX3" fmla="*/ 160 w 2860627"/>
                <a:gd name="connsiteY3" fmla="*/ 1822270 h 3401941"/>
                <a:gd name="connsiteX4" fmla="*/ 286853 w 2860627"/>
                <a:gd name="connsiteY4" fmla="*/ 1997637 h 3401941"/>
                <a:gd name="connsiteX5" fmla="*/ 207417 w 2860627"/>
                <a:gd name="connsiteY5" fmla="*/ 2178545 h 3401941"/>
                <a:gd name="connsiteX6" fmla="*/ 287242 w 2860627"/>
                <a:gd name="connsiteY6" fmla="*/ 2235165 h 3401941"/>
                <a:gd name="connsiteX7" fmla="*/ 256972 w 2860627"/>
                <a:gd name="connsiteY7" fmla="*/ 2329929 h 3401941"/>
                <a:gd name="connsiteX8" fmla="*/ 368654 w 2860627"/>
                <a:gd name="connsiteY8" fmla="*/ 2443557 h 3401941"/>
                <a:gd name="connsiteX9" fmla="*/ 465657 w 2860627"/>
                <a:gd name="connsiteY9" fmla="*/ 2861120 h 3401941"/>
                <a:gd name="connsiteX10" fmla="*/ 1108723 w 2860627"/>
                <a:gd name="connsiteY10" fmla="*/ 2788070 h 3401941"/>
                <a:gd name="connsiteX11" fmla="*/ 1313164 w 2860627"/>
                <a:gd name="connsiteY11" fmla="*/ 3367290 h 3401941"/>
                <a:gd name="connsiteX12" fmla="*/ 1936108 w 2860627"/>
                <a:gd name="connsiteY12" fmla="*/ 3388332 h 3401941"/>
                <a:gd name="connsiteX13" fmla="*/ 1882503 w 2860627"/>
                <a:gd name="connsiteY13" fmla="*/ 2041134 h 3401941"/>
                <a:gd name="connsiteX14" fmla="*/ 1315566 w 2860627"/>
                <a:gd name="connsiteY14" fmla="*/ 1536686 h 3401941"/>
                <a:gd name="connsiteX15" fmla="*/ 1294771 w 2860627"/>
                <a:gd name="connsiteY15" fmla="*/ 1518184 h 3401941"/>
                <a:gd name="connsiteX16" fmla="*/ 1253957 w 2860627"/>
                <a:gd name="connsiteY16" fmla="*/ 1481868 h 3401941"/>
                <a:gd name="connsiteX17" fmla="*/ 1259713 w 2860627"/>
                <a:gd name="connsiteY17" fmla="*/ 1481532 h 3401941"/>
                <a:gd name="connsiteX18" fmla="*/ 1156260 w 2860627"/>
                <a:gd name="connsiteY18" fmla="*/ 754036 h 3401941"/>
                <a:gd name="connsiteX19" fmla="*/ 2022208 w 2860627"/>
                <a:gd name="connsiteY19" fmla="*/ 550314 h 3401941"/>
                <a:gd name="connsiteX20" fmla="*/ 2336014 w 2860627"/>
                <a:gd name="connsiteY20" fmla="*/ 965094 h 3401941"/>
                <a:gd name="connsiteX21" fmla="*/ 2860627 w 2860627"/>
                <a:gd name="connsiteY21" fmla="*/ 944219 h 3401941"/>
                <a:gd name="connsiteX22" fmla="*/ 2332439 w 2860627"/>
                <a:gd name="connsiteY22" fmla="*/ 176751 h 3401941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82503 w 2860627"/>
                <a:gd name="connsiteY13" fmla="*/ 2050383 h 3411190"/>
                <a:gd name="connsiteX14" fmla="*/ 1315566 w 2860627"/>
                <a:gd name="connsiteY14" fmla="*/ 1545935 h 3411190"/>
                <a:gd name="connsiteX15" fmla="*/ 1294771 w 2860627"/>
                <a:gd name="connsiteY15" fmla="*/ 1527433 h 3411190"/>
                <a:gd name="connsiteX16" fmla="*/ 1253957 w 2860627"/>
                <a:gd name="connsiteY16" fmla="*/ 1491117 h 3411190"/>
                <a:gd name="connsiteX17" fmla="*/ 1259713 w 2860627"/>
                <a:gd name="connsiteY17" fmla="*/ 1490781 h 3411190"/>
                <a:gd name="connsiteX18" fmla="*/ 1156260 w 2860627"/>
                <a:gd name="connsiteY18" fmla="*/ 763285 h 3411190"/>
                <a:gd name="connsiteX19" fmla="*/ 2022208 w 2860627"/>
                <a:gd name="connsiteY19" fmla="*/ 559563 h 3411190"/>
                <a:gd name="connsiteX20" fmla="*/ 2336014 w 2860627"/>
                <a:gd name="connsiteY20" fmla="*/ 974343 h 3411190"/>
                <a:gd name="connsiteX21" fmla="*/ 2860627 w 2860627"/>
                <a:gd name="connsiteY21" fmla="*/ 953468 h 3411190"/>
                <a:gd name="connsiteX22" fmla="*/ 2332439 w 2860627"/>
                <a:gd name="connsiteY22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82503 w 2860627"/>
                <a:gd name="connsiteY13" fmla="*/ 2050383 h 3411190"/>
                <a:gd name="connsiteX14" fmla="*/ 1315566 w 2860627"/>
                <a:gd name="connsiteY14" fmla="*/ 1545935 h 3411190"/>
                <a:gd name="connsiteX15" fmla="*/ 1253957 w 2860627"/>
                <a:gd name="connsiteY15" fmla="*/ 1491117 h 3411190"/>
                <a:gd name="connsiteX16" fmla="*/ 1259713 w 2860627"/>
                <a:gd name="connsiteY16" fmla="*/ 1490781 h 3411190"/>
                <a:gd name="connsiteX17" fmla="*/ 1156260 w 2860627"/>
                <a:gd name="connsiteY17" fmla="*/ 763285 h 3411190"/>
                <a:gd name="connsiteX18" fmla="*/ 2022208 w 2860627"/>
                <a:gd name="connsiteY18" fmla="*/ 559563 h 3411190"/>
                <a:gd name="connsiteX19" fmla="*/ 2336014 w 2860627"/>
                <a:gd name="connsiteY19" fmla="*/ 974343 h 3411190"/>
                <a:gd name="connsiteX20" fmla="*/ 2860627 w 2860627"/>
                <a:gd name="connsiteY20" fmla="*/ 953468 h 3411190"/>
                <a:gd name="connsiteX21" fmla="*/ 2332439 w 2860627"/>
                <a:gd name="connsiteY21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82503 w 2860627"/>
                <a:gd name="connsiteY13" fmla="*/ 2050383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62177 w 2860627"/>
                <a:gd name="connsiteY13" fmla="*/ 2104638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62177 w 2860627"/>
                <a:gd name="connsiteY13" fmla="*/ 2104638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28840 w 2860627"/>
                <a:gd name="connsiteY13" fmla="*/ 2162380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28840 w 2860627"/>
                <a:gd name="connsiteY13" fmla="*/ 2162380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28840 w 2860627"/>
                <a:gd name="connsiteY13" fmla="*/ 2162380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86582 w 2860627"/>
                <a:gd name="connsiteY13" fmla="*/ 2195718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  <a:gd name="connsiteX0" fmla="*/ 2332439 w 2860627"/>
                <a:gd name="connsiteY0" fmla="*/ 186000 h 3411190"/>
                <a:gd name="connsiteX1" fmla="*/ 1525852 w 2860627"/>
                <a:gd name="connsiteY1" fmla="*/ 9249 h 3411190"/>
                <a:gd name="connsiteX2" fmla="*/ 364700 w 2860627"/>
                <a:gd name="connsiteY2" fmla="*/ 1356493 h 3411190"/>
                <a:gd name="connsiteX3" fmla="*/ 160 w 2860627"/>
                <a:gd name="connsiteY3" fmla="*/ 1831519 h 3411190"/>
                <a:gd name="connsiteX4" fmla="*/ 286853 w 2860627"/>
                <a:gd name="connsiteY4" fmla="*/ 2006886 h 3411190"/>
                <a:gd name="connsiteX5" fmla="*/ 207417 w 2860627"/>
                <a:gd name="connsiteY5" fmla="*/ 2187794 h 3411190"/>
                <a:gd name="connsiteX6" fmla="*/ 287242 w 2860627"/>
                <a:gd name="connsiteY6" fmla="*/ 2244414 h 3411190"/>
                <a:gd name="connsiteX7" fmla="*/ 256972 w 2860627"/>
                <a:gd name="connsiteY7" fmla="*/ 2339178 h 3411190"/>
                <a:gd name="connsiteX8" fmla="*/ 368654 w 2860627"/>
                <a:gd name="connsiteY8" fmla="*/ 2452806 h 3411190"/>
                <a:gd name="connsiteX9" fmla="*/ 465657 w 2860627"/>
                <a:gd name="connsiteY9" fmla="*/ 2870369 h 3411190"/>
                <a:gd name="connsiteX10" fmla="*/ 1108723 w 2860627"/>
                <a:gd name="connsiteY10" fmla="*/ 2797319 h 3411190"/>
                <a:gd name="connsiteX11" fmla="*/ 1313164 w 2860627"/>
                <a:gd name="connsiteY11" fmla="*/ 3376539 h 3411190"/>
                <a:gd name="connsiteX12" fmla="*/ 1936108 w 2860627"/>
                <a:gd name="connsiteY12" fmla="*/ 3397581 h 3411190"/>
                <a:gd name="connsiteX13" fmla="*/ 1886582 w 2860627"/>
                <a:gd name="connsiteY13" fmla="*/ 2195718 h 3411190"/>
                <a:gd name="connsiteX14" fmla="*/ 1253957 w 2860627"/>
                <a:gd name="connsiteY14" fmla="*/ 1491117 h 3411190"/>
                <a:gd name="connsiteX15" fmla="*/ 1259713 w 2860627"/>
                <a:gd name="connsiteY15" fmla="*/ 1490781 h 3411190"/>
                <a:gd name="connsiteX16" fmla="*/ 1156260 w 2860627"/>
                <a:gd name="connsiteY16" fmla="*/ 763285 h 3411190"/>
                <a:gd name="connsiteX17" fmla="*/ 2022208 w 2860627"/>
                <a:gd name="connsiteY17" fmla="*/ 559563 h 3411190"/>
                <a:gd name="connsiteX18" fmla="*/ 2336014 w 2860627"/>
                <a:gd name="connsiteY18" fmla="*/ 974343 h 3411190"/>
                <a:gd name="connsiteX19" fmla="*/ 2860627 w 2860627"/>
                <a:gd name="connsiteY19" fmla="*/ 953468 h 3411190"/>
                <a:gd name="connsiteX20" fmla="*/ 2332439 w 2860627"/>
                <a:gd name="connsiteY20" fmla="*/ 186000 h 341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0627" h="3411190">
                  <a:moveTo>
                    <a:pt x="2332439" y="186000"/>
                  </a:moveTo>
                  <a:cubicBezTo>
                    <a:pt x="2114028" y="67375"/>
                    <a:pt x="1894506" y="-31252"/>
                    <a:pt x="1525852" y="9249"/>
                  </a:cubicBezTo>
                  <a:cubicBezTo>
                    <a:pt x="735732" y="27225"/>
                    <a:pt x="265149" y="734924"/>
                    <a:pt x="364700" y="1356493"/>
                  </a:cubicBezTo>
                  <a:cubicBezTo>
                    <a:pt x="243187" y="1514835"/>
                    <a:pt x="-7219" y="1802068"/>
                    <a:pt x="160" y="1831519"/>
                  </a:cubicBezTo>
                  <a:cubicBezTo>
                    <a:pt x="17130" y="1925603"/>
                    <a:pt x="185001" y="1956813"/>
                    <a:pt x="286853" y="2006886"/>
                  </a:cubicBezTo>
                  <a:cubicBezTo>
                    <a:pt x="253040" y="2069284"/>
                    <a:pt x="200362" y="2166263"/>
                    <a:pt x="207417" y="2187794"/>
                  </a:cubicBezTo>
                  <a:cubicBezTo>
                    <a:pt x="222499" y="2208763"/>
                    <a:pt x="256442" y="2226588"/>
                    <a:pt x="287242" y="2244414"/>
                  </a:cubicBezTo>
                  <a:cubicBezTo>
                    <a:pt x="277153" y="2276002"/>
                    <a:pt x="241912" y="2313878"/>
                    <a:pt x="256972" y="2339178"/>
                  </a:cubicBezTo>
                  <a:cubicBezTo>
                    <a:pt x="285816" y="2378102"/>
                    <a:pt x="349241" y="2404451"/>
                    <a:pt x="368654" y="2452806"/>
                  </a:cubicBezTo>
                  <a:cubicBezTo>
                    <a:pt x="412514" y="2527024"/>
                    <a:pt x="255179" y="2774145"/>
                    <a:pt x="465657" y="2870369"/>
                  </a:cubicBezTo>
                  <a:cubicBezTo>
                    <a:pt x="653816" y="2944521"/>
                    <a:pt x="911133" y="2842626"/>
                    <a:pt x="1108723" y="2797319"/>
                  </a:cubicBezTo>
                  <a:cubicBezTo>
                    <a:pt x="1261750" y="2755661"/>
                    <a:pt x="1267023" y="3179274"/>
                    <a:pt x="1313164" y="3376539"/>
                  </a:cubicBezTo>
                  <a:cubicBezTo>
                    <a:pt x="1541931" y="3416747"/>
                    <a:pt x="1746247" y="3419423"/>
                    <a:pt x="1936108" y="3397581"/>
                  </a:cubicBezTo>
                  <a:cubicBezTo>
                    <a:pt x="1911464" y="2966600"/>
                    <a:pt x="1933512" y="2397598"/>
                    <a:pt x="1886582" y="2195718"/>
                  </a:cubicBezTo>
                  <a:cubicBezTo>
                    <a:pt x="1843777" y="1980896"/>
                    <a:pt x="1445585" y="1714871"/>
                    <a:pt x="1253957" y="1491117"/>
                  </a:cubicBezTo>
                  <a:lnTo>
                    <a:pt x="1259713" y="1490781"/>
                  </a:lnTo>
                  <a:cubicBezTo>
                    <a:pt x="1069359" y="1294123"/>
                    <a:pt x="1020028" y="999248"/>
                    <a:pt x="1156260" y="763285"/>
                  </a:cubicBezTo>
                  <a:cubicBezTo>
                    <a:pt x="1324542" y="471813"/>
                    <a:pt x="1712240" y="380603"/>
                    <a:pt x="2022208" y="559563"/>
                  </a:cubicBezTo>
                  <a:cubicBezTo>
                    <a:pt x="2187368" y="654919"/>
                    <a:pt x="2297137" y="807738"/>
                    <a:pt x="2336014" y="974343"/>
                  </a:cubicBezTo>
                  <a:lnTo>
                    <a:pt x="2860627" y="953468"/>
                  </a:lnTo>
                  <a:cubicBezTo>
                    <a:pt x="2773794" y="641332"/>
                    <a:pt x="2600917" y="331818"/>
                    <a:pt x="2332439" y="186000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10000"/>
                </a:schemeClr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9F2709D1-5E29-4D61-8136-A2CAD3A1F1B6}"/>
                </a:ext>
              </a:extLst>
            </p:cNvPr>
            <p:cNvSpPr/>
            <p:nvPr/>
          </p:nvSpPr>
          <p:spPr>
            <a:xfrm>
              <a:off x="395536" y="4869725"/>
              <a:ext cx="852711" cy="852711"/>
            </a:xfrm>
            <a:prstGeom prst="ellipse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</a:ln>
            <a:effectLst/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B3326FA-05D3-4C79-92ED-400311C862E4}"/>
              </a:ext>
            </a:extLst>
          </p:cNvPr>
          <p:cNvSpPr txBox="1"/>
          <p:nvPr/>
        </p:nvSpPr>
        <p:spPr>
          <a:xfrm>
            <a:off x="6706840" y="1599184"/>
            <a:ext cx="5084826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r>
              <a:rPr lang="en-US" i="1" dirty="0" smtClean="0"/>
              <a:t>S</a:t>
            </a:r>
            <a:r>
              <a:rPr lang="id-ID" i="1" dirty="0" smtClean="0"/>
              <a:t>oftware</a:t>
            </a:r>
            <a:r>
              <a:rPr lang="id-ID" dirty="0" smtClean="0"/>
              <a:t> </a:t>
            </a:r>
            <a:r>
              <a:rPr lang="en-US" i="1" dirty="0" smtClean="0"/>
              <a:t>f</a:t>
            </a:r>
            <a:r>
              <a:rPr lang="id-ID" i="1" dirty="0" smtClean="0"/>
              <a:t>irewall</a:t>
            </a:r>
            <a:r>
              <a:rPr lang="id-ID" dirty="0" smtClean="0"/>
              <a:t> adalah aplikasi yang dapat berbentuk program aplikasi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id-ID" dirty="0" smtClean="0"/>
              <a:t>sistem operasi yang diinstal dan dijalankan pada mesin komputer yang difungsikan sebagai sistem </a:t>
            </a:r>
            <a:r>
              <a:rPr lang="id-ID" i="1" dirty="0" smtClean="0"/>
              <a:t>firewall</a:t>
            </a:r>
            <a:r>
              <a:rPr lang="id-ID" dirty="0" smtClean="0"/>
              <a:t> jaringan sehingga teknik ini lebih murah biayanya. </a:t>
            </a:r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D85723C1-76F5-4331-8E3A-8365EA8526B4}"/>
              </a:ext>
            </a:extLst>
          </p:cNvPr>
          <p:cNvSpPr/>
          <p:nvPr/>
        </p:nvSpPr>
        <p:spPr>
          <a:xfrm>
            <a:off x="5965465" y="816543"/>
            <a:ext cx="720080" cy="7200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A7DD8224-2304-4152-A710-1168E3C3A14A}"/>
              </a:ext>
            </a:extLst>
          </p:cNvPr>
          <p:cNvSpPr txBox="1"/>
          <p:nvPr/>
        </p:nvSpPr>
        <p:spPr>
          <a:xfrm>
            <a:off x="6090355" y="976528"/>
            <a:ext cx="47030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1</a:t>
            </a:r>
            <a:endParaRPr lang="ko-KR" altLang="en-US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832E4299-BCC8-4DB9-A855-2C48A446F951}"/>
              </a:ext>
            </a:extLst>
          </p:cNvPr>
          <p:cNvSpPr/>
          <p:nvPr/>
        </p:nvSpPr>
        <p:spPr>
          <a:xfrm>
            <a:off x="6302646" y="1663241"/>
            <a:ext cx="36000" cy="165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D85723C1-76F5-4331-8E3A-8365EA8526B4}"/>
              </a:ext>
            </a:extLst>
          </p:cNvPr>
          <p:cNvSpPr/>
          <p:nvPr/>
        </p:nvSpPr>
        <p:spPr>
          <a:xfrm>
            <a:off x="5053339" y="3316357"/>
            <a:ext cx="720080" cy="7200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DD8224-2304-4152-A710-1168E3C3A14A}"/>
              </a:ext>
            </a:extLst>
          </p:cNvPr>
          <p:cNvSpPr txBox="1"/>
          <p:nvPr/>
        </p:nvSpPr>
        <p:spPr>
          <a:xfrm>
            <a:off x="5178229" y="3476342"/>
            <a:ext cx="47030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2</a:t>
            </a:r>
            <a:endParaRPr lang="ko-KR" altLang="en-US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32E4299-BCC8-4DB9-A855-2C48A446F951}"/>
              </a:ext>
            </a:extLst>
          </p:cNvPr>
          <p:cNvSpPr/>
          <p:nvPr/>
        </p:nvSpPr>
        <p:spPr>
          <a:xfrm>
            <a:off x="5390520" y="4163055"/>
            <a:ext cx="36000" cy="165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="" xmlns:p14="http://schemas.microsoft.com/office/powerpoint/2010/main" val="11005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591A18A-7559-4485-BC2C-6ACBBA9F87DF}"/>
              </a:ext>
            </a:extLst>
          </p:cNvPr>
          <p:cNvSpPr txBox="1"/>
          <p:nvPr/>
        </p:nvSpPr>
        <p:spPr>
          <a:xfrm>
            <a:off x="6509852" y="963918"/>
            <a:ext cx="4946526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lvl="0"/>
            <a:r>
              <a:rPr lang="id-ID" sz="2800" b="1" i="1" dirty="0"/>
              <a:t>PACKET </a:t>
            </a:r>
            <a:r>
              <a:rPr lang="en-US" sz="2800" b="1" i="1" dirty="0"/>
              <a:t>F</a:t>
            </a:r>
            <a:r>
              <a:rPr lang="id-ID" sz="2800" b="1" i="1" dirty="0"/>
              <a:t>IREWALLS</a:t>
            </a:r>
            <a:endParaRPr lang="en-US" sz="2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E3BD7D-EEC6-41FC-867D-95F2B71346B3}"/>
              </a:ext>
            </a:extLst>
          </p:cNvPr>
          <p:cNvSpPr txBox="1"/>
          <p:nvPr/>
        </p:nvSpPr>
        <p:spPr>
          <a:xfrm>
            <a:off x="4978303" y="625364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ko-KR" dirty="0">
                <a:solidFill>
                  <a:schemeClr val="tx1"/>
                </a:solidFill>
              </a:rPr>
              <a:t>01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C79CA3D-1245-4812-BE2C-A17717D31459}"/>
              </a:ext>
            </a:extLst>
          </p:cNvPr>
          <p:cNvSpPr txBox="1"/>
          <p:nvPr/>
        </p:nvSpPr>
        <p:spPr>
          <a:xfrm>
            <a:off x="6509852" y="2322350"/>
            <a:ext cx="4946526" cy="95410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lvl="0"/>
            <a:r>
              <a:rPr lang="id-ID" sz="2800" b="1" i="1" dirty="0"/>
              <a:t>TRADITIONAL PROXY-BASED FIREWALLS</a:t>
            </a:r>
            <a:endParaRPr lang="en-US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27DDE9-FE7C-4B7E-A047-E092B6A88859}"/>
              </a:ext>
            </a:extLst>
          </p:cNvPr>
          <p:cNvSpPr txBox="1"/>
          <p:nvPr/>
        </p:nvSpPr>
        <p:spPr>
          <a:xfrm>
            <a:off x="4978303" y="2122295"/>
            <a:ext cx="1531549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dirty="0"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rPr>
              <a:t>02</a:t>
            </a:r>
            <a:endParaRPr lang="ko-KR" altLang="en-US" sz="7200" dirty="0">
              <a:effectLst>
                <a:outerShdw blurRad="12700" dist="88900" dir="3000000" algn="tl" rotWithShape="0">
                  <a:schemeClr val="accent2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5757E4-1723-4073-9FC5-1D351F20A151}"/>
              </a:ext>
            </a:extLst>
          </p:cNvPr>
          <p:cNvSpPr txBox="1"/>
          <p:nvPr/>
        </p:nvSpPr>
        <p:spPr>
          <a:xfrm>
            <a:off x="6509852" y="4033029"/>
            <a:ext cx="4946526" cy="95410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lvl="0"/>
            <a:r>
              <a:rPr lang="id-ID" sz="2800" b="1" i="1" dirty="0"/>
              <a:t>PACKET-REWRITING </a:t>
            </a:r>
            <a:r>
              <a:rPr lang="en-US" sz="2800" b="1" i="1" dirty="0"/>
              <a:t>F</a:t>
            </a:r>
            <a:r>
              <a:rPr lang="id-ID" sz="2800" b="1" i="1" dirty="0"/>
              <a:t>IREWALLS</a:t>
            </a:r>
            <a:endParaRPr lang="en-US" sz="28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B9AF74-CA02-49F9-88D7-98D77F70D10F}"/>
              </a:ext>
            </a:extLst>
          </p:cNvPr>
          <p:cNvSpPr txBox="1"/>
          <p:nvPr/>
        </p:nvSpPr>
        <p:spPr>
          <a:xfrm>
            <a:off x="4978303" y="3619226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ko-KR" dirty="0">
                <a:solidFill>
                  <a:schemeClr val="tx1"/>
                </a:solidFill>
              </a:rPr>
              <a:t>03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3DF382-44DD-45C3-9704-34E8893BC3AC}"/>
              </a:ext>
            </a:extLst>
          </p:cNvPr>
          <p:cNvSpPr txBox="1"/>
          <p:nvPr/>
        </p:nvSpPr>
        <p:spPr>
          <a:xfrm>
            <a:off x="6509852" y="5529960"/>
            <a:ext cx="4946526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lvl="0"/>
            <a:r>
              <a:rPr lang="en-US" sz="2800" b="1" i="1" dirty="0"/>
              <a:t>FIREWALL </a:t>
            </a:r>
            <a:r>
              <a:rPr lang="id-ID" sz="2800" b="1" i="1" dirty="0"/>
              <a:t>SCREENS </a:t>
            </a:r>
            <a:endParaRPr lang="en-US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611BD74-B8C0-4D62-99FC-2DBC909A434D}"/>
              </a:ext>
            </a:extLst>
          </p:cNvPr>
          <p:cNvSpPr txBox="1"/>
          <p:nvPr/>
        </p:nvSpPr>
        <p:spPr>
          <a:xfrm>
            <a:off x="4978303" y="5116156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ko-KR" dirty="0">
                <a:solidFill>
                  <a:schemeClr val="tx1"/>
                </a:solidFill>
              </a:rPr>
              <a:t>04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42C12F7-AE9B-40D2-A6C4-2F1B6BC860EE}"/>
              </a:ext>
            </a:extLst>
          </p:cNvPr>
          <p:cNvSpPr txBox="1"/>
          <p:nvPr/>
        </p:nvSpPr>
        <p:spPr>
          <a:xfrm>
            <a:off x="191070" y="202906"/>
            <a:ext cx="472212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>
              <a:buFont typeface="Arial" pitchFamily="34" charset="0"/>
              <a:buChar char="•"/>
            </a:pPr>
            <a:r>
              <a:rPr lang="id-ID" altLang="ko-KR" sz="3600" b="1" dirty="0">
                <a:solidFill>
                  <a:schemeClr val="tx1"/>
                </a:solidFill>
                <a:latin typeface="+mj-lt"/>
              </a:rPr>
              <a:t>EMPAT</a:t>
            </a:r>
            <a:r>
              <a:rPr lang="en-US" altLang="ko-KR" sz="3600" b="1" dirty="0">
                <a:solidFill>
                  <a:schemeClr val="tx1"/>
                </a:solidFill>
                <a:latin typeface="+mj-lt"/>
              </a:rPr>
              <a:t> TIPE DASAR FIREWALL</a:t>
            </a:r>
            <a:endParaRPr lang="ko-KR" altLang="en-US" sz="3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537924" y="4876948"/>
            <a:ext cx="3829050" cy="1183253"/>
          </a:xfrm>
          <a:custGeom>
            <a:avLst/>
            <a:gdLst>
              <a:gd name="connsiteX0" fmla="*/ 0 w 3114675"/>
              <a:gd name="connsiteY0" fmla="*/ 1143000 h 1143000"/>
              <a:gd name="connsiteX1" fmla="*/ 647700 w 3114675"/>
              <a:gd name="connsiteY1" fmla="*/ 28575 h 1143000"/>
              <a:gd name="connsiteX2" fmla="*/ 2457450 w 3114675"/>
              <a:gd name="connsiteY2" fmla="*/ 0 h 1143000"/>
              <a:gd name="connsiteX3" fmla="*/ 3114675 w 3114675"/>
              <a:gd name="connsiteY3" fmla="*/ 1047750 h 1143000"/>
              <a:gd name="connsiteX4" fmla="*/ 57150 w 3114675"/>
              <a:gd name="connsiteY4" fmla="*/ 104775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4675" h="1143000">
                <a:moveTo>
                  <a:pt x="0" y="1143000"/>
                </a:moveTo>
                <a:lnTo>
                  <a:pt x="647700" y="28575"/>
                </a:lnTo>
                <a:lnTo>
                  <a:pt x="2457450" y="0"/>
                </a:lnTo>
                <a:lnTo>
                  <a:pt x="3114675" y="1047750"/>
                </a:lnTo>
                <a:lnTo>
                  <a:pt x="57150" y="104775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72" name="Group 71"/>
          <p:cNvGrpSpPr/>
          <p:nvPr/>
        </p:nvGrpSpPr>
        <p:grpSpPr>
          <a:xfrm>
            <a:off x="1169087" y="3077633"/>
            <a:ext cx="2580320" cy="3354417"/>
            <a:chOff x="3491880" y="3356992"/>
            <a:chExt cx="2160240" cy="2808312"/>
          </a:xfrm>
        </p:grpSpPr>
        <p:sp>
          <p:nvSpPr>
            <p:cNvPr id="73" name="Rounded Rectangle 72"/>
            <p:cNvSpPr/>
            <p:nvPr/>
          </p:nvSpPr>
          <p:spPr>
            <a:xfrm>
              <a:off x="3491880" y="3356992"/>
              <a:ext cx="2160240" cy="2808312"/>
            </a:xfrm>
            <a:prstGeom prst="roundRect">
              <a:avLst>
                <a:gd name="adj" fmla="val 6085"/>
              </a:avLst>
            </a:prstGeom>
            <a:solidFill>
              <a:schemeClr val="accent1">
                <a:lumMod val="75000"/>
              </a:schemeClr>
            </a:solidFill>
            <a:ln w="269875">
              <a:solidFill>
                <a:schemeClr val="tx1">
                  <a:lumMod val="75000"/>
                  <a:lumOff val="25000"/>
                </a:schemeClr>
              </a:solidFill>
            </a:ln>
            <a:scene3d>
              <a:camera prst="perspectiveRelaxed" fov="5700000">
                <a:rot lat="17373598" lon="0" rev="0"/>
              </a:camera>
              <a:lightRig rig="threePt" dir="t"/>
            </a:scene3d>
            <a:sp3d extrusionH="82550">
              <a:bevelT w="127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4" name="Oval 73"/>
            <p:cNvSpPr/>
            <p:nvPr/>
          </p:nvSpPr>
          <p:spPr>
            <a:xfrm>
              <a:off x="4391981" y="5415869"/>
              <a:ext cx="36004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75" name="Freeform 74"/>
          <p:cNvSpPr/>
          <p:nvPr/>
        </p:nvSpPr>
        <p:spPr>
          <a:xfrm>
            <a:off x="0" y="2285022"/>
            <a:ext cx="5204202" cy="3224284"/>
          </a:xfrm>
          <a:custGeom>
            <a:avLst/>
            <a:gdLst>
              <a:gd name="connsiteX0" fmla="*/ 704850 w 4076700"/>
              <a:gd name="connsiteY0" fmla="*/ 3171825 h 3181350"/>
              <a:gd name="connsiteX1" fmla="*/ 3143250 w 4076700"/>
              <a:gd name="connsiteY1" fmla="*/ 3181350 h 3181350"/>
              <a:gd name="connsiteX2" fmla="*/ 4076700 w 4076700"/>
              <a:gd name="connsiteY2" fmla="*/ 0 h 3181350"/>
              <a:gd name="connsiteX3" fmla="*/ 0 w 4076700"/>
              <a:gd name="connsiteY3" fmla="*/ 0 h 3181350"/>
              <a:gd name="connsiteX4" fmla="*/ 704850 w 4076700"/>
              <a:gd name="connsiteY4" fmla="*/ 3171825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6700" h="3181350">
                <a:moveTo>
                  <a:pt x="704850" y="3171825"/>
                </a:moveTo>
                <a:lnTo>
                  <a:pt x="3143250" y="3181350"/>
                </a:lnTo>
                <a:lnTo>
                  <a:pt x="4076700" y="0"/>
                </a:lnTo>
                <a:lnTo>
                  <a:pt x="0" y="0"/>
                </a:lnTo>
                <a:lnTo>
                  <a:pt x="704850" y="3171825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53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68F94D4D-662B-44BA-B8CE-2FF65A9ED4D9}"/>
              </a:ext>
            </a:extLst>
          </p:cNvPr>
          <p:cNvGrpSpPr/>
          <p:nvPr/>
        </p:nvGrpSpPr>
        <p:grpSpPr>
          <a:xfrm>
            <a:off x="1053808" y="2663341"/>
            <a:ext cx="3444815" cy="2494635"/>
            <a:chOff x="1833759" y="3643755"/>
            <a:chExt cx="4043607" cy="2928263"/>
          </a:xfr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5" name="Oval 67"/>
            <p:cNvSpPr/>
            <p:nvPr/>
          </p:nvSpPr>
          <p:spPr>
            <a:xfrm>
              <a:off x="2935813" y="4359988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7" name="Oval 88"/>
            <p:cNvSpPr/>
            <p:nvPr/>
          </p:nvSpPr>
          <p:spPr>
            <a:xfrm rot="3427127" flipV="1">
              <a:off x="3709847" y="5109832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8" name="Oval 90"/>
            <p:cNvSpPr/>
            <p:nvPr/>
          </p:nvSpPr>
          <p:spPr>
            <a:xfrm rot="1357576" flipV="1">
              <a:off x="3484424" y="5267574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9" name="Oval 62"/>
            <p:cNvSpPr/>
            <p:nvPr/>
          </p:nvSpPr>
          <p:spPr>
            <a:xfrm>
              <a:off x="3709472" y="375964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0" name="Oval 6"/>
            <p:cNvSpPr/>
            <p:nvPr/>
          </p:nvSpPr>
          <p:spPr>
            <a:xfrm rot="20700000">
              <a:off x="2356342" y="5533887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1" name="Oval 32"/>
            <p:cNvSpPr/>
            <p:nvPr/>
          </p:nvSpPr>
          <p:spPr>
            <a:xfrm rot="20821637">
              <a:off x="3200975" y="5036131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2" name="Oval 33"/>
            <p:cNvSpPr/>
            <p:nvPr/>
          </p:nvSpPr>
          <p:spPr>
            <a:xfrm rot="14329967">
              <a:off x="4052262" y="556232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3" name="Oval 34"/>
            <p:cNvSpPr/>
            <p:nvPr/>
          </p:nvSpPr>
          <p:spPr>
            <a:xfrm rot="5177028">
              <a:off x="4181696" y="4718512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4" name="Oval 37"/>
            <p:cNvSpPr/>
            <p:nvPr/>
          </p:nvSpPr>
          <p:spPr>
            <a:xfrm rot="11551301">
              <a:off x="2108239" y="5056350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5" name="Oval 38"/>
            <p:cNvSpPr/>
            <p:nvPr/>
          </p:nvSpPr>
          <p:spPr>
            <a:xfrm rot="1600492">
              <a:off x="4732373" y="4411106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6" name="Oval 39"/>
            <p:cNvSpPr/>
            <p:nvPr/>
          </p:nvSpPr>
          <p:spPr>
            <a:xfrm rot="2074166">
              <a:off x="3550760" y="4204083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Oval 41"/>
            <p:cNvSpPr/>
            <p:nvPr/>
          </p:nvSpPr>
          <p:spPr>
            <a:xfrm rot="4582526">
              <a:off x="4267719" y="364441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8" name="Oval 42"/>
            <p:cNvSpPr/>
            <p:nvPr/>
          </p:nvSpPr>
          <p:spPr>
            <a:xfrm rot="17693314">
              <a:off x="4979297" y="3807952"/>
              <a:ext cx="627775" cy="6277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9" name="Oval 52"/>
            <p:cNvSpPr/>
            <p:nvPr/>
          </p:nvSpPr>
          <p:spPr>
            <a:xfrm rot="4187020">
              <a:off x="3155392" y="4106323"/>
              <a:ext cx="363843" cy="36384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0" name="Oval 53"/>
            <p:cNvSpPr/>
            <p:nvPr/>
          </p:nvSpPr>
          <p:spPr>
            <a:xfrm rot="1357576">
              <a:off x="5382780" y="474708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1" name="Oval 54"/>
            <p:cNvSpPr/>
            <p:nvPr/>
          </p:nvSpPr>
          <p:spPr>
            <a:xfrm rot="15834631">
              <a:off x="1833759" y="5947674"/>
              <a:ext cx="403709" cy="4037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2" name="Oval 60"/>
            <p:cNvSpPr/>
            <p:nvPr/>
          </p:nvSpPr>
          <p:spPr>
            <a:xfrm>
              <a:off x="1911104" y="5226455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3" name="Oval 63"/>
            <p:cNvSpPr/>
            <p:nvPr/>
          </p:nvSpPr>
          <p:spPr>
            <a:xfrm rot="2084131">
              <a:off x="3659929" y="6157116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4" name="Oval 66"/>
            <p:cNvSpPr/>
            <p:nvPr/>
          </p:nvSpPr>
          <p:spPr>
            <a:xfrm rot="20242620" flipV="1">
              <a:off x="4356746" y="566918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5" name="Oval 68"/>
            <p:cNvSpPr/>
            <p:nvPr/>
          </p:nvSpPr>
          <p:spPr>
            <a:xfrm rot="4259599" flipV="1">
              <a:off x="5065661" y="364375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6" name="Oval 70"/>
            <p:cNvSpPr/>
            <p:nvPr/>
          </p:nvSpPr>
          <p:spPr>
            <a:xfrm rot="18981222" flipV="1">
              <a:off x="5694406" y="4354087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7" name="Oval 71"/>
            <p:cNvSpPr/>
            <p:nvPr/>
          </p:nvSpPr>
          <p:spPr>
            <a:xfrm rot="18989564" flipV="1">
              <a:off x="3517919" y="4080099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8" name="Oval 72"/>
            <p:cNvSpPr/>
            <p:nvPr/>
          </p:nvSpPr>
          <p:spPr>
            <a:xfrm flipV="1">
              <a:off x="4000009" y="637737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9" name="Oval 73"/>
            <p:cNvSpPr/>
            <p:nvPr/>
          </p:nvSpPr>
          <p:spPr>
            <a:xfrm rot="18981222" flipV="1">
              <a:off x="4962389" y="5403886"/>
              <a:ext cx="328240" cy="32824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2" name="Oval 84"/>
            <p:cNvSpPr/>
            <p:nvPr/>
          </p:nvSpPr>
          <p:spPr>
            <a:xfrm rot="20616082" flipV="1">
              <a:off x="4009697" y="365482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13" name="Oval 91"/>
            <p:cNvSpPr/>
            <p:nvPr/>
          </p:nvSpPr>
          <p:spPr>
            <a:xfrm rot="13925549" flipV="1">
              <a:off x="5306163" y="5393204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4" name="Oval 92"/>
            <p:cNvSpPr/>
            <p:nvPr/>
          </p:nvSpPr>
          <p:spPr>
            <a:xfrm flipV="1">
              <a:off x="4697542" y="431871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5" name="Oval 93"/>
            <p:cNvSpPr/>
            <p:nvPr/>
          </p:nvSpPr>
          <p:spPr>
            <a:xfrm rot="19098113" flipV="1">
              <a:off x="3475524" y="4964500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6" name="Oval 94"/>
            <p:cNvSpPr/>
            <p:nvPr/>
          </p:nvSpPr>
          <p:spPr>
            <a:xfrm rot="1357576" flipV="1">
              <a:off x="3894298" y="604872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7" name="Oval 99"/>
            <p:cNvSpPr/>
            <p:nvPr/>
          </p:nvSpPr>
          <p:spPr>
            <a:xfrm rot="19876340" flipV="1">
              <a:off x="5047771" y="5013179"/>
              <a:ext cx="272312" cy="27231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8" name="Oval 102"/>
            <p:cNvSpPr/>
            <p:nvPr/>
          </p:nvSpPr>
          <p:spPr>
            <a:xfrm rot="16720534" flipV="1">
              <a:off x="4055831" y="435483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19" name="Oval 103"/>
            <p:cNvSpPr/>
            <p:nvPr/>
          </p:nvSpPr>
          <p:spPr>
            <a:xfrm rot="19876340" flipV="1">
              <a:off x="3889214" y="5353656"/>
              <a:ext cx="250048" cy="25004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0" name="Oval 124"/>
            <p:cNvSpPr/>
            <p:nvPr/>
          </p:nvSpPr>
          <p:spPr>
            <a:xfrm flipV="1">
              <a:off x="4581882" y="5288625"/>
              <a:ext cx="255830" cy="25583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1" name="Oval 125"/>
            <p:cNvSpPr/>
            <p:nvPr/>
          </p:nvSpPr>
          <p:spPr>
            <a:xfrm flipV="1">
              <a:off x="2389915" y="4683836"/>
              <a:ext cx="267754" cy="26775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2" name="Oval 74"/>
            <p:cNvSpPr/>
            <p:nvPr/>
          </p:nvSpPr>
          <p:spPr>
            <a:xfrm rot="18837230" flipV="1">
              <a:off x="2970002" y="5732390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23" name="Rectangle 16">
            <a:extLst>
              <a:ext uri="{FF2B5EF4-FFF2-40B4-BE49-F238E27FC236}">
                <a16:creationId xmlns="" xmlns:a16="http://schemas.microsoft.com/office/drawing/2014/main" id="{567F2724-D05B-413A-B7D3-0356BAE33486}"/>
              </a:ext>
            </a:extLst>
          </p:cNvPr>
          <p:cNvSpPr/>
          <p:nvPr/>
        </p:nvSpPr>
        <p:spPr>
          <a:xfrm>
            <a:off x="3128291" y="3735002"/>
            <a:ext cx="219174" cy="13991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Oval 21">
            <a:extLst>
              <a:ext uri="{FF2B5EF4-FFF2-40B4-BE49-F238E27FC236}">
                <a16:creationId xmlns="" xmlns:a16="http://schemas.microsoft.com/office/drawing/2014/main" id="{F3FD89C9-0883-4DDB-B687-E5E219F7E1F4}"/>
              </a:ext>
            </a:extLst>
          </p:cNvPr>
          <p:cNvSpPr>
            <a:spLocks noChangeAspect="1"/>
          </p:cNvSpPr>
          <p:nvPr/>
        </p:nvSpPr>
        <p:spPr>
          <a:xfrm>
            <a:off x="2080788" y="3513293"/>
            <a:ext cx="230916" cy="23284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Donut 8">
            <a:extLst>
              <a:ext uri="{FF2B5EF4-FFF2-40B4-BE49-F238E27FC236}">
                <a16:creationId xmlns="" xmlns:a16="http://schemas.microsoft.com/office/drawing/2014/main" id="{E24BCA15-D9AE-4A7D-97AD-3821C86BEA2B}"/>
              </a:ext>
            </a:extLst>
          </p:cNvPr>
          <p:cNvSpPr/>
          <p:nvPr/>
        </p:nvSpPr>
        <p:spPr>
          <a:xfrm>
            <a:off x="3185621" y="2808455"/>
            <a:ext cx="222804" cy="266322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6" name="Teardrop 6">
            <a:extLst>
              <a:ext uri="{FF2B5EF4-FFF2-40B4-BE49-F238E27FC236}">
                <a16:creationId xmlns="" xmlns:a16="http://schemas.microsoft.com/office/drawing/2014/main" id="{8ED76E2B-C76A-40ED-B611-9751996B0E6C}"/>
              </a:ext>
            </a:extLst>
          </p:cNvPr>
          <p:cNvSpPr/>
          <p:nvPr/>
        </p:nvSpPr>
        <p:spPr>
          <a:xfrm rot="8100000">
            <a:off x="1698671" y="4757149"/>
            <a:ext cx="226274" cy="219783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Rounded Rectangle 7">
            <a:extLst>
              <a:ext uri="{FF2B5EF4-FFF2-40B4-BE49-F238E27FC236}">
                <a16:creationId xmlns="" xmlns:a16="http://schemas.microsoft.com/office/drawing/2014/main" id="{C59389E1-44D9-433D-90ED-9A8B48871880}"/>
              </a:ext>
            </a:extLst>
          </p:cNvPr>
          <p:cNvSpPr/>
          <p:nvPr/>
        </p:nvSpPr>
        <p:spPr>
          <a:xfrm>
            <a:off x="2434098" y="4316699"/>
            <a:ext cx="262845" cy="220325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8" name="Rectangle 16">
            <a:extLst>
              <a:ext uri="{FF2B5EF4-FFF2-40B4-BE49-F238E27FC236}">
                <a16:creationId xmlns="" xmlns:a16="http://schemas.microsoft.com/office/drawing/2014/main" id="{BB501D02-58E1-4C57-9746-478FEBC76A24}"/>
              </a:ext>
            </a:extLst>
          </p:cNvPr>
          <p:cNvSpPr/>
          <p:nvPr/>
        </p:nvSpPr>
        <p:spPr>
          <a:xfrm rot="2700000">
            <a:off x="2543814" y="3278364"/>
            <a:ext cx="155763" cy="28750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9" name="Rectangle 9">
            <a:extLst>
              <a:ext uri="{FF2B5EF4-FFF2-40B4-BE49-F238E27FC236}">
                <a16:creationId xmlns="" xmlns:a16="http://schemas.microsoft.com/office/drawing/2014/main" id="{06B9E90E-EBF7-47ED-9818-5F6BAC5DB54C}"/>
              </a:ext>
            </a:extLst>
          </p:cNvPr>
          <p:cNvSpPr/>
          <p:nvPr/>
        </p:nvSpPr>
        <p:spPr>
          <a:xfrm>
            <a:off x="3484111" y="4625954"/>
            <a:ext cx="261784" cy="23802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0" name="Freeform 19">
            <a:extLst>
              <a:ext uri="{FF2B5EF4-FFF2-40B4-BE49-F238E27FC236}">
                <a16:creationId xmlns="" xmlns:a16="http://schemas.microsoft.com/office/drawing/2014/main" id="{D72B3ECF-A201-425E-9492-3B625D8EF7D7}"/>
              </a:ext>
            </a:extLst>
          </p:cNvPr>
          <p:cNvSpPr/>
          <p:nvPr/>
        </p:nvSpPr>
        <p:spPr>
          <a:xfrm>
            <a:off x="1709854" y="3983107"/>
            <a:ext cx="202913" cy="199660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1" name="Donut 39">
            <a:extLst>
              <a:ext uri="{FF2B5EF4-FFF2-40B4-BE49-F238E27FC236}">
                <a16:creationId xmlns="" xmlns:a16="http://schemas.microsoft.com/office/drawing/2014/main" id="{0FC70545-D8D2-41DC-ABC0-37D0F3CB4956}"/>
              </a:ext>
            </a:extLst>
          </p:cNvPr>
          <p:cNvSpPr/>
          <p:nvPr/>
        </p:nvSpPr>
        <p:spPr>
          <a:xfrm>
            <a:off x="3556255" y="3596738"/>
            <a:ext cx="249835" cy="2498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83207" y="409433"/>
            <a:ext cx="11573197" cy="757130"/>
          </a:xfrm>
          <a:prstGeom prst="rect">
            <a:avLst/>
          </a:prstGeom>
        </p:spPr>
        <p:txBody>
          <a:bodyPr/>
          <a:lstStyle/>
          <a:p>
            <a:pPr marL="228605" marR="0" lvl="0" indent="-228605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PACKET</a:t>
            </a:r>
            <a:r>
              <a:rPr kumimoji="0" lang="id-ID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r>
              <a:rPr kumimoji="0" lang="id-ID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IREWALLS</a:t>
            </a: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xmlns="" id="{45AC49F1-3BDA-4906-95D1-2C79EEC45145}"/>
              </a:ext>
            </a:extLst>
          </p:cNvPr>
          <p:cNvSpPr/>
          <p:nvPr/>
        </p:nvSpPr>
        <p:spPr>
          <a:xfrm>
            <a:off x="1851806" y="5086378"/>
            <a:ext cx="2812211" cy="940280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508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xmlns="" id="{F56B3E66-DAA1-4934-BA4A-60242B145AFE}"/>
              </a:ext>
            </a:extLst>
          </p:cNvPr>
          <p:cNvSpPr/>
          <p:nvPr/>
        </p:nvSpPr>
        <p:spPr>
          <a:xfrm>
            <a:off x="7692769" y="1830359"/>
            <a:ext cx="2631058" cy="936000"/>
          </a:xfrm>
          <a:custGeom>
            <a:avLst/>
            <a:gdLst>
              <a:gd name="connsiteX0" fmla="*/ 0 w 2631057"/>
              <a:gd name="connsiteY0" fmla="*/ 793631 h 793631"/>
              <a:gd name="connsiteX1" fmla="*/ 603849 w 2631057"/>
              <a:gd name="connsiteY1" fmla="*/ 0 h 793631"/>
              <a:gd name="connsiteX2" fmla="*/ 2631057 w 2631057"/>
              <a:gd name="connsiteY2" fmla="*/ 0 h 79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1057" h="793631">
                <a:moveTo>
                  <a:pt x="0" y="793631"/>
                </a:moveTo>
                <a:lnTo>
                  <a:pt x="603849" y="0"/>
                </a:lnTo>
                <a:lnTo>
                  <a:pt x="2631057" y="0"/>
                </a:lnTo>
              </a:path>
            </a:pathLst>
          </a:cu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8781329-37D7-43D4-A84E-D8A02C577A32}"/>
              </a:ext>
            </a:extLst>
          </p:cNvPr>
          <p:cNvSpPr/>
          <p:nvPr/>
        </p:nvSpPr>
        <p:spPr>
          <a:xfrm>
            <a:off x="4985981" y="2265528"/>
            <a:ext cx="4744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Packet firewalls</a:t>
            </a:r>
            <a:r>
              <a:rPr lang="en-US" sz="2000" dirty="0"/>
              <a:t> u</a:t>
            </a:r>
            <a:r>
              <a:rPr lang="id-ID" sz="2000" dirty="0"/>
              <a:t>mumnya dipergunakan pada </a:t>
            </a:r>
            <a:r>
              <a:rPr lang="id-ID" sz="2000" i="1" dirty="0"/>
              <a:t>router</a:t>
            </a:r>
            <a:r>
              <a:rPr lang="id-ID" sz="2000" dirty="0"/>
              <a:t> sebagai </a:t>
            </a:r>
            <a:r>
              <a:rPr lang="id-ID" sz="2000" i="1" dirty="0"/>
              <a:t>device</a:t>
            </a:r>
            <a:r>
              <a:rPr lang="id-ID" sz="2000" dirty="0"/>
              <a:t> penghubung jaringan luar dengan jaringan dalam (LAN). Fungsi </a:t>
            </a:r>
            <a:r>
              <a:rPr lang="id-ID" sz="2000" i="1" dirty="0"/>
              <a:t>router</a:t>
            </a:r>
            <a:r>
              <a:rPr lang="id-ID" sz="2000" dirty="0"/>
              <a:t> tersebut sebagai penyaringan setiap paket data yang keluar atau masuk menuju jaringan dalam (LAN).</a:t>
            </a:r>
            <a:endParaRPr lang="en-US" sz="2000" dirty="0"/>
          </a:p>
        </p:txBody>
      </p:sp>
      <p:grpSp>
        <p:nvGrpSpPr>
          <p:cNvPr id="6" name="Graphic 70">
            <a:extLst>
              <a:ext uri="{FF2B5EF4-FFF2-40B4-BE49-F238E27FC236}">
                <a16:creationId xmlns:a16="http://schemas.microsoft.com/office/drawing/2014/main" xmlns="" id="{5FDBA7A4-4CA9-4F65-81BF-C07EBFDB3131}"/>
              </a:ext>
            </a:extLst>
          </p:cNvPr>
          <p:cNvGrpSpPr/>
          <p:nvPr/>
        </p:nvGrpSpPr>
        <p:grpSpPr>
          <a:xfrm>
            <a:off x="9662615" y="1856096"/>
            <a:ext cx="2256429" cy="3889612"/>
            <a:chOff x="7243933" y="3993155"/>
            <a:chExt cx="1545616" cy="2362827"/>
          </a:xfrm>
          <a:solidFill>
            <a:srgbClr val="00B050"/>
          </a:solidFill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xmlns="" id="{661996D3-B2E9-4584-B251-C565292BE0CE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xmlns="" id="{EFA235C2-5210-4F94-855F-6A0A61597C05}"/>
                </a:ext>
              </a:extLst>
            </p:cNvPr>
            <p:cNvSpPr/>
            <p:nvPr/>
          </p:nvSpPr>
          <p:spPr>
            <a:xfrm>
              <a:off x="7757516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solidFill>
              <a:srgbClr val="CC9900"/>
            </a:soli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xmlns="" id="{AC48DB44-2179-4674-AECE-FB0EC68D1DA1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22">
              <a:extLst>
                <a:ext uri="{FF2B5EF4-FFF2-40B4-BE49-F238E27FC236}">
                  <a16:creationId xmlns:a16="http://schemas.microsoft.com/office/drawing/2014/main" xmlns="" id="{61B52BFD-7B94-45BB-9159-775F085E13B4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xmlns="" id="{ECC7C96C-F253-4EA9-8DDA-1C523DAE9E6A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4">
              <a:extLst>
                <a:ext uri="{FF2B5EF4-FFF2-40B4-BE49-F238E27FC236}">
                  <a16:creationId xmlns:a16="http://schemas.microsoft.com/office/drawing/2014/main" xmlns="" id="{A898CE1F-F003-4554-8F0E-04519AD59C06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7385EE6F-C329-4BB9-9200-F45957EFC83F}"/>
              </a:ext>
            </a:extLst>
          </p:cNvPr>
          <p:cNvGrpSpPr/>
          <p:nvPr/>
        </p:nvGrpSpPr>
        <p:grpSpPr>
          <a:xfrm>
            <a:off x="0" y="1569493"/>
            <a:ext cx="12192000" cy="4258101"/>
            <a:chOff x="23859" y="1769166"/>
            <a:chExt cx="12140243" cy="4314397"/>
          </a:xfrm>
        </p:grpSpPr>
        <p:grpSp>
          <p:nvGrpSpPr>
            <p:cNvPr id="20" name="그룹 2">
              <a:extLst>
                <a:ext uri="{FF2B5EF4-FFF2-40B4-BE49-F238E27FC236}">
                  <a16:creationId xmlns:a16="http://schemas.microsoft.com/office/drawing/2014/main" xmlns="" id="{EF154091-CBF2-49DD-BE19-66A1BAD8A26A}"/>
                </a:ext>
              </a:extLst>
            </p:cNvPr>
            <p:cNvGrpSpPr/>
            <p:nvPr/>
          </p:nvGrpSpPr>
          <p:grpSpPr>
            <a:xfrm>
              <a:off x="1377690" y="1887178"/>
              <a:ext cx="2907829" cy="2646352"/>
              <a:chOff x="1832115" y="2011153"/>
              <a:chExt cx="2437375" cy="2218202"/>
            </a:xfrm>
          </p:grpSpPr>
          <p:sp>
            <p:nvSpPr>
              <p:cNvPr id="22" name="Freeform 3">
                <a:extLst>
                  <a:ext uri="{FF2B5EF4-FFF2-40B4-BE49-F238E27FC236}">
                    <a16:creationId xmlns:a16="http://schemas.microsoft.com/office/drawing/2014/main" xmlns="" id="{44737D6C-94E0-495F-91AC-5E1585A6660C}"/>
                  </a:ext>
                </a:extLst>
              </p:cNvPr>
              <p:cNvSpPr/>
              <p:nvPr/>
            </p:nvSpPr>
            <p:spPr>
              <a:xfrm flipH="1">
                <a:off x="3729490" y="2112100"/>
                <a:ext cx="540000" cy="1578376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1578376">
                    <a:moveTo>
                      <a:pt x="540000" y="0"/>
                    </a:moveTo>
                    <a:cubicBezTo>
                      <a:pt x="305128" y="102083"/>
                      <a:pt x="143631" y="277954"/>
                      <a:pt x="51986" y="524081"/>
                    </a:cubicBezTo>
                    <a:cubicBezTo>
                      <a:pt x="-3669" y="715945"/>
                      <a:pt x="3187" y="841300"/>
                      <a:pt x="0" y="942016"/>
                    </a:cubicBezTo>
                    <a:cubicBezTo>
                      <a:pt x="85420" y="1205012"/>
                      <a:pt x="295153" y="1414663"/>
                      <a:pt x="540000" y="15783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Freeform 4">
                <a:extLst>
                  <a:ext uri="{FF2B5EF4-FFF2-40B4-BE49-F238E27FC236}">
                    <a16:creationId xmlns:a16="http://schemas.microsoft.com/office/drawing/2014/main" xmlns="" id="{CC111411-772E-4C54-8E72-DC795332F2C1}"/>
                  </a:ext>
                </a:extLst>
              </p:cNvPr>
              <p:cNvSpPr/>
              <p:nvPr/>
            </p:nvSpPr>
            <p:spPr>
              <a:xfrm flipH="1">
                <a:off x="3106170" y="2017568"/>
                <a:ext cx="540000" cy="2032721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032721">
                    <a:moveTo>
                      <a:pt x="540000" y="60"/>
                    </a:moveTo>
                    <a:cubicBezTo>
                      <a:pt x="332971" y="-1431"/>
                      <a:pt x="153076" y="25305"/>
                      <a:pt x="0" y="78580"/>
                    </a:cubicBezTo>
                    <a:lnTo>
                      <a:pt x="0" y="1757310"/>
                    </a:lnTo>
                    <a:cubicBezTo>
                      <a:pt x="178671" y="1871799"/>
                      <a:pt x="370538" y="1961511"/>
                      <a:pt x="540000" y="20327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xmlns="" id="{A7EEB934-9C6C-473E-A873-56A98284D4A2}"/>
                  </a:ext>
                </a:extLst>
              </p:cNvPr>
              <p:cNvSpPr/>
              <p:nvPr/>
            </p:nvSpPr>
            <p:spPr>
              <a:xfrm flipH="1">
                <a:off x="1832115" y="2214874"/>
                <a:ext cx="539941" cy="1957367"/>
              </a:xfrm>
              <a:custGeom>
                <a:avLst/>
                <a:gdLst/>
                <a:ahLst/>
                <a:cxnLst/>
                <a:rect l="l" t="t" r="r" b="b"/>
                <a:pathLst>
                  <a:path w="539941" h="1957367">
                    <a:moveTo>
                      <a:pt x="0" y="0"/>
                    </a:moveTo>
                    <a:lnTo>
                      <a:pt x="0" y="1957367"/>
                    </a:lnTo>
                    <a:cubicBezTo>
                      <a:pt x="111013" y="1899390"/>
                      <a:pt x="184183" y="1786677"/>
                      <a:pt x="269263" y="1706980"/>
                    </a:cubicBezTo>
                    <a:cubicBezTo>
                      <a:pt x="760375" y="1082372"/>
                      <a:pt x="530706" y="35583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5" name="Rectangle 28">
                <a:extLst>
                  <a:ext uri="{FF2B5EF4-FFF2-40B4-BE49-F238E27FC236}">
                    <a16:creationId xmlns:a16="http://schemas.microsoft.com/office/drawing/2014/main" xmlns="" id="{7CD64654-7C13-4ADE-BBBD-0BA9439811D9}"/>
                  </a:ext>
                </a:extLst>
              </p:cNvPr>
              <p:cNvSpPr/>
              <p:nvPr/>
            </p:nvSpPr>
            <p:spPr>
              <a:xfrm>
                <a:off x="2480186" y="2011153"/>
                <a:ext cx="540000" cy="2218202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218202">
                    <a:moveTo>
                      <a:pt x="540000" y="0"/>
                    </a:moveTo>
                    <a:lnTo>
                      <a:pt x="540000" y="2068772"/>
                    </a:lnTo>
                    <a:cubicBezTo>
                      <a:pt x="432608" y="2112203"/>
                      <a:pt x="338222" y="2147505"/>
                      <a:pt x="267202" y="2175874"/>
                    </a:cubicBezTo>
                    <a:cubicBezTo>
                      <a:pt x="158061" y="2219471"/>
                      <a:pt x="71408" y="2227008"/>
                      <a:pt x="0" y="2209324"/>
                    </a:cubicBezTo>
                    <a:lnTo>
                      <a:pt x="0" y="161513"/>
                    </a:lnTo>
                    <a:cubicBezTo>
                      <a:pt x="159787" y="69422"/>
                      <a:pt x="343451" y="12025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xmlns="" id="{A35F14D2-4DB9-4FCD-85A6-C036E989565A}"/>
                </a:ext>
              </a:extLst>
            </p:cNvPr>
            <p:cNvSpPr/>
            <p:nvPr/>
          </p:nvSpPr>
          <p:spPr>
            <a:xfrm flipH="1">
              <a:off x="23859" y="1769166"/>
              <a:ext cx="12140243" cy="4314397"/>
            </a:xfrm>
            <a:custGeom>
              <a:avLst/>
              <a:gdLst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453179 w 5493715"/>
                <a:gd name="connsiteY15" fmla="*/ 5313893 h 5325465"/>
                <a:gd name="connsiteX16" fmla="*/ 5493715 w 5493715"/>
                <a:gd name="connsiteY16" fmla="*/ 5069433 h 5325465"/>
                <a:gd name="connsiteX0" fmla="*/ 0 w 5636283"/>
                <a:gd name="connsiteY0" fmla="*/ 5325465 h 5329410"/>
                <a:gd name="connsiteX1" fmla="*/ 0 w 5636283"/>
                <a:gd name="connsiteY1" fmla="*/ 5325465 h 5329410"/>
                <a:gd name="connsiteX2" fmla="*/ 2239524 w 5636283"/>
                <a:gd name="connsiteY2" fmla="*/ 5309946 h 5329410"/>
                <a:gd name="connsiteX3" fmla="*/ 1938528 w 5636283"/>
                <a:gd name="connsiteY3" fmla="*/ 4337913 h 5329410"/>
                <a:gd name="connsiteX4" fmla="*/ 833932 w 5636283"/>
                <a:gd name="connsiteY4" fmla="*/ 4411066 h 5329410"/>
                <a:gd name="connsiteX5" fmla="*/ 694944 w 5636283"/>
                <a:gd name="connsiteY5" fmla="*/ 3745382 h 5329410"/>
                <a:gd name="connsiteX6" fmla="*/ 519379 w 5636283"/>
                <a:gd name="connsiteY6" fmla="*/ 3599078 h 5329410"/>
                <a:gd name="connsiteX7" fmla="*/ 557005 w 5636283"/>
                <a:gd name="connsiteY7" fmla="*/ 3470193 h 5329410"/>
                <a:gd name="connsiteX8" fmla="*/ 456331 w 5636283"/>
                <a:gd name="connsiteY8" fmla="*/ 3362205 h 5329410"/>
                <a:gd name="connsiteX9" fmla="*/ 559793 w 5636283"/>
                <a:gd name="connsiteY9" fmla="*/ 3057428 h 5329410"/>
                <a:gd name="connsiteX10" fmla="*/ 118419 w 5636283"/>
                <a:gd name="connsiteY10" fmla="*/ 2818778 h 5329410"/>
                <a:gd name="connsiteX11" fmla="*/ 665683 w 5636283"/>
                <a:gd name="connsiteY11" fmla="*/ 1975104 h 5329410"/>
                <a:gd name="connsiteX12" fmla="*/ 2633472 w 5636283"/>
                <a:gd name="connsiteY12" fmla="*/ 0 h 5329410"/>
                <a:gd name="connsiteX13" fmla="*/ 4712039 w 5636283"/>
                <a:gd name="connsiteY13" fmla="*/ 2543951 h 5329410"/>
                <a:gd name="connsiteX14" fmla="*/ 4030675 w 5636283"/>
                <a:gd name="connsiteY14" fmla="*/ 3928262 h 5329410"/>
                <a:gd name="connsiteX15" fmla="*/ 4453179 w 5636283"/>
                <a:gd name="connsiteY15" fmla="*/ 5313893 h 5329410"/>
                <a:gd name="connsiteX16" fmla="*/ 5636283 w 5636283"/>
                <a:gd name="connsiteY16" fmla="*/ 5329410 h 5329410"/>
                <a:gd name="connsiteX0" fmla="*/ 0 w 5636283"/>
                <a:gd name="connsiteY0" fmla="*/ 5325465 h 5325465"/>
                <a:gd name="connsiteX1" fmla="*/ 0 w 5636283"/>
                <a:gd name="connsiteY1" fmla="*/ 5325465 h 5325465"/>
                <a:gd name="connsiteX2" fmla="*/ 2239524 w 5636283"/>
                <a:gd name="connsiteY2" fmla="*/ 5309946 h 5325465"/>
                <a:gd name="connsiteX3" fmla="*/ 1938528 w 5636283"/>
                <a:gd name="connsiteY3" fmla="*/ 4337913 h 5325465"/>
                <a:gd name="connsiteX4" fmla="*/ 833932 w 5636283"/>
                <a:gd name="connsiteY4" fmla="*/ 4411066 h 5325465"/>
                <a:gd name="connsiteX5" fmla="*/ 694944 w 5636283"/>
                <a:gd name="connsiteY5" fmla="*/ 3745382 h 5325465"/>
                <a:gd name="connsiteX6" fmla="*/ 519379 w 5636283"/>
                <a:gd name="connsiteY6" fmla="*/ 3599078 h 5325465"/>
                <a:gd name="connsiteX7" fmla="*/ 557005 w 5636283"/>
                <a:gd name="connsiteY7" fmla="*/ 3470193 h 5325465"/>
                <a:gd name="connsiteX8" fmla="*/ 456331 w 5636283"/>
                <a:gd name="connsiteY8" fmla="*/ 3362205 h 5325465"/>
                <a:gd name="connsiteX9" fmla="*/ 559793 w 5636283"/>
                <a:gd name="connsiteY9" fmla="*/ 3057428 h 5325465"/>
                <a:gd name="connsiteX10" fmla="*/ 118419 w 5636283"/>
                <a:gd name="connsiteY10" fmla="*/ 2818778 h 5325465"/>
                <a:gd name="connsiteX11" fmla="*/ 665683 w 5636283"/>
                <a:gd name="connsiteY11" fmla="*/ 1975104 h 5325465"/>
                <a:gd name="connsiteX12" fmla="*/ 2633472 w 5636283"/>
                <a:gd name="connsiteY12" fmla="*/ 0 h 5325465"/>
                <a:gd name="connsiteX13" fmla="*/ 4712039 w 5636283"/>
                <a:gd name="connsiteY13" fmla="*/ 2543951 h 5325465"/>
                <a:gd name="connsiteX14" fmla="*/ 4030675 w 5636283"/>
                <a:gd name="connsiteY14" fmla="*/ 3928262 h 5325465"/>
                <a:gd name="connsiteX15" fmla="*/ 4453179 w 5636283"/>
                <a:gd name="connsiteY15" fmla="*/ 5313893 h 5325465"/>
                <a:gd name="connsiteX16" fmla="*/ 5636283 w 5636283"/>
                <a:gd name="connsiteY16" fmla="*/ 5304251 h 5325465"/>
                <a:gd name="connsiteX0" fmla="*/ 0 w 5644670"/>
                <a:gd name="connsiteY0" fmla="*/ 5325465 h 5337795"/>
                <a:gd name="connsiteX1" fmla="*/ 0 w 5644670"/>
                <a:gd name="connsiteY1" fmla="*/ 5325465 h 5337795"/>
                <a:gd name="connsiteX2" fmla="*/ 2239524 w 5644670"/>
                <a:gd name="connsiteY2" fmla="*/ 5309946 h 5337795"/>
                <a:gd name="connsiteX3" fmla="*/ 1938528 w 5644670"/>
                <a:gd name="connsiteY3" fmla="*/ 4337913 h 5337795"/>
                <a:gd name="connsiteX4" fmla="*/ 833932 w 5644670"/>
                <a:gd name="connsiteY4" fmla="*/ 4411066 h 5337795"/>
                <a:gd name="connsiteX5" fmla="*/ 694944 w 5644670"/>
                <a:gd name="connsiteY5" fmla="*/ 3745382 h 5337795"/>
                <a:gd name="connsiteX6" fmla="*/ 519379 w 5644670"/>
                <a:gd name="connsiteY6" fmla="*/ 3599078 h 5337795"/>
                <a:gd name="connsiteX7" fmla="*/ 557005 w 5644670"/>
                <a:gd name="connsiteY7" fmla="*/ 3470193 h 5337795"/>
                <a:gd name="connsiteX8" fmla="*/ 456331 w 5644670"/>
                <a:gd name="connsiteY8" fmla="*/ 3362205 h 5337795"/>
                <a:gd name="connsiteX9" fmla="*/ 559793 w 5644670"/>
                <a:gd name="connsiteY9" fmla="*/ 3057428 h 5337795"/>
                <a:gd name="connsiteX10" fmla="*/ 118419 w 5644670"/>
                <a:gd name="connsiteY10" fmla="*/ 2818778 h 5337795"/>
                <a:gd name="connsiteX11" fmla="*/ 665683 w 5644670"/>
                <a:gd name="connsiteY11" fmla="*/ 1975104 h 5337795"/>
                <a:gd name="connsiteX12" fmla="*/ 2633472 w 5644670"/>
                <a:gd name="connsiteY12" fmla="*/ 0 h 5337795"/>
                <a:gd name="connsiteX13" fmla="*/ 4712039 w 5644670"/>
                <a:gd name="connsiteY13" fmla="*/ 2543951 h 5337795"/>
                <a:gd name="connsiteX14" fmla="*/ 4030675 w 5644670"/>
                <a:gd name="connsiteY14" fmla="*/ 3928262 h 5337795"/>
                <a:gd name="connsiteX15" fmla="*/ 4453179 w 5644670"/>
                <a:gd name="connsiteY15" fmla="*/ 5313893 h 5337795"/>
                <a:gd name="connsiteX16" fmla="*/ 5644670 w 5644670"/>
                <a:gd name="connsiteY16" fmla="*/ 5337795 h 533779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10073 w 5671515"/>
                <a:gd name="connsiteY0" fmla="*/ 5325465 h 5345610"/>
                <a:gd name="connsiteX1" fmla="*/ 0 w 5671515"/>
                <a:gd name="connsiteY1" fmla="*/ 5345610 h 5345610"/>
                <a:gd name="connsiteX2" fmla="*/ 2249597 w 5671515"/>
                <a:gd name="connsiteY2" fmla="*/ 5309946 h 5345610"/>
                <a:gd name="connsiteX3" fmla="*/ 1948601 w 5671515"/>
                <a:gd name="connsiteY3" fmla="*/ 4337913 h 5345610"/>
                <a:gd name="connsiteX4" fmla="*/ 844005 w 5671515"/>
                <a:gd name="connsiteY4" fmla="*/ 4411066 h 5345610"/>
                <a:gd name="connsiteX5" fmla="*/ 705017 w 5671515"/>
                <a:gd name="connsiteY5" fmla="*/ 3745382 h 5345610"/>
                <a:gd name="connsiteX6" fmla="*/ 529452 w 5671515"/>
                <a:gd name="connsiteY6" fmla="*/ 3599078 h 5345610"/>
                <a:gd name="connsiteX7" fmla="*/ 567078 w 5671515"/>
                <a:gd name="connsiteY7" fmla="*/ 3470193 h 5345610"/>
                <a:gd name="connsiteX8" fmla="*/ 466404 w 5671515"/>
                <a:gd name="connsiteY8" fmla="*/ 3362205 h 5345610"/>
                <a:gd name="connsiteX9" fmla="*/ 569866 w 5671515"/>
                <a:gd name="connsiteY9" fmla="*/ 3057428 h 5345610"/>
                <a:gd name="connsiteX10" fmla="*/ 128492 w 5671515"/>
                <a:gd name="connsiteY10" fmla="*/ 2818778 h 5345610"/>
                <a:gd name="connsiteX11" fmla="*/ 675756 w 5671515"/>
                <a:gd name="connsiteY11" fmla="*/ 1975104 h 5345610"/>
                <a:gd name="connsiteX12" fmla="*/ 2643545 w 5671515"/>
                <a:gd name="connsiteY12" fmla="*/ 0 h 5345610"/>
                <a:gd name="connsiteX13" fmla="*/ 4722112 w 5671515"/>
                <a:gd name="connsiteY13" fmla="*/ 2543951 h 5345610"/>
                <a:gd name="connsiteX14" fmla="*/ 4040748 w 5671515"/>
                <a:gd name="connsiteY14" fmla="*/ 3928262 h 5345610"/>
                <a:gd name="connsiteX15" fmla="*/ 4463252 w 5671515"/>
                <a:gd name="connsiteY15" fmla="*/ 5313893 h 5345610"/>
                <a:gd name="connsiteX16" fmla="*/ 5671515 w 5671515"/>
                <a:gd name="connsiteY16" fmla="*/ 5312636 h 5345610"/>
                <a:gd name="connsiteX0" fmla="*/ 0 w 5661442"/>
                <a:gd name="connsiteY0" fmla="*/ 5325465 h 5325465"/>
                <a:gd name="connsiteX1" fmla="*/ 100731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34477"/>
                <a:gd name="connsiteX1" fmla="*/ 100731 w 5661442"/>
                <a:gd name="connsiteY1" fmla="*/ 5325465 h 5334477"/>
                <a:gd name="connsiteX2" fmla="*/ 2239524 w 5661442"/>
                <a:gd name="connsiteY2" fmla="*/ 5309946 h 5334477"/>
                <a:gd name="connsiteX3" fmla="*/ 1938528 w 5661442"/>
                <a:gd name="connsiteY3" fmla="*/ 4337913 h 5334477"/>
                <a:gd name="connsiteX4" fmla="*/ 833932 w 5661442"/>
                <a:gd name="connsiteY4" fmla="*/ 4411066 h 5334477"/>
                <a:gd name="connsiteX5" fmla="*/ 694944 w 5661442"/>
                <a:gd name="connsiteY5" fmla="*/ 3745382 h 5334477"/>
                <a:gd name="connsiteX6" fmla="*/ 519379 w 5661442"/>
                <a:gd name="connsiteY6" fmla="*/ 3599078 h 5334477"/>
                <a:gd name="connsiteX7" fmla="*/ 557005 w 5661442"/>
                <a:gd name="connsiteY7" fmla="*/ 3470193 h 5334477"/>
                <a:gd name="connsiteX8" fmla="*/ 456331 w 5661442"/>
                <a:gd name="connsiteY8" fmla="*/ 3362205 h 5334477"/>
                <a:gd name="connsiteX9" fmla="*/ 559793 w 5661442"/>
                <a:gd name="connsiteY9" fmla="*/ 3057428 h 5334477"/>
                <a:gd name="connsiteX10" fmla="*/ 118419 w 5661442"/>
                <a:gd name="connsiteY10" fmla="*/ 2818778 h 5334477"/>
                <a:gd name="connsiteX11" fmla="*/ 665683 w 5661442"/>
                <a:gd name="connsiteY11" fmla="*/ 1975104 h 5334477"/>
                <a:gd name="connsiteX12" fmla="*/ 2633472 w 5661442"/>
                <a:gd name="connsiteY12" fmla="*/ 0 h 5334477"/>
                <a:gd name="connsiteX13" fmla="*/ 4712039 w 5661442"/>
                <a:gd name="connsiteY13" fmla="*/ 2543951 h 5334477"/>
                <a:gd name="connsiteX14" fmla="*/ 4030675 w 5661442"/>
                <a:gd name="connsiteY14" fmla="*/ 3928262 h 5334477"/>
                <a:gd name="connsiteX15" fmla="*/ 4453179 w 5661442"/>
                <a:gd name="connsiteY15" fmla="*/ 5313893 h 5334477"/>
                <a:gd name="connsiteX16" fmla="*/ 5661442 w 5661442"/>
                <a:gd name="connsiteY16" fmla="*/ 5312636 h 5334477"/>
                <a:gd name="connsiteX0" fmla="*/ 0 w 5661442"/>
                <a:gd name="connsiteY0" fmla="*/ 5325465 h 5327903"/>
                <a:gd name="connsiteX1" fmla="*/ 70513 w 5661442"/>
                <a:gd name="connsiteY1" fmla="*/ 5315392 h 5327903"/>
                <a:gd name="connsiteX2" fmla="*/ 2239524 w 5661442"/>
                <a:gd name="connsiteY2" fmla="*/ 5309946 h 5327903"/>
                <a:gd name="connsiteX3" fmla="*/ 1938528 w 5661442"/>
                <a:gd name="connsiteY3" fmla="*/ 4337913 h 5327903"/>
                <a:gd name="connsiteX4" fmla="*/ 833932 w 5661442"/>
                <a:gd name="connsiteY4" fmla="*/ 4411066 h 5327903"/>
                <a:gd name="connsiteX5" fmla="*/ 694944 w 5661442"/>
                <a:gd name="connsiteY5" fmla="*/ 3745382 h 5327903"/>
                <a:gd name="connsiteX6" fmla="*/ 519379 w 5661442"/>
                <a:gd name="connsiteY6" fmla="*/ 3599078 h 5327903"/>
                <a:gd name="connsiteX7" fmla="*/ 557005 w 5661442"/>
                <a:gd name="connsiteY7" fmla="*/ 3470193 h 5327903"/>
                <a:gd name="connsiteX8" fmla="*/ 456331 w 5661442"/>
                <a:gd name="connsiteY8" fmla="*/ 3362205 h 5327903"/>
                <a:gd name="connsiteX9" fmla="*/ 559793 w 5661442"/>
                <a:gd name="connsiteY9" fmla="*/ 3057428 h 5327903"/>
                <a:gd name="connsiteX10" fmla="*/ 118419 w 5661442"/>
                <a:gd name="connsiteY10" fmla="*/ 2818778 h 5327903"/>
                <a:gd name="connsiteX11" fmla="*/ 665683 w 5661442"/>
                <a:gd name="connsiteY11" fmla="*/ 1975104 h 5327903"/>
                <a:gd name="connsiteX12" fmla="*/ 2633472 w 5661442"/>
                <a:gd name="connsiteY12" fmla="*/ 0 h 5327903"/>
                <a:gd name="connsiteX13" fmla="*/ 4712039 w 5661442"/>
                <a:gd name="connsiteY13" fmla="*/ 2543951 h 5327903"/>
                <a:gd name="connsiteX14" fmla="*/ 4030675 w 5661442"/>
                <a:gd name="connsiteY14" fmla="*/ 3928262 h 5327903"/>
                <a:gd name="connsiteX15" fmla="*/ 4453179 w 5661442"/>
                <a:gd name="connsiteY15" fmla="*/ 5313893 h 5327903"/>
                <a:gd name="connsiteX16" fmla="*/ 5661442 w 5661442"/>
                <a:gd name="connsiteY16" fmla="*/ 5312636 h 5327903"/>
                <a:gd name="connsiteX0" fmla="*/ 0 w 5661442"/>
                <a:gd name="connsiteY0" fmla="*/ 5325465 h 5342377"/>
                <a:gd name="connsiteX1" fmla="*/ 30220 w 5661442"/>
                <a:gd name="connsiteY1" fmla="*/ 5335538 h 5342377"/>
                <a:gd name="connsiteX2" fmla="*/ 2239524 w 5661442"/>
                <a:gd name="connsiteY2" fmla="*/ 5309946 h 5342377"/>
                <a:gd name="connsiteX3" fmla="*/ 1938528 w 5661442"/>
                <a:gd name="connsiteY3" fmla="*/ 4337913 h 5342377"/>
                <a:gd name="connsiteX4" fmla="*/ 833932 w 5661442"/>
                <a:gd name="connsiteY4" fmla="*/ 4411066 h 5342377"/>
                <a:gd name="connsiteX5" fmla="*/ 694944 w 5661442"/>
                <a:gd name="connsiteY5" fmla="*/ 3745382 h 5342377"/>
                <a:gd name="connsiteX6" fmla="*/ 519379 w 5661442"/>
                <a:gd name="connsiteY6" fmla="*/ 3599078 h 5342377"/>
                <a:gd name="connsiteX7" fmla="*/ 557005 w 5661442"/>
                <a:gd name="connsiteY7" fmla="*/ 3470193 h 5342377"/>
                <a:gd name="connsiteX8" fmla="*/ 456331 w 5661442"/>
                <a:gd name="connsiteY8" fmla="*/ 3362205 h 5342377"/>
                <a:gd name="connsiteX9" fmla="*/ 559793 w 5661442"/>
                <a:gd name="connsiteY9" fmla="*/ 3057428 h 5342377"/>
                <a:gd name="connsiteX10" fmla="*/ 118419 w 5661442"/>
                <a:gd name="connsiteY10" fmla="*/ 2818778 h 5342377"/>
                <a:gd name="connsiteX11" fmla="*/ 665683 w 5661442"/>
                <a:gd name="connsiteY11" fmla="*/ 1975104 h 5342377"/>
                <a:gd name="connsiteX12" fmla="*/ 2633472 w 5661442"/>
                <a:gd name="connsiteY12" fmla="*/ 0 h 5342377"/>
                <a:gd name="connsiteX13" fmla="*/ 4712039 w 5661442"/>
                <a:gd name="connsiteY13" fmla="*/ 2543951 h 5342377"/>
                <a:gd name="connsiteX14" fmla="*/ 4030675 w 5661442"/>
                <a:gd name="connsiteY14" fmla="*/ 3928262 h 5342377"/>
                <a:gd name="connsiteX15" fmla="*/ 4453179 w 5661442"/>
                <a:gd name="connsiteY15" fmla="*/ 5313893 h 5342377"/>
                <a:gd name="connsiteX16" fmla="*/ 5661442 w 5661442"/>
                <a:gd name="connsiteY16" fmla="*/ 5312636 h 5342377"/>
                <a:gd name="connsiteX0" fmla="*/ 0 w 5661442"/>
                <a:gd name="connsiteY0" fmla="*/ 5325465 h 5335538"/>
                <a:gd name="connsiteX1" fmla="*/ 30220 w 5661442"/>
                <a:gd name="connsiteY1" fmla="*/ 5335538 h 5335538"/>
                <a:gd name="connsiteX2" fmla="*/ 2239524 w 5661442"/>
                <a:gd name="connsiteY2" fmla="*/ 5309946 h 5335538"/>
                <a:gd name="connsiteX3" fmla="*/ 1938528 w 5661442"/>
                <a:gd name="connsiteY3" fmla="*/ 4337913 h 5335538"/>
                <a:gd name="connsiteX4" fmla="*/ 833932 w 5661442"/>
                <a:gd name="connsiteY4" fmla="*/ 4411066 h 5335538"/>
                <a:gd name="connsiteX5" fmla="*/ 694944 w 5661442"/>
                <a:gd name="connsiteY5" fmla="*/ 3745382 h 5335538"/>
                <a:gd name="connsiteX6" fmla="*/ 519379 w 5661442"/>
                <a:gd name="connsiteY6" fmla="*/ 3599078 h 5335538"/>
                <a:gd name="connsiteX7" fmla="*/ 557005 w 5661442"/>
                <a:gd name="connsiteY7" fmla="*/ 3470193 h 5335538"/>
                <a:gd name="connsiteX8" fmla="*/ 456331 w 5661442"/>
                <a:gd name="connsiteY8" fmla="*/ 3362205 h 5335538"/>
                <a:gd name="connsiteX9" fmla="*/ 559793 w 5661442"/>
                <a:gd name="connsiteY9" fmla="*/ 3057428 h 5335538"/>
                <a:gd name="connsiteX10" fmla="*/ 118419 w 5661442"/>
                <a:gd name="connsiteY10" fmla="*/ 2818778 h 5335538"/>
                <a:gd name="connsiteX11" fmla="*/ 665683 w 5661442"/>
                <a:gd name="connsiteY11" fmla="*/ 1975104 h 5335538"/>
                <a:gd name="connsiteX12" fmla="*/ 2633472 w 5661442"/>
                <a:gd name="connsiteY12" fmla="*/ 0 h 5335538"/>
                <a:gd name="connsiteX13" fmla="*/ 4712039 w 5661442"/>
                <a:gd name="connsiteY13" fmla="*/ 2543951 h 5335538"/>
                <a:gd name="connsiteX14" fmla="*/ 4030675 w 5661442"/>
                <a:gd name="connsiteY14" fmla="*/ 3928262 h 5335538"/>
                <a:gd name="connsiteX15" fmla="*/ 4453179 w 5661442"/>
                <a:gd name="connsiteY15" fmla="*/ 5313893 h 5335538"/>
                <a:gd name="connsiteX16" fmla="*/ 5661442 w 5661442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885894"/>
                <a:gd name="connsiteY0" fmla="*/ 5325465 h 5772967"/>
                <a:gd name="connsiteX1" fmla="*/ 30220 w 5885894"/>
                <a:gd name="connsiteY1" fmla="*/ 5335538 h 5772967"/>
                <a:gd name="connsiteX2" fmla="*/ 2239524 w 5885894"/>
                <a:gd name="connsiteY2" fmla="*/ 5309946 h 5772967"/>
                <a:gd name="connsiteX3" fmla="*/ 1938528 w 5885894"/>
                <a:gd name="connsiteY3" fmla="*/ 4337913 h 5772967"/>
                <a:gd name="connsiteX4" fmla="*/ 833932 w 5885894"/>
                <a:gd name="connsiteY4" fmla="*/ 4411066 h 5772967"/>
                <a:gd name="connsiteX5" fmla="*/ 694944 w 5885894"/>
                <a:gd name="connsiteY5" fmla="*/ 3745382 h 5772967"/>
                <a:gd name="connsiteX6" fmla="*/ 519379 w 5885894"/>
                <a:gd name="connsiteY6" fmla="*/ 3599078 h 5772967"/>
                <a:gd name="connsiteX7" fmla="*/ 557005 w 5885894"/>
                <a:gd name="connsiteY7" fmla="*/ 3470193 h 5772967"/>
                <a:gd name="connsiteX8" fmla="*/ 456331 w 5885894"/>
                <a:gd name="connsiteY8" fmla="*/ 3362205 h 5772967"/>
                <a:gd name="connsiteX9" fmla="*/ 559793 w 5885894"/>
                <a:gd name="connsiteY9" fmla="*/ 3057428 h 5772967"/>
                <a:gd name="connsiteX10" fmla="*/ 118419 w 5885894"/>
                <a:gd name="connsiteY10" fmla="*/ 2818778 h 5772967"/>
                <a:gd name="connsiteX11" fmla="*/ 665683 w 5885894"/>
                <a:gd name="connsiteY11" fmla="*/ 1975104 h 5772967"/>
                <a:gd name="connsiteX12" fmla="*/ 2633472 w 5885894"/>
                <a:gd name="connsiteY12" fmla="*/ 0 h 5772967"/>
                <a:gd name="connsiteX13" fmla="*/ 4712039 w 5885894"/>
                <a:gd name="connsiteY13" fmla="*/ 2543951 h 5772967"/>
                <a:gd name="connsiteX14" fmla="*/ 4030675 w 5885894"/>
                <a:gd name="connsiteY14" fmla="*/ 3928262 h 5772967"/>
                <a:gd name="connsiteX15" fmla="*/ 4453179 w 5885894"/>
                <a:gd name="connsiteY15" fmla="*/ 5313893 h 5772967"/>
                <a:gd name="connsiteX16" fmla="*/ 5885894 w 5885894"/>
                <a:gd name="connsiteY16" fmla="*/ 5772967 h 5772967"/>
                <a:gd name="connsiteX0" fmla="*/ 0 w 5828353"/>
                <a:gd name="connsiteY0" fmla="*/ 5325465 h 5588834"/>
                <a:gd name="connsiteX1" fmla="*/ 30220 w 5828353"/>
                <a:gd name="connsiteY1" fmla="*/ 5335538 h 5588834"/>
                <a:gd name="connsiteX2" fmla="*/ 2239524 w 5828353"/>
                <a:gd name="connsiteY2" fmla="*/ 5309946 h 5588834"/>
                <a:gd name="connsiteX3" fmla="*/ 1938528 w 5828353"/>
                <a:gd name="connsiteY3" fmla="*/ 4337913 h 5588834"/>
                <a:gd name="connsiteX4" fmla="*/ 833932 w 5828353"/>
                <a:gd name="connsiteY4" fmla="*/ 4411066 h 5588834"/>
                <a:gd name="connsiteX5" fmla="*/ 694944 w 5828353"/>
                <a:gd name="connsiteY5" fmla="*/ 3745382 h 5588834"/>
                <a:gd name="connsiteX6" fmla="*/ 519379 w 5828353"/>
                <a:gd name="connsiteY6" fmla="*/ 3599078 h 5588834"/>
                <a:gd name="connsiteX7" fmla="*/ 557005 w 5828353"/>
                <a:gd name="connsiteY7" fmla="*/ 3470193 h 5588834"/>
                <a:gd name="connsiteX8" fmla="*/ 456331 w 5828353"/>
                <a:gd name="connsiteY8" fmla="*/ 3362205 h 5588834"/>
                <a:gd name="connsiteX9" fmla="*/ 559793 w 5828353"/>
                <a:gd name="connsiteY9" fmla="*/ 3057428 h 5588834"/>
                <a:gd name="connsiteX10" fmla="*/ 118419 w 5828353"/>
                <a:gd name="connsiteY10" fmla="*/ 2818778 h 5588834"/>
                <a:gd name="connsiteX11" fmla="*/ 665683 w 5828353"/>
                <a:gd name="connsiteY11" fmla="*/ 1975104 h 5588834"/>
                <a:gd name="connsiteX12" fmla="*/ 2633472 w 5828353"/>
                <a:gd name="connsiteY12" fmla="*/ 0 h 5588834"/>
                <a:gd name="connsiteX13" fmla="*/ 4712039 w 5828353"/>
                <a:gd name="connsiteY13" fmla="*/ 2543951 h 5588834"/>
                <a:gd name="connsiteX14" fmla="*/ 4030675 w 5828353"/>
                <a:gd name="connsiteY14" fmla="*/ 3928262 h 5588834"/>
                <a:gd name="connsiteX15" fmla="*/ 4453179 w 5828353"/>
                <a:gd name="connsiteY15" fmla="*/ 5313893 h 5588834"/>
                <a:gd name="connsiteX16" fmla="*/ 5828353 w 5828353"/>
                <a:gd name="connsiteY16" fmla="*/ 5588834 h 5588834"/>
                <a:gd name="connsiteX0" fmla="*/ 0 w 5828353"/>
                <a:gd name="connsiteY0" fmla="*/ 5325465 h 5588835"/>
                <a:gd name="connsiteX1" fmla="*/ 30220 w 5828353"/>
                <a:gd name="connsiteY1" fmla="*/ 5335538 h 5588835"/>
                <a:gd name="connsiteX2" fmla="*/ 2239524 w 5828353"/>
                <a:gd name="connsiteY2" fmla="*/ 5309946 h 5588835"/>
                <a:gd name="connsiteX3" fmla="*/ 1938528 w 5828353"/>
                <a:gd name="connsiteY3" fmla="*/ 4337913 h 5588835"/>
                <a:gd name="connsiteX4" fmla="*/ 833932 w 5828353"/>
                <a:gd name="connsiteY4" fmla="*/ 4411066 h 5588835"/>
                <a:gd name="connsiteX5" fmla="*/ 694944 w 5828353"/>
                <a:gd name="connsiteY5" fmla="*/ 3745382 h 5588835"/>
                <a:gd name="connsiteX6" fmla="*/ 519379 w 5828353"/>
                <a:gd name="connsiteY6" fmla="*/ 3599078 h 5588835"/>
                <a:gd name="connsiteX7" fmla="*/ 557005 w 5828353"/>
                <a:gd name="connsiteY7" fmla="*/ 3470193 h 5588835"/>
                <a:gd name="connsiteX8" fmla="*/ 456331 w 5828353"/>
                <a:gd name="connsiteY8" fmla="*/ 3362205 h 5588835"/>
                <a:gd name="connsiteX9" fmla="*/ 559793 w 5828353"/>
                <a:gd name="connsiteY9" fmla="*/ 3057428 h 5588835"/>
                <a:gd name="connsiteX10" fmla="*/ 118419 w 5828353"/>
                <a:gd name="connsiteY10" fmla="*/ 2818778 h 5588835"/>
                <a:gd name="connsiteX11" fmla="*/ 665683 w 5828353"/>
                <a:gd name="connsiteY11" fmla="*/ 1975104 h 5588835"/>
                <a:gd name="connsiteX12" fmla="*/ 2633472 w 5828353"/>
                <a:gd name="connsiteY12" fmla="*/ 0 h 5588835"/>
                <a:gd name="connsiteX13" fmla="*/ 4712039 w 5828353"/>
                <a:gd name="connsiteY13" fmla="*/ 2543951 h 5588835"/>
                <a:gd name="connsiteX14" fmla="*/ 4030675 w 5828353"/>
                <a:gd name="connsiteY14" fmla="*/ 3928262 h 5588835"/>
                <a:gd name="connsiteX15" fmla="*/ 4510720 w 5828353"/>
                <a:gd name="connsiteY15" fmla="*/ 5544059 h 5588835"/>
                <a:gd name="connsiteX16" fmla="*/ 5828353 w 5828353"/>
                <a:gd name="connsiteY16" fmla="*/ 5588834 h 5588835"/>
                <a:gd name="connsiteX0" fmla="*/ 0 w 5828353"/>
                <a:gd name="connsiteY0" fmla="*/ 5325465 h 5554309"/>
                <a:gd name="connsiteX1" fmla="*/ 30220 w 5828353"/>
                <a:gd name="connsiteY1" fmla="*/ 5335538 h 5554309"/>
                <a:gd name="connsiteX2" fmla="*/ 2239524 w 5828353"/>
                <a:gd name="connsiteY2" fmla="*/ 5309946 h 5554309"/>
                <a:gd name="connsiteX3" fmla="*/ 1938528 w 5828353"/>
                <a:gd name="connsiteY3" fmla="*/ 4337913 h 5554309"/>
                <a:gd name="connsiteX4" fmla="*/ 833932 w 5828353"/>
                <a:gd name="connsiteY4" fmla="*/ 4411066 h 5554309"/>
                <a:gd name="connsiteX5" fmla="*/ 694944 w 5828353"/>
                <a:gd name="connsiteY5" fmla="*/ 3745382 h 5554309"/>
                <a:gd name="connsiteX6" fmla="*/ 519379 w 5828353"/>
                <a:gd name="connsiteY6" fmla="*/ 3599078 h 5554309"/>
                <a:gd name="connsiteX7" fmla="*/ 557005 w 5828353"/>
                <a:gd name="connsiteY7" fmla="*/ 3470193 h 5554309"/>
                <a:gd name="connsiteX8" fmla="*/ 456331 w 5828353"/>
                <a:gd name="connsiteY8" fmla="*/ 3362205 h 5554309"/>
                <a:gd name="connsiteX9" fmla="*/ 559793 w 5828353"/>
                <a:gd name="connsiteY9" fmla="*/ 3057428 h 5554309"/>
                <a:gd name="connsiteX10" fmla="*/ 118419 w 5828353"/>
                <a:gd name="connsiteY10" fmla="*/ 2818778 h 5554309"/>
                <a:gd name="connsiteX11" fmla="*/ 665683 w 5828353"/>
                <a:gd name="connsiteY11" fmla="*/ 1975104 h 5554309"/>
                <a:gd name="connsiteX12" fmla="*/ 2633472 w 5828353"/>
                <a:gd name="connsiteY12" fmla="*/ 0 h 5554309"/>
                <a:gd name="connsiteX13" fmla="*/ 4712039 w 5828353"/>
                <a:gd name="connsiteY13" fmla="*/ 2543951 h 5554309"/>
                <a:gd name="connsiteX14" fmla="*/ 4030675 w 5828353"/>
                <a:gd name="connsiteY14" fmla="*/ 3928262 h 5554309"/>
                <a:gd name="connsiteX15" fmla="*/ 4510720 w 5828353"/>
                <a:gd name="connsiteY15" fmla="*/ 5544059 h 5554309"/>
                <a:gd name="connsiteX16" fmla="*/ 5828353 w 5828353"/>
                <a:gd name="connsiteY16" fmla="*/ 5554309 h 5554309"/>
                <a:gd name="connsiteX0" fmla="*/ 280503 w 6108856"/>
                <a:gd name="connsiteY0" fmla="*/ 5325465 h 5554309"/>
                <a:gd name="connsiteX1" fmla="*/ 0 w 6108856"/>
                <a:gd name="connsiteY1" fmla="*/ 5554196 h 5554309"/>
                <a:gd name="connsiteX2" fmla="*/ 2520027 w 6108856"/>
                <a:gd name="connsiteY2" fmla="*/ 5309946 h 5554309"/>
                <a:gd name="connsiteX3" fmla="*/ 2219031 w 6108856"/>
                <a:gd name="connsiteY3" fmla="*/ 4337913 h 5554309"/>
                <a:gd name="connsiteX4" fmla="*/ 1114435 w 6108856"/>
                <a:gd name="connsiteY4" fmla="*/ 4411066 h 5554309"/>
                <a:gd name="connsiteX5" fmla="*/ 975447 w 6108856"/>
                <a:gd name="connsiteY5" fmla="*/ 3745382 h 5554309"/>
                <a:gd name="connsiteX6" fmla="*/ 799882 w 6108856"/>
                <a:gd name="connsiteY6" fmla="*/ 3599078 h 5554309"/>
                <a:gd name="connsiteX7" fmla="*/ 837508 w 6108856"/>
                <a:gd name="connsiteY7" fmla="*/ 3470193 h 5554309"/>
                <a:gd name="connsiteX8" fmla="*/ 736834 w 6108856"/>
                <a:gd name="connsiteY8" fmla="*/ 3362205 h 5554309"/>
                <a:gd name="connsiteX9" fmla="*/ 840296 w 6108856"/>
                <a:gd name="connsiteY9" fmla="*/ 3057428 h 5554309"/>
                <a:gd name="connsiteX10" fmla="*/ 398922 w 6108856"/>
                <a:gd name="connsiteY10" fmla="*/ 2818778 h 5554309"/>
                <a:gd name="connsiteX11" fmla="*/ 946186 w 6108856"/>
                <a:gd name="connsiteY11" fmla="*/ 1975104 h 5554309"/>
                <a:gd name="connsiteX12" fmla="*/ 2913975 w 6108856"/>
                <a:gd name="connsiteY12" fmla="*/ 0 h 5554309"/>
                <a:gd name="connsiteX13" fmla="*/ 4992542 w 6108856"/>
                <a:gd name="connsiteY13" fmla="*/ 2543951 h 5554309"/>
                <a:gd name="connsiteX14" fmla="*/ 4311178 w 6108856"/>
                <a:gd name="connsiteY14" fmla="*/ 3928262 h 5554309"/>
                <a:gd name="connsiteX15" fmla="*/ 4791223 w 6108856"/>
                <a:gd name="connsiteY15" fmla="*/ 5544059 h 5554309"/>
                <a:gd name="connsiteX16" fmla="*/ 6108856 w 6108856"/>
                <a:gd name="connsiteY16" fmla="*/ 5554309 h 5554309"/>
                <a:gd name="connsiteX0" fmla="*/ 0 w 6108856"/>
                <a:gd name="connsiteY0" fmla="*/ 5554196 h 5554309"/>
                <a:gd name="connsiteX1" fmla="*/ 2520027 w 6108856"/>
                <a:gd name="connsiteY1" fmla="*/ 5309946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12139186"/>
                <a:gd name="connsiteY0" fmla="*/ 5531179 h 5554309"/>
                <a:gd name="connsiteX1" fmla="*/ 8619407 w 12139186"/>
                <a:gd name="connsiteY1" fmla="*/ 5540112 h 5554309"/>
                <a:gd name="connsiteX2" fmla="*/ 8249361 w 12139186"/>
                <a:gd name="connsiteY2" fmla="*/ 4337913 h 5554309"/>
                <a:gd name="connsiteX3" fmla="*/ 7144765 w 12139186"/>
                <a:gd name="connsiteY3" fmla="*/ 4411066 h 5554309"/>
                <a:gd name="connsiteX4" fmla="*/ 7005777 w 12139186"/>
                <a:gd name="connsiteY4" fmla="*/ 3745382 h 5554309"/>
                <a:gd name="connsiteX5" fmla="*/ 6830212 w 12139186"/>
                <a:gd name="connsiteY5" fmla="*/ 3599078 h 5554309"/>
                <a:gd name="connsiteX6" fmla="*/ 6867838 w 12139186"/>
                <a:gd name="connsiteY6" fmla="*/ 3470193 h 5554309"/>
                <a:gd name="connsiteX7" fmla="*/ 6767164 w 12139186"/>
                <a:gd name="connsiteY7" fmla="*/ 3362205 h 5554309"/>
                <a:gd name="connsiteX8" fmla="*/ 6870626 w 12139186"/>
                <a:gd name="connsiteY8" fmla="*/ 3057428 h 5554309"/>
                <a:gd name="connsiteX9" fmla="*/ 6429252 w 12139186"/>
                <a:gd name="connsiteY9" fmla="*/ 2818778 h 5554309"/>
                <a:gd name="connsiteX10" fmla="*/ 6976516 w 12139186"/>
                <a:gd name="connsiteY10" fmla="*/ 1975104 h 5554309"/>
                <a:gd name="connsiteX11" fmla="*/ 8944305 w 12139186"/>
                <a:gd name="connsiteY11" fmla="*/ 0 h 5554309"/>
                <a:gd name="connsiteX12" fmla="*/ 11022872 w 12139186"/>
                <a:gd name="connsiteY12" fmla="*/ 2543951 h 5554309"/>
                <a:gd name="connsiteX13" fmla="*/ 10341508 w 12139186"/>
                <a:gd name="connsiteY13" fmla="*/ 3928262 h 5554309"/>
                <a:gd name="connsiteX14" fmla="*/ 10821553 w 12139186"/>
                <a:gd name="connsiteY14" fmla="*/ 5544059 h 5554309"/>
                <a:gd name="connsiteX15" fmla="*/ 12139186 w 12139186"/>
                <a:gd name="connsiteY15" fmla="*/ 5554309 h 5554309"/>
                <a:gd name="connsiteX0" fmla="*/ 0 w 15025640"/>
                <a:gd name="connsiteY0" fmla="*/ 5531179 h 5554309"/>
                <a:gd name="connsiteX1" fmla="*/ 11505861 w 15025640"/>
                <a:gd name="connsiteY1" fmla="*/ 5540112 h 5554309"/>
                <a:gd name="connsiteX2" fmla="*/ 11135815 w 15025640"/>
                <a:gd name="connsiteY2" fmla="*/ 4337913 h 5554309"/>
                <a:gd name="connsiteX3" fmla="*/ 10031219 w 15025640"/>
                <a:gd name="connsiteY3" fmla="*/ 4411066 h 5554309"/>
                <a:gd name="connsiteX4" fmla="*/ 9892231 w 15025640"/>
                <a:gd name="connsiteY4" fmla="*/ 3745382 h 5554309"/>
                <a:gd name="connsiteX5" fmla="*/ 9716666 w 15025640"/>
                <a:gd name="connsiteY5" fmla="*/ 3599078 h 5554309"/>
                <a:gd name="connsiteX6" fmla="*/ 9754292 w 15025640"/>
                <a:gd name="connsiteY6" fmla="*/ 3470193 h 5554309"/>
                <a:gd name="connsiteX7" fmla="*/ 9653618 w 15025640"/>
                <a:gd name="connsiteY7" fmla="*/ 3362205 h 5554309"/>
                <a:gd name="connsiteX8" fmla="*/ 9757080 w 15025640"/>
                <a:gd name="connsiteY8" fmla="*/ 3057428 h 5554309"/>
                <a:gd name="connsiteX9" fmla="*/ 9315706 w 15025640"/>
                <a:gd name="connsiteY9" fmla="*/ 2818778 h 5554309"/>
                <a:gd name="connsiteX10" fmla="*/ 9862970 w 15025640"/>
                <a:gd name="connsiteY10" fmla="*/ 1975104 h 5554309"/>
                <a:gd name="connsiteX11" fmla="*/ 11830759 w 15025640"/>
                <a:gd name="connsiteY11" fmla="*/ 0 h 5554309"/>
                <a:gd name="connsiteX12" fmla="*/ 13909326 w 15025640"/>
                <a:gd name="connsiteY12" fmla="*/ 2543951 h 5554309"/>
                <a:gd name="connsiteX13" fmla="*/ 13227962 w 15025640"/>
                <a:gd name="connsiteY13" fmla="*/ 3928262 h 5554309"/>
                <a:gd name="connsiteX14" fmla="*/ 13708007 w 15025640"/>
                <a:gd name="connsiteY14" fmla="*/ 5544059 h 5554309"/>
                <a:gd name="connsiteX15" fmla="*/ 15025640 w 15025640"/>
                <a:gd name="connsiteY15" fmla="*/ 5554309 h 5554309"/>
                <a:gd name="connsiteX0" fmla="*/ 0 w 15600376"/>
                <a:gd name="connsiteY0" fmla="*/ 5531179 h 5544058"/>
                <a:gd name="connsiteX1" fmla="*/ 11505861 w 15600376"/>
                <a:gd name="connsiteY1" fmla="*/ 5540112 h 5544058"/>
                <a:gd name="connsiteX2" fmla="*/ 11135815 w 15600376"/>
                <a:gd name="connsiteY2" fmla="*/ 4337913 h 5544058"/>
                <a:gd name="connsiteX3" fmla="*/ 10031219 w 15600376"/>
                <a:gd name="connsiteY3" fmla="*/ 4411066 h 5544058"/>
                <a:gd name="connsiteX4" fmla="*/ 9892231 w 15600376"/>
                <a:gd name="connsiteY4" fmla="*/ 3745382 h 5544058"/>
                <a:gd name="connsiteX5" fmla="*/ 9716666 w 15600376"/>
                <a:gd name="connsiteY5" fmla="*/ 3599078 h 5544058"/>
                <a:gd name="connsiteX6" fmla="*/ 9754292 w 15600376"/>
                <a:gd name="connsiteY6" fmla="*/ 3470193 h 5544058"/>
                <a:gd name="connsiteX7" fmla="*/ 9653618 w 15600376"/>
                <a:gd name="connsiteY7" fmla="*/ 3362205 h 5544058"/>
                <a:gd name="connsiteX8" fmla="*/ 9757080 w 15600376"/>
                <a:gd name="connsiteY8" fmla="*/ 3057428 h 5544058"/>
                <a:gd name="connsiteX9" fmla="*/ 9315706 w 15600376"/>
                <a:gd name="connsiteY9" fmla="*/ 2818778 h 5544058"/>
                <a:gd name="connsiteX10" fmla="*/ 9862970 w 15600376"/>
                <a:gd name="connsiteY10" fmla="*/ 1975104 h 5544058"/>
                <a:gd name="connsiteX11" fmla="*/ 11830759 w 15600376"/>
                <a:gd name="connsiteY11" fmla="*/ 0 h 5544058"/>
                <a:gd name="connsiteX12" fmla="*/ 13909326 w 15600376"/>
                <a:gd name="connsiteY12" fmla="*/ 2543951 h 5544058"/>
                <a:gd name="connsiteX13" fmla="*/ 13227962 w 15600376"/>
                <a:gd name="connsiteY13" fmla="*/ 3928262 h 5544058"/>
                <a:gd name="connsiteX14" fmla="*/ 13708007 w 15600376"/>
                <a:gd name="connsiteY14" fmla="*/ 5544059 h 5544058"/>
                <a:gd name="connsiteX15" fmla="*/ 15600376 w 15600376"/>
                <a:gd name="connsiteY15" fmla="*/ 5541537 h 55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0376" h="5544058">
                  <a:moveTo>
                    <a:pt x="0" y="5531179"/>
                  </a:moveTo>
                  <a:lnTo>
                    <a:pt x="11505861" y="5540112"/>
                  </a:lnTo>
                  <a:cubicBezTo>
                    <a:pt x="11441871" y="5232873"/>
                    <a:pt x="11357709" y="4564685"/>
                    <a:pt x="11135815" y="4337913"/>
                  </a:cubicBezTo>
                  <a:cubicBezTo>
                    <a:pt x="11038279" y="4218431"/>
                    <a:pt x="10333581" y="4625644"/>
                    <a:pt x="10031219" y="4411066"/>
                  </a:cubicBezTo>
                  <a:cubicBezTo>
                    <a:pt x="9709350" y="4162349"/>
                    <a:pt x="9965383" y="3833165"/>
                    <a:pt x="9892231" y="3745382"/>
                  </a:cubicBezTo>
                  <a:cubicBezTo>
                    <a:pt x="9833709" y="3696614"/>
                    <a:pt x="9730609" y="3646108"/>
                    <a:pt x="9716666" y="3599078"/>
                  </a:cubicBezTo>
                  <a:cubicBezTo>
                    <a:pt x="9697521" y="3557625"/>
                    <a:pt x="9723643" y="3507120"/>
                    <a:pt x="9754292" y="3470193"/>
                  </a:cubicBezTo>
                  <a:lnTo>
                    <a:pt x="9653618" y="3362205"/>
                  </a:lnTo>
                  <a:cubicBezTo>
                    <a:pt x="9611152" y="3284755"/>
                    <a:pt x="9727119" y="3157511"/>
                    <a:pt x="9757080" y="3057428"/>
                  </a:cubicBezTo>
                  <a:cubicBezTo>
                    <a:pt x="9609955" y="2977878"/>
                    <a:pt x="9372296" y="2939068"/>
                    <a:pt x="9315706" y="2818778"/>
                  </a:cubicBezTo>
                  <a:cubicBezTo>
                    <a:pt x="9267263" y="2691462"/>
                    <a:pt x="9798244" y="2374024"/>
                    <a:pt x="9862970" y="1975104"/>
                  </a:cubicBezTo>
                  <a:cubicBezTo>
                    <a:pt x="9812729" y="266534"/>
                    <a:pt x="11229150" y="11046"/>
                    <a:pt x="11830759" y="0"/>
                  </a:cubicBezTo>
                  <a:cubicBezTo>
                    <a:pt x="12813325" y="-24"/>
                    <a:pt x="14393422" y="647274"/>
                    <a:pt x="13909326" y="2543951"/>
                  </a:cubicBezTo>
                  <a:cubicBezTo>
                    <a:pt x="13722946" y="3037075"/>
                    <a:pt x="13158606" y="3622783"/>
                    <a:pt x="13227962" y="3928262"/>
                  </a:cubicBezTo>
                  <a:cubicBezTo>
                    <a:pt x="13299038" y="4327448"/>
                    <a:pt x="13600717" y="5185614"/>
                    <a:pt x="13708007" y="5544059"/>
                  </a:cubicBezTo>
                  <a:lnTo>
                    <a:pt x="15600376" y="5541537"/>
                  </a:lnTo>
                </a:path>
              </a:pathLst>
            </a:cu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83207" y="409433"/>
            <a:ext cx="11573197" cy="757130"/>
          </a:xfrm>
          <a:prstGeom prst="rect">
            <a:avLst/>
          </a:prstGeo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id-ID" sz="4000" b="1" i="1" dirty="0" smtClean="0"/>
              <a:t>TRADITIONAL PROXY-BASED FIREWALLS</a:t>
            </a:r>
            <a:endParaRPr lang="en-US" sz="4000" b="1" dirty="0"/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xmlns="" id="{45AC49F1-3BDA-4906-95D1-2C79EEC45145}"/>
              </a:ext>
            </a:extLst>
          </p:cNvPr>
          <p:cNvSpPr/>
          <p:nvPr/>
        </p:nvSpPr>
        <p:spPr>
          <a:xfrm>
            <a:off x="1851806" y="5086378"/>
            <a:ext cx="2812211" cy="940280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508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xmlns="" id="{F56B3E66-DAA1-4934-BA4A-60242B145AFE}"/>
              </a:ext>
            </a:extLst>
          </p:cNvPr>
          <p:cNvSpPr/>
          <p:nvPr/>
        </p:nvSpPr>
        <p:spPr>
          <a:xfrm>
            <a:off x="7692769" y="1830359"/>
            <a:ext cx="2631058" cy="936000"/>
          </a:xfrm>
          <a:custGeom>
            <a:avLst/>
            <a:gdLst>
              <a:gd name="connsiteX0" fmla="*/ 0 w 2631057"/>
              <a:gd name="connsiteY0" fmla="*/ 793631 h 793631"/>
              <a:gd name="connsiteX1" fmla="*/ 603849 w 2631057"/>
              <a:gd name="connsiteY1" fmla="*/ 0 h 793631"/>
              <a:gd name="connsiteX2" fmla="*/ 2631057 w 2631057"/>
              <a:gd name="connsiteY2" fmla="*/ 0 h 79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1057" h="793631">
                <a:moveTo>
                  <a:pt x="0" y="793631"/>
                </a:moveTo>
                <a:lnTo>
                  <a:pt x="603849" y="0"/>
                </a:lnTo>
                <a:lnTo>
                  <a:pt x="2631057" y="0"/>
                </a:lnTo>
              </a:path>
            </a:pathLst>
          </a:cu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8781329-37D7-43D4-A84E-D8A02C577A32}"/>
              </a:ext>
            </a:extLst>
          </p:cNvPr>
          <p:cNvSpPr/>
          <p:nvPr/>
        </p:nvSpPr>
        <p:spPr>
          <a:xfrm>
            <a:off x="4985981" y="2265528"/>
            <a:ext cx="4744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i="1" dirty="0" smtClean="0"/>
              <a:t>Traditional Proxy-based firewalls</a:t>
            </a:r>
            <a:r>
              <a:rPr lang="id-ID" sz="2000" dirty="0" smtClean="0"/>
              <a:t> digunakan pada sistem </a:t>
            </a:r>
            <a:r>
              <a:rPr lang="id-ID" sz="2000" i="1" dirty="0" smtClean="0"/>
              <a:t>transparent</a:t>
            </a:r>
            <a:r>
              <a:rPr lang="id-ID" sz="2000" dirty="0" smtClean="0"/>
              <a:t> </a:t>
            </a:r>
            <a:r>
              <a:rPr lang="id-ID" sz="2000" i="1" dirty="0" smtClean="0"/>
              <a:t>proxy</a:t>
            </a:r>
            <a:r>
              <a:rPr lang="id-ID" sz="2000" dirty="0" smtClean="0"/>
              <a:t>. Setiap </a:t>
            </a:r>
            <a:r>
              <a:rPr lang="id-ID" sz="2000" i="1" dirty="0" smtClean="0"/>
              <a:t>request</a:t>
            </a:r>
            <a:r>
              <a:rPr lang="id-ID" sz="2000" dirty="0" smtClean="0"/>
              <a:t> menuju </a:t>
            </a:r>
            <a:r>
              <a:rPr lang="id-ID" sz="2000" i="1" dirty="0" smtClean="0"/>
              <a:t>port</a:t>
            </a:r>
            <a:r>
              <a:rPr lang="id-ID" sz="2000" dirty="0" smtClean="0"/>
              <a:t> 80 dan 8080 akan diarahkan menuju layanan tertentu pada </a:t>
            </a:r>
            <a:r>
              <a:rPr lang="id-ID" sz="2000" i="1" dirty="0" smtClean="0"/>
              <a:t>server</a:t>
            </a:r>
            <a:r>
              <a:rPr lang="id-ID" sz="2000" dirty="0" smtClean="0"/>
              <a:t> </a:t>
            </a:r>
            <a:r>
              <a:rPr lang="id-ID" sz="2000" i="1" dirty="0" smtClean="0"/>
              <a:t>proxy</a:t>
            </a:r>
            <a:r>
              <a:rPr lang="id-ID" sz="2000" dirty="0" smtClean="0"/>
              <a:t>, baik menuju jaringan lokal maupun jaringan luar.</a:t>
            </a:r>
            <a:endParaRPr lang="en-US" sz="2000" dirty="0"/>
          </a:p>
        </p:txBody>
      </p:sp>
      <p:grpSp>
        <p:nvGrpSpPr>
          <p:cNvPr id="6" name="Graphic 70">
            <a:extLst>
              <a:ext uri="{FF2B5EF4-FFF2-40B4-BE49-F238E27FC236}">
                <a16:creationId xmlns:a16="http://schemas.microsoft.com/office/drawing/2014/main" xmlns="" id="{5FDBA7A4-4CA9-4F65-81BF-C07EBFDB3131}"/>
              </a:ext>
            </a:extLst>
          </p:cNvPr>
          <p:cNvGrpSpPr/>
          <p:nvPr/>
        </p:nvGrpSpPr>
        <p:grpSpPr>
          <a:xfrm>
            <a:off x="9662615" y="1856096"/>
            <a:ext cx="2256429" cy="3889612"/>
            <a:chOff x="7243933" y="3993155"/>
            <a:chExt cx="1545616" cy="2362827"/>
          </a:xfrm>
          <a:solidFill>
            <a:srgbClr val="00B050"/>
          </a:solidFill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xmlns="" id="{661996D3-B2E9-4584-B251-C565292BE0CE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xmlns="" id="{EFA235C2-5210-4F94-855F-6A0A61597C05}"/>
                </a:ext>
              </a:extLst>
            </p:cNvPr>
            <p:cNvSpPr/>
            <p:nvPr/>
          </p:nvSpPr>
          <p:spPr>
            <a:xfrm>
              <a:off x="7757516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solidFill>
              <a:srgbClr val="CC9900"/>
            </a:soli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xmlns="" id="{AC48DB44-2179-4674-AECE-FB0EC68D1DA1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22">
              <a:extLst>
                <a:ext uri="{FF2B5EF4-FFF2-40B4-BE49-F238E27FC236}">
                  <a16:creationId xmlns:a16="http://schemas.microsoft.com/office/drawing/2014/main" xmlns="" id="{61B52BFD-7B94-45BB-9159-775F085E13B4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xmlns="" id="{ECC7C96C-F253-4EA9-8DDA-1C523DAE9E6A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4">
              <a:extLst>
                <a:ext uri="{FF2B5EF4-FFF2-40B4-BE49-F238E27FC236}">
                  <a16:creationId xmlns:a16="http://schemas.microsoft.com/office/drawing/2014/main" xmlns="" id="{A898CE1F-F003-4554-8F0E-04519AD59C06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8">
            <a:extLst>
              <a:ext uri="{FF2B5EF4-FFF2-40B4-BE49-F238E27FC236}">
                <a16:creationId xmlns:a16="http://schemas.microsoft.com/office/drawing/2014/main" xmlns="" id="{7385EE6F-C329-4BB9-9200-F45957EFC83F}"/>
              </a:ext>
            </a:extLst>
          </p:cNvPr>
          <p:cNvGrpSpPr/>
          <p:nvPr/>
        </p:nvGrpSpPr>
        <p:grpSpPr>
          <a:xfrm>
            <a:off x="0" y="1569493"/>
            <a:ext cx="12192000" cy="4258101"/>
            <a:chOff x="23859" y="1769166"/>
            <a:chExt cx="12140243" cy="4314397"/>
          </a:xfrm>
        </p:grpSpPr>
        <p:grpSp>
          <p:nvGrpSpPr>
            <p:cNvPr id="14" name="그룹 2">
              <a:extLst>
                <a:ext uri="{FF2B5EF4-FFF2-40B4-BE49-F238E27FC236}">
                  <a16:creationId xmlns:a16="http://schemas.microsoft.com/office/drawing/2014/main" xmlns="" id="{EF154091-CBF2-49DD-BE19-66A1BAD8A26A}"/>
                </a:ext>
              </a:extLst>
            </p:cNvPr>
            <p:cNvGrpSpPr/>
            <p:nvPr/>
          </p:nvGrpSpPr>
          <p:grpSpPr>
            <a:xfrm>
              <a:off x="1377690" y="1887178"/>
              <a:ext cx="2907829" cy="2646352"/>
              <a:chOff x="1832115" y="2011153"/>
              <a:chExt cx="2437375" cy="2218202"/>
            </a:xfrm>
          </p:grpSpPr>
          <p:sp>
            <p:nvSpPr>
              <p:cNvPr id="22" name="Freeform 3">
                <a:extLst>
                  <a:ext uri="{FF2B5EF4-FFF2-40B4-BE49-F238E27FC236}">
                    <a16:creationId xmlns:a16="http://schemas.microsoft.com/office/drawing/2014/main" xmlns="" id="{44737D6C-94E0-495F-91AC-5E1585A6660C}"/>
                  </a:ext>
                </a:extLst>
              </p:cNvPr>
              <p:cNvSpPr/>
              <p:nvPr/>
            </p:nvSpPr>
            <p:spPr>
              <a:xfrm flipH="1">
                <a:off x="3729490" y="2112100"/>
                <a:ext cx="540000" cy="1578376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1578376">
                    <a:moveTo>
                      <a:pt x="540000" y="0"/>
                    </a:moveTo>
                    <a:cubicBezTo>
                      <a:pt x="305128" y="102083"/>
                      <a:pt x="143631" y="277954"/>
                      <a:pt x="51986" y="524081"/>
                    </a:cubicBezTo>
                    <a:cubicBezTo>
                      <a:pt x="-3669" y="715945"/>
                      <a:pt x="3187" y="841300"/>
                      <a:pt x="0" y="942016"/>
                    </a:cubicBezTo>
                    <a:cubicBezTo>
                      <a:pt x="85420" y="1205012"/>
                      <a:pt x="295153" y="1414663"/>
                      <a:pt x="540000" y="15783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Freeform 4">
                <a:extLst>
                  <a:ext uri="{FF2B5EF4-FFF2-40B4-BE49-F238E27FC236}">
                    <a16:creationId xmlns:a16="http://schemas.microsoft.com/office/drawing/2014/main" xmlns="" id="{CC111411-772E-4C54-8E72-DC795332F2C1}"/>
                  </a:ext>
                </a:extLst>
              </p:cNvPr>
              <p:cNvSpPr/>
              <p:nvPr/>
            </p:nvSpPr>
            <p:spPr>
              <a:xfrm flipH="1">
                <a:off x="3106170" y="2017568"/>
                <a:ext cx="540000" cy="2032721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032721">
                    <a:moveTo>
                      <a:pt x="540000" y="60"/>
                    </a:moveTo>
                    <a:cubicBezTo>
                      <a:pt x="332971" y="-1431"/>
                      <a:pt x="153076" y="25305"/>
                      <a:pt x="0" y="78580"/>
                    </a:cubicBezTo>
                    <a:lnTo>
                      <a:pt x="0" y="1757310"/>
                    </a:lnTo>
                    <a:cubicBezTo>
                      <a:pt x="178671" y="1871799"/>
                      <a:pt x="370538" y="1961511"/>
                      <a:pt x="540000" y="20327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xmlns="" id="{A7EEB934-9C6C-473E-A873-56A98284D4A2}"/>
                  </a:ext>
                </a:extLst>
              </p:cNvPr>
              <p:cNvSpPr/>
              <p:nvPr/>
            </p:nvSpPr>
            <p:spPr>
              <a:xfrm flipH="1">
                <a:off x="1832115" y="2214874"/>
                <a:ext cx="539941" cy="1957367"/>
              </a:xfrm>
              <a:custGeom>
                <a:avLst/>
                <a:gdLst/>
                <a:ahLst/>
                <a:cxnLst/>
                <a:rect l="l" t="t" r="r" b="b"/>
                <a:pathLst>
                  <a:path w="539941" h="1957367">
                    <a:moveTo>
                      <a:pt x="0" y="0"/>
                    </a:moveTo>
                    <a:lnTo>
                      <a:pt x="0" y="1957367"/>
                    </a:lnTo>
                    <a:cubicBezTo>
                      <a:pt x="111013" y="1899390"/>
                      <a:pt x="184183" y="1786677"/>
                      <a:pt x="269263" y="1706980"/>
                    </a:cubicBezTo>
                    <a:cubicBezTo>
                      <a:pt x="760375" y="1082372"/>
                      <a:pt x="530706" y="35583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5" name="Rectangle 28">
                <a:extLst>
                  <a:ext uri="{FF2B5EF4-FFF2-40B4-BE49-F238E27FC236}">
                    <a16:creationId xmlns:a16="http://schemas.microsoft.com/office/drawing/2014/main" xmlns="" id="{7CD64654-7C13-4ADE-BBBD-0BA9439811D9}"/>
                  </a:ext>
                </a:extLst>
              </p:cNvPr>
              <p:cNvSpPr/>
              <p:nvPr/>
            </p:nvSpPr>
            <p:spPr>
              <a:xfrm>
                <a:off x="2480186" y="2011153"/>
                <a:ext cx="540000" cy="2218202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218202">
                    <a:moveTo>
                      <a:pt x="540000" y="0"/>
                    </a:moveTo>
                    <a:lnTo>
                      <a:pt x="540000" y="2068772"/>
                    </a:lnTo>
                    <a:cubicBezTo>
                      <a:pt x="432608" y="2112203"/>
                      <a:pt x="338222" y="2147505"/>
                      <a:pt x="267202" y="2175874"/>
                    </a:cubicBezTo>
                    <a:cubicBezTo>
                      <a:pt x="158061" y="2219471"/>
                      <a:pt x="71408" y="2227008"/>
                      <a:pt x="0" y="2209324"/>
                    </a:cubicBezTo>
                    <a:lnTo>
                      <a:pt x="0" y="161513"/>
                    </a:lnTo>
                    <a:cubicBezTo>
                      <a:pt x="159787" y="69422"/>
                      <a:pt x="343451" y="12025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xmlns="" id="{A35F14D2-4DB9-4FCD-85A6-C036E989565A}"/>
                </a:ext>
              </a:extLst>
            </p:cNvPr>
            <p:cNvSpPr/>
            <p:nvPr/>
          </p:nvSpPr>
          <p:spPr>
            <a:xfrm flipH="1">
              <a:off x="23859" y="1769166"/>
              <a:ext cx="12140243" cy="4314397"/>
            </a:xfrm>
            <a:custGeom>
              <a:avLst/>
              <a:gdLst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453179 w 5493715"/>
                <a:gd name="connsiteY15" fmla="*/ 5313893 h 5325465"/>
                <a:gd name="connsiteX16" fmla="*/ 5493715 w 5493715"/>
                <a:gd name="connsiteY16" fmla="*/ 5069433 h 5325465"/>
                <a:gd name="connsiteX0" fmla="*/ 0 w 5636283"/>
                <a:gd name="connsiteY0" fmla="*/ 5325465 h 5329410"/>
                <a:gd name="connsiteX1" fmla="*/ 0 w 5636283"/>
                <a:gd name="connsiteY1" fmla="*/ 5325465 h 5329410"/>
                <a:gd name="connsiteX2" fmla="*/ 2239524 w 5636283"/>
                <a:gd name="connsiteY2" fmla="*/ 5309946 h 5329410"/>
                <a:gd name="connsiteX3" fmla="*/ 1938528 w 5636283"/>
                <a:gd name="connsiteY3" fmla="*/ 4337913 h 5329410"/>
                <a:gd name="connsiteX4" fmla="*/ 833932 w 5636283"/>
                <a:gd name="connsiteY4" fmla="*/ 4411066 h 5329410"/>
                <a:gd name="connsiteX5" fmla="*/ 694944 w 5636283"/>
                <a:gd name="connsiteY5" fmla="*/ 3745382 h 5329410"/>
                <a:gd name="connsiteX6" fmla="*/ 519379 w 5636283"/>
                <a:gd name="connsiteY6" fmla="*/ 3599078 h 5329410"/>
                <a:gd name="connsiteX7" fmla="*/ 557005 w 5636283"/>
                <a:gd name="connsiteY7" fmla="*/ 3470193 h 5329410"/>
                <a:gd name="connsiteX8" fmla="*/ 456331 w 5636283"/>
                <a:gd name="connsiteY8" fmla="*/ 3362205 h 5329410"/>
                <a:gd name="connsiteX9" fmla="*/ 559793 w 5636283"/>
                <a:gd name="connsiteY9" fmla="*/ 3057428 h 5329410"/>
                <a:gd name="connsiteX10" fmla="*/ 118419 w 5636283"/>
                <a:gd name="connsiteY10" fmla="*/ 2818778 h 5329410"/>
                <a:gd name="connsiteX11" fmla="*/ 665683 w 5636283"/>
                <a:gd name="connsiteY11" fmla="*/ 1975104 h 5329410"/>
                <a:gd name="connsiteX12" fmla="*/ 2633472 w 5636283"/>
                <a:gd name="connsiteY12" fmla="*/ 0 h 5329410"/>
                <a:gd name="connsiteX13" fmla="*/ 4712039 w 5636283"/>
                <a:gd name="connsiteY13" fmla="*/ 2543951 h 5329410"/>
                <a:gd name="connsiteX14" fmla="*/ 4030675 w 5636283"/>
                <a:gd name="connsiteY14" fmla="*/ 3928262 h 5329410"/>
                <a:gd name="connsiteX15" fmla="*/ 4453179 w 5636283"/>
                <a:gd name="connsiteY15" fmla="*/ 5313893 h 5329410"/>
                <a:gd name="connsiteX16" fmla="*/ 5636283 w 5636283"/>
                <a:gd name="connsiteY16" fmla="*/ 5329410 h 5329410"/>
                <a:gd name="connsiteX0" fmla="*/ 0 w 5636283"/>
                <a:gd name="connsiteY0" fmla="*/ 5325465 h 5325465"/>
                <a:gd name="connsiteX1" fmla="*/ 0 w 5636283"/>
                <a:gd name="connsiteY1" fmla="*/ 5325465 h 5325465"/>
                <a:gd name="connsiteX2" fmla="*/ 2239524 w 5636283"/>
                <a:gd name="connsiteY2" fmla="*/ 5309946 h 5325465"/>
                <a:gd name="connsiteX3" fmla="*/ 1938528 w 5636283"/>
                <a:gd name="connsiteY3" fmla="*/ 4337913 h 5325465"/>
                <a:gd name="connsiteX4" fmla="*/ 833932 w 5636283"/>
                <a:gd name="connsiteY4" fmla="*/ 4411066 h 5325465"/>
                <a:gd name="connsiteX5" fmla="*/ 694944 w 5636283"/>
                <a:gd name="connsiteY5" fmla="*/ 3745382 h 5325465"/>
                <a:gd name="connsiteX6" fmla="*/ 519379 w 5636283"/>
                <a:gd name="connsiteY6" fmla="*/ 3599078 h 5325465"/>
                <a:gd name="connsiteX7" fmla="*/ 557005 w 5636283"/>
                <a:gd name="connsiteY7" fmla="*/ 3470193 h 5325465"/>
                <a:gd name="connsiteX8" fmla="*/ 456331 w 5636283"/>
                <a:gd name="connsiteY8" fmla="*/ 3362205 h 5325465"/>
                <a:gd name="connsiteX9" fmla="*/ 559793 w 5636283"/>
                <a:gd name="connsiteY9" fmla="*/ 3057428 h 5325465"/>
                <a:gd name="connsiteX10" fmla="*/ 118419 w 5636283"/>
                <a:gd name="connsiteY10" fmla="*/ 2818778 h 5325465"/>
                <a:gd name="connsiteX11" fmla="*/ 665683 w 5636283"/>
                <a:gd name="connsiteY11" fmla="*/ 1975104 h 5325465"/>
                <a:gd name="connsiteX12" fmla="*/ 2633472 w 5636283"/>
                <a:gd name="connsiteY12" fmla="*/ 0 h 5325465"/>
                <a:gd name="connsiteX13" fmla="*/ 4712039 w 5636283"/>
                <a:gd name="connsiteY13" fmla="*/ 2543951 h 5325465"/>
                <a:gd name="connsiteX14" fmla="*/ 4030675 w 5636283"/>
                <a:gd name="connsiteY14" fmla="*/ 3928262 h 5325465"/>
                <a:gd name="connsiteX15" fmla="*/ 4453179 w 5636283"/>
                <a:gd name="connsiteY15" fmla="*/ 5313893 h 5325465"/>
                <a:gd name="connsiteX16" fmla="*/ 5636283 w 5636283"/>
                <a:gd name="connsiteY16" fmla="*/ 5304251 h 5325465"/>
                <a:gd name="connsiteX0" fmla="*/ 0 w 5644670"/>
                <a:gd name="connsiteY0" fmla="*/ 5325465 h 5337795"/>
                <a:gd name="connsiteX1" fmla="*/ 0 w 5644670"/>
                <a:gd name="connsiteY1" fmla="*/ 5325465 h 5337795"/>
                <a:gd name="connsiteX2" fmla="*/ 2239524 w 5644670"/>
                <a:gd name="connsiteY2" fmla="*/ 5309946 h 5337795"/>
                <a:gd name="connsiteX3" fmla="*/ 1938528 w 5644670"/>
                <a:gd name="connsiteY3" fmla="*/ 4337913 h 5337795"/>
                <a:gd name="connsiteX4" fmla="*/ 833932 w 5644670"/>
                <a:gd name="connsiteY4" fmla="*/ 4411066 h 5337795"/>
                <a:gd name="connsiteX5" fmla="*/ 694944 w 5644670"/>
                <a:gd name="connsiteY5" fmla="*/ 3745382 h 5337795"/>
                <a:gd name="connsiteX6" fmla="*/ 519379 w 5644670"/>
                <a:gd name="connsiteY6" fmla="*/ 3599078 h 5337795"/>
                <a:gd name="connsiteX7" fmla="*/ 557005 w 5644670"/>
                <a:gd name="connsiteY7" fmla="*/ 3470193 h 5337795"/>
                <a:gd name="connsiteX8" fmla="*/ 456331 w 5644670"/>
                <a:gd name="connsiteY8" fmla="*/ 3362205 h 5337795"/>
                <a:gd name="connsiteX9" fmla="*/ 559793 w 5644670"/>
                <a:gd name="connsiteY9" fmla="*/ 3057428 h 5337795"/>
                <a:gd name="connsiteX10" fmla="*/ 118419 w 5644670"/>
                <a:gd name="connsiteY10" fmla="*/ 2818778 h 5337795"/>
                <a:gd name="connsiteX11" fmla="*/ 665683 w 5644670"/>
                <a:gd name="connsiteY11" fmla="*/ 1975104 h 5337795"/>
                <a:gd name="connsiteX12" fmla="*/ 2633472 w 5644670"/>
                <a:gd name="connsiteY12" fmla="*/ 0 h 5337795"/>
                <a:gd name="connsiteX13" fmla="*/ 4712039 w 5644670"/>
                <a:gd name="connsiteY13" fmla="*/ 2543951 h 5337795"/>
                <a:gd name="connsiteX14" fmla="*/ 4030675 w 5644670"/>
                <a:gd name="connsiteY14" fmla="*/ 3928262 h 5337795"/>
                <a:gd name="connsiteX15" fmla="*/ 4453179 w 5644670"/>
                <a:gd name="connsiteY15" fmla="*/ 5313893 h 5337795"/>
                <a:gd name="connsiteX16" fmla="*/ 5644670 w 5644670"/>
                <a:gd name="connsiteY16" fmla="*/ 5337795 h 533779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10073 w 5671515"/>
                <a:gd name="connsiteY0" fmla="*/ 5325465 h 5345610"/>
                <a:gd name="connsiteX1" fmla="*/ 0 w 5671515"/>
                <a:gd name="connsiteY1" fmla="*/ 5345610 h 5345610"/>
                <a:gd name="connsiteX2" fmla="*/ 2249597 w 5671515"/>
                <a:gd name="connsiteY2" fmla="*/ 5309946 h 5345610"/>
                <a:gd name="connsiteX3" fmla="*/ 1948601 w 5671515"/>
                <a:gd name="connsiteY3" fmla="*/ 4337913 h 5345610"/>
                <a:gd name="connsiteX4" fmla="*/ 844005 w 5671515"/>
                <a:gd name="connsiteY4" fmla="*/ 4411066 h 5345610"/>
                <a:gd name="connsiteX5" fmla="*/ 705017 w 5671515"/>
                <a:gd name="connsiteY5" fmla="*/ 3745382 h 5345610"/>
                <a:gd name="connsiteX6" fmla="*/ 529452 w 5671515"/>
                <a:gd name="connsiteY6" fmla="*/ 3599078 h 5345610"/>
                <a:gd name="connsiteX7" fmla="*/ 567078 w 5671515"/>
                <a:gd name="connsiteY7" fmla="*/ 3470193 h 5345610"/>
                <a:gd name="connsiteX8" fmla="*/ 466404 w 5671515"/>
                <a:gd name="connsiteY8" fmla="*/ 3362205 h 5345610"/>
                <a:gd name="connsiteX9" fmla="*/ 569866 w 5671515"/>
                <a:gd name="connsiteY9" fmla="*/ 3057428 h 5345610"/>
                <a:gd name="connsiteX10" fmla="*/ 128492 w 5671515"/>
                <a:gd name="connsiteY10" fmla="*/ 2818778 h 5345610"/>
                <a:gd name="connsiteX11" fmla="*/ 675756 w 5671515"/>
                <a:gd name="connsiteY11" fmla="*/ 1975104 h 5345610"/>
                <a:gd name="connsiteX12" fmla="*/ 2643545 w 5671515"/>
                <a:gd name="connsiteY12" fmla="*/ 0 h 5345610"/>
                <a:gd name="connsiteX13" fmla="*/ 4722112 w 5671515"/>
                <a:gd name="connsiteY13" fmla="*/ 2543951 h 5345610"/>
                <a:gd name="connsiteX14" fmla="*/ 4040748 w 5671515"/>
                <a:gd name="connsiteY14" fmla="*/ 3928262 h 5345610"/>
                <a:gd name="connsiteX15" fmla="*/ 4463252 w 5671515"/>
                <a:gd name="connsiteY15" fmla="*/ 5313893 h 5345610"/>
                <a:gd name="connsiteX16" fmla="*/ 5671515 w 5671515"/>
                <a:gd name="connsiteY16" fmla="*/ 5312636 h 5345610"/>
                <a:gd name="connsiteX0" fmla="*/ 0 w 5661442"/>
                <a:gd name="connsiteY0" fmla="*/ 5325465 h 5325465"/>
                <a:gd name="connsiteX1" fmla="*/ 100731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34477"/>
                <a:gd name="connsiteX1" fmla="*/ 100731 w 5661442"/>
                <a:gd name="connsiteY1" fmla="*/ 5325465 h 5334477"/>
                <a:gd name="connsiteX2" fmla="*/ 2239524 w 5661442"/>
                <a:gd name="connsiteY2" fmla="*/ 5309946 h 5334477"/>
                <a:gd name="connsiteX3" fmla="*/ 1938528 w 5661442"/>
                <a:gd name="connsiteY3" fmla="*/ 4337913 h 5334477"/>
                <a:gd name="connsiteX4" fmla="*/ 833932 w 5661442"/>
                <a:gd name="connsiteY4" fmla="*/ 4411066 h 5334477"/>
                <a:gd name="connsiteX5" fmla="*/ 694944 w 5661442"/>
                <a:gd name="connsiteY5" fmla="*/ 3745382 h 5334477"/>
                <a:gd name="connsiteX6" fmla="*/ 519379 w 5661442"/>
                <a:gd name="connsiteY6" fmla="*/ 3599078 h 5334477"/>
                <a:gd name="connsiteX7" fmla="*/ 557005 w 5661442"/>
                <a:gd name="connsiteY7" fmla="*/ 3470193 h 5334477"/>
                <a:gd name="connsiteX8" fmla="*/ 456331 w 5661442"/>
                <a:gd name="connsiteY8" fmla="*/ 3362205 h 5334477"/>
                <a:gd name="connsiteX9" fmla="*/ 559793 w 5661442"/>
                <a:gd name="connsiteY9" fmla="*/ 3057428 h 5334477"/>
                <a:gd name="connsiteX10" fmla="*/ 118419 w 5661442"/>
                <a:gd name="connsiteY10" fmla="*/ 2818778 h 5334477"/>
                <a:gd name="connsiteX11" fmla="*/ 665683 w 5661442"/>
                <a:gd name="connsiteY11" fmla="*/ 1975104 h 5334477"/>
                <a:gd name="connsiteX12" fmla="*/ 2633472 w 5661442"/>
                <a:gd name="connsiteY12" fmla="*/ 0 h 5334477"/>
                <a:gd name="connsiteX13" fmla="*/ 4712039 w 5661442"/>
                <a:gd name="connsiteY13" fmla="*/ 2543951 h 5334477"/>
                <a:gd name="connsiteX14" fmla="*/ 4030675 w 5661442"/>
                <a:gd name="connsiteY14" fmla="*/ 3928262 h 5334477"/>
                <a:gd name="connsiteX15" fmla="*/ 4453179 w 5661442"/>
                <a:gd name="connsiteY15" fmla="*/ 5313893 h 5334477"/>
                <a:gd name="connsiteX16" fmla="*/ 5661442 w 5661442"/>
                <a:gd name="connsiteY16" fmla="*/ 5312636 h 5334477"/>
                <a:gd name="connsiteX0" fmla="*/ 0 w 5661442"/>
                <a:gd name="connsiteY0" fmla="*/ 5325465 h 5327903"/>
                <a:gd name="connsiteX1" fmla="*/ 70513 w 5661442"/>
                <a:gd name="connsiteY1" fmla="*/ 5315392 h 5327903"/>
                <a:gd name="connsiteX2" fmla="*/ 2239524 w 5661442"/>
                <a:gd name="connsiteY2" fmla="*/ 5309946 h 5327903"/>
                <a:gd name="connsiteX3" fmla="*/ 1938528 w 5661442"/>
                <a:gd name="connsiteY3" fmla="*/ 4337913 h 5327903"/>
                <a:gd name="connsiteX4" fmla="*/ 833932 w 5661442"/>
                <a:gd name="connsiteY4" fmla="*/ 4411066 h 5327903"/>
                <a:gd name="connsiteX5" fmla="*/ 694944 w 5661442"/>
                <a:gd name="connsiteY5" fmla="*/ 3745382 h 5327903"/>
                <a:gd name="connsiteX6" fmla="*/ 519379 w 5661442"/>
                <a:gd name="connsiteY6" fmla="*/ 3599078 h 5327903"/>
                <a:gd name="connsiteX7" fmla="*/ 557005 w 5661442"/>
                <a:gd name="connsiteY7" fmla="*/ 3470193 h 5327903"/>
                <a:gd name="connsiteX8" fmla="*/ 456331 w 5661442"/>
                <a:gd name="connsiteY8" fmla="*/ 3362205 h 5327903"/>
                <a:gd name="connsiteX9" fmla="*/ 559793 w 5661442"/>
                <a:gd name="connsiteY9" fmla="*/ 3057428 h 5327903"/>
                <a:gd name="connsiteX10" fmla="*/ 118419 w 5661442"/>
                <a:gd name="connsiteY10" fmla="*/ 2818778 h 5327903"/>
                <a:gd name="connsiteX11" fmla="*/ 665683 w 5661442"/>
                <a:gd name="connsiteY11" fmla="*/ 1975104 h 5327903"/>
                <a:gd name="connsiteX12" fmla="*/ 2633472 w 5661442"/>
                <a:gd name="connsiteY12" fmla="*/ 0 h 5327903"/>
                <a:gd name="connsiteX13" fmla="*/ 4712039 w 5661442"/>
                <a:gd name="connsiteY13" fmla="*/ 2543951 h 5327903"/>
                <a:gd name="connsiteX14" fmla="*/ 4030675 w 5661442"/>
                <a:gd name="connsiteY14" fmla="*/ 3928262 h 5327903"/>
                <a:gd name="connsiteX15" fmla="*/ 4453179 w 5661442"/>
                <a:gd name="connsiteY15" fmla="*/ 5313893 h 5327903"/>
                <a:gd name="connsiteX16" fmla="*/ 5661442 w 5661442"/>
                <a:gd name="connsiteY16" fmla="*/ 5312636 h 5327903"/>
                <a:gd name="connsiteX0" fmla="*/ 0 w 5661442"/>
                <a:gd name="connsiteY0" fmla="*/ 5325465 h 5342377"/>
                <a:gd name="connsiteX1" fmla="*/ 30220 w 5661442"/>
                <a:gd name="connsiteY1" fmla="*/ 5335538 h 5342377"/>
                <a:gd name="connsiteX2" fmla="*/ 2239524 w 5661442"/>
                <a:gd name="connsiteY2" fmla="*/ 5309946 h 5342377"/>
                <a:gd name="connsiteX3" fmla="*/ 1938528 w 5661442"/>
                <a:gd name="connsiteY3" fmla="*/ 4337913 h 5342377"/>
                <a:gd name="connsiteX4" fmla="*/ 833932 w 5661442"/>
                <a:gd name="connsiteY4" fmla="*/ 4411066 h 5342377"/>
                <a:gd name="connsiteX5" fmla="*/ 694944 w 5661442"/>
                <a:gd name="connsiteY5" fmla="*/ 3745382 h 5342377"/>
                <a:gd name="connsiteX6" fmla="*/ 519379 w 5661442"/>
                <a:gd name="connsiteY6" fmla="*/ 3599078 h 5342377"/>
                <a:gd name="connsiteX7" fmla="*/ 557005 w 5661442"/>
                <a:gd name="connsiteY7" fmla="*/ 3470193 h 5342377"/>
                <a:gd name="connsiteX8" fmla="*/ 456331 w 5661442"/>
                <a:gd name="connsiteY8" fmla="*/ 3362205 h 5342377"/>
                <a:gd name="connsiteX9" fmla="*/ 559793 w 5661442"/>
                <a:gd name="connsiteY9" fmla="*/ 3057428 h 5342377"/>
                <a:gd name="connsiteX10" fmla="*/ 118419 w 5661442"/>
                <a:gd name="connsiteY10" fmla="*/ 2818778 h 5342377"/>
                <a:gd name="connsiteX11" fmla="*/ 665683 w 5661442"/>
                <a:gd name="connsiteY11" fmla="*/ 1975104 h 5342377"/>
                <a:gd name="connsiteX12" fmla="*/ 2633472 w 5661442"/>
                <a:gd name="connsiteY12" fmla="*/ 0 h 5342377"/>
                <a:gd name="connsiteX13" fmla="*/ 4712039 w 5661442"/>
                <a:gd name="connsiteY13" fmla="*/ 2543951 h 5342377"/>
                <a:gd name="connsiteX14" fmla="*/ 4030675 w 5661442"/>
                <a:gd name="connsiteY14" fmla="*/ 3928262 h 5342377"/>
                <a:gd name="connsiteX15" fmla="*/ 4453179 w 5661442"/>
                <a:gd name="connsiteY15" fmla="*/ 5313893 h 5342377"/>
                <a:gd name="connsiteX16" fmla="*/ 5661442 w 5661442"/>
                <a:gd name="connsiteY16" fmla="*/ 5312636 h 5342377"/>
                <a:gd name="connsiteX0" fmla="*/ 0 w 5661442"/>
                <a:gd name="connsiteY0" fmla="*/ 5325465 h 5335538"/>
                <a:gd name="connsiteX1" fmla="*/ 30220 w 5661442"/>
                <a:gd name="connsiteY1" fmla="*/ 5335538 h 5335538"/>
                <a:gd name="connsiteX2" fmla="*/ 2239524 w 5661442"/>
                <a:gd name="connsiteY2" fmla="*/ 5309946 h 5335538"/>
                <a:gd name="connsiteX3" fmla="*/ 1938528 w 5661442"/>
                <a:gd name="connsiteY3" fmla="*/ 4337913 h 5335538"/>
                <a:gd name="connsiteX4" fmla="*/ 833932 w 5661442"/>
                <a:gd name="connsiteY4" fmla="*/ 4411066 h 5335538"/>
                <a:gd name="connsiteX5" fmla="*/ 694944 w 5661442"/>
                <a:gd name="connsiteY5" fmla="*/ 3745382 h 5335538"/>
                <a:gd name="connsiteX6" fmla="*/ 519379 w 5661442"/>
                <a:gd name="connsiteY6" fmla="*/ 3599078 h 5335538"/>
                <a:gd name="connsiteX7" fmla="*/ 557005 w 5661442"/>
                <a:gd name="connsiteY7" fmla="*/ 3470193 h 5335538"/>
                <a:gd name="connsiteX8" fmla="*/ 456331 w 5661442"/>
                <a:gd name="connsiteY8" fmla="*/ 3362205 h 5335538"/>
                <a:gd name="connsiteX9" fmla="*/ 559793 w 5661442"/>
                <a:gd name="connsiteY9" fmla="*/ 3057428 h 5335538"/>
                <a:gd name="connsiteX10" fmla="*/ 118419 w 5661442"/>
                <a:gd name="connsiteY10" fmla="*/ 2818778 h 5335538"/>
                <a:gd name="connsiteX11" fmla="*/ 665683 w 5661442"/>
                <a:gd name="connsiteY11" fmla="*/ 1975104 h 5335538"/>
                <a:gd name="connsiteX12" fmla="*/ 2633472 w 5661442"/>
                <a:gd name="connsiteY12" fmla="*/ 0 h 5335538"/>
                <a:gd name="connsiteX13" fmla="*/ 4712039 w 5661442"/>
                <a:gd name="connsiteY13" fmla="*/ 2543951 h 5335538"/>
                <a:gd name="connsiteX14" fmla="*/ 4030675 w 5661442"/>
                <a:gd name="connsiteY14" fmla="*/ 3928262 h 5335538"/>
                <a:gd name="connsiteX15" fmla="*/ 4453179 w 5661442"/>
                <a:gd name="connsiteY15" fmla="*/ 5313893 h 5335538"/>
                <a:gd name="connsiteX16" fmla="*/ 5661442 w 5661442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885894"/>
                <a:gd name="connsiteY0" fmla="*/ 5325465 h 5772967"/>
                <a:gd name="connsiteX1" fmla="*/ 30220 w 5885894"/>
                <a:gd name="connsiteY1" fmla="*/ 5335538 h 5772967"/>
                <a:gd name="connsiteX2" fmla="*/ 2239524 w 5885894"/>
                <a:gd name="connsiteY2" fmla="*/ 5309946 h 5772967"/>
                <a:gd name="connsiteX3" fmla="*/ 1938528 w 5885894"/>
                <a:gd name="connsiteY3" fmla="*/ 4337913 h 5772967"/>
                <a:gd name="connsiteX4" fmla="*/ 833932 w 5885894"/>
                <a:gd name="connsiteY4" fmla="*/ 4411066 h 5772967"/>
                <a:gd name="connsiteX5" fmla="*/ 694944 w 5885894"/>
                <a:gd name="connsiteY5" fmla="*/ 3745382 h 5772967"/>
                <a:gd name="connsiteX6" fmla="*/ 519379 w 5885894"/>
                <a:gd name="connsiteY6" fmla="*/ 3599078 h 5772967"/>
                <a:gd name="connsiteX7" fmla="*/ 557005 w 5885894"/>
                <a:gd name="connsiteY7" fmla="*/ 3470193 h 5772967"/>
                <a:gd name="connsiteX8" fmla="*/ 456331 w 5885894"/>
                <a:gd name="connsiteY8" fmla="*/ 3362205 h 5772967"/>
                <a:gd name="connsiteX9" fmla="*/ 559793 w 5885894"/>
                <a:gd name="connsiteY9" fmla="*/ 3057428 h 5772967"/>
                <a:gd name="connsiteX10" fmla="*/ 118419 w 5885894"/>
                <a:gd name="connsiteY10" fmla="*/ 2818778 h 5772967"/>
                <a:gd name="connsiteX11" fmla="*/ 665683 w 5885894"/>
                <a:gd name="connsiteY11" fmla="*/ 1975104 h 5772967"/>
                <a:gd name="connsiteX12" fmla="*/ 2633472 w 5885894"/>
                <a:gd name="connsiteY12" fmla="*/ 0 h 5772967"/>
                <a:gd name="connsiteX13" fmla="*/ 4712039 w 5885894"/>
                <a:gd name="connsiteY13" fmla="*/ 2543951 h 5772967"/>
                <a:gd name="connsiteX14" fmla="*/ 4030675 w 5885894"/>
                <a:gd name="connsiteY14" fmla="*/ 3928262 h 5772967"/>
                <a:gd name="connsiteX15" fmla="*/ 4453179 w 5885894"/>
                <a:gd name="connsiteY15" fmla="*/ 5313893 h 5772967"/>
                <a:gd name="connsiteX16" fmla="*/ 5885894 w 5885894"/>
                <a:gd name="connsiteY16" fmla="*/ 5772967 h 5772967"/>
                <a:gd name="connsiteX0" fmla="*/ 0 w 5828353"/>
                <a:gd name="connsiteY0" fmla="*/ 5325465 h 5588834"/>
                <a:gd name="connsiteX1" fmla="*/ 30220 w 5828353"/>
                <a:gd name="connsiteY1" fmla="*/ 5335538 h 5588834"/>
                <a:gd name="connsiteX2" fmla="*/ 2239524 w 5828353"/>
                <a:gd name="connsiteY2" fmla="*/ 5309946 h 5588834"/>
                <a:gd name="connsiteX3" fmla="*/ 1938528 w 5828353"/>
                <a:gd name="connsiteY3" fmla="*/ 4337913 h 5588834"/>
                <a:gd name="connsiteX4" fmla="*/ 833932 w 5828353"/>
                <a:gd name="connsiteY4" fmla="*/ 4411066 h 5588834"/>
                <a:gd name="connsiteX5" fmla="*/ 694944 w 5828353"/>
                <a:gd name="connsiteY5" fmla="*/ 3745382 h 5588834"/>
                <a:gd name="connsiteX6" fmla="*/ 519379 w 5828353"/>
                <a:gd name="connsiteY6" fmla="*/ 3599078 h 5588834"/>
                <a:gd name="connsiteX7" fmla="*/ 557005 w 5828353"/>
                <a:gd name="connsiteY7" fmla="*/ 3470193 h 5588834"/>
                <a:gd name="connsiteX8" fmla="*/ 456331 w 5828353"/>
                <a:gd name="connsiteY8" fmla="*/ 3362205 h 5588834"/>
                <a:gd name="connsiteX9" fmla="*/ 559793 w 5828353"/>
                <a:gd name="connsiteY9" fmla="*/ 3057428 h 5588834"/>
                <a:gd name="connsiteX10" fmla="*/ 118419 w 5828353"/>
                <a:gd name="connsiteY10" fmla="*/ 2818778 h 5588834"/>
                <a:gd name="connsiteX11" fmla="*/ 665683 w 5828353"/>
                <a:gd name="connsiteY11" fmla="*/ 1975104 h 5588834"/>
                <a:gd name="connsiteX12" fmla="*/ 2633472 w 5828353"/>
                <a:gd name="connsiteY12" fmla="*/ 0 h 5588834"/>
                <a:gd name="connsiteX13" fmla="*/ 4712039 w 5828353"/>
                <a:gd name="connsiteY13" fmla="*/ 2543951 h 5588834"/>
                <a:gd name="connsiteX14" fmla="*/ 4030675 w 5828353"/>
                <a:gd name="connsiteY14" fmla="*/ 3928262 h 5588834"/>
                <a:gd name="connsiteX15" fmla="*/ 4453179 w 5828353"/>
                <a:gd name="connsiteY15" fmla="*/ 5313893 h 5588834"/>
                <a:gd name="connsiteX16" fmla="*/ 5828353 w 5828353"/>
                <a:gd name="connsiteY16" fmla="*/ 5588834 h 5588834"/>
                <a:gd name="connsiteX0" fmla="*/ 0 w 5828353"/>
                <a:gd name="connsiteY0" fmla="*/ 5325465 h 5588835"/>
                <a:gd name="connsiteX1" fmla="*/ 30220 w 5828353"/>
                <a:gd name="connsiteY1" fmla="*/ 5335538 h 5588835"/>
                <a:gd name="connsiteX2" fmla="*/ 2239524 w 5828353"/>
                <a:gd name="connsiteY2" fmla="*/ 5309946 h 5588835"/>
                <a:gd name="connsiteX3" fmla="*/ 1938528 w 5828353"/>
                <a:gd name="connsiteY3" fmla="*/ 4337913 h 5588835"/>
                <a:gd name="connsiteX4" fmla="*/ 833932 w 5828353"/>
                <a:gd name="connsiteY4" fmla="*/ 4411066 h 5588835"/>
                <a:gd name="connsiteX5" fmla="*/ 694944 w 5828353"/>
                <a:gd name="connsiteY5" fmla="*/ 3745382 h 5588835"/>
                <a:gd name="connsiteX6" fmla="*/ 519379 w 5828353"/>
                <a:gd name="connsiteY6" fmla="*/ 3599078 h 5588835"/>
                <a:gd name="connsiteX7" fmla="*/ 557005 w 5828353"/>
                <a:gd name="connsiteY7" fmla="*/ 3470193 h 5588835"/>
                <a:gd name="connsiteX8" fmla="*/ 456331 w 5828353"/>
                <a:gd name="connsiteY8" fmla="*/ 3362205 h 5588835"/>
                <a:gd name="connsiteX9" fmla="*/ 559793 w 5828353"/>
                <a:gd name="connsiteY9" fmla="*/ 3057428 h 5588835"/>
                <a:gd name="connsiteX10" fmla="*/ 118419 w 5828353"/>
                <a:gd name="connsiteY10" fmla="*/ 2818778 h 5588835"/>
                <a:gd name="connsiteX11" fmla="*/ 665683 w 5828353"/>
                <a:gd name="connsiteY11" fmla="*/ 1975104 h 5588835"/>
                <a:gd name="connsiteX12" fmla="*/ 2633472 w 5828353"/>
                <a:gd name="connsiteY12" fmla="*/ 0 h 5588835"/>
                <a:gd name="connsiteX13" fmla="*/ 4712039 w 5828353"/>
                <a:gd name="connsiteY13" fmla="*/ 2543951 h 5588835"/>
                <a:gd name="connsiteX14" fmla="*/ 4030675 w 5828353"/>
                <a:gd name="connsiteY14" fmla="*/ 3928262 h 5588835"/>
                <a:gd name="connsiteX15" fmla="*/ 4510720 w 5828353"/>
                <a:gd name="connsiteY15" fmla="*/ 5544059 h 5588835"/>
                <a:gd name="connsiteX16" fmla="*/ 5828353 w 5828353"/>
                <a:gd name="connsiteY16" fmla="*/ 5588834 h 5588835"/>
                <a:gd name="connsiteX0" fmla="*/ 0 w 5828353"/>
                <a:gd name="connsiteY0" fmla="*/ 5325465 h 5554309"/>
                <a:gd name="connsiteX1" fmla="*/ 30220 w 5828353"/>
                <a:gd name="connsiteY1" fmla="*/ 5335538 h 5554309"/>
                <a:gd name="connsiteX2" fmla="*/ 2239524 w 5828353"/>
                <a:gd name="connsiteY2" fmla="*/ 5309946 h 5554309"/>
                <a:gd name="connsiteX3" fmla="*/ 1938528 w 5828353"/>
                <a:gd name="connsiteY3" fmla="*/ 4337913 h 5554309"/>
                <a:gd name="connsiteX4" fmla="*/ 833932 w 5828353"/>
                <a:gd name="connsiteY4" fmla="*/ 4411066 h 5554309"/>
                <a:gd name="connsiteX5" fmla="*/ 694944 w 5828353"/>
                <a:gd name="connsiteY5" fmla="*/ 3745382 h 5554309"/>
                <a:gd name="connsiteX6" fmla="*/ 519379 w 5828353"/>
                <a:gd name="connsiteY6" fmla="*/ 3599078 h 5554309"/>
                <a:gd name="connsiteX7" fmla="*/ 557005 w 5828353"/>
                <a:gd name="connsiteY7" fmla="*/ 3470193 h 5554309"/>
                <a:gd name="connsiteX8" fmla="*/ 456331 w 5828353"/>
                <a:gd name="connsiteY8" fmla="*/ 3362205 h 5554309"/>
                <a:gd name="connsiteX9" fmla="*/ 559793 w 5828353"/>
                <a:gd name="connsiteY9" fmla="*/ 3057428 h 5554309"/>
                <a:gd name="connsiteX10" fmla="*/ 118419 w 5828353"/>
                <a:gd name="connsiteY10" fmla="*/ 2818778 h 5554309"/>
                <a:gd name="connsiteX11" fmla="*/ 665683 w 5828353"/>
                <a:gd name="connsiteY11" fmla="*/ 1975104 h 5554309"/>
                <a:gd name="connsiteX12" fmla="*/ 2633472 w 5828353"/>
                <a:gd name="connsiteY12" fmla="*/ 0 h 5554309"/>
                <a:gd name="connsiteX13" fmla="*/ 4712039 w 5828353"/>
                <a:gd name="connsiteY13" fmla="*/ 2543951 h 5554309"/>
                <a:gd name="connsiteX14" fmla="*/ 4030675 w 5828353"/>
                <a:gd name="connsiteY14" fmla="*/ 3928262 h 5554309"/>
                <a:gd name="connsiteX15" fmla="*/ 4510720 w 5828353"/>
                <a:gd name="connsiteY15" fmla="*/ 5544059 h 5554309"/>
                <a:gd name="connsiteX16" fmla="*/ 5828353 w 5828353"/>
                <a:gd name="connsiteY16" fmla="*/ 5554309 h 5554309"/>
                <a:gd name="connsiteX0" fmla="*/ 280503 w 6108856"/>
                <a:gd name="connsiteY0" fmla="*/ 5325465 h 5554309"/>
                <a:gd name="connsiteX1" fmla="*/ 0 w 6108856"/>
                <a:gd name="connsiteY1" fmla="*/ 5554196 h 5554309"/>
                <a:gd name="connsiteX2" fmla="*/ 2520027 w 6108856"/>
                <a:gd name="connsiteY2" fmla="*/ 5309946 h 5554309"/>
                <a:gd name="connsiteX3" fmla="*/ 2219031 w 6108856"/>
                <a:gd name="connsiteY3" fmla="*/ 4337913 h 5554309"/>
                <a:gd name="connsiteX4" fmla="*/ 1114435 w 6108856"/>
                <a:gd name="connsiteY4" fmla="*/ 4411066 h 5554309"/>
                <a:gd name="connsiteX5" fmla="*/ 975447 w 6108856"/>
                <a:gd name="connsiteY5" fmla="*/ 3745382 h 5554309"/>
                <a:gd name="connsiteX6" fmla="*/ 799882 w 6108856"/>
                <a:gd name="connsiteY6" fmla="*/ 3599078 h 5554309"/>
                <a:gd name="connsiteX7" fmla="*/ 837508 w 6108856"/>
                <a:gd name="connsiteY7" fmla="*/ 3470193 h 5554309"/>
                <a:gd name="connsiteX8" fmla="*/ 736834 w 6108856"/>
                <a:gd name="connsiteY8" fmla="*/ 3362205 h 5554309"/>
                <a:gd name="connsiteX9" fmla="*/ 840296 w 6108856"/>
                <a:gd name="connsiteY9" fmla="*/ 3057428 h 5554309"/>
                <a:gd name="connsiteX10" fmla="*/ 398922 w 6108856"/>
                <a:gd name="connsiteY10" fmla="*/ 2818778 h 5554309"/>
                <a:gd name="connsiteX11" fmla="*/ 946186 w 6108856"/>
                <a:gd name="connsiteY11" fmla="*/ 1975104 h 5554309"/>
                <a:gd name="connsiteX12" fmla="*/ 2913975 w 6108856"/>
                <a:gd name="connsiteY12" fmla="*/ 0 h 5554309"/>
                <a:gd name="connsiteX13" fmla="*/ 4992542 w 6108856"/>
                <a:gd name="connsiteY13" fmla="*/ 2543951 h 5554309"/>
                <a:gd name="connsiteX14" fmla="*/ 4311178 w 6108856"/>
                <a:gd name="connsiteY14" fmla="*/ 3928262 h 5554309"/>
                <a:gd name="connsiteX15" fmla="*/ 4791223 w 6108856"/>
                <a:gd name="connsiteY15" fmla="*/ 5544059 h 5554309"/>
                <a:gd name="connsiteX16" fmla="*/ 6108856 w 6108856"/>
                <a:gd name="connsiteY16" fmla="*/ 5554309 h 5554309"/>
                <a:gd name="connsiteX0" fmla="*/ 0 w 6108856"/>
                <a:gd name="connsiteY0" fmla="*/ 5554196 h 5554309"/>
                <a:gd name="connsiteX1" fmla="*/ 2520027 w 6108856"/>
                <a:gd name="connsiteY1" fmla="*/ 5309946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12139186"/>
                <a:gd name="connsiteY0" fmla="*/ 5531179 h 5554309"/>
                <a:gd name="connsiteX1" fmla="*/ 8619407 w 12139186"/>
                <a:gd name="connsiteY1" fmla="*/ 5540112 h 5554309"/>
                <a:gd name="connsiteX2" fmla="*/ 8249361 w 12139186"/>
                <a:gd name="connsiteY2" fmla="*/ 4337913 h 5554309"/>
                <a:gd name="connsiteX3" fmla="*/ 7144765 w 12139186"/>
                <a:gd name="connsiteY3" fmla="*/ 4411066 h 5554309"/>
                <a:gd name="connsiteX4" fmla="*/ 7005777 w 12139186"/>
                <a:gd name="connsiteY4" fmla="*/ 3745382 h 5554309"/>
                <a:gd name="connsiteX5" fmla="*/ 6830212 w 12139186"/>
                <a:gd name="connsiteY5" fmla="*/ 3599078 h 5554309"/>
                <a:gd name="connsiteX6" fmla="*/ 6867838 w 12139186"/>
                <a:gd name="connsiteY6" fmla="*/ 3470193 h 5554309"/>
                <a:gd name="connsiteX7" fmla="*/ 6767164 w 12139186"/>
                <a:gd name="connsiteY7" fmla="*/ 3362205 h 5554309"/>
                <a:gd name="connsiteX8" fmla="*/ 6870626 w 12139186"/>
                <a:gd name="connsiteY8" fmla="*/ 3057428 h 5554309"/>
                <a:gd name="connsiteX9" fmla="*/ 6429252 w 12139186"/>
                <a:gd name="connsiteY9" fmla="*/ 2818778 h 5554309"/>
                <a:gd name="connsiteX10" fmla="*/ 6976516 w 12139186"/>
                <a:gd name="connsiteY10" fmla="*/ 1975104 h 5554309"/>
                <a:gd name="connsiteX11" fmla="*/ 8944305 w 12139186"/>
                <a:gd name="connsiteY11" fmla="*/ 0 h 5554309"/>
                <a:gd name="connsiteX12" fmla="*/ 11022872 w 12139186"/>
                <a:gd name="connsiteY12" fmla="*/ 2543951 h 5554309"/>
                <a:gd name="connsiteX13" fmla="*/ 10341508 w 12139186"/>
                <a:gd name="connsiteY13" fmla="*/ 3928262 h 5554309"/>
                <a:gd name="connsiteX14" fmla="*/ 10821553 w 12139186"/>
                <a:gd name="connsiteY14" fmla="*/ 5544059 h 5554309"/>
                <a:gd name="connsiteX15" fmla="*/ 12139186 w 12139186"/>
                <a:gd name="connsiteY15" fmla="*/ 5554309 h 5554309"/>
                <a:gd name="connsiteX0" fmla="*/ 0 w 15025640"/>
                <a:gd name="connsiteY0" fmla="*/ 5531179 h 5554309"/>
                <a:gd name="connsiteX1" fmla="*/ 11505861 w 15025640"/>
                <a:gd name="connsiteY1" fmla="*/ 5540112 h 5554309"/>
                <a:gd name="connsiteX2" fmla="*/ 11135815 w 15025640"/>
                <a:gd name="connsiteY2" fmla="*/ 4337913 h 5554309"/>
                <a:gd name="connsiteX3" fmla="*/ 10031219 w 15025640"/>
                <a:gd name="connsiteY3" fmla="*/ 4411066 h 5554309"/>
                <a:gd name="connsiteX4" fmla="*/ 9892231 w 15025640"/>
                <a:gd name="connsiteY4" fmla="*/ 3745382 h 5554309"/>
                <a:gd name="connsiteX5" fmla="*/ 9716666 w 15025640"/>
                <a:gd name="connsiteY5" fmla="*/ 3599078 h 5554309"/>
                <a:gd name="connsiteX6" fmla="*/ 9754292 w 15025640"/>
                <a:gd name="connsiteY6" fmla="*/ 3470193 h 5554309"/>
                <a:gd name="connsiteX7" fmla="*/ 9653618 w 15025640"/>
                <a:gd name="connsiteY7" fmla="*/ 3362205 h 5554309"/>
                <a:gd name="connsiteX8" fmla="*/ 9757080 w 15025640"/>
                <a:gd name="connsiteY8" fmla="*/ 3057428 h 5554309"/>
                <a:gd name="connsiteX9" fmla="*/ 9315706 w 15025640"/>
                <a:gd name="connsiteY9" fmla="*/ 2818778 h 5554309"/>
                <a:gd name="connsiteX10" fmla="*/ 9862970 w 15025640"/>
                <a:gd name="connsiteY10" fmla="*/ 1975104 h 5554309"/>
                <a:gd name="connsiteX11" fmla="*/ 11830759 w 15025640"/>
                <a:gd name="connsiteY11" fmla="*/ 0 h 5554309"/>
                <a:gd name="connsiteX12" fmla="*/ 13909326 w 15025640"/>
                <a:gd name="connsiteY12" fmla="*/ 2543951 h 5554309"/>
                <a:gd name="connsiteX13" fmla="*/ 13227962 w 15025640"/>
                <a:gd name="connsiteY13" fmla="*/ 3928262 h 5554309"/>
                <a:gd name="connsiteX14" fmla="*/ 13708007 w 15025640"/>
                <a:gd name="connsiteY14" fmla="*/ 5544059 h 5554309"/>
                <a:gd name="connsiteX15" fmla="*/ 15025640 w 15025640"/>
                <a:gd name="connsiteY15" fmla="*/ 5554309 h 5554309"/>
                <a:gd name="connsiteX0" fmla="*/ 0 w 15600376"/>
                <a:gd name="connsiteY0" fmla="*/ 5531179 h 5544058"/>
                <a:gd name="connsiteX1" fmla="*/ 11505861 w 15600376"/>
                <a:gd name="connsiteY1" fmla="*/ 5540112 h 5544058"/>
                <a:gd name="connsiteX2" fmla="*/ 11135815 w 15600376"/>
                <a:gd name="connsiteY2" fmla="*/ 4337913 h 5544058"/>
                <a:gd name="connsiteX3" fmla="*/ 10031219 w 15600376"/>
                <a:gd name="connsiteY3" fmla="*/ 4411066 h 5544058"/>
                <a:gd name="connsiteX4" fmla="*/ 9892231 w 15600376"/>
                <a:gd name="connsiteY4" fmla="*/ 3745382 h 5544058"/>
                <a:gd name="connsiteX5" fmla="*/ 9716666 w 15600376"/>
                <a:gd name="connsiteY5" fmla="*/ 3599078 h 5544058"/>
                <a:gd name="connsiteX6" fmla="*/ 9754292 w 15600376"/>
                <a:gd name="connsiteY6" fmla="*/ 3470193 h 5544058"/>
                <a:gd name="connsiteX7" fmla="*/ 9653618 w 15600376"/>
                <a:gd name="connsiteY7" fmla="*/ 3362205 h 5544058"/>
                <a:gd name="connsiteX8" fmla="*/ 9757080 w 15600376"/>
                <a:gd name="connsiteY8" fmla="*/ 3057428 h 5544058"/>
                <a:gd name="connsiteX9" fmla="*/ 9315706 w 15600376"/>
                <a:gd name="connsiteY9" fmla="*/ 2818778 h 5544058"/>
                <a:gd name="connsiteX10" fmla="*/ 9862970 w 15600376"/>
                <a:gd name="connsiteY10" fmla="*/ 1975104 h 5544058"/>
                <a:gd name="connsiteX11" fmla="*/ 11830759 w 15600376"/>
                <a:gd name="connsiteY11" fmla="*/ 0 h 5544058"/>
                <a:gd name="connsiteX12" fmla="*/ 13909326 w 15600376"/>
                <a:gd name="connsiteY12" fmla="*/ 2543951 h 5544058"/>
                <a:gd name="connsiteX13" fmla="*/ 13227962 w 15600376"/>
                <a:gd name="connsiteY13" fmla="*/ 3928262 h 5544058"/>
                <a:gd name="connsiteX14" fmla="*/ 13708007 w 15600376"/>
                <a:gd name="connsiteY14" fmla="*/ 5544059 h 5544058"/>
                <a:gd name="connsiteX15" fmla="*/ 15600376 w 15600376"/>
                <a:gd name="connsiteY15" fmla="*/ 5541537 h 55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0376" h="5544058">
                  <a:moveTo>
                    <a:pt x="0" y="5531179"/>
                  </a:moveTo>
                  <a:lnTo>
                    <a:pt x="11505861" y="5540112"/>
                  </a:lnTo>
                  <a:cubicBezTo>
                    <a:pt x="11441871" y="5232873"/>
                    <a:pt x="11357709" y="4564685"/>
                    <a:pt x="11135815" y="4337913"/>
                  </a:cubicBezTo>
                  <a:cubicBezTo>
                    <a:pt x="11038279" y="4218431"/>
                    <a:pt x="10333581" y="4625644"/>
                    <a:pt x="10031219" y="4411066"/>
                  </a:cubicBezTo>
                  <a:cubicBezTo>
                    <a:pt x="9709350" y="4162349"/>
                    <a:pt x="9965383" y="3833165"/>
                    <a:pt x="9892231" y="3745382"/>
                  </a:cubicBezTo>
                  <a:cubicBezTo>
                    <a:pt x="9833709" y="3696614"/>
                    <a:pt x="9730609" y="3646108"/>
                    <a:pt x="9716666" y="3599078"/>
                  </a:cubicBezTo>
                  <a:cubicBezTo>
                    <a:pt x="9697521" y="3557625"/>
                    <a:pt x="9723643" y="3507120"/>
                    <a:pt x="9754292" y="3470193"/>
                  </a:cubicBezTo>
                  <a:lnTo>
                    <a:pt x="9653618" y="3362205"/>
                  </a:lnTo>
                  <a:cubicBezTo>
                    <a:pt x="9611152" y="3284755"/>
                    <a:pt x="9727119" y="3157511"/>
                    <a:pt x="9757080" y="3057428"/>
                  </a:cubicBezTo>
                  <a:cubicBezTo>
                    <a:pt x="9609955" y="2977878"/>
                    <a:pt x="9372296" y="2939068"/>
                    <a:pt x="9315706" y="2818778"/>
                  </a:cubicBezTo>
                  <a:cubicBezTo>
                    <a:pt x="9267263" y="2691462"/>
                    <a:pt x="9798244" y="2374024"/>
                    <a:pt x="9862970" y="1975104"/>
                  </a:cubicBezTo>
                  <a:cubicBezTo>
                    <a:pt x="9812729" y="266534"/>
                    <a:pt x="11229150" y="11046"/>
                    <a:pt x="11830759" y="0"/>
                  </a:cubicBezTo>
                  <a:cubicBezTo>
                    <a:pt x="12813325" y="-24"/>
                    <a:pt x="14393422" y="647274"/>
                    <a:pt x="13909326" y="2543951"/>
                  </a:cubicBezTo>
                  <a:cubicBezTo>
                    <a:pt x="13722946" y="3037075"/>
                    <a:pt x="13158606" y="3622783"/>
                    <a:pt x="13227962" y="3928262"/>
                  </a:cubicBezTo>
                  <a:cubicBezTo>
                    <a:pt x="13299038" y="4327448"/>
                    <a:pt x="13600717" y="5185614"/>
                    <a:pt x="13708007" y="5544059"/>
                  </a:cubicBezTo>
                  <a:lnTo>
                    <a:pt x="15600376" y="5541537"/>
                  </a:lnTo>
                </a:path>
              </a:pathLst>
            </a:cu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83207" y="409433"/>
            <a:ext cx="11573197" cy="757130"/>
          </a:xfrm>
          <a:prstGeom prst="rect">
            <a:avLst/>
          </a:prstGeo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id-ID" sz="4000" b="1" i="1" dirty="0" smtClean="0"/>
              <a:t>PACKET-REWRITING </a:t>
            </a:r>
            <a:r>
              <a:rPr lang="en-US" sz="4000" b="1" i="1" dirty="0" smtClean="0"/>
              <a:t>F</a:t>
            </a:r>
            <a:r>
              <a:rPr lang="id-ID" sz="4000" b="1" i="1" dirty="0" smtClean="0"/>
              <a:t>IREWALLS</a:t>
            </a:r>
            <a:endParaRPr lang="en-US" sz="4000" b="1" dirty="0"/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xmlns="" id="{45AC49F1-3BDA-4906-95D1-2C79EEC45145}"/>
              </a:ext>
            </a:extLst>
          </p:cNvPr>
          <p:cNvSpPr/>
          <p:nvPr/>
        </p:nvSpPr>
        <p:spPr>
          <a:xfrm>
            <a:off x="1851806" y="5086378"/>
            <a:ext cx="2812211" cy="940280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508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xmlns="" id="{F56B3E66-DAA1-4934-BA4A-60242B145AFE}"/>
              </a:ext>
            </a:extLst>
          </p:cNvPr>
          <p:cNvSpPr/>
          <p:nvPr/>
        </p:nvSpPr>
        <p:spPr>
          <a:xfrm>
            <a:off x="7692769" y="1830359"/>
            <a:ext cx="2631058" cy="936000"/>
          </a:xfrm>
          <a:custGeom>
            <a:avLst/>
            <a:gdLst>
              <a:gd name="connsiteX0" fmla="*/ 0 w 2631057"/>
              <a:gd name="connsiteY0" fmla="*/ 793631 h 793631"/>
              <a:gd name="connsiteX1" fmla="*/ 603849 w 2631057"/>
              <a:gd name="connsiteY1" fmla="*/ 0 h 793631"/>
              <a:gd name="connsiteX2" fmla="*/ 2631057 w 2631057"/>
              <a:gd name="connsiteY2" fmla="*/ 0 h 79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1057" h="793631">
                <a:moveTo>
                  <a:pt x="0" y="793631"/>
                </a:moveTo>
                <a:lnTo>
                  <a:pt x="603849" y="0"/>
                </a:lnTo>
                <a:lnTo>
                  <a:pt x="2631057" y="0"/>
                </a:lnTo>
              </a:path>
            </a:pathLst>
          </a:cu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8781329-37D7-43D4-A84E-D8A02C577A32}"/>
              </a:ext>
            </a:extLst>
          </p:cNvPr>
          <p:cNvSpPr/>
          <p:nvPr/>
        </p:nvSpPr>
        <p:spPr>
          <a:xfrm>
            <a:off x="4985981" y="2265528"/>
            <a:ext cx="4744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/>
              <a:t>Cara kerja sistem </a:t>
            </a:r>
            <a:r>
              <a:rPr lang="id-ID" sz="2000" i="1" dirty="0" smtClean="0"/>
              <a:t>firewall</a:t>
            </a:r>
            <a:r>
              <a:rPr lang="id-ID" sz="2000" dirty="0" smtClean="0"/>
              <a:t> adalah dengan me-</a:t>
            </a:r>
            <a:r>
              <a:rPr lang="id-ID" sz="2000" i="1" dirty="0" smtClean="0"/>
              <a:t>rewriting</a:t>
            </a:r>
            <a:r>
              <a:rPr lang="id-ID" sz="2000" dirty="0" smtClean="0"/>
              <a:t> setiap paket data yang ditransmisikan, baik dari jaringan lokal maupun jaringan internet. Transmisi data yang berasal dari luar menuju </a:t>
            </a:r>
            <a:r>
              <a:rPr lang="id-ID" sz="2000" i="1" dirty="0" smtClean="0"/>
              <a:t>internal network</a:t>
            </a:r>
            <a:r>
              <a:rPr lang="id-ID" sz="2000" dirty="0" smtClean="0"/>
              <a:t> akan di-</a:t>
            </a:r>
            <a:r>
              <a:rPr lang="id-ID" sz="2000" i="1" dirty="0" smtClean="0"/>
              <a:t>handle </a:t>
            </a:r>
            <a:r>
              <a:rPr lang="id-ID" sz="2000" dirty="0" smtClean="0"/>
              <a:t>sistem </a:t>
            </a:r>
            <a:r>
              <a:rPr lang="id-ID" sz="2000" i="1" dirty="0" smtClean="0"/>
              <a:t>proxy</a:t>
            </a:r>
            <a:r>
              <a:rPr lang="id-ID" sz="2000" dirty="0" smtClean="0"/>
              <a:t> yang terintegrasi dengan </a:t>
            </a:r>
            <a:r>
              <a:rPr lang="id-ID" sz="2000" i="1" dirty="0" smtClean="0"/>
              <a:t>firewall</a:t>
            </a:r>
            <a:r>
              <a:rPr lang="id-ID" sz="2000" dirty="0" smtClean="0"/>
              <a:t> (biasaya jadi satu dengan </a:t>
            </a:r>
            <a:r>
              <a:rPr lang="id-ID" sz="2000" i="1" dirty="0" smtClean="0"/>
              <a:t>router</a:t>
            </a:r>
            <a:r>
              <a:rPr lang="id-ID" sz="2000" dirty="0" smtClean="0"/>
              <a:t>). Sementara itu, filtrasi data dari dalam jaringan lebih bersifat transparan.</a:t>
            </a:r>
            <a:endParaRPr lang="en-US" sz="2000" dirty="0"/>
          </a:p>
        </p:txBody>
      </p:sp>
      <p:grpSp>
        <p:nvGrpSpPr>
          <p:cNvPr id="6" name="Graphic 70">
            <a:extLst>
              <a:ext uri="{FF2B5EF4-FFF2-40B4-BE49-F238E27FC236}">
                <a16:creationId xmlns:a16="http://schemas.microsoft.com/office/drawing/2014/main" xmlns="" id="{5FDBA7A4-4CA9-4F65-81BF-C07EBFDB3131}"/>
              </a:ext>
            </a:extLst>
          </p:cNvPr>
          <p:cNvGrpSpPr/>
          <p:nvPr/>
        </p:nvGrpSpPr>
        <p:grpSpPr>
          <a:xfrm>
            <a:off x="9662615" y="1856096"/>
            <a:ext cx="2256429" cy="3889612"/>
            <a:chOff x="7243933" y="3993155"/>
            <a:chExt cx="1545616" cy="2362827"/>
          </a:xfrm>
          <a:solidFill>
            <a:srgbClr val="00B050"/>
          </a:solidFill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xmlns="" id="{661996D3-B2E9-4584-B251-C565292BE0CE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xmlns="" id="{EFA235C2-5210-4F94-855F-6A0A61597C05}"/>
                </a:ext>
              </a:extLst>
            </p:cNvPr>
            <p:cNvSpPr/>
            <p:nvPr/>
          </p:nvSpPr>
          <p:spPr>
            <a:xfrm>
              <a:off x="7757516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solidFill>
              <a:srgbClr val="CC9900"/>
            </a:soli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xmlns="" id="{AC48DB44-2179-4674-AECE-FB0EC68D1DA1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22">
              <a:extLst>
                <a:ext uri="{FF2B5EF4-FFF2-40B4-BE49-F238E27FC236}">
                  <a16:creationId xmlns:a16="http://schemas.microsoft.com/office/drawing/2014/main" xmlns="" id="{61B52BFD-7B94-45BB-9159-775F085E13B4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xmlns="" id="{ECC7C96C-F253-4EA9-8DDA-1C523DAE9E6A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4">
              <a:extLst>
                <a:ext uri="{FF2B5EF4-FFF2-40B4-BE49-F238E27FC236}">
                  <a16:creationId xmlns:a16="http://schemas.microsoft.com/office/drawing/2014/main" xmlns="" id="{A898CE1F-F003-4554-8F0E-04519AD59C06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8">
            <a:extLst>
              <a:ext uri="{FF2B5EF4-FFF2-40B4-BE49-F238E27FC236}">
                <a16:creationId xmlns:a16="http://schemas.microsoft.com/office/drawing/2014/main" xmlns="" id="{7385EE6F-C329-4BB9-9200-F45957EFC83F}"/>
              </a:ext>
            </a:extLst>
          </p:cNvPr>
          <p:cNvGrpSpPr/>
          <p:nvPr/>
        </p:nvGrpSpPr>
        <p:grpSpPr>
          <a:xfrm>
            <a:off x="0" y="1569493"/>
            <a:ext cx="12192000" cy="4258101"/>
            <a:chOff x="23859" y="1769166"/>
            <a:chExt cx="12140243" cy="4314397"/>
          </a:xfrm>
        </p:grpSpPr>
        <p:grpSp>
          <p:nvGrpSpPr>
            <p:cNvPr id="14" name="그룹 2">
              <a:extLst>
                <a:ext uri="{FF2B5EF4-FFF2-40B4-BE49-F238E27FC236}">
                  <a16:creationId xmlns:a16="http://schemas.microsoft.com/office/drawing/2014/main" xmlns="" id="{EF154091-CBF2-49DD-BE19-66A1BAD8A26A}"/>
                </a:ext>
              </a:extLst>
            </p:cNvPr>
            <p:cNvGrpSpPr/>
            <p:nvPr/>
          </p:nvGrpSpPr>
          <p:grpSpPr>
            <a:xfrm>
              <a:off x="1377690" y="1887178"/>
              <a:ext cx="2907829" cy="2646352"/>
              <a:chOff x="1832115" y="2011153"/>
              <a:chExt cx="2437375" cy="2218202"/>
            </a:xfrm>
          </p:grpSpPr>
          <p:sp>
            <p:nvSpPr>
              <p:cNvPr id="22" name="Freeform 3">
                <a:extLst>
                  <a:ext uri="{FF2B5EF4-FFF2-40B4-BE49-F238E27FC236}">
                    <a16:creationId xmlns:a16="http://schemas.microsoft.com/office/drawing/2014/main" xmlns="" id="{44737D6C-94E0-495F-91AC-5E1585A6660C}"/>
                  </a:ext>
                </a:extLst>
              </p:cNvPr>
              <p:cNvSpPr/>
              <p:nvPr/>
            </p:nvSpPr>
            <p:spPr>
              <a:xfrm flipH="1">
                <a:off x="3729490" y="2112100"/>
                <a:ext cx="540000" cy="1578376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1578376">
                    <a:moveTo>
                      <a:pt x="540000" y="0"/>
                    </a:moveTo>
                    <a:cubicBezTo>
                      <a:pt x="305128" y="102083"/>
                      <a:pt x="143631" y="277954"/>
                      <a:pt x="51986" y="524081"/>
                    </a:cubicBezTo>
                    <a:cubicBezTo>
                      <a:pt x="-3669" y="715945"/>
                      <a:pt x="3187" y="841300"/>
                      <a:pt x="0" y="942016"/>
                    </a:cubicBezTo>
                    <a:cubicBezTo>
                      <a:pt x="85420" y="1205012"/>
                      <a:pt x="295153" y="1414663"/>
                      <a:pt x="540000" y="15783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Freeform 4">
                <a:extLst>
                  <a:ext uri="{FF2B5EF4-FFF2-40B4-BE49-F238E27FC236}">
                    <a16:creationId xmlns:a16="http://schemas.microsoft.com/office/drawing/2014/main" xmlns="" id="{CC111411-772E-4C54-8E72-DC795332F2C1}"/>
                  </a:ext>
                </a:extLst>
              </p:cNvPr>
              <p:cNvSpPr/>
              <p:nvPr/>
            </p:nvSpPr>
            <p:spPr>
              <a:xfrm flipH="1">
                <a:off x="3106170" y="2017568"/>
                <a:ext cx="540000" cy="2032721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032721">
                    <a:moveTo>
                      <a:pt x="540000" y="60"/>
                    </a:moveTo>
                    <a:cubicBezTo>
                      <a:pt x="332971" y="-1431"/>
                      <a:pt x="153076" y="25305"/>
                      <a:pt x="0" y="78580"/>
                    </a:cubicBezTo>
                    <a:lnTo>
                      <a:pt x="0" y="1757310"/>
                    </a:lnTo>
                    <a:cubicBezTo>
                      <a:pt x="178671" y="1871799"/>
                      <a:pt x="370538" y="1961511"/>
                      <a:pt x="540000" y="20327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xmlns="" id="{A7EEB934-9C6C-473E-A873-56A98284D4A2}"/>
                  </a:ext>
                </a:extLst>
              </p:cNvPr>
              <p:cNvSpPr/>
              <p:nvPr/>
            </p:nvSpPr>
            <p:spPr>
              <a:xfrm flipH="1">
                <a:off x="1832115" y="2214874"/>
                <a:ext cx="539941" cy="1957367"/>
              </a:xfrm>
              <a:custGeom>
                <a:avLst/>
                <a:gdLst/>
                <a:ahLst/>
                <a:cxnLst/>
                <a:rect l="l" t="t" r="r" b="b"/>
                <a:pathLst>
                  <a:path w="539941" h="1957367">
                    <a:moveTo>
                      <a:pt x="0" y="0"/>
                    </a:moveTo>
                    <a:lnTo>
                      <a:pt x="0" y="1957367"/>
                    </a:lnTo>
                    <a:cubicBezTo>
                      <a:pt x="111013" y="1899390"/>
                      <a:pt x="184183" y="1786677"/>
                      <a:pt x="269263" y="1706980"/>
                    </a:cubicBezTo>
                    <a:cubicBezTo>
                      <a:pt x="760375" y="1082372"/>
                      <a:pt x="530706" y="35583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5" name="Rectangle 28">
                <a:extLst>
                  <a:ext uri="{FF2B5EF4-FFF2-40B4-BE49-F238E27FC236}">
                    <a16:creationId xmlns:a16="http://schemas.microsoft.com/office/drawing/2014/main" xmlns="" id="{7CD64654-7C13-4ADE-BBBD-0BA9439811D9}"/>
                  </a:ext>
                </a:extLst>
              </p:cNvPr>
              <p:cNvSpPr/>
              <p:nvPr/>
            </p:nvSpPr>
            <p:spPr>
              <a:xfrm>
                <a:off x="2480186" y="2011153"/>
                <a:ext cx="540000" cy="2218202"/>
              </a:xfrm>
              <a:custGeom>
                <a:avLst/>
                <a:gdLst/>
                <a:ahLst/>
                <a:cxnLst/>
                <a:rect l="l" t="t" r="r" b="b"/>
                <a:pathLst>
                  <a:path w="540000" h="2218202">
                    <a:moveTo>
                      <a:pt x="540000" y="0"/>
                    </a:moveTo>
                    <a:lnTo>
                      <a:pt x="540000" y="2068772"/>
                    </a:lnTo>
                    <a:cubicBezTo>
                      <a:pt x="432608" y="2112203"/>
                      <a:pt x="338222" y="2147505"/>
                      <a:pt x="267202" y="2175874"/>
                    </a:cubicBezTo>
                    <a:cubicBezTo>
                      <a:pt x="158061" y="2219471"/>
                      <a:pt x="71408" y="2227008"/>
                      <a:pt x="0" y="2209324"/>
                    </a:cubicBezTo>
                    <a:lnTo>
                      <a:pt x="0" y="161513"/>
                    </a:lnTo>
                    <a:cubicBezTo>
                      <a:pt x="159787" y="69422"/>
                      <a:pt x="343451" y="12025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xmlns="" id="{A35F14D2-4DB9-4FCD-85A6-C036E989565A}"/>
                </a:ext>
              </a:extLst>
            </p:cNvPr>
            <p:cNvSpPr/>
            <p:nvPr/>
          </p:nvSpPr>
          <p:spPr>
            <a:xfrm flipH="1">
              <a:off x="23859" y="1769166"/>
              <a:ext cx="12140243" cy="4314397"/>
            </a:xfrm>
            <a:custGeom>
              <a:avLst/>
              <a:gdLst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658368 w 5493715"/>
                <a:gd name="connsiteY4" fmla="*/ 4308653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58368 w 5493715"/>
                <a:gd name="connsiteY5" fmla="*/ 3708806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04748 w 5493715"/>
                <a:gd name="connsiteY6" fmla="*/ 3569817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70585 w 5493715"/>
                <a:gd name="connsiteY7" fmla="*/ 3474720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60857 w 5493715"/>
                <a:gd name="connsiteY8" fmla="*/ 3357677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33697 w 5493715"/>
                <a:gd name="connsiteY8" fmla="*/ 3348624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77900 w 5493715"/>
                <a:gd name="connsiteY9" fmla="*/ 3116275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73152 w 5493715"/>
                <a:gd name="connsiteY10" fmla="*/ 2787091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25619 w 5493715"/>
                <a:gd name="connsiteY13" fmla="*/ 2553005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1136 w 5493715"/>
                <a:gd name="connsiteY2" fmla="*/ 5259629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352544 w 5493715"/>
                <a:gd name="connsiteY15" fmla="*/ 5003597 h 5325465"/>
                <a:gd name="connsiteX16" fmla="*/ 5493715 w 5493715"/>
                <a:gd name="connsiteY16" fmla="*/ 5069433 h 5325465"/>
                <a:gd name="connsiteX0" fmla="*/ 0 w 5493715"/>
                <a:gd name="connsiteY0" fmla="*/ 5325465 h 5325465"/>
                <a:gd name="connsiteX1" fmla="*/ 0 w 5493715"/>
                <a:gd name="connsiteY1" fmla="*/ 5325465 h 5325465"/>
                <a:gd name="connsiteX2" fmla="*/ 2239524 w 5493715"/>
                <a:gd name="connsiteY2" fmla="*/ 5309946 h 5325465"/>
                <a:gd name="connsiteX3" fmla="*/ 1938528 w 5493715"/>
                <a:gd name="connsiteY3" fmla="*/ 4337913 h 5325465"/>
                <a:gd name="connsiteX4" fmla="*/ 833932 w 5493715"/>
                <a:gd name="connsiteY4" fmla="*/ 4411066 h 5325465"/>
                <a:gd name="connsiteX5" fmla="*/ 694944 w 5493715"/>
                <a:gd name="connsiteY5" fmla="*/ 3745382 h 5325465"/>
                <a:gd name="connsiteX6" fmla="*/ 519379 w 5493715"/>
                <a:gd name="connsiteY6" fmla="*/ 3599078 h 5325465"/>
                <a:gd name="connsiteX7" fmla="*/ 557005 w 5493715"/>
                <a:gd name="connsiteY7" fmla="*/ 3470193 h 5325465"/>
                <a:gd name="connsiteX8" fmla="*/ 456331 w 5493715"/>
                <a:gd name="connsiteY8" fmla="*/ 3362205 h 5325465"/>
                <a:gd name="connsiteX9" fmla="*/ 559793 w 5493715"/>
                <a:gd name="connsiteY9" fmla="*/ 3057428 h 5325465"/>
                <a:gd name="connsiteX10" fmla="*/ 118419 w 5493715"/>
                <a:gd name="connsiteY10" fmla="*/ 2818778 h 5325465"/>
                <a:gd name="connsiteX11" fmla="*/ 665683 w 5493715"/>
                <a:gd name="connsiteY11" fmla="*/ 1975104 h 5325465"/>
                <a:gd name="connsiteX12" fmla="*/ 2633472 w 5493715"/>
                <a:gd name="connsiteY12" fmla="*/ 0 h 5325465"/>
                <a:gd name="connsiteX13" fmla="*/ 4712039 w 5493715"/>
                <a:gd name="connsiteY13" fmla="*/ 2543951 h 5325465"/>
                <a:gd name="connsiteX14" fmla="*/ 4030675 w 5493715"/>
                <a:gd name="connsiteY14" fmla="*/ 3928262 h 5325465"/>
                <a:gd name="connsiteX15" fmla="*/ 4453179 w 5493715"/>
                <a:gd name="connsiteY15" fmla="*/ 5313893 h 5325465"/>
                <a:gd name="connsiteX16" fmla="*/ 5493715 w 5493715"/>
                <a:gd name="connsiteY16" fmla="*/ 5069433 h 5325465"/>
                <a:gd name="connsiteX0" fmla="*/ 0 w 5636283"/>
                <a:gd name="connsiteY0" fmla="*/ 5325465 h 5329410"/>
                <a:gd name="connsiteX1" fmla="*/ 0 w 5636283"/>
                <a:gd name="connsiteY1" fmla="*/ 5325465 h 5329410"/>
                <a:gd name="connsiteX2" fmla="*/ 2239524 w 5636283"/>
                <a:gd name="connsiteY2" fmla="*/ 5309946 h 5329410"/>
                <a:gd name="connsiteX3" fmla="*/ 1938528 w 5636283"/>
                <a:gd name="connsiteY3" fmla="*/ 4337913 h 5329410"/>
                <a:gd name="connsiteX4" fmla="*/ 833932 w 5636283"/>
                <a:gd name="connsiteY4" fmla="*/ 4411066 h 5329410"/>
                <a:gd name="connsiteX5" fmla="*/ 694944 w 5636283"/>
                <a:gd name="connsiteY5" fmla="*/ 3745382 h 5329410"/>
                <a:gd name="connsiteX6" fmla="*/ 519379 w 5636283"/>
                <a:gd name="connsiteY6" fmla="*/ 3599078 h 5329410"/>
                <a:gd name="connsiteX7" fmla="*/ 557005 w 5636283"/>
                <a:gd name="connsiteY7" fmla="*/ 3470193 h 5329410"/>
                <a:gd name="connsiteX8" fmla="*/ 456331 w 5636283"/>
                <a:gd name="connsiteY8" fmla="*/ 3362205 h 5329410"/>
                <a:gd name="connsiteX9" fmla="*/ 559793 w 5636283"/>
                <a:gd name="connsiteY9" fmla="*/ 3057428 h 5329410"/>
                <a:gd name="connsiteX10" fmla="*/ 118419 w 5636283"/>
                <a:gd name="connsiteY10" fmla="*/ 2818778 h 5329410"/>
                <a:gd name="connsiteX11" fmla="*/ 665683 w 5636283"/>
                <a:gd name="connsiteY11" fmla="*/ 1975104 h 5329410"/>
                <a:gd name="connsiteX12" fmla="*/ 2633472 w 5636283"/>
                <a:gd name="connsiteY12" fmla="*/ 0 h 5329410"/>
                <a:gd name="connsiteX13" fmla="*/ 4712039 w 5636283"/>
                <a:gd name="connsiteY13" fmla="*/ 2543951 h 5329410"/>
                <a:gd name="connsiteX14" fmla="*/ 4030675 w 5636283"/>
                <a:gd name="connsiteY14" fmla="*/ 3928262 h 5329410"/>
                <a:gd name="connsiteX15" fmla="*/ 4453179 w 5636283"/>
                <a:gd name="connsiteY15" fmla="*/ 5313893 h 5329410"/>
                <a:gd name="connsiteX16" fmla="*/ 5636283 w 5636283"/>
                <a:gd name="connsiteY16" fmla="*/ 5329410 h 5329410"/>
                <a:gd name="connsiteX0" fmla="*/ 0 w 5636283"/>
                <a:gd name="connsiteY0" fmla="*/ 5325465 h 5325465"/>
                <a:gd name="connsiteX1" fmla="*/ 0 w 5636283"/>
                <a:gd name="connsiteY1" fmla="*/ 5325465 h 5325465"/>
                <a:gd name="connsiteX2" fmla="*/ 2239524 w 5636283"/>
                <a:gd name="connsiteY2" fmla="*/ 5309946 h 5325465"/>
                <a:gd name="connsiteX3" fmla="*/ 1938528 w 5636283"/>
                <a:gd name="connsiteY3" fmla="*/ 4337913 h 5325465"/>
                <a:gd name="connsiteX4" fmla="*/ 833932 w 5636283"/>
                <a:gd name="connsiteY4" fmla="*/ 4411066 h 5325465"/>
                <a:gd name="connsiteX5" fmla="*/ 694944 w 5636283"/>
                <a:gd name="connsiteY5" fmla="*/ 3745382 h 5325465"/>
                <a:gd name="connsiteX6" fmla="*/ 519379 w 5636283"/>
                <a:gd name="connsiteY6" fmla="*/ 3599078 h 5325465"/>
                <a:gd name="connsiteX7" fmla="*/ 557005 w 5636283"/>
                <a:gd name="connsiteY7" fmla="*/ 3470193 h 5325465"/>
                <a:gd name="connsiteX8" fmla="*/ 456331 w 5636283"/>
                <a:gd name="connsiteY8" fmla="*/ 3362205 h 5325465"/>
                <a:gd name="connsiteX9" fmla="*/ 559793 w 5636283"/>
                <a:gd name="connsiteY9" fmla="*/ 3057428 h 5325465"/>
                <a:gd name="connsiteX10" fmla="*/ 118419 w 5636283"/>
                <a:gd name="connsiteY10" fmla="*/ 2818778 h 5325465"/>
                <a:gd name="connsiteX11" fmla="*/ 665683 w 5636283"/>
                <a:gd name="connsiteY11" fmla="*/ 1975104 h 5325465"/>
                <a:gd name="connsiteX12" fmla="*/ 2633472 w 5636283"/>
                <a:gd name="connsiteY12" fmla="*/ 0 h 5325465"/>
                <a:gd name="connsiteX13" fmla="*/ 4712039 w 5636283"/>
                <a:gd name="connsiteY13" fmla="*/ 2543951 h 5325465"/>
                <a:gd name="connsiteX14" fmla="*/ 4030675 w 5636283"/>
                <a:gd name="connsiteY14" fmla="*/ 3928262 h 5325465"/>
                <a:gd name="connsiteX15" fmla="*/ 4453179 w 5636283"/>
                <a:gd name="connsiteY15" fmla="*/ 5313893 h 5325465"/>
                <a:gd name="connsiteX16" fmla="*/ 5636283 w 5636283"/>
                <a:gd name="connsiteY16" fmla="*/ 5304251 h 5325465"/>
                <a:gd name="connsiteX0" fmla="*/ 0 w 5644670"/>
                <a:gd name="connsiteY0" fmla="*/ 5325465 h 5337795"/>
                <a:gd name="connsiteX1" fmla="*/ 0 w 5644670"/>
                <a:gd name="connsiteY1" fmla="*/ 5325465 h 5337795"/>
                <a:gd name="connsiteX2" fmla="*/ 2239524 w 5644670"/>
                <a:gd name="connsiteY2" fmla="*/ 5309946 h 5337795"/>
                <a:gd name="connsiteX3" fmla="*/ 1938528 w 5644670"/>
                <a:gd name="connsiteY3" fmla="*/ 4337913 h 5337795"/>
                <a:gd name="connsiteX4" fmla="*/ 833932 w 5644670"/>
                <a:gd name="connsiteY4" fmla="*/ 4411066 h 5337795"/>
                <a:gd name="connsiteX5" fmla="*/ 694944 w 5644670"/>
                <a:gd name="connsiteY5" fmla="*/ 3745382 h 5337795"/>
                <a:gd name="connsiteX6" fmla="*/ 519379 w 5644670"/>
                <a:gd name="connsiteY6" fmla="*/ 3599078 h 5337795"/>
                <a:gd name="connsiteX7" fmla="*/ 557005 w 5644670"/>
                <a:gd name="connsiteY7" fmla="*/ 3470193 h 5337795"/>
                <a:gd name="connsiteX8" fmla="*/ 456331 w 5644670"/>
                <a:gd name="connsiteY8" fmla="*/ 3362205 h 5337795"/>
                <a:gd name="connsiteX9" fmla="*/ 559793 w 5644670"/>
                <a:gd name="connsiteY9" fmla="*/ 3057428 h 5337795"/>
                <a:gd name="connsiteX10" fmla="*/ 118419 w 5644670"/>
                <a:gd name="connsiteY10" fmla="*/ 2818778 h 5337795"/>
                <a:gd name="connsiteX11" fmla="*/ 665683 w 5644670"/>
                <a:gd name="connsiteY11" fmla="*/ 1975104 h 5337795"/>
                <a:gd name="connsiteX12" fmla="*/ 2633472 w 5644670"/>
                <a:gd name="connsiteY12" fmla="*/ 0 h 5337795"/>
                <a:gd name="connsiteX13" fmla="*/ 4712039 w 5644670"/>
                <a:gd name="connsiteY13" fmla="*/ 2543951 h 5337795"/>
                <a:gd name="connsiteX14" fmla="*/ 4030675 w 5644670"/>
                <a:gd name="connsiteY14" fmla="*/ 3928262 h 5337795"/>
                <a:gd name="connsiteX15" fmla="*/ 4453179 w 5644670"/>
                <a:gd name="connsiteY15" fmla="*/ 5313893 h 5337795"/>
                <a:gd name="connsiteX16" fmla="*/ 5644670 w 5644670"/>
                <a:gd name="connsiteY16" fmla="*/ 5337795 h 533779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25465"/>
                <a:gd name="connsiteX1" fmla="*/ 0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10073 w 5671515"/>
                <a:gd name="connsiteY0" fmla="*/ 5325465 h 5345610"/>
                <a:gd name="connsiteX1" fmla="*/ 0 w 5671515"/>
                <a:gd name="connsiteY1" fmla="*/ 5345610 h 5345610"/>
                <a:gd name="connsiteX2" fmla="*/ 2249597 w 5671515"/>
                <a:gd name="connsiteY2" fmla="*/ 5309946 h 5345610"/>
                <a:gd name="connsiteX3" fmla="*/ 1948601 w 5671515"/>
                <a:gd name="connsiteY3" fmla="*/ 4337913 h 5345610"/>
                <a:gd name="connsiteX4" fmla="*/ 844005 w 5671515"/>
                <a:gd name="connsiteY4" fmla="*/ 4411066 h 5345610"/>
                <a:gd name="connsiteX5" fmla="*/ 705017 w 5671515"/>
                <a:gd name="connsiteY5" fmla="*/ 3745382 h 5345610"/>
                <a:gd name="connsiteX6" fmla="*/ 529452 w 5671515"/>
                <a:gd name="connsiteY6" fmla="*/ 3599078 h 5345610"/>
                <a:gd name="connsiteX7" fmla="*/ 567078 w 5671515"/>
                <a:gd name="connsiteY7" fmla="*/ 3470193 h 5345610"/>
                <a:gd name="connsiteX8" fmla="*/ 466404 w 5671515"/>
                <a:gd name="connsiteY8" fmla="*/ 3362205 h 5345610"/>
                <a:gd name="connsiteX9" fmla="*/ 569866 w 5671515"/>
                <a:gd name="connsiteY9" fmla="*/ 3057428 h 5345610"/>
                <a:gd name="connsiteX10" fmla="*/ 128492 w 5671515"/>
                <a:gd name="connsiteY10" fmla="*/ 2818778 h 5345610"/>
                <a:gd name="connsiteX11" fmla="*/ 675756 w 5671515"/>
                <a:gd name="connsiteY11" fmla="*/ 1975104 h 5345610"/>
                <a:gd name="connsiteX12" fmla="*/ 2643545 w 5671515"/>
                <a:gd name="connsiteY12" fmla="*/ 0 h 5345610"/>
                <a:gd name="connsiteX13" fmla="*/ 4722112 w 5671515"/>
                <a:gd name="connsiteY13" fmla="*/ 2543951 h 5345610"/>
                <a:gd name="connsiteX14" fmla="*/ 4040748 w 5671515"/>
                <a:gd name="connsiteY14" fmla="*/ 3928262 h 5345610"/>
                <a:gd name="connsiteX15" fmla="*/ 4463252 w 5671515"/>
                <a:gd name="connsiteY15" fmla="*/ 5313893 h 5345610"/>
                <a:gd name="connsiteX16" fmla="*/ 5671515 w 5671515"/>
                <a:gd name="connsiteY16" fmla="*/ 5312636 h 5345610"/>
                <a:gd name="connsiteX0" fmla="*/ 0 w 5661442"/>
                <a:gd name="connsiteY0" fmla="*/ 5325465 h 5325465"/>
                <a:gd name="connsiteX1" fmla="*/ 100731 w 5661442"/>
                <a:gd name="connsiteY1" fmla="*/ 5325465 h 5325465"/>
                <a:gd name="connsiteX2" fmla="*/ 2239524 w 5661442"/>
                <a:gd name="connsiteY2" fmla="*/ 5309946 h 5325465"/>
                <a:gd name="connsiteX3" fmla="*/ 1938528 w 5661442"/>
                <a:gd name="connsiteY3" fmla="*/ 4337913 h 5325465"/>
                <a:gd name="connsiteX4" fmla="*/ 833932 w 5661442"/>
                <a:gd name="connsiteY4" fmla="*/ 4411066 h 5325465"/>
                <a:gd name="connsiteX5" fmla="*/ 694944 w 5661442"/>
                <a:gd name="connsiteY5" fmla="*/ 3745382 h 5325465"/>
                <a:gd name="connsiteX6" fmla="*/ 519379 w 5661442"/>
                <a:gd name="connsiteY6" fmla="*/ 3599078 h 5325465"/>
                <a:gd name="connsiteX7" fmla="*/ 557005 w 5661442"/>
                <a:gd name="connsiteY7" fmla="*/ 3470193 h 5325465"/>
                <a:gd name="connsiteX8" fmla="*/ 456331 w 5661442"/>
                <a:gd name="connsiteY8" fmla="*/ 3362205 h 5325465"/>
                <a:gd name="connsiteX9" fmla="*/ 559793 w 5661442"/>
                <a:gd name="connsiteY9" fmla="*/ 3057428 h 5325465"/>
                <a:gd name="connsiteX10" fmla="*/ 118419 w 5661442"/>
                <a:gd name="connsiteY10" fmla="*/ 2818778 h 5325465"/>
                <a:gd name="connsiteX11" fmla="*/ 665683 w 5661442"/>
                <a:gd name="connsiteY11" fmla="*/ 1975104 h 5325465"/>
                <a:gd name="connsiteX12" fmla="*/ 2633472 w 5661442"/>
                <a:gd name="connsiteY12" fmla="*/ 0 h 5325465"/>
                <a:gd name="connsiteX13" fmla="*/ 4712039 w 5661442"/>
                <a:gd name="connsiteY13" fmla="*/ 2543951 h 5325465"/>
                <a:gd name="connsiteX14" fmla="*/ 4030675 w 5661442"/>
                <a:gd name="connsiteY14" fmla="*/ 3928262 h 5325465"/>
                <a:gd name="connsiteX15" fmla="*/ 4453179 w 5661442"/>
                <a:gd name="connsiteY15" fmla="*/ 5313893 h 5325465"/>
                <a:gd name="connsiteX16" fmla="*/ 5661442 w 5661442"/>
                <a:gd name="connsiteY16" fmla="*/ 5312636 h 5325465"/>
                <a:gd name="connsiteX0" fmla="*/ 0 w 5661442"/>
                <a:gd name="connsiteY0" fmla="*/ 5325465 h 5334477"/>
                <a:gd name="connsiteX1" fmla="*/ 100731 w 5661442"/>
                <a:gd name="connsiteY1" fmla="*/ 5325465 h 5334477"/>
                <a:gd name="connsiteX2" fmla="*/ 2239524 w 5661442"/>
                <a:gd name="connsiteY2" fmla="*/ 5309946 h 5334477"/>
                <a:gd name="connsiteX3" fmla="*/ 1938528 w 5661442"/>
                <a:gd name="connsiteY3" fmla="*/ 4337913 h 5334477"/>
                <a:gd name="connsiteX4" fmla="*/ 833932 w 5661442"/>
                <a:gd name="connsiteY4" fmla="*/ 4411066 h 5334477"/>
                <a:gd name="connsiteX5" fmla="*/ 694944 w 5661442"/>
                <a:gd name="connsiteY5" fmla="*/ 3745382 h 5334477"/>
                <a:gd name="connsiteX6" fmla="*/ 519379 w 5661442"/>
                <a:gd name="connsiteY6" fmla="*/ 3599078 h 5334477"/>
                <a:gd name="connsiteX7" fmla="*/ 557005 w 5661442"/>
                <a:gd name="connsiteY7" fmla="*/ 3470193 h 5334477"/>
                <a:gd name="connsiteX8" fmla="*/ 456331 w 5661442"/>
                <a:gd name="connsiteY8" fmla="*/ 3362205 h 5334477"/>
                <a:gd name="connsiteX9" fmla="*/ 559793 w 5661442"/>
                <a:gd name="connsiteY9" fmla="*/ 3057428 h 5334477"/>
                <a:gd name="connsiteX10" fmla="*/ 118419 w 5661442"/>
                <a:gd name="connsiteY10" fmla="*/ 2818778 h 5334477"/>
                <a:gd name="connsiteX11" fmla="*/ 665683 w 5661442"/>
                <a:gd name="connsiteY11" fmla="*/ 1975104 h 5334477"/>
                <a:gd name="connsiteX12" fmla="*/ 2633472 w 5661442"/>
                <a:gd name="connsiteY12" fmla="*/ 0 h 5334477"/>
                <a:gd name="connsiteX13" fmla="*/ 4712039 w 5661442"/>
                <a:gd name="connsiteY13" fmla="*/ 2543951 h 5334477"/>
                <a:gd name="connsiteX14" fmla="*/ 4030675 w 5661442"/>
                <a:gd name="connsiteY14" fmla="*/ 3928262 h 5334477"/>
                <a:gd name="connsiteX15" fmla="*/ 4453179 w 5661442"/>
                <a:gd name="connsiteY15" fmla="*/ 5313893 h 5334477"/>
                <a:gd name="connsiteX16" fmla="*/ 5661442 w 5661442"/>
                <a:gd name="connsiteY16" fmla="*/ 5312636 h 5334477"/>
                <a:gd name="connsiteX0" fmla="*/ 0 w 5661442"/>
                <a:gd name="connsiteY0" fmla="*/ 5325465 h 5327903"/>
                <a:gd name="connsiteX1" fmla="*/ 70513 w 5661442"/>
                <a:gd name="connsiteY1" fmla="*/ 5315392 h 5327903"/>
                <a:gd name="connsiteX2" fmla="*/ 2239524 w 5661442"/>
                <a:gd name="connsiteY2" fmla="*/ 5309946 h 5327903"/>
                <a:gd name="connsiteX3" fmla="*/ 1938528 w 5661442"/>
                <a:gd name="connsiteY3" fmla="*/ 4337913 h 5327903"/>
                <a:gd name="connsiteX4" fmla="*/ 833932 w 5661442"/>
                <a:gd name="connsiteY4" fmla="*/ 4411066 h 5327903"/>
                <a:gd name="connsiteX5" fmla="*/ 694944 w 5661442"/>
                <a:gd name="connsiteY5" fmla="*/ 3745382 h 5327903"/>
                <a:gd name="connsiteX6" fmla="*/ 519379 w 5661442"/>
                <a:gd name="connsiteY6" fmla="*/ 3599078 h 5327903"/>
                <a:gd name="connsiteX7" fmla="*/ 557005 w 5661442"/>
                <a:gd name="connsiteY7" fmla="*/ 3470193 h 5327903"/>
                <a:gd name="connsiteX8" fmla="*/ 456331 w 5661442"/>
                <a:gd name="connsiteY8" fmla="*/ 3362205 h 5327903"/>
                <a:gd name="connsiteX9" fmla="*/ 559793 w 5661442"/>
                <a:gd name="connsiteY9" fmla="*/ 3057428 h 5327903"/>
                <a:gd name="connsiteX10" fmla="*/ 118419 w 5661442"/>
                <a:gd name="connsiteY10" fmla="*/ 2818778 h 5327903"/>
                <a:gd name="connsiteX11" fmla="*/ 665683 w 5661442"/>
                <a:gd name="connsiteY11" fmla="*/ 1975104 h 5327903"/>
                <a:gd name="connsiteX12" fmla="*/ 2633472 w 5661442"/>
                <a:gd name="connsiteY12" fmla="*/ 0 h 5327903"/>
                <a:gd name="connsiteX13" fmla="*/ 4712039 w 5661442"/>
                <a:gd name="connsiteY13" fmla="*/ 2543951 h 5327903"/>
                <a:gd name="connsiteX14" fmla="*/ 4030675 w 5661442"/>
                <a:gd name="connsiteY14" fmla="*/ 3928262 h 5327903"/>
                <a:gd name="connsiteX15" fmla="*/ 4453179 w 5661442"/>
                <a:gd name="connsiteY15" fmla="*/ 5313893 h 5327903"/>
                <a:gd name="connsiteX16" fmla="*/ 5661442 w 5661442"/>
                <a:gd name="connsiteY16" fmla="*/ 5312636 h 5327903"/>
                <a:gd name="connsiteX0" fmla="*/ 0 w 5661442"/>
                <a:gd name="connsiteY0" fmla="*/ 5325465 h 5342377"/>
                <a:gd name="connsiteX1" fmla="*/ 30220 w 5661442"/>
                <a:gd name="connsiteY1" fmla="*/ 5335538 h 5342377"/>
                <a:gd name="connsiteX2" fmla="*/ 2239524 w 5661442"/>
                <a:gd name="connsiteY2" fmla="*/ 5309946 h 5342377"/>
                <a:gd name="connsiteX3" fmla="*/ 1938528 w 5661442"/>
                <a:gd name="connsiteY3" fmla="*/ 4337913 h 5342377"/>
                <a:gd name="connsiteX4" fmla="*/ 833932 w 5661442"/>
                <a:gd name="connsiteY4" fmla="*/ 4411066 h 5342377"/>
                <a:gd name="connsiteX5" fmla="*/ 694944 w 5661442"/>
                <a:gd name="connsiteY5" fmla="*/ 3745382 h 5342377"/>
                <a:gd name="connsiteX6" fmla="*/ 519379 w 5661442"/>
                <a:gd name="connsiteY6" fmla="*/ 3599078 h 5342377"/>
                <a:gd name="connsiteX7" fmla="*/ 557005 w 5661442"/>
                <a:gd name="connsiteY7" fmla="*/ 3470193 h 5342377"/>
                <a:gd name="connsiteX8" fmla="*/ 456331 w 5661442"/>
                <a:gd name="connsiteY8" fmla="*/ 3362205 h 5342377"/>
                <a:gd name="connsiteX9" fmla="*/ 559793 w 5661442"/>
                <a:gd name="connsiteY9" fmla="*/ 3057428 h 5342377"/>
                <a:gd name="connsiteX10" fmla="*/ 118419 w 5661442"/>
                <a:gd name="connsiteY10" fmla="*/ 2818778 h 5342377"/>
                <a:gd name="connsiteX11" fmla="*/ 665683 w 5661442"/>
                <a:gd name="connsiteY11" fmla="*/ 1975104 h 5342377"/>
                <a:gd name="connsiteX12" fmla="*/ 2633472 w 5661442"/>
                <a:gd name="connsiteY12" fmla="*/ 0 h 5342377"/>
                <a:gd name="connsiteX13" fmla="*/ 4712039 w 5661442"/>
                <a:gd name="connsiteY13" fmla="*/ 2543951 h 5342377"/>
                <a:gd name="connsiteX14" fmla="*/ 4030675 w 5661442"/>
                <a:gd name="connsiteY14" fmla="*/ 3928262 h 5342377"/>
                <a:gd name="connsiteX15" fmla="*/ 4453179 w 5661442"/>
                <a:gd name="connsiteY15" fmla="*/ 5313893 h 5342377"/>
                <a:gd name="connsiteX16" fmla="*/ 5661442 w 5661442"/>
                <a:gd name="connsiteY16" fmla="*/ 5312636 h 5342377"/>
                <a:gd name="connsiteX0" fmla="*/ 0 w 5661442"/>
                <a:gd name="connsiteY0" fmla="*/ 5325465 h 5335538"/>
                <a:gd name="connsiteX1" fmla="*/ 30220 w 5661442"/>
                <a:gd name="connsiteY1" fmla="*/ 5335538 h 5335538"/>
                <a:gd name="connsiteX2" fmla="*/ 2239524 w 5661442"/>
                <a:gd name="connsiteY2" fmla="*/ 5309946 h 5335538"/>
                <a:gd name="connsiteX3" fmla="*/ 1938528 w 5661442"/>
                <a:gd name="connsiteY3" fmla="*/ 4337913 h 5335538"/>
                <a:gd name="connsiteX4" fmla="*/ 833932 w 5661442"/>
                <a:gd name="connsiteY4" fmla="*/ 4411066 h 5335538"/>
                <a:gd name="connsiteX5" fmla="*/ 694944 w 5661442"/>
                <a:gd name="connsiteY5" fmla="*/ 3745382 h 5335538"/>
                <a:gd name="connsiteX6" fmla="*/ 519379 w 5661442"/>
                <a:gd name="connsiteY6" fmla="*/ 3599078 h 5335538"/>
                <a:gd name="connsiteX7" fmla="*/ 557005 w 5661442"/>
                <a:gd name="connsiteY7" fmla="*/ 3470193 h 5335538"/>
                <a:gd name="connsiteX8" fmla="*/ 456331 w 5661442"/>
                <a:gd name="connsiteY8" fmla="*/ 3362205 h 5335538"/>
                <a:gd name="connsiteX9" fmla="*/ 559793 w 5661442"/>
                <a:gd name="connsiteY9" fmla="*/ 3057428 h 5335538"/>
                <a:gd name="connsiteX10" fmla="*/ 118419 w 5661442"/>
                <a:gd name="connsiteY10" fmla="*/ 2818778 h 5335538"/>
                <a:gd name="connsiteX11" fmla="*/ 665683 w 5661442"/>
                <a:gd name="connsiteY11" fmla="*/ 1975104 h 5335538"/>
                <a:gd name="connsiteX12" fmla="*/ 2633472 w 5661442"/>
                <a:gd name="connsiteY12" fmla="*/ 0 h 5335538"/>
                <a:gd name="connsiteX13" fmla="*/ 4712039 w 5661442"/>
                <a:gd name="connsiteY13" fmla="*/ 2543951 h 5335538"/>
                <a:gd name="connsiteX14" fmla="*/ 4030675 w 5661442"/>
                <a:gd name="connsiteY14" fmla="*/ 3928262 h 5335538"/>
                <a:gd name="connsiteX15" fmla="*/ 4453179 w 5661442"/>
                <a:gd name="connsiteY15" fmla="*/ 5313893 h 5335538"/>
                <a:gd name="connsiteX16" fmla="*/ 5661442 w 5661442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782319"/>
                <a:gd name="connsiteY0" fmla="*/ 5325465 h 5335538"/>
                <a:gd name="connsiteX1" fmla="*/ 30220 w 5782319"/>
                <a:gd name="connsiteY1" fmla="*/ 5335538 h 5335538"/>
                <a:gd name="connsiteX2" fmla="*/ 2239524 w 5782319"/>
                <a:gd name="connsiteY2" fmla="*/ 5309946 h 5335538"/>
                <a:gd name="connsiteX3" fmla="*/ 1938528 w 5782319"/>
                <a:gd name="connsiteY3" fmla="*/ 4337913 h 5335538"/>
                <a:gd name="connsiteX4" fmla="*/ 833932 w 5782319"/>
                <a:gd name="connsiteY4" fmla="*/ 4411066 h 5335538"/>
                <a:gd name="connsiteX5" fmla="*/ 694944 w 5782319"/>
                <a:gd name="connsiteY5" fmla="*/ 3745382 h 5335538"/>
                <a:gd name="connsiteX6" fmla="*/ 519379 w 5782319"/>
                <a:gd name="connsiteY6" fmla="*/ 3599078 h 5335538"/>
                <a:gd name="connsiteX7" fmla="*/ 557005 w 5782319"/>
                <a:gd name="connsiteY7" fmla="*/ 3470193 h 5335538"/>
                <a:gd name="connsiteX8" fmla="*/ 456331 w 5782319"/>
                <a:gd name="connsiteY8" fmla="*/ 3362205 h 5335538"/>
                <a:gd name="connsiteX9" fmla="*/ 559793 w 5782319"/>
                <a:gd name="connsiteY9" fmla="*/ 3057428 h 5335538"/>
                <a:gd name="connsiteX10" fmla="*/ 118419 w 5782319"/>
                <a:gd name="connsiteY10" fmla="*/ 2818778 h 5335538"/>
                <a:gd name="connsiteX11" fmla="*/ 665683 w 5782319"/>
                <a:gd name="connsiteY11" fmla="*/ 1975104 h 5335538"/>
                <a:gd name="connsiteX12" fmla="*/ 2633472 w 5782319"/>
                <a:gd name="connsiteY12" fmla="*/ 0 h 5335538"/>
                <a:gd name="connsiteX13" fmla="*/ 4712039 w 5782319"/>
                <a:gd name="connsiteY13" fmla="*/ 2543951 h 5335538"/>
                <a:gd name="connsiteX14" fmla="*/ 4030675 w 5782319"/>
                <a:gd name="connsiteY14" fmla="*/ 3928262 h 5335538"/>
                <a:gd name="connsiteX15" fmla="*/ 4453179 w 5782319"/>
                <a:gd name="connsiteY15" fmla="*/ 5313893 h 5335538"/>
                <a:gd name="connsiteX16" fmla="*/ 5782319 w 5782319"/>
                <a:gd name="connsiteY16" fmla="*/ 5312636 h 5335538"/>
                <a:gd name="connsiteX0" fmla="*/ 0 w 5885894"/>
                <a:gd name="connsiteY0" fmla="*/ 5325465 h 5772967"/>
                <a:gd name="connsiteX1" fmla="*/ 30220 w 5885894"/>
                <a:gd name="connsiteY1" fmla="*/ 5335538 h 5772967"/>
                <a:gd name="connsiteX2" fmla="*/ 2239524 w 5885894"/>
                <a:gd name="connsiteY2" fmla="*/ 5309946 h 5772967"/>
                <a:gd name="connsiteX3" fmla="*/ 1938528 w 5885894"/>
                <a:gd name="connsiteY3" fmla="*/ 4337913 h 5772967"/>
                <a:gd name="connsiteX4" fmla="*/ 833932 w 5885894"/>
                <a:gd name="connsiteY4" fmla="*/ 4411066 h 5772967"/>
                <a:gd name="connsiteX5" fmla="*/ 694944 w 5885894"/>
                <a:gd name="connsiteY5" fmla="*/ 3745382 h 5772967"/>
                <a:gd name="connsiteX6" fmla="*/ 519379 w 5885894"/>
                <a:gd name="connsiteY6" fmla="*/ 3599078 h 5772967"/>
                <a:gd name="connsiteX7" fmla="*/ 557005 w 5885894"/>
                <a:gd name="connsiteY7" fmla="*/ 3470193 h 5772967"/>
                <a:gd name="connsiteX8" fmla="*/ 456331 w 5885894"/>
                <a:gd name="connsiteY8" fmla="*/ 3362205 h 5772967"/>
                <a:gd name="connsiteX9" fmla="*/ 559793 w 5885894"/>
                <a:gd name="connsiteY9" fmla="*/ 3057428 h 5772967"/>
                <a:gd name="connsiteX10" fmla="*/ 118419 w 5885894"/>
                <a:gd name="connsiteY10" fmla="*/ 2818778 h 5772967"/>
                <a:gd name="connsiteX11" fmla="*/ 665683 w 5885894"/>
                <a:gd name="connsiteY11" fmla="*/ 1975104 h 5772967"/>
                <a:gd name="connsiteX12" fmla="*/ 2633472 w 5885894"/>
                <a:gd name="connsiteY12" fmla="*/ 0 h 5772967"/>
                <a:gd name="connsiteX13" fmla="*/ 4712039 w 5885894"/>
                <a:gd name="connsiteY13" fmla="*/ 2543951 h 5772967"/>
                <a:gd name="connsiteX14" fmla="*/ 4030675 w 5885894"/>
                <a:gd name="connsiteY14" fmla="*/ 3928262 h 5772967"/>
                <a:gd name="connsiteX15" fmla="*/ 4453179 w 5885894"/>
                <a:gd name="connsiteY15" fmla="*/ 5313893 h 5772967"/>
                <a:gd name="connsiteX16" fmla="*/ 5885894 w 5885894"/>
                <a:gd name="connsiteY16" fmla="*/ 5772967 h 5772967"/>
                <a:gd name="connsiteX0" fmla="*/ 0 w 5828353"/>
                <a:gd name="connsiteY0" fmla="*/ 5325465 h 5588834"/>
                <a:gd name="connsiteX1" fmla="*/ 30220 w 5828353"/>
                <a:gd name="connsiteY1" fmla="*/ 5335538 h 5588834"/>
                <a:gd name="connsiteX2" fmla="*/ 2239524 w 5828353"/>
                <a:gd name="connsiteY2" fmla="*/ 5309946 h 5588834"/>
                <a:gd name="connsiteX3" fmla="*/ 1938528 w 5828353"/>
                <a:gd name="connsiteY3" fmla="*/ 4337913 h 5588834"/>
                <a:gd name="connsiteX4" fmla="*/ 833932 w 5828353"/>
                <a:gd name="connsiteY4" fmla="*/ 4411066 h 5588834"/>
                <a:gd name="connsiteX5" fmla="*/ 694944 w 5828353"/>
                <a:gd name="connsiteY5" fmla="*/ 3745382 h 5588834"/>
                <a:gd name="connsiteX6" fmla="*/ 519379 w 5828353"/>
                <a:gd name="connsiteY6" fmla="*/ 3599078 h 5588834"/>
                <a:gd name="connsiteX7" fmla="*/ 557005 w 5828353"/>
                <a:gd name="connsiteY7" fmla="*/ 3470193 h 5588834"/>
                <a:gd name="connsiteX8" fmla="*/ 456331 w 5828353"/>
                <a:gd name="connsiteY8" fmla="*/ 3362205 h 5588834"/>
                <a:gd name="connsiteX9" fmla="*/ 559793 w 5828353"/>
                <a:gd name="connsiteY9" fmla="*/ 3057428 h 5588834"/>
                <a:gd name="connsiteX10" fmla="*/ 118419 w 5828353"/>
                <a:gd name="connsiteY10" fmla="*/ 2818778 h 5588834"/>
                <a:gd name="connsiteX11" fmla="*/ 665683 w 5828353"/>
                <a:gd name="connsiteY11" fmla="*/ 1975104 h 5588834"/>
                <a:gd name="connsiteX12" fmla="*/ 2633472 w 5828353"/>
                <a:gd name="connsiteY12" fmla="*/ 0 h 5588834"/>
                <a:gd name="connsiteX13" fmla="*/ 4712039 w 5828353"/>
                <a:gd name="connsiteY13" fmla="*/ 2543951 h 5588834"/>
                <a:gd name="connsiteX14" fmla="*/ 4030675 w 5828353"/>
                <a:gd name="connsiteY14" fmla="*/ 3928262 h 5588834"/>
                <a:gd name="connsiteX15" fmla="*/ 4453179 w 5828353"/>
                <a:gd name="connsiteY15" fmla="*/ 5313893 h 5588834"/>
                <a:gd name="connsiteX16" fmla="*/ 5828353 w 5828353"/>
                <a:gd name="connsiteY16" fmla="*/ 5588834 h 5588834"/>
                <a:gd name="connsiteX0" fmla="*/ 0 w 5828353"/>
                <a:gd name="connsiteY0" fmla="*/ 5325465 h 5588835"/>
                <a:gd name="connsiteX1" fmla="*/ 30220 w 5828353"/>
                <a:gd name="connsiteY1" fmla="*/ 5335538 h 5588835"/>
                <a:gd name="connsiteX2" fmla="*/ 2239524 w 5828353"/>
                <a:gd name="connsiteY2" fmla="*/ 5309946 h 5588835"/>
                <a:gd name="connsiteX3" fmla="*/ 1938528 w 5828353"/>
                <a:gd name="connsiteY3" fmla="*/ 4337913 h 5588835"/>
                <a:gd name="connsiteX4" fmla="*/ 833932 w 5828353"/>
                <a:gd name="connsiteY4" fmla="*/ 4411066 h 5588835"/>
                <a:gd name="connsiteX5" fmla="*/ 694944 w 5828353"/>
                <a:gd name="connsiteY5" fmla="*/ 3745382 h 5588835"/>
                <a:gd name="connsiteX6" fmla="*/ 519379 w 5828353"/>
                <a:gd name="connsiteY6" fmla="*/ 3599078 h 5588835"/>
                <a:gd name="connsiteX7" fmla="*/ 557005 w 5828353"/>
                <a:gd name="connsiteY7" fmla="*/ 3470193 h 5588835"/>
                <a:gd name="connsiteX8" fmla="*/ 456331 w 5828353"/>
                <a:gd name="connsiteY8" fmla="*/ 3362205 h 5588835"/>
                <a:gd name="connsiteX9" fmla="*/ 559793 w 5828353"/>
                <a:gd name="connsiteY9" fmla="*/ 3057428 h 5588835"/>
                <a:gd name="connsiteX10" fmla="*/ 118419 w 5828353"/>
                <a:gd name="connsiteY10" fmla="*/ 2818778 h 5588835"/>
                <a:gd name="connsiteX11" fmla="*/ 665683 w 5828353"/>
                <a:gd name="connsiteY11" fmla="*/ 1975104 h 5588835"/>
                <a:gd name="connsiteX12" fmla="*/ 2633472 w 5828353"/>
                <a:gd name="connsiteY12" fmla="*/ 0 h 5588835"/>
                <a:gd name="connsiteX13" fmla="*/ 4712039 w 5828353"/>
                <a:gd name="connsiteY13" fmla="*/ 2543951 h 5588835"/>
                <a:gd name="connsiteX14" fmla="*/ 4030675 w 5828353"/>
                <a:gd name="connsiteY14" fmla="*/ 3928262 h 5588835"/>
                <a:gd name="connsiteX15" fmla="*/ 4510720 w 5828353"/>
                <a:gd name="connsiteY15" fmla="*/ 5544059 h 5588835"/>
                <a:gd name="connsiteX16" fmla="*/ 5828353 w 5828353"/>
                <a:gd name="connsiteY16" fmla="*/ 5588834 h 5588835"/>
                <a:gd name="connsiteX0" fmla="*/ 0 w 5828353"/>
                <a:gd name="connsiteY0" fmla="*/ 5325465 h 5554309"/>
                <a:gd name="connsiteX1" fmla="*/ 30220 w 5828353"/>
                <a:gd name="connsiteY1" fmla="*/ 5335538 h 5554309"/>
                <a:gd name="connsiteX2" fmla="*/ 2239524 w 5828353"/>
                <a:gd name="connsiteY2" fmla="*/ 5309946 h 5554309"/>
                <a:gd name="connsiteX3" fmla="*/ 1938528 w 5828353"/>
                <a:gd name="connsiteY3" fmla="*/ 4337913 h 5554309"/>
                <a:gd name="connsiteX4" fmla="*/ 833932 w 5828353"/>
                <a:gd name="connsiteY4" fmla="*/ 4411066 h 5554309"/>
                <a:gd name="connsiteX5" fmla="*/ 694944 w 5828353"/>
                <a:gd name="connsiteY5" fmla="*/ 3745382 h 5554309"/>
                <a:gd name="connsiteX6" fmla="*/ 519379 w 5828353"/>
                <a:gd name="connsiteY6" fmla="*/ 3599078 h 5554309"/>
                <a:gd name="connsiteX7" fmla="*/ 557005 w 5828353"/>
                <a:gd name="connsiteY7" fmla="*/ 3470193 h 5554309"/>
                <a:gd name="connsiteX8" fmla="*/ 456331 w 5828353"/>
                <a:gd name="connsiteY8" fmla="*/ 3362205 h 5554309"/>
                <a:gd name="connsiteX9" fmla="*/ 559793 w 5828353"/>
                <a:gd name="connsiteY9" fmla="*/ 3057428 h 5554309"/>
                <a:gd name="connsiteX10" fmla="*/ 118419 w 5828353"/>
                <a:gd name="connsiteY10" fmla="*/ 2818778 h 5554309"/>
                <a:gd name="connsiteX11" fmla="*/ 665683 w 5828353"/>
                <a:gd name="connsiteY11" fmla="*/ 1975104 h 5554309"/>
                <a:gd name="connsiteX12" fmla="*/ 2633472 w 5828353"/>
                <a:gd name="connsiteY12" fmla="*/ 0 h 5554309"/>
                <a:gd name="connsiteX13" fmla="*/ 4712039 w 5828353"/>
                <a:gd name="connsiteY13" fmla="*/ 2543951 h 5554309"/>
                <a:gd name="connsiteX14" fmla="*/ 4030675 w 5828353"/>
                <a:gd name="connsiteY14" fmla="*/ 3928262 h 5554309"/>
                <a:gd name="connsiteX15" fmla="*/ 4510720 w 5828353"/>
                <a:gd name="connsiteY15" fmla="*/ 5544059 h 5554309"/>
                <a:gd name="connsiteX16" fmla="*/ 5828353 w 5828353"/>
                <a:gd name="connsiteY16" fmla="*/ 5554309 h 5554309"/>
                <a:gd name="connsiteX0" fmla="*/ 280503 w 6108856"/>
                <a:gd name="connsiteY0" fmla="*/ 5325465 h 5554309"/>
                <a:gd name="connsiteX1" fmla="*/ 0 w 6108856"/>
                <a:gd name="connsiteY1" fmla="*/ 5554196 h 5554309"/>
                <a:gd name="connsiteX2" fmla="*/ 2520027 w 6108856"/>
                <a:gd name="connsiteY2" fmla="*/ 5309946 h 5554309"/>
                <a:gd name="connsiteX3" fmla="*/ 2219031 w 6108856"/>
                <a:gd name="connsiteY3" fmla="*/ 4337913 h 5554309"/>
                <a:gd name="connsiteX4" fmla="*/ 1114435 w 6108856"/>
                <a:gd name="connsiteY4" fmla="*/ 4411066 h 5554309"/>
                <a:gd name="connsiteX5" fmla="*/ 975447 w 6108856"/>
                <a:gd name="connsiteY5" fmla="*/ 3745382 h 5554309"/>
                <a:gd name="connsiteX6" fmla="*/ 799882 w 6108856"/>
                <a:gd name="connsiteY6" fmla="*/ 3599078 h 5554309"/>
                <a:gd name="connsiteX7" fmla="*/ 837508 w 6108856"/>
                <a:gd name="connsiteY7" fmla="*/ 3470193 h 5554309"/>
                <a:gd name="connsiteX8" fmla="*/ 736834 w 6108856"/>
                <a:gd name="connsiteY8" fmla="*/ 3362205 h 5554309"/>
                <a:gd name="connsiteX9" fmla="*/ 840296 w 6108856"/>
                <a:gd name="connsiteY9" fmla="*/ 3057428 h 5554309"/>
                <a:gd name="connsiteX10" fmla="*/ 398922 w 6108856"/>
                <a:gd name="connsiteY10" fmla="*/ 2818778 h 5554309"/>
                <a:gd name="connsiteX11" fmla="*/ 946186 w 6108856"/>
                <a:gd name="connsiteY11" fmla="*/ 1975104 h 5554309"/>
                <a:gd name="connsiteX12" fmla="*/ 2913975 w 6108856"/>
                <a:gd name="connsiteY12" fmla="*/ 0 h 5554309"/>
                <a:gd name="connsiteX13" fmla="*/ 4992542 w 6108856"/>
                <a:gd name="connsiteY13" fmla="*/ 2543951 h 5554309"/>
                <a:gd name="connsiteX14" fmla="*/ 4311178 w 6108856"/>
                <a:gd name="connsiteY14" fmla="*/ 3928262 h 5554309"/>
                <a:gd name="connsiteX15" fmla="*/ 4791223 w 6108856"/>
                <a:gd name="connsiteY15" fmla="*/ 5544059 h 5554309"/>
                <a:gd name="connsiteX16" fmla="*/ 6108856 w 6108856"/>
                <a:gd name="connsiteY16" fmla="*/ 5554309 h 5554309"/>
                <a:gd name="connsiteX0" fmla="*/ 0 w 6108856"/>
                <a:gd name="connsiteY0" fmla="*/ 5554196 h 5554309"/>
                <a:gd name="connsiteX1" fmla="*/ 2520027 w 6108856"/>
                <a:gd name="connsiteY1" fmla="*/ 5309946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6108856"/>
                <a:gd name="connsiteY0" fmla="*/ 5554196 h 5554309"/>
                <a:gd name="connsiteX1" fmla="*/ 2589077 w 6108856"/>
                <a:gd name="connsiteY1" fmla="*/ 5540112 h 5554309"/>
                <a:gd name="connsiteX2" fmla="*/ 2219031 w 6108856"/>
                <a:gd name="connsiteY2" fmla="*/ 4337913 h 5554309"/>
                <a:gd name="connsiteX3" fmla="*/ 1114435 w 6108856"/>
                <a:gd name="connsiteY3" fmla="*/ 4411066 h 5554309"/>
                <a:gd name="connsiteX4" fmla="*/ 975447 w 6108856"/>
                <a:gd name="connsiteY4" fmla="*/ 3745382 h 5554309"/>
                <a:gd name="connsiteX5" fmla="*/ 799882 w 6108856"/>
                <a:gd name="connsiteY5" fmla="*/ 3599078 h 5554309"/>
                <a:gd name="connsiteX6" fmla="*/ 837508 w 6108856"/>
                <a:gd name="connsiteY6" fmla="*/ 3470193 h 5554309"/>
                <a:gd name="connsiteX7" fmla="*/ 736834 w 6108856"/>
                <a:gd name="connsiteY7" fmla="*/ 3362205 h 5554309"/>
                <a:gd name="connsiteX8" fmla="*/ 840296 w 6108856"/>
                <a:gd name="connsiteY8" fmla="*/ 3057428 h 5554309"/>
                <a:gd name="connsiteX9" fmla="*/ 398922 w 6108856"/>
                <a:gd name="connsiteY9" fmla="*/ 2818778 h 5554309"/>
                <a:gd name="connsiteX10" fmla="*/ 946186 w 6108856"/>
                <a:gd name="connsiteY10" fmla="*/ 1975104 h 5554309"/>
                <a:gd name="connsiteX11" fmla="*/ 2913975 w 6108856"/>
                <a:gd name="connsiteY11" fmla="*/ 0 h 5554309"/>
                <a:gd name="connsiteX12" fmla="*/ 4992542 w 6108856"/>
                <a:gd name="connsiteY12" fmla="*/ 2543951 h 5554309"/>
                <a:gd name="connsiteX13" fmla="*/ 4311178 w 6108856"/>
                <a:gd name="connsiteY13" fmla="*/ 3928262 h 5554309"/>
                <a:gd name="connsiteX14" fmla="*/ 4791223 w 6108856"/>
                <a:gd name="connsiteY14" fmla="*/ 5544059 h 5554309"/>
                <a:gd name="connsiteX15" fmla="*/ 6108856 w 6108856"/>
                <a:gd name="connsiteY15" fmla="*/ 5554309 h 5554309"/>
                <a:gd name="connsiteX0" fmla="*/ 0 w 12139186"/>
                <a:gd name="connsiteY0" fmla="*/ 5531179 h 5554309"/>
                <a:gd name="connsiteX1" fmla="*/ 8619407 w 12139186"/>
                <a:gd name="connsiteY1" fmla="*/ 5540112 h 5554309"/>
                <a:gd name="connsiteX2" fmla="*/ 8249361 w 12139186"/>
                <a:gd name="connsiteY2" fmla="*/ 4337913 h 5554309"/>
                <a:gd name="connsiteX3" fmla="*/ 7144765 w 12139186"/>
                <a:gd name="connsiteY3" fmla="*/ 4411066 h 5554309"/>
                <a:gd name="connsiteX4" fmla="*/ 7005777 w 12139186"/>
                <a:gd name="connsiteY4" fmla="*/ 3745382 h 5554309"/>
                <a:gd name="connsiteX5" fmla="*/ 6830212 w 12139186"/>
                <a:gd name="connsiteY5" fmla="*/ 3599078 h 5554309"/>
                <a:gd name="connsiteX6" fmla="*/ 6867838 w 12139186"/>
                <a:gd name="connsiteY6" fmla="*/ 3470193 h 5554309"/>
                <a:gd name="connsiteX7" fmla="*/ 6767164 w 12139186"/>
                <a:gd name="connsiteY7" fmla="*/ 3362205 h 5554309"/>
                <a:gd name="connsiteX8" fmla="*/ 6870626 w 12139186"/>
                <a:gd name="connsiteY8" fmla="*/ 3057428 h 5554309"/>
                <a:gd name="connsiteX9" fmla="*/ 6429252 w 12139186"/>
                <a:gd name="connsiteY9" fmla="*/ 2818778 h 5554309"/>
                <a:gd name="connsiteX10" fmla="*/ 6976516 w 12139186"/>
                <a:gd name="connsiteY10" fmla="*/ 1975104 h 5554309"/>
                <a:gd name="connsiteX11" fmla="*/ 8944305 w 12139186"/>
                <a:gd name="connsiteY11" fmla="*/ 0 h 5554309"/>
                <a:gd name="connsiteX12" fmla="*/ 11022872 w 12139186"/>
                <a:gd name="connsiteY12" fmla="*/ 2543951 h 5554309"/>
                <a:gd name="connsiteX13" fmla="*/ 10341508 w 12139186"/>
                <a:gd name="connsiteY13" fmla="*/ 3928262 h 5554309"/>
                <a:gd name="connsiteX14" fmla="*/ 10821553 w 12139186"/>
                <a:gd name="connsiteY14" fmla="*/ 5544059 h 5554309"/>
                <a:gd name="connsiteX15" fmla="*/ 12139186 w 12139186"/>
                <a:gd name="connsiteY15" fmla="*/ 5554309 h 5554309"/>
                <a:gd name="connsiteX0" fmla="*/ 0 w 15025640"/>
                <a:gd name="connsiteY0" fmla="*/ 5531179 h 5554309"/>
                <a:gd name="connsiteX1" fmla="*/ 11505861 w 15025640"/>
                <a:gd name="connsiteY1" fmla="*/ 5540112 h 5554309"/>
                <a:gd name="connsiteX2" fmla="*/ 11135815 w 15025640"/>
                <a:gd name="connsiteY2" fmla="*/ 4337913 h 5554309"/>
                <a:gd name="connsiteX3" fmla="*/ 10031219 w 15025640"/>
                <a:gd name="connsiteY3" fmla="*/ 4411066 h 5554309"/>
                <a:gd name="connsiteX4" fmla="*/ 9892231 w 15025640"/>
                <a:gd name="connsiteY4" fmla="*/ 3745382 h 5554309"/>
                <a:gd name="connsiteX5" fmla="*/ 9716666 w 15025640"/>
                <a:gd name="connsiteY5" fmla="*/ 3599078 h 5554309"/>
                <a:gd name="connsiteX6" fmla="*/ 9754292 w 15025640"/>
                <a:gd name="connsiteY6" fmla="*/ 3470193 h 5554309"/>
                <a:gd name="connsiteX7" fmla="*/ 9653618 w 15025640"/>
                <a:gd name="connsiteY7" fmla="*/ 3362205 h 5554309"/>
                <a:gd name="connsiteX8" fmla="*/ 9757080 w 15025640"/>
                <a:gd name="connsiteY8" fmla="*/ 3057428 h 5554309"/>
                <a:gd name="connsiteX9" fmla="*/ 9315706 w 15025640"/>
                <a:gd name="connsiteY9" fmla="*/ 2818778 h 5554309"/>
                <a:gd name="connsiteX10" fmla="*/ 9862970 w 15025640"/>
                <a:gd name="connsiteY10" fmla="*/ 1975104 h 5554309"/>
                <a:gd name="connsiteX11" fmla="*/ 11830759 w 15025640"/>
                <a:gd name="connsiteY11" fmla="*/ 0 h 5554309"/>
                <a:gd name="connsiteX12" fmla="*/ 13909326 w 15025640"/>
                <a:gd name="connsiteY12" fmla="*/ 2543951 h 5554309"/>
                <a:gd name="connsiteX13" fmla="*/ 13227962 w 15025640"/>
                <a:gd name="connsiteY13" fmla="*/ 3928262 h 5554309"/>
                <a:gd name="connsiteX14" fmla="*/ 13708007 w 15025640"/>
                <a:gd name="connsiteY14" fmla="*/ 5544059 h 5554309"/>
                <a:gd name="connsiteX15" fmla="*/ 15025640 w 15025640"/>
                <a:gd name="connsiteY15" fmla="*/ 5554309 h 5554309"/>
                <a:gd name="connsiteX0" fmla="*/ 0 w 15600376"/>
                <a:gd name="connsiteY0" fmla="*/ 5531179 h 5544058"/>
                <a:gd name="connsiteX1" fmla="*/ 11505861 w 15600376"/>
                <a:gd name="connsiteY1" fmla="*/ 5540112 h 5544058"/>
                <a:gd name="connsiteX2" fmla="*/ 11135815 w 15600376"/>
                <a:gd name="connsiteY2" fmla="*/ 4337913 h 5544058"/>
                <a:gd name="connsiteX3" fmla="*/ 10031219 w 15600376"/>
                <a:gd name="connsiteY3" fmla="*/ 4411066 h 5544058"/>
                <a:gd name="connsiteX4" fmla="*/ 9892231 w 15600376"/>
                <a:gd name="connsiteY4" fmla="*/ 3745382 h 5544058"/>
                <a:gd name="connsiteX5" fmla="*/ 9716666 w 15600376"/>
                <a:gd name="connsiteY5" fmla="*/ 3599078 h 5544058"/>
                <a:gd name="connsiteX6" fmla="*/ 9754292 w 15600376"/>
                <a:gd name="connsiteY6" fmla="*/ 3470193 h 5544058"/>
                <a:gd name="connsiteX7" fmla="*/ 9653618 w 15600376"/>
                <a:gd name="connsiteY7" fmla="*/ 3362205 h 5544058"/>
                <a:gd name="connsiteX8" fmla="*/ 9757080 w 15600376"/>
                <a:gd name="connsiteY8" fmla="*/ 3057428 h 5544058"/>
                <a:gd name="connsiteX9" fmla="*/ 9315706 w 15600376"/>
                <a:gd name="connsiteY9" fmla="*/ 2818778 h 5544058"/>
                <a:gd name="connsiteX10" fmla="*/ 9862970 w 15600376"/>
                <a:gd name="connsiteY10" fmla="*/ 1975104 h 5544058"/>
                <a:gd name="connsiteX11" fmla="*/ 11830759 w 15600376"/>
                <a:gd name="connsiteY11" fmla="*/ 0 h 5544058"/>
                <a:gd name="connsiteX12" fmla="*/ 13909326 w 15600376"/>
                <a:gd name="connsiteY12" fmla="*/ 2543951 h 5544058"/>
                <a:gd name="connsiteX13" fmla="*/ 13227962 w 15600376"/>
                <a:gd name="connsiteY13" fmla="*/ 3928262 h 5544058"/>
                <a:gd name="connsiteX14" fmla="*/ 13708007 w 15600376"/>
                <a:gd name="connsiteY14" fmla="*/ 5544059 h 5544058"/>
                <a:gd name="connsiteX15" fmla="*/ 15600376 w 15600376"/>
                <a:gd name="connsiteY15" fmla="*/ 5541537 h 55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0376" h="5544058">
                  <a:moveTo>
                    <a:pt x="0" y="5531179"/>
                  </a:moveTo>
                  <a:lnTo>
                    <a:pt x="11505861" y="5540112"/>
                  </a:lnTo>
                  <a:cubicBezTo>
                    <a:pt x="11441871" y="5232873"/>
                    <a:pt x="11357709" y="4564685"/>
                    <a:pt x="11135815" y="4337913"/>
                  </a:cubicBezTo>
                  <a:cubicBezTo>
                    <a:pt x="11038279" y="4218431"/>
                    <a:pt x="10333581" y="4625644"/>
                    <a:pt x="10031219" y="4411066"/>
                  </a:cubicBezTo>
                  <a:cubicBezTo>
                    <a:pt x="9709350" y="4162349"/>
                    <a:pt x="9965383" y="3833165"/>
                    <a:pt x="9892231" y="3745382"/>
                  </a:cubicBezTo>
                  <a:cubicBezTo>
                    <a:pt x="9833709" y="3696614"/>
                    <a:pt x="9730609" y="3646108"/>
                    <a:pt x="9716666" y="3599078"/>
                  </a:cubicBezTo>
                  <a:cubicBezTo>
                    <a:pt x="9697521" y="3557625"/>
                    <a:pt x="9723643" y="3507120"/>
                    <a:pt x="9754292" y="3470193"/>
                  </a:cubicBezTo>
                  <a:lnTo>
                    <a:pt x="9653618" y="3362205"/>
                  </a:lnTo>
                  <a:cubicBezTo>
                    <a:pt x="9611152" y="3284755"/>
                    <a:pt x="9727119" y="3157511"/>
                    <a:pt x="9757080" y="3057428"/>
                  </a:cubicBezTo>
                  <a:cubicBezTo>
                    <a:pt x="9609955" y="2977878"/>
                    <a:pt x="9372296" y="2939068"/>
                    <a:pt x="9315706" y="2818778"/>
                  </a:cubicBezTo>
                  <a:cubicBezTo>
                    <a:pt x="9267263" y="2691462"/>
                    <a:pt x="9798244" y="2374024"/>
                    <a:pt x="9862970" y="1975104"/>
                  </a:cubicBezTo>
                  <a:cubicBezTo>
                    <a:pt x="9812729" y="266534"/>
                    <a:pt x="11229150" y="11046"/>
                    <a:pt x="11830759" y="0"/>
                  </a:cubicBezTo>
                  <a:cubicBezTo>
                    <a:pt x="12813325" y="-24"/>
                    <a:pt x="14393422" y="647274"/>
                    <a:pt x="13909326" y="2543951"/>
                  </a:cubicBezTo>
                  <a:cubicBezTo>
                    <a:pt x="13722946" y="3037075"/>
                    <a:pt x="13158606" y="3622783"/>
                    <a:pt x="13227962" y="3928262"/>
                  </a:cubicBezTo>
                  <a:cubicBezTo>
                    <a:pt x="13299038" y="4327448"/>
                    <a:pt x="13600717" y="5185614"/>
                    <a:pt x="13708007" y="5544059"/>
                  </a:cubicBezTo>
                  <a:lnTo>
                    <a:pt x="15600376" y="5541537"/>
                  </a:lnTo>
                </a:path>
              </a:pathLst>
            </a:cu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PENED B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Golden-Eg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3186</TotalTime>
  <Words>1168</Words>
  <Application>Microsoft Office PowerPoint</Application>
  <PresentationFormat>Custom</PresentationFormat>
  <Paragraphs>115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Cover and End Slide Master</vt:lpstr>
      <vt:lpstr>Contents Slide Master</vt:lpstr>
      <vt:lpstr>Section Break Slide Master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alfalfa</cp:lastModifiedBy>
  <cp:revision>213</cp:revision>
  <dcterms:created xsi:type="dcterms:W3CDTF">2018-04-24T17:14:44Z</dcterms:created>
  <dcterms:modified xsi:type="dcterms:W3CDTF">2020-03-02T16:05:28Z</dcterms:modified>
</cp:coreProperties>
</file>