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2" r:id="rId2"/>
    <p:sldMasterId id="2147483684" r:id="rId3"/>
  </p:sldMasterIdLst>
  <p:notesMasterIdLst>
    <p:notesMasterId r:id="rId21"/>
  </p:notesMasterIdLst>
  <p:sldIdLst>
    <p:sldId id="356" r:id="rId4"/>
    <p:sldId id="358" r:id="rId5"/>
    <p:sldId id="357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80"/>
    <a:srgbClr val="FF6600"/>
    <a:srgbClr val="CC9900"/>
    <a:srgbClr val="FF9966"/>
    <a:srgbClr val="CC6600"/>
    <a:srgbClr val="FF9900"/>
    <a:srgbClr val="FFCC99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2" autoAdjust="0"/>
    <p:restoredTop sz="94390" autoAdjust="0"/>
  </p:normalViewPr>
  <p:slideViewPr>
    <p:cSldViewPr snapToGrid="0">
      <p:cViewPr varScale="1">
        <p:scale>
          <a:sx n="70" d="100"/>
          <a:sy n="70" d="100"/>
        </p:scale>
        <p:origin x="900" y="72"/>
      </p:cViewPr>
      <p:guideLst>
        <p:guide orient="horz" pos="23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A64E06-1E11-491D-AE55-C762CE3EA4DB}" type="doc">
      <dgm:prSet loTypeId="urn:microsoft.com/office/officeart/2005/8/layout/radial5" loCatId="relationship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9A9944CC-6A41-4EC1-B068-5B09D9834125}">
      <dgm:prSet phldrT="[Text]"/>
      <dgm:spPr/>
      <dgm:t>
        <a:bodyPr/>
        <a:lstStyle/>
        <a:p>
          <a:r>
            <a:rPr lang="id-ID" b="1" i="1" smtClean="0">
              <a:solidFill>
                <a:schemeClr val="tx1"/>
              </a:solidFill>
            </a:rPr>
            <a:t>LOAD BALACING</a:t>
          </a:r>
          <a:endParaRPr lang="id-ID" b="1" i="1" dirty="0">
            <a:solidFill>
              <a:schemeClr val="tx1"/>
            </a:solidFill>
          </a:endParaRPr>
        </a:p>
      </dgm:t>
    </dgm:pt>
    <dgm:pt modelId="{1FD6B4D2-729E-420C-82BC-43C7D79A56C0}" type="parTrans" cxnId="{E93A307C-59A2-4C74-BA51-7EEC966A3800}">
      <dgm:prSet/>
      <dgm:spPr/>
      <dgm:t>
        <a:bodyPr/>
        <a:lstStyle/>
        <a:p>
          <a:endParaRPr lang="id-ID" b="1">
            <a:solidFill>
              <a:schemeClr val="tx1"/>
            </a:solidFill>
          </a:endParaRPr>
        </a:p>
      </dgm:t>
    </dgm:pt>
    <dgm:pt modelId="{6E472238-7132-41DC-9184-17D04BEA44B4}" type="sibTrans" cxnId="{E93A307C-59A2-4C74-BA51-7EEC966A3800}">
      <dgm:prSet/>
      <dgm:spPr/>
      <dgm:t>
        <a:bodyPr/>
        <a:lstStyle/>
        <a:p>
          <a:endParaRPr lang="id-ID" b="1">
            <a:solidFill>
              <a:schemeClr val="tx1"/>
            </a:solidFill>
          </a:endParaRPr>
        </a:p>
      </dgm:t>
    </dgm:pt>
    <dgm:pt modelId="{F5B7C543-64FB-4D8D-BC49-7FC93EC01A30}">
      <dgm:prSet phldrT="[Text]"/>
      <dgm:spPr/>
      <dgm:t>
        <a:bodyPr/>
        <a:lstStyle/>
        <a:p>
          <a:r>
            <a:rPr lang="id-ID" b="1" i="1" smtClean="0">
              <a:solidFill>
                <a:schemeClr val="tx1"/>
              </a:solidFill>
            </a:rPr>
            <a:t>Load Balancing</a:t>
          </a:r>
          <a:endParaRPr lang="id-ID" b="1" dirty="0">
            <a:solidFill>
              <a:schemeClr val="tx1"/>
            </a:solidFill>
          </a:endParaRPr>
        </a:p>
      </dgm:t>
    </dgm:pt>
    <dgm:pt modelId="{2DA60395-E03D-4C04-9F68-5D410EC74206}" type="parTrans" cxnId="{988B80F1-680B-489A-A49B-CAC011F68FF2}">
      <dgm:prSet/>
      <dgm:spPr/>
      <dgm:t>
        <a:bodyPr/>
        <a:lstStyle/>
        <a:p>
          <a:endParaRPr lang="id-ID" b="1">
            <a:solidFill>
              <a:schemeClr val="tx1"/>
            </a:solidFill>
          </a:endParaRPr>
        </a:p>
      </dgm:t>
    </dgm:pt>
    <dgm:pt modelId="{0B48350E-0C28-4D21-9377-791FAC3DBF4D}" type="sibTrans" cxnId="{988B80F1-680B-489A-A49B-CAC011F68FF2}">
      <dgm:prSet/>
      <dgm:spPr/>
      <dgm:t>
        <a:bodyPr/>
        <a:lstStyle/>
        <a:p>
          <a:endParaRPr lang="id-ID" b="1">
            <a:solidFill>
              <a:schemeClr val="tx1"/>
            </a:solidFill>
          </a:endParaRPr>
        </a:p>
      </dgm:t>
    </dgm:pt>
    <dgm:pt modelId="{FC3829F3-B411-47D7-B527-D0A4805F28BA}">
      <dgm:prSet phldrT="[Text]"/>
      <dgm:spPr/>
      <dgm:t>
        <a:bodyPr/>
        <a:lstStyle/>
        <a:p>
          <a:r>
            <a:rPr lang="id-ID" b="1" smtClean="0">
              <a:solidFill>
                <a:schemeClr val="tx1"/>
              </a:solidFill>
            </a:rPr>
            <a:t>Metode </a:t>
          </a:r>
          <a:r>
            <a:rPr lang="id-ID" b="1" i="1" smtClean="0">
              <a:solidFill>
                <a:schemeClr val="tx1"/>
              </a:solidFill>
            </a:rPr>
            <a:t>Load Balancing</a:t>
          </a:r>
          <a:endParaRPr lang="id-ID" b="1" dirty="0">
            <a:solidFill>
              <a:schemeClr val="tx1"/>
            </a:solidFill>
          </a:endParaRPr>
        </a:p>
      </dgm:t>
    </dgm:pt>
    <dgm:pt modelId="{CD78042B-AF53-46CF-A020-D2D27B47C7D8}" type="parTrans" cxnId="{981133F7-2EFE-4498-BA7E-84DE304183CF}">
      <dgm:prSet/>
      <dgm:spPr/>
      <dgm:t>
        <a:bodyPr/>
        <a:lstStyle/>
        <a:p>
          <a:endParaRPr lang="id-ID" b="1">
            <a:solidFill>
              <a:schemeClr val="tx1"/>
            </a:solidFill>
          </a:endParaRPr>
        </a:p>
      </dgm:t>
    </dgm:pt>
    <dgm:pt modelId="{922F57E2-7B22-420D-B3AF-097A451BD168}" type="sibTrans" cxnId="{981133F7-2EFE-4498-BA7E-84DE304183CF}">
      <dgm:prSet/>
      <dgm:spPr/>
      <dgm:t>
        <a:bodyPr/>
        <a:lstStyle/>
        <a:p>
          <a:endParaRPr lang="id-ID" b="1">
            <a:solidFill>
              <a:schemeClr val="tx1"/>
            </a:solidFill>
          </a:endParaRPr>
        </a:p>
      </dgm:t>
    </dgm:pt>
    <dgm:pt modelId="{265EFAEF-B317-4342-9009-80BA98D24B03}">
      <dgm:prSet phldrT="[Text]"/>
      <dgm:spPr/>
      <dgm:t>
        <a:bodyPr/>
        <a:lstStyle/>
        <a:p>
          <a:r>
            <a:rPr lang="id-ID" b="1" smtClean="0">
              <a:solidFill>
                <a:schemeClr val="tx1"/>
              </a:solidFill>
            </a:rPr>
            <a:t>Konsep Kerja </a:t>
          </a:r>
          <a:r>
            <a:rPr lang="id-ID" b="1" i="1" smtClean="0">
              <a:solidFill>
                <a:schemeClr val="tx1"/>
              </a:solidFill>
            </a:rPr>
            <a:t>Load Balancing</a:t>
          </a:r>
          <a:endParaRPr lang="id-ID" b="1" dirty="0">
            <a:solidFill>
              <a:schemeClr val="tx1"/>
            </a:solidFill>
          </a:endParaRPr>
        </a:p>
      </dgm:t>
    </dgm:pt>
    <dgm:pt modelId="{C8A7CAA5-C4D4-4856-8552-50CB85B042DE}" type="parTrans" cxnId="{BCFC78E5-10B7-448E-9E84-EA5DD854DEF5}">
      <dgm:prSet/>
      <dgm:spPr/>
      <dgm:t>
        <a:bodyPr/>
        <a:lstStyle/>
        <a:p>
          <a:endParaRPr lang="id-ID" b="1">
            <a:solidFill>
              <a:schemeClr val="tx1"/>
            </a:solidFill>
          </a:endParaRPr>
        </a:p>
      </dgm:t>
    </dgm:pt>
    <dgm:pt modelId="{8304B991-0E42-4969-AA2D-9D49BA5DED04}" type="sibTrans" cxnId="{BCFC78E5-10B7-448E-9E84-EA5DD854DEF5}">
      <dgm:prSet/>
      <dgm:spPr/>
      <dgm:t>
        <a:bodyPr/>
        <a:lstStyle/>
        <a:p>
          <a:endParaRPr lang="id-ID" b="1">
            <a:solidFill>
              <a:schemeClr val="tx1"/>
            </a:solidFill>
          </a:endParaRPr>
        </a:p>
      </dgm:t>
    </dgm:pt>
    <dgm:pt modelId="{AE7C67ED-A43B-4551-B7BE-62F66E89D136}">
      <dgm:prSet custT="1"/>
      <dgm:spPr/>
      <dgm:t>
        <a:bodyPr/>
        <a:lstStyle/>
        <a:p>
          <a:r>
            <a:rPr lang="id-ID" sz="1400" b="1" smtClean="0">
              <a:solidFill>
                <a:schemeClr val="tx1"/>
              </a:solidFill>
            </a:rPr>
            <a:t>ECMP</a:t>
          </a:r>
          <a:endParaRPr lang="id-ID" sz="1400" b="1" dirty="0">
            <a:solidFill>
              <a:schemeClr val="tx1"/>
            </a:solidFill>
          </a:endParaRPr>
        </a:p>
      </dgm:t>
    </dgm:pt>
    <dgm:pt modelId="{F3C7905E-121C-46BB-9D78-58BAEF5442F1}" type="parTrans" cxnId="{8BB01C7E-AB50-443A-9F03-9A1366C35E3F}">
      <dgm:prSet/>
      <dgm:spPr/>
      <dgm:t>
        <a:bodyPr/>
        <a:lstStyle/>
        <a:p>
          <a:endParaRPr lang="id-ID" b="1">
            <a:solidFill>
              <a:schemeClr val="tx1"/>
            </a:solidFill>
          </a:endParaRPr>
        </a:p>
      </dgm:t>
    </dgm:pt>
    <dgm:pt modelId="{C8D5D5B3-5E8E-4131-B377-5834D463D5D3}" type="sibTrans" cxnId="{8BB01C7E-AB50-443A-9F03-9A1366C35E3F}">
      <dgm:prSet/>
      <dgm:spPr/>
      <dgm:t>
        <a:bodyPr/>
        <a:lstStyle/>
        <a:p>
          <a:endParaRPr lang="id-ID" b="1">
            <a:solidFill>
              <a:schemeClr val="tx1"/>
            </a:solidFill>
          </a:endParaRPr>
        </a:p>
      </dgm:t>
    </dgm:pt>
    <dgm:pt modelId="{D40D29A4-7666-4A2E-A2A1-49860EB0E87A}">
      <dgm:prSet custT="1"/>
      <dgm:spPr>
        <a:solidFill>
          <a:srgbClr val="00B050"/>
        </a:solidFill>
      </dgm:spPr>
      <dgm:t>
        <a:bodyPr/>
        <a:lstStyle/>
        <a:p>
          <a:r>
            <a:rPr lang="id-ID" sz="1400" b="1" dirty="0" smtClean="0">
              <a:solidFill>
                <a:schemeClr val="tx1"/>
              </a:solidFill>
            </a:rPr>
            <a:t>NTH dan PBR</a:t>
          </a:r>
          <a:endParaRPr lang="id-ID" sz="1400" b="1" dirty="0">
            <a:solidFill>
              <a:schemeClr val="tx1"/>
            </a:solidFill>
          </a:endParaRPr>
        </a:p>
      </dgm:t>
    </dgm:pt>
    <dgm:pt modelId="{07AAD144-3F2F-4AE7-B870-F01ED46DAA52}" type="parTrans" cxnId="{61D2E75D-7499-4F49-B1E3-D7FE79E62DF0}">
      <dgm:prSet/>
      <dgm:spPr>
        <a:solidFill>
          <a:srgbClr val="00B050"/>
        </a:solidFill>
      </dgm:spPr>
      <dgm:t>
        <a:bodyPr/>
        <a:lstStyle/>
        <a:p>
          <a:endParaRPr lang="id-ID" b="1">
            <a:solidFill>
              <a:schemeClr val="tx1"/>
            </a:solidFill>
          </a:endParaRPr>
        </a:p>
      </dgm:t>
    </dgm:pt>
    <dgm:pt modelId="{3F9F2E4E-F35D-47E0-A742-0F6DC561FD8F}" type="sibTrans" cxnId="{61D2E75D-7499-4F49-B1E3-D7FE79E62DF0}">
      <dgm:prSet/>
      <dgm:spPr/>
      <dgm:t>
        <a:bodyPr/>
        <a:lstStyle/>
        <a:p>
          <a:endParaRPr lang="id-ID" b="1">
            <a:solidFill>
              <a:schemeClr val="tx1"/>
            </a:solidFill>
          </a:endParaRPr>
        </a:p>
      </dgm:t>
    </dgm:pt>
    <dgm:pt modelId="{2334DA9A-AAA8-480F-8D82-25170A1276CD}">
      <dgm:prSet custT="1"/>
      <dgm:spPr/>
      <dgm:t>
        <a:bodyPr/>
        <a:lstStyle/>
        <a:p>
          <a:r>
            <a:rPr lang="id-ID" sz="1400" b="1" smtClean="0">
              <a:solidFill>
                <a:schemeClr val="tx1"/>
              </a:solidFill>
            </a:rPr>
            <a:t>PCC</a:t>
          </a:r>
          <a:endParaRPr lang="id-ID" sz="1400" b="1" dirty="0">
            <a:solidFill>
              <a:schemeClr val="tx1"/>
            </a:solidFill>
          </a:endParaRPr>
        </a:p>
      </dgm:t>
    </dgm:pt>
    <dgm:pt modelId="{A3EE8B9E-C76A-4E4B-B3BF-EE212CE8C1AC}" type="parTrans" cxnId="{229AE868-BE8A-4CD0-84A0-9F6A71FCDBCE}">
      <dgm:prSet/>
      <dgm:spPr/>
      <dgm:t>
        <a:bodyPr/>
        <a:lstStyle/>
        <a:p>
          <a:endParaRPr lang="id-ID" b="1">
            <a:solidFill>
              <a:schemeClr val="tx1"/>
            </a:solidFill>
          </a:endParaRPr>
        </a:p>
      </dgm:t>
    </dgm:pt>
    <dgm:pt modelId="{1B0826A0-D288-4B16-BD50-12A89AC04E62}" type="sibTrans" cxnId="{229AE868-BE8A-4CD0-84A0-9F6A71FCDBCE}">
      <dgm:prSet/>
      <dgm:spPr/>
      <dgm:t>
        <a:bodyPr/>
        <a:lstStyle/>
        <a:p>
          <a:endParaRPr lang="id-ID" b="1">
            <a:solidFill>
              <a:schemeClr val="tx1"/>
            </a:solidFill>
          </a:endParaRPr>
        </a:p>
      </dgm:t>
    </dgm:pt>
    <dgm:pt modelId="{AD53AD8D-DCE7-4ED1-982D-5C5D7B3F2978}">
      <dgm:prSet custT="1"/>
      <dgm:spPr/>
      <dgm:t>
        <a:bodyPr/>
        <a:lstStyle/>
        <a:p>
          <a:r>
            <a:rPr lang="id-ID" sz="1400" b="1" smtClean="0">
              <a:solidFill>
                <a:schemeClr val="tx1"/>
              </a:solidFill>
            </a:rPr>
            <a:t>HAProxy</a:t>
          </a:r>
          <a:endParaRPr lang="id-ID" sz="1400" b="1" dirty="0">
            <a:solidFill>
              <a:schemeClr val="tx1"/>
            </a:solidFill>
          </a:endParaRPr>
        </a:p>
      </dgm:t>
    </dgm:pt>
    <dgm:pt modelId="{732348DA-C0EF-49F1-86C2-ACDD869A6AC5}" type="parTrans" cxnId="{196C62BB-D606-4DEE-97F0-DF48317E8FD1}">
      <dgm:prSet/>
      <dgm:spPr/>
      <dgm:t>
        <a:bodyPr/>
        <a:lstStyle/>
        <a:p>
          <a:endParaRPr lang="id-ID" b="1">
            <a:solidFill>
              <a:schemeClr val="tx1"/>
            </a:solidFill>
          </a:endParaRPr>
        </a:p>
      </dgm:t>
    </dgm:pt>
    <dgm:pt modelId="{980BCCB0-ED27-47BC-9143-C2D8DB6F59F8}" type="sibTrans" cxnId="{196C62BB-D606-4DEE-97F0-DF48317E8FD1}">
      <dgm:prSet/>
      <dgm:spPr/>
      <dgm:t>
        <a:bodyPr/>
        <a:lstStyle/>
        <a:p>
          <a:endParaRPr lang="id-ID" b="1">
            <a:solidFill>
              <a:schemeClr val="tx1"/>
            </a:solidFill>
          </a:endParaRPr>
        </a:p>
      </dgm:t>
    </dgm:pt>
    <dgm:pt modelId="{7E5A423D-2FB4-4B1B-8BAF-3B904F968E0E}" type="pres">
      <dgm:prSet presAssocID="{50A64E06-1E11-491D-AE55-C762CE3EA4D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A3691DB-1DF6-42EE-B815-C177014E9BE0}" type="pres">
      <dgm:prSet presAssocID="{9A9944CC-6A41-4EC1-B068-5B09D9834125}" presName="centerShape" presStyleLbl="node0" presStyleIdx="0" presStyleCnt="1"/>
      <dgm:spPr/>
      <dgm:t>
        <a:bodyPr/>
        <a:lstStyle/>
        <a:p>
          <a:endParaRPr lang="en-US"/>
        </a:p>
      </dgm:t>
    </dgm:pt>
    <dgm:pt modelId="{B3C5E3A5-D26C-400B-A6B3-1849302E318D}" type="pres">
      <dgm:prSet presAssocID="{2DA60395-E03D-4C04-9F68-5D410EC74206}" presName="parTrans" presStyleLbl="sibTrans2D1" presStyleIdx="0" presStyleCnt="7"/>
      <dgm:spPr/>
      <dgm:t>
        <a:bodyPr/>
        <a:lstStyle/>
        <a:p>
          <a:endParaRPr lang="en-US"/>
        </a:p>
      </dgm:t>
    </dgm:pt>
    <dgm:pt modelId="{B4CB2C4A-CFCA-4EAE-A496-8FD9D0E3CEE7}" type="pres">
      <dgm:prSet presAssocID="{2DA60395-E03D-4C04-9F68-5D410EC74206}" presName="connectorText" presStyleLbl="sibTrans2D1" presStyleIdx="0" presStyleCnt="7"/>
      <dgm:spPr/>
      <dgm:t>
        <a:bodyPr/>
        <a:lstStyle/>
        <a:p>
          <a:endParaRPr lang="en-US"/>
        </a:p>
      </dgm:t>
    </dgm:pt>
    <dgm:pt modelId="{5701563D-2D96-4FC1-AC7A-989DC1F6A7AD}" type="pres">
      <dgm:prSet presAssocID="{F5B7C543-64FB-4D8D-BC49-7FC93EC01A30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43A37B-D116-43B7-849D-D73D45A603A3}" type="pres">
      <dgm:prSet presAssocID="{CD78042B-AF53-46CF-A020-D2D27B47C7D8}" presName="parTrans" presStyleLbl="sibTrans2D1" presStyleIdx="1" presStyleCnt="7"/>
      <dgm:spPr/>
      <dgm:t>
        <a:bodyPr/>
        <a:lstStyle/>
        <a:p>
          <a:endParaRPr lang="en-US"/>
        </a:p>
      </dgm:t>
    </dgm:pt>
    <dgm:pt modelId="{23F80BDE-360F-4423-B437-85BF9CC746F1}" type="pres">
      <dgm:prSet presAssocID="{CD78042B-AF53-46CF-A020-D2D27B47C7D8}" presName="connectorText" presStyleLbl="sibTrans2D1" presStyleIdx="1" presStyleCnt="7"/>
      <dgm:spPr/>
      <dgm:t>
        <a:bodyPr/>
        <a:lstStyle/>
        <a:p>
          <a:endParaRPr lang="en-US"/>
        </a:p>
      </dgm:t>
    </dgm:pt>
    <dgm:pt modelId="{CE0D676F-F3A8-4A9F-BAE1-700C9714F397}" type="pres">
      <dgm:prSet presAssocID="{FC3829F3-B411-47D7-B527-D0A4805F28BA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701E78-40DA-4963-AEF8-69F8CC8920B4}" type="pres">
      <dgm:prSet presAssocID="{C8A7CAA5-C4D4-4856-8552-50CB85B042DE}" presName="parTrans" presStyleLbl="sibTrans2D1" presStyleIdx="2" presStyleCnt="7"/>
      <dgm:spPr/>
      <dgm:t>
        <a:bodyPr/>
        <a:lstStyle/>
        <a:p>
          <a:endParaRPr lang="en-US"/>
        </a:p>
      </dgm:t>
    </dgm:pt>
    <dgm:pt modelId="{55048215-0E3C-4535-A75E-B689896D034B}" type="pres">
      <dgm:prSet presAssocID="{C8A7CAA5-C4D4-4856-8552-50CB85B042DE}" presName="connectorText" presStyleLbl="sibTrans2D1" presStyleIdx="2" presStyleCnt="7"/>
      <dgm:spPr/>
      <dgm:t>
        <a:bodyPr/>
        <a:lstStyle/>
        <a:p>
          <a:endParaRPr lang="en-US"/>
        </a:p>
      </dgm:t>
    </dgm:pt>
    <dgm:pt modelId="{1FA6EFC7-FEAE-4AFD-B18D-7EC01431C2B5}" type="pres">
      <dgm:prSet presAssocID="{265EFAEF-B317-4342-9009-80BA98D24B03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032507-8DCE-44A6-834C-825C8EAC4799}" type="pres">
      <dgm:prSet presAssocID="{F3C7905E-121C-46BB-9D78-58BAEF5442F1}" presName="parTrans" presStyleLbl="sibTrans2D1" presStyleIdx="3" presStyleCnt="7"/>
      <dgm:spPr/>
      <dgm:t>
        <a:bodyPr/>
        <a:lstStyle/>
        <a:p>
          <a:endParaRPr lang="en-US"/>
        </a:p>
      </dgm:t>
    </dgm:pt>
    <dgm:pt modelId="{2C6CF895-3A5A-4A57-8AD1-E9D97068B753}" type="pres">
      <dgm:prSet presAssocID="{F3C7905E-121C-46BB-9D78-58BAEF5442F1}" presName="connectorText" presStyleLbl="sibTrans2D1" presStyleIdx="3" presStyleCnt="7"/>
      <dgm:spPr/>
      <dgm:t>
        <a:bodyPr/>
        <a:lstStyle/>
        <a:p>
          <a:endParaRPr lang="en-US"/>
        </a:p>
      </dgm:t>
    </dgm:pt>
    <dgm:pt modelId="{5BBE34F8-342A-4926-AA28-F0C1C93BC103}" type="pres">
      <dgm:prSet presAssocID="{AE7C67ED-A43B-4551-B7BE-62F66E89D136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A46DA4-287D-4446-9CE5-1698B55B9D52}" type="pres">
      <dgm:prSet presAssocID="{07AAD144-3F2F-4AE7-B870-F01ED46DAA52}" presName="parTrans" presStyleLbl="sibTrans2D1" presStyleIdx="4" presStyleCnt="7"/>
      <dgm:spPr/>
      <dgm:t>
        <a:bodyPr/>
        <a:lstStyle/>
        <a:p>
          <a:endParaRPr lang="en-US"/>
        </a:p>
      </dgm:t>
    </dgm:pt>
    <dgm:pt modelId="{EAADF028-D529-415D-9CAC-F4A205459F4D}" type="pres">
      <dgm:prSet presAssocID="{07AAD144-3F2F-4AE7-B870-F01ED46DAA52}" presName="connectorText" presStyleLbl="sibTrans2D1" presStyleIdx="4" presStyleCnt="7"/>
      <dgm:spPr/>
      <dgm:t>
        <a:bodyPr/>
        <a:lstStyle/>
        <a:p>
          <a:endParaRPr lang="en-US"/>
        </a:p>
      </dgm:t>
    </dgm:pt>
    <dgm:pt modelId="{F5312068-29D1-40D7-8E7A-C7980E67DA07}" type="pres">
      <dgm:prSet presAssocID="{D40D29A4-7666-4A2E-A2A1-49860EB0E87A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01E649-2FF6-4A27-860A-FD31D659F19E}" type="pres">
      <dgm:prSet presAssocID="{A3EE8B9E-C76A-4E4B-B3BF-EE212CE8C1AC}" presName="parTrans" presStyleLbl="sibTrans2D1" presStyleIdx="5" presStyleCnt="7"/>
      <dgm:spPr/>
      <dgm:t>
        <a:bodyPr/>
        <a:lstStyle/>
        <a:p>
          <a:endParaRPr lang="en-US"/>
        </a:p>
      </dgm:t>
    </dgm:pt>
    <dgm:pt modelId="{D825150B-FC0C-4386-8900-D3657D05F858}" type="pres">
      <dgm:prSet presAssocID="{A3EE8B9E-C76A-4E4B-B3BF-EE212CE8C1AC}" presName="connectorText" presStyleLbl="sibTrans2D1" presStyleIdx="5" presStyleCnt="7"/>
      <dgm:spPr/>
      <dgm:t>
        <a:bodyPr/>
        <a:lstStyle/>
        <a:p>
          <a:endParaRPr lang="en-US"/>
        </a:p>
      </dgm:t>
    </dgm:pt>
    <dgm:pt modelId="{47078C5D-A286-4B29-8F89-A33DF7132CCB}" type="pres">
      <dgm:prSet presAssocID="{2334DA9A-AAA8-480F-8D82-25170A1276CD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696DC0-2124-40AD-9C87-53195B9B267E}" type="pres">
      <dgm:prSet presAssocID="{732348DA-C0EF-49F1-86C2-ACDD869A6AC5}" presName="parTrans" presStyleLbl="sibTrans2D1" presStyleIdx="6" presStyleCnt="7"/>
      <dgm:spPr/>
      <dgm:t>
        <a:bodyPr/>
        <a:lstStyle/>
        <a:p>
          <a:endParaRPr lang="en-US"/>
        </a:p>
      </dgm:t>
    </dgm:pt>
    <dgm:pt modelId="{D3016F35-C2CA-4B28-8E05-51FB4AE5050A}" type="pres">
      <dgm:prSet presAssocID="{732348DA-C0EF-49F1-86C2-ACDD869A6AC5}" presName="connectorText" presStyleLbl="sibTrans2D1" presStyleIdx="6" presStyleCnt="7"/>
      <dgm:spPr/>
      <dgm:t>
        <a:bodyPr/>
        <a:lstStyle/>
        <a:p>
          <a:endParaRPr lang="en-US"/>
        </a:p>
      </dgm:t>
    </dgm:pt>
    <dgm:pt modelId="{C682F71B-48A7-467C-859F-7CD3365A7811}" type="pres">
      <dgm:prSet presAssocID="{AD53AD8D-DCE7-4ED1-982D-5C5D7B3F2978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29AE868-BE8A-4CD0-84A0-9F6A71FCDBCE}" srcId="{9A9944CC-6A41-4EC1-B068-5B09D9834125}" destId="{2334DA9A-AAA8-480F-8D82-25170A1276CD}" srcOrd="5" destOrd="0" parTransId="{A3EE8B9E-C76A-4E4B-B3BF-EE212CE8C1AC}" sibTransId="{1B0826A0-D288-4B16-BD50-12A89AC04E62}"/>
    <dgm:cxn modelId="{95932981-1055-4206-A134-5704D00DB032}" type="presOf" srcId="{F3C7905E-121C-46BB-9D78-58BAEF5442F1}" destId="{2C6CF895-3A5A-4A57-8AD1-E9D97068B753}" srcOrd="1" destOrd="0" presId="urn:microsoft.com/office/officeart/2005/8/layout/radial5"/>
    <dgm:cxn modelId="{981133F7-2EFE-4498-BA7E-84DE304183CF}" srcId="{9A9944CC-6A41-4EC1-B068-5B09D9834125}" destId="{FC3829F3-B411-47D7-B527-D0A4805F28BA}" srcOrd="1" destOrd="0" parTransId="{CD78042B-AF53-46CF-A020-D2D27B47C7D8}" sibTransId="{922F57E2-7B22-420D-B3AF-097A451BD168}"/>
    <dgm:cxn modelId="{0E09EA4B-A1E2-470B-941B-DA1DAC5A85E1}" type="presOf" srcId="{2DA60395-E03D-4C04-9F68-5D410EC74206}" destId="{B3C5E3A5-D26C-400B-A6B3-1849302E318D}" srcOrd="0" destOrd="0" presId="urn:microsoft.com/office/officeart/2005/8/layout/radial5"/>
    <dgm:cxn modelId="{988B80F1-680B-489A-A49B-CAC011F68FF2}" srcId="{9A9944CC-6A41-4EC1-B068-5B09D9834125}" destId="{F5B7C543-64FB-4D8D-BC49-7FC93EC01A30}" srcOrd="0" destOrd="0" parTransId="{2DA60395-E03D-4C04-9F68-5D410EC74206}" sibTransId="{0B48350E-0C28-4D21-9377-791FAC3DBF4D}"/>
    <dgm:cxn modelId="{11F660B5-33E3-4A78-86F6-3E399A8C544F}" type="presOf" srcId="{C8A7CAA5-C4D4-4856-8552-50CB85B042DE}" destId="{20701E78-40DA-4963-AEF8-69F8CC8920B4}" srcOrd="0" destOrd="0" presId="urn:microsoft.com/office/officeart/2005/8/layout/radial5"/>
    <dgm:cxn modelId="{022E6C29-7DB0-4488-A82C-6D7E72307BE4}" type="presOf" srcId="{CD78042B-AF53-46CF-A020-D2D27B47C7D8}" destId="{23F80BDE-360F-4423-B437-85BF9CC746F1}" srcOrd="1" destOrd="0" presId="urn:microsoft.com/office/officeart/2005/8/layout/radial5"/>
    <dgm:cxn modelId="{BFE49893-A73F-46D8-BDF5-EBB4BC2A5BE4}" type="presOf" srcId="{732348DA-C0EF-49F1-86C2-ACDD869A6AC5}" destId="{F9696DC0-2124-40AD-9C87-53195B9B267E}" srcOrd="0" destOrd="0" presId="urn:microsoft.com/office/officeart/2005/8/layout/radial5"/>
    <dgm:cxn modelId="{CF0B73A5-58BA-4BD7-B533-82037850234B}" type="presOf" srcId="{FC3829F3-B411-47D7-B527-D0A4805F28BA}" destId="{CE0D676F-F3A8-4A9F-BAE1-700C9714F397}" srcOrd="0" destOrd="0" presId="urn:microsoft.com/office/officeart/2005/8/layout/radial5"/>
    <dgm:cxn modelId="{526B22B8-D087-4FBC-9443-AF403FA78491}" type="presOf" srcId="{265EFAEF-B317-4342-9009-80BA98D24B03}" destId="{1FA6EFC7-FEAE-4AFD-B18D-7EC01431C2B5}" srcOrd="0" destOrd="0" presId="urn:microsoft.com/office/officeart/2005/8/layout/radial5"/>
    <dgm:cxn modelId="{6DC1DB2F-02D8-4E71-943B-A9F0CDDB535E}" type="presOf" srcId="{2334DA9A-AAA8-480F-8D82-25170A1276CD}" destId="{47078C5D-A286-4B29-8F89-A33DF7132CCB}" srcOrd="0" destOrd="0" presId="urn:microsoft.com/office/officeart/2005/8/layout/radial5"/>
    <dgm:cxn modelId="{F338B309-6BA7-4D61-8E25-A9D8A4DF5E0C}" type="presOf" srcId="{07AAD144-3F2F-4AE7-B870-F01ED46DAA52}" destId="{EAADF028-D529-415D-9CAC-F4A205459F4D}" srcOrd="1" destOrd="0" presId="urn:microsoft.com/office/officeart/2005/8/layout/radial5"/>
    <dgm:cxn modelId="{0C023141-29F6-46CE-9C65-0EB64F2FDE81}" type="presOf" srcId="{C8A7CAA5-C4D4-4856-8552-50CB85B042DE}" destId="{55048215-0E3C-4535-A75E-B689896D034B}" srcOrd="1" destOrd="0" presId="urn:microsoft.com/office/officeart/2005/8/layout/radial5"/>
    <dgm:cxn modelId="{B4827467-0EA6-4C4A-98D9-B291D9EAC21F}" type="presOf" srcId="{07AAD144-3F2F-4AE7-B870-F01ED46DAA52}" destId="{28A46DA4-287D-4446-9CE5-1698B55B9D52}" srcOrd="0" destOrd="0" presId="urn:microsoft.com/office/officeart/2005/8/layout/radial5"/>
    <dgm:cxn modelId="{AF1B56D0-B3C3-4CBB-AAB0-6325D5398881}" type="presOf" srcId="{9A9944CC-6A41-4EC1-B068-5B09D9834125}" destId="{DA3691DB-1DF6-42EE-B815-C177014E9BE0}" srcOrd="0" destOrd="0" presId="urn:microsoft.com/office/officeart/2005/8/layout/radial5"/>
    <dgm:cxn modelId="{196C62BB-D606-4DEE-97F0-DF48317E8FD1}" srcId="{9A9944CC-6A41-4EC1-B068-5B09D9834125}" destId="{AD53AD8D-DCE7-4ED1-982D-5C5D7B3F2978}" srcOrd="6" destOrd="0" parTransId="{732348DA-C0EF-49F1-86C2-ACDD869A6AC5}" sibTransId="{980BCCB0-ED27-47BC-9143-C2D8DB6F59F8}"/>
    <dgm:cxn modelId="{61D2E75D-7499-4F49-B1E3-D7FE79E62DF0}" srcId="{9A9944CC-6A41-4EC1-B068-5B09D9834125}" destId="{D40D29A4-7666-4A2E-A2A1-49860EB0E87A}" srcOrd="4" destOrd="0" parTransId="{07AAD144-3F2F-4AE7-B870-F01ED46DAA52}" sibTransId="{3F9F2E4E-F35D-47E0-A742-0F6DC561FD8F}"/>
    <dgm:cxn modelId="{9A7BBAFC-4641-4527-B693-EB5CA46F83A5}" type="presOf" srcId="{732348DA-C0EF-49F1-86C2-ACDD869A6AC5}" destId="{D3016F35-C2CA-4B28-8E05-51FB4AE5050A}" srcOrd="1" destOrd="0" presId="urn:microsoft.com/office/officeart/2005/8/layout/radial5"/>
    <dgm:cxn modelId="{8BB01C7E-AB50-443A-9F03-9A1366C35E3F}" srcId="{9A9944CC-6A41-4EC1-B068-5B09D9834125}" destId="{AE7C67ED-A43B-4551-B7BE-62F66E89D136}" srcOrd="3" destOrd="0" parTransId="{F3C7905E-121C-46BB-9D78-58BAEF5442F1}" sibTransId="{C8D5D5B3-5E8E-4131-B377-5834D463D5D3}"/>
    <dgm:cxn modelId="{6ADA122B-4D12-4618-A723-C3E63D801068}" type="presOf" srcId="{F3C7905E-121C-46BB-9D78-58BAEF5442F1}" destId="{21032507-8DCE-44A6-834C-825C8EAC4799}" srcOrd="0" destOrd="0" presId="urn:microsoft.com/office/officeart/2005/8/layout/radial5"/>
    <dgm:cxn modelId="{5286C3F8-6E91-4BC5-B98F-D188B3B0B517}" type="presOf" srcId="{2DA60395-E03D-4C04-9F68-5D410EC74206}" destId="{B4CB2C4A-CFCA-4EAE-A496-8FD9D0E3CEE7}" srcOrd="1" destOrd="0" presId="urn:microsoft.com/office/officeart/2005/8/layout/radial5"/>
    <dgm:cxn modelId="{493E79DB-06D4-4591-BE8C-9F0D02FA1C96}" type="presOf" srcId="{CD78042B-AF53-46CF-A020-D2D27B47C7D8}" destId="{A943A37B-D116-43B7-849D-D73D45A603A3}" srcOrd="0" destOrd="0" presId="urn:microsoft.com/office/officeart/2005/8/layout/radial5"/>
    <dgm:cxn modelId="{91939F34-6FF5-4A3B-A82F-E5C8ACFD12C8}" type="presOf" srcId="{50A64E06-1E11-491D-AE55-C762CE3EA4DB}" destId="{7E5A423D-2FB4-4B1B-8BAF-3B904F968E0E}" srcOrd="0" destOrd="0" presId="urn:microsoft.com/office/officeart/2005/8/layout/radial5"/>
    <dgm:cxn modelId="{0644EF49-68D7-4766-A8A4-3EFD0A0EB520}" type="presOf" srcId="{D40D29A4-7666-4A2E-A2A1-49860EB0E87A}" destId="{F5312068-29D1-40D7-8E7A-C7980E67DA07}" srcOrd="0" destOrd="0" presId="urn:microsoft.com/office/officeart/2005/8/layout/radial5"/>
    <dgm:cxn modelId="{12E15446-E56C-4DF0-B396-685D233F4C3C}" type="presOf" srcId="{AE7C67ED-A43B-4551-B7BE-62F66E89D136}" destId="{5BBE34F8-342A-4926-AA28-F0C1C93BC103}" srcOrd="0" destOrd="0" presId="urn:microsoft.com/office/officeart/2005/8/layout/radial5"/>
    <dgm:cxn modelId="{5BF5F015-3812-4C50-B75D-D02FA502D349}" type="presOf" srcId="{A3EE8B9E-C76A-4E4B-B3BF-EE212CE8C1AC}" destId="{9301E649-2FF6-4A27-860A-FD31D659F19E}" srcOrd="0" destOrd="0" presId="urn:microsoft.com/office/officeart/2005/8/layout/radial5"/>
    <dgm:cxn modelId="{E93A307C-59A2-4C74-BA51-7EEC966A3800}" srcId="{50A64E06-1E11-491D-AE55-C762CE3EA4DB}" destId="{9A9944CC-6A41-4EC1-B068-5B09D9834125}" srcOrd="0" destOrd="0" parTransId="{1FD6B4D2-729E-420C-82BC-43C7D79A56C0}" sibTransId="{6E472238-7132-41DC-9184-17D04BEA44B4}"/>
    <dgm:cxn modelId="{72ADA0DC-F768-4AC9-9FA2-5619468F89BF}" type="presOf" srcId="{A3EE8B9E-C76A-4E4B-B3BF-EE212CE8C1AC}" destId="{D825150B-FC0C-4386-8900-D3657D05F858}" srcOrd="1" destOrd="0" presId="urn:microsoft.com/office/officeart/2005/8/layout/radial5"/>
    <dgm:cxn modelId="{5A0C965E-6E4E-454D-A6CF-54CE6192B8C4}" type="presOf" srcId="{AD53AD8D-DCE7-4ED1-982D-5C5D7B3F2978}" destId="{C682F71B-48A7-467C-859F-7CD3365A7811}" srcOrd="0" destOrd="0" presId="urn:microsoft.com/office/officeart/2005/8/layout/radial5"/>
    <dgm:cxn modelId="{BCFC78E5-10B7-448E-9E84-EA5DD854DEF5}" srcId="{9A9944CC-6A41-4EC1-B068-5B09D9834125}" destId="{265EFAEF-B317-4342-9009-80BA98D24B03}" srcOrd="2" destOrd="0" parTransId="{C8A7CAA5-C4D4-4856-8552-50CB85B042DE}" sibTransId="{8304B991-0E42-4969-AA2D-9D49BA5DED04}"/>
    <dgm:cxn modelId="{641874E3-3732-455C-A83F-34C13C5D46A4}" type="presOf" srcId="{F5B7C543-64FB-4D8D-BC49-7FC93EC01A30}" destId="{5701563D-2D96-4FC1-AC7A-989DC1F6A7AD}" srcOrd="0" destOrd="0" presId="urn:microsoft.com/office/officeart/2005/8/layout/radial5"/>
    <dgm:cxn modelId="{7049FC11-4F6A-485A-B564-D780926016C4}" type="presParOf" srcId="{7E5A423D-2FB4-4B1B-8BAF-3B904F968E0E}" destId="{DA3691DB-1DF6-42EE-B815-C177014E9BE0}" srcOrd="0" destOrd="0" presId="urn:microsoft.com/office/officeart/2005/8/layout/radial5"/>
    <dgm:cxn modelId="{1C512C77-4D8E-4002-B9E2-43C2CDE8C6BA}" type="presParOf" srcId="{7E5A423D-2FB4-4B1B-8BAF-3B904F968E0E}" destId="{B3C5E3A5-D26C-400B-A6B3-1849302E318D}" srcOrd="1" destOrd="0" presId="urn:microsoft.com/office/officeart/2005/8/layout/radial5"/>
    <dgm:cxn modelId="{1E4E5489-FC46-476D-9B1F-EBA39D220425}" type="presParOf" srcId="{B3C5E3A5-D26C-400B-A6B3-1849302E318D}" destId="{B4CB2C4A-CFCA-4EAE-A496-8FD9D0E3CEE7}" srcOrd="0" destOrd="0" presId="urn:microsoft.com/office/officeart/2005/8/layout/radial5"/>
    <dgm:cxn modelId="{BABAA206-7454-4EA1-BF78-7E4035DF10C7}" type="presParOf" srcId="{7E5A423D-2FB4-4B1B-8BAF-3B904F968E0E}" destId="{5701563D-2D96-4FC1-AC7A-989DC1F6A7AD}" srcOrd="2" destOrd="0" presId="urn:microsoft.com/office/officeart/2005/8/layout/radial5"/>
    <dgm:cxn modelId="{D3C65392-2D54-419D-80E3-C4F1A1EB0DA2}" type="presParOf" srcId="{7E5A423D-2FB4-4B1B-8BAF-3B904F968E0E}" destId="{A943A37B-D116-43B7-849D-D73D45A603A3}" srcOrd="3" destOrd="0" presId="urn:microsoft.com/office/officeart/2005/8/layout/radial5"/>
    <dgm:cxn modelId="{3A562E31-4EDE-482F-AF2A-9DC37E137870}" type="presParOf" srcId="{A943A37B-D116-43B7-849D-D73D45A603A3}" destId="{23F80BDE-360F-4423-B437-85BF9CC746F1}" srcOrd="0" destOrd="0" presId="urn:microsoft.com/office/officeart/2005/8/layout/radial5"/>
    <dgm:cxn modelId="{C6D275A2-2D54-48F3-A40A-0168CFBCA253}" type="presParOf" srcId="{7E5A423D-2FB4-4B1B-8BAF-3B904F968E0E}" destId="{CE0D676F-F3A8-4A9F-BAE1-700C9714F397}" srcOrd="4" destOrd="0" presId="urn:microsoft.com/office/officeart/2005/8/layout/radial5"/>
    <dgm:cxn modelId="{79FC6C0F-A0D8-4229-953E-9332B334198E}" type="presParOf" srcId="{7E5A423D-2FB4-4B1B-8BAF-3B904F968E0E}" destId="{20701E78-40DA-4963-AEF8-69F8CC8920B4}" srcOrd="5" destOrd="0" presId="urn:microsoft.com/office/officeart/2005/8/layout/radial5"/>
    <dgm:cxn modelId="{EE8EFE6A-ED0C-49FE-B075-1186542D7369}" type="presParOf" srcId="{20701E78-40DA-4963-AEF8-69F8CC8920B4}" destId="{55048215-0E3C-4535-A75E-B689896D034B}" srcOrd="0" destOrd="0" presId="urn:microsoft.com/office/officeart/2005/8/layout/radial5"/>
    <dgm:cxn modelId="{06721369-2DAF-4BD1-A8CB-2D8826550EC6}" type="presParOf" srcId="{7E5A423D-2FB4-4B1B-8BAF-3B904F968E0E}" destId="{1FA6EFC7-FEAE-4AFD-B18D-7EC01431C2B5}" srcOrd="6" destOrd="0" presId="urn:microsoft.com/office/officeart/2005/8/layout/radial5"/>
    <dgm:cxn modelId="{B1DEC2D6-B311-47B8-8675-B8C75803EA3B}" type="presParOf" srcId="{7E5A423D-2FB4-4B1B-8BAF-3B904F968E0E}" destId="{21032507-8DCE-44A6-834C-825C8EAC4799}" srcOrd="7" destOrd="0" presId="urn:microsoft.com/office/officeart/2005/8/layout/radial5"/>
    <dgm:cxn modelId="{907E6EE9-6E6F-4B8C-A51D-BEBC14670385}" type="presParOf" srcId="{21032507-8DCE-44A6-834C-825C8EAC4799}" destId="{2C6CF895-3A5A-4A57-8AD1-E9D97068B753}" srcOrd="0" destOrd="0" presId="urn:microsoft.com/office/officeart/2005/8/layout/radial5"/>
    <dgm:cxn modelId="{BCCE532A-268A-404E-AB2E-B297D947DFA7}" type="presParOf" srcId="{7E5A423D-2FB4-4B1B-8BAF-3B904F968E0E}" destId="{5BBE34F8-342A-4926-AA28-F0C1C93BC103}" srcOrd="8" destOrd="0" presId="urn:microsoft.com/office/officeart/2005/8/layout/radial5"/>
    <dgm:cxn modelId="{ED514D54-B8B6-4744-BA84-7648B09E19AB}" type="presParOf" srcId="{7E5A423D-2FB4-4B1B-8BAF-3B904F968E0E}" destId="{28A46DA4-287D-4446-9CE5-1698B55B9D52}" srcOrd="9" destOrd="0" presId="urn:microsoft.com/office/officeart/2005/8/layout/radial5"/>
    <dgm:cxn modelId="{BFEBE4E6-26AE-4282-856F-B56685B33BEC}" type="presParOf" srcId="{28A46DA4-287D-4446-9CE5-1698B55B9D52}" destId="{EAADF028-D529-415D-9CAC-F4A205459F4D}" srcOrd="0" destOrd="0" presId="urn:microsoft.com/office/officeart/2005/8/layout/radial5"/>
    <dgm:cxn modelId="{CE87FC22-944E-4F3F-94C6-450EB10A8A97}" type="presParOf" srcId="{7E5A423D-2FB4-4B1B-8BAF-3B904F968E0E}" destId="{F5312068-29D1-40D7-8E7A-C7980E67DA07}" srcOrd="10" destOrd="0" presId="urn:microsoft.com/office/officeart/2005/8/layout/radial5"/>
    <dgm:cxn modelId="{8F598AB1-CC3D-4723-B1A9-86705313DFEF}" type="presParOf" srcId="{7E5A423D-2FB4-4B1B-8BAF-3B904F968E0E}" destId="{9301E649-2FF6-4A27-860A-FD31D659F19E}" srcOrd="11" destOrd="0" presId="urn:microsoft.com/office/officeart/2005/8/layout/radial5"/>
    <dgm:cxn modelId="{7A13A900-A054-47E9-9874-0CAD3D75F9ED}" type="presParOf" srcId="{9301E649-2FF6-4A27-860A-FD31D659F19E}" destId="{D825150B-FC0C-4386-8900-D3657D05F858}" srcOrd="0" destOrd="0" presId="urn:microsoft.com/office/officeart/2005/8/layout/radial5"/>
    <dgm:cxn modelId="{FCCBAAE4-8693-46F8-8459-C6E413BD7F7E}" type="presParOf" srcId="{7E5A423D-2FB4-4B1B-8BAF-3B904F968E0E}" destId="{47078C5D-A286-4B29-8F89-A33DF7132CCB}" srcOrd="12" destOrd="0" presId="urn:microsoft.com/office/officeart/2005/8/layout/radial5"/>
    <dgm:cxn modelId="{3E5D8C40-5FED-4511-8A51-F9BD702E7AF1}" type="presParOf" srcId="{7E5A423D-2FB4-4B1B-8BAF-3B904F968E0E}" destId="{F9696DC0-2124-40AD-9C87-53195B9B267E}" srcOrd="13" destOrd="0" presId="urn:microsoft.com/office/officeart/2005/8/layout/radial5"/>
    <dgm:cxn modelId="{DB4CCA83-96D5-47DF-B015-859A608009EB}" type="presParOf" srcId="{F9696DC0-2124-40AD-9C87-53195B9B267E}" destId="{D3016F35-C2CA-4B28-8E05-51FB4AE5050A}" srcOrd="0" destOrd="0" presId="urn:microsoft.com/office/officeart/2005/8/layout/radial5"/>
    <dgm:cxn modelId="{C70F6C90-F081-425E-8E85-63E6D5DE674E}" type="presParOf" srcId="{7E5A423D-2FB4-4B1B-8BAF-3B904F968E0E}" destId="{C682F71B-48A7-467C-859F-7CD3365A7811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3691DB-1DF6-42EE-B815-C177014E9BE0}">
      <dsp:nvSpPr>
        <dsp:cNvPr id="0" name=""/>
        <dsp:cNvSpPr/>
      </dsp:nvSpPr>
      <dsp:spPr>
        <a:xfrm>
          <a:off x="3263403" y="2025423"/>
          <a:ext cx="1554753" cy="155475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b="1" i="1" kern="1200" smtClean="0">
              <a:solidFill>
                <a:schemeClr val="tx1"/>
              </a:solidFill>
            </a:rPr>
            <a:t>LOAD BALACING</a:t>
          </a:r>
          <a:endParaRPr lang="id-ID" sz="1500" b="1" i="1" kern="1200" dirty="0">
            <a:solidFill>
              <a:schemeClr val="tx1"/>
            </a:solidFill>
          </a:endParaRPr>
        </a:p>
      </dsp:txBody>
      <dsp:txXfrm>
        <a:off x="3491091" y="2253111"/>
        <a:ext cx="1099377" cy="1099377"/>
      </dsp:txXfrm>
    </dsp:sp>
    <dsp:sp modelId="{B3C5E3A5-D26C-400B-A6B3-1849302E318D}">
      <dsp:nvSpPr>
        <dsp:cNvPr id="0" name=""/>
        <dsp:cNvSpPr/>
      </dsp:nvSpPr>
      <dsp:spPr>
        <a:xfrm rot="16200000">
          <a:off x="3875464" y="1458556"/>
          <a:ext cx="330630" cy="528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200" b="1" kern="1200">
            <a:solidFill>
              <a:schemeClr val="tx1"/>
            </a:solidFill>
          </a:endParaRPr>
        </a:p>
      </dsp:txBody>
      <dsp:txXfrm>
        <a:off x="3925059" y="1613874"/>
        <a:ext cx="231441" cy="317170"/>
      </dsp:txXfrm>
    </dsp:sp>
    <dsp:sp modelId="{5701563D-2D96-4FC1-AC7A-989DC1F6A7AD}">
      <dsp:nvSpPr>
        <dsp:cNvPr id="0" name=""/>
        <dsp:cNvSpPr/>
      </dsp:nvSpPr>
      <dsp:spPr>
        <a:xfrm>
          <a:off x="3341141" y="2313"/>
          <a:ext cx="1399277" cy="139927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b="1" i="1" kern="1200" smtClean="0">
              <a:solidFill>
                <a:schemeClr val="tx1"/>
              </a:solidFill>
            </a:rPr>
            <a:t>Load Balancing</a:t>
          </a:r>
          <a:endParaRPr lang="id-ID" sz="1500" b="1" kern="1200" dirty="0">
            <a:solidFill>
              <a:schemeClr val="tx1"/>
            </a:solidFill>
          </a:endParaRPr>
        </a:p>
      </dsp:txBody>
      <dsp:txXfrm>
        <a:off x="3546060" y="207232"/>
        <a:ext cx="989439" cy="989439"/>
      </dsp:txXfrm>
    </dsp:sp>
    <dsp:sp modelId="{A943A37B-D116-43B7-849D-D73D45A603A3}">
      <dsp:nvSpPr>
        <dsp:cNvPr id="0" name=""/>
        <dsp:cNvSpPr/>
      </dsp:nvSpPr>
      <dsp:spPr>
        <a:xfrm rot="19285714">
          <a:off x="4719791" y="1865163"/>
          <a:ext cx="330630" cy="528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200" b="1" kern="1200">
            <a:solidFill>
              <a:schemeClr val="tx1"/>
            </a:solidFill>
          </a:endParaRPr>
        </a:p>
      </dsp:txBody>
      <dsp:txXfrm>
        <a:off x="4730611" y="2001808"/>
        <a:ext cx="231441" cy="317170"/>
      </dsp:txXfrm>
    </dsp:sp>
    <dsp:sp modelId="{CE0D676F-F3A8-4A9F-BAE1-700C9714F397}">
      <dsp:nvSpPr>
        <dsp:cNvPr id="0" name=""/>
        <dsp:cNvSpPr/>
      </dsp:nvSpPr>
      <dsp:spPr>
        <a:xfrm>
          <a:off x="4983649" y="793303"/>
          <a:ext cx="1399277" cy="139927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b="1" kern="1200" smtClean="0">
              <a:solidFill>
                <a:schemeClr val="tx1"/>
              </a:solidFill>
            </a:rPr>
            <a:t>Metode </a:t>
          </a:r>
          <a:r>
            <a:rPr lang="id-ID" sz="1500" b="1" i="1" kern="1200" smtClean="0">
              <a:solidFill>
                <a:schemeClr val="tx1"/>
              </a:solidFill>
            </a:rPr>
            <a:t>Load Balancing</a:t>
          </a:r>
          <a:endParaRPr lang="id-ID" sz="1500" b="1" kern="1200" dirty="0">
            <a:solidFill>
              <a:schemeClr val="tx1"/>
            </a:solidFill>
          </a:endParaRPr>
        </a:p>
      </dsp:txBody>
      <dsp:txXfrm>
        <a:off x="5188568" y="998222"/>
        <a:ext cx="989439" cy="989439"/>
      </dsp:txXfrm>
    </dsp:sp>
    <dsp:sp modelId="{20701E78-40DA-4963-AEF8-69F8CC8920B4}">
      <dsp:nvSpPr>
        <dsp:cNvPr id="0" name=""/>
        <dsp:cNvSpPr/>
      </dsp:nvSpPr>
      <dsp:spPr>
        <a:xfrm rot="771429">
          <a:off x="4928323" y="2778799"/>
          <a:ext cx="330630" cy="528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200" b="1" kern="1200">
            <a:solidFill>
              <a:schemeClr val="tx1"/>
            </a:solidFill>
          </a:endParaRPr>
        </a:p>
      </dsp:txBody>
      <dsp:txXfrm>
        <a:off x="4929566" y="2873486"/>
        <a:ext cx="231441" cy="317170"/>
      </dsp:txXfrm>
    </dsp:sp>
    <dsp:sp modelId="{1FA6EFC7-FEAE-4AFD-B18D-7EC01431C2B5}">
      <dsp:nvSpPr>
        <dsp:cNvPr id="0" name=""/>
        <dsp:cNvSpPr/>
      </dsp:nvSpPr>
      <dsp:spPr>
        <a:xfrm>
          <a:off x="5389315" y="2570643"/>
          <a:ext cx="1399277" cy="139927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b="1" kern="1200" smtClean="0">
              <a:solidFill>
                <a:schemeClr val="tx1"/>
              </a:solidFill>
            </a:rPr>
            <a:t>Konsep Kerja </a:t>
          </a:r>
          <a:r>
            <a:rPr lang="id-ID" sz="1500" b="1" i="1" kern="1200" smtClean="0">
              <a:solidFill>
                <a:schemeClr val="tx1"/>
              </a:solidFill>
            </a:rPr>
            <a:t>Load Balancing</a:t>
          </a:r>
          <a:endParaRPr lang="id-ID" sz="1500" b="1" kern="1200" dirty="0">
            <a:solidFill>
              <a:schemeClr val="tx1"/>
            </a:solidFill>
          </a:endParaRPr>
        </a:p>
      </dsp:txBody>
      <dsp:txXfrm>
        <a:off x="5594234" y="2775562"/>
        <a:ext cx="989439" cy="989439"/>
      </dsp:txXfrm>
    </dsp:sp>
    <dsp:sp modelId="{21032507-8DCE-44A6-834C-825C8EAC4799}">
      <dsp:nvSpPr>
        <dsp:cNvPr id="0" name=""/>
        <dsp:cNvSpPr/>
      </dsp:nvSpPr>
      <dsp:spPr>
        <a:xfrm rot="3857143">
          <a:off x="4344030" y="3511479"/>
          <a:ext cx="330630" cy="528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200" b="1" kern="1200">
            <a:solidFill>
              <a:schemeClr val="tx1"/>
            </a:solidFill>
          </a:endParaRPr>
        </a:p>
      </dsp:txBody>
      <dsp:txXfrm>
        <a:off x="4372106" y="3572519"/>
        <a:ext cx="231441" cy="317170"/>
      </dsp:txXfrm>
    </dsp:sp>
    <dsp:sp modelId="{5BBE34F8-342A-4926-AA28-F0C1C93BC103}">
      <dsp:nvSpPr>
        <dsp:cNvPr id="0" name=""/>
        <dsp:cNvSpPr/>
      </dsp:nvSpPr>
      <dsp:spPr>
        <a:xfrm>
          <a:off x="4252664" y="3995958"/>
          <a:ext cx="1399277" cy="139927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b="1" kern="1200" smtClean="0">
              <a:solidFill>
                <a:schemeClr val="tx1"/>
              </a:solidFill>
            </a:rPr>
            <a:t>ECMP</a:t>
          </a:r>
          <a:endParaRPr lang="id-ID" sz="1400" b="1" kern="1200" dirty="0">
            <a:solidFill>
              <a:schemeClr val="tx1"/>
            </a:solidFill>
          </a:endParaRPr>
        </a:p>
      </dsp:txBody>
      <dsp:txXfrm>
        <a:off x="4457583" y="4200877"/>
        <a:ext cx="989439" cy="989439"/>
      </dsp:txXfrm>
    </dsp:sp>
    <dsp:sp modelId="{28A46DA4-287D-4446-9CE5-1698B55B9D52}">
      <dsp:nvSpPr>
        <dsp:cNvPr id="0" name=""/>
        <dsp:cNvSpPr/>
      </dsp:nvSpPr>
      <dsp:spPr>
        <a:xfrm rot="6942857">
          <a:off x="3406898" y="3511479"/>
          <a:ext cx="330630" cy="528616"/>
        </a:xfrm>
        <a:prstGeom prst="rightArrow">
          <a:avLst>
            <a:gd name="adj1" fmla="val 60000"/>
            <a:gd name="adj2" fmla="val 50000"/>
          </a:avLst>
        </a:prstGeom>
        <a:solidFill>
          <a:srgbClr val="00B05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200" b="1" kern="1200">
            <a:solidFill>
              <a:schemeClr val="tx1"/>
            </a:solidFill>
          </a:endParaRPr>
        </a:p>
      </dsp:txBody>
      <dsp:txXfrm rot="10800000">
        <a:off x="3478011" y="3572519"/>
        <a:ext cx="231441" cy="317170"/>
      </dsp:txXfrm>
    </dsp:sp>
    <dsp:sp modelId="{F5312068-29D1-40D7-8E7A-C7980E67DA07}">
      <dsp:nvSpPr>
        <dsp:cNvPr id="0" name=""/>
        <dsp:cNvSpPr/>
      </dsp:nvSpPr>
      <dsp:spPr>
        <a:xfrm>
          <a:off x="2429617" y="3995958"/>
          <a:ext cx="1399277" cy="1399277"/>
        </a:xfrm>
        <a:prstGeom prst="ellipse">
          <a:avLst/>
        </a:prstGeom>
        <a:solidFill>
          <a:srgbClr val="00B05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b="1" kern="1200" dirty="0" smtClean="0">
              <a:solidFill>
                <a:schemeClr val="tx1"/>
              </a:solidFill>
            </a:rPr>
            <a:t>NTH dan PBR</a:t>
          </a:r>
          <a:endParaRPr lang="id-ID" sz="1400" b="1" kern="1200" dirty="0">
            <a:solidFill>
              <a:schemeClr val="tx1"/>
            </a:solidFill>
          </a:endParaRPr>
        </a:p>
      </dsp:txBody>
      <dsp:txXfrm>
        <a:off x="2634536" y="4200877"/>
        <a:ext cx="989439" cy="989439"/>
      </dsp:txXfrm>
    </dsp:sp>
    <dsp:sp modelId="{9301E649-2FF6-4A27-860A-FD31D659F19E}">
      <dsp:nvSpPr>
        <dsp:cNvPr id="0" name=""/>
        <dsp:cNvSpPr/>
      </dsp:nvSpPr>
      <dsp:spPr>
        <a:xfrm rot="10028571">
          <a:off x="2822605" y="2778799"/>
          <a:ext cx="330630" cy="528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200" b="1" kern="1200">
            <a:solidFill>
              <a:schemeClr val="tx1"/>
            </a:solidFill>
          </a:endParaRPr>
        </a:p>
      </dsp:txBody>
      <dsp:txXfrm rot="10800000">
        <a:off x="2920551" y="2873486"/>
        <a:ext cx="231441" cy="317170"/>
      </dsp:txXfrm>
    </dsp:sp>
    <dsp:sp modelId="{47078C5D-A286-4B29-8F89-A33DF7132CCB}">
      <dsp:nvSpPr>
        <dsp:cNvPr id="0" name=""/>
        <dsp:cNvSpPr/>
      </dsp:nvSpPr>
      <dsp:spPr>
        <a:xfrm>
          <a:off x="1292966" y="2570643"/>
          <a:ext cx="1399277" cy="139927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b="1" kern="1200" smtClean="0">
              <a:solidFill>
                <a:schemeClr val="tx1"/>
              </a:solidFill>
            </a:rPr>
            <a:t>PCC</a:t>
          </a:r>
          <a:endParaRPr lang="id-ID" sz="1400" b="1" kern="1200" dirty="0">
            <a:solidFill>
              <a:schemeClr val="tx1"/>
            </a:solidFill>
          </a:endParaRPr>
        </a:p>
      </dsp:txBody>
      <dsp:txXfrm>
        <a:off x="1497885" y="2775562"/>
        <a:ext cx="989439" cy="989439"/>
      </dsp:txXfrm>
    </dsp:sp>
    <dsp:sp modelId="{F9696DC0-2124-40AD-9C87-53195B9B267E}">
      <dsp:nvSpPr>
        <dsp:cNvPr id="0" name=""/>
        <dsp:cNvSpPr/>
      </dsp:nvSpPr>
      <dsp:spPr>
        <a:xfrm rot="13114286">
          <a:off x="3031137" y="1865163"/>
          <a:ext cx="330630" cy="528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200" b="1" kern="1200">
            <a:solidFill>
              <a:schemeClr val="tx1"/>
            </a:solidFill>
          </a:endParaRPr>
        </a:p>
      </dsp:txBody>
      <dsp:txXfrm rot="10800000">
        <a:off x="3119506" y="2001808"/>
        <a:ext cx="231441" cy="317170"/>
      </dsp:txXfrm>
    </dsp:sp>
    <dsp:sp modelId="{C682F71B-48A7-467C-859F-7CD3365A7811}">
      <dsp:nvSpPr>
        <dsp:cNvPr id="0" name=""/>
        <dsp:cNvSpPr/>
      </dsp:nvSpPr>
      <dsp:spPr>
        <a:xfrm>
          <a:off x="1698632" y="793303"/>
          <a:ext cx="1399277" cy="139927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b="1" kern="1200" smtClean="0">
              <a:solidFill>
                <a:schemeClr val="tx1"/>
              </a:solidFill>
            </a:rPr>
            <a:t>HAProxy</a:t>
          </a:r>
          <a:endParaRPr lang="id-ID" sz="1400" b="1" kern="1200" dirty="0">
            <a:solidFill>
              <a:schemeClr val="tx1"/>
            </a:solidFill>
          </a:endParaRPr>
        </a:p>
      </dsp:txBody>
      <dsp:txXfrm>
        <a:off x="1903551" y="998222"/>
        <a:ext cx="989439" cy="9894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AA91F-5C3B-4DB5-8387-C091B248C10D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C5BD3-70EF-4C81-AC92-C9BD14DB92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640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1pPr>
    <a:lvl2pPr marL="304770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2pPr>
    <a:lvl3pPr marL="609539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3pPr>
    <a:lvl4pPr marL="914309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4pPr>
    <a:lvl5pPr marL="1219078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1523848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828617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133387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438156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010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750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611652" y="514559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959881" y="514559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9308109" y="514559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611652" y="3540570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959881" y="3540570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9308109" y="3540570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3861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549499" y="523741"/>
            <a:ext cx="3709115" cy="58555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37309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7D04CEC-4D5F-45A7-9E19-734ADBE840F9}"/>
              </a:ext>
            </a:extLst>
          </p:cNvPr>
          <p:cNvSpPr/>
          <p:nvPr userDrawn="1"/>
        </p:nvSpPr>
        <p:spPr>
          <a:xfrm>
            <a:off x="0" y="1016001"/>
            <a:ext cx="12192000" cy="35898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25753" y="463848"/>
            <a:ext cx="11340495" cy="414201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4855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028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6630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7207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885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6540"/>
            <a:ext cx="12192000" cy="7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4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6540"/>
            <a:ext cx="12192000" cy="7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17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6" r:id="rId2"/>
    <p:sldLayoutId id="2147483767" r:id="rId3"/>
    <p:sldLayoutId id="2147483768" r:id="rId4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6540"/>
            <a:ext cx="12192000" cy="7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8" r:id="rId2"/>
    <p:sldLayoutId id="2147483689" r:id="rId3"/>
    <p:sldLayoutId id="2147483690" r:id="rId4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タイトル 1"/>
          <p:cNvSpPr txBox="1">
            <a:spLocks/>
          </p:cNvSpPr>
          <p:nvPr/>
        </p:nvSpPr>
        <p:spPr>
          <a:xfrm>
            <a:off x="1618647" y="-3578367"/>
            <a:ext cx="6765157" cy="62535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950">
              <a:defRPr/>
            </a:pPr>
            <a:r>
              <a:rPr kumimoji="1" lang="en-US" altLang="ja-JP" sz="4267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Cube 15"/>
          <p:cNvSpPr/>
          <p:nvPr/>
        </p:nvSpPr>
        <p:spPr>
          <a:xfrm>
            <a:off x="609601" y="717902"/>
            <a:ext cx="3447392" cy="4980372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561" tIns="142780" rIns="285561" bIns="142780" rtlCol="0" anchor="ctr"/>
          <a:lstStyle/>
          <a:p>
            <a:pPr algn="ctr"/>
            <a:endParaRPr lang="en-US" sz="2400"/>
          </a:p>
        </p:txBody>
      </p:sp>
      <p:sp>
        <p:nvSpPr>
          <p:cNvPr id="14" name="テキスト プレースホルダー 11"/>
          <p:cNvSpPr txBox="1">
            <a:spLocks/>
          </p:cNvSpPr>
          <p:nvPr/>
        </p:nvSpPr>
        <p:spPr>
          <a:xfrm>
            <a:off x="3962400" y="2263087"/>
            <a:ext cx="8229600" cy="191524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333" b="1" dirty="0" err="1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Administrasi</a:t>
            </a:r>
            <a:r>
              <a:rPr lang="en-US" sz="5333" b="1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sz="5333" b="1" dirty="0" err="1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Infrastruktur</a:t>
            </a:r>
            <a:r>
              <a:rPr lang="en-US" sz="5333" b="1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sz="5333" b="1" dirty="0" err="1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Jaringan</a:t>
            </a:r>
            <a:endParaRPr lang="en-US" sz="5333" b="1" dirty="0">
              <a:solidFill>
                <a:schemeClr val="accent6">
                  <a:lumMod val="75000"/>
                </a:schemeClr>
              </a:solidFill>
              <a:cs typeface="Arial" pitchFamily="34" charset="0"/>
            </a:endParaRPr>
          </a:p>
          <a:p>
            <a:pPr marL="0" indent="0">
              <a:buNone/>
            </a:pPr>
            <a:r>
              <a:rPr lang="en-US" sz="2800" dirty="0" err="1">
                <a:latin typeface="Calibri" pitchFamily="34" charset="0"/>
                <a:cs typeface="Calibri" pitchFamily="34" charset="0"/>
              </a:rPr>
              <a:t>Bidang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Keahlian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Teknologi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Informasi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dan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Komunikasi</a:t>
            </a:r>
            <a:endParaRPr lang="id-ID" sz="18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直線コネクタ 9"/>
          <p:cNvCxnSpPr/>
          <p:nvPr/>
        </p:nvCxnSpPr>
        <p:spPr>
          <a:xfrm>
            <a:off x="4259766" y="4501595"/>
            <a:ext cx="7672039" cy="0"/>
          </a:xfrm>
          <a:prstGeom prst="line">
            <a:avLst/>
          </a:prstGeom>
          <a:noFill/>
          <a:ln w="19050" cap="flat" cmpd="sng" algn="ctr">
            <a:solidFill>
              <a:schemeClr val="accent6">
                <a:lumMod val="75000"/>
              </a:schemeClr>
            </a:solidFill>
            <a:prstDash val="solid"/>
          </a:ln>
          <a:effectLst/>
        </p:spPr>
      </p:cxnSp>
      <p:sp>
        <p:nvSpPr>
          <p:cNvPr id="17" name="タイトル 1"/>
          <p:cNvSpPr txBox="1">
            <a:spLocks/>
          </p:cNvSpPr>
          <p:nvPr/>
        </p:nvSpPr>
        <p:spPr>
          <a:xfrm>
            <a:off x="4573640" y="1741870"/>
            <a:ext cx="6765157" cy="62535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950">
              <a:defRPr/>
            </a:pPr>
            <a:r>
              <a:rPr kumimoji="1" lang="en-US" altLang="ja-JP" sz="4267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254469" y="4699544"/>
            <a:ext cx="3930884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33" b="1" dirty="0">
                <a:solidFill>
                  <a:schemeClr val="bg1">
                    <a:lumMod val="50000"/>
                  </a:schemeClr>
                </a:solidFill>
              </a:rPr>
              <a:t>UNTUK SMK/MAK KELAS XII</a:t>
            </a:r>
            <a:endParaRPr lang="id-ID" sz="2133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2" y="850967"/>
            <a:ext cx="3326778" cy="484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70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3BFFD28-F7AC-45E5-A18B-80178BC90055}"/>
              </a:ext>
            </a:extLst>
          </p:cNvPr>
          <p:cNvGrpSpPr/>
          <p:nvPr/>
        </p:nvGrpSpPr>
        <p:grpSpPr>
          <a:xfrm flipH="1">
            <a:off x="-1" y="506167"/>
            <a:ext cx="6086901" cy="1063326"/>
            <a:chOff x="2153502" y="2017026"/>
            <a:chExt cx="2286358" cy="376921"/>
          </a:xfrm>
        </p:grpSpPr>
        <p:sp>
          <p:nvSpPr>
            <p:cNvPr id="3" name="Rectangle 9">
              <a:extLst>
                <a:ext uri="{FF2B5EF4-FFF2-40B4-BE49-F238E27FC236}">
                  <a16:creationId xmlns:a16="http://schemas.microsoft.com/office/drawing/2014/main" xmlns="" id="{A2F178FF-64AC-484B-9B35-7C72AF1EF2C6}"/>
                </a:ext>
              </a:extLst>
            </p:cNvPr>
            <p:cNvSpPr/>
            <p:nvPr/>
          </p:nvSpPr>
          <p:spPr>
            <a:xfrm>
              <a:off x="4319543" y="2027138"/>
              <a:ext cx="115353" cy="366809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292963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0 w 914400"/>
                <a:gd name="connsiteY4" fmla="*/ 292963 h 1207363"/>
                <a:gd name="connsiteX0" fmla="*/ 612559 w 914400"/>
                <a:gd name="connsiteY0" fmla="*/ 8877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612559 w 914400"/>
                <a:gd name="connsiteY4" fmla="*/ 8877 h 1207363"/>
                <a:gd name="connsiteX0" fmla="*/ 0 w 301841"/>
                <a:gd name="connsiteY0" fmla="*/ 8877 h 1207363"/>
                <a:gd name="connsiteX1" fmla="*/ 301841 w 301841"/>
                <a:gd name="connsiteY1" fmla="*/ 0 h 1207363"/>
                <a:gd name="connsiteX2" fmla="*/ 301841 w 301841"/>
                <a:gd name="connsiteY2" fmla="*/ 1207363 h 1207363"/>
                <a:gd name="connsiteX3" fmla="*/ 186432 w 301841"/>
                <a:gd name="connsiteY3" fmla="*/ 408372 h 1207363"/>
                <a:gd name="connsiteX4" fmla="*/ 0 w 301841"/>
                <a:gd name="connsiteY4" fmla="*/ 8877 h 1207363"/>
                <a:gd name="connsiteX0" fmla="*/ 0 w 133166"/>
                <a:gd name="connsiteY0" fmla="*/ 0 h 1207364"/>
                <a:gd name="connsiteX1" fmla="*/ 133166 w 133166"/>
                <a:gd name="connsiteY1" fmla="*/ 1 h 1207364"/>
                <a:gd name="connsiteX2" fmla="*/ 133166 w 133166"/>
                <a:gd name="connsiteY2" fmla="*/ 1207364 h 1207364"/>
                <a:gd name="connsiteX3" fmla="*/ 17757 w 133166"/>
                <a:gd name="connsiteY3" fmla="*/ 408373 h 1207364"/>
                <a:gd name="connsiteX4" fmla="*/ 0 w 133166"/>
                <a:gd name="connsiteY4" fmla="*/ 0 h 1207364"/>
                <a:gd name="connsiteX0" fmla="*/ 0 w 142044"/>
                <a:gd name="connsiteY0" fmla="*/ 0 h 408373"/>
                <a:gd name="connsiteX1" fmla="*/ 133166 w 142044"/>
                <a:gd name="connsiteY1" fmla="*/ 1 h 408373"/>
                <a:gd name="connsiteX2" fmla="*/ 142044 w 142044"/>
                <a:gd name="connsiteY2" fmla="*/ 301842 h 408373"/>
                <a:gd name="connsiteX3" fmla="*/ 17757 w 142044"/>
                <a:gd name="connsiteY3" fmla="*/ 408373 h 408373"/>
                <a:gd name="connsiteX4" fmla="*/ 0 w 142044"/>
                <a:gd name="connsiteY4" fmla="*/ 0 h 408373"/>
                <a:gd name="connsiteX0" fmla="*/ 0 w 133166"/>
                <a:gd name="connsiteY0" fmla="*/ 0 h 408373"/>
                <a:gd name="connsiteX1" fmla="*/ 133166 w 133166"/>
                <a:gd name="connsiteY1" fmla="*/ 1 h 408373"/>
                <a:gd name="connsiteX2" fmla="*/ 118293 w 133166"/>
                <a:gd name="connsiteY2" fmla="*/ 313717 h 408373"/>
                <a:gd name="connsiteX3" fmla="*/ 17757 w 133166"/>
                <a:gd name="connsiteY3" fmla="*/ 408373 h 408373"/>
                <a:gd name="connsiteX4" fmla="*/ 0 w 133166"/>
                <a:gd name="connsiteY4" fmla="*/ 0 h 408373"/>
                <a:gd name="connsiteX0" fmla="*/ 0 w 118293"/>
                <a:gd name="connsiteY0" fmla="*/ 5937 h 414310"/>
                <a:gd name="connsiteX1" fmla="*/ 115353 w 118293"/>
                <a:gd name="connsiteY1" fmla="*/ 0 h 414310"/>
                <a:gd name="connsiteX2" fmla="*/ 118293 w 118293"/>
                <a:gd name="connsiteY2" fmla="*/ 319654 h 414310"/>
                <a:gd name="connsiteX3" fmla="*/ 17757 w 118293"/>
                <a:gd name="connsiteY3" fmla="*/ 414310 h 414310"/>
                <a:gd name="connsiteX4" fmla="*/ 0 w 118293"/>
                <a:gd name="connsiteY4" fmla="*/ 5937 h 414310"/>
                <a:gd name="connsiteX0" fmla="*/ 0 w 118293"/>
                <a:gd name="connsiteY0" fmla="*/ 5937 h 366809"/>
                <a:gd name="connsiteX1" fmla="*/ 115353 w 118293"/>
                <a:gd name="connsiteY1" fmla="*/ 0 h 366809"/>
                <a:gd name="connsiteX2" fmla="*/ 118293 w 118293"/>
                <a:gd name="connsiteY2" fmla="*/ 319654 h 366809"/>
                <a:gd name="connsiteX3" fmla="*/ 5882 w 118293"/>
                <a:gd name="connsiteY3" fmla="*/ 366809 h 366809"/>
                <a:gd name="connsiteX4" fmla="*/ 0 w 118293"/>
                <a:gd name="connsiteY4" fmla="*/ 5937 h 366809"/>
                <a:gd name="connsiteX0" fmla="*/ 0 w 115353"/>
                <a:gd name="connsiteY0" fmla="*/ 5937 h 366809"/>
                <a:gd name="connsiteX1" fmla="*/ 115353 w 115353"/>
                <a:gd name="connsiteY1" fmla="*/ 0 h 366809"/>
                <a:gd name="connsiteX2" fmla="*/ 112356 w 115353"/>
                <a:gd name="connsiteY2" fmla="*/ 278091 h 366809"/>
                <a:gd name="connsiteX3" fmla="*/ 5882 w 115353"/>
                <a:gd name="connsiteY3" fmla="*/ 366809 h 366809"/>
                <a:gd name="connsiteX4" fmla="*/ 0 w 115353"/>
                <a:gd name="connsiteY4" fmla="*/ 5937 h 36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53" h="366809">
                  <a:moveTo>
                    <a:pt x="0" y="5937"/>
                  </a:moveTo>
                  <a:lnTo>
                    <a:pt x="115353" y="0"/>
                  </a:lnTo>
                  <a:lnTo>
                    <a:pt x="112356" y="278091"/>
                  </a:lnTo>
                  <a:lnTo>
                    <a:pt x="5882" y="366809"/>
                  </a:lnTo>
                  <a:cubicBezTo>
                    <a:pt x="3921" y="246518"/>
                    <a:pt x="1961" y="126228"/>
                    <a:pt x="0" y="593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</a:schemeClr>
                </a:gs>
                <a:gs pos="100000">
                  <a:schemeClr val="accent1">
                    <a:lumMod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Rectangle 6">
              <a:extLst>
                <a:ext uri="{FF2B5EF4-FFF2-40B4-BE49-F238E27FC236}">
                  <a16:creationId xmlns:a16="http://schemas.microsoft.com/office/drawing/2014/main" xmlns="" id="{CDBA9DB5-7BA5-41CD-8BFA-D077A0C8D3B3}"/>
                </a:ext>
              </a:extLst>
            </p:cNvPr>
            <p:cNvSpPr/>
            <p:nvPr/>
          </p:nvSpPr>
          <p:spPr>
            <a:xfrm flipH="1">
              <a:off x="2153502" y="2017026"/>
              <a:ext cx="2286358" cy="288032"/>
            </a:xfrm>
            <a:custGeom>
              <a:avLst/>
              <a:gdLst>
                <a:gd name="connsiteX0" fmla="*/ 0 w 5285462"/>
                <a:gd name="connsiteY0" fmla="*/ 0 h 576064"/>
                <a:gd name="connsiteX1" fmla="*/ 4724629 w 5285462"/>
                <a:gd name="connsiteY1" fmla="*/ 0 h 576064"/>
                <a:gd name="connsiteX2" fmla="*/ 5285462 w 5285462"/>
                <a:gd name="connsiteY2" fmla="*/ 576064 h 576064"/>
                <a:gd name="connsiteX3" fmla="*/ 0 w 5285462"/>
                <a:gd name="connsiteY3" fmla="*/ 576064 h 576064"/>
                <a:gd name="connsiteX4" fmla="*/ 0 w 5285462"/>
                <a:gd name="connsiteY4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5462" h="576064">
                  <a:moveTo>
                    <a:pt x="0" y="0"/>
                  </a:moveTo>
                  <a:lnTo>
                    <a:pt x="4724629" y="0"/>
                  </a:lnTo>
                  <a:lnTo>
                    <a:pt x="5285462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Text Placeholder 35">
            <a:extLst>
              <a:ext uri="{FF2B5EF4-FFF2-40B4-BE49-F238E27FC236}">
                <a16:creationId xmlns:a16="http://schemas.microsoft.com/office/drawing/2014/main" xmlns="" id="{9028EE34-BB64-4BC3-8893-11A5ACE48D24}"/>
              </a:ext>
            </a:extLst>
          </p:cNvPr>
          <p:cNvSpPr txBox="1">
            <a:spLocks/>
          </p:cNvSpPr>
          <p:nvPr/>
        </p:nvSpPr>
        <p:spPr>
          <a:xfrm>
            <a:off x="226758" y="501418"/>
            <a:ext cx="4856815" cy="831353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 defTabSz="914400" rtl="0" eaLnBrk="1" latinLnBrk="1" hangingPunct="1">
              <a:spcBef>
                <a:spcPct val="20000"/>
              </a:spcBef>
              <a:buFontTx/>
              <a:buNone/>
              <a:defRPr lang="ko-KR" altLang="en-US" sz="14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en-US" sz="2000" dirty="0">
                <a:solidFill>
                  <a:schemeClr val="tx1"/>
                </a:solidFill>
              </a:rPr>
              <a:t>2. </a:t>
            </a:r>
            <a:r>
              <a:rPr lang="en-US" altLang="en-US" sz="2000" i="1" dirty="0">
                <a:solidFill>
                  <a:schemeClr val="tx1"/>
                </a:solidFill>
              </a:rPr>
              <a:t>Per connection load balancing</a:t>
            </a:r>
            <a:endParaRPr lang="en-US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6D75C5A-54DC-46FC-99E6-0DA217D00068}"/>
              </a:ext>
            </a:extLst>
          </p:cNvPr>
          <p:cNvSpPr txBox="1"/>
          <p:nvPr/>
        </p:nvSpPr>
        <p:spPr>
          <a:xfrm>
            <a:off x="226758" y="2098257"/>
            <a:ext cx="727951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</a:t>
            </a:r>
            <a:r>
              <a:rPr lang="en-US" dirty="0" err="1"/>
              <a:t>kekurangan</a:t>
            </a:r>
            <a:r>
              <a:rPr lang="en-US" dirty="0"/>
              <a:t> yang </a:t>
            </a:r>
            <a:r>
              <a:rPr lang="en-US" dirty="0" err="1"/>
              <a:t>muncul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i="1" dirty="0"/>
              <a:t>per packet</a:t>
            </a:r>
            <a:r>
              <a:rPr lang="en-US" dirty="0"/>
              <a:t> </a:t>
            </a:r>
            <a:r>
              <a:rPr lang="en-US" i="1" dirty="0"/>
              <a:t>load balancing</a:t>
            </a:r>
            <a:r>
              <a:rPr lang="en-US" dirty="0"/>
              <a:t> </a:t>
            </a:r>
            <a:r>
              <a:rPr lang="en-US" dirty="0" err="1"/>
              <a:t>diperbaiki</a:t>
            </a:r>
            <a:r>
              <a:rPr lang="en-US" dirty="0"/>
              <a:t>.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 yang </a:t>
            </a:r>
            <a:r>
              <a:rPr lang="en-US" dirty="0" err="1"/>
              <a:t>sebelumnya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dipisahkan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urutan</a:t>
            </a:r>
            <a:r>
              <a:rPr lang="en-US" dirty="0"/>
              <a:t>,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i="1" dirty="0"/>
              <a:t>router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diperhatikan</a:t>
            </a:r>
            <a:r>
              <a:rPr lang="en-US" dirty="0"/>
              <a:t> </a:t>
            </a:r>
            <a:r>
              <a:rPr lang="en-US" dirty="0" err="1"/>
              <a:t>asal</a:t>
            </a:r>
            <a:r>
              <a:rPr lang="en-US" dirty="0"/>
              <a:t> </a:t>
            </a:r>
            <a:r>
              <a:rPr lang="en-US" dirty="0" err="1"/>
              <a:t>pengirimnya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dianalisa</a:t>
            </a:r>
            <a:r>
              <a:rPr lang="en-US" dirty="0"/>
              <a:t> </a:t>
            </a: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urutan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 data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sesi</a:t>
            </a:r>
            <a:r>
              <a:rPr lang="en-US" dirty="0"/>
              <a:t> </a:t>
            </a:r>
            <a:r>
              <a:rPr lang="en-US" dirty="0" err="1"/>
              <a:t>komunikasi</a:t>
            </a:r>
            <a:r>
              <a:rPr lang="en-US" dirty="0"/>
              <a:t>.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ternyata</a:t>
            </a:r>
            <a:r>
              <a:rPr lang="en-US" dirty="0"/>
              <a:t>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sesi</a:t>
            </a:r>
            <a:r>
              <a:rPr lang="en-US" dirty="0"/>
              <a:t> </a:t>
            </a:r>
            <a:r>
              <a:rPr lang="en-US" dirty="0" err="1"/>
              <a:t>komunikasi</a:t>
            </a:r>
            <a:r>
              <a:rPr lang="en-US" dirty="0"/>
              <a:t>,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dilewatkan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i="1" dirty="0"/>
              <a:t>link</a:t>
            </a:r>
            <a:r>
              <a:rPr lang="en-US" dirty="0"/>
              <a:t> ISP yang </a:t>
            </a:r>
            <a:r>
              <a:rPr lang="en-US" dirty="0" err="1"/>
              <a:t>sama</a:t>
            </a:r>
            <a:r>
              <a:rPr lang="en-US" dirty="0"/>
              <a:t>. </a:t>
            </a:r>
            <a:r>
              <a:rPr lang="en-US" dirty="0" err="1"/>
              <a:t>Lalu</a:t>
            </a:r>
            <a:r>
              <a:rPr lang="en-US" dirty="0"/>
              <a:t> </a:t>
            </a:r>
            <a:r>
              <a:rPr lang="en-US" dirty="0" err="1"/>
              <a:t>bagaimana</a:t>
            </a:r>
            <a:r>
              <a:rPr lang="en-US" dirty="0"/>
              <a:t>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waktu</a:t>
            </a:r>
            <a:r>
              <a:rPr lang="en-US" dirty="0"/>
              <a:t>,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alamat</a:t>
            </a:r>
            <a:r>
              <a:rPr lang="en-US" dirty="0"/>
              <a:t> </a:t>
            </a:r>
            <a:r>
              <a:rPr lang="en-US" dirty="0" err="1"/>
              <a:t>pengirim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sedang</a:t>
            </a:r>
            <a:r>
              <a:rPr lang="en-US" dirty="0"/>
              <a:t> </a:t>
            </a:r>
            <a:r>
              <a:rPr lang="en-US" dirty="0" err="1"/>
              <a:t>mengakses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i="1" dirty="0"/>
              <a:t>website</a:t>
            </a:r>
            <a:r>
              <a:rPr lang="en-US" dirty="0"/>
              <a:t>?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i="1" dirty="0"/>
              <a:t>router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diacak</a:t>
            </a:r>
            <a:r>
              <a:rPr lang="en-US" dirty="0"/>
              <a:t> </a:t>
            </a:r>
            <a:r>
              <a:rPr lang="en-US" dirty="0" err="1"/>
              <a:t>pengirimannya</a:t>
            </a:r>
            <a:r>
              <a:rPr lang="en-US" dirty="0"/>
              <a:t>,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melewati</a:t>
            </a:r>
            <a:r>
              <a:rPr lang="en-US" dirty="0"/>
              <a:t> ISP A </a:t>
            </a:r>
            <a:r>
              <a:rPr lang="en-US" dirty="0" err="1"/>
              <a:t>atau</a:t>
            </a:r>
            <a:r>
              <a:rPr lang="en-US" dirty="0"/>
              <a:t> ISP B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catatan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 data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sesi</a:t>
            </a:r>
            <a:r>
              <a:rPr lang="en-US" dirty="0"/>
              <a:t> </a:t>
            </a:r>
            <a:r>
              <a:rPr lang="en-US" dirty="0" err="1"/>
              <a:t>komunikasi</a:t>
            </a:r>
            <a:r>
              <a:rPr lang="en-US" dirty="0"/>
              <a:t>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utuh</a:t>
            </a:r>
            <a:r>
              <a:rPr lang="en-US" dirty="0"/>
              <a:t> </a:t>
            </a:r>
            <a:r>
              <a:rPr lang="en-US" dirty="0" err="1"/>
              <a:t>melewati</a:t>
            </a:r>
            <a:r>
              <a:rPr lang="en-US" dirty="0"/>
              <a:t> </a:t>
            </a:r>
            <a:r>
              <a:rPr lang="en-US" i="1" dirty="0"/>
              <a:t>link</a:t>
            </a:r>
            <a:r>
              <a:rPr lang="en-US" dirty="0"/>
              <a:t> ISP yang </a:t>
            </a:r>
            <a:r>
              <a:rPr lang="en-US" dirty="0" err="1"/>
              <a:t>sama</a:t>
            </a:r>
            <a:r>
              <a:rPr lang="en-US" dirty="0"/>
              <a:t>.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89494" y="2484311"/>
            <a:ext cx="812207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9494" y="2455774"/>
            <a:ext cx="712243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047781"/>
              </p:ext>
            </p:extLst>
          </p:nvPr>
        </p:nvGraphicFramePr>
        <p:xfrm>
          <a:off x="7656395" y="501836"/>
          <a:ext cx="4312692" cy="58435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Visio" r:id="rId3" imgW="5716906" imgH="6651335" progId="Visio.Drawing.11">
                  <p:embed/>
                </p:oleObj>
              </mc:Choice>
              <mc:Fallback>
                <p:oleObj name="Visio" r:id="rId3" imgW="5716906" imgH="665133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6395" y="501836"/>
                        <a:ext cx="4312692" cy="58435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800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3BFFD28-F7AC-45E5-A18B-80178BC90055}"/>
              </a:ext>
            </a:extLst>
          </p:cNvPr>
          <p:cNvGrpSpPr/>
          <p:nvPr/>
        </p:nvGrpSpPr>
        <p:grpSpPr>
          <a:xfrm flipH="1">
            <a:off x="0" y="534741"/>
            <a:ext cx="6209731" cy="1085881"/>
            <a:chOff x="2153502" y="2017026"/>
            <a:chExt cx="2286358" cy="376921"/>
          </a:xfrm>
        </p:grpSpPr>
        <p:sp>
          <p:nvSpPr>
            <p:cNvPr id="3" name="Rectangle 9">
              <a:extLst>
                <a:ext uri="{FF2B5EF4-FFF2-40B4-BE49-F238E27FC236}">
                  <a16:creationId xmlns:a16="http://schemas.microsoft.com/office/drawing/2014/main" xmlns="" id="{A2F178FF-64AC-484B-9B35-7C72AF1EF2C6}"/>
                </a:ext>
              </a:extLst>
            </p:cNvPr>
            <p:cNvSpPr/>
            <p:nvPr/>
          </p:nvSpPr>
          <p:spPr>
            <a:xfrm>
              <a:off x="4319543" y="2027138"/>
              <a:ext cx="115353" cy="366809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292963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0 w 914400"/>
                <a:gd name="connsiteY4" fmla="*/ 292963 h 1207363"/>
                <a:gd name="connsiteX0" fmla="*/ 612559 w 914400"/>
                <a:gd name="connsiteY0" fmla="*/ 8877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612559 w 914400"/>
                <a:gd name="connsiteY4" fmla="*/ 8877 h 1207363"/>
                <a:gd name="connsiteX0" fmla="*/ 0 w 301841"/>
                <a:gd name="connsiteY0" fmla="*/ 8877 h 1207363"/>
                <a:gd name="connsiteX1" fmla="*/ 301841 w 301841"/>
                <a:gd name="connsiteY1" fmla="*/ 0 h 1207363"/>
                <a:gd name="connsiteX2" fmla="*/ 301841 w 301841"/>
                <a:gd name="connsiteY2" fmla="*/ 1207363 h 1207363"/>
                <a:gd name="connsiteX3" fmla="*/ 186432 w 301841"/>
                <a:gd name="connsiteY3" fmla="*/ 408372 h 1207363"/>
                <a:gd name="connsiteX4" fmla="*/ 0 w 301841"/>
                <a:gd name="connsiteY4" fmla="*/ 8877 h 1207363"/>
                <a:gd name="connsiteX0" fmla="*/ 0 w 133166"/>
                <a:gd name="connsiteY0" fmla="*/ 0 h 1207364"/>
                <a:gd name="connsiteX1" fmla="*/ 133166 w 133166"/>
                <a:gd name="connsiteY1" fmla="*/ 1 h 1207364"/>
                <a:gd name="connsiteX2" fmla="*/ 133166 w 133166"/>
                <a:gd name="connsiteY2" fmla="*/ 1207364 h 1207364"/>
                <a:gd name="connsiteX3" fmla="*/ 17757 w 133166"/>
                <a:gd name="connsiteY3" fmla="*/ 408373 h 1207364"/>
                <a:gd name="connsiteX4" fmla="*/ 0 w 133166"/>
                <a:gd name="connsiteY4" fmla="*/ 0 h 1207364"/>
                <a:gd name="connsiteX0" fmla="*/ 0 w 142044"/>
                <a:gd name="connsiteY0" fmla="*/ 0 h 408373"/>
                <a:gd name="connsiteX1" fmla="*/ 133166 w 142044"/>
                <a:gd name="connsiteY1" fmla="*/ 1 h 408373"/>
                <a:gd name="connsiteX2" fmla="*/ 142044 w 142044"/>
                <a:gd name="connsiteY2" fmla="*/ 301842 h 408373"/>
                <a:gd name="connsiteX3" fmla="*/ 17757 w 142044"/>
                <a:gd name="connsiteY3" fmla="*/ 408373 h 408373"/>
                <a:gd name="connsiteX4" fmla="*/ 0 w 142044"/>
                <a:gd name="connsiteY4" fmla="*/ 0 h 408373"/>
                <a:gd name="connsiteX0" fmla="*/ 0 w 133166"/>
                <a:gd name="connsiteY0" fmla="*/ 0 h 408373"/>
                <a:gd name="connsiteX1" fmla="*/ 133166 w 133166"/>
                <a:gd name="connsiteY1" fmla="*/ 1 h 408373"/>
                <a:gd name="connsiteX2" fmla="*/ 118293 w 133166"/>
                <a:gd name="connsiteY2" fmla="*/ 313717 h 408373"/>
                <a:gd name="connsiteX3" fmla="*/ 17757 w 133166"/>
                <a:gd name="connsiteY3" fmla="*/ 408373 h 408373"/>
                <a:gd name="connsiteX4" fmla="*/ 0 w 133166"/>
                <a:gd name="connsiteY4" fmla="*/ 0 h 408373"/>
                <a:gd name="connsiteX0" fmla="*/ 0 w 118293"/>
                <a:gd name="connsiteY0" fmla="*/ 5937 h 414310"/>
                <a:gd name="connsiteX1" fmla="*/ 115353 w 118293"/>
                <a:gd name="connsiteY1" fmla="*/ 0 h 414310"/>
                <a:gd name="connsiteX2" fmla="*/ 118293 w 118293"/>
                <a:gd name="connsiteY2" fmla="*/ 319654 h 414310"/>
                <a:gd name="connsiteX3" fmla="*/ 17757 w 118293"/>
                <a:gd name="connsiteY3" fmla="*/ 414310 h 414310"/>
                <a:gd name="connsiteX4" fmla="*/ 0 w 118293"/>
                <a:gd name="connsiteY4" fmla="*/ 5937 h 414310"/>
                <a:gd name="connsiteX0" fmla="*/ 0 w 118293"/>
                <a:gd name="connsiteY0" fmla="*/ 5937 h 366809"/>
                <a:gd name="connsiteX1" fmla="*/ 115353 w 118293"/>
                <a:gd name="connsiteY1" fmla="*/ 0 h 366809"/>
                <a:gd name="connsiteX2" fmla="*/ 118293 w 118293"/>
                <a:gd name="connsiteY2" fmla="*/ 319654 h 366809"/>
                <a:gd name="connsiteX3" fmla="*/ 5882 w 118293"/>
                <a:gd name="connsiteY3" fmla="*/ 366809 h 366809"/>
                <a:gd name="connsiteX4" fmla="*/ 0 w 118293"/>
                <a:gd name="connsiteY4" fmla="*/ 5937 h 366809"/>
                <a:gd name="connsiteX0" fmla="*/ 0 w 115353"/>
                <a:gd name="connsiteY0" fmla="*/ 5937 h 366809"/>
                <a:gd name="connsiteX1" fmla="*/ 115353 w 115353"/>
                <a:gd name="connsiteY1" fmla="*/ 0 h 366809"/>
                <a:gd name="connsiteX2" fmla="*/ 112356 w 115353"/>
                <a:gd name="connsiteY2" fmla="*/ 278091 h 366809"/>
                <a:gd name="connsiteX3" fmla="*/ 5882 w 115353"/>
                <a:gd name="connsiteY3" fmla="*/ 366809 h 366809"/>
                <a:gd name="connsiteX4" fmla="*/ 0 w 115353"/>
                <a:gd name="connsiteY4" fmla="*/ 5937 h 36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53" h="366809">
                  <a:moveTo>
                    <a:pt x="0" y="5937"/>
                  </a:moveTo>
                  <a:lnTo>
                    <a:pt x="115353" y="0"/>
                  </a:lnTo>
                  <a:lnTo>
                    <a:pt x="112356" y="278091"/>
                  </a:lnTo>
                  <a:lnTo>
                    <a:pt x="5882" y="366809"/>
                  </a:lnTo>
                  <a:cubicBezTo>
                    <a:pt x="3921" y="246518"/>
                    <a:pt x="1961" y="126228"/>
                    <a:pt x="0" y="593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</a:schemeClr>
                </a:gs>
                <a:gs pos="100000">
                  <a:schemeClr val="accent1">
                    <a:lumMod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4" name="Rectangle 6">
              <a:extLst>
                <a:ext uri="{FF2B5EF4-FFF2-40B4-BE49-F238E27FC236}">
                  <a16:creationId xmlns:a16="http://schemas.microsoft.com/office/drawing/2014/main" xmlns="" id="{CDBA9DB5-7BA5-41CD-8BFA-D077A0C8D3B3}"/>
                </a:ext>
              </a:extLst>
            </p:cNvPr>
            <p:cNvSpPr/>
            <p:nvPr/>
          </p:nvSpPr>
          <p:spPr>
            <a:xfrm flipH="1">
              <a:off x="2153502" y="2017026"/>
              <a:ext cx="2286358" cy="288032"/>
            </a:xfrm>
            <a:custGeom>
              <a:avLst/>
              <a:gdLst>
                <a:gd name="connsiteX0" fmla="*/ 0 w 5285462"/>
                <a:gd name="connsiteY0" fmla="*/ 0 h 576064"/>
                <a:gd name="connsiteX1" fmla="*/ 4724629 w 5285462"/>
                <a:gd name="connsiteY1" fmla="*/ 0 h 576064"/>
                <a:gd name="connsiteX2" fmla="*/ 5285462 w 5285462"/>
                <a:gd name="connsiteY2" fmla="*/ 576064 h 576064"/>
                <a:gd name="connsiteX3" fmla="*/ 0 w 5285462"/>
                <a:gd name="connsiteY3" fmla="*/ 576064 h 576064"/>
                <a:gd name="connsiteX4" fmla="*/ 0 w 5285462"/>
                <a:gd name="connsiteY4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5462" h="576064">
                  <a:moveTo>
                    <a:pt x="0" y="0"/>
                  </a:moveTo>
                  <a:lnTo>
                    <a:pt x="4724629" y="0"/>
                  </a:lnTo>
                  <a:lnTo>
                    <a:pt x="5285462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</p:grpSp>
      <p:sp>
        <p:nvSpPr>
          <p:cNvPr id="5" name="Text Placeholder 35">
            <a:extLst>
              <a:ext uri="{FF2B5EF4-FFF2-40B4-BE49-F238E27FC236}">
                <a16:creationId xmlns:a16="http://schemas.microsoft.com/office/drawing/2014/main" xmlns="" id="{9028EE34-BB64-4BC3-8893-11A5ACE48D24}"/>
              </a:ext>
            </a:extLst>
          </p:cNvPr>
          <p:cNvSpPr txBox="1">
            <a:spLocks/>
          </p:cNvSpPr>
          <p:nvPr/>
        </p:nvSpPr>
        <p:spPr>
          <a:xfrm>
            <a:off x="226759" y="529992"/>
            <a:ext cx="5085205" cy="848987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 defTabSz="914400" rtl="0" eaLnBrk="1" latinLnBrk="1" hangingPunct="1">
              <a:spcBef>
                <a:spcPct val="20000"/>
              </a:spcBef>
              <a:buFontTx/>
              <a:buNone/>
              <a:defRPr lang="ko-KR" altLang="en-US" sz="14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000" dirty="0">
                <a:solidFill>
                  <a:schemeClr val="tx1"/>
                </a:solidFill>
              </a:rPr>
              <a:t>3. </a:t>
            </a:r>
            <a:r>
              <a:rPr lang="en-US" altLang="en-US" sz="2000" i="1" dirty="0">
                <a:solidFill>
                  <a:schemeClr val="tx1"/>
                </a:solidFill>
              </a:rPr>
              <a:t>Per address-pair load balancing</a:t>
            </a:r>
            <a:endParaRPr lang="en-US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6D75C5A-54DC-46FC-99E6-0DA217D00068}"/>
              </a:ext>
            </a:extLst>
          </p:cNvPr>
          <p:cNvSpPr txBox="1"/>
          <p:nvPr/>
        </p:nvSpPr>
        <p:spPr>
          <a:xfrm>
            <a:off x="226759" y="1944960"/>
            <a:ext cx="729315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Konsep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i="1" dirty="0"/>
              <a:t>per address </a:t>
            </a:r>
            <a:r>
              <a:rPr lang="en-US" i="1" dirty="0" err="1"/>
              <a:t>pari</a:t>
            </a:r>
            <a:r>
              <a:rPr lang="en-US" i="1" dirty="0"/>
              <a:t> load balancing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melewatkan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 data yang </a:t>
            </a:r>
            <a:r>
              <a:rPr lang="en-US" dirty="0" err="1"/>
              <a:t>dikirimkan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klien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i="1" dirty="0"/>
              <a:t>router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IP </a:t>
            </a:r>
            <a:r>
              <a:rPr lang="en-US" i="1" dirty="0"/>
              <a:t>address</a:t>
            </a:r>
            <a:r>
              <a:rPr lang="en-US" dirty="0"/>
              <a:t> </a:t>
            </a:r>
            <a:r>
              <a:rPr lang="en-US" dirty="0" err="1"/>
              <a:t>pengirim</a:t>
            </a:r>
            <a:r>
              <a:rPr lang="en-US" dirty="0"/>
              <a:t> </a:t>
            </a:r>
            <a:r>
              <a:rPr lang="en-US" dirty="0" err="1"/>
              <a:t>bersamaan</a:t>
            </a:r>
            <a:r>
              <a:rPr lang="en-US" dirty="0"/>
              <a:t> IP </a:t>
            </a:r>
            <a:r>
              <a:rPr lang="en-US" i="1" dirty="0"/>
              <a:t>address</a:t>
            </a:r>
            <a:r>
              <a:rPr lang="en-US" dirty="0"/>
              <a:t> </a:t>
            </a:r>
            <a:r>
              <a:rPr lang="en-US" dirty="0" err="1"/>
              <a:t>tujuan</a:t>
            </a:r>
            <a:r>
              <a:rPr lang="en-US" dirty="0"/>
              <a:t>. </a:t>
            </a:r>
            <a:r>
              <a:rPr lang="en-US" dirty="0" err="1"/>
              <a:t>Berbeda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sebelumnya</a:t>
            </a:r>
            <a:r>
              <a:rPr lang="en-US" dirty="0"/>
              <a:t>, </a:t>
            </a:r>
            <a:r>
              <a:rPr lang="en-US" dirty="0" err="1"/>
              <a:t>paket</a:t>
            </a:r>
            <a:r>
              <a:rPr lang="en-US" dirty="0"/>
              <a:t> data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disebarkan</a:t>
            </a:r>
            <a:r>
              <a:rPr lang="en-US" dirty="0"/>
              <a:t> </a:t>
            </a:r>
            <a:r>
              <a:rPr lang="en-US" dirty="0" err="1"/>
              <a:t>melewati</a:t>
            </a:r>
            <a:r>
              <a:rPr lang="en-US" dirty="0"/>
              <a:t> </a:t>
            </a:r>
            <a:r>
              <a:rPr lang="en-US" dirty="0" err="1"/>
              <a:t>sambungan</a:t>
            </a:r>
            <a:r>
              <a:rPr lang="en-US" dirty="0"/>
              <a:t> ISP yang </a:t>
            </a:r>
            <a:r>
              <a:rPr lang="en-US" dirty="0" err="1"/>
              <a:t>sedang</a:t>
            </a:r>
            <a:r>
              <a:rPr lang="en-US" dirty="0"/>
              <a:t> </a:t>
            </a:r>
            <a:r>
              <a:rPr lang="en-US" dirty="0" err="1"/>
              <a:t>aktif</a:t>
            </a:r>
            <a:r>
              <a:rPr lang="en-US" dirty="0"/>
              <a:t>.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melihat</a:t>
            </a:r>
            <a:r>
              <a:rPr lang="en-US" dirty="0"/>
              <a:t> </a:t>
            </a: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pengirim</a:t>
            </a:r>
            <a:r>
              <a:rPr lang="en-US" dirty="0"/>
              <a:t> </a:t>
            </a:r>
            <a:r>
              <a:rPr lang="en-US" dirty="0" err="1"/>
              <a:t>sedang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akses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alamat</a:t>
            </a:r>
            <a:r>
              <a:rPr lang="en-US" dirty="0"/>
              <a:t> </a:t>
            </a:r>
            <a:r>
              <a:rPr lang="en-US" dirty="0" err="1"/>
              <a:t>tujuan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?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benar</a:t>
            </a:r>
            <a:r>
              <a:rPr lang="en-US" dirty="0"/>
              <a:t>, </a:t>
            </a:r>
            <a:r>
              <a:rPr lang="en-US" dirty="0" err="1"/>
              <a:t>berapa</a:t>
            </a:r>
            <a:r>
              <a:rPr lang="en-US" dirty="0"/>
              <a:t> pun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sesi</a:t>
            </a:r>
            <a:r>
              <a:rPr lang="en-US" dirty="0"/>
              <a:t> </a:t>
            </a:r>
            <a:r>
              <a:rPr lang="en-US" dirty="0" err="1"/>
              <a:t>komunikasi</a:t>
            </a:r>
            <a:r>
              <a:rPr lang="en-US" dirty="0"/>
              <a:t> yang </a:t>
            </a:r>
            <a:r>
              <a:rPr lang="en-US" dirty="0" err="1"/>
              <a:t>dijalin</a:t>
            </a:r>
            <a:r>
              <a:rPr lang="en-US" dirty="0"/>
              <a:t> </a:t>
            </a:r>
            <a:r>
              <a:rPr lang="en-US" dirty="0" err="1"/>
              <a:t>selama</a:t>
            </a:r>
            <a:r>
              <a:rPr lang="en-US" dirty="0"/>
              <a:t> data </a:t>
            </a:r>
            <a:r>
              <a:rPr lang="en-US" dirty="0" err="1"/>
              <a:t>berasal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IP yang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tujuan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,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dikirimkan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sambungan</a:t>
            </a:r>
            <a:r>
              <a:rPr lang="en-US" dirty="0"/>
              <a:t> ISP. </a:t>
            </a:r>
            <a:r>
              <a:rPr lang="en-US" dirty="0" err="1"/>
              <a:t>Namun</a:t>
            </a:r>
            <a:r>
              <a:rPr lang="en-US" dirty="0"/>
              <a:t>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pengirim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alamat</a:t>
            </a:r>
            <a:r>
              <a:rPr lang="en-US" dirty="0"/>
              <a:t> </a:t>
            </a:r>
            <a:r>
              <a:rPr lang="en-US" dirty="0" err="1"/>
              <a:t>tujuan</a:t>
            </a:r>
            <a:r>
              <a:rPr lang="en-US" dirty="0"/>
              <a:t> </a:t>
            </a:r>
            <a:r>
              <a:rPr lang="en-US" dirty="0" err="1"/>
              <a:t>berbeda</a:t>
            </a:r>
            <a:r>
              <a:rPr lang="en-US" dirty="0"/>
              <a:t>, </a:t>
            </a:r>
            <a:r>
              <a:rPr lang="en-US" dirty="0" err="1"/>
              <a:t>bisa</a:t>
            </a:r>
            <a:r>
              <a:rPr lang="en-US" dirty="0"/>
              <a:t> </a:t>
            </a:r>
            <a:r>
              <a:rPr lang="en-US" dirty="0" err="1"/>
              <a:t>jadi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dikirimkan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sambungan</a:t>
            </a:r>
            <a:r>
              <a:rPr lang="en-US" dirty="0"/>
              <a:t> </a:t>
            </a:r>
            <a:r>
              <a:rPr lang="en-US" dirty="0" err="1"/>
              <a:t>lainnya</a:t>
            </a:r>
            <a:r>
              <a:rPr lang="en-US" dirty="0"/>
              <a:t>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9494" y="2455774"/>
            <a:ext cx="712243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979323" y="2484311"/>
            <a:ext cx="810112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785141"/>
              </p:ext>
            </p:extLst>
          </p:nvPr>
        </p:nvGraphicFramePr>
        <p:xfrm>
          <a:off x="7789196" y="761682"/>
          <a:ext cx="4107983" cy="55058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Visio" r:id="rId3" imgW="5716906" imgH="6651335" progId="Visio.Drawing.11">
                  <p:embed/>
                </p:oleObj>
              </mc:Choice>
              <mc:Fallback>
                <p:oleObj name="Visio" r:id="rId3" imgW="5716906" imgH="665133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9196" y="761682"/>
                        <a:ext cx="4107983" cy="550587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950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D306876-491C-4FF4-A133-F6784DEB662B}"/>
              </a:ext>
            </a:extLst>
          </p:cNvPr>
          <p:cNvSpPr txBox="1"/>
          <p:nvPr/>
        </p:nvSpPr>
        <p:spPr>
          <a:xfrm>
            <a:off x="99050" y="1912612"/>
            <a:ext cx="6943195" cy="34163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dirty="0" err="1"/>
              <a:t>Konsep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i="1" dirty="0"/>
              <a:t>per address </a:t>
            </a:r>
            <a:r>
              <a:rPr lang="en-US" i="1" dirty="0" err="1"/>
              <a:t>pari</a:t>
            </a:r>
            <a:r>
              <a:rPr lang="en-US" i="1" dirty="0"/>
              <a:t> load balancing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melewatkan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 data yang </a:t>
            </a:r>
            <a:r>
              <a:rPr lang="en-US" dirty="0" err="1"/>
              <a:t>dikirimkan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klien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i="1" dirty="0"/>
              <a:t>router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IP </a:t>
            </a:r>
            <a:r>
              <a:rPr lang="en-US" i="1" dirty="0"/>
              <a:t>address</a:t>
            </a:r>
            <a:r>
              <a:rPr lang="en-US" dirty="0"/>
              <a:t> </a:t>
            </a:r>
            <a:r>
              <a:rPr lang="en-US" dirty="0" err="1"/>
              <a:t>pengirim</a:t>
            </a:r>
            <a:r>
              <a:rPr lang="en-US" dirty="0"/>
              <a:t> </a:t>
            </a:r>
            <a:r>
              <a:rPr lang="en-US" dirty="0" err="1"/>
              <a:t>bersamaan</a:t>
            </a:r>
            <a:r>
              <a:rPr lang="en-US" dirty="0"/>
              <a:t> IP </a:t>
            </a:r>
            <a:r>
              <a:rPr lang="en-US" i="1" dirty="0"/>
              <a:t>address</a:t>
            </a:r>
            <a:r>
              <a:rPr lang="en-US" dirty="0"/>
              <a:t> </a:t>
            </a:r>
            <a:r>
              <a:rPr lang="en-US" dirty="0" err="1"/>
              <a:t>tujuan</a:t>
            </a:r>
            <a:r>
              <a:rPr lang="en-US" dirty="0"/>
              <a:t>. </a:t>
            </a:r>
            <a:r>
              <a:rPr lang="en-US" dirty="0" err="1"/>
              <a:t>Berbeda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sebelumnya</a:t>
            </a:r>
            <a:r>
              <a:rPr lang="en-US" dirty="0"/>
              <a:t>, </a:t>
            </a:r>
            <a:r>
              <a:rPr lang="en-US" dirty="0" err="1"/>
              <a:t>paket</a:t>
            </a:r>
            <a:r>
              <a:rPr lang="en-US" dirty="0"/>
              <a:t> data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disebarkan</a:t>
            </a:r>
            <a:r>
              <a:rPr lang="en-US" dirty="0"/>
              <a:t> </a:t>
            </a:r>
            <a:r>
              <a:rPr lang="en-US" dirty="0" err="1"/>
              <a:t>melewati</a:t>
            </a:r>
            <a:r>
              <a:rPr lang="en-US" dirty="0"/>
              <a:t> </a:t>
            </a:r>
            <a:r>
              <a:rPr lang="en-US" dirty="0" err="1"/>
              <a:t>sambungan</a:t>
            </a:r>
            <a:r>
              <a:rPr lang="en-US" dirty="0"/>
              <a:t> ISP yang </a:t>
            </a:r>
            <a:r>
              <a:rPr lang="en-US" dirty="0" err="1"/>
              <a:t>sedang</a:t>
            </a:r>
            <a:r>
              <a:rPr lang="en-US" dirty="0"/>
              <a:t> </a:t>
            </a:r>
            <a:r>
              <a:rPr lang="en-US" dirty="0" err="1"/>
              <a:t>aktif</a:t>
            </a:r>
            <a:r>
              <a:rPr lang="en-US" dirty="0"/>
              <a:t>.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melihat</a:t>
            </a:r>
            <a:r>
              <a:rPr lang="en-US" dirty="0"/>
              <a:t> </a:t>
            </a: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pengirim</a:t>
            </a:r>
            <a:r>
              <a:rPr lang="en-US" dirty="0"/>
              <a:t> </a:t>
            </a:r>
            <a:r>
              <a:rPr lang="en-US" dirty="0" err="1"/>
              <a:t>sedang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akses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alamat</a:t>
            </a:r>
            <a:r>
              <a:rPr lang="en-US" dirty="0"/>
              <a:t> </a:t>
            </a:r>
            <a:r>
              <a:rPr lang="en-US" dirty="0" err="1"/>
              <a:t>tujuan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?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benar</a:t>
            </a:r>
            <a:r>
              <a:rPr lang="en-US" dirty="0"/>
              <a:t>, </a:t>
            </a:r>
            <a:r>
              <a:rPr lang="en-US" dirty="0" err="1"/>
              <a:t>berapa</a:t>
            </a:r>
            <a:r>
              <a:rPr lang="en-US" dirty="0"/>
              <a:t> pun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sesi</a:t>
            </a:r>
            <a:r>
              <a:rPr lang="en-US" dirty="0"/>
              <a:t> </a:t>
            </a:r>
            <a:r>
              <a:rPr lang="en-US" dirty="0" err="1"/>
              <a:t>komunikasi</a:t>
            </a:r>
            <a:r>
              <a:rPr lang="en-US" dirty="0"/>
              <a:t> yang </a:t>
            </a:r>
            <a:r>
              <a:rPr lang="en-US" dirty="0" err="1"/>
              <a:t>dijalin</a:t>
            </a:r>
            <a:r>
              <a:rPr lang="en-US" dirty="0"/>
              <a:t> </a:t>
            </a:r>
            <a:r>
              <a:rPr lang="en-US" dirty="0" err="1"/>
              <a:t>selama</a:t>
            </a:r>
            <a:r>
              <a:rPr lang="en-US" dirty="0"/>
              <a:t> data </a:t>
            </a:r>
            <a:r>
              <a:rPr lang="en-US" dirty="0" err="1"/>
              <a:t>berasal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IP yang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tujuan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,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dikirimkan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sambungan</a:t>
            </a:r>
            <a:r>
              <a:rPr lang="en-US" dirty="0"/>
              <a:t> ISP. </a:t>
            </a:r>
            <a:r>
              <a:rPr lang="en-US" dirty="0" err="1"/>
              <a:t>Namun</a:t>
            </a:r>
            <a:r>
              <a:rPr lang="en-US" dirty="0"/>
              <a:t>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pengirim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alamat</a:t>
            </a:r>
            <a:r>
              <a:rPr lang="en-US" dirty="0"/>
              <a:t> </a:t>
            </a:r>
            <a:r>
              <a:rPr lang="en-US" dirty="0" err="1"/>
              <a:t>tujuan</a:t>
            </a:r>
            <a:r>
              <a:rPr lang="en-US" dirty="0"/>
              <a:t> </a:t>
            </a:r>
            <a:r>
              <a:rPr lang="en-US" dirty="0" err="1"/>
              <a:t>berbeda</a:t>
            </a:r>
            <a:r>
              <a:rPr lang="en-US" dirty="0"/>
              <a:t>, </a:t>
            </a:r>
            <a:r>
              <a:rPr lang="en-US" dirty="0" err="1"/>
              <a:t>bisa</a:t>
            </a:r>
            <a:r>
              <a:rPr lang="en-US" dirty="0"/>
              <a:t> </a:t>
            </a:r>
            <a:r>
              <a:rPr lang="en-US" dirty="0" err="1"/>
              <a:t>jadi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dikirimkan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sambungan</a:t>
            </a:r>
            <a:r>
              <a:rPr lang="en-US" dirty="0"/>
              <a:t> </a:t>
            </a:r>
            <a:r>
              <a:rPr lang="en-US" dirty="0" err="1"/>
              <a:t>lainnya</a:t>
            </a:r>
            <a:r>
              <a:rPr lang="en-US" dirty="0"/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0860" y="805218"/>
            <a:ext cx="4227615" cy="5568013"/>
          </a:xfrm>
          <a:prstGeom prst="rect">
            <a:avLst/>
          </a:prstGeom>
        </p:spPr>
      </p:pic>
      <p:sp>
        <p:nvSpPr>
          <p:cNvPr id="5" name="Rectangle 8">
            <a:extLst>
              <a:ext uri="{FF2B5EF4-FFF2-40B4-BE49-F238E27FC236}">
                <a16:creationId xmlns="" xmlns:a16="http://schemas.microsoft.com/office/drawing/2014/main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Rectangle 9">
            <a:extLst>
              <a:ext uri="{FF2B5EF4-FFF2-40B4-BE49-F238E27FC236}">
                <a16:creationId xmlns="" xmlns:a16="http://schemas.microsoft.com/office/drawing/2014/main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14">
            <a:extLst>
              <a:ext uri="{FF2B5EF4-FFF2-40B4-BE49-F238E27FC236}">
                <a16:creationId xmlns="" xmlns:a16="http://schemas.microsoft.com/office/drawing/2014/main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D.</a:t>
            </a:r>
            <a:endParaRPr lang="ko-KR" altLang="en-U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12">
            <a:extLst>
              <a:ext uri="{FF2B5EF4-FFF2-40B4-BE49-F238E27FC236}">
                <a16:creationId xmlns="" xmlns:a16="http://schemas.microsoft.com/office/drawing/2014/main" id="{229E6455-9717-474C-AD0A-F172A35D73DD}"/>
              </a:ext>
            </a:extLst>
          </p:cNvPr>
          <p:cNvSpPr txBox="1"/>
          <p:nvPr/>
        </p:nvSpPr>
        <p:spPr bwMode="auto">
          <a:xfrm>
            <a:off x="799967" y="394437"/>
            <a:ext cx="7375323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/>
              <a:t>ECMP (</a:t>
            </a:r>
            <a:r>
              <a:rPr lang="en-US" sz="2800" b="1" i="1" dirty="0"/>
              <a:t>Equal Cost Multi Path</a:t>
            </a:r>
            <a:r>
              <a:rPr lang="en-US" sz="2800" b="1" dirty="0"/>
              <a:t>)</a:t>
            </a:r>
            <a:endParaRPr lang="ko-KR" altLang="en-US" sz="2800" b="1" i="1" dirty="0"/>
          </a:p>
        </p:txBody>
      </p:sp>
    </p:spTree>
    <p:extLst>
      <p:ext uri="{BB962C8B-B14F-4D97-AF65-F5344CB8AC3E}">
        <p14:creationId xmlns:p14="http://schemas.microsoft.com/office/powerpoint/2010/main" val="336844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xmlns="" id="{11B6643E-BD4F-4816-A558-1C0FF439CCDC}"/>
              </a:ext>
            </a:extLst>
          </p:cNvPr>
          <p:cNvSpPr/>
          <p:nvPr/>
        </p:nvSpPr>
        <p:spPr>
          <a:xfrm>
            <a:off x="323525" y="1513244"/>
            <a:ext cx="5154443" cy="4319032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xmlns="" id="{8704DD7E-3EBA-40BC-A369-0DFF4A82B8C8}"/>
              </a:ext>
            </a:extLst>
          </p:cNvPr>
          <p:cNvSpPr/>
          <p:nvPr/>
        </p:nvSpPr>
        <p:spPr>
          <a:xfrm>
            <a:off x="323530" y="1435906"/>
            <a:ext cx="5154441" cy="611389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xmlns="" id="{58FDC561-B30F-4A44-87B4-A0C4B7A83534}"/>
              </a:ext>
            </a:extLst>
          </p:cNvPr>
          <p:cNvSpPr/>
          <p:nvPr/>
        </p:nvSpPr>
        <p:spPr>
          <a:xfrm>
            <a:off x="1068007" y="5298225"/>
            <a:ext cx="3665480" cy="302891"/>
          </a:xfrm>
          <a:prstGeom prst="roundRect">
            <a:avLst>
              <a:gd name="adj" fmla="val 1776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/>
          </a:p>
        </p:txBody>
      </p:sp>
      <p:sp>
        <p:nvSpPr>
          <p:cNvPr id="6" name="Rounded Rectangle 7">
            <a:extLst>
              <a:ext uri="{FF2B5EF4-FFF2-40B4-BE49-F238E27FC236}">
                <a16:creationId xmlns:a16="http://schemas.microsoft.com/office/drawing/2014/main" xmlns="" id="{016EE6CC-DD3A-4E18-8707-C8B0DE155833}"/>
              </a:ext>
            </a:extLst>
          </p:cNvPr>
          <p:cNvSpPr/>
          <p:nvPr/>
        </p:nvSpPr>
        <p:spPr>
          <a:xfrm>
            <a:off x="5750411" y="1541441"/>
            <a:ext cx="5153331" cy="4319032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xmlns="" id="{9338C416-02D7-4749-86BF-B54FCC87BD57}"/>
              </a:ext>
            </a:extLst>
          </p:cNvPr>
          <p:cNvSpPr/>
          <p:nvPr/>
        </p:nvSpPr>
        <p:spPr>
          <a:xfrm>
            <a:off x="5750414" y="1464103"/>
            <a:ext cx="5153329" cy="611389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" name="Rounded Rectangle 9">
            <a:extLst>
              <a:ext uri="{FF2B5EF4-FFF2-40B4-BE49-F238E27FC236}">
                <a16:creationId xmlns:a16="http://schemas.microsoft.com/office/drawing/2014/main" xmlns="" id="{0A833B9A-BB6B-45A8-B1D6-EACFD077E0FF}"/>
              </a:ext>
            </a:extLst>
          </p:cNvPr>
          <p:cNvSpPr/>
          <p:nvPr/>
        </p:nvSpPr>
        <p:spPr>
          <a:xfrm>
            <a:off x="6494732" y="5307124"/>
            <a:ext cx="3664689" cy="302891"/>
          </a:xfrm>
          <a:prstGeom prst="roundRect">
            <a:avLst>
              <a:gd name="adj" fmla="val 17769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E35A733-C71C-4212-8A86-731DA887531B}"/>
              </a:ext>
            </a:extLst>
          </p:cNvPr>
          <p:cNvSpPr txBox="1"/>
          <p:nvPr/>
        </p:nvSpPr>
        <p:spPr>
          <a:xfrm>
            <a:off x="5919049" y="2228153"/>
            <a:ext cx="48160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Berbeda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kedua</a:t>
            </a:r>
            <a:r>
              <a:rPr lang="en-US" sz="2000" dirty="0"/>
              <a:t> </a:t>
            </a:r>
            <a:r>
              <a:rPr lang="en-US" sz="2000" dirty="0" err="1"/>
              <a:t>metode</a:t>
            </a:r>
            <a:r>
              <a:rPr lang="en-US" sz="2000" dirty="0"/>
              <a:t> </a:t>
            </a:r>
            <a:r>
              <a:rPr lang="en-US" sz="2000" dirty="0" err="1"/>
              <a:t>sebelumnya</a:t>
            </a:r>
            <a:r>
              <a:rPr lang="en-US" sz="2000" dirty="0"/>
              <a:t>, ECMP </a:t>
            </a:r>
            <a:r>
              <a:rPr lang="en-US" sz="2000" dirty="0" err="1"/>
              <a:t>dan</a:t>
            </a:r>
            <a:r>
              <a:rPr lang="en-US" sz="2000" dirty="0"/>
              <a:t> PBR, </a:t>
            </a:r>
            <a:r>
              <a:rPr lang="en-US" sz="2000" dirty="0" err="1"/>
              <a:t>metode</a:t>
            </a:r>
            <a:r>
              <a:rPr lang="en-US" sz="2000" dirty="0"/>
              <a:t> NTH </a:t>
            </a:r>
            <a:r>
              <a:rPr lang="en-US" sz="2000" dirty="0" err="1"/>
              <a:t>mempunyai</a:t>
            </a:r>
            <a:r>
              <a:rPr lang="en-US" sz="2000" dirty="0"/>
              <a:t> </a:t>
            </a:r>
            <a:r>
              <a:rPr lang="en-US" sz="2000" dirty="0" err="1"/>
              <a:t>karakteristik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membagi</a:t>
            </a:r>
            <a:r>
              <a:rPr lang="en-US" sz="2000" dirty="0"/>
              <a:t> </a:t>
            </a:r>
            <a:r>
              <a:rPr lang="en-US" sz="2000" dirty="0" err="1"/>
              <a:t>beban</a:t>
            </a:r>
            <a:r>
              <a:rPr lang="en-US" sz="2000" dirty="0"/>
              <a:t> </a:t>
            </a:r>
            <a:r>
              <a:rPr lang="en-US" sz="2000" dirty="0" err="1"/>
              <a:t>trafik</a:t>
            </a:r>
            <a:r>
              <a:rPr lang="en-US" sz="2000" dirty="0"/>
              <a:t> data </a:t>
            </a:r>
            <a:r>
              <a:rPr lang="en-US" sz="2000" dirty="0" err="1"/>
              <a:t>jaringan</a:t>
            </a:r>
            <a:r>
              <a:rPr lang="en-US" sz="2000" dirty="0"/>
              <a:t> </a:t>
            </a:r>
            <a:r>
              <a:rPr lang="en-US" sz="2000" dirty="0" err="1"/>
              <a:t>menggunakan</a:t>
            </a:r>
            <a:r>
              <a:rPr lang="en-US" sz="2000" dirty="0"/>
              <a:t> </a:t>
            </a:r>
            <a:r>
              <a:rPr lang="en-US" sz="2000" dirty="0" err="1"/>
              <a:t>teknik</a:t>
            </a:r>
            <a:r>
              <a:rPr lang="en-US" sz="2000" dirty="0"/>
              <a:t> </a:t>
            </a:r>
            <a:r>
              <a:rPr lang="en-US" sz="2000" i="1" dirty="0"/>
              <a:t>per packet load balancing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i="1" dirty="0"/>
              <a:t>per address pair load balancing.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0" name="직사각형 113">
            <a:extLst>
              <a:ext uri="{FF2B5EF4-FFF2-40B4-BE49-F238E27FC236}">
                <a16:creationId xmlns:a16="http://schemas.microsoft.com/office/drawing/2014/main" xmlns="" id="{6B00BD5C-FF4A-4120-B30E-7E2D8F2945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1015" y="1567903"/>
            <a:ext cx="31921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2000" b="1" dirty="0">
                <a:latin typeface="+mj-lt"/>
              </a:rPr>
              <a:t>NTH</a:t>
            </a:r>
          </a:p>
        </p:txBody>
      </p:sp>
      <p:sp>
        <p:nvSpPr>
          <p:cNvPr id="11" name="직사각형 113">
            <a:extLst>
              <a:ext uri="{FF2B5EF4-FFF2-40B4-BE49-F238E27FC236}">
                <a16:creationId xmlns:a16="http://schemas.microsoft.com/office/drawing/2014/main" xmlns="" id="{F0D9B189-065B-4A04-8961-86E1220A6F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835" y="1527015"/>
            <a:ext cx="41017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2000" b="1" dirty="0">
                <a:latin typeface="+mj-lt"/>
              </a:rPr>
              <a:t>PBR </a:t>
            </a:r>
            <a:r>
              <a:rPr lang="en-US" sz="2000" b="1" dirty="0" err="1">
                <a:latin typeface="+mj-lt"/>
              </a:rPr>
              <a:t>atau</a:t>
            </a:r>
            <a:r>
              <a:rPr lang="en-US" sz="2000" b="1" dirty="0">
                <a:latin typeface="+mj-lt"/>
              </a:rPr>
              <a:t> </a:t>
            </a:r>
            <a:r>
              <a:rPr lang="en-US" sz="2000" b="1" i="1" dirty="0">
                <a:latin typeface="+mj-lt"/>
              </a:rPr>
              <a:t>Policy-Based Routing</a:t>
            </a:r>
            <a:endParaRPr lang="en-US" sz="2400" b="1" dirty="0"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93E1904-5176-4A2A-9270-7A0767FA657E}"/>
              </a:ext>
            </a:extLst>
          </p:cNvPr>
          <p:cNvSpPr txBox="1"/>
          <p:nvPr/>
        </p:nvSpPr>
        <p:spPr>
          <a:xfrm>
            <a:off x="495522" y="2263608"/>
            <a:ext cx="48104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Kelebihan</a:t>
            </a:r>
            <a:r>
              <a:rPr lang="en-US" sz="2000" dirty="0"/>
              <a:t> PBR </a:t>
            </a:r>
            <a:r>
              <a:rPr lang="en-US" sz="2000" dirty="0" err="1"/>
              <a:t>dibandingkan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ECMP, </a:t>
            </a:r>
            <a:r>
              <a:rPr lang="en-US" sz="2000" dirty="0" err="1"/>
              <a:t>Anda</a:t>
            </a:r>
            <a:r>
              <a:rPr lang="en-US" sz="2000" dirty="0"/>
              <a:t>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menentukan</a:t>
            </a:r>
            <a:r>
              <a:rPr lang="en-US" sz="2000" dirty="0"/>
              <a:t> </a:t>
            </a:r>
            <a:r>
              <a:rPr lang="en-US" sz="2000" dirty="0" err="1"/>
              <a:t>arah</a:t>
            </a:r>
            <a:r>
              <a:rPr lang="en-US" sz="2000" dirty="0"/>
              <a:t> </a:t>
            </a:r>
            <a:r>
              <a:rPr lang="en-US" sz="2000" dirty="0" err="1"/>
              <a:t>trafik</a:t>
            </a:r>
            <a:r>
              <a:rPr lang="en-US" sz="2000" dirty="0"/>
              <a:t> data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komputer</a:t>
            </a:r>
            <a:r>
              <a:rPr lang="en-US" sz="2000" dirty="0"/>
              <a:t> </a:t>
            </a:r>
            <a:r>
              <a:rPr lang="en-US" sz="2000" dirty="0" err="1"/>
              <a:t>klien</a:t>
            </a:r>
            <a:r>
              <a:rPr lang="en-US" sz="2000" dirty="0"/>
              <a:t>, </a:t>
            </a:r>
            <a:r>
              <a:rPr lang="en-US" sz="2000" dirty="0" err="1"/>
              <a:t>apakah</a:t>
            </a:r>
            <a:r>
              <a:rPr lang="en-US" sz="2000" dirty="0"/>
              <a:t>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melewati</a:t>
            </a:r>
            <a:r>
              <a:rPr lang="en-US" sz="2000" dirty="0"/>
              <a:t> ISP   A </a:t>
            </a:r>
            <a:r>
              <a:rPr lang="en-US" sz="2000" dirty="0" err="1"/>
              <a:t>atau</a:t>
            </a:r>
            <a:r>
              <a:rPr lang="en-US" sz="2000" dirty="0"/>
              <a:t> ISP </a:t>
            </a:r>
            <a:r>
              <a:rPr lang="en-US" sz="2000" dirty="0" err="1"/>
              <a:t>lainnya</a:t>
            </a:r>
            <a:r>
              <a:rPr lang="en-US" sz="2000" dirty="0"/>
              <a:t> </a:t>
            </a:r>
            <a:r>
              <a:rPr lang="en-US" sz="2000" dirty="0" err="1"/>
              <a:t>berdasarkan</a:t>
            </a:r>
            <a:r>
              <a:rPr lang="en-US" sz="2000" dirty="0"/>
              <a:t> parameter </a:t>
            </a:r>
            <a:r>
              <a:rPr lang="en-US" sz="2000" i="1" dirty="0" err="1"/>
              <a:t>src</a:t>
            </a:r>
            <a:r>
              <a:rPr lang="en-US" sz="2000" i="1" dirty="0"/>
              <a:t>-address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i="1" dirty="0" err="1"/>
              <a:t>dst</a:t>
            </a:r>
            <a:r>
              <a:rPr lang="en-US" sz="2000" i="1" dirty="0"/>
              <a:t>-address</a:t>
            </a:r>
            <a:r>
              <a:rPr lang="en-US" sz="2000" dirty="0"/>
              <a:t> </a:t>
            </a:r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dirty="0" err="1"/>
              <a:t>acuan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mendistribusikan</a:t>
            </a:r>
            <a:r>
              <a:rPr lang="en-US" sz="2000" dirty="0"/>
              <a:t> </a:t>
            </a:r>
            <a:r>
              <a:rPr lang="en-US" sz="2000" dirty="0" err="1"/>
              <a:t>arah</a:t>
            </a:r>
            <a:r>
              <a:rPr lang="en-US" sz="2000" dirty="0"/>
              <a:t> </a:t>
            </a:r>
            <a:r>
              <a:rPr lang="en-US" sz="2000" dirty="0" err="1"/>
              <a:t>trafik</a:t>
            </a:r>
            <a:r>
              <a:rPr lang="en-US" sz="2000" dirty="0"/>
              <a:t> </a:t>
            </a:r>
            <a:r>
              <a:rPr lang="en-US" sz="2000" dirty="0" smtClean="0"/>
              <a:t>data.</a:t>
            </a: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8" name="Rectangle 8">
            <a:extLst>
              <a:ext uri="{FF2B5EF4-FFF2-40B4-BE49-F238E27FC236}">
                <a16:creationId xmlns="" xmlns:a16="http://schemas.microsoft.com/office/drawing/2014/main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Rectangle 9">
            <a:extLst>
              <a:ext uri="{FF2B5EF4-FFF2-40B4-BE49-F238E27FC236}">
                <a16:creationId xmlns="" xmlns:a16="http://schemas.microsoft.com/office/drawing/2014/main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14">
            <a:extLst>
              <a:ext uri="{FF2B5EF4-FFF2-40B4-BE49-F238E27FC236}">
                <a16:creationId xmlns="" xmlns:a16="http://schemas.microsoft.com/office/drawing/2014/main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E.</a:t>
            </a:r>
            <a:endParaRPr lang="ko-KR" altLang="en-U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12">
            <a:extLst>
              <a:ext uri="{FF2B5EF4-FFF2-40B4-BE49-F238E27FC236}">
                <a16:creationId xmlns="" xmlns:a16="http://schemas.microsoft.com/office/drawing/2014/main" id="{229E6455-9717-474C-AD0A-F172A35D73DD}"/>
              </a:ext>
            </a:extLst>
          </p:cNvPr>
          <p:cNvSpPr txBox="1"/>
          <p:nvPr/>
        </p:nvSpPr>
        <p:spPr bwMode="auto">
          <a:xfrm>
            <a:off x="822406" y="326322"/>
            <a:ext cx="4076166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dirty="0" smtClean="0"/>
              <a:t>NTH </a:t>
            </a:r>
            <a:r>
              <a:rPr lang="en-US" sz="3600" b="1" dirty="0" err="1" smtClean="0"/>
              <a:t>dan</a:t>
            </a:r>
            <a:r>
              <a:rPr lang="en-US" sz="3600" b="1" dirty="0" smtClean="0"/>
              <a:t> PBR</a:t>
            </a:r>
            <a:endParaRPr lang="ko-KR" altLang="en-US" sz="3600" b="1" i="1" dirty="0"/>
          </a:p>
        </p:txBody>
      </p:sp>
    </p:spTree>
    <p:extLst>
      <p:ext uri="{BB962C8B-B14F-4D97-AF65-F5344CB8AC3E}">
        <p14:creationId xmlns:p14="http://schemas.microsoft.com/office/powerpoint/2010/main" val="394021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38818"/>
            <a:ext cx="12192000" cy="723332"/>
          </a:xfrm>
          <a:prstGeom prst="rect">
            <a:avLst/>
          </a:prstGeom>
        </p:spPr>
        <p:txBody>
          <a:bodyPr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b="1" dirty="0"/>
              <a:t>NTH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2452" y="2319993"/>
            <a:ext cx="392376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 data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dikirimkan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dibagi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i="1" dirty="0"/>
              <a:t>link</a:t>
            </a:r>
            <a:r>
              <a:rPr lang="en-US" dirty="0"/>
              <a:t>-</a:t>
            </a:r>
            <a:r>
              <a:rPr lang="en-US" i="1" dirty="0"/>
              <a:t>link</a:t>
            </a:r>
            <a:r>
              <a:rPr lang="en-US" dirty="0"/>
              <a:t> ISP yang </a:t>
            </a:r>
            <a:r>
              <a:rPr lang="en-US" dirty="0" err="1"/>
              <a:t>aktif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melihat</a:t>
            </a:r>
            <a:r>
              <a:rPr lang="en-US" dirty="0"/>
              <a:t> </a:t>
            </a:r>
            <a:r>
              <a:rPr lang="en-US" dirty="0" err="1"/>
              <a:t>asal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sesi</a:t>
            </a:r>
            <a:r>
              <a:rPr lang="en-US" dirty="0"/>
              <a:t> </a:t>
            </a:r>
            <a:r>
              <a:rPr lang="en-US" dirty="0" err="1"/>
              <a:t>komunikasinya</a:t>
            </a:r>
            <a:r>
              <a:rPr lang="en-US" dirty="0"/>
              <a:t>.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i="1" dirty="0"/>
              <a:t>route</a:t>
            </a:r>
            <a:r>
              <a:rPr lang="en-US" dirty="0"/>
              <a:t> </a:t>
            </a:r>
            <a:r>
              <a:rPr lang="en-US" dirty="0" err="1"/>
              <a:t>mikrotik</a:t>
            </a:r>
            <a:r>
              <a:rPr lang="en-US" dirty="0"/>
              <a:t>,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Anda</a:t>
            </a:r>
            <a:r>
              <a:rPr lang="en-US" dirty="0"/>
              <a:t> </a:t>
            </a:r>
            <a:r>
              <a:rPr lang="en-US" dirty="0" err="1"/>
              <a:t>menambahkan</a:t>
            </a:r>
            <a:r>
              <a:rPr lang="en-US" dirty="0"/>
              <a:t> </a:t>
            </a:r>
            <a:r>
              <a:rPr lang="en-US" i="1" dirty="0"/>
              <a:t>rule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i="1" dirty="0"/>
              <a:t>Firewall</a:t>
            </a:r>
            <a:r>
              <a:rPr lang="en-US" dirty="0"/>
              <a:t> </a:t>
            </a:r>
            <a:r>
              <a:rPr lang="en-US" i="1" dirty="0"/>
              <a:t>mangle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konfigurasi</a:t>
            </a:r>
            <a:r>
              <a:rPr lang="en-US" dirty="0"/>
              <a:t> </a:t>
            </a:r>
            <a:r>
              <a:rPr lang="en-US" i="1" dirty="0"/>
              <a:t>mark</a:t>
            </a:r>
            <a:r>
              <a:rPr lang="en-US" dirty="0"/>
              <a:t> </a:t>
            </a:r>
            <a:r>
              <a:rPr lang="en-US" i="1" dirty="0"/>
              <a:t>routing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disertai</a:t>
            </a:r>
            <a:r>
              <a:rPr lang="en-US" dirty="0"/>
              <a:t> </a:t>
            </a:r>
            <a:r>
              <a:rPr lang="en-US" dirty="0" err="1"/>
              <a:t>konfigurasi</a:t>
            </a:r>
            <a:r>
              <a:rPr lang="en-US" dirty="0"/>
              <a:t> </a:t>
            </a:r>
            <a:r>
              <a:rPr lang="en-US" i="1" dirty="0"/>
              <a:t>mark connection</a:t>
            </a:r>
            <a:r>
              <a:rPr lang="en-US" dirty="0"/>
              <a:t>,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otomatis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routing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menganggap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i="1" dirty="0"/>
              <a:t>load balancing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pendekatan</a:t>
            </a:r>
            <a:r>
              <a:rPr lang="en-US" dirty="0"/>
              <a:t> </a:t>
            </a:r>
            <a:r>
              <a:rPr lang="en-US" i="1" dirty="0"/>
              <a:t>per packet load balancing.</a:t>
            </a:r>
            <a:endParaRPr lang="en-US" altLang="ko-KR" sz="2133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D7E49FE-E8BD-4FC7-A7E8-962E326932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699" y="1605516"/>
            <a:ext cx="3700987" cy="46724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9348" y="1796819"/>
            <a:ext cx="43009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i="1" dirty="0"/>
              <a:t>a. Per packet load balancing</a:t>
            </a:r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754686" y="2319993"/>
            <a:ext cx="41019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 err="1"/>
              <a:t>Sedangkan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 data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dilihat</a:t>
            </a:r>
            <a:r>
              <a:rPr lang="en-US" dirty="0"/>
              <a:t> </a:t>
            </a:r>
            <a:r>
              <a:rPr lang="en-US" dirty="0" err="1"/>
              <a:t>berasal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mana </a:t>
            </a:r>
            <a:r>
              <a:rPr lang="en-US" dirty="0" err="1"/>
              <a:t>paket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datang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sesi</a:t>
            </a:r>
            <a:r>
              <a:rPr lang="en-US" dirty="0"/>
              <a:t> </a:t>
            </a:r>
            <a:r>
              <a:rPr lang="en-US" dirty="0" err="1"/>
              <a:t>komunikasi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?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berasal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pengirim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sesi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dikirimkan</a:t>
            </a:r>
            <a:r>
              <a:rPr lang="en-US" dirty="0"/>
              <a:t> </a:t>
            </a:r>
            <a:r>
              <a:rPr lang="en-US" dirty="0" err="1"/>
              <a:t>melewati</a:t>
            </a:r>
            <a:r>
              <a:rPr lang="en-US" dirty="0"/>
              <a:t> </a:t>
            </a:r>
            <a:r>
              <a:rPr lang="en-US" dirty="0" err="1"/>
              <a:t>jalur</a:t>
            </a:r>
            <a:r>
              <a:rPr lang="en-US" dirty="0"/>
              <a:t> yang </a:t>
            </a:r>
            <a:r>
              <a:rPr lang="en-US" dirty="0" err="1" smtClean="0"/>
              <a:t>sama</a:t>
            </a:r>
            <a:r>
              <a:rPr lang="en-US" dirty="0" smtClean="0"/>
              <a:t>.</a:t>
            </a:r>
            <a:endParaRPr lang="en-US" altLang="ko-KR" sz="2133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32170" y="1796819"/>
            <a:ext cx="44294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i="1" dirty="0"/>
              <a:t>b. Per address-pair load balancing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86562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69442" y="2372883"/>
            <a:ext cx="6412770" cy="3166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Metode</a:t>
            </a:r>
            <a:r>
              <a:rPr lang="en-US" dirty="0"/>
              <a:t> PCC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i="1" dirty="0"/>
              <a:t>Per Connection Classifier </a:t>
            </a:r>
            <a:r>
              <a:rPr lang="en-US" dirty="0" err="1"/>
              <a:t>mungkin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yang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paling </a:t>
            </a:r>
            <a:r>
              <a:rPr lang="en-US" dirty="0" err="1"/>
              <a:t>populer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mengakomodir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kekurangan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metode-metode</a:t>
            </a:r>
            <a:r>
              <a:rPr lang="en-US" dirty="0"/>
              <a:t> </a:t>
            </a:r>
            <a:r>
              <a:rPr lang="en-US" dirty="0" err="1"/>
              <a:t>sebelumnya</a:t>
            </a:r>
            <a:r>
              <a:rPr lang="en-US" dirty="0"/>
              <a:t>. </a:t>
            </a:r>
            <a:r>
              <a:rPr lang="en-US" dirty="0" err="1"/>
              <a:t>selain</a:t>
            </a:r>
            <a:r>
              <a:rPr lang="en-US" dirty="0"/>
              <a:t> </a:t>
            </a:r>
            <a:r>
              <a:rPr lang="en-US" dirty="0" err="1"/>
              <a:t>mampu</a:t>
            </a:r>
            <a:r>
              <a:rPr lang="en-US" dirty="0"/>
              <a:t> </a:t>
            </a:r>
            <a:r>
              <a:rPr lang="en-US" dirty="0" err="1"/>
              <a:t>mengaplikasikan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i="1" dirty="0"/>
              <a:t>per connection load balancing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NTH </a:t>
            </a:r>
            <a:r>
              <a:rPr lang="en-US" dirty="0" err="1"/>
              <a:t>tapi</a:t>
            </a:r>
            <a:r>
              <a:rPr lang="en-US" dirty="0"/>
              <a:t> </a:t>
            </a:r>
            <a:r>
              <a:rPr lang="en-US" dirty="0" err="1"/>
              <a:t>juga</a:t>
            </a:r>
            <a:r>
              <a:rPr lang="en-US" dirty="0"/>
              <a:t> </a:t>
            </a:r>
            <a:r>
              <a:rPr lang="en-US" dirty="0" err="1"/>
              <a:t>mampu</a:t>
            </a:r>
            <a:r>
              <a:rPr lang="en-US" dirty="0"/>
              <a:t> </a:t>
            </a:r>
            <a:r>
              <a:rPr lang="en-US" dirty="0" err="1"/>
              <a:t>meningkatkan</a:t>
            </a:r>
            <a:r>
              <a:rPr lang="en-US" dirty="0"/>
              <a:t> </a:t>
            </a:r>
            <a:r>
              <a:rPr lang="en-US" dirty="0" err="1"/>
              <a:t>performa</a:t>
            </a:r>
            <a:r>
              <a:rPr lang="en-US" dirty="0"/>
              <a:t> </a:t>
            </a:r>
            <a:r>
              <a:rPr lang="en-US" dirty="0" err="1"/>
              <a:t>jaringan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teknik</a:t>
            </a:r>
            <a:r>
              <a:rPr lang="en-US" dirty="0"/>
              <a:t> </a:t>
            </a:r>
            <a:r>
              <a:rPr lang="en-US" i="1" dirty="0"/>
              <a:t>per address pair load balancing.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mendeskripsikan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, PCC </a:t>
            </a:r>
            <a:r>
              <a:rPr lang="en-US" dirty="0" err="1"/>
              <a:t>menyediakan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pilihan</a:t>
            </a:r>
            <a:r>
              <a:rPr lang="en-US" dirty="0"/>
              <a:t> parameter yang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diterapkan</a:t>
            </a:r>
            <a:r>
              <a:rPr lang="en-US" dirty="0"/>
              <a:t>,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i="1" dirty="0"/>
              <a:t>both address, both addresses and ports, both ports, </a:t>
            </a:r>
            <a:r>
              <a:rPr lang="en-US" i="1" dirty="0" err="1"/>
              <a:t>dst</a:t>
            </a:r>
            <a:r>
              <a:rPr lang="en-US" i="1" dirty="0"/>
              <a:t> address, </a:t>
            </a:r>
            <a:r>
              <a:rPr lang="en-US" i="1" dirty="0" err="1"/>
              <a:t>dst</a:t>
            </a:r>
            <a:r>
              <a:rPr lang="en-US" i="1" dirty="0"/>
              <a:t> address and port, </a:t>
            </a:r>
            <a:r>
              <a:rPr lang="en-US" i="1" dirty="0" err="1"/>
              <a:t>dst</a:t>
            </a:r>
            <a:r>
              <a:rPr lang="en-US" i="1" dirty="0"/>
              <a:t> port, </a:t>
            </a:r>
            <a:r>
              <a:rPr lang="en-US" i="1" dirty="0" err="1"/>
              <a:t>src</a:t>
            </a:r>
            <a:r>
              <a:rPr lang="en-US" i="1" dirty="0"/>
              <a:t> address, </a:t>
            </a:r>
            <a:r>
              <a:rPr lang="en-US" i="1" dirty="0" err="1"/>
              <a:t>src</a:t>
            </a:r>
            <a:r>
              <a:rPr lang="en-US" i="1" dirty="0"/>
              <a:t> address and port,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i="1" dirty="0" err="1"/>
              <a:t>src</a:t>
            </a:r>
            <a:r>
              <a:rPr lang="en-US" i="1" dirty="0"/>
              <a:t> port.</a:t>
            </a:r>
            <a:endParaRPr lang="en-US" sz="2133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C1064AA-FE52-4BAB-ACD4-06E7F4BCC8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95" y="1224323"/>
            <a:ext cx="4322825" cy="4932841"/>
          </a:xfrm>
          <a:prstGeom prst="rect">
            <a:avLst/>
          </a:prstGeom>
        </p:spPr>
      </p:pic>
      <p:sp>
        <p:nvSpPr>
          <p:cNvPr id="5" name="Half Frame 4">
            <a:extLst>
              <a:ext uri="{FF2B5EF4-FFF2-40B4-BE49-F238E27FC236}">
                <a16:creationId xmlns:a16="http://schemas.microsoft.com/office/drawing/2014/main" xmlns="" id="{DF6E66CF-A4CE-495E-B9FE-CFAD6CF7795E}"/>
              </a:ext>
            </a:extLst>
          </p:cNvPr>
          <p:cNvSpPr/>
          <p:nvPr/>
        </p:nvSpPr>
        <p:spPr>
          <a:xfrm flipV="1">
            <a:off x="5115129" y="4860903"/>
            <a:ext cx="914400" cy="914400"/>
          </a:xfrm>
          <a:prstGeom prst="halfFrame">
            <a:avLst>
              <a:gd name="adj1" fmla="val 19379"/>
              <a:gd name="adj2" fmla="val 1938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6" name="Half Frame 5">
            <a:extLst>
              <a:ext uri="{FF2B5EF4-FFF2-40B4-BE49-F238E27FC236}">
                <a16:creationId xmlns:a16="http://schemas.microsoft.com/office/drawing/2014/main" xmlns="" id="{8EE7CD46-5AD6-4C91-842C-5510715BDC54}"/>
              </a:ext>
            </a:extLst>
          </p:cNvPr>
          <p:cNvSpPr/>
          <p:nvPr/>
        </p:nvSpPr>
        <p:spPr>
          <a:xfrm flipH="1">
            <a:off x="11122125" y="2137143"/>
            <a:ext cx="914400" cy="914400"/>
          </a:xfrm>
          <a:prstGeom prst="halfFrame">
            <a:avLst>
              <a:gd name="adj1" fmla="val 19379"/>
              <a:gd name="adj2" fmla="val 1938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="" xmlns:a16="http://schemas.microsoft.com/office/drawing/2014/main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Rectangle 9">
            <a:extLst>
              <a:ext uri="{FF2B5EF4-FFF2-40B4-BE49-F238E27FC236}">
                <a16:creationId xmlns="" xmlns:a16="http://schemas.microsoft.com/office/drawing/2014/main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14">
            <a:extLst>
              <a:ext uri="{FF2B5EF4-FFF2-40B4-BE49-F238E27FC236}">
                <a16:creationId xmlns="" xmlns:a16="http://schemas.microsoft.com/office/drawing/2014/main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</a:t>
            </a:r>
            <a:r>
              <a:rPr lang="en-US" altLang="ko-KR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ko-KR" altLang="en-U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2">
            <a:extLst>
              <a:ext uri="{FF2B5EF4-FFF2-40B4-BE49-F238E27FC236}">
                <a16:creationId xmlns="" xmlns:a16="http://schemas.microsoft.com/office/drawing/2014/main" id="{229E6455-9717-474C-AD0A-F172A35D73DD}"/>
              </a:ext>
            </a:extLst>
          </p:cNvPr>
          <p:cNvSpPr txBox="1"/>
          <p:nvPr/>
        </p:nvSpPr>
        <p:spPr bwMode="auto">
          <a:xfrm>
            <a:off x="822406" y="326322"/>
            <a:ext cx="6970466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/>
              <a:t>PCC</a:t>
            </a:r>
            <a:r>
              <a:rPr lang="id-ID" sz="3200" b="1" dirty="0"/>
              <a:t> (</a:t>
            </a:r>
            <a:r>
              <a:rPr lang="en-US" sz="3200" b="1" i="1" dirty="0"/>
              <a:t>Per Connection </a:t>
            </a:r>
            <a:r>
              <a:rPr lang="en-US" sz="3200" b="1" i="1" dirty="0" smtClean="0"/>
              <a:t>Classifier</a:t>
            </a:r>
            <a:r>
              <a:rPr lang="id-ID" sz="3200" b="1" i="1" dirty="0" smtClean="0"/>
              <a:t>)</a:t>
            </a:r>
            <a:endParaRPr lang="ko-KR" altLang="en-US" sz="3200" b="1" i="1" dirty="0"/>
          </a:p>
        </p:txBody>
      </p:sp>
    </p:spTree>
    <p:extLst>
      <p:ext uri="{BB962C8B-B14F-4D97-AF65-F5344CB8AC3E}">
        <p14:creationId xmlns:p14="http://schemas.microsoft.com/office/powerpoint/2010/main" val="248718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CFF5B0E7-8C50-4797-907F-1D82CED7A143}"/>
              </a:ext>
            </a:extLst>
          </p:cNvPr>
          <p:cNvSpPr/>
          <p:nvPr/>
        </p:nvSpPr>
        <p:spPr>
          <a:xfrm>
            <a:off x="4693724" y="1637179"/>
            <a:ext cx="6729452" cy="43951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HAProxy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merupakan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perpaduan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dua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unsur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kata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yaitu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HA dan </a:t>
            </a:r>
            <a:r>
              <a:rPr lang="en-US" i="1" dirty="0">
                <a:solidFill>
                  <a:schemeClr val="tx1"/>
                </a:solidFill>
                <a:ea typeface="Calibri" panose="020F0502020204030204" pitchFamily="34" charset="0"/>
              </a:rPr>
              <a:t>Proxy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. HA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merupakan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kependekan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dari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i="1" dirty="0">
                <a:solidFill>
                  <a:schemeClr val="tx1"/>
                </a:solidFill>
                <a:ea typeface="Calibri" panose="020F0502020204030204" pitchFamily="34" charset="0"/>
              </a:rPr>
              <a:t>High Availability,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sedangkan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i="1" dirty="0">
                <a:solidFill>
                  <a:schemeClr val="tx1"/>
                </a:solidFill>
                <a:ea typeface="Calibri" panose="020F0502020204030204" pitchFamily="34" charset="0"/>
              </a:rPr>
              <a:t>Proxy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sendiri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merupakan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sistem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lebih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berperan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dalam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memanajemen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beban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akses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i="1" dirty="0">
                <a:solidFill>
                  <a:schemeClr val="tx1"/>
                </a:solidFill>
                <a:ea typeface="Calibri" panose="020F0502020204030204" pitchFamily="34" charset="0"/>
              </a:rPr>
              <a:t>web server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baik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itu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HTTP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atau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HTTPS.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Peran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HTTP </a:t>
            </a:r>
            <a:r>
              <a:rPr lang="en-US" i="1" dirty="0">
                <a:solidFill>
                  <a:schemeClr val="tx1"/>
                </a:solidFill>
                <a:ea typeface="Calibri" panose="020F0502020204030204" pitchFamily="34" charset="0"/>
              </a:rPr>
              <a:t>Load Balancer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jadi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keunggulan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HAProxy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adalah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sebuah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mekanisme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akan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membagi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trafik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data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dari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klien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menuju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i="1" dirty="0">
                <a:solidFill>
                  <a:schemeClr val="tx1"/>
                </a:solidFill>
                <a:ea typeface="Calibri" panose="020F0502020204030204" pitchFamily="34" charset="0"/>
              </a:rPr>
              <a:t>server-server web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berada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di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belakang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HAProxy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dengan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tujuan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beban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akses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HTTP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tidak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terpusat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pada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satu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titik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i="1" dirty="0">
                <a:solidFill>
                  <a:schemeClr val="tx1"/>
                </a:solidFill>
                <a:ea typeface="Calibri" panose="020F0502020204030204" pitchFamily="34" charset="0"/>
              </a:rPr>
              <a:t>server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saja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sehingga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i="1" dirty="0">
                <a:solidFill>
                  <a:schemeClr val="tx1"/>
                </a:solidFill>
                <a:ea typeface="Calibri" panose="020F0502020204030204" pitchFamily="34" charset="0"/>
              </a:rPr>
              <a:t>performance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akses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i="1" dirty="0">
                <a:solidFill>
                  <a:schemeClr val="tx1"/>
                </a:solidFill>
                <a:ea typeface="Calibri" panose="020F0502020204030204" pitchFamily="34" charset="0"/>
              </a:rPr>
              <a:t>web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lebih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cepat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 dan </a:t>
            </a:r>
            <a:r>
              <a:rPr lang="en-US" dirty="0" err="1">
                <a:solidFill>
                  <a:schemeClr val="tx1"/>
                </a:solidFill>
                <a:ea typeface="Calibri" panose="020F0502020204030204" pitchFamily="34" charset="0"/>
              </a:rPr>
              <a:t>stabil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</a:rPr>
              <a:t>.</a:t>
            </a:r>
            <a:endParaRPr lang="id-ID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D471565-9F87-468B-9C5A-3EE3BCA5C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9228" y="1514350"/>
            <a:ext cx="4729054" cy="4729054"/>
          </a:xfrm>
          <a:prstGeom prst="rect">
            <a:avLst/>
          </a:prstGeom>
        </p:spPr>
      </p:pic>
      <p:sp>
        <p:nvSpPr>
          <p:cNvPr id="5" name="Rectangle 8">
            <a:extLst>
              <a:ext uri="{FF2B5EF4-FFF2-40B4-BE49-F238E27FC236}">
                <a16:creationId xmlns="" xmlns:a16="http://schemas.microsoft.com/office/drawing/2014/main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Rectangle 9">
            <a:extLst>
              <a:ext uri="{FF2B5EF4-FFF2-40B4-BE49-F238E27FC236}">
                <a16:creationId xmlns="" xmlns:a16="http://schemas.microsoft.com/office/drawing/2014/main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14">
            <a:extLst>
              <a:ext uri="{FF2B5EF4-FFF2-40B4-BE49-F238E27FC236}">
                <a16:creationId xmlns="" xmlns:a16="http://schemas.microsoft.com/office/drawing/2014/main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</a:t>
            </a:r>
            <a:r>
              <a:rPr lang="en-US" altLang="ko-KR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ko-KR" altLang="en-U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12">
            <a:extLst>
              <a:ext uri="{FF2B5EF4-FFF2-40B4-BE49-F238E27FC236}">
                <a16:creationId xmlns="" xmlns:a16="http://schemas.microsoft.com/office/drawing/2014/main" id="{229E6455-9717-474C-AD0A-F172A35D73DD}"/>
              </a:ext>
            </a:extLst>
          </p:cNvPr>
          <p:cNvSpPr txBox="1"/>
          <p:nvPr/>
        </p:nvSpPr>
        <p:spPr bwMode="auto">
          <a:xfrm>
            <a:off x="822406" y="326322"/>
            <a:ext cx="6970466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d-ID" sz="3200" b="1" dirty="0"/>
              <a:t>HAPROXY</a:t>
            </a:r>
            <a:endParaRPr lang="id-ID" sz="3200" b="1" dirty="0"/>
          </a:p>
        </p:txBody>
      </p:sp>
    </p:spTree>
    <p:extLst>
      <p:ext uri="{BB962C8B-B14F-4D97-AF65-F5344CB8AC3E}">
        <p14:creationId xmlns:p14="http://schemas.microsoft.com/office/powerpoint/2010/main" val="353590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34">
            <a:extLst>
              <a:ext uri="{FF2B5EF4-FFF2-40B4-BE49-F238E27FC236}">
                <a16:creationId xmlns:a16="http://schemas.microsoft.com/office/drawing/2014/main" xmlns="" id="{1D2E3C83-C960-4DEC-A800-5A385069899B}"/>
              </a:ext>
            </a:extLst>
          </p:cNvPr>
          <p:cNvSpPr/>
          <p:nvPr/>
        </p:nvSpPr>
        <p:spPr>
          <a:xfrm>
            <a:off x="2388358" y="1255594"/>
            <a:ext cx="3322804" cy="3933448"/>
          </a:xfrm>
          <a:custGeom>
            <a:avLst/>
            <a:gdLst>
              <a:gd name="connsiteX0" fmla="*/ 2538684 w 2677922"/>
              <a:gd name="connsiteY0" fmla="*/ 1897505 h 2672762"/>
              <a:gd name="connsiteX1" fmla="*/ 2456643 w 2677922"/>
              <a:gd name="connsiteY1" fmla="*/ 1879446 h 2672762"/>
              <a:gd name="connsiteX2" fmla="*/ 2389566 w 2677922"/>
              <a:gd name="connsiteY2" fmla="*/ 1863966 h 2672762"/>
              <a:gd name="connsiteX3" fmla="*/ 2354479 w 2677922"/>
              <a:gd name="connsiteY3" fmla="*/ 1874802 h 2672762"/>
              <a:gd name="connsiteX4" fmla="*/ 2312170 w 2677922"/>
              <a:gd name="connsiteY4" fmla="*/ 1950651 h 2672762"/>
              <a:gd name="connsiteX5" fmla="*/ 2322489 w 2677922"/>
              <a:gd name="connsiteY5" fmla="*/ 1983157 h 2672762"/>
              <a:gd name="connsiteX6" fmla="*/ 2412785 w 2677922"/>
              <a:gd name="connsiteY6" fmla="*/ 2080161 h 2672762"/>
              <a:gd name="connsiteX7" fmla="*/ 2418461 w 2677922"/>
              <a:gd name="connsiteY7" fmla="*/ 2146722 h 2672762"/>
              <a:gd name="connsiteX8" fmla="*/ 2414849 w 2677922"/>
              <a:gd name="connsiteY8" fmla="*/ 2151882 h 2672762"/>
              <a:gd name="connsiteX9" fmla="*/ 2324037 w 2677922"/>
              <a:gd name="connsiteY9" fmla="*/ 2174585 h 2672762"/>
              <a:gd name="connsiteX10" fmla="*/ 2219294 w 2677922"/>
              <a:gd name="connsiteY10" fmla="*/ 2118859 h 2672762"/>
              <a:gd name="connsiteX11" fmla="*/ 2178531 w 2677922"/>
              <a:gd name="connsiteY11" fmla="*/ 2120407 h 2672762"/>
              <a:gd name="connsiteX12" fmla="*/ 2125386 w 2677922"/>
              <a:gd name="connsiteY12" fmla="*/ 2172521 h 2672762"/>
              <a:gd name="connsiteX13" fmla="*/ 2122806 w 2677922"/>
              <a:gd name="connsiteY13" fmla="*/ 2217411 h 2672762"/>
              <a:gd name="connsiteX14" fmla="*/ 2184723 w 2677922"/>
              <a:gd name="connsiteY14" fmla="*/ 2334538 h 2672762"/>
              <a:gd name="connsiteX15" fmla="*/ 2174404 w 2677922"/>
              <a:gd name="connsiteY15" fmla="*/ 2395423 h 2672762"/>
              <a:gd name="connsiteX16" fmla="*/ 2164084 w 2677922"/>
              <a:gd name="connsiteY16" fmla="*/ 2404711 h 2672762"/>
              <a:gd name="connsiteX17" fmla="*/ 2075336 w 2677922"/>
              <a:gd name="connsiteY17" fmla="*/ 2401615 h 2672762"/>
              <a:gd name="connsiteX18" fmla="*/ 1988652 w 2677922"/>
              <a:gd name="connsiteY18" fmla="*/ 2320606 h 2672762"/>
              <a:gd name="connsiteX19" fmla="*/ 1944277 w 2677922"/>
              <a:gd name="connsiteY19" fmla="*/ 2311835 h 2672762"/>
              <a:gd name="connsiteX20" fmla="*/ 1883392 w 2677922"/>
              <a:gd name="connsiteY20" fmla="*/ 2346405 h 2672762"/>
              <a:gd name="connsiteX21" fmla="*/ 1868429 w 2677922"/>
              <a:gd name="connsiteY21" fmla="*/ 2391811 h 2672762"/>
              <a:gd name="connsiteX22" fmla="*/ 1899388 w 2677922"/>
              <a:gd name="connsiteY22" fmla="*/ 2526997 h 2672762"/>
              <a:gd name="connsiteX23" fmla="*/ 1879264 w 2677922"/>
              <a:gd name="connsiteY23" fmla="*/ 2571887 h 2672762"/>
              <a:gd name="connsiteX24" fmla="*/ 1841082 w 2677922"/>
              <a:gd name="connsiteY24" fmla="*/ 2588915 h 2672762"/>
              <a:gd name="connsiteX25" fmla="*/ 1782777 w 2677922"/>
              <a:gd name="connsiteY25" fmla="*/ 2568276 h 2672762"/>
              <a:gd name="connsiteX26" fmla="*/ 1715184 w 2677922"/>
              <a:gd name="connsiteY26" fmla="*/ 2459404 h 2672762"/>
              <a:gd name="connsiteX27" fmla="*/ 1664618 w 2677922"/>
              <a:gd name="connsiteY27" fmla="*/ 2435669 h 2672762"/>
              <a:gd name="connsiteX28" fmla="*/ 1610440 w 2677922"/>
              <a:gd name="connsiteY28" fmla="*/ 2450117 h 2672762"/>
              <a:gd name="connsiteX29" fmla="*/ 1577418 w 2677922"/>
              <a:gd name="connsiteY29" fmla="*/ 2495007 h 2672762"/>
              <a:gd name="connsiteX30" fmla="*/ 1573806 w 2677922"/>
              <a:gd name="connsiteY30" fmla="*/ 2616777 h 2672762"/>
              <a:gd name="connsiteX31" fmla="*/ 1526852 w 2677922"/>
              <a:gd name="connsiteY31" fmla="*/ 2672503 h 2672762"/>
              <a:gd name="connsiteX32" fmla="*/ 1497441 w 2677922"/>
              <a:gd name="connsiteY32" fmla="*/ 2676115 h 2672762"/>
              <a:gd name="connsiteX33" fmla="*/ 1449972 w 2677922"/>
              <a:gd name="connsiteY33" fmla="*/ 2644124 h 2672762"/>
              <a:gd name="connsiteX34" fmla="*/ 1410241 w 2677922"/>
              <a:gd name="connsiteY34" fmla="*/ 2514614 h 2672762"/>
              <a:gd name="connsiteX35" fmla="*/ 1373091 w 2677922"/>
              <a:gd name="connsiteY35" fmla="*/ 2482623 h 2672762"/>
              <a:gd name="connsiteX36" fmla="*/ 1304982 w 2677922"/>
              <a:gd name="connsiteY36" fmla="*/ 2483139 h 2672762"/>
              <a:gd name="connsiteX37" fmla="*/ 1271959 w 2677922"/>
              <a:gd name="connsiteY37" fmla="*/ 2511518 h 2672762"/>
              <a:gd name="connsiteX38" fmla="*/ 1234293 w 2677922"/>
              <a:gd name="connsiteY38" fmla="*/ 2633805 h 2672762"/>
              <a:gd name="connsiteX39" fmla="*/ 1170828 w 2677922"/>
              <a:gd name="connsiteY39" fmla="*/ 2674567 h 2672762"/>
              <a:gd name="connsiteX40" fmla="*/ 1106847 w 2677922"/>
              <a:gd name="connsiteY40" fmla="*/ 2602330 h 2672762"/>
              <a:gd name="connsiteX41" fmla="*/ 1103751 w 2677922"/>
              <a:gd name="connsiteY41" fmla="*/ 2491395 h 2672762"/>
              <a:gd name="connsiteX42" fmla="*/ 1080532 w 2677922"/>
              <a:gd name="connsiteY42" fmla="*/ 2454244 h 2672762"/>
              <a:gd name="connsiteX43" fmla="*/ 1005199 w 2677922"/>
              <a:gd name="connsiteY43" fmla="*/ 2435153 h 2672762"/>
              <a:gd name="connsiteX44" fmla="*/ 969080 w 2677922"/>
              <a:gd name="connsiteY44" fmla="*/ 2454244 h 2672762"/>
              <a:gd name="connsiteX45" fmla="*/ 900456 w 2677922"/>
              <a:gd name="connsiteY45" fmla="*/ 2564148 h 2672762"/>
              <a:gd name="connsiteX46" fmla="*/ 836474 w 2677922"/>
              <a:gd name="connsiteY46" fmla="*/ 2587367 h 2672762"/>
              <a:gd name="connsiteX47" fmla="*/ 831830 w 2677922"/>
              <a:gd name="connsiteY47" fmla="*/ 2585819 h 2672762"/>
              <a:gd name="connsiteX48" fmla="*/ 785392 w 2677922"/>
              <a:gd name="connsiteY48" fmla="*/ 2504810 h 2672762"/>
              <a:gd name="connsiteX49" fmla="*/ 811707 w 2677922"/>
              <a:gd name="connsiteY49" fmla="*/ 2390779 h 2672762"/>
              <a:gd name="connsiteX50" fmla="*/ 794680 w 2677922"/>
              <a:gd name="connsiteY50" fmla="*/ 2344341 h 2672762"/>
              <a:gd name="connsiteX51" fmla="*/ 739470 w 2677922"/>
              <a:gd name="connsiteY51" fmla="*/ 2312351 h 2672762"/>
              <a:gd name="connsiteX52" fmla="*/ 689421 w 2677922"/>
              <a:gd name="connsiteY52" fmla="*/ 2321638 h 2672762"/>
              <a:gd name="connsiteX53" fmla="*/ 596029 w 2677922"/>
              <a:gd name="connsiteY53" fmla="*/ 2408838 h 2672762"/>
              <a:gd name="connsiteX54" fmla="*/ 530500 w 2677922"/>
              <a:gd name="connsiteY54" fmla="*/ 2415030 h 2672762"/>
              <a:gd name="connsiteX55" fmla="*/ 521212 w 2677922"/>
              <a:gd name="connsiteY55" fmla="*/ 2408838 h 2672762"/>
              <a:gd name="connsiteX56" fmla="*/ 500573 w 2677922"/>
              <a:gd name="connsiteY56" fmla="*/ 2322670 h 2672762"/>
              <a:gd name="connsiteX57" fmla="*/ 556298 w 2677922"/>
              <a:gd name="connsiteY57" fmla="*/ 2217927 h 2672762"/>
              <a:gd name="connsiteX58" fmla="*/ 552171 w 2677922"/>
              <a:gd name="connsiteY58" fmla="*/ 2168909 h 2672762"/>
              <a:gd name="connsiteX59" fmla="*/ 505733 w 2677922"/>
              <a:gd name="connsiteY59" fmla="*/ 2122987 h 2672762"/>
              <a:gd name="connsiteX60" fmla="*/ 457747 w 2677922"/>
              <a:gd name="connsiteY60" fmla="*/ 2119375 h 2672762"/>
              <a:gd name="connsiteX61" fmla="*/ 341652 w 2677922"/>
              <a:gd name="connsiteY61" fmla="*/ 2180777 h 2672762"/>
              <a:gd name="connsiteX62" fmla="*/ 278187 w 2677922"/>
              <a:gd name="connsiteY62" fmla="*/ 2168909 h 2672762"/>
              <a:gd name="connsiteX63" fmla="*/ 274059 w 2677922"/>
              <a:gd name="connsiteY63" fmla="*/ 2164265 h 2672762"/>
              <a:gd name="connsiteX64" fmla="*/ 276639 w 2677922"/>
              <a:gd name="connsiteY64" fmla="*/ 2069325 h 2672762"/>
              <a:gd name="connsiteX65" fmla="*/ 354551 w 2677922"/>
              <a:gd name="connsiteY65" fmla="*/ 1986253 h 2672762"/>
              <a:gd name="connsiteX66" fmla="*/ 363839 w 2677922"/>
              <a:gd name="connsiteY66" fmla="*/ 1940847 h 2672762"/>
              <a:gd name="connsiteX67" fmla="*/ 328237 w 2677922"/>
              <a:gd name="connsiteY67" fmla="*/ 1878930 h 2672762"/>
              <a:gd name="connsiteX68" fmla="*/ 283347 w 2677922"/>
              <a:gd name="connsiteY68" fmla="*/ 1866030 h 2672762"/>
              <a:gd name="connsiteX69" fmla="*/ 170864 w 2677922"/>
              <a:gd name="connsiteY69" fmla="*/ 1891829 h 2672762"/>
              <a:gd name="connsiteX70" fmla="*/ 155900 w 2677922"/>
              <a:gd name="connsiteY70" fmla="*/ 1895441 h 2672762"/>
              <a:gd name="connsiteX71" fmla="*/ 100175 w 2677922"/>
              <a:gd name="connsiteY71" fmla="*/ 1868094 h 2672762"/>
              <a:gd name="connsiteX72" fmla="*/ 87275 w 2677922"/>
              <a:gd name="connsiteY72" fmla="*/ 1838168 h 2672762"/>
              <a:gd name="connsiteX73" fmla="*/ 107915 w 2677922"/>
              <a:gd name="connsiteY73" fmla="*/ 1779862 h 2672762"/>
              <a:gd name="connsiteX74" fmla="*/ 213690 w 2677922"/>
              <a:gd name="connsiteY74" fmla="*/ 1713817 h 2672762"/>
              <a:gd name="connsiteX75" fmla="*/ 238972 w 2677922"/>
              <a:gd name="connsiteY75" fmla="*/ 1654480 h 2672762"/>
              <a:gd name="connsiteX76" fmla="*/ 222977 w 2677922"/>
              <a:gd name="connsiteY76" fmla="*/ 1600818 h 2672762"/>
              <a:gd name="connsiteX77" fmla="*/ 184279 w 2677922"/>
              <a:gd name="connsiteY77" fmla="*/ 1575019 h 2672762"/>
              <a:gd name="connsiteX78" fmla="*/ 59413 w 2677922"/>
              <a:gd name="connsiteY78" fmla="*/ 1571407 h 2672762"/>
              <a:gd name="connsiteX79" fmla="*/ 3687 w 2677922"/>
              <a:gd name="connsiteY79" fmla="*/ 1524453 h 2672762"/>
              <a:gd name="connsiteX80" fmla="*/ 1623 w 2677922"/>
              <a:gd name="connsiteY80" fmla="*/ 1513618 h 2672762"/>
              <a:gd name="connsiteX81" fmla="*/ 48577 w 2677922"/>
              <a:gd name="connsiteY81" fmla="*/ 1442413 h 2672762"/>
              <a:gd name="connsiteX82" fmla="*/ 160544 w 2677922"/>
              <a:gd name="connsiteY82" fmla="*/ 1408358 h 2672762"/>
              <a:gd name="connsiteX83" fmla="*/ 194083 w 2677922"/>
              <a:gd name="connsiteY83" fmla="*/ 1370692 h 2672762"/>
              <a:gd name="connsiteX84" fmla="*/ 192534 w 2677922"/>
              <a:gd name="connsiteY84" fmla="*/ 1298971 h 2672762"/>
              <a:gd name="connsiteX85" fmla="*/ 166220 w 2677922"/>
              <a:gd name="connsiteY85" fmla="*/ 1269560 h 2672762"/>
              <a:gd name="connsiteX86" fmla="*/ 47029 w 2677922"/>
              <a:gd name="connsiteY86" fmla="*/ 1232926 h 2672762"/>
              <a:gd name="connsiteX87" fmla="*/ 1623 w 2677922"/>
              <a:gd name="connsiteY87" fmla="*/ 1166881 h 2672762"/>
              <a:gd name="connsiteX88" fmla="*/ 6267 w 2677922"/>
              <a:gd name="connsiteY88" fmla="*/ 1139534 h 2672762"/>
              <a:gd name="connsiteX89" fmla="*/ 49093 w 2677922"/>
              <a:gd name="connsiteY89" fmla="*/ 1105480 h 2672762"/>
              <a:gd name="connsiteX90" fmla="*/ 164672 w 2677922"/>
              <a:gd name="connsiteY90" fmla="*/ 1101868 h 2672762"/>
              <a:gd name="connsiteX91" fmla="*/ 181699 w 2677922"/>
              <a:gd name="connsiteY91" fmla="*/ 1101352 h 2672762"/>
              <a:gd name="connsiteX92" fmla="*/ 227621 w 2677922"/>
              <a:gd name="connsiteY92" fmla="*/ 1065233 h 2672762"/>
              <a:gd name="connsiteX93" fmla="*/ 241036 w 2677922"/>
              <a:gd name="connsiteY93" fmla="*/ 1014152 h 2672762"/>
              <a:gd name="connsiteX94" fmla="*/ 219366 w 2677922"/>
              <a:gd name="connsiteY94" fmla="*/ 965650 h 2672762"/>
              <a:gd name="connsiteX95" fmla="*/ 113590 w 2677922"/>
              <a:gd name="connsiteY95" fmla="*/ 899605 h 2672762"/>
              <a:gd name="connsiteX96" fmla="*/ 89855 w 2677922"/>
              <a:gd name="connsiteY96" fmla="*/ 832012 h 2672762"/>
              <a:gd name="connsiteX97" fmla="*/ 104818 w 2677922"/>
              <a:gd name="connsiteY97" fmla="*/ 799505 h 2672762"/>
              <a:gd name="connsiteX98" fmla="*/ 151256 w 2677922"/>
              <a:gd name="connsiteY98" fmla="*/ 779898 h 2672762"/>
              <a:gd name="connsiteX99" fmla="*/ 283347 w 2677922"/>
              <a:gd name="connsiteY99" fmla="*/ 810341 h 2672762"/>
              <a:gd name="connsiteX100" fmla="*/ 331332 w 2677922"/>
              <a:gd name="connsiteY100" fmla="*/ 794345 h 2672762"/>
              <a:gd name="connsiteX101" fmla="*/ 363839 w 2677922"/>
              <a:gd name="connsiteY101" fmla="*/ 737588 h 2672762"/>
              <a:gd name="connsiteX102" fmla="*/ 354551 w 2677922"/>
              <a:gd name="connsiteY102" fmla="*/ 689086 h 2672762"/>
              <a:gd name="connsiteX103" fmla="*/ 266835 w 2677922"/>
              <a:gd name="connsiteY103" fmla="*/ 595694 h 2672762"/>
              <a:gd name="connsiteX104" fmla="*/ 261675 w 2677922"/>
              <a:gd name="connsiteY104" fmla="*/ 529133 h 2672762"/>
              <a:gd name="connsiteX105" fmla="*/ 270447 w 2677922"/>
              <a:gd name="connsiteY105" fmla="*/ 516233 h 2672762"/>
              <a:gd name="connsiteX106" fmla="*/ 349907 w 2677922"/>
              <a:gd name="connsiteY106" fmla="*/ 498690 h 2672762"/>
              <a:gd name="connsiteX107" fmla="*/ 457231 w 2677922"/>
              <a:gd name="connsiteY107" fmla="*/ 555964 h 2672762"/>
              <a:gd name="connsiteX108" fmla="*/ 507797 w 2677922"/>
              <a:gd name="connsiteY108" fmla="*/ 551320 h 2672762"/>
              <a:gd name="connsiteX109" fmla="*/ 551139 w 2677922"/>
              <a:gd name="connsiteY109" fmla="*/ 508494 h 2672762"/>
              <a:gd name="connsiteX110" fmla="*/ 556815 w 2677922"/>
              <a:gd name="connsiteY110" fmla="*/ 456896 h 2672762"/>
              <a:gd name="connsiteX111" fmla="*/ 494381 w 2677922"/>
              <a:gd name="connsiteY111" fmla="*/ 339769 h 2672762"/>
              <a:gd name="connsiteX112" fmla="*/ 505217 w 2677922"/>
              <a:gd name="connsiteY112" fmla="*/ 280432 h 2672762"/>
              <a:gd name="connsiteX113" fmla="*/ 537723 w 2677922"/>
              <a:gd name="connsiteY113" fmla="*/ 256181 h 2672762"/>
              <a:gd name="connsiteX114" fmla="*/ 590353 w 2677922"/>
              <a:gd name="connsiteY114" fmla="*/ 261857 h 2672762"/>
              <a:gd name="connsiteX115" fmla="*/ 679617 w 2677922"/>
              <a:gd name="connsiteY115" fmla="*/ 344929 h 2672762"/>
              <a:gd name="connsiteX116" fmla="*/ 754950 w 2677922"/>
              <a:gd name="connsiteY116" fmla="*/ 355765 h 2672762"/>
              <a:gd name="connsiteX117" fmla="*/ 797260 w 2677922"/>
              <a:gd name="connsiteY117" fmla="*/ 329450 h 2672762"/>
              <a:gd name="connsiteX118" fmla="*/ 811707 w 2677922"/>
              <a:gd name="connsiteY118" fmla="*/ 285076 h 2672762"/>
              <a:gd name="connsiteX119" fmla="*/ 781781 w 2677922"/>
              <a:gd name="connsiteY119" fmla="*/ 156081 h 2672762"/>
              <a:gd name="connsiteX120" fmla="*/ 807064 w 2677922"/>
              <a:gd name="connsiteY120" fmla="*/ 100872 h 2672762"/>
              <a:gd name="connsiteX121" fmla="*/ 841634 w 2677922"/>
              <a:gd name="connsiteY121" fmla="*/ 86424 h 2672762"/>
              <a:gd name="connsiteX122" fmla="*/ 896328 w 2677922"/>
              <a:gd name="connsiteY122" fmla="*/ 106031 h 2672762"/>
              <a:gd name="connsiteX123" fmla="*/ 965469 w 2677922"/>
              <a:gd name="connsiteY123" fmla="*/ 217483 h 2672762"/>
              <a:gd name="connsiteX124" fmla="*/ 1013455 w 2677922"/>
              <a:gd name="connsiteY124" fmla="*/ 240702 h 2672762"/>
              <a:gd name="connsiteX125" fmla="*/ 1077952 w 2677922"/>
              <a:gd name="connsiteY125" fmla="*/ 222642 h 2672762"/>
              <a:gd name="connsiteX126" fmla="*/ 1101687 w 2677922"/>
              <a:gd name="connsiteY126" fmla="*/ 188072 h 2672762"/>
              <a:gd name="connsiteX127" fmla="*/ 1106847 w 2677922"/>
              <a:gd name="connsiteY127" fmla="*/ 53918 h 2672762"/>
              <a:gd name="connsiteX128" fmla="*/ 1145029 w 2677922"/>
              <a:gd name="connsiteY128" fmla="*/ 4900 h 2672762"/>
              <a:gd name="connsiteX129" fmla="*/ 1158960 w 2677922"/>
              <a:gd name="connsiteY129" fmla="*/ 1804 h 2672762"/>
              <a:gd name="connsiteX130" fmla="*/ 1235841 w 2677922"/>
              <a:gd name="connsiteY130" fmla="*/ 48758 h 2672762"/>
              <a:gd name="connsiteX131" fmla="*/ 1269895 w 2677922"/>
              <a:gd name="connsiteY131" fmla="*/ 162273 h 2672762"/>
              <a:gd name="connsiteX132" fmla="*/ 1303434 w 2677922"/>
              <a:gd name="connsiteY132" fmla="*/ 192716 h 2672762"/>
              <a:gd name="connsiteX133" fmla="*/ 1376702 w 2677922"/>
              <a:gd name="connsiteY133" fmla="*/ 192716 h 2672762"/>
              <a:gd name="connsiteX134" fmla="*/ 1409209 w 2677922"/>
              <a:gd name="connsiteY134" fmla="*/ 163305 h 2672762"/>
              <a:gd name="connsiteX135" fmla="*/ 1447392 w 2677922"/>
              <a:gd name="connsiteY135" fmla="*/ 37922 h 2672762"/>
              <a:gd name="connsiteX136" fmla="*/ 1499505 w 2677922"/>
              <a:gd name="connsiteY136" fmla="*/ 256 h 2672762"/>
              <a:gd name="connsiteX137" fmla="*/ 1513436 w 2677922"/>
              <a:gd name="connsiteY137" fmla="*/ 772 h 2672762"/>
              <a:gd name="connsiteX138" fmla="*/ 1573290 w 2677922"/>
              <a:gd name="connsiteY138" fmla="*/ 65269 h 2672762"/>
              <a:gd name="connsiteX139" fmla="*/ 1576902 w 2677922"/>
              <a:gd name="connsiteY139" fmla="*/ 185492 h 2672762"/>
              <a:gd name="connsiteX140" fmla="*/ 1598057 w 2677922"/>
              <a:gd name="connsiteY140" fmla="*/ 220578 h 2672762"/>
              <a:gd name="connsiteX141" fmla="*/ 1674422 w 2677922"/>
              <a:gd name="connsiteY141" fmla="*/ 240702 h 2672762"/>
              <a:gd name="connsiteX142" fmla="*/ 1710540 w 2677922"/>
              <a:gd name="connsiteY142" fmla="*/ 221610 h 2672762"/>
              <a:gd name="connsiteX143" fmla="*/ 1779165 w 2677922"/>
              <a:gd name="connsiteY143" fmla="*/ 111707 h 2672762"/>
              <a:gd name="connsiteX144" fmla="*/ 1845726 w 2677922"/>
              <a:gd name="connsiteY144" fmla="*/ 88488 h 2672762"/>
              <a:gd name="connsiteX145" fmla="*/ 1857594 w 2677922"/>
              <a:gd name="connsiteY145" fmla="*/ 92616 h 2672762"/>
              <a:gd name="connsiteX146" fmla="*/ 1895260 w 2677922"/>
              <a:gd name="connsiteY146" fmla="*/ 166401 h 2672762"/>
              <a:gd name="connsiteX147" fmla="*/ 1868429 w 2677922"/>
              <a:gd name="connsiteY147" fmla="*/ 281980 h 2672762"/>
              <a:gd name="connsiteX148" fmla="*/ 1887004 w 2677922"/>
              <a:gd name="connsiteY148" fmla="*/ 332030 h 2672762"/>
              <a:gd name="connsiteX149" fmla="*/ 1946857 w 2677922"/>
              <a:gd name="connsiteY149" fmla="*/ 365052 h 2672762"/>
              <a:gd name="connsiteX150" fmla="*/ 1986588 w 2677922"/>
              <a:gd name="connsiteY150" fmla="*/ 355765 h 2672762"/>
              <a:gd name="connsiteX151" fmla="*/ 2081528 w 2677922"/>
              <a:gd name="connsiteY151" fmla="*/ 267532 h 2672762"/>
              <a:gd name="connsiteX152" fmla="*/ 2151701 w 2677922"/>
              <a:gd name="connsiteY152" fmla="*/ 261857 h 2672762"/>
              <a:gd name="connsiteX153" fmla="*/ 2155312 w 2677922"/>
              <a:gd name="connsiteY153" fmla="*/ 264437 h 2672762"/>
              <a:gd name="connsiteX154" fmla="*/ 2177500 w 2677922"/>
              <a:gd name="connsiteY154" fmla="*/ 353701 h 2672762"/>
              <a:gd name="connsiteX155" fmla="*/ 2122290 w 2677922"/>
              <a:gd name="connsiteY155" fmla="*/ 456896 h 2672762"/>
              <a:gd name="connsiteX156" fmla="*/ 2126934 w 2677922"/>
              <a:gd name="connsiteY156" fmla="*/ 505914 h 2672762"/>
              <a:gd name="connsiteX157" fmla="*/ 2173372 w 2677922"/>
              <a:gd name="connsiteY157" fmla="*/ 551836 h 2672762"/>
              <a:gd name="connsiteX158" fmla="*/ 2219810 w 2677922"/>
              <a:gd name="connsiteY158" fmla="*/ 555964 h 2672762"/>
              <a:gd name="connsiteX159" fmla="*/ 2336937 w 2677922"/>
              <a:gd name="connsiteY159" fmla="*/ 494046 h 2672762"/>
              <a:gd name="connsiteX160" fmla="*/ 2400917 w 2677922"/>
              <a:gd name="connsiteY160" fmla="*/ 507462 h 2672762"/>
              <a:gd name="connsiteX161" fmla="*/ 2420525 w 2677922"/>
              <a:gd name="connsiteY161" fmla="*/ 533777 h 2672762"/>
              <a:gd name="connsiteX162" fmla="*/ 2415365 w 2677922"/>
              <a:gd name="connsiteY162" fmla="*/ 591566 h 2672762"/>
              <a:gd name="connsiteX163" fmla="*/ 2321973 w 2677922"/>
              <a:gd name="connsiteY163" fmla="*/ 692182 h 2672762"/>
              <a:gd name="connsiteX164" fmla="*/ 2313718 w 2677922"/>
              <a:gd name="connsiteY164" fmla="*/ 733460 h 2672762"/>
              <a:gd name="connsiteX165" fmla="*/ 2349320 w 2677922"/>
              <a:gd name="connsiteY165" fmla="*/ 795377 h 2672762"/>
              <a:gd name="connsiteX166" fmla="*/ 2394726 w 2677922"/>
              <a:gd name="connsiteY166" fmla="*/ 810341 h 2672762"/>
              <a:gd name="connsiteX167" fmla="*/ 2526816 w 2677922"/>
              <a:gd name="connsiteY167" fmla="*/ 780414 h 2672762"/>
              <a:gd name="connsiteX168" fmla="*/ 2575834 w 2677922"/>
              <a:gd name="connsiteY168" fmla="*/ 803117 h 2672762"/>
              <a:gd name="connsiteX169" fmla="*/ 2591313 w 2677922"/>
              <a:gd name="connsiteY169" fmla="*/ 838719 h 2672762"/>
              <a:gd name="connsiteX170" fmla="*/ 2570158 w 2677922"/>
              <a:gd name="connsiteY170" fmla="*/ 896509 h 2672762"/>
              <a:gd name="connsiteX171" fmla="*/ 2461287 w 2677922"/>
              <a:gd name="connsiteY171" fmla="*/ 964102 h 2672762"/>
              <a:gd name="connsiteX172" fmla="*/ 2438068 w 2677922"/>
              <a:gd name="connsiteY172" fmla="*/ 1014668 h 2672762"/>
              <a:gd name="connsiteX173" fmla="*/ 2454063 w 2677922"/>
              <a:gd name="connsiteY173" fmla="*/ 1073489 h 2672762"/>
              <a:gd name="connsiteX174" fmla="*/ 2492762 w 2677922"/>
              <a:gd name="connsiteY174" fmla="*/ 1100836 h 2672762"/>
              <a:gd name="connsiteX175" fmla="*/ 2628464 w 2677922"/>
              <a:gd name="connsiteY175" fmla="*/ 1105996 h 2672762"/>
              <a:gd name="connsiteX176" fmla="*/ 2672322 w 2677922"/>
              <a:gd name="connsiteY176" fmla="*/ 1140566 h 2672762"/>
              <a:gd name="connsiteX177" fmla="*/ 2677998 w 2677922"/>
              <a:gd name="connsiteY177" fmla="*/ 1182360 h 2672762"/>
              <a:gd name="connsiteX178" fmla="*/ 2644459 w 2677922"/>
              <a:gd name="connsiteY178" fmla="*/ 1229830 h 2672762"/>
              <a:gd name="connsiteX179" fmla="*/ 2522172 w 2677922"/>
              <a:gd name="connsiteY179" fmla="*/ 1267497 h 2672762"/>
              <a:gd name="connsiteX180" fmla="*/ 2483990 w 2677922"/>
              <a:gd name="connsiteY180" fmla="*/ 1315998 h 2672762"/>
              <a:gd name="connsiteX181" fmla="*/ 2486570 w 2677922"/>
              <a:gd name="connsiteY181" fmla="*/ 1379980 h 2672762"/>
              <a:gd name="connsiteX182" fmla="*/ 2512885 w 2677922"/>
              <a:gd name="connsiteY182" fmla="*/ 1407842 h 2672762"/>
              <a:gd name="connsiteX183" fmla="*/ 2641363 w 2677922"/>
              <a:gd name="connsiteY183" fmla="*/ 1447057 h 2672762"/>
              <a:gd name="connsiteX184" fmla="*/ 2677998 w 2677922"/>
              <a:gd name="connsiteY184" fmla="*/ 1498138 h 2672762"/>
              <a:gd name="connsiteX185" fmla="*/ 2677998 w 2677922"/>
              <a:gd name="connsiteY185" fmla="*/ 1507426 h 2672762"/>
              <a:gd name="connsiteX186" fmla="*/ 2611952 w 2677922"/>
              <a:gd name="connsiteY186" fmla="*/ 1572955 h 2672762"/>
              <a:gd name="connsiteX187" fmla="*/ 2490182 w 2677922"/>
              <a:gd name="connsiteY187" fmla="*/ 1576567 h 2672762"/>
              <a:gd name="connsiteX188" fmla="*/ 2457675 w 2677922"/>
              <a:gd name="connsiteY188" fmla="*/ 1596690 h 2672762"/>
              <a:gd name="connsiteX189" fmla="*/ 2437036 w 2677922"/>
              <a:gd name="connsiteY189" fmla="*/ 1673055 h 2672762"/>
              <a:gd name="connsiteX190" fmla="*/ 2457159 w 2677922"/>
              <a:gd name="connsiteY190" fmla="*/ 1710205 h 2672762"/>
              <a:gd name="connsiteX191" fmla="*/ 2564483 w 2677922"/>
              <a:gd name="connsiteY191" fmla="*/ 1777282 h 2672762"/>
              <a:gd name="connsiteX192" fmla="*/ 2588733 w 2677922"/>
              <a:gd name="connsiteY192" fmla="*/ 1845907 h 2672762"/>
              <a:gd name="connsiteX193" fmla="*/ 2571706 w 2677922"/>
              <a:gd name="connsiteY193" fmla="*/ 1880994 h 2672762"/>
              <a:gd name="connsiteX194" fmla="*/ 2538684 w 2677922"/>
              <a:gd name="connsiteY194" fmla="*/ 1897505 h 2672762"/>
              <a:gd name="connsiteX195" fmla="*/ 1338521 w 2677922"/>
              <a:gd name="connsiteY195" fmla="*/ 2312867 h 2672762"/>
              <a:gd name="connsiteX196" fmla="*/ 2316814 w 2677922"/>
              <a:gd name="connsiteY196" fmla="*/ 1335605 h 2672762"/>
              <a:gd name="connsiteX197" fmla="*/ 1340068 w 2677922"/>
              <a:gd name="connsiteY197" fmla="*/ 359376 h 2672762"/>
              <a:gd name="connsiteX198" fmla="*/ 361775 w 2677922"/>
              <a:gd name="connsiteY198" fmla="*/ 1331994 h 2672762"/>
              <a:gd name="connsiteX199" fmla="*/ 1338521 w 2677922"/>
              <a:gd name="connsiteY199" fmla="*/ 2312867 h 2672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2677922" h="2672762">
                <a:moveTo>
                  <a:pt x="2538684" y="1897505"/>
                </a:moveTo>
                <a:cubicBezTo>
                  <a:pt x="2511337" y="1891313"/>
                  <a:pt x="2483990" y="1885121"/>
                  <a:pt x="2456643" y="1879446"/>
                </a:cubicBezTo>
                <a:cubicBezTo>
                  <a:pt x="2434456" y="1874286"/>
                  <a:pt x="2411753" y="1869642"/>
                  <a:pt x="2389566" y="1863966"/>
                </a:cubicBezTo>
                <a:cubicBezTo>
                  <a:pt x="2375119" y="1860354"/>
                  <a:pt x="2363767" y="1864482"/>
                  <a:pt x="2354479" y="1874802"/>
                </a:cubicBezTo>
                <a:cubicBezTo>
                  <a:pt x="2335389" y="1896989"/>
                  <a:pt x="2320425" y="1922272"/>
                  <a:pt x="2312170" y="1950651"/>
                </a:cubicBezTo>
                <a:cubicBezTo>
                  <a:pt x="2308042" y="1964066"/>
                  <a:pt x="2314234" y="1973869"/>
                  <a:pt x="2322489" y="1983157"/>
                </a:cubicBezTo>
                <a:cubicBezTo>
                  <a:pt x="2352416" y="2015664"/>
                  <a:pt x="2382858" y="2048170"/>
                  <a:pt x="2412785" y="2080161"/>
                </a:cubicBezTo>
                <a:cubicBezTo>
                  <a:pt x="2435488" y="2104412"/>
                  <a:pt x="2436520" y="2118859"/>
                  <a:pt x="2418461" y="2146722"/>
                </a:cubicBezTo>
                <a:cubicBezTo>
                  <a:pt x="2417429" y="2148270"/>
                  <a:pt x="2416397" y="2150334"/>
                  <a:pt x="2414849" y="2151882"/>
                </a:cubicBezTo>
                <a:cubicBezTo>
                  <a:pt x="2380795" y="2197804"/>
                  <a:pt x="2365831" y="2198320"/>
                  <a:pt x="2324037" y="2174585"/>
                </a:cubicBezTo>
                <a:cubicBezTo>
                  <a:pt x="2289982" y="2154978"/>
                  <a:pt x="2253864" y="2137434"/>
                  <a:pt x="2219294" y="2118859"/>
                </a:cubicBezTo>
                <a:cubicBezTo>
                  <a:pt x="2204846" y="2111120"/>
                  <a:pt x="2191431" y="2111120"/>
                  <a:pt x="2178531" y="2120407"/>
                </a:cubicBezTo>
                <a:cubicBezTo>
                  <a:pt x="2157892" y="2134855"/>
                  <a:pt x="2140349" y="2152398"/>
                  <a:pt x="2125386" y="2172521"/>
                </a:cubicBezTo>
                <a:cubicBezTo>
                  <a:pt x="2114550" y="2186968"/>
                  <a:pt x="2114034" y="2201416"/>
                  <a:pt x="2122806" y="2217411"/>
                </a:cubicBezTo>
                <a:cubicBezTo>
                  <a:pt x="2143961" y="2256109"/>
                  <a:pt x="2164600" y="2295323"/>
                  <a:pt x="2184723" y="2334538"/>
                </a:cubicBezTo>
                <a:cubicBezTo>
                  <a:pt x="2198655" y="2361885"/>
                  <a:pt x="2196591" y="2374268"/>
                  <a:pt x="2174404" y="2395423"/>
                </a:cubicBezTo>
                <a:cubicBezTo>
                  <a:pt x="2170792" y="2398519"/>
                  <a:pt x="2167696" y="2402131"/>
                  <a:pt x="2164084" y="2404711"/>
                </a:cubicBezTo>
                <a:cubicBezTo>
                  <a:pt x="2131062" y="2428962"/>
                  <a:pt x="2114034" y="2440829"/>
                  <a:pt x="2075336" y="2401615"/>
                </a:cubicBezTo>
                <a:cubicBezTo>
                  <a:pt x="2047473" y="2373236"/>
                  <a:pt x="2017547" y="2347953"/>
                  <a:pt x="1988652" y="2320606"/>
                </a:cubicBezTo>
                <a:cubicBezTo>
                  <a:pt x="1975236" y="2307707"/>
                  <a:pt x="1960789" y="2305127"/>
                  <a:pt x="1944277" y="2311835"/>
                </a:cubicBezTo>
                <a:cubicBezTo>
                  <a:pt x="1922607" y="2320606"/>
                  <a:pt x="1901968" y="2331958"/>
                  <a:pt x="1883392" y="2346405"/>
                </a:cubicBezTo>
                <a:cubicBezTo>
                  <a:pt x="1867913" y="2358273"/>
                  <a:pt x="1863785" y="2373236"/>
                  <a:pt x="1868429" y="2391811"/>
                </a:cubicBezTo>
                <a:cubicBezTo>
                  <a:pt x="1879264" y="2436701"/>
                  <a:pt x="1889584" y="2482107"/>
                  <a:pt x="1899388" y="2526997"/>
                </a:cubicBezTo>
                <a:cubicBezTo>
                  <a:pt x="1903516" y="2546604"/>
                  <a:pt x="1896808" y="2561568"/>
                  <a:pt x="1879264" y="2571887"/>
                </a:cubicBezTo>
                <a:cubicBezTo>
                  <a:pt x="1867397" y="2579111"/>
                  <a:pt x="1854498" y="2584787"/>
                  <a:pt x="1841082" y="2588915"/>
                </a:cubicBezTo>
                <a:cubicBezTo>
                  <a:pt x="1813736" y="2597686"/>
                  <a:pt x="1798256" y="2592526"/>
                  <a:pt x="1782777" y="2568276"/>
                </a:cubicBezTo>
                <a:cubicBezTo>
                  <a:pt x="1760074" y="2532157"/>
                  <a:pt x="1736855" y="2496555"/>
                  <a:pt x="1715184" y="2459404"/>
                </a:cubicBezTo>
                <a:cubicBezTo>
                  <a:pt x="1703316" y="2439281"/>
                  <a:pt x="1687837" y="2431542"/>
                  <a:pt x="1664618" y="2435669"/>
                </a:cubicBezTo>
                <a:cubicBezTo>
                  <a:pt x="1646043" y="2439281"/>
                  <a:pt x="1627984" y="2443925"/>
                  <a:pt x="1610440" y="2450117"/>
                </a:cubicBezTo>
                <a:cubicBezTo>
                  <a:pt x="1586190" y="2458888"/>
                  <a:pt x="1578450" y="2469208"/>
                  <a:pt x="1577418" y="2495007"/>
                </a:cubicBezTo>
                <a:cubicBezTo>
                  <a:pt x="1575870" y="2535769"/>
                  <a:pt x="1574838" y="2576015"/>
                  <a:pt x="1573806" y="2616777"/>
                </a:cubicBezTo>
                <a:cubicBezTo>
                  <a:pt x="1572774" y="2653928"/>
                  <a:pt x="1563487" y="2665795"/>
                  <a:pt x="1526852" y="2672503"/>
                </a:cubicBezTo>
                <a:cubicBezTo>
                  <a:pt x="1517049" y="2674567"/>
                  <a:pt x="1507245" y="2675599"/>
                  <a:pt x="1497441" y="2676115"/>
                </a:cubicBezTo>
                <a:cubicBezTo>
                  <a:pt x="1473191" y="2677663"/>
                  <a:pt x="1457711" y="2667859"/>
                  <a:pt x="1449972" y="2644124"/>
                </a:cubicBezTo>
                <a:cubicBezTo>
                  <a:pt x="1436040" y="2600782"/>
                  <a:pt x="1422624" y="2557956"/>
                  <a:pt x="1410241" y="2514614"/>
                </a:cubicBezTo>
                <a:cubicBezTo>
                  <a:pt x="1404565" y="2495007"/>
                  <a:pt x="1392698" y="2485719"/>
                  <a:pt x="1373091" y="2482623"/>
                </a:cubicBezTo>
                <a:cubicBezTo>
                  <a:pt x="1350388" y="2479527"/>
                  <a:pt x="1327685" y="2479527"/>
                  <a:pt x="1304982" y="2483139"/>
                </a:cubicBezTo>
                <a:cubicBezTo>
                  <a:pt x="1287955" y="2485719"/>
                  <a:pt x="1277119" y="2494491"/>
                  <a:pt x="1271959" y="2511518"/>
                </a:cubicBezTo>
                <a:cubicBezTo>
                  <a:pt x="1260092" y="2552280"/>
                  <a:pt x="1247192" y="2593042"/>
                  <a:pt x="1234293" y="2633805"/>
                </a:cubicBezTo>
                <a:cubicBezTo>
                  <a:pt x="1222941" y="2670439"/>
                  <a:pt x="1208494" y="2679727"/>
                  <a:pt x="1170828" y="2674567"/>
                </a:cubicBezTo>
                <a:cubicBezTo>
                  <a:pt x="1114070" y="2666827"/>
                  <a:pt x="1107362" y="2659087"/>
                  <a:pt x="1106847" y="2602330"/>
                </a:cubicBezTo>
                <a:cubicBezTo>
                  <a:pt x="1106331" y="2565180"/>
                  <a:pt x="1104783" y="2528545"/>
                  <a:pt x="1103751" y="2491395"/>
                </a:cubicBezTo>
                <a:cubicBezTo>
                  <a:pt x="1103234" y="2474368"/>
                  <a:pt x="1096527" y="2460952"/>
                  <a:pt x="1080532" y="2454244"/>
                </a:cubicBezTo>
                <a:cubicBezTo>
                  <a:pt x="1056281" y="2443925"/>
                  <a:pt x="1031514" y="2436701"/>
                  <a:pt x="1005199" y="2435153"/>
                </a:cubicBezTo>
                <a:cubicBezTo>
                  <a:pt x="989203" y="2434121"/>
                  <a:pt x="977852" y="2440313"/>
                  <a:pt x="969080" y="2454244"/>
                </a:cubicBezTo>
                <a:cubicBezTo>
                  <a:pt x="946894" y="2491395"/>
                  <a:pt x="923159" y="2527513"/>
                  <a:pt x="900456" y="2564148"/>
                </a:cubicBezTo>
                <a:cubicBezTo>
                  <a:pt x="882396" y="2593042"/>
                  <a:pt x="868465" y="2598202"/>
                  <a:pt x="836474" y="2587367"/>
                </a:cubicBezTo>
                <a:cubicBezTo>
                  <a:pt x="834926" y="2586851"/>
                  <a:pt x="833379" y="2586335"/>
                  <a:pt x="831830" y="2585819"/>
                </a:cubicBezTo>
                <a:cubicBezTo>
                  <a:pt x="782297" y="2565696"/>
                  <a:pt x="772493" y="2554344"/>
                  <a:pt x="785392" y="2504810"/>
                </a:cubicBezTo>
                <a:cubicBezTo>
                  <a:pt x="795196" y="2467144"/>
                  <a:pt x="802420" y="2428962"/>
                  <a:pt x="811707" y="2390779"/>
                </a:cubicBezTo>
                <a:cubicBezTo>
                  <a:pt x="816351" y="2371172"/>
                  <a:pt x="811191" y="2356209"/>
                  <a:pt x="794680" y="2344341"/>
                </a:cubicBezTo>
                <a:cubicBezTo>
                  <a:pt x="777137" y="2331958"/>
                  <a:pt x="759078" y="2321122"/>
                  <a:pt x="739470" y="2312351"/>
                </a:cubicBezTo>
                <a:cubicBezTo>
                  <a:pt x="720895" y="2304095"/>
                  <a:pt x="704900" y="2307191"/>
                  <a:pt x="689421" y="2321638"/>
                </a:cubicBezTo>
                <a:cubicBezTo>
                  <a:pt x="658462" y="2351049"/>
                  <a:pt x="626988" y="2379944"/>
                  <a:pt x="596029" y="2408838"/>
                </a:cubicBezTo>
                <a:cubicBezTo>
                  <a:pt x="572810" y="2431026"/>
                  <a:pt x="557847" y="2432057"/>
                  <a:pt x="530500" y="2415030"/>
                </a:cubicBezTo>
                <a:cubicBezTo>
                  <a:pt x="527404" y="2412966"/>
                  <a:pt x="524308" y="2410902"/>
                  <a:pt x="521212" y="2408838"/>
                </a:cubicBezTo>
                <a:cubicBezTo>
                  <a:pt x="481482" y="2380460"/>
                  <a:pt x="477870" y="2365496"/>
                  <a:pt x="500573" y="2322670"/>
                </a:cubicBezTo>
                <a:cubicBezTo>
                  <a:pt x="519148" y="2287584"/>
                  <a:pt x="537207" y="2252497"/>
                  <a:pt x="556298" y="2217927"/>
                </a:cubicBezTo>
                <a:cubicBezTo>
                  <a:pt x="566102" y="2199868"/>
                  <a:pt x="564555" y="2184388"/>
                  <a:pt x="552171" y="2168909"/>
                </a:cubicBezTo>
                <a:cubicBezTo>
                  <a:pt x="538756" y="2151882"/>
                  <a:pt x="523276" y="2136402"/>
                  <a:pt x="505733" y="2122987"/>
                </a:cubicBezTo>
                <a:cubicBezTo>
                  <a:pt x="490254" y="2111120"/>
                  <a:pt x="474774" y="2110088"/>
                  <a:pt x="457747" y="2119375"/>
                </a:cubicBezTo>
                <a:cubicBezTo>
                  <a:pt x="419564" y="2140014"/>
                  <a:pt x="380866" y="2160653"/>
                  <a:pt x="341652" y="2180777"/>
                </a:cubicBezTo>
                <a:cubicBezTo>
                  <a:pt x="314305" y="2195224"/>
                  <a:pt x="298310" y="2191612"/>
                  <a:pt x="278187" y="2168909"/>
                </a:cubicBezTo>
                <a:cubicBezTo>
                  <a:pt x="276639" y="2167361"/>
                  <a:pt x="275607" y="2165813"/>
                  <a:pt x="274059" y="2164265"/>
                </a:cubicBezTo>
                <a:cubicBezTo>
                  <a:pt x="238456" y="2122987"/>
                  <a:pt x="238972" y="2108540"/>
                  <a:pt x="276639" y="2069325"/>
                </a:cubicBezTo>
                <a:cubicBezTo>
                  <a:pt x="302954" y="2041463"/>
                  <a:pt x="327721" y="2013084"/>
                  <a:pt x="354551" y="1986253"/>
                </a:cubicBezTo>
                <a:cubicBezTo>
                  <a:pt x="367967" y="1972322"/>
                  <a:pt x="370547" y="1957874"/>
                  <a:pt x="363839" y="1940847"/>
                </a:cubicBezTo>
                <a:cubicBezTo>
                  <a:pt x="355067" y="1918660"/>
                  <a:pt x="342684" y="1898021"/>
                  <a:pt x="328237" y="1878930"/>
                </a:cubicBezTo>
                <a:cubicBezTo>
                  <a:pt x="316369" y="1863450"/>
                  <a:pt x="300374" y="1861902"/>
                  <a:pt x="283347" y="1866030"/>
                </a:cubicBezTo>
                <a:cubicBezTo>
                  <a:pt x="245680" y="1874802"/>
                  <a:pt x="208530" y="1883573"/>
                  <a:pt x="170864" y="1891829"/>
                </a:cubicBezTo>
                <a:cubicBezTo>
                  <a:pt x="165704" y="1892861"/>
                  <a:pt x="160544" y="1894409"/>
                  <a:pt x="155900" y="1895441"/>
                </a:cubicBezTo>
                <a:cubicBezTo>
                  <a:pt x="127521" y="1900601"/>
                  <a:pt x="113074" y="1893893"/>
                  <a:pt x="100175" y="1868094"/>
                </a:cubicBezTo>
                <a:cubicBezTo>
                  <a:pt x="95531" y="1858291"/>
                  <a:pt x="90887" y="1848487"/>
                  <a:pt x="87275" y="1838168"/>
                </a:cubicBezTo>
                <a:cubicBezTo>
                  <a:pt x="77988" y="1810821"/>
                  <a:pt x="83147" y="1795341"/>
                  <a:pt x="107915" y="1779862"/>
                </a:cubicBezTo>
                <a:cubicBezTo>
                  <a:pt x="143001" y="1757675"/>
                  <a:pt x="178603" y="1735488"/>
                  <a:pt x="213690" y="1713817"/>
                </a:cubicBezTo>
                <a:cubicBezTo>
                  <a:pt x="241552" y="1696274"/>
                  <a:pt x="245680" y="1686470"/>
                  <a:pt x="238972" y="1654480"/>
                </a:cubicBezTo>
                <a:cubicBezTo>
                  <a:pt x="234845" y="1636420"/>
                  <a:pt x="230201" y="1617845"/>
                  <a:pt x="222977" y="1600818"/>
                </a:cubicBezTo>
                <a:cubicBezTo>
                  <a:pt x="215753" y="1583791"/>
                  <a:pt x="203370" y="1575535"/>
                  <a:pt x="184279" y="1575019"/>
                </a:cubicBezTo>
                <a:cubicBezTo>
                  <a:pt x="142485" y="1574503"/>
                  <a:pt x="101207" y="1572955"/>
                  <a:pt x="59413" y="1571407"/>
                </a:cubicBezTo>
                <a:cubicBezTo>
                  <a:pt x="21746" y="1570375"/>
                  <a:pt x="10395" y="1560572"/>
                  <a:pt x="3687" y="1524453"/>
                </a:cubicBezTo>
                <a:cubicBezTo>
                  <a:pt x="3171" y="1520841"/>
                  <a:pt x="2139" y="1517230"/>
                  <a:pt x="1623" y="1513618"/>
                </a:cubicBezTo>
                <a:cubicBezTo>
                  <a:pt x="-4053" y="1467696"/>
                  <a:pt x="3687" y="1455828"/>
                  <a:pt x="48577" y="1442413"/>
                </a:cubicBezTo>
                <a:cubicBezTo>
                  <a:pt x="85727" y="1431061"/>
                  <a:pt x="122877" y="1418678"/>
                  <a:pt x="160544" y="1408358"/>
                </a:cubicBezTo>
                <a:cubicBezTo>
                  <a:pt x="181183" y="1402683"/>
                  <a:pt x="192018" y="1390815"/>
                  <a:pt x="194083" y="1370692"/>
                </a:cubicBezTo>
                <a:cubicBezTo>
                  <a:pt x="196147" y="1346957"/>
                  <a:pt x="197178" y="1322706"/>
                  <a:pt x="192534" y="1298971"/>
                </a:cubicBezTo>
                <a:cubicBezTo>
                  <a:pt x="189954" y="1283492"/>
                  <a:pt x="181183" y="1274204"/>
                  <a:pt x="166220" y="1269560"/>
                </a:cubicBezTo>
                <a:cubicBezTo>
                  <a:pt x="126490" y="1257693"/>
                  <a:pt x="86759" y="1245310"/>
                  <a:pt x="47029" y="1232926"/>
                </a:cubicBezTo>
                <a:cubicBezTo>
                  <a:pt x="3687" y="1219511"/>
                  <a:pt x="-957" y="1212287"/>
                  <a:pt x="1623" y="1166881"/>
                </a:cubicBezTo>
                <a:cubicBezTo>
                  <a:pt x="2139" y="1157593"/>
                  <a:pt x="4203" y="1148306"/>
                  <a:pt x="6267" y="1139534"/>
                </a:cubicBezTo>
                <a:cubicBezTo>
                  <a:pt x="12459" y="1116831"/>
                  <a:pt x="25358" y="1106512"/>
                  <a:pt x="49093" y="1105480"/>
                </a:cubicBezTo>
                <a:cubicBezTo>
                  <a:pt x="87791" y="1103932"/>
                  <a:pt x="125974" y="1102900"/>
                  <a:pt x="164672" y="1101868"/>
                </a:cubicBezTo>
                <a:cubicBezTo>
                  <a:pt x="170348" y="1101868"/>
                  <a:pt x="176023" y="1101352"/>
                  <a:pt x="181699" y="1101352"/>
                </a:cubicBezTo>
                <a:cubicBezTo>
                  <a:pt x="207498" y="1102384"/>
                  <a:pt x="220913" y="1087936"/>
                  <a:pt x="227621" y="1065233"/>
                </a:cubicBezTo>
                <a:cubicBezTo>
                  <a:pt x="232781" y="1048206"/>
                  <a:pt x="237425" y="1031179"/>
                  <a:pt x="241036" y="1014152"/>
                </a:cubicBezTo>
                <a:cubicBezTo>
                  <a:pt x="245680" y="990417"/>
                  <a:pt x="240005" y="979065"/>
                  <a:pt x="219366" y="965650"/>
                </a:cubicBezTo>
                <a:cubicBezTo>
                  <a:pt x="184279" y="943463"/>
                  <a:pt x="148676" y="921276"/>
                  <a:pt x="113590" y="899605"/>
                </a:cubicBezTo>
                <a:cubicBezTo>
                  <a:pt x="82116" y="879997"/>
                  <a:pt x="77472" y="867614"/>
                  <a:pt x="89855" y="832012"/>
                </a:cubicBezTo>
                <a:cubicBezTo>
                  <a:pt x="93467" y="820660"/>
                  <a:pt x="98111" y="809309"/>
                  <a:pt x="104818" y="799505"/>
                </a:cubicBezTo>
                <a:cubicBezTo>
                  <a:pt x="115654" y="782994"/>
                  <a:pt x="130617" y="774738"/>
                  <a:pt x="151256" y="779898"/>
                </a:cubicBezTo>
                <a:cubicBezTo>
                  <a:pt x="195114" y="790217"/>
                  <a:pt x="239489" y="799505"/>
                  <a:pt x="283347" y="810341"/>
                </a:cubicBezTo>
                <a:cubicBezTo>
                  <a:pt x="303469" y="815500"/>
                  <a:pt x="318949" y="810857"/>
                  <a:pt x="331332" y="794345"/>
                </a:cubicBezTo>
                <a:cubicBezTo>
                  <a:pt x="344232" y="776802"/>
                  <a:pt x="355584" y="757711"/>
                  <a:pt x="363839" y="737588"/>
                </a:cubicBezTo>
                <a:cubicBezTo>
                  <a:pt x="371063" y="719529"/>
                  <a:pt x="368999" y="704049"/>
                  <a:pt x="354551" y="689086"/>
                </a:cubicBezTo>
                <a:cubicBezTo>
                  <a:pt x="324625" y="658643"/>
                  <a:pt x="296246" y="627169"/>
                  <a:pt x="266835" y="595694"/>
                </a:cubicBezTo>
                <a:cubicBezTo>
                  <a:pt x="244132" y="570927"/>
                  <a:pt x="243100" y="556996"/>
                  <a:pt x="261675" y="529133"/>
                </a:cubicBezTo>
                <a:cubicBezTo>
                  <a:pt x="264771" y="525005"/>
                  <a:pt x="267351" y="520361"/>
                  <a:pt x="270447" y="516233"/>
                </a:cubicBezTo>
                <a:cubicBezTo>
                  <a:pt x="296762" y="481663"/>
                  <a:pt x="311209" y="478567"/>
                  <a:pt x="349907" y="498690"/>
                </a:cubicBezTo>
                <a:cubicBezTo>
                  <a:pt x="386026" y="517781"/>
                  <a:pt x="422144" y="536357"/>
                  <a:pt x="457231" y="555964"/>
                </a:cubicBezTo>
                <a:cubicBezTo>
                  <a:pt x="475806" y="566283"/>
                  <a:pt x="492318" y="564219"/>
                  <a:pt x="507797" y="551320"/>
                </a:cubicBezTo>
                <a:cubicBezTo>
                  <a:pt x="523276" y="538421"/>
                  <a:pt x="537723" y="523973"/>
                  <a:pt x="551139" y="508494"/>
                </a:cubicBezTo>
                <a:cubicBezTo>
                  <a:pt x="564555" y="492499"/>
                  <a:pt x="567650" y="476503"/>
                  <a:pt x="556815" y="456896"/>
                </a:cubicBezTo>
                <a:cubicBezTo>
                  <a:pt x="535143" y="418198"/>
                  <a:pt x="515020" y="378983"/>
                  <a:pt x="494381" y="339769"/>
                </a:cubicBezTo>
                <a:cubicBezTo>
                  <a:pt x="480966" y="313970"/>
                  <a:pt x="484062" y="300039"/>
                  <a:pt x="505217" y="280432"/>
                </a:cubicBezTo>
                <a:cubicBezTo>
                  <a:pt x="515020" y="271144"/>
                  <a:pt x="525856" y="263405"/>
                  <a:pt x="537723" y="256181"/>
                </a:cubicBezTo>
                <a:cubicBezTo>
                  <a:pt x="558362" y="244313"/>
                  <a:pt x="572810" y="245861"/>
                  <a:pt x="590353" y="261857"/>
                </a:cubicBezTo>
                <a:cubicBezTo>
                  <a:pt x="620280" y="289203"/>
                  <a:pt x="650207" y="317066"/>
                  <a:pt x="679617" y="344929"/>
                </a:cubicBezTo>
                <a:cubicBezTo>
                  <a:pt x="710576" y="374340"/>
                  <a:pt x="717284" y="375372"/>
                  <a:pt x="754950" y="355765"/>
                </a:cubicBezTo>
                <a:cubicBezTo>
                  <a:pt x="769913" y="348025"/>
                  <a:pt x="783845" y="339769"/>
                  <a:pt x="797260" y="329450"/>
                </a:cubicBezTo>
                <a:cubicBezTo>
                  <a:pt x="811707" y="317582"/>
                  <a:pt x="816351" y="303651"/>
                  <a:pt x="811707" y="285076"/>
                </a:cubicBezTo>
                <a:cubicBezTo>
                  <a:pt x="800872" y="242249"/>
                  <a:pt x="791585" y="198907"/>
                  <a:pt x="781781" y="156081"/>
                </a:cubicBezTo>
                <a:cubicBezTo>
                  <a:pt x="775589" y="128218"/>
                  <a:pt x="782297" y="114287"/>
                  <a:pt x="807064" y="100872"/>
                </a:cubicBezTo>
                <a:cubicBezTo>
                  <a:pt x="818415" y="95196"/>
                  <a:pt x="829766" y="90552"/>
                  <a:pt x="841634" y="86424"/>
                </a:cubicBezTo>
                <a:cubicBezTo>
                  <a:pt x="866917" y="78685"/>
                  <a:pt x="881364" y="83328"/>
                  <a:pt x="896328" y="106031"/>
                </a:cubicBezTo>
                <a:cubicBezTo>
                  <a:pt x="920062" y="142666"/>
                  <a:pt x="943798" y="179300"/>
                  <a:pt x="965469" y="217483"/>
                </a:cubicBezTo>
                <a:cubicBezTo>
                  <a:pt x="976820" y="237090"/>
                  <a:pt x="992299" y="243797"/>
                  <a:pt x="1013455" y="240702"/>
                </a:cubicBezTo>
                <a:cubicBezTo>
                  <a:pt x="1035641" y="237090"/>
                  <a:pt x="1057313" y="231414"/>
                  <a:pt x="1077952" y="222642"/>
                </a:cubicBezTo>
                <a:cubicBezTo>
                  <a:pt x="1092915" y="215935"/>
                  <a:pt x="1101171" y="205615"/>
                  <a:pt x="1101687" y="188072"/>
                </a:cubicBezTo>
                <a:cubicBezTo>
                  <a:pt x="1102719" y="143182"/>
                  <a:pt x="1105298" y="98808"/>
                  <a:pt x="1106847" y="53918"/>
                </a:cubicBezTo>
                <a:cubicBezTo>
                  <a:pt x="1107878" y="25023"/>
                  <a:pt x="1117166" y="12640"/>
                  <a:pt x="1145029" y="4900"/>
                </a:cubicBezTo>
                <a:cubicBezTo>
                  <a:pt x="1149672" y="3868"/>
                  <a:pt x="1154316" y="2320"/>
                  <a:pt x="1158960" y="1804"/>
                </a:cubicBezTo>
                <a:cubicBezTo>
                  <a:pt x="1210042" y="-3872"/>
                  <a:pt x="1222426" y="1804"/>
                  <a:pt x="1235841" y="48758"/>
                </a:cubicBezTo>
                <a:cubicBezTo>
                  <a:pt x="1246676" y="86940"/>
                  <a:pt x="1259576" y="124091"/>
                  <a:pt x="1269895" y="162273"/>
                </a:cubicBezTo>
                <a:cubicBezTo>
                  <a:pt x="1275055" y="180332"/>
                  <a:pt x="1285890" y="190136"/>
                  <a:pt x="1303434" y="192716"/>
                </a:cubicBezTo>
                <a:cubicBezTo>
                  <a:pt x="1327685" y="195812"/>
                  <a:pt x="1352452" y="195812"/>
                  <a:pt x="1376702" y="192716"/>
                </a:cubicBezTo>
                <a:cubicBezTo>
                  <a:pt x="1393730" y="190652"/>
                  <a:pt x="1404049" y="180332"/>
                  <a:pt x="1409209" y="163305"/>
                </a:cubicBezTo>
                <a:cubicBezTo>
                  <a:pt x="1421593" y="121511"/>
                  <a:pt x="1434492" y="79717"/>
                  <a:pt x="1447392" y="37922"/>
                </a:cubicBezTo>
                <a:cubicBezTo>
                  <a:pt x="1457195" y="6964"/>
                  <a:pt x="1466998" y="-260"/>
                  <a:pt x="1499505" y="256"/>
                </a:cubicBezTo>
                <a:cubicBezTo>
                  <a:pt x="1504149" y="256"/>
                  <a:pt x="1508793" y="256"/>
                  <a:pt x="1513436" y="772"/>
                </a:cubicBezTo>
                <a:cubicBezTo>
                  <a:pt x="1559358" y="5416"/>
                  <a:pt x="1572258" y="19347"/>
                  <a:pt x="1573290" y="65269"/>
                </a:cubicBezTo>
                <a:cubicBezTo>
                  <a:pt x="1574322" y="105515"/>
                  <a:pt x="1575870" y="145246"/>
                  <a:pt x="1576902" y="185492"/>
                </a:cubicBezTo>
                <a:cubicBezTo>
                  <a:pt x="1577418" y="201487"/>
                  <a:pt x="1583093" y="213871"/>
                  <a:pt x="1598057" y="220578"/>
                </a:cubicBezTo>
                <a:cubicBezTo>
                  <a:pt x="1622308" y="231414"/>
                  <a:pt x="1647590" y="238638"/>
                  <a:pt x="1674422" y="240702"/>
                </a:cubicBezTo>
                <a:cubicBezTo>
                  <a:pt x="1690933" y="241733"/>
                  <a:pt x="1702285" y="235026"/>
                  <a:pt x="1710540" y="221610"/>
                </a:cubicBezTo>
                <a:cubicBezTo>
                  <a:pt x="1733243" y="184976"/>
                  <a:pt x="1756462" y="148342"/>
                  <a:pt x="1779165" y="111707"/>
                </a:cubicBezTo>
                <a:cubicBezTo>
                  <a:pt x="1798772" y="80749"/>
                  <a:pt x="1810640" y="76621"/>
                  <a:pt x="1845726" y="88488"/>
                </a:cubicBezTo>
                <a:cubicBezTo>
                  <a:pt x="1849854" y="90036"/>
                  <a:pt x="1853466" y="91068"/>
                  <a:pt x="1857594" y="92616"/>
                </a:cubicBezTo>
                <a:cubicBezTo>
                  <a:pt x="1898356" y="110159"/>
                  <a:pt x="1905063" y="123059"/>
                  <a:pt x="1895260" y="166401"/>
                </a:cubicBezTo>
                <a:cubicBezTo>
                  <a:pt x="1886488" y="205099"/>
                  <a:pt x="1877717" y="243281"/>
                  <a:pt x="1868429" y="281980"/>
                </a:cubicBezTo>
                <a:cubicBezTo>
                  <a:pt x="1863269" y="303135"/>
                  <a:pt x="1868429" y="319646"/>
                  <a:pt x="1887004" y="332030"/>
                </a:cubicBezTo>
                <a:cubicBezTo>
                  <a:pt x="1906096" y="344929"/>
                  <a:pt x="1925187" y="356796"/>
                  <a:pt x="1946857" y="365052"/>
                </a:cubicBezTo>
                <a:cubicBezTo>
                  <a:pt x="1962337" y="370728"/>
                  <a:pt x="1974720" y="367116"/>
                  <a:pt x="1986588" y="355765"/>
                </a:cubicBezTo>
                <a:cubicBezTo>
                  <a:pt x="2018062" y="325838"/>
                  <a:pt x="2049537" y="296943"/>
                  <a:pt x="2081528" y="267532"/>
                </a:cubicBezTo>
                <a:cubicBezTo>
                  <a:pt x="2107843" y="242765"/>
                  <a:pt x="2122290" y="241733"/>
                  <a:pt x="2151701" y="261857"/>
                </a:cubicBezTo>
                <a:cubicBezTo>
                  <a:pt x="2153248" y="262889"/>
                  <a:pt x="2154281" y="263405"/>
                  <a:pt x="2155312" y="264437"/>
                </a:cubicBezTo>
                <a:cubicBezTo>
                  <a:pt x="2205363" y="300555"/>
                  <a:pt x="2198139" y="316034"/>
                  <a:pt x="2177500" y="353701"/>
                </a:cubicBezTo>
                <a:cubicBezTo>
                  <a:pt x="2158925" y="387755"/>
                  <a:pt x="2141381" y="422842"/>
                  <a:pt x="2122290" y="456896"/>
                </a:cubicBezTo>
                <a:cubicBezTo>
                  <a:pt x="2112487" y="474955"/>
                  <a:pt x="2114550" y="490435"/>
                  <a:pt x="2126934" y="505914"/>
                </a:cubicBezTo>
                <a:cubicBezTo>
                  <a:pt x="2140865" y="522941"/>
                  <a:pt x="2156345" y="538421"/>
                  <a:pt x="2173372" y="551836"/>
                </a:cubicBezTo>
                <a:cubicBezTo>
                  <a:pt x="2187819" y="563187"/>
                  <a:pt x="2202783" y="564735"/>
                  <a:pt x="2219810" y="555964"/>
                </a:cubicBezTo>
                <a:cubicBezTo>
                  <a:pt x="2258508" y="534809"/>
                  <a:pt x="2297722" y="514170"/>
                  <a:pt x="2336937" y="494046"/>
                </a:cubicBezTo>
                <a:cubicBezTo>
                  <a:pt x="2364799" y="479599"/>
                  <a:pt x="2380795" y="482695"/>
                  <a:pt x="2400917" y="507462"/>
                </a:cubicBezTo>
                <a:cubicBezTo>
                  <a:pt x="2408141" y="515717"/>
                  <a:pt x="2414849" y="524489"/>
                  <a:pt x="2420525" y="533777"/>
                </a:cubicBezTo>
                <a:cubicBezTo>
                  <a:pt x="2434972" y="556480"/>
                  <a:pt x="2433424" y="571443"/>
                  <a:pt x="2415365" y="591566"/>
                </a:cubicBezTo>
                <a:cubicBezTo>
                  <a:pt x="2384406" y="625105"/>
                  <a:pt x="2353448" y="659159"/>
                  <a:pt x="2321973" y="692182"/>
                </a:cubicBezTo>
                <a:cubicBezTo>
                  <a:pt x="2310106" y="704565"/>
                  <a:pt x="2307526" y="717981"/>
                  <a:pt x="2313718" y="733460"/>
                </a:cubicBezTo>
                <a:cubicBezTo>
                  <a:pt x="2323005" y="755647"/>
                  <a:pt x="2334357" y="776286"/>
                  <a:pt x="2349320" y="795377"/>
                </a:cubicBezTo>
                <a:cubicBezTo>
                  <a:pt x="2361187" y="810857"/>
                  <a:pt x="2375635" y="814984"/>
                  <a:pt x="2394726" y="810341"/>
                </a:cubicBezTo>
                <a:cubicBezTo>
                  <a:pt x="2438584" y="799505"/>
                  <a:pt x="2482958" y="789701"/>
                  <a:pt x="2526816" y="780414"/>
                </a:cubicBezTo>
                <a:cubicBezTo>
                  <a:pt x="2550035" y="775254"/>
                  <a:pt x="2563967" y="781962"/>
                  <a:pt x="2575834" y="803117"/>
                </a:cubicBezTo>
                <a:cubicBezTo>
                  <a:pt x="2582026" y="814468"/>
                  <a:pt x="2587186" y="826336"/>
                  <a:pt x="2591313" y="838719"/>
                </a:cubicBezTo>
                <a:cubicBezTo>
                  <a:pt x="2600085" y="867098"/>
                  <a:pt x="2595441" y="880514"/>
                  <a:pt x="2570158" y="896509"/>
                </a:cubicBezTo>
                <a:cubicBezTo>
                  <a:pt x="2534040" y="919212"/>
                  <a:pt x="2498437" y="942947"/>
                  <a:pt x="2461287" y="964102"/>
                </a:cubicBezTo>
                <a:cubicBezTo>
                  <a:pt x="2440132" y="976485"/>
                  <a:pt x="2434456" y="992997"/>
                  <a:pt x="2438068" y="1014668"/>
                </a:cubicBezTo>
                <a:cubicBezTo>
                  <a:pt x="2441164" y="1034791"/>
                  <a:pt x="2446840" y="1054398"/>
                  <a:pt x="2454063" y="1073489"/>
                </a:cubicBezTo>
                <a:cubicBezTo>
                  <a:pt x="2460771" y="1091032"/>
                  <a:pt x="2472638" y="1100320"/>
                  <a:pt x="2492762" y="1100836"/>
                </a:cubicBezTo>
                <a:cubicBezTo>
                  <a:pt x="2538168" y="1101352"/>
                  <a:pt x="2583058" y="1104448"/>
                  <a:pt x="2628464" y="1105996"/>
                </a:cubicBezTo>
                <a:cubicBezTo>
                  <a:pt x="2653230" y="1107028"/>
                  <a:pt x="2665614" y="1116831"/>
                  <a:pt x="2672322" y="1140566"/>
                </a:cubicBezTo>
                <a:cubicBezTo>
                  <a:pt x="2676449" y="1153982"/>
                  <a:pt x="2677998" y="1167913"/>
                  <a:pt x="2677998" y="1182360"/>
                </a:cubicBezTo>
                <a:cubicBezTo>
                  <a:pt x="2677998" y="1210223"/>
                  <a:pt x="2670258" y="1221575"/>
                  <a:pt x="2644459" y="1229830"/>
                </a:cubicBezTo>
                <a:cubicBezTo>
                  <a:pt x="2603697" y="1242730"/>
                  <a:pt x="2562934" y="1255113"/>
                  <a:pt x="2522172" y="1267497"/>
                </a:cubicBezTo>
                <a:cubicBezTo>
                  <a:pt x="2492762" y="1276268"/>
                  <a:pt x="2485022" y="1285556"/>
                  <a:pt x="2483990" y="1315998"/>
                </a:cubicBezTo>
                <a:cubicBezTo>
                  <a:pt x="2483474" y="1337153"/>
                  <a:pt x="2481926" y="1358824"/>
                  <a:pt x="2486570" y="1379980"/>
                </a:cubicBezTo>
                <a:cubicBezTo>
                  <a:pt x="2489666" y="1394427"/>
                  <a:pt x="2498437" y="1403199"/>
                  <a:pt x="2512885" y="1407842"/>
                </a:cubicBezTo>
                <a:cubicBezTo>
                  <a:pt x="2555711" y="1420742"/>
                  <a:pt x="2598537" y="1433641"/>
                  <a:pt x="2641363" y="1447057"/>
                </a:cubicBezTo>
                <a:cubicBezTo>
                  <a:pt x="2671290" y="1456344"/>
                  <a:pt x="2678514" y="1466664"/>
                  <a:pt x="2677998" y="1498138"/>
                </a:cubicBezTo>
                <a:cubicBezTo>
                  <a:pt x="2677998" y="1501234"/>
                  <a:pt x="2677998" y="1504330"/>
                  <a:pt x="2677998" y="1507426"/>
                </a:cubicBezTo>
                <a:cubicBezTo>
                  <a:pt x="2675934" y="1555928"/>
                  <a:pt x="2660454" y="1571407"/>
                  <a:pt x="2611952" y="1572955"/>
                </a:cubicBezTo>
                <a:cubicBezTo>
                  <a:pt x="2571190" y="1573987"/>
                  <a:pt x="2530944" y="1576051"/>
                  <a:pt x="2490182" y="1576567"/>
                </a:cubicBezTo>
                <a:cubicBezTo>
                  <a:pt x="2474702" y="1577083"/>
                  <a:pt x="2463867" y="1583791"/>
                  <a:pt x="2457675" y="1596690"/>
                </a:cubicBezTo>
                <a:cubicBezTo>
                  <a:pt x="2446324" y="1620941"/>
                  <a:pt x="2439100" y="1646224"/>
                  <a:pt x="2437036" y="1673055"/>
                </a:cubicBezTo>
                <a:cubicBezTo>
                  <a:pt x="2435488" y="1690082"/>
                  <a:pt x="2442712" y="1701434"/>
                  <a:pt x="2457159" y="1710205"/>
                </a:cubicBezTo>
                <a:cubicBezTo>
                  <a:pt x="2493278" y="1732392"/>
                  <a:pt x="2528880" y="1754579"/>
                  <a:pt x="2564483" y="1777282"/>
                </a:cubicBezTo>
                <a:cubicBezTo>
                  <a:pt x="2596989" y="1797405"/>
                  <a:pt x="2601117" y="1809789"/>
                  <a:pt x="2588733" y="1845907"/>
                </a:cubicBezTo>
                <a:cubicBezTo>
                  <a:pt x="2584606" y="1858291"/>
                  <a:pt x="2578930" y="1870158"/>
                  <a:pt x="2571706" y="1880994"/>
                </a:cubicBezTo>
                <a:cubicBezTo>
                  <a:pt x="2564998" y="1890797"/>
                  <a:pt x="2554163" y="1897505"/>
                  <a:pt x="2538684" y="1897505"/>
                </a:cubicBezTo>
                <a:close/>
                <a:moveTo>
                  <a:pt x="1338521" y="2312867"/>
                </a:moveTo>
                <a:cubicBezTo>
                  <a:pt x="1869461" y="2314931"/>
                  <a:pt x="2317329" y="1887701"/>
                  <a:pt x="2316814" y="1335605"/>
                </a:cubicBezTo>
                <a:cubicBezTo>
                  <a:pt x="2316298" y="792797"/>
                  <a:pt x="1880813" y="359892"/>
                  <a:pt x="1340068" y="359376"/>
                </a:cubicBezTo>
                <a:cubicBezTo>
                  <a:pt x="796228" y="358860"/>
                  <a:pt x="363839" y="794861"/>
                  <a:pt x="361775" y="1331994"/>
                </a:cubicBezTo>
                <a:cubicBezTo>
                  <a:pt x="359711" y="1882026"/>
                  <a:pt x="806032" y="2314415"/>
                  <a:pt x="1338521" y="2312867"/>
                </a:cubicBezTo>
                <a:close/>
              </a:path>
            </a:pathLst>
          </a:custGeom>
          <a:solidFill>
            <a:schemeClr val="accent1"/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" name="Freeform: Shape 15">
            <a:extLst>
              <a:ext uri="{FF2B5EF4-FFF2-40B4-BE49-F238E27FC236}">
                <a16:creationId xmlns:a16="http://schemas.microsoft.com/office/drawing/2014/main" xmlns="" id="{8820131E-1E49-496C-84C2-3E337DB1DE2E}"/>
              </a:ext>
            </a:extLst>
          </p:cNvPr>
          <p:cNvSpPr/>
          <p:nvPr/>
        </p:nvSpPr>
        <p:spPr>
          <a:xfrm>
            <a:off x="5946714" y="2631625"/>
            <a:ext cx="5023183" cy="1351583"/>
          </a:xfrm>
          <a:custGeom>
            <a:avLst/>
            <a:gdLst>
              <a:gd name="connsiteX0" fmla="*/ 6506984 w 6742275"/>
              <a:gd name="connsiteY0" fmla="*/ 136630 h 1196581"/>
              <a:gd name="connsiteX1" fmla="*/ 6102755 w 6742275"/>
              <a:gd name="connsiteY1" fmla="*/ 105182 h 1196581"/>
              <a:gd name="connsiteX2" fmla="*/ 6102755 w 6742275"/>
              <a:gd name="connsiteY2" fmla="*/ 105182 h 1196581"/>
              <a:gd name="connsiteX3" fmla="*/ 6102755 w 6742275"/>
              <a:gd name="connsiteY3" fmla="*/ 105182 h 1196581"/>
              <a:gd name="connsiteX4" fmla="*/ 4977508 w 6742275"/>
              <a:gd name="connsiteY4" fmla="*/ 43051 h 1196581"/>
              <a:gd name="connsiteX5" fmla="*/ 2995479 w 6742275"/>
              <a:gd name="connsiteY5" fmla="*/ 97 h 1196581"/>
              <a:gd name="connsiteX6" fmla="*/ 339221 w 6742275"/>
              <a:gd name="connsiteY6" fmla="*/ 72199 h 1196581"/>
              <a:gd name="connsiteX7" fmla="*/ 339221 w 6742275"/>
              <a:gd name="connsiteY7" fmla="*/ 72199 h 1196581"/>
              <a:gd name="connsiteX8" fmla="*/ 99905 w 6742275"/>
              <a:gd name="connsiteY8" fmla="*/ 77568 h 1196581"/>
              <a:gd name="connsiteX9" fmla="*/ 8627 w 6742275"/>
              <a:gd name="connsiteY9" fmla="*/ 203363 h 1196581"/>
              <a:gd name="connsiteX10" fmla="*/ 262517 w 6742275"/>
              <a:gd name="connsiteY10" fmla="*/ 1114605 h 1196581"/>
              <a:gd name="connsiteX11" fmla="*/ 363000 w 6742275"/>
              <a:gd name="connsiteY11" fmla="*/ 1193610 h 1196581"/>
              <a:gd name="connsiteX12" fmla="*/ 658310 w 6742275"/>
              <a:gd name="connsiteY12" fmla="*/ 1192843 h 1196581"/>
              <a:gd name="connsiteX13" fmla="*/ 658310 w 6742275"/>
              <a:gd name="connsiteY13" fmla="*/ 1192843 h 1196581"/>
              <a:gd name="connsiteX14" fmla="*/ 6221646 w 6742275"/>
              <a:gd name="connsiteY14" fmla="*/ 1152957 h 1196581"/>
              <a:gd name="connsiteX15" fmla="*/ 6436417 w 6742275"/>
              <a:gd name="connsiteY15" fmla="*/ 998782 h 1196581"/>
              <a:gd name="connsiteX16" fmla="*/ 6719454 w 6742275"/>
              <a:gd name="connsiteY16" fmla="*/ 465690 h 1196581"/>
              <a:gd name="connsiteX17" fmla="*/ 6743233 w 6742275"/>
              <a:gd name="connsiteY17" fmla="*/ 316884 h 1196581"/>
              <a:gd name="connsiteX18" fmla="*/ 6506984 w 6742275"/>
              <a:gd name="connsiteY18" fmla="*/ 136630 h 1196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742275" h="1196581">
                <a:moveTo>
                  <a:pt x="6506984" y="136630"/>
                </a:moveTo>
                <a:cubicBezTo>
                  <a:pt x="6373519" y="118988"/>
                  <a:pt x="6237754" y="111318"/>
                  <a:pt x="6102755" y="105182"/>
                </a:cubicBezTo>
                <a:cubicBezTo>
                  <a:pt x="6102755" y="105182"/>
                  <a:pt x="6102755" y="105182"/>
                  <a:pt x="6102755" y="105182"/>
                </a:cubicBezTo>
                <a:cubicBezTo>
                  <a:pt x="6102755" y="105182"/>
                  <a:pt x="6102755" y="105182"/>
                  <a:pt x="6102755" y="105182"/>
                </a:cubicBezTo>
                <a:cubicBezTo>
                  <a:pt x="5727673" y="78335"/>
                  <a:pt x="5352590" y="58392"/>
                  <a:pt x="4977508" y="43051"/>
                </a:cubicBezTo>
                <a:cubicBezTo>
                  <a:pt x="4317087" y="16205"/>
                  <a:pt x="3656667" y="2398"/>
                  <a:pt x="2995479" y="97"/>
                </a:cubicBezTo>
                <a:cubicBezTo>
                  <a:pt x="2213099" y="-2971"/>
                  <a:pt x="442772" y="67597"/>
                  <a:pt x="339221" y="72199"/>
                </a:cubicBezTo>
                <a:lnTo>
                  <a:pt x="339221" y="72199"/>
                </a:lnTo>
                <a:cubicBezTo>
                  <a:pt x="259449" y="71432"/>
                  <a:pt x="179677" y="70665"/>
                  <a:pt x="99905" y="77568"/>
                </a:cubicBezTo>
                <a:cubicBezTo>
                  <a:pt x="8627" y="85239"/>
                  <a:pt x="-15151" y="117454"/>
                  <a:pt x="8627" y="203363"/>
                </a:cubicBezTo>
                <a:cubicBezTo>
                  <a:pt x="10929" y="209499"/>
                  <a:pt x="235671" y="992646"/>
                  <a:pt x="262517" y="1114605"/>
                </a:cubicBezTo>
                <a:cubicBezTo>
                  <a:pt x="278625" y="1163696"/>
                  <a:pt x="313142" y="1189775"/>
                  <a:pt x="363000" y="1193610"/>
                </a:cubicBezTo>
                <a:cubicBezTo>
                  <a:pt x="461181" y="1200514"/>
                  <a:pt x="560129" y="1201281"/>
                  <a:pt x="658310" y="1192843"/>
                </a:cubicBezTo>
                <a:cubicBezTo>
                  <a:pt x="658310" y="1192843"/>
                  <a:pt x="658310" y="1192843"/>
                  <a:pt x="658310" y="1192843"/>
                </a:cubicBezTo>
                <a:cubicBezTo>
                  <a:pt x="1439156" y="1189008"/>
                  <a:pt x="6221646" y="1152957"/>
                  <a:pt x="6221646" y="1152957"/>
                </a:cubicBezTo>
                <a:cubicBezTo>
                  <a:pt x="6320593" y="1139917"/>
                  <a:pt x="6388093" y="1082389"/>
                  <a:pt x="6436417" y="998782"/>
                </a:cubicBezTo>
                <a:cubicBezTo>
                  <a:pt x="6536132" y="823897"/>
                  <a:pt x="6627409" y="645177"/>
                  <a:pt x="6719454" y="465690"/>
                </a:cubicBezTo>
                <a:cubicBezTo>
                  <a:pt x="6726357" y="451883"/>
                  <a:pt x="6743233" y="352168"/>
                  <a:pt x="6743233" y="316884"/>
                </a:cubicBezTo>
                <a:cubicBezTo>
                  <a:pt x="6698744" y="213334"/>
                  <a:pt x="6617438" y="151204"/>
                  <a:pt x="6506984" y="136630"/>
                </a:cubicBezTo>
                <a:close/>
              </a:path>
            </a:pathLst>
          </a:custGeom>
          <a:solidFill>
            <a:schemeClr val="tx1"/>
          </a:solidFill>
          <a:ln w="766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" name="Freeform: Shape 33">
            <a:extLst>
              <a:ext uri="{FF2B5EF4-FFF2-40B4-BE49-F238E27FC236}">
                <a16:creationId xmlns:a16="http://schemas.microsoft.com/office/drawing/2014/main" xmlns="" id="{FE0F4A2D-3058-46C0-83B6-155D4BFCB221}"/>
              </a:ext>
            </a:extLst>
          </p:cNvPr>
          <p:cNvSpPr/>
          <p:nvPr/>
        </p:nvSpPr>
        <p:spPr>
          <a:xfrm>
            <a:off x="6339325" y="2726204"/>
            <a:ext cx="4653069" cy="1260206"/>
          </a:xfrm>
          <a:custGeom>
            <a:avLst/>
            <a:gdLst>
              <a:gd name="connsiteX0" fmla="*/ 4586097 w 5100325"/>
              <a:gd name="connsiteY0" fmla="*/ 0 h 1089896"/>
              <a:gd name="connsiteX1" fmla="*/ 4907487 w 5100325"/>
              <a:gd name="connsiteY1" fmla="*/ 31962 h 1089896"/>
              <a:gd name="connsiteX2" fmla="*/ 5096539 w 5100325"/>
              <a:gd name="connsiteY2" fmla="*/ 215935 h 1089896"/>
              <a:gd name="connsiteX3" fmla="*/ 4852601 w 5100325"/>
              <a:gd name="connsiteY3" fmla="*/ 908955 h 1089896"/>
              <a:gd name="connsiteX4" fmla="*/ 4681843 w 5100325"/>
              <a:gd name="connsiteY4" fmla="*/ 1073440 h 1089896"/>
              <a:gd name="connsiteX5" fmla="*/ 2402232 w 5100325"/>
              <a:gd name="connsiteY5" fmla="*/ 1089031 h 1089896"/>
              <a:gd name="connsiteX6" fmla="*/ 2403110 w 5100325"/>
              <a:gd name="connsiteY6" fmla="*/ 1083574 h 1089896"/>
              <a:gd name="connsiteX7" fmla="*/ 0 w 5100325"/>
              <a:gd name="connsiteY7" fmla="*/ 1083574 h 1089896"/>
              <a:gd name="connsiteX8" fmla="*/ 0 w 5100325"/>
              <a:gd name="connsiteY8" fmla="*/ 658988 h 1089896"/>
              <a:gd name="connsiteX9" fmla="*/ 2669181 w 5100325"/>
              <a:gd name="connsiteY9" fmla="*/ 658988 h 1089896"/>
              <a:gd name="connsiteX10" fmla="*/ 2691300 w 5100325"/>
              <a:gd name="connsiteY10" fmla="*/ 654822 h 1089896"/>
              <a:gd name="connsiteX11" fmla="*/ 4132980 w 5100325"/>
              <a:gd name="connsiteY11" fmla="*/ 657160 h 1089896"/>
              <a:gd name="connsiteX12" fmla="*/ 4401923 w 5100325"/>
              <a:gd name="connsiteY12" fmla="*/ 445122 h 1089896"/>
              <a:gd name="connsiteX13" fmla="*/ 4586097 w 5100325"/>
              <a:gd name="connsiteY13" fmla="*/ 0 h 1089896"/>
              <a:gd name="connsiteX0" fmla="*/ 4586097 w 5100325"/>
              <a:gd name="connsiteY0" fmla="*/ 0 h 1089896"/>
              <a:gd name="connsiteX1" fmla="*/ 4907487 w 5100325"/>
              <a:gd name="connsiteY1" fmla="*/ 31962 h 1089896"/>
              <a:gd name="connsiteX2" fmla="*/ 5096539 w 5100325"/>
              <a:gd name="connsiteY2" fmla="*/ 215935 h 1089896"/>
              <a:gd name="connsiteX3" fmla="*/ 4852601 w 5100325"/>
              <a:gd name="connsiteY3" fmla="*/ 908955 h 1089896"/>
              <a:gd name="connsiteX4" fmla="*/ 4681843 w 5100325"/>
              <a:gd name="connsiteY4" fmla="*/ 1073440 h 1089896"/>
              <a:gd name="connsiteX5" fmla="*/ 2402232 w 5100325"/>
              <a:gd name="connsiteY5" fmla="*/ 1089031 h 1089896"/>
              <a:gd name="connsiteX6" fmla="*/ 2403110 w 5100325"/>
              <a:gd name="connsiteY6" fmla="*/ 1083574 h 1089896"/>
              <a:gd name="connsiteX7" fmla="*/ 0 w 5100325"/>
              <a:gd name="connsiteY7" fmla="*/ 1083574 h 1089896"/>
              <a:gd name="connsiteX8" fmla="*/ 0 w 5100325"/>
              <a:gd name="connsiteY8" fmla="*/ 658988 h 1089896"/>
              <a:gd name="connsiteX9" fmla="*/ 2669181 w 5100325"/>
              <a:gd name="connsiteY9" fmla="*/ 658988 h 1089896"/>
              <a:gd name="connsiteX10" fmla="*/ 2691300 w 5100325"/>
              <a:gd name="connsiteY10" fmla="*/ 654822 h 1089896"/>
              <a:gd name="connsiteX11" fmla="*/ 4132980 w 5100325"/>
              <a:gd name="connsiteY11" fmla="*/ 657160 h 1089896"/>
              <a:gd name="connsiteX12" fmla="*/ 4401923 w 5100325"/>
              <a:gd name="connsiteY12" fmla="*/ 445122 h 1089896"/>
              <a:gd name="connsiteX13" fmla="*/ 4586097 w 5100325"/>
              <a:gd name="connsiteY13" fmla="*/ 0 h 1089896"/>
              <a:gd name="connsiteX0" fmla="*/ 4586097 w 5100325"/>
              <a:gd name="connsiteY0" fmla="*/ 0 h 1089896"/>
              <a:gd name="connsiteX1" fmla="*/ 4907487 w 5100325"/>
              <a:gd name="connsiteY1" fmla="*/ 31962 h 1089896"/>
              <a:gd name="connsiteX2" fmla="*/ 5096539 w 5100325"/>
              <a:gd name="connsiteY2" fmla="*/ 215935 h 1089896"/>
              <a:gd name="connsiteX3" fmla="*/ 4852601 w 5100325"/>
              <a:gd name="connsiteY3" fmla="*/ 908955 h 1089896"/>
              <a:gd name="connsiteX4" fmla="*/ 4681843 w 5100325"/>
              <a:gd name="connsiteY4" fmla="*/ 1073440 h 1089896"/>
              <a:gd name="connsiteX5" fmla="*/ 2402232 w 5100325"/>
              <a:gd name="connsiteY5" fmla="*/ 1089031 h 1089896"/>
              <a:gd name="connsiteX6" fmla="*/ 2403110 w 5100325"/>
              <a:gd name="connsiteY6" fmla="*/ 1083574 h 1089896"/>
              <a:gd name="connsiteX7" fmla="*/ 0 w 5100325"/>
              <a:gd name="connsiteY7" fmla="*/ 1083574 h 1089896"/>
              <a:gd name="connsiteX8" fmla="*/ 0 w 5100325"/>
              <a:gd name="connsiteY8" fmla="*/ 658988 h 1089896"/>
              <a:gd name="connsiteX9" fmla="*/ 2669181 w 5100325"/>
              <a:gd name="connsiteY9" fmla="*/ 658988 h 1089896"/>
              <a:gd name="connsiteX10" fmla="*/ 4132980 w 5100325"/>
              <a:gd name="connsiteY10" fmla="*/ 657160 h 1089896"/>
              <a:gd name="connsiteX11" fmla="*/ 4401923 w 5100325"/>
              <a:gd name="connsiteY11" fmla="*/ 445122 h 1089896"/>
              <a:gd name="connsiteX12" fmla="*/ 4586097 w 5100325"/>
              <a:gd name="connsiteY12" fmla="*/ 0 h 1089896"/>
              <a:gd name="connsiteX0" fmla="*/ 4586097 w 5100325"/>
              <a:gd name="connsiteY0" fmla="*/ 0 h 1089896"/>
              <a:gd name="connsiteX1" fmla="*/ 4907487 w 5100325"/>
              <a:gd name="connsiteY1" fmla="*/ 31962 h 1089896"/>
              <a:gd name="connsiteX2" fmla="*/ 5096539 w 5100325"/>
              <a:gd name="connsiteY2" fmla="*/ 215935 h 1089896"/>
              <a:gd name="connsiteX3" fmla="*/ 4852601 w 5100325"/>
              <a:gd name="connsiteY3" fmla="*/ 908955 h 1089896"/>
              <a:gd name="connsiteX4" fmla="*/ 4681843 w 5100325"/>
              <a:gd name="connsiteY4" fmla="*/ 1073440 h 1089896"/>
              <a:gd name="connsiteX5" fmla="*/ 2402232 w 5100325"/>
              <a:gd name="connsiteY5" fmla="*/ 1089031 h 1089896"/>
              <a:gd name="connsiteX6" fmla="*/ 2403110 w 5100325"/>
              <a:gd name="connsiteY6" fmla="*/ 1083574 h 1089896"/>
              <a:gd name="connsiteX7" fmla="*/ 0 w 5100325"/>
              <a:gd name="connsiteY7" fmla="*/ 1083574 h 1089896"/>
              <a:gd name="connsiteX8" fmla="*/ 0 w 5100325"/>
              <a:gd name="connsiteY8" fmla="*/ 658988 h 1089896"/>
              <a:gd name="connsiteX9" fmla="*/ 4132980 w 5100325"/>
              <a:gd name="connsiteY9" fmla="*/ 657160 h 1089896"/>
              <a:gd name="connsiteX10" fmla="*/ 4401923 w 5100325"/>
              <a:gd name="connsiteY10" fmla="*/ 445122 h 1089896"/>
              <a:gd name="connsiteX11" fmla="*/ 4586097 w 5100325"/>
              <a:gd name="connsiteY11" fmla="*/ 0 h 1089896"/>
              <a:gd name="connsiteX0" fmla="*/ 4586097 w 5100325"/>
              <a:gd name="connsiteY0" fmla="*/ 0 h 1089896"/>
              <a:gd name="connsiteX1" fmla="*/ 4907487 w 5100325"/>
              <a:gd name="connsiteY1" fmla="*/ 31962 h 1089896"/>
              <a:gd name="connsiteX2" fmla="*/ 5096539 w 5100325"/>
              <a:gd name="connsiteY2" fmla="*/ 215935 h 1089896"/>
              <a:gd name="connsiteX3" fmla="*/ 4852601 w 5100325"/>
              <a:gd name="connsiteY3" fmla="*/ 908955 h 1089896"/>
              <a:gd name="connsiteX4" fmla="*/ 4681843 w 5100325"/>
              <a:gd name="connsiteY4" fmla="*/ 1073440 h 1089896"/>
              <a:gd name="connsiteX5" fmla="*/ 2402232 w 5100325"/>
              <a:gd name="connsiteY5" fmla="*/ 1089031 h 1089896"/>
              <a:gd name="connsiteX6" fmla="*/ 0 w 5100325"/>
              <a:gd name="connsiteY6" fmla="*/ 1083574 h 1089896"/>
              <a:gd name="connsiteX7" fmla="*/ 0 w 5100325"/>
              <a:gd name="connsiteY7" fmla="*/ 658988 h 1089896"/>
              <a:gd name="connsiteX8" fmla="*/ 4132980 w 5100325"/>
              <a:gd name="connsiteY8" fmla="*/ 657160 h 1089896"/>
              <a:gd name="connsiteX9" fmla="*/ 4401923 w 5100325"/>
              <a:gd name="connsiteY9" fmla="*/ 445122 h 1089896"/>
              <a:gd name="connsiteX10" fmla="*/ 4586097 w 5100325"/>
              <a:gd name="connsiteY10" fmla="*/ 0 h 1089896"/>
              <a:gd name="connsiteX0" fmla="*/ 4586097 w 5100325"/>
              <a:gd name="connsiteY0" fmla="*/ 0 h 1118400"/>
              <a:gd name="connsiteX1" fmla="*/ 4907487 w 5100325"/>
              <a:gd name="connsiteY1" fmla="*/ 31962 h 1118400"/>
              <a:gd name="connsiteX2" fmla="*/ 5096539 w 5100325"/>
              <a:gd name="connsiteY2" fmla="*/ 215935 h 1118400"/>
              <a:gd name="connsiteX3" fmla="*/ 4852601 w 5100325"/>
              <a:gd name="connsiteY3" fmla="*/ 908955 h 1118400"/>
              <a:gd name="connsiteX4" fmla="*/ 4681843 w 5100325"/>
              <a:gd name="connsiteY4" fmla="*/ 1073440 h 1118400"/>
              <a:gd name="connsiteX5" fmla="*/ 0 w 5100325"/>
              <a:gd name="connsiteY5" fmla="*/ 1083574 h 1118400"/>
              <a:gd name="connsiteX6" fmla="*/ 0 w 5100325"/>
              <a:gd name="connsiteY6" fmla="*/ 658988 h 1118400"/>
              <a:gd name="connsiteX7" fmla="*/ 4132980 w 5100325"/>
              <a:gd name="connsiteY7" fmla="*/ 657160 h 1118400"/>
              <a:gd name="connsiteX8" fmla="*/ 4401923 w 5100325"/>
              <a:gd name="connsiteY8" fmla="*/ 445122 h 1118400"/>
              <a:gd name="connsiteX9" fmla="*/ 4586097 w 5100325"/>
              <a:gd name="connsiteY9" fmla="*/ 0 h 1118400"/>
              <a:gd name="connsiteX0" fmla="*/ 4586097 w 5100325"/>
              <a:gd name="connsiteY0" fmla="*/ 0 h 1137140"/>
              <a:gd name="connsiteX1" fmla="*/ 4907487 w 5100325"/>
              <a:gd name="connsiteY1" fmla="*/ 31962 h 1137140"/>
              <a:gd name="connsiteX2" fmla="*/ 5096539 w 5100325"/>
              <a:gd name="connsiteY2" fmla="*/ 215935 h 1137140"/>
              <a:gd name="connsiteX3" fmla="*/ 4852601 w 5100325"/>
              <a:gd name="connsiteY3" fmla="*/ 908955 h 1137140"/>
              <a:gd name="connsiteX4" fmla="*/ 4681843 w 5100325"/>
              <a:gd name="connsiteY4" fmla="*/ 1073440 h 1137140"/>
              <a:gd name="connsiteX5" fmla="*/ 272077 w 5100325"/>
              <a:gd name="connsiteY5" fmla="*/ 1108818 h 1137140"/>
              <a:gd name="connsiteX6" fmla="*/ 0 w 5100325"/>
              <a:gd name="connsiteY6" fmla="*/ 658988 h 1137140"/>
              <a:gd name="connsiteX7" fmla="*/ 4132980 w 5100325"/>
              <a:gd name="connsiteY7" fmla="*/ 657160 h 1137140"/>
              <a:gd name="connsiteX8" fmla="*/ 4401923 w 5100325"/>
              <a:gd name="connsiteY8" fmla="*/ 445122 h 1137140"/>
              <a:gd name="connsiteX9" fmla="*/ 4586097 w 5100325"/>
              <a:gd name="connsiteY9" fmla="*/ 0 h 1137140"/>
              <a:gd name="connsiteX0" fmla="*/ 4586097 w 5100325"/>
              <a:gd name="connsiteY0" fmla="*/ 0 h 1108818"/>
              <a:gd name="connsiteX1" fmla="*/ 4907487 w 5100325"/>
              <a:gd name="connsiteY1" fmla="*/ 31962 h 1108818"/>
              <a:gd name="connsiteX2" fmla="*/ 5096539 w 5100325"/>
              <a:gd name="connsiteY2" fmla="*/ 215935 h 1108818"/>
              <a:gd name="connsiteX3" fmla="*/ 4852601 w 5100325"/>
              <a:gd name="connsiteY3" fmla="*/ 908955 h 1108818"/>
              <a:gd name="connsiteX4" fmla="*/ 4681843 w 5100325"/>
              <a:gd name="connsiteY4" fmla="*/ 1073440 h 1108818"/>
              <a:gd name="connsiteX5" fmla="*/ 272077 w 5100325"/>
              <a:gd name="connsiteY5" fmla="*/ 1108818 h 1108818"/>
              <a:gd name="connsiteX6" fmla="*/ 0 w 5100325"/>
              <a:gd name="connsiteY6" fmla="*/ 658988 h 1108818"/>
              <a:gd name="connsiteX7" fmla="*/ 4132980 w 5100325"/>
              <a:gd name="connsiteY7" fmla="*/ 657160 h 1108818"/>
              <a:gd name="connsiteX8" fmla="*/ 4401923 w 5100325"/>
              <a:gd name="connsiteY8" fmla="*/ 445122 h 1108818"/>
              <a:gd name="connsiteX9" fmla="*/ 4586097 w 5100325"/>
              <a:gd name="connsiteY9" fmla="*/ 0 h 1108818"/>
              <a:gd name="connsiteX0" fmla="*/ 4586097 w 5100325"/>
              <a:gd name="connsiteY0" fmla="*/ 0 h 1108818"/>
              <a:gd name="connsiteX1" fmla="*/ 4907487 w 5100325"/>
              <a:gd name="connsiteY1" fmla="*/ 31962 h 1108818"/>
              <a:gd name="connsiteX2" fmla="*/ 5096539 w 5100325"/>
              <a:gd name="connsiteY2" fmla="*/ 215935 h 1108818"/>
              <a:gd name="connsiteX3" fmla="*/ 4852601 w 5100325"/>
              <a:gd name="connsiteY3" fmla="*/ 908955 h 1108818"/>
              <a:gd name="connsiteX4" fmla="*/ 4681843 w 5100325"/>
              <a:gd name="connsiteY4" fmla="*/ 1073440 h 1108818"/>
              <a:gd name="connsiteX5" fmla="*/ 272077 w 5100325"/>
              <a:gd name="connsiteY5" fmla="*/ 1108818 h 1108818"/>
              <a:gd name="connsiteX6" fmla="*/ 0 w 5100325"/>
              <a:gd name="connsiteY6" fmla="*/ 658988 h 1108818"/>
              <a:gd name="connsiteX7" fmla="*/ 4132980 w 5100325"/>
              <a:gd name="connsiteY7" fmla="*/ 657160 h 1108818"/>
              <a:gd name="connsiteX8" fmla="*/ 4401923 w 5100325"/>
              <a:gd name="connsiteY8" fmla="*/ 445122 h 1108818"/>
              <a:gd name="connsiteX9" fmla="*/ 4586097 w 5100325"/>
              <a:gd name="connsiteY9" fmla="*/ 0 h 1108818"/>
              <a:gd name="connsiteX0" fmla="*/ 4586097 w 5100325"/>
              <a:gd name="connsiteY0" fmla="*/ 0 h 1108818"/>
              <a:gd name="connsiteX1" fmla="*/ 4907487 w 5100325"/>
              <a:gd name="connsiteY1" fmla="*/ 31962 h 1108818"/>
              <a:gd name="connsiteX2" fmla="*/ 5096539 w 5100325"/>
              <a:gd name="connsiteY2" fmla="*/ 215935 h 1108818"/>
              <a:gd name="connsiteX3" fmla="*/ 4852601 w 5100325"/>
              <a:gd name="connsiteY3" fmla="*/ 908955 h 1108818"/>
              <a:gd name="connsiteX4" fmla="*/ 4681843 w 5100325"/>
              <a:gd name="connsiteY4" fmla="*/ 1073440 h 1108818"/>
              <a:gd name="connsiteX5" fmla="*/ 272077 w 5100325"/>
              <a:gd name="connsiteY5" fmla="*/ 1108818 h 1108818"/>
              <a:gd name="connsiteX6" fmla="*/ 0 w 5100325"/>
              <a:gd name="connsiteY6" fmla="*/ 658988 h 1108818"/>
              <a:gd name="connsiteX7" fmla="*/ 4132980 w 5100325"/>
              <a:gd name="connsiteY7" fmla="*/ 657160 h 1108818"/>
              <a:gd name="connsiteX8" fmla="*/ 4401923 w 5100325"/>
              <a:gd name="connsiteY8" fmla="*/ 445122 h 1108818"/>
              <a:gd name="connsiteX9" fmla="*/ 4586097 w 5100325"/>
              <a:gd name="connsiteY9" fmla="*/ 0 h 1108818"/>
              <a:gd name="connsiteX0" fmla="*/ 4445851 w 4960079"/>
              <a:gd name="connsiteY0" fmla="*/ 0 h 1108818"/>
              <a:gd name="connsiteX1" fmla="*/ 4767241 w 4960079"/>
              <a:gd name="connsiteY1" fmla="*/ 31962 h 1108818"/>
              <a:gd name="connsiteX2" fmla="*/ 4956293 w 4960079"/>
              <a:gd name="connsiteY2" fmla="*/ 215935 h 1108818"/>
              <a:gd name="connsiteX3" fmla="*/ 4712355 w 4960079"/>
              <a:gd name="connsiteY3" fmla="*/ 908955 h 1108818"/>
              <a:gd name="connsiteX4" fmla="*/ 4541597 w 4960079"/>
              <a:gd name="connsiteY4" fmla="*/ 1073440 h 1108818"/>
              <a:gd name="connsiteX5" fmla="*/ 131831 w 4960079"/>
              <a:gd name="connsiteY5" fmla="*/ 1108818 h 1108818"/>
              <a:gd name="connsiteX6" fmla="*/ 0 w 4960079"/>
              <a:gd name="connsiteY6" fmla="*/ 667403 h 1108818"/>
              <a:gd name="connsiteX7" fmla="*/ 3992734 w 4960079"/>
              <a:gd name="connsiteY7" fmla="*/ 657160 h 1108818"/>
              <a:gd name="connsiteX8" fmla="*/ 4261677 w 4960079"/>
              <a:gd name="connsiteY8" fmla="*/ 445122 h 1108818"/>
              <a:gd name="connsiteX9" fmla="*/ 4445851 w 4960079"/>
              <a:gd name="connsiteY9" fmla="*/ 0 h 1108818"/>
              <a:gd name="connsiteX0" fmla="*/ 4434631 w 4948859"/>
              <a:gd name="connsiteY0" fmla="*/ 0 h 1108818"/>
              <a:gd name="connsiteX1" fmla="*/ 4756021 w 4948859"/>
              <a:gd name="connsiteY1" fmla="*/ 31962 h 1108818"/>
              <a:gd name="connsiteX2" fmla="*/ 4945073 w 4948859"/>
              <a:gd name="connsiteY2" fmla="*/ 215935 h 1108818"/>
              <a:gd name="connsiteX3" fmla="*/ 4701135 w 4948859"/>
              <a:gd name="connsiteY3" fmla="*/ 908955 h 1108818"/>
              <a:gd name="connsiteX4" fmla="*/ 4530377 w 4948859"/>
              <a:gd name="connsiteY4" fmla="*/ 1073440 h 1108818"/>
              <a:gd name="connsiteX5" fmla="*/ 120611 w 4948859"/>
              <a:gd name="connsiteY5" fmla="*/ 1108818 h 1108818"/>
              <a:gd name="connsiteX6" fmla="*/ 0 w 4948859"/>
              <a:gd name="connsiteY6" fmla="*/ 667403 h 1108818"/>
              <a:gd name="connsiteX7" fmla="*/ 3981514 w 4948859"/>
              <a:gd name="connsiteY7" fmla="*/ 657160 h 1108818"/>
              <a:gd name="connsiteX8" fmla="*/ 4250457 w 4948859"/>
              <a:gd name="connsiteY8" fmla="*/ 445122 h 1108818"/>
              <a:gd name="connsiteX9" fmla="*/ 4434631 w 4948859"/>
              <a:gd name="connsiteY9" fmla="*/ 0 h 1108818"/>
              <a:gd name="connsiteX0" fmla="*/ 4434631 w 4948859"/>
              <a:gd name="connsiteY0" fmla="*/ 0 h 1108818"/>
              <a:gd name="connsiteX1" fmla="*/ 4756021 w 4948859"/>
              <a:gd name="connsiteY1" fmla="*/ 31962 h 1108818"/>
              <a:gd name="connsiteX2" fmla="*/ 4945073 w 4948859"/>
              <a:gd name="connsiteY2" fmla="*/ 215935 h 1108818"/>
              <a:gd name="connsiteX3" fmla="*/ 4701135 w 4948859"/>
              <a:gd name="connsiteY3" fmla="*/ 908955 h 1108818"/>
              <a:gd name="connsiteX4" fmla="*/ 4530377 w 4948859"/>
              <a:gd name="connsiteY4" fmla="*/ 1073440 h 1108818"/>
              <a:gd name="connsiteX5" fmla="*/ 120611 w 4948859"/>
              <a:gd name="connsiteY5" fmla="*/ 1108818 h 1108818"/>
              <a:gd name="connsiteX6" fmla="*/ 0 w 4948859"/>
              <a:gd name="connsiteY6" fmla="*/ 667403 h 1108818"/>
              <a:gd name="connsiteX7" fmla="*/ 3981514 w 4948859"/>
              <a:gd name="connsiteY7" fmla="*/ 657160 h 1108818"/>
              <a:gd name="connsiteX8" fmla="*/ 4250457 w 4948859"/>
              <a:gd name="connsiteY8" fmla="*/ 445122 h 1108818"/>
              <a:gd name="connsiteX9" fmla="*/ 4434631 w 4948859"/>
              <a:gd name="connsiteY9" fmla="*/ 0 h 1108818"/>
              <a:gd name="connsiteX0" fmla="*/ 4434631 w 4948859"/>
              <a:gd name="connsiteY0" fmla="*/ 0 h 1111623"/>
              <a:gd name="connsiteX1" fmla="*/ 4756021 w 4948859"/>
              <a:gd name="connsiteY1" fmla="*/ 31962 h 1111623"/>
              <a:gd name="connsiteX2" fmla="*/ 4945073 w 4948859"/>
              <a:gd name="connsiteY2" fmla="*/ 215935 h 1111623"/>
              <a:gd name="connsiteX3" fmla="*/ 4701135 w 4948859"/>
              <a:gd name="connsiteY3" fmla="*/ 908955 h 1111623"/>
              <a:gd name="connsiteX4" fmla="*/ 4530377 w 4948859"/>
              <a:gd name="connsiteY4" fmla="*/ 1073440 h 1111623"/>
              <a:gd name="connsiteX5" fmla="*/ 100976 w 4948859"/>
              <a:gd name="connsiteY5" fmla="*/ 1111623 h 1111623"/>
              <a:gd name="connsiteX6" fmla="*/ 0 w 4948859"/>
              <a:gd name="connsiteY6" fmla="*/ 667403 h 1111623"/>
              <a:gd name="connsiteX7" fmla="*/ 3981514 w 4948859"/>
              <a:gd name="connsiteY7" fmla="*/ 657160 h 1111623"/>
              <a:gd name="connsiteX8" fmla="*/ 4250457 w 4948859"/>
              <a:gd name="connsiteY8" fmla="*/ 445122 h 1111623"/>
              <a:gd name="connsiteX9" fmla="*/ 4434631 w 4948859"/>
              <a:gd name="connsiteY9" fmla="*/ 0 h 1111623"/>
              <a:gd name="connsiteX0" fmla="*/ 4434631 w 4948859"/>
              <a:gd name="connsiteY0" fmla="*/ 0 h 1111623"/>
              <a:gd name="connsiteX1" fmla="*/ 4756021 w 4948859"/>
              <a:gd name="connsiteY1" fmla="*/ 31962 h 1111623"/>
              <a:gd name="connsiteX2" fmla="*/ 4945073 w 4948859"/>
              <a:gd name="connsiteY2" fmla="*/ 215935 h 1111623"/>
              <a:gd name="connsiteX3" fmla="*/ 4701135 w 4948859"/>
              <a:gd name="connsiteY3" fmla="*/ 908955 h 1111623"/>
              <a:gd name="connsiteX4" fmla="*/ 4530377 w 4948859"/>
              <a:gd name="connsiteY4" fmla="*/ 1073440 h 1111623"/>
              <a:gd name="connsiteX5" fmla="*/ 100976 w 4948859"/>
              <a:gd name="connsiteY5" fmla="*/ 1111623 h 1111623"/>
              <a:gd name="connsiteX6" fmla="*/ 0 w 4948859"/>
              <a:gd name="connsiteY6" fmla="*/ 667403 h 1111623"/>
              <a:gd name="connsiteX7" fmla="*/ 3981514 w 4948859"/>
              <a:gd name="connsiteY7" fmla="*/ 657160 h 1111623"/>
              <a:gd name="connsiteX8" fmla="*/ 4250457 w 4948859"/>
              <a:gd name="connsiteY8" fmla="*/ 445122 h 1111623"/>
              <a:gd name="connsiteX9" fmla="*/ 4434631 w 4948859"/>
              <a:gd name="connsiteY9" fmla="*/ 0 h 1111623"/>
              <a:gd name="connsiteX0" fmla="*/ 4434631 w 4948859"/>
              <a:gd name="connsiteY0" fmla="*/ 0 h 1111623"/>
              <a:gd name="connsiteX1" fmla="*/ 4756021 w 4948859"/>
              <a:gd name="connsiteY1" fmla="*/ 31962 h 1111623"/>
              <a:gd name="connsiteX2" fmla="*/ 4945073 w 4948859"/>
              <a:gd name="connsiteY2" fmla="*/ 215935 h 1111623"/>
              <a:gd name="connsiteX3" fmla="*/ 4701135 w 4948859"/>
              <a:gd name="connsiteY3" fmla="*/ 908955 h 1111623"/>
              <a:gd name="connsiteX4" fmla="*/ 4530377 w 4948859"/>
              <a:gd name="connsiteY4" fmla="*/ 1073440 h 1111623"/>
              <a:gd name="connsiteX5" fmla="*/ 100976 w 4948859"/>
              <a:gd name="connsiteY5" fmla="*/ 1111623 h 1111623"/>
              <a:gd name="connsiteX6" fmla="*/ 0 w 4948859"/>
              <a:gd name="connsiteY6" fmla="*/ 664598 h 1111623"/>
              <a:gd name="connsiteX7" fmla="*/ 3981514 w 4948859"/>
              <a:gd name="connsiteY7" fmla="*/ 657160 h 1111623"/>
              <a:gd name="connsiteX8" fmla="*/ 4250457 w 4948859"/>
              <a:gd name="connsiteY8" fmla="*/ 445122 h 1111623"/>
              <a:gd name="connsiteX9" fmla="*/ 4434631 w 4948859"/>
              <a:gd name="connsiteY9" fmla="*/ 0 h 1111623"/>
              <a:gd name="connsiteX0" fmla="*/ 4434631 w 4948859"/>
              <a:gd name="connsiteY0" fmla="*/ 0 h 1141644"/>
              <a:gd name="connsiteX1" fmla="*/ 4756021 w 4948859"/>
              <a:gd name="connsiteY1" fmla="*/ 61983 h 1141644"/>
              <a:gd name="connsiteX2" fmla="*/ 4945073 w 4948859"/>
              <a:gd name="connsiteY2" fmla="*/ 245956 h 1141644"/>
              <a:gd name="connsiteX3" fmla="*/ 4701135 w 4948859"/>
              <a:gd name="connsiteY3" fmla="*/ 938976 h 1141644"/>
              <a:gd name="connsiteX4" fmla="*/ 4530377 w 4948859"/>
              <a:gd name="connsiteY4" fmla="*/ 1103461 h 1141644"/>
              <a:gd name="connsiteX5" fmla="*/ 100976 w 4948859"/>
              <a:gd name="connsiteY5" fmla="*/ 1141644 h 1141644"/>
              <a:gd name="connsiteX6" fmla="*/ 0 w 4948859"/>
              <a:gd name="connsiteY6" fmla="*/ 694619 h 1141644"/>
              <a:gd name="connsiteX7" fmla="*/ 3981514 w 4948859"/>
              <a:gd name="connsiteY7" fmla="*/ 687181 h 1141644"/>
              <a:gd name="connsiteX8" fmla="*/ 4250457 w 4948859"/>
              <a:gd name="connsiteY8" fmla="*/ 475143 h 1141644"/>
              <a:gd name="connsiteX9" fmla="*/ 4434631 w 4948859"/>
              <a:gd name="connsiteY9" fmla="*/ 0 h 1141644"/>
              <a:gd name="connsiteX0" fmla="*/ 4434631 w 4948859"/>
              <a:gd name="connsiteY0" fmla="*/ 0 h 1141644"/>
              <a:gd name="connsiteX1" fmla="*/ 4785797 w 4948859"/>
              <a:gd name="connsiteY1" fmla="*/ 41968 h 1141644"/>
              <a:gd name="connsiteX2" fmla="*/ 4945073 w 4948859"/>
              <a:gd name="connsiteY2" fmla="*/ 245956 h 1141644"/>
              <a:gd name="connsiteX3" fmla="*/ 4701135 w 4948859"/>
              <a:gd name="connsiteY3" fmla="*/ 938976 h 1141644"/>
              <a:gd name="connsiteX4" fmla="*/ 4530377 w 4948859"/>
              <a:gd name="connsiteY4" fmla="*/ 1103461 h 1141644"/>
              <a:gd name="connsiteX5" fmla="*/ 100976 w 4948859"/>
              <a:gd name="connsiteY5" fmla="*/ 1141644 h 1141644"/>
              <a:gd name="connsiteX6" fmla="*/ 0 w 4948859"/>
              <a:gd name="connsiteY6" fmla="*/ 694619 h 1141644"/>
              <a:gd name="connsiteX7" fmla="*/ 3981514 w 4948859"/>
              <a:gd name="connsiteY7" fmla="*/ 687181 h 1141644"/>
              <a:gd name="connsiteX8" fmla="*/ 4250457 w 4948859"/>
              <a:gd name="connsiteY8" fmla="*/ 475143 h 1141644"/>
              <a:gd name="connsiteX9" fmla="*/ 4434631 w 4948859"/>
              <a:gd name="connsiteY9" fmla="*/ 0 h 1141644"/>
              <a:gd name="connsiteX0" fmla="*/ 4434631 w 4958500"/>
              <a:gd name="connsiteY0" fmla="*/ 0 h 1141644"/>
              <a:gd name="connsiteX1" fmla="*/ 4785797 w 4958500"/>
              <a:gd name="connsiteY1" fmla="*/ 41968 h 1141644"/>
              <a:gd name="connsiteX2" fmla="*/ 4954998 w 4958500"/>
              <a:gd name="connsiteY2" fmla="*/ 235949 h 1141644"/>
              <a:gd name="connsiteX3" fmla="*/ 4701135 w 4958500"/>
              <a:gd name="connsiteY3" fmla="*/ 938976 h 1141644"/>
              <a:gd name="connsiteX4" fmla="*/ 4530377 w 4958500"/>
              <a:gd name="connsiteY4" fmla="*/ 1103461 h 1141644"/>
              <a:gd name="connsiteX5" fmla="*/ 100976 w 4958500"/>
              <a:gd name="connsiteY5" fmla="*/ 1141644 h 1141644"/>
              <a:gd name="connsiteX6" fmla="*/ 0 w 4958500"/>
              <a:gd name="connsiteY6" fmla="*/ 694619 h 1141644"/>
              <a:gd name="connsiteX7" fmla="*/ 3981514 w 4958500"/>
              <a:gd name="connsiteY7" fmla="*/ 687181 h 1141644"/>
              <a:gd name="connsiteX8" fmla="*/ 4250457 w 4958500"/>
              <a:gd name="connsiteY8" fmla="*/ 475143 h 1141644"/>
              <a:gd name="connsiteX9" fmla="*/ 4434631 w 4958500"/>
              <a:gd name="connsiteY9" fmla="*/ 0 h 1141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58500" h="1141644">
                <a:moveTo>
                  <a:pt x="4434631" y="0"/>
                </a:moveTo>
                <a:cubicBezTo>
                  <a:pt x="4541965" y="6236"/>
                  <a:pt x="4699069" y="2643"/>
                  <a:pt x="4785797" y="41968"/>
                </a:cubicBezTo>
                <a:cubicBezTo>
                  <a:pt x="4872525" y="81293"/>
                  <a:pt x="4918408" y="129931"/>
                  <a:pt x="4954998" y="235949"/>
                </a:cubicBezTo>
                <a:cubicBezTo>
                  <a:pt x="4988541" y="343527"/>
                  <a:pt x="4771905" y="794391"/>
                  <a:pt x="4701135" y="938976"/>
                </a:cubicBezTo>
                <a:cubicBezTo>
                  <a:pt x="4630365" y="1083561"/>
                  <a:pt x="4609048" y="1090208"/>
                  <a:pt x="4530377" y="1103461"/>
                </a:cubicBezTo>
                <a:cubicBezTo>
                  <a:pt x="3721610" y="1132564"/>
                  <a:pt x="990675" y="1132181"/>
                  <a:pt x="100976" y="1141644"/>
                </a:cubicBezTo>
                <a:lnTo>
                  <a:pt x="0" y="694619"/>
                </a:lnTo>
                <a:lnTo>
                  <a:pt x="3981514" y="687181"/>
                </a:lnTo>
                <a:cubicBezTo>
                  <a:pt x="4125439" y="680945"/>
                  <a:pt x="4180325" y="669251"/>
                  <a:pt x="4250457" y="475143"/>
                </a:cubicBezTo>
                <a:cubicBezTo>
                  <a:pt x="4303515" y="335604"/>
                  <a:pt x="4424264" y="6236"/>
                  <a:pt x="4434631" y="0"/>
                </a:cubicBezTo>
                <a:close/>
              </a:path>
            </a:pathLst>
          </a:custGeom>
          <a:solidFill>
            <a:schemeClr val="accent2"/>
          </a:solidFill>
          <a:ln w="766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" name="Freeform: Shape 20">
            <a:extLst>
              <a:ext uri="{FF2B5EF4-FFF2-40B4-BE49-F238E27FC236}">
                <a16:creationId xmlns:a16="http://schemas.microsoft.com/office/drawing/2014/main" xmlns="" id="{B534CDA4-8587-4ABF-A143-80B8B3F43B36}"/>
              </a:ext>
            </a:extLst>
          </p:cNvPr>
          <p:cNvSpPr/>
          <p:nvPr/>
        </p:nvSpPr>
        <p:spPr>
          <a:xfrm>
            <a:off x="5632630" y="2700508"/>
            <a:ext cx="485745" cy="1285084"/>
          </a:xfrm>
          <a:custGeom>
            <a:avLst/>
            <a:gdLst>
              <a:gd name="connsiteX0" fmla="*/ 262518 w 651983"/>
              <a:gd name="connsiteY0" fmla="*/ 1042891 h 1127547"/>
              <a:gd name="connsiteX1" fmla="*/ 8627 w 651983"/>
              <a:gd name="connsiteY1" fmla="*/ 131649 h 1127547"/>
              <a:gd name="connsiteX2" fmla="*/ 99905 w 651983"/>
              <a:gd name="connsiteY2" fmla="*/ 5854 h 1127547"/>
              <a:gd name="connsiteX3" fmla="*/ 339221 w 651983"/>
              <a:gd name="connsiteY3" fmla="*/ 485 h 1127547"/>
              <a:gd name="connsiteX4" fmla="*/ 659077 w 651983"/>
              <a:gd name="connsiteY4" fmla="*/ 1121897 h 1127547"/>
              <a:gd name="connsiteX5" fmla="*/ 363767 w 651983"/>
              <a:gd name="connsiteY5" fmla="*/ 1122663 h 1127547"/>
              <a:gd name="connsiteX6" fmla="*/ 262518 w 651983"/>
              <a:gd name="connsiteY6" fmla="*/ 1042891 h 1127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1983" h="1127547">
                <a:moveTo>
                  <a:pt x="262518" y="1042891"/>
                </a:moveTo>
                <a:cubicBezTo>
                  <a:pt x="235671" y="920932"/>
                  <a:pt x="10929" y="137785"/>
                  <a:pt x="8627" y="131649"/>
                </a:cubicBezTo>
                <a:cubicBezTo>
                  <a:pt x="-15151" y="45740"/>
                  <a:pt x="8627" y="13525"/>
                  <a:pt x="99905" y="5854"/>
                </a:cubicBezTo>
                <a:cubicBezTo>
                  <a:pt x="179677" y="-1049"/>
                  <a:pt x="259449" y="-282"/>
                  <a:pt x="339221" y="485"/>
                </a:cubicBezTo>
                <a:cubicBezTo>
                  <a:pt x="364534" y="90229"/>
                  <a:pt x="642969" y="1066670"/>
                  <a:pt x="659077" y="1121897"/>
                </a:cubicBezTo>
                <a:cubicBezTo>
                  <a:pt x="560896" y="1130334"/>
                  <a:pt x="461948" y="1129567"/>
                  <a:pt x="363767" y="1122663"/>
                </a:cubicBezTo>
                <a:cubicBezTo>
                  <a:pt x="313142" y="1118061"/>
                  <a:pt x="278625" y="1091215"/>
                  <a:pt x="262518" y="1042891"/>
                </a:cubicBezTo>
                <a:close/>
              </a:path>
            </a:pathLst>
          </a:custGeom>
          <a:solidFill>
            <a:schemeClr val="accent2"/>
          </a:solidFill>
          <a:ln w="766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21">
            <a:extLst>
              <a:ext uri="{FF2B5EF4-FFF2-40B4-BE49-F238E27FC236}">
                <a16:creationId xmlns:a16="http://schemas.microsoft.com/office/drawing/2014/main" xmlns="" id="{71A3D325-BDB1-4E5C-B87F-21741C139934}"/>
              </a:ext>
            </a:extLst>
          </p:cNvPr>
          <p:cNvSpPr/>
          <p:nvPr/>
        </p:nvSpPr>
        <p:spPr>
          <a:xfrm>
            <a:off x="10437310" y="3057989"/>
            <a:ext cx="274304" cy="571825"/>
          </a:xfrm>
          <a:custGeom>
            <a:avLst/>
            <a:gdLst>
              <a:gd name="connsiteX0" fmla="*/ 120248 w 368178"/>
              <a:gd name="connsiteY0" fmla="*/ 507364 h 506245"/>
              <a:gd name="connsiteX1" fmla="*/ 9794 w 368178"/>
              <a:gd name="connsiteY1" fmla="*/ 350121 h 506245"/>
              <a:gd name="connsiteX2" fmla="*/ 152463 w 368178"/>
              <a:gd name="connsiteY2" fmla="*/ 57879 h 506245"/>
              <a:gd name="connsiteX3" fmla="*/ 301269 w 368178"/>
              <a:gd name="connsiteY3" fmla="*/ 11857 h 506245"/>
              <a:gd name="connsiteX4" fmla="*/ 360332 w 368178"/>
              <a:gd name="connsiteY4" fmla="*/ 159896 h 506245"/>
              <a:gd name="connsiteX5" fmla="*/ 217662 w 368178"/>
              <a:gd name="connsiteY5" fmla="*/ 452137 h 506245"/>
              <a:gd name="connsiteX6" fmla="*/ 120248 w 368178"/>
              <a:gd name="connsiteY6" fmla="*/ 507364 h 506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178" h="506245">
                <a:moveTo>
                  <a:pt x="120248" y="507364"/>
                </a:moveTo>
                <a:cubicBezTo>
                  <a:pt x="33572" y="506597"/>
                  <a:pt x="-23956" y="426058"/>
                  <a:pt x="9794" y="350121"/>
                </a:cubicBezTo>
                <a:cubicBezTo>
                  <a:pt x="53516" y="251173"/>
                  <a:pt x="102606" y="153759"/>
                  <a:pt x="152463" y="57879"/>
                </a:cubicBezTo>
                <a:cubicBezTo>
                  <a:pt x="180845" y="3420"/>
                  <a:pt x="246810" y="-14222"/>
                  <a:pt x="301269" y="11857"/>
                </a:cubicBezTo>
                <a:cubicBezTo>
                  <a:pt x="358030" y="38703"/>
                  <a:pt x="386410" y="101601"/>
                  <a:pt x="360332" y="159896"/>
                </a:cubicBezTo>
                <a:cubicBezTo>
                  <a:pt x="315843" y="258844"/>
                  <a:pt x="267519" y="355491"/>
                  <a:pt x="217662" y="452137"/>
                </a:cubicBezTo>
                <a:cubicBezTo>
                  <a:pt x="198486" y="491257"/>
                  <a:pt x="162435" y="510432"/>
                  <a:pt x="120248" y="507364"/>
                </a:cubicBezTo>
                <a:close/>
              </a:path>
            </a:pathLst>
          </a:custGeom>
          <a:solidFill>
            <a:srgbClr val="FEFEFE"/>
          </a:solidFill>
          <a:ln w="766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88">
            <a:extLst>
              <a:ext uri="{FF2B5EF4-FFF2-40B4-BE49-F238E27FC236}">
                <a16:creationId xmlns:a16="http://schemas.microsoft.com/office/drawing/2014/main" xmlns="" id="{CBE1B90A-C98B-4B00-8B14-F0DA9A57D232}"/>
              </a:ext>
            </a:extLst>
          </p:cNvPr>
          <p:cNvSpPr/>
          <p:nvPr/>
        </p:nvSpPr>
        <p:spPr>
          <a:xfrm rot="4263804">
            <a:off x="3045732" y="3033032"/>
            <a:ext cx="775206" cy="758175"/>
          </a:xfrm>
          <a:custGeom>
            <a:avLst/>
            <a:gdLst>
              <a:gd name="connsiteX0" fmla="*/ 317660 w 1235637"/>
              <a:gd name="connsiteY0" fmla="*/ 716670 h 1433339"/>
              <a:gd name="connsiteX1" fmla="*/ 405575 w 1235637"/>
              <a:gd name="connsiteY1" fmla="*/ 928912 h 1433339"/>
              <a:gd name="connsiteX2" fmla="*/ 830061 w 1235637"/>
              <a:gd name="connsiteY2" fmla="*/ 928914 h 1433339"/>
              <a:gd name="connsiteX3" fmla="*/ 830061 w 1235637"/>
              <a:gd name="connsiteY3" fmla="*/ 504428 h 1433339"/>
              <a:gd name="connsiteX4" fmla="*/ 405575 w 1235637"/>
              <a:gd name="connsiteY4" fmla="*/ 504428 h 1433339"/>
              <a:gd name="connsiteX5" fmla="*/ 317660 w 1235637"/>
              <a:gd name="connsiteY5" fmla="*/ 716670 h 1433339"/>
              <a:gd name="connsiteX6" fmla="*/ 0 w 1235637"/>
              <a:gd name="connsiteY6" fmla="*/ 1124430 h 1433339"/>
              <a:gd name="connsiteX7" fmla="*/ 0 w 1235637"/>
              <a:gd name="connsiteY7" fmla="*/ 308909 h 1433339"/>
              <a:gd name="connsiteX8" fmla="*/ 617819 w 1235637"/>
              <a:gd name="connsiteY8" fmla="*/ 0 h 1433339"/>
              <a:gd name="connsiteX9" fmla="*/ 1235637 w 1235637"/>
              <a:gd name="connsiteY9" fmla="*/ 308908 h 1433339"/>
              <a:gd name="connsiteX10" fmla="*/ 1235637 w 1235637"/>
              <a:gd name="connsiteY10" fmla="*/ 1124428 h 1433339"/>
              <a:gd name="connsiteX11" fmla="*/ 617819 w 1235637"/>
              <a:gd name="connsiteY11" fmla="*/ 1433339 h 14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35637" h="1433339">
                <a:moveTo>
                  <a:pt x="317660" y="716670"/>
                </a:moveTo>
                <a:cubicBezTo>
                  <a:pt x="317660" y="793486"/>
                  <a:pt x="346965" y="870302"/>
                  <a:pt x="405575" y="928912"/>
                </a:cubicBezTo>
                <a:cubicBezTo>
                  <a:pt x="522794" y="1046132"/>
                  <a:pt x="712841" y="1046133"/>
                  <a:pt x="830061" y="928914"/>
                </a:cubicBezTo>
                <a:cubicBezTo>
                  <a:pt x="947280" y="811695"/>
                  <a:pt x="947280" y="621648"/>
                  <a:pt x="830061" y="504428"/>
                </a:cubicBezTo>
                <a:cubicBezTo>
                  <a:pt x="712841" y="387210"/>
                  <a:pt x="522794" y="387210"/>
                  <a:pt x="405575" y="504428"/>
                </a:cubicBezTo>
                <a:cubicBezTo>
                  <a:pt x="346965" y="563038"/>
                  <a:pt x="317660" y="639854"/>
                  <a:pt x="317660" y="716670"/>
                </a:cubicBezTo>
                <a:close/>
                <a:moveTo>
                  <a:pt x="0" y="1124430"/>
                </a:moveTo>
                <a:lnTo>
                  <a:pt x="0" y="308909"/>
                </a:lnTo>
                <a:lnTo>
                  <a:pt x="617819" y="0"/>
                </a:lnTo>
                <a:lnTo>
                  <a:pt x="1235637" y="308908"/>
                </a:lnTo>
                <a:lnTo>
                  <a:pt x="1235637" y="1124428"/>
                </a:lnTo>
                <a:lnTo>
                  <a:pt x="617819" y="143333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43DE168-2F4A-48C9-9A45-E7F5097F2D6A}"/>
              </a:ext>
            </a:extLst>
          </p:cNvPr>
          <p:cNvGrpSpPr/>
          <p:nvPr/>
        </p:nvGrpSpPr>
        <p:grpSpPr>
          <a:xfrm rot="221306">
            <a:off x="3145226" y="2194770"/>
            <a:ext cx="2674164" cy="2316283"/>
            <a:chOff x="3799566" y="2619240"/>
            <a:chExt cx="2435582" cy="1778689"/>
          </a:xfrm>
        </p:grpSpPr>
        <p:sp>
          <p:nvSpPr>
            <p:cNvPr id="9" name="Freeform: Shape 4">
              <a:extLst>
                <a:ext uri="{FF2B5EF4-FFF2-40B4-BE49-F238E27FC236}">
                  <a16:creationId xmlns:a16="http://schemas.microsoft.com/office/drawing/2014/main" xmlns="" id="{09CCA920-3D2D-4043-ABE3-F48EB0D80D80}"/>
                </a:ext>
              </a:extLst>
            </p:cNvPr>
            <p:cNvSpPr/>
            <p:nvPr/>
          </p:nvSpPr>
          <p:spPr>
            <a:xfrm>
              <a:off x="3799566" y="2619240"/>
              <a:ext cx="1532581" cy="1778689"/>
            </a:xfrm>
            <a:custGeom>
              <a:avLst/>
              <a:gdLst>
                <a:gd name="connsiteX0" fmla="*/ 137300 w 2101687"/>
                <a:gd name="connsiteY0" fmla="*/ 537924 h 2439184"/>
                <a:gd name="connsiteX1" fmla="*/ 388122 w 2101687"/>
                <a:gd name="connsiteY1" fmla="*/ 233409 h 2439184"/>
                <a:gd name="connsiteX2" fmla="*/ 1069253 w 2101687"/>
                <a:gd name="connsiteY2" fmla="*/ 229 h 2439184"/>
                <a:gd name="connsiteX3" fmla="*/ 1275586 w 2101687"/>
                <a:gd name="connsiteY3" fmla="*/ 7900 h 2439184"/>
                <a:gd name="connsiteX4" fmla="*/ 1304734 w 2101687"/>
                <a:gd name="connsiteY4" fmla="*/ 15570 h 2439184"/>
                <a:gd name="connsiteX5" fmla="*/ 1302433 w 2101687"/>
                <a:gd name="connsiteY5" fmla="*/ 70797 h 2439184"/>
                <a:gd name="connsiteX6" fmla="*/ 1581635 w 2101687"/>
                <a:gd name="connsiteY6" fmla="*/ 757297 h 2439184"/>
                <a:gd name="connsiteX7" fmla="*/ 1635328 w 2101687"/>
                <a:gd name="connsiteY7" fmla="*/ 887694 h 2439184"/>
                <a:gd name="connsiteX8" fmla="*/ 1646833 w 2101687"/>
                <a:gd name="connsiteY8" fmla="*/ 935250 h 2439184"/>
                <a:gd name="connsiteX9" fmla="*/ 1622288 w 2101687"/>
                <a:gd name="connsiteY9" fmla="*/ 956727 h 2439184"/>
                <a:gd name="connsiteX10" fmla="*/ 1524874 w 2101687"/>
                <a:gd name="connsiteY10" fmla="*/ 1011954 h 2439184"/>
                <a:gd name="connsiteX11" fmla="*/ 1518738 w 2101687"/>
                <a:gd name="connsiteY11" fmla="*/ 1019625 h 2439184"/>
                <a:gd name="connsiteX12" fmla="*/ 1517971 w 2101687"/>
                <a:gd name="connsiteY12" fmla="*/ 1042636 h 2439184"/>
                <a:gd name="connsiteX13" fmla="*/ 1528709 w 2101687"/>
                <a:gd name="connsiteY13" fmla="*/ 1053374 h 2439184"/>
                <a:gd name="connsiteX14" fmla="*/ 1727372 w 2101687"/>
                <a:gd name="connsiteY14" fmla="*/ 1551183 h 2439184"/>
                <a:gd name="connsiteX15" fmla="*/ 1743480 w 2101687"/>
                <a:gd name="connsiteY15" fmla="*/ 1590302 h 2439184"/>
                <a:gd name="connsiteX16" fmla="*/ 1825554 w 2101687"/>
                <a:gd name="connsiteY16" fmla="*/ 1626353 h 2439184"/>
                <a:gd name="connsiteX17" fmla="*/ 1878479 w 2101687"/>
                <a:gd name="connsiteY17" fmla="*/ 1604875 h 2439184"/>
                <a:gd name="connsiteX18" fmla="*/ 1919132 w 2101687"/>
                <a:gd name="connsiteY18" fmla="*/ 1601040 h 2439184"/>
                <a:gd name="connsiteX19" fmla="*/ 1959785 w 2101687"/>
                <a:gd name="connsiteY19" fmla="*/ 1683113 h 2439184"/>
                <a:gd name="connsiteX20" fmla="*/ 2094017 w 2101687"/>
                <a:gd name="connsiteY20" fmla="*/ 2012940 h 2439184"/>
                <a:gd name="connsiteX21" fmla="*/ 2102455 w 2101687"/>
                <a:gd name="connsiteY21" fmla="*/ 2056662 h 2439184"/>
                <a:gd name="connsiteX22" fmla="*/ 1854701 w 2101687"/>
                <a:gd name="connsiteY22" fmla="*/ 2338165 h 2439184"/>
                <a:gd name="connsiteX23" fmla="*/ 1775696 w 2101687"/>
                <a:gd name="connsiteY23" fmla="*/ 2442482 h 2439184"/>
                <a:gd name="connsiteX24" fmla="*/ 1634561 w 2101687"/>
                <a:gd name="connsiteY24" fmla="*/ 2097315 h 2439184"/>
                <a:gd name="connsiteX25" fmla="*/ 1561692 w 2101687"/>
                <a:gd name="connsiteY25" fmla="*/ 2057429 h 2439184"/>
                <a:gd name="connsiteX26" fmla="*/ 645847 w 2101687"/>
                <a:gd name="connsiteY26" fmla="*/ 2009872 h 2439184"/>
                <a:gd name="connsiteX27" fmla="*/ 330594 w 2101687"/>
                <a:gd name="connsiteY27" fmla="*/ 1848027 h 2439184"/>
                <a:gd name="connsiteX28" fmla="*/ 330594 w 2101687"/>
                <a:gd name="connsiteY28" fmla="*/ 1826550 h 2439184"/>
                <a:gd name="connsiteX29" fmla="*/ 869823 w 2101687"/>
                <a:gd name="connsiteY29" fmla="*/ 1604109 h 2439184"/>
                <a:gd name="connsiteX30" fmla="*/ 1109906 w 2101687"/>
                <a:gd name="connsiteY30" fmla="*/ 1505927 h 2439184"/>
                <a:gd name="connsiteX31" fmla="*/ 1152093 w 2101687"/>
                <a:gd name="connsiteY31" fmla="*/ 1505160 h 2439184"/>
                <a:gd name="connsiteX32" fmla="*/ 1229564 w 2101687"/>
                <a:gd name="connsiteY32" fmla="*/ 1545813 h 2439184"/>
                <a:gd name="connsiteX33" fmla="*/ 1457375 w 2101687"/>
                <a:gd name="connsiteY33" fmla="*/ 1692318 h 2439184"/>
                <a:gd name="connsiteX34" fmla="*/ 1377603 w 2101687"/>
                <a:gd name="connsiteY34" fmla="*/ 1485984 h 2439184"/>
                <a:gd name="connsiteX35" fmla="*/ 1366097 w 2101687"/>
                <a:gd name="connsiteY35" fmla="*/ 1451468 h 2439184"/>
                <a:gd name="connsiteX36" fmla="*/ 1296296 w 2101687"/>
                <a:gd name="connsiteY36" fmla="*/ 1294992 h 2439184"/>
                <a:gd name="connsiteX37" fmla="*/ 1282490 w 2101687"/>
                <a:gd name="connsiteY37" fmla="*/ 1290389 h 2439184"/>
                <a:gd name="connsiteX38" fmla="*/ 1201184 w 2101687"/>
                <a:gd name="connsiteY38" fmla="*/ 1045704 h 2439184"/>
                <a:gd name="connsiteX39" fmla="*/ 1178172 w 2101687"/>
                <a:gd name="connsiteY39" fmla="*/ 988943 h 2439184"/>
                <a:gd name="connsiteX40" fmla="*/ 1010191 w 2101687"/>
                <a:gd name="connsiteY40" fmla="*/ 782609 h 2439184"/>
                <a:gd name="connsiteX41" fmla="*/ 891300 w 2101687"/>
                <a:gd name="connsiteY41" fmla="*/ 699002 h 2439184"/>
                <a:gd name="connsiteX42" fmla="*/ 836073 w 2101687"/>
                <a:gd name="connsiteY42" fmla="*/ 693633 h 2439184"/>
                <a:gd name="connsiteX43" fmla="*/ 0 w 2101687"/>
                <a:gd name="connsiteY43" fmla="*/ 1067181 h 2439184"/>
                <a:gd name="connsiteX44" fmla="*/ 0 w 2101687"/>
                <a:gd name="connsiteY44" fmla="*/ 998148 h 2439184"/>
                <a:gd name="connsiteX45" fmla="*/ 6903 w 2101687"/>
                <a:gd name="connsiteY45" fmla="*/ 952125 h 2439184"/>
                <a:gd name="connsiteX46" fmla="*/ 123493 w 2101687"/>
                <a:gd name="connsiteY46" fmla="*/ 561702 h 2439184"/>
                <a:gd name="connsiteX47" fmla="*/ 137300 w 2101687"/>
                <a:gd name="connsiteY47" fmla="*/ 537924 h 2439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101687" h="2439184">
                  <a:moveTo>
                    <a:pt x="137300" y="537924"/>
                  </a:moveTo>
                  <a:cubicBezTo>
                    <a:pt x="197896" y="417499"/>
                    <a:pt x="283038" y="316250"/>
                    <a:pt x="388122" y="233409"/>
                  </a:cubicBezTo>
                  <a:cubicBezTo>
                    <a:pt x="588319" y="76933"/>
                    <a:pt x="816130" y="997"/>
                    <a:pt x="1069253" y="229"/>
                  </a:cubicBezTo>
                  <a:cubicBezTo>
                    <a:pt x="1138286" y="229"/>
                    <a:pt x="1207320" y="-2072"/>
                    <a:pt x="1275586" y="7900"/>
                  </a:cubicBezTo>
                  <a:cubicBezTo>
                    <a:pt x="1285558" y="9434"/>
                    <a:pt x="1296296" y="7900"/>
                    <a:pt x="1304734" y="15570"/>
                  </a:cubicBezTo>
                  <a:cubicBezTo>
                    <a:pt x="1284791" y="33212"/>
                    <a:pt x="1294762" y="51621"/>
                    <a:pt x="1302433" y="70797"/>
                  </a:cubicBezTo>
                  <a:cubicBezTo>
                    <a:pt x="1394477" y="300142"/>
                    <a:pt x="1488823" y="527952"/>
                    <a:pt x="1581635" y="757297"/>
                  </a:cubicBezTo>
                  <a:cubicBezTo>
                    <a:pt x="1599277" y="801018"/>
                    <a:pt x="1618453" y="843973"/>
                    <a:pt x="1635328" y="887694"/>
                  </a:cubicBezTo>
                  <a:cubicBezTo>
                    <a:pt x="1641464" y="903035"/>
                    <a:pt x="1649134" y="917608"/>
                    <a:pt x="1646833" y="935250"/>
                  </a:cubicBezTo>
                  <a:cubicBezTo>
                    <a:pt x="1643765" y="948290"/>
                    <a:pt x="1633027" y="952125"/>
                    <a:pt x="1622288" y="956727"/>
                  </a:cubicBezTo>
                  <a:cubicBezTo>
                    <a:pt x="1589305" y="974369"/>
                    <a:pt x="1548652" y="978971"/>
                    <a:pt x="1524874" y="1011954"/>
                  </a:cubicBezTo>
                  <a:cubicBezTo>
                    <a:pt x="1522573" y="1014255"/>
                    <a:pt x="1520272" y="1017324"/>
                    <a:pt x="1518738" y="1019625"/>
                  </a:cubicBezTo>
                  <a:cubicBezTo>
                    <a:pt x="1514903" y="1027295"/>
                    <a:pt x="1506465" y="1034965"/>
                    <a:pt x="1517971" y="1042636"/>
                  </a:cubicBezTo>
                  <a:cubicBezTo>
                    <a:pt x="1522573" y="1044937"/>
                    <a:pt x="1526408" y="1048772"/>
                    <a:pt x="1528709" y="1053374"/>
                  </a:cubicBezTo>
                  <a:cubicBezTo>
                    <a:pt x="1596209" y="1219055"/>
                    <a:pt x="1659873" y="1385502"/>
                    <a:pt x="1727372" y="1551183"/>
                  </a:cubicBezTo>
                  <a:cubicBezTo>
                    <a:pt x="1732742" y="1564222"/>
                    <a:pt x="1737344" y="1577262"/>
                    <a:pt x="1743480" y="1590302"/>
                  </a:cubicBezTo>
                  <a:cubicBezTo>
                    <a:pt x="1762656" y="1632489"/>
                    <a:pt x="1782599" y="1641693"/>
                    <a:pt x="1825554" y="1626353"/>
                  </a:cubicBezTo>
                  <a:cubicBezTo>
                    <a:pt x="1843962" y="1620216"/>
                    <a:pt x="1861604" y="1612546"/>
                    <a:pt x="1878479" y="1604875"/>
                  </a:cubicBezTo>
                  <a:cubicBezTo>
                    <a:pt x="1891519" y="1601040"/>
                    <a:pt x="1904559" y="1594904"/>
                    <a:pt x="1919132" y="1601040"/>
                  </a:cubicBezTo>
                  <a:cubicBezTo>
                    <a:pt x="1941376" y="1624051"/>
                    <a:pt x="1948280" y="1654733"/>
                    <a:pt x="1959785" y="1683113"/>
                  </a:cubicBezTo>
                  <a:cubicBezTo>
                    <a:pt x="2004274" y="1792800"/>
                    <a:pt x="2049529" y="1903254"/>
                    <a:pt x="2094017" y="2012940"/>
                  </a:cubicBezTo>
                  <a:cubicBezTo>
                    <a:pt x="2099387" y="2026747"/>
                    <a:pt x="2108591" y="2040554"/>
                    <a:pt x="2102455" y="2056662"/>
                  </a:cubicBezTo>
                  <a:cubicBezTo>
                    <a:pt x="2017313" y="2147939"/>
                    <a:pt x="1929871" y="2237683"/>
                    <a:pt x="1854701" y="2338165"/>
                  </a:cubicBezTo>
                  <a:cubicBezTo>
                    <a:pt x="1829389" y="2371148"/>
                    <a:pt x="1804843" y="2404897"/>
                    <a:pt x="1775696" y="2442482"/>
                  </a:cubicBezTo>
                  <a:cubicBezTo>
                    <a:pt x="1726605" y="2323591"/>
                    <a:pt x="1677515" y="2211603"/>
                    <a:pt x="1634561" y="2097315"/>
                  </a:cubicBezTo>
                  <a:cubicBezTo>
                    <a:pt x="1619220" y="2056662"/>
                    <a:pt x="1598510" y="2052059"/>
                    <a:pt x="1561692" y="2057429"/>
                  </a:cubicBezTo>
                  <a:cubicBezTo>
                    <a:pt x="1253342" y="2103451"/>
                    <a:pt x="946526" y="2106519"/>
                    <a:pt x="645847" y="2009872"/>
                  </a:cubicBezTo>
                  <a:cubicBezTo>
                    <a:pt x="532325" y="1973054"/>
                    <a:pt x="424940" y="1922430"/>
                    <a:pt x="330594" y="1848027"/>
                  </a:cubicBezTo>
                  <a:cubicBezTo>
                    <a:pt x="324458" y="1841124"/>
                    <a:pt x="323691" y="1834220"/>
                    <a:pt x="330594" y="1826550"/>
                  </a:cubicBezTo>
                  <a:cubicBezTo>
                    <a:pt x="510081" y="1752147"/>
                    <a:pt x="690335" y="1677744"/>
                    <a:pt x="869823" y="1604109"/>
                  </a:cubicBezTo>
                  <a:cubicBezTo>
                    <a:pt x="949595" y="1571126"/>
                    <a:pt x="1030134" y="1538143"/>
                    <a:pt x="1109906" y="1505927"/>
                  </a:cubicBezTo>
                  <a:cubicBezTo>
                    <a:pt x="1123713" y="1500558"/>
                    <a:pt x="1137519" y="1490587"/>
                    <a:pt x="1152093" y="1505160"/>
                  </a:cubicBezTo>
                  <a:cubicBezTo>
                    <a:pt x="1180473" y="1513598"/>
                    <a:pt x="1205019" y="1528939"/>
                    <a:pt x="1229564" y="1545813"/>
                  </a:cubicBezTo>
                  <a:cubicBezTo>
                    <a:pt x="1303200" y="1595671"/>
                    <a:pt x="1378370" y="1642460"/>
                    <a:pt x="1457375" y="1692318"/>
                  </a:cubicBezTo>
                  <a:cubicBezTo>
                    <a:pt x="1432829" y="1619449"/>
                    <a:pt x="1396012" y="1556552"/>
                    <a:pt x="1377603" y="1485984"/>
                  </a:cubicBezTo>
                  <a:cubicBezTo>
                    <a:pt x="1373000" y="1474479"/>
                    <a:pt x="1389875" y="1456837"/>
                    <a:pt x="1366097" y="1451468"/>
                  </a:cubicBezTo>
                  <a:cubicBezTo>
                    <a:pt x="1333881" y="1403144"/>
                    <a:pt x="1317006" y="1347917"/>
                    <a:pt x="1296296" y="1294992"/>
                  </a:cubicBezTo>
                  <a:cubicBezTo>
                    <a:pt x="1290927" y="1279651"/>
                    <a:pt x="1286325" y="1294225"/>
                    <a:pt x="1282490" y="1290389"/>
                  </a:cubicBezTo>
                  <a:cubicBezTo>
                    <a:pt x="1283257" y="1199879"/>
                    <a:pt x="1228030" y="1127777"/>
                    <a:pt x="1201184" y="1045704"/>
                  </a:cubicBezTo>
                  <a:cubicBezTo>
                    <a:pt x="1195047" y="1026528"/>
                    <a:pt x="1182775" y="1008886"/>
                    <a:pt x="1178172" y="988943"/>
                  </a:cubicBezTo>
                  <a:cubicBezTo>
                    <a:pt x="1155161" y="893063"/>
                    <a:pt x="1093798" y="830166"/>
                    <a:pt x="1010191" y="782609"/>
                  </a:cubicBezTo>
                  <a:cubicBezTo>
                    <a:pt x="968004" y="758831"/>
                    <a:pt x="929652" y="728150"/>
                    <a:pt x="891300" y="699002"/>
                  </a:cubicBezTo>
                  <a:cubicBezTo>
                    <a:pt x="872891" y="685196"/>
                    <a:pt x="857550" y="683661"/>
                    <a:pt x="836073" y="693633"/>
                  </a:cubicBezTo>
                  <a:cubicBezTo>
                    <a:pt x="557638" y="819427"/>
                    <a:pt x="278435" y="943688"/>
                    <a:pt x="0" y="1067181"/>
                  </a:cubicBezTo>
                  <a:cubicBezTo>
                    <a:pt x="0" y="1044170"/>
                    <a:pt x="0" y="1021159"/>
                    <a:pt x="0" y="998148"/>
                  </a:cubicBezTo>
                  <a:cubicBezTo>
                    <a:pt x="9972" y="983574"/>
                    <a:pt x="-1534" y="965932"/>
                    <a:pt x="6903" y="952125"/>
                  </a:cubicBezTo>
                  <a:cubicBezTo>
                    <a:pt x="23778" y="815592"/>
                    <a:pt x="59829" y="684428"/>
                    <a:pt x="123493" y="561702"/>
                  </a:cubicBezTo>
                  <a:cubicBezTo>
                    <a:pt x="131931" y="555566"/>
                    <a:pt x="137300" y="548663"/>
                    <a:pt x="137300" y="53792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6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5">
              <a:extLst>
                <a:ext uri="{FF2B5EF4-FFF2-40B4-BE49-F238E27FC236}">
                  <a16:creationId xmlns:a16="http://schemas.microsoft.com/office/drawing/2014/main" xmlns="" id="{0B7697DE-B365-4B11-8462-7B9330765BB1}"/>
                </a:ext>
              </a:extLst>
            </p:cNvPr>
            <p:cNvSpPr/>
            <p:nvPr/>
          </p:nvSpPr>
          <p:spPr>
            <a:xfrm>
              <a:off x="3799566" y="3313543"/>
              <a:ext cx="5593" cy="33560"/>
            </a:xfrm>
            <a:custGeom>
              <a:avLst/>
              <a:gdLst>
                <a:gd name="connsiteX0" fmla="*/ 6903 w 7670"/>
                <a:gd name="connsiteY0" fmla="*/ 0 h 46022"/>
                <a:gd name="connsiteX1" fmla="*/ 0 w 7670"/>
                <a:gd name="connsiteY1" fmla="*/ 46022 h 46022"/>
                <a:gd name="connsiteX2" fmla="*/ 0 w 7670"/>
                <a:gd name="connsiteY2" fmla="*/ 0 h 46022"/>
                <a:gd name="connsiteX3" fmla="*/ 6903 w 7670"/>
                <a:gd name="connsiteY3" fmla="*/ 0 h 4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70" h="46022">
                  <a:moveTo>
                    <a:pt x="6903" y="0"/>
                  </a:moveTo>
                  <a:cubicBezTo>
                    <a:pt x="4602" y="15341"/>
                    <a:pt x="14574" y="32983"/>
                    <a:pt x="0" y="46022"/>
                  </a:cubicBezTo>
                  <a:cubicBezTo>
                    <a:pt x="0" y="30682"/>
                    <a:pt x="0" y="15341"/>
                    <a:pt x="0" y="0"/>
                  </a:cubicBezTo>
                  <a:cubicBezTo>
                    <a:pt x="2301" y="0"/>
                    <a:pt x="4602" y="0"/>
                    <a:pt x="6903" y="0"/>
                  </a:cubicBezTo>
                  <a:close/>
                </a:path>
              </a:pathLst>
            </a:custGeom>
            <a:solidFill>
              <a:srgbClr val="D7D7D7"/>
            </a:solidFill>
            <a:ln w="76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6">
              <a:extLst>
                <a:ext uri="{FF2B5EF4-FFF2-40B4-BE49-F238E27FC236}">
                  <a16:creationId xmlns:a16="http://schemas.microsoft.com/office/drawing/2014/main" xmlns="" id="{DA085290-B33F-47EF-8273-0774168DCC71}"/>
                </a:ext>
              </a:extLst>
            </p:cNvPr>
            <p:cNvSpPr/>
            <p:nvPr/>
          </p:nvSpPr>
          <p:spPr>
            <a:xfrm>
              <a:off x="4730534" y="2630483"/>
              <a:ext cx="1504614" cy="1487834"/>
            </a:xfrm>
            <a:custGeom>
              <a:avLst/>
              <a:gdLst>
                <a:gd name="connsiteX0" fmla="*/ 366326 w 2063335"/>
                <a:gd name="connsiteY0" fmla="*/ 920599 h 2040324"/>
                <a:gd name="connsiteX1" fmla="*/ 57976 w 2063335"/>
                <a:gd name="connsiteY1" fmla="*/ 161997 h 2040324"/>
                <a:gd name="connsiteX2" fmla="*/ 5818 w 2063335"/>
                <a:gd name="connsiteY2" fmla="*/ 34669 h 2040324"/>
                <a:gd name="connsiteX3" fmla="*/ 28829 w 2063335"/>
                <a:gd name="connsiteY3" fmla="*/ 152 h 2040324"/>
                <a:gd name="connsiteX4" fmla="*/ 519734 w 2063335"/>
                <a:gd name="connsiteY4" fmla="*/ 165066 h 2040324"/>
                <a:gd name="connsiteX5" fmla="*/ 1355040 w 2063335"/>
                <a:gd name="connsiteY5" fmla="*/ 542449 h 2040324"/>
                <a:gd name="connsiteX6" fmla="*/ 1806826 w 2063335"/>
                <a:gd name="connsiteY6" fmla="*/ 616085 h 2040324"/>
                <a:gd name="connsiteX7" fmla="*/ 1829837 w 2063335"/>
                <a:gd name="connsiteY7" fmla="*/ 652902 h 2040324"/>
                <a:gd name="connsiteX8" fmla="*/ 2042307 w 2063335"/>
                <a:gd name="connsiteY8" fmla="*/ 1409203 h 2040324"/>
                <a:gd name="connsiteX9" fmla="*/ 2063017 w 2063335"/>
                <a:gd name="connsiteY9" fmla="*/ 1486674 h 2040324"/>
                <a:gd name="connsiteX10" fmla="*/ 2060716 w 2063335"/>
                <a:gd name="connsiteY10" fmla="*/ 1526560 h 2040324"/>
                <a:gd name="connsiteX11" fmla="*/ 1598191 w 2063335"/>
                <a:gd name="connsiteY11" fmla="*/ 1602497 h 2040324"/>
                <a:gd name="connsiteX12" fmla="*/ 846493 w 2063335"/>
                <a:gd name="connsiteY12" fmla="*/ 2025136 h 2040324"/>
                <a:gd name="connsiteX13" fmla="*/ 825783 w 2063335"/>
                <a:gd name="connsiteY13" fmla="*/ 2041243 h 2040324"/>
                <a:gd name="connsiteX14" fmla="*/ 640926 w 2063335"/>
                <a:gd name="connsiteY14" fmla="*/ 1587923 h 2040324"/>
                <a:gd name="connsiteX15" fmla="*/ 672375 w 2063335"/>
                <a:gd name="connsiteY15" fmla="*/ 1561844 h 2040324"/>
                <a:gd name="connsiteX16" fmla="*/ 744476 w 2063335"/>
                <a:gd name="connsiteY16" fmla="*/ 1531929 h 2040324"/>
                <a:gd name="connsiteX17" fmla="*/ 1061264 w 2063335"/>
                <a:gd name="connsiteY17" fmla="*/ 1405368 h 2040324"/>
                <a:gd name="connsiteX18" fmla="*/ 1107286 w 2063335"/>
                <a:gd name="connsiteY18" fmla="*/ 1378522 h 2040324"/>
                <a:gd name="connsiteX19" fmla="*/ 1200865 w 2063335"/>
                <a:gd name="connsiteY19" fmla="*/ 1347840 h 2040324"/>
                <a:gd name="connsiteX20" fmla="*/ 1223109 w 2063335"/>
                <a:gd name="connsiteY20" fmla="*/ 1274971 h 2040324"/>
                <a:gd name="connsiteX21" fmla="*/ 1178621 w 2063335"/>
                <a:gd name="connsiteY21" fmla="*/ 1161449 h 2040324"/>
                <a:gd name="connsiteX22" fmla="*/ 1018309 w 2063335"/>
                <a:gd name="connsiteY22" fmla="*/ 761055 h 2040324"/>
                <a:gd name="connsiteX23" fmla="*/ 913992 w 2063335"/>
                <a:gd name="connsiteY23" fmla="*/ 715800 h 2040324"/>
                <a:gd name="connsiteX24" fmla="*/ 843424 w 2063335"/>
                <a:gd name="connsiteY24" fmla="*/ 744180 h 2040324"/>
                <a:gd name="connsiteX25" fmla="*/ 489052 w 2063335"/>
                <a:gd name="connsiteY25" fmla="*/ 887616 h 2040324"/>
                <a:gd name="connsiteX26" fmla="*/ 404678 w 2063335"/>
                <a:gd name="connsiteY26" fmla="*/ 919065 h 2040324"/>
                <a:gd name="connsiteX27" fmla="*/ 366326 w 2063335"/>
                <a:gd name="connsiteY27" fmla="*/ 920599 h 2040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63335" h="2040324">
                  <a:moveTo>
                    <a:pt x="366326" y="920599"/>
                  </a:moveTo>
                  <a:cubicBezTo>
                    <a:pt x="263543" y="667476"/>
                    <a:pt x="160759" y="414353"/>
                    <a:pt x="57976" y="161997"/>
                  </a:cubicBezTo>
                  <a:cubicBezTo>
                    <a:pt x="40334" y="119810"/>
                    <a:pt x="24227" y="76089"/>
                    <a:pt x="5818" y="34669"/>
                  </a:cubicBezTo>
                  <a:cubicBezTo>
                    <a:pt x="-6455" y="8590"/>
                    <a:pt x="448" y="-1382"/>
                    <a:pt x="28829" y="152"/>
                  </a:cubicBezTo>
                  <a:cubicBezTo>
                    <a:pt x="201413" y="26998"/>
                    <a:pt x="367093" y="77623"/>
                    <a:pt x="519734" y="165066"/>
                  </a:cubicBezTo>
                  <a:cubicBezTo>
                    <a:pt x="785896" y="317706"/>
                    <a:pt x="1058963" y="455773"/>
                    <a:pt x="1355040" y="542449"/>
                  </a:cubicBezTo>
                  <a:cubicBezTo>
                    <a:pt x="1502311" y="586170"/>
                    <a:pt x="1652651" y="616852"/>
                    <a:pt x="1806826" y="616085"/>
                  </a:cubicBezTo>
                  <a:cubicBezTo>
                    <a:pt x="1825235" y="621454"/>
                    <a:pt x="1826002" y="638329"/>
                    <a:pt x="1829837" y="652902"/>
                  </a:cubicBezTo>
                  <a:cubicBezTo>
                    <a:pt x="1901172" y="905258"/>
                    <a:pt x="1970972" y="1157614"/>
                    <a:pt x="2042307" y="1409203"/>
                  </a:cubicBezTo>
                  <a:cubicBezTo>
                    <a:pt x="2049977" y="1435282"/>
                    <a:pt x="2057648" y="1460595"/>
                    <a:pt x="2063017" y="1486674"/>
                  </a:cubicBezTo>
                  <a:cubicBezTo>
                    <a:pt x="2066085" y="1500481"/>
                    <a:pt x="2071454" y="1514287"/>
                    <a:pt x="2060716" y="1526560"/>
                  </a:cubicBezTo>
                  <a:cubicBezTo>
                    <a:pt x="1903473" y="1531929"/>
                    <a:pt x="1749298" y="1560310"/>
                    <a:pt x="1598191" y="1602497"/>
                  </a:cubicBezTo>
                  <a:cubicBezTo>
                    <a:pt x="1312853" y="1681502"/>
                    <a:pt x="1062798" y="1824171"/>
                    <a:pt x="846493" y="2025136"/>
                  </a:cubicBezTo>
                  <a:cubicBezTo>
                    <a:pt x="840356" y="2031272"/>
                    <a:pt x="832686" y="2035874"/>
                    <a:pt x="825783" y="2041243"/>
                  </a:cubicBezTo>
                  <a:cubicBezTo>
                    <a:pt x="764419" y="1890137"/>
                    <a:pt x="702289" y="1739030"/>
                    <a:pt x="640926" y="1587923"/>
                  </a:cubicBezTo>
                  <a:cubicBezTo>
                    <a:pt x="642460" y="1567980"/>
                    <a:pt x="660102" y="1567980"/>
                    <a:pt x="672375" y="1561844"/>
                  </a:cubicBezTo>
                  <a:cubicBezTo>
                    <a:pt x="696153" y="1551105"/>
                    <a:pt x="720698" y="1541901"/>
                    <a:pt x="744476" y="1531929"/>
                  </a:cubicBezTo>
                  <a:cubicBezTo>
                    <a:pt x="850328" y="1490509"/>
                    <a:pt x="955412" y="1447555"/>
                    <a:pt x="1061264" y="1405368"/>
                  </a:cubicBezTo>
                  <a:cubicBezTo>
                    <a:pt x="1078138" y="1398465"/>
                    <a:pt x="1093479" y="1389260"/>
                    <a:pt x="1107286" y="1378522"/>
                  </a:cubicBezTo>
                  <a:cubicBezTo>
                    <a:pt x="1141803" y="1378522"/>
                    <a:pt x="1171717" y="1362414"/>
                    <a:pt x="1200865" y="1347840"/>
                  </a:cubicBezTo>
                  <a:cubicBezTo>
                    <a:pt x="1228478" y="1334033"/>
                    <a:pt x="1234614" y="1310255"/>
                    <a:pt x="1223109" y="1274971"/>
                  </a:cubicBezTo>
                  <a:cubicBezTo>
                    <a:pt x="1210069" y="1236619"/>
                    <a:pt x="1193961" y="1199034"/>
                    <a:pt x="1178621" y="1161449"/>
                  </a:cubicBezTo>
                  <a:cubicBezTo>
                    <a:pt x="1124928" y="1027985"/>
                    <a:pt x="1071235" y="894520"/>
                    <a:pt x="1018309" y="761055"/>
                  </a:cubicBezTo>
                  <a:cubicBezTo>
                    <a:pt x="992997" y="698158"/>
                    <a:pt x="976122" y="691254"/>
                    <a:pt x="913992" y="715800"/>
                  </a:cubicBezTo>
                  <a:cubicBezTo>
                    <a:pt x="890214" y="725004"/>
                    <a:pt x="866436" y="734976"/>
                    <a:pt x="843424" y="744180"/>
                  </a:cubicBezTo>
                  <a:cubicBezTo>
                    <a:pt x="725300" y="791737"/>
                    <a:pt x="605642" y="836992"/>
                    <a:pt x="489052" y="887616"/>
                  </a:cubicBezTo>
                  <a:cubicBezTo>
                    <a:pt x="460672" y="896821"/>
                    <a:pt x="433058" y="908327"/>
                    <a:pt x="404678" y="919065"/>
                  </a:cubicBezTo>
                  <a:cubicBezTo>
                    <a:pt x="391638" y="925968"/>
                    <a:pt x="378599" y="933639"/>
                    <a:pt x="366326" y="920599"/>
                  </a:cubicBezTo>
                  <a:close/>
                </a:path>
              </a:pathLst>
            </a:custGeom>
            <a:solidFill>
              <a:srgbClr val="42433E"/>
            </a:solidFill>
            <a:ln w="76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7">
              <a:extLst>
                <a:ext uri="{FF2B5EF4-FFF2-40B4-BE49-F238E27FC236}">
                  <a16:creationId xmlns:a16="http://schemas.microsoft.com/office/drawing/2014/main" xmlns="" id="{F92A78A6-6272-473E-8F0E-33D9E511E4F1}"/>
                </a:ext>
              </a:extLst>
            </p:cNvPr>
            <p:cNvSpPr/>
            <p:nvPr/>
          </p:nvSpPr>
          <p:spPr>
            <a:xfrm>
              <a:off x="4639689" y="3543990"/>
              <a:ext cx="234921" cy="324415"/>
            </a:xfrm>
            <a:custGeom>
              <a:avLst/>
              <a:gdLst>
                <a:gd name="connsiteX0" fmla="*/ 230112 w 322156"/>
                <a:gd name="connsiteY0" fmla="*/ 213237 h 444882"/>
                <a:gd name="connsiteX1" fmla="*/ 325225 w 322156"/>
                <a:gd name="connsiteY1" fmla="*/ 450252 h 444882"/>
                <a:gd name="connsiteX2" fmla="*/ 0 w 322156"/>
                <a:gd name="connsiteY2" fmla="*/ 237782 h 444882"/>
                <a:gd name="connsiteX3" fmla="*/ 49091 w 322156"/>
                <a:gd name="connsiteY3" fmla="*/ 237782 h 444882"/>
                <a:gd name="connsiteX4" fmla="*/ 116590 w 322156"/>
                <a:gd name="connsiteY4" fmla="*/ 182555 h 444882"/>
                <a:gd name="connsiteX5" fmla="*/ 130397 w 322156"/>
                <a:gd name="connsiteY5" fmla="*/ 23011 h 444882"/>
                <a:gd name="connsiteX6" fmla="*/ 139601 w 322156"/>
                <a:gd name="connsiteY6" fmla="*/ 0 h 444882"/>
                <a:gd name="connsiteX7" fmla="*/ 219373 w 322156"/>
                <a:gd name="connsiteY7" fmla="*/ 185623 h 444882"/>
                <a:gd name="connsiteX8" fmla="*/ 230112 w 322156"/>
                <a:gd name="connsiteY8" fmla="*/ 213237 h 44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2156" h="444882">
                  <a:moveTo>
                    <a:pt x="230112" y="213237"/>
                  </a:moveTo>
                  <a:cubicBezTo>
                    <a:pt x="260026" y="288407"/>
                    <a:pt x="290708" y="363577"/>
                    <a:pt x="325225" y="450252"/>
                  </a:cubicBezTo>
                  <a:cubicBezTo>
                    <a:pt x="210936" y="375082"/>
                    <a:pt x="105084" y="306816"/>
                    <a:pt x="0" y="237782"/>
                  </a:cubicBezTo>
                  <a:cubicBezTo>
                    <a:pt x="16108" y="237782"/>
                    <a:pt x="32983" y="237782"/>
                    <a:pt x="49091" y="237782"/>
                  </a:cubicBezTo>
                  <a:cubicBezTo>
                    <a:pt x="92045" y="238549"/>
                    <a:pt x="110454" y="226277"/>
                    <a:pt x="116590" y="182555"/>
                  </a:cubicBezTo>
                  <a:cubicBezTo>
                    <a:pt x="123493" y="129630"/>
                    <a:pt x="125795" y="75937"/>
                    <a:pt x="130397" y="23011"/>
                  </a:cubicBezTo>
                  <a:cubicBezTo>
                    <a:pt x="133465" y="16108"/>
                    <a:pt x="135766" y="9972"/>
                    <a:pt x="139601" y="0"/>
                  </a:cubicBezTo>
                  <a:cubicBezTo>
                    <a:pt x="167215" y="63664"/>
                    <a:pt x="193294" y="124260"/>
                    <a:pt x="219373" y="185623"/>
                  </a:cubicBezTo>
                  <a:cubicBezTo>
                    <a:pt x="228578" y="192527"/>
                    <a:pt x="230112" y="202498"/>
                    <a:pt x="230112" y="213237"/>
                  </a:cubicBezTo>
                  <a:close/>
                </a:path>
              </a:pathLst>
            </a:custGeom>
            <a:solidFill>
              <a:schemeClr val="tx1"/>
            </a:solidFill>
            <a:ln w="76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8">
              <a:extLst>
                <a:ext uri="{FF2B5EF4-FFF2-40B4-BE49-F238E27FC236}">
                  <a16:creationId xmlns:a16="http://schemas.microsoft.com/office/drawing/2014/main" xmlns="" id="{96786B29-38B1-4CE5-BEB1-ECD8BAEBC9D8}"/>
                </a:ext>
              </a:extLst>
            </p:cNvPr>
            <p:cNvSpPr/>
            <p:nvPr/>
          </p:nvSpPr>
          <p:spPr>
            <a:xfrm>
              <a:off x="4029974" y="3951745"/>
              <a:ext cx="5593" cy="11187"/>
            </a:xfrm>
            <a:custGeom>
              <a:avLst/>
              <a:gdLst>
                <a:gd name="connsiteX0" fmla="*/ 13860 w 7670"/>
                <a:gd name="connsiteY0" fmla="*/ 0 h 15340"/>
                <a:gd name="connsiteX1" fmla="*/ 13860 w 7670"/>
                <a:gd name="connsiteY1" fmla="*/ 21477 h 15340"/>
                <a:gd name="connsiteX2" fmla="*/ 53 w 7670"/>
                <a:gd name="connsiteY2" fmla="*/ 7670 h 15340"/>
                <a:gd name="connsiteX3" fmla="*/ 13860 w 7670"/>
                <a:gd name="connsiteY3" fmla="*/ 0 h 15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70" h="15340">
                  <a:moveTo>
                    <a:pt x="13860" y="0"/>
                  </a:moveTo>
                  <a:cubicBezTo>
                    <a:pt x="13860" y="6903"/>
                    <a:pt x="13860" y="14574"/>
                    <a:pt x="13860" y="21477"/>
                  </a:cubicBezTo>
                  <a:cubicBezTo>
                    <a:pt x="6957" y="19176"/>
                    <a:pt x="-714" y="16875"/>
                    <a:pt x="53" y="7670"/>
                  </a:cubicBezTo>
                  <a:cubicBezTo>
                    <a:pt x="820" y="0"/>
                    <a:pt x="8491" y="0"/>
                    <a:pt x="13860" y="0"/>
                  </a:cubicBezTo>
                  <a:close/>
                </a:path>
              </a:pathLst>
            </a:custGeom>
            <a:solidFill>
              <a:srgbClr val="BABABA"/>
            </a:solidFill>
            <a:ln w="76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9">
              <a:extLst>
                <a:ext uri="{FF2B5EF4-FFF2-40B4-BE49-F238E27FC236}">
                  <a16:creationId xmlns:a16="http://schemas.microsoft.com/office/drawing/2014/main" xmlns="" id="{42CCB5E0-3133-468C-A457-F1EE08D61CA1}"/>
                </a:ext>
              </a:extLst>
            </p:cNvPr>
            <p:cNvSpPr/>
            <p:nvPr/>
          </p:nvSpPr>
          <p:spPr>
            <a:xfrm>
              <a:off x="3889619" y="3011501"/>
              <a:ext cx="11187" cy="16780"/>
            </a:xfrm>
            <a:custGeom>
              <a:avLst/>
              <a:gdLst>
                <a:gd name="connsiteX0" fmla="*/ 13807 w 15340"/>
                <a:gd name="connsiteY0" fmla="*/ 0 h 23011"/>
                <a:gd name="connsiteX1" fmla="*/ 0 w 15340"/>
                <a:gd name="connsiteY1" fmla="*/ 23778 h 23011"/>
                <a:gd name="connsiteX2" fmla="*/ 13807 w 15340"/>
                <a:gd name="connsiteY2" fmla="*/ 0 h 23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40" h="23011">
                  <a:moveTo>
                    <a:pt x="13807" y="0"/>
                  </a:moveTo>
                  <a:cubicBezTo>
                    <a:pt x="21477" y="15341"/>
                    <a:pt x="12273" y="19943"/>
                    <a:pt x="0" y="23778"/>
                  </a:cubicBezTo>
                  <a:cubicBezTo>
                    <a:pt x="2301" y="14574"/>
                    <a:pt x="6136" y="6136"/>
                    <a:pt x="13807" y="0"/>
                  </a:cubicBezTo>
                  <a:close/>
                </a:path>
              </a:pathLst>
            </a:custGeom>
            <a:solidFill>
              <a:srgbClr val="ABABAB"/>
            </a:solidFill>
            <a:ln w="76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0">
              <a:extLst>
                <a:ext uri="{FF2B5EF4-FFF2-40B4-BE49-F238E27FC236}">
                  <a16:creationId xmlns:a16="http://schemas.microsoft.com/office/drawing/2014/main" xmlns="" id="{D26640F7-90D2-44CE-A938-D4B312322D8E}"/>
                </a:ext>
              </a:extLst>
            </p:cNvPr>
            <p:cNvSpPr/>
            <p:nvPr/>
          </p:nvSpPr>
          <p:spPr>
            <a:xfrm>
              <a:off x="4905700" y="3314662"/>
              <a:ext cx="262888" cy="503402"/>
            </a:xfrm>
            <a:custGeom>
              <a:avLst/>
              <a:gdLst>
                <a:gd name="connsiteX0" fmla="*/ 1087 w 360508"/>
                <a:gd name="connsiteY0" fmla="*/ 59829 h 690335"/>
                <a:gd name="connsiteX1" fmla="*/ 101569 w 360508"/>
                <a:gd name="connsiteY1" fmla="*/ 0 h 690335"/>
                <a:gd name="connsiteX2" fmla="*/ 127648 w 360508"/>
                <a:gd name="connsiteY2" fmla="*/ 40653 h 690335"/>
                <a:gd name="connsiteX3" fmla="*/ 351624 w 360508"/>
                <a:gd name="connsiteY3" fmla="*/ 600592 h 690335"/>
                <a:gd name="connsiteX4" fmla="*/ 363896 w 360508"/>
                <a:gd name="connsiteY4" fmla="*/ 658887 h 690335"/>
                <a:gd name="connsiteX5" fmla="*/ 360828 w 360508"/>
                <a:gd name="connsiteY5" fmla="*/ 661188 h 690335"/>
                <a:gd name="connsiteX6" fmla="*/ 201284 w 360508"/>
                <a:gd name="connsiteY6" fmla="*/ 602126 h 690335"/>
                <a:gd name="connsiteX7" fmla="*/ 3388 w 360508"/>
                <a:gd name="connsiteY7" fmla="*/ 98181 h 690335"/>
                <a:gd name="connsiteX8" fmla="*/ 1087 w 360508"/>
                <a:gd name="connsiteY8" fmla="*/ 59829 h 69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508" h="690335">
                  <a:moveTo>
                    <a:pt x="1087" y="59829"/>
                  </a:moveTo>
                  <a:cubicBezTo>
                    <a:pt x="20262" y="16108"/>
                    <a:pt x="64751" y="14574"/>
                    <a:pt x="101569" y="0"/>
                  </a:cubicBezTo>
                  <a:cubicBezTo>
                    <a:pt x="117677" y="9204"/>
                    <a:pt x="121512" y="26079"/>
                    <a:pt x="127648" y="40653"/>
                  </a:cubicBezTo>
                  <a:cubicBezTo>
                    <a:pt x="202818" y="227044"/>
                    <a:pt x="276454" y="414201"/>
                    <a:pt x="351624" y="600592"/>
                  </a:cubicBezTo>
                  <a:cubicBezTo>
                    <a:pt x="359294" y="619001"/>
                    <a:pt x="370032" y="637410"/>
                    <a:pt x="363896" y="658887"/>
                  </a:cubicBezTo>
                  <a:cubicBezTo>
                    <a:pt x="363129" y="659654"/>
                    <a:pt x="362362" y="661188"/>
                    <a:pt x="360828" y="661188"/>
                  </a:cubicBezTo>
                  <a:cubicBezTo>
                    <a:pt x="260346" y="707977"/>
                    <a:pt x="241170" y="707977"/>
                    <a:pt x="201284" y="602126"/>
                  </a:cubicBezTo>
                  <a:cubicBezTo>
                    <a:pt x="136853" y="433377"/>
                    <a:pt x="69353" y="266163"/>
                    <a:pt x="3388" y="98181"/>
                  </a:cubicBezTo>
                  <a:cubicBezTo>
                    <a:pt x="4922" y="85141"/>
                    <a:pt x="-2749" y="72869"/>
                    <a:pt x="1087" y="59829"/>
                  </a:cubicBezTo>
                  <a:close/>
                </a:path>
              </a:pathLst>
            </a:custGeom>
            <a:solidFill>
              <a:schemeClr val="tx1"/>
            </a:solidFill>
            <a:ln w="76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1">
              <a:extLst>
                <a:ext uri="{FF2B5EF4-FFF2-40B4-BE49-F238E27FC236}">
                  <a16:creationId xmlns:a16="http://schemas.microsoft.com/office/drawing/2014/main" xmlns="" id="{CFF9C8E4-D044-48AE-A45C-ECC60F48AA15}"/>
                </a:ext>
              </a:extLst>
            </p:cNvPr>
            <p:cNvSpPr/>
            <p:nvPr/>
          </p:nvSpPr>
          <p:spPr>
            <a:xfrm>
              <a:off x="4979765" y="3274468"/>
              <a:ext cx="296448" cy="520182"/>
            </a:xfrm>
            <a:custGeom>
              <a:avLst/>
              <a:gdLst>
                <a:gd name="connsiteX0" fmla="*/ 262327 w 406530"/>
                <a:gd name="connsiteY0" fmla="*/ 714005 h 713346"/>
                <a:gd name="connsiteX1" fmla="*/ 0 w 406530"/>
                <a:gd name="connsiteY1" fmla="*/ 54351 h 713346"/>
                <a:gd name="connsiteX2" fmla="*/ 24545 w 406530"/>
                <a:gd name="connsiteY2" fmla="*/ 37476 h 713346"/>
                <a:gd name="connsiteX3" fmla="*/ 105084 w 406530"/>
                <a:gd name="connsiteY3" fmla="*/ 9863 h 713346"/>
                <a:gd name="connsiteX4" fmla="*/ 144970 w 406530"/>
                <a:gd name="connsiteY4" fmla="*/ 658 h 713346"/>
                <a:gd name="connsiteX5" fmla="*/ 134232 w 406530"/>
                <a:gd name="connsiteY5" fmla="*/ 77362 h 713346"/>
                <a:gd name="connsiteX6" fmla="*/ 96647 w 406530"/>
                <a:gd name="connsiteY6" fmla="*/ 97305 h 713346"/>
                <a:gd name="connsiteX7" fmla="*/ 79772 w 406530"/>
                <a:gd name="connsiteY7" fmla="*/ 134123 h 713346"/>
                <a:gd name="connsiteX8" fmla="*/ 122726 w 406530"/>
                <a:gd name="connsiteY8" fmla="*/ 142561 h 713346"/>
                <a:gd name="connsiteX9" fmla="*/ 174118 w 406530"/>
                <a:gd name="connsiteY9" fmla="*/ 119550 h 713346"/>
                <a:gd name="connsiteX10" fmla="*/ 204799 w 406530"/>
                <a:gd name="connsiteY10" fmla="*/ 151765 h 713346"/>
                <a:gd name="connsiteX11" fmla="*/ 194828 w 406530"/>
                <a:gd name="connsiteY11" fmla="*/ 232304 h 713346"/>
                <a:gd name="connsiteX12" fmla="*/ 162612 w 406530"/>
                <a:gd name="connsiteY12" fmla="*/ 252247 h 713346"/>
                <a:gd name="connsiteX13" fmla="*/ 147272 w 406530"/>
                <a:gd name="connsiteY13" fmla="*/ 289065 h 713346"/>
                <a:gd name="connsiteX14" fmla="*/ 190226 w 406530"/>
                <a:gd name="connsiteY14" fmla="*/ 295969 h 713346"/>
                <a:gd name="connsiteX15" fmla="*/ 228578 w 406530"/>
                <a:gd name="connsiteY15" fmla="*/ 279861 h 713346"/>
                <a:gd name="connsiteX16" fmla="*/ 267697 w 406530"/>
                <a:gd name="connsiteY16" fmla="*/ 305173 h 713346"/>
                <a:gd name="connsiteX17" fmla="*/ 253890 w 406530"/>
                <a:gd name="connsiteY17" fmla="*/ 394917 h 713346"/>
                <a:gd name="connsiteX18" fmla="*/ 217839 w 406530"/>
                <a:gd name="connsiteY18" fmla="*/ 444007 h 713346"/>
                <a:gd name="connsiteX19" fmla="*/ 274600 w 406530"/>
                <a:gd name="connsiteY19" fmla="*/ 444007 h 713346"/>
                <a:gd name="connsiteX20" fmla="*/ 333662 w 406530"/>
                <a:gd name="connsiteY20" fmla="*/ 452445 h 713346"/>
                <a:gd name="connsiteX21" fmla="*/ 321389 w 406530"/>
                <a:gd name="connsiteY21" fmla="*/ 526847 h 713346"/>
                <a:gd name="connsiteX22" fmla="*/ 286873 w 406530"/>
                <a:gd name="connsiteY22" fmla="*/ 550626 h 713346"/>
                <a:gd name="connsiteX23" fmla="*/ 278435 w 406530"/>
                <a:gd name="connsiteY23" fmla="*/ 584375 h 713346"/>
                <a:gd name="connsiteX24" fmla="*/ 312185 w 406530"/>
                <a:gd name="connsiteY24" fmla="*/ 592046 h 713346"/>
                <a:gd name="connsiteX25" fmla="*/ 316020 w 406530"/>
                <a:gd name="connsiteY25" fmla="*/ 590512 h 713346"/>
                <a:gd name="connsiteX26" fmla="*/ 378150 w 406530"/>
                <a:gd name="connsiteY26" fmla="*/ 578239 h 713346"/>
                <a:gd name="connsiteX27" fmla="*/ 408065 w 406530"/>
                <a:gd name="connsiteY27" fmla="*/ 661079 h 713346"/>
                <a:gd name="connsiteX28" fmla="*/ 299145 w 406530"/>
                <a:gd name="connsiteY28" fmla="*/ 707869 h 713346"/>
                <a:gd name="connsiteX29" fmla="*/ 262327 w 406530"/>
                <a:gd name="connsiteY29" fmla="*/ 714005 h 71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06530" h="713346">
                  <a:moveTo>
                    <a:pt x="262327" y="714005"/>
                  </a:moveTo>
                  <a:cubicBezTo>
                    <a:pt x="174885" y="493865"/>
                    <a:pt x="87442" y="274491"/>
                    <a:pt x="0" y="54351"/>
                  </a:cubicBezTo>
                  <a:cubicBezTo>
                    <a:pt x="8437" y="48982"/>
                    <a:pt x="16108" y="42846"/>
                    <a:pt x="24545" y="37476"/>
                  </a:cubicBezTo>
                  <a:cubicBezTo>
                    <a:pt x="53693" y="35942"/>
                    <a:pt x="78238" y="19067"/>
                    <a:pt x="105084" y="9863"/>
                  </a:cubicBezTo>
                  <a:cubicBezTo>
                    <a:pt x="118124" y="6028"/>
                    <a:pt x="129630" y="-2410"/>
                    <a:pt x="144970" y="658"/>
                  </a:cubicBezTo>
                  <a:cubicBezTo>
                    <a:pt x="176419" y="38243"/>
                    <a:pt x="174118" y="55885"/>
                    <a:pt x="134232" y="77362"/>
                  </a:cubicBezTo>
                  <a:cubicBezTo>
                    <a:pt x="121959" y="84266"/>
                    <a:pt x="108920" y="89635"/>
                    <a:pt x="96647" y="97305"/>
                  </a:cubicBezTo>
                  <a:cubicBezTo>
                    <a:pt x="82840" y="105743"/>
                    <a:pt x="70568" y="116481"/>
                    <a:pt x="79772" y="134123"/>
                  </a:cubicBezTo>
                  <a:cubicBezTo>
                    <a:pt x="89744" y="153299"/>
                    <a:pt x="106618" y="149464"/>
                    <a:pt x="122726" y="142561"/>
                  </a:cubicBezTo>
                  <a:cubicBezTo>
                    <a:pt x="140368" y="134890"/>
                    <a:pt x="153408" y="119550"/>
                    <a:pt x="174118" y="119550"/>
                  </a:cubicBezTo>
                  <a:cubicBezTo>
                    <a:pt x="194828" y="120317"/>
                    <a:pt x="185623" y="149464"/>
                    <a:pt x="204799" y="151765"/>
                  </a:cubicBezTo>
                  <a:cubicBezTo>
                    <a:pt x="237782" y="190884"/>
                    <a:pt x="235481" y="206992"/>
                    <a:pt x="194828" y="232304"/>
                  </a:cubicBezTo>
                  <a:cubicBezTo>
                    <a:pt x="184089" y="239208"/>
                    <a:pt x="173351" y="245344"/>
                    <a:pt x="162612" y="252247"/>
                  </a:cubicBezTo>
                  <a:cubicBezTo>
                    <a:pt x="148806" y="260685"/>
                    <a:pt x="137300" y="272190"/>
                    <a:pt x="147272" y="289065"/>
                  </a:cubicBezTo>
                  <a:cubicBezTo>
                    <a:pt x="158010" y="307474"/>
                    <a:pt x="174118" y="304406"/>
                    <a:pt x="190226" y="295969"/>
                  </a:cubicBezTo>
                  <a:cubicBezTo>
                    <a:pt x="202498" y="289832"/>
                    <a:pt x="213237" y="280628"/>
                    <a:pt x="228578" y="279861"/>
                  </a:cubicBezTo>
                  <a:cubicBezTo>
                    <a:pt x="249288" y="276793"/>
                    <a:pt x="249288" y="304406"/>
                    <a:pt x="267697" y="305173"/>
                  </a:cubicBezTo>
                  <a:cubicBezTo>
                    <a:pt x="306049" y="351195"/>
                    <a:pt x="303748" y="365769"/>
                    <a:pt x="253890" y="394917"/>
                  </a:cubicBezTo>
                  <a:cubicBezTo>
                    <a:pt x="235481" y="405655"/>
                    <a:pt x="204032" y="415627"/>
                    <a:pt x="217839" y="444007"/>
                  </a:cubicBezTo>
                  <a:cubicBezTo>
                    <a:pt x="230879" y="470853"/>
                    <a:pt x="255424" y="450910"/>
                    <a:pt x="274600" y="444007"/>
                  </a:cubicBezTo>
                  <a:cubicBezTo>
                    <a:pt x="296077" y="436337"/>
                    <a:pt x="317554" y="421763"/>
                    <a:pt x="333662" y="452445"/>
                  </a:cubicBezTo>
                  <a:cubicBezTo>
                    <a:pt x="350537" y="483893"/>
                    <a:pt x="347469" y="505370"/>
                    <a:pt x="321389" y="526847"/>
                  </a:cubicBezTo>
                  <a:cubicBezTo>
                    <a:pt x="310651" y="535285"/>
                    <a:pt x="296844" y="541421"/>
                    <a:pt x="286873" y="550626"/>
                  </a:cubicBezTo>
                  <a:cubicBezTo>
                    <a:pt x="276134" y="559830"/>
                    <a:pt x="269998" y="570569"/>
                    <a:pt x="278435" y="584375"/>
                  </a:cubicBezTo>
                  <a:cubicBezTo>
                    <a:pt x="286873" y="597415"/>
                    <a:pt x="299145" y="596648"/>
                    <a:pt x="312185" y="592046"/>
                  </a:cubicBezTo>
                  <a:cubicBezTo>
                    <a:pt x="316787" y="590512"/>
                    <a:pt x="310651" y="592046"/>
                    <a:pt x="316020" y="590512"/>
                  </a:cubicBezTo>
                  <a:cubicBezTo>
                    <a:pt x="336730" y="582841"/>
                    <a:pt x="358207" y="558296"/>
                    <a:pt x="378150" y="578239"/>
                  </a:cubicBezTo>
                  <a:cubicBezTo>
                    <a:pt x="399628" y="598949"/>
                    <a:pt x="411900" y="628864"/>
                    <a:pt x="408065" y="661079"/>
                  </a:cubicBezTo>
                  <a:cubicBezTo>
                    <a:pt x="372014" y="677187"/>
                    <a:pt x="332895" y="687159"/>
                    <a:pt x="299145" y="707869"/>
                  </a:cubicBezTo>
                  <a:cubicBezTo>
                    <a:pt x="286106" y="708636"/>
                    <a:pt x="273833" y="711704"/>
                    <a:pt x="262327" y="71400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6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2">
              <a:extLst>
                <a:ext uri="{FF2B5EF4-FFF2-40B4-BE49-F238E27FC236}">
                  <a16:creationId xmlns:a16="http://schemas.microsoft.com/office/drawing/2014/main" xmlns="" id="{8F885202-AFF9-4BA1-8CB5-16D17C1EA875}"/>
                </a:ext>
              </a:extLst>
            </p:cNvPr>
            <p:cNvSpPr/>
            <p:nvPr/>
          </p:nvSpPr>
          <p:spPr>
            <a:xfrm>
              <a:off x="4898728" y="3358290"/>
              <a:ext cx="11187" cy="27967"/>
            </a:xfrm>
            <a:custGeom>
              <a:avLst/>
              <a:gdLst>
                <a:gd name="connsiteX0" fmla="*/ 10647 w 15340"/>
                <a:gd name="connsiteY0" fmla="*/ 0 h 38351"/>
                <a:gd name="connsiteX1" fmla="*/ 12948 w 15340"/>
                <a:gd name="connsiteY1" fmla="*/ 38352 h 38351"/>
                <a:gd name="connsiteX2" fmla="*/ 4511 w 15340"/>
                <a:gd name="connsiteY2" fmla="*/ 30682 h 38351"/>
                <a:gd name="connsiteX3" fmla="*/ 5278 w 15340"/>
                <a:gd name="connsiteY3" fmla="*/ 767 h 38351"/>
                <a:gd name="connsiteX4" fmla="*/ 10647 w 15340"/>
                <a:gd name="connsiteY4" fmla="*/ 0 h 38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40" h="38351">
                  <a:moveTo>
                    <a:pt x="10647" y="0"/>
                  </a:moveTo>
                  <a:cubicBezTo>
                    <a:pt x="22920" y="12273"/>
                    <a:pt x="22152" y="25312"/>
                    <a:pt x="12948" y="38352"/>
                  </a:cubicBezTo>
                  <a:cubicBezTo>
                    <a:pt x="9880" y="36051"/>
                    <a:pt x="7579" y="32983"/>
                    <a:pt x="4511" y="30682"/>
                  </a:cubicBezTo>
                  <a:cubicBezTo>
                    <a:pt x="-859" y="20710"/>
                    <a:pt x="-2393" y="10739"/>
                    <a:pt x="5278" y="767"/>
                  </a:cubicBezTo>
                  <a:cubicBezTo>
                    <a:pt x="6812" y="0"/>
                    <a:pt x="8346" y="0"/>
                    <a:pt x="10647" y="0"/>
                  </a:cubicBezTo>
                  <a:close/>
                </a:path>
              </a:pathLst>
            </a:custGeom>
            <a:solidFill>
              <a:srgbClr val="101010"/>
            </a:solidFill>
            <a:ln w="76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3">
              <a:extLst>
                <a:ext uri="{FF2B5EF4-FFF2-40B4-BE49-F238E27FC236}">
                  <a16:creationId xmlns:a16="http://schemas.microsoft.com/office/drawing/2014/main" xmlns="" id="{C00D9EB8-B971-4E50-9914-5B367C3C5607}"/>
                </a:ext>
              </a:extLst>
            </p:cNvPr>
            <p:cNvSpPr/>
            <p:nvPr/>
          </p:nvSpPr>
          <p:spPr>
            <a:xfrm>
              <a:off x="4799659" y="3679349"/>
              <a:ext cx="11187" cy="16780"/>
            </a:xfrm>
            <a:custGeom>
              <a:avLst/>
              <a:gdLst>
                <a:gd name="connsiteX0" fmla="*/ 10739 w 15340"/>
                <a:gd name="connsiteY0" fmla="*/ 27613 h 23011"/>
                <a:gd name="connsiteX1" fmla="*/ 0 w 15340"/>
                <a:gd name="connsiteY1" fmla="*/ 0 h 23011"/>
                <a:gd name="connsiteX2" fmla="*/ 10739 w 15340"/>
                <a:gd name="connsiteY2" fmla="*/ 27613 h 23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40" h="23011">
                  <a:moveTo>
                    <a:pt x="10739" y="27613"/>
                  </a:moveTo>
                  <a:cubicBezTo>
                    <a:pt x="6903" y="18409"/>
                    <a:pt x="3835" y="9204"/>
                    <a:pt x="0" y="0"/>
                  </a:cubicBezTo>
                  <a:cubicBezTo>
                    <a:pt x="19943" y="3068"/>
                    <a:pt x="19943" y="13807"/>
                    <a:pt x="10739" y="27613"/>
                  </a:cubicBezTo>
                  <a:close/>
                </a:path>
              </a:pathLst>
            </a:custGeom>
            <a:solidFill>
              <a:srgbClr val="9D9D9D"/>
            </a:solidFill>
            <a:ln w="76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4">
              <a:extLst>
                <a:ext uri="{FF2B5EF4-FFF2-40B4-BE49-F238E27FC236}">
                  <a16:creationId xmlns:a16="http://schemas.microsoft.com/office/drawing/2014/main" xmlns="" id="{452091D9-3BA5-4222-B996-46743D19065C}"/>
                </a:ext>
              </a:extLst>
            </p:cNvPr>
            <p:cNvSpPr/>
            <p:nvPr/>
          </p:nvSpPr>
          <p:spPr>
            <a:xfrm>
              <a:off x="4894923" y="3358849"/>
              <a:ext cx="5593" cy="16780"/>
            </a:xfrm>
            <a:custGeom>
              <a:avLst/>
              <a:gdLst>
                <a:gd name="connsiteX0" fmla="*/ 9728 w 7670"/>
                <a:gd name="connsiteY0" fmla="*/ 0 h 23011"/>
                <a:gd name="connsiteX1" fmla="*/ 8961 w 7670"/>
                <a:gd name="connsiteY1" fmla="*/ 29915 h 23011"/>
                <a:gd name="connsiteX2" fmla="*/ 9728 w 7670"/>
                <a:gd name="connsiteY2" fmla="*/ 0 h 23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70" h="23011">
                  <a:moveTo>
                    <a:pt x="9728" y="0"/>
                  </a:moveTo>
                  <a:cubicBezTo>
                    <a:pt x="9728" y="9972"/>
                    <a:pt x="8961" y="19943"/>
                    <a:pt x="8961" y="29915"/>
                  </a:cubicBezTo>
                  <a:cubicBezTo>
                    <a:pt x="-5613" y="19176"/>
                    <a:pt x="-243" y="9204"/>
                    <a:pt x="9728" y="0"/>
                  </a:cubicBezTo>
                  <a:close/>
                </a:path>
              </a:pathLst>
            </a:custGeom>
            <a:solidFill>
              <a:srgbClr val="AAAAAA"/>
            </a:solidFill>
            <a:ln w="76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6">
              <a:extLst>
                <a:ext uri="{FF2B5EF4-FFF2-40B4-BE49-F238E27FC236}">
                  <a16:creationId xmlns:a16="http://schemas.microsoft.com/office/drawing/2014/main" xmlns="" id="{64E01010-54C7-4051-8EE3-6C8FA90FDA93}"/>
                </a:ext>
              </a:extLst>
            </p:cNvPr>
            <p:cNvSpPr/>
            <p:nvPr/>
          </p:nvSpPr>
          <p:spPr>
            <a:xfrm>
              <a:off x="5026278" y="3167556"/>
              <a:ext cx="542556" cy="587303"/>
            </a:xfrm>
            <a:custGeom>
              <a:avLst/>
              <a:gdLst>
                <a:gd name="connsiteX0" fmla="*/ 343513 w 744028"/>
                <a:gd name="connsiteY0" fmla="*/ 806158 h 805391"/>
                <a:gd name="connsiteX1" fmla="*/ 335076 w 744028"/>
                <a:gd name="connsiteY1" fmla="*/ 784681 h 805391"/>
                <a:gd name="connsiteX2" fmla="*/ 305928 w 744028"/>
                <a:gd name="connsiteY2" fmla="*/ 724085 h 805391"/>
                <a:gd name="connsiteX3" fmla="*/ 249167 w 744028"/>
                <a:gd name="connsiteY3" fmla="*/ 747863 h 805391"/>
                <a:gd name="connsiteX4" fmla="*/ 202378 w 744028"/>
                <a:gd name="connsiteY4" fmla="*/ 736358 h 805391"/>
                <a:gd name="connsiteX5" fmla="*/ 213883 w 744028"/>
                <a:gd name="connsiteY5" fmla="*/ 686500 h 805391"/>
                <a:gd name="connsiteX6" fmla="*/ 243798 w 744028"/>
                <a:gd name="connsiteY6" fmla="*/ 669625 h 805391"/>
                <a:gd name="connsiteX7" fmla="*/ 258372 w 744028"/>
                <a:gd name="connsiteY7" fmla="*/ 591387 h 805391"/>
                <a:gd name="connsiteX8" fmla="*/ 227690 w 744028"/>
                <a:gd name="connsiteY8" fmla="*/ 590620 h 805391"/>
                <a:gd name="connsiteX9" fmla="*/ 183202 w 744028"/>
                <a:gd name="connsiteY9" fmla="*/ 612864 h 805391"/>
                <a:gd name="connsiteX10" fmla="*/ 140248 w 744028"/>
                <a:gd name="connsiteY10" fmla="*/ 596757 h 805391"/>
                <a:gd name="connsiteX11" fmla="*/ 150986 w 744028"/>
                <a:gd name="connsiteY11" fmla="*/ 553035 h 805391"/>
                <a:gd name="connsiteX12" fmla="*/ 190872 w 744028"/>
                <a:gd name="connsiteY12" fmla="*/ 530024 h 805391"/>
                <a:gd name="connsiteX13" fmla="*/ 211582 w 744028"/>
                <a:gd name="connsiteY13" fmla="*/ 473263 h 805391"/>
                <a:gd name="connsiteX14" fmla="*/ 199310 w 744028"/>
                <a:gd name="connsiteY14" fmla="*/ 449485 h 805391"/>
                <a:gd name="connsiteX15" fmla="*/ 167094 w 744028"/>
                <a:gd name="connsiteY15" fmla="*/ 431076 h 805391"/>
                <a:gd name="connsiteX16" fmla="*/ 120305 w 744028"/>
                <a:gd name="connsiteY16" fmla="*/ 454854 h 805391"/>
                <a:gd name="connsiteX17" fmla="*/ 71981 w 744028"/>
                <a:gd name="connsiteY17" fmla="*/ 438746 h 805391"/>
                <a:gd name="connsiteX18" fmla="*/ 85788 w 744028"/>
                <a:gd name="connsiteY18" fmla="*/ 393491 h 805391"/>
                <a:gd name="connsiteX19" fmla="*/ 114935 w 744028"/>
                <a:gd name="connsiteY19" fmla="*/ 376616 h 805391"/>
                <a:gd name="connsiteX20" fmla="*/ 137946 w 744028"/>
                <a:gd name="connsiteY20" fmla="*/ 296077 h 805391"/>
                <a:gd name="connsiteX21" fmla="*/ 113401 w 744028"/>
                <a:gd name="connsiteY21" fmla="*/ 269998 h 805391"/>
                <a:gd name="connsiteX22" fmla="*/ 55873 w 744028"/>
                <a:gd name="connsiteY22" fmla="*/ 299912 h 805391"/>
                <a:gd name="connsiteX23" fmla="*/ 4482 w 744028"/>
                <a:gd name="connsiteY23" fmla="*/ 284572 h 805391"/>
                <a:gd name="connsiteX24" fmla="*/ 22891 w 744028"/>
                <a:gd name="connsiteY24" fmla="*/ 237782 h 805391"/>
                <a:gd name="connsiteX25" fmla="*/ 49737 w 744028"/>
                <a:gd name="connsiteY25" fmla="*/ 223208 h 805391"/>
                <a:gd name="connsiteX26" fmla="*/ 81185 w 744028"/>
                <a:gd name="connsiteY26" fmla="*/ 146504 h 805391"/>
                <a:gd name="connsiteX27" fmla="*/ 239963 w 744028"/>
                <a:gd name="connsiteY27" fmla="*/ 76704 h 805391"/>
                <a:gd name="connsiteX28" fmla="*/ 434024 w 744028"/>
                <a:gd name="connsiteY28" fmla="*/ 0 h 805391"/>
                <a:gd name="connsiteX29" fmla="*/ 483881 w 744028"/>
                <a:gd name="connsiteY29" fmla="*/ 97414 h 805391"/>
                <a:gd name="connsiteX30" fmla="*/ 549847 w 744028"/>
                <a:gd name="connsiteY30" fmla="*/ 128096 h 805391"/>
                <a:gd name="connsiteX31" fmla="*/ 615812 w 744028"/>
                <a:gd name="connsiteY31" fmla="*/ 147272 h 805391"/>
                <a:gd name="connsiteX32" fmla="*/ 587431 w 744028"/>
                <a:gd name="connsiteY32" fmla="*/ 210169 h 805391"/>
                <a:gd name="connsiteX33" fmla="*/ 564420 w 744028"/>
                <a:gd name="connsiteY33" fmla="*/ 287640 h 805391"/>
                <a:gd name="connsiteX34" fmla="*/ 594335 w 744028"/>
                <a:gd name="connsiteY34" fmla="*/ 296844 h 805391"/>
                <a:gd name="connsiteX35" fmla="*/ 618113 w 744028"/>
                <a:gd name="connsiteY35" fmla="*/ 285339 h 805391"/>
                <a:gd name="connsiteX36" fmla="*/ 681010 w 744028"/>
                <a:gd name="connsiteY36" fmla="*/ 300679 h 805391"/>
                <a:gd name="connsiteX37" fmla="*/ 660300 w 744028"/>
                <a:gd name="connsiteY37" fmla="*/ 362042 h 805391"/>
                <a:gd name="connsiteX38" fmla="*/ 631153 w 744028"/>
                <a:gd name="connsiteY38" fmla="*/ 380451 h 805391"/>
                <a:gd name="connsiteX39" fmla="*/ 620414 w 744028"/>
                <a:gd name="connsiteY39" fmla="*/ 421872 h 805391"/>
                <a:gd name="connsiteX40" fmla="*/ 657232 w 744028"/>
                <a:gd name="connsiteY40" fmla="*/ 431076 h 805391"/>
                <a:gd name="connsiteX41" fmla="*/ 692516 w 744028"/>
                <a:gd name="connsiteY41" fmla="*/ 416502 h 805391"/>
                <a:gd name="connsiteX42" fmla="*/ 741606 w 744028"/>
                <a:gd name="connsiteY42" fmla="*/ 437979 h 805391"/>
                <a:gd name="connsiteX43" fmla="*/ 730868 w 744028"/>
                <a:gd name="connsiteY43" fmla="*/ 489371 h 805391"/>
                <a:gd name="connsiteX44" fmla="*/ 695584 w 744028"/>
                <a:gd name="connsiteY44" fmla="*/ 512382 h 805391"/>
                <a:gd name="connsiteX45" fmla="*/ 679476 w 744028"/>
                <a:gd name="connsiteY45" fmla="*/ 562240 h 805391"/>
                <a:gd name="connsiteX46" fmla="*/ 702487 w 744028"/>
                <a:gd name="connsiteY46" fmla="*/ 643546 h 805391"/>
                <a:gd name="connsiteX47" fmla="*/ 668738 w 744028"/>
                <a:gd name="connsiteY47" fmla="*/ 674227 h 805391"/>
                <a:gd name="connsiteX48" fmla="*/ 343513 w 744028"/>
                <a:gd name="connsiteY48" fmla="*/ 806158 h 805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744028" h="805391">
                  <a:moveTo>
                    <a:pt x="343513" y="806158"/>
                  </a:moveTo>
                  <a:cubicBezTo>
                    <a:pt x="340445" y="799255"/>
                    <a:pt x="338144" y="791584"/>
                    <a:pt x="335076" y="784681"/>
                  </a:cubicBezTo>
                  <a:cubicBezTo>
                    <a:pt x="325871" y="763971"/>
                    <a:pt x="322036" y="734824"/>
                    <a:pt x="305928" y="724085"/>
                  </a:cubicBezTo>
                  <a:cubicBezTo>
                    <a:pt x="289820" y="713346"/>
                    <a:pt x="268343" y="739426"/>
                    <a:pt x="249167" y="747863"/>
                  </a:cubicBezTo>
                  <a:cubicBezTo>
                    <a:pt x="230758" y="756301"/>
                    <a:pt x="213116" y="754767"/>
                    <a:pt x="202378" y="736358"/>
                  </a:cubicBezTo>
                  <a:cubicBezTo>
                    <a:pt x="190872" y="717182"/>
                    <a:pt x="194707" y="699540"/>
                    <a:pt x="213883" y="686500"/>
                  </a:cubicBezTo>
                  <a:cubicBezTo>
                    <a:pt x="223088" y="680364"/>
                    <a:pt x="233826" y="674995"/>
                    <a:pt x="243798" y="669625"/>
                  </a:cubicBezTo>
                  <a:cubicBezTo>
                    <a:pt x="277548" y="649682"/>
                    <a:pt x="283684" y="619001"/>
                    <a:pt x="258372" y="591387"/>
                  </a:cubicBezTo>
                  <a:cubicBezTo>
                    <a:pt x="249167" y="581416"/>
                    <a:pt x="238429" y="585251"/>
                    <a:pt x="227690" y="590620"/>
                  </a:cubicBezTo>
                  <a:cubicBezTo>
                    <a:pt x="213116" y="598291"/>
                    <a:pt x="198543" y="607495"/>
                    <a:pt x="183202" y="612864"/>
                  </a:cubicBezTo>
                  <a:cubicBezTo>
                    <a:pt x="166327" y="619001"/>
                    <a:pt x="149452" y="614398"/>
                    <a:pt x="140248" y="596757"/>
                  </a:cubicBezTo>
                  <a:cubicBezTo>
                    <a:pt x="131043" y="579115"/>
                    <a:pt x="135645" y="563774"/>
                    <a:pt x="150986" y="553035"/>
                  </a:cubicBezTo>
                  <a:cubicBezTo>
                    <a:pt x="163259" y="543831"/>
                    <a:pt x="176298" y="535393"/>
                    <a:pt x="190872" y="530024"/>
                  </a:cubicBezTo>
                  <a:cubicBezTo>
                    <a:pt x="221554" y="518519"/>
                    <a:pt x="229224" y="501644"/>
                    <a:pt x="211582" y="473263"/>
                  </a:cubicBezTo>
                  <a:cubicBezTo>
                    <a:pt x="206980" y="465593"/>
                    <a:pt x="203145" y="457922"/>
                    <a:pt x="199310" y="449485"/>
                  </a:cubicBezTo>
                  <a:cubicBezTo>
                    <a:pt x="188571" y="443349"/>
                    <a:pt x="183969" y="427241"/>
                    <a:pt x="167094" y="431076"/>
                  </a:cubicBezTo>
                  <a:cubicBezTo>
                    <a:pt x="151753" y="439513"/>
                    <a:pt x="135645" y="447951"/>
                    <a:pt x="120305" y="454854"/>
                  </a:cubicBezTo>
                  <a:cubicBezTo>
                    <a:pt x="99595" y="464826"/>
                    <a:pt x="82720" y="458689"/>
                    <a:pt x="71981" y="438746"/>
                  </a:cubicBezTo>
                  <a:cubicBezTo>
                    <a:pt x="61243" y="419570"/>
                    <a:pt x="68913" y="404230"/>
                    <a:pt x="85788" y="393491"/>
                  </a:cubicBezTo>
                  <a:cubicBezTo>
                    <a:pt x="94992" y="387355"/>
                    <a:pt x="105731" y="381986"/>
                    <a:pt x="114935" y="376616"/>
                  </a:cubicBezTo>
                  <a:cubicBezTo>
                    <a:pt x="164793" y="348236"/>
                    <a:pt x="164793" y="348236"/>
                    <a:pt x="137946" y="296077"/>
                  </a:cubicBezTo>
                  <a:cubicBezTo>
                    <a:pt x="124907" y="291475"/>
                    <a:pt x="127975" y="272299"/>
                    <a:pt x="113401" y="269998"/>
                  </a:cubicBezTo>
                  <a:cubicBezTo>
                    <a:pt x="94225" y="279969"/>
                    <a:pt x="75049" y="289941"/>
                    <a:pt x="55873" y="299912"/>
                  </a:cubicBezTo>
                  <a:cubicBezTo>
                    <a:pt x="33629" y="312185"/>
                    <a:pt x="15987" y="306049"/>
                    <a:pt x="4482" y="284572"/>
                  </a:cubicBezTo>
                  <a:cubicBezTo>
                    <a:pt x="-7024" y="263094"/>
                    <a:pt x="5249" y="248521"/>
                    <a:pt x="22891" y="237782"/>
                  </a:cubicBezTo>
                  <a:cubicBezTo>
                    <a:pt x="31328" y="232413"/>
                    <a:pt x="40533" y="227811"/>
                    <a:pt x="49737" y="223208"/>
                  </a:cubicBezTo>
                  <a:cubicBezTo>
                    <a:pt x="99595" y="197129"/>
                    <a:pt x="99595" y="197129"/>
                    <a:pt x="81185" y="146504"/>
                  </a:cubicBezTo>
                  <a:cubicBezTo>
                    <a:pt x="130276" y="113522"/>
                    <a:pt x="187037" y="99715"/>
                    <a:pt x="239963" y="76704"/>
                  </a:cubicBezTo>
                  <a:cubicBezTo>
                    <a:pt x="304394" y="49858"/>
                    <a:pt x="369592" y="25312"/>
                    <a:pt x="434024" y="0"/>
                  </a:cubicBezTo>
                  <a:cubicBezTo>
                    <a:pt x="463938" y="26079"/>
                    <a:pt x="469307" y="64431"/>
                    <a:pt x="483881" y="97414"/>
                  </a:cubicBezTo>
                  <a:cubicBezTo>
                    <a:pt x="504591" y="144970"/>
                    <a:pt x="503824" y="145737"/>
                    <a:pt x="549847" y="128096"/>
                  </a:cubicBezTo>
                  <a:cubicBezTo>
                    <a:pt x="581295" y="116590"/>
                    <a:pt x="605073" y="123493"/>
                    <a:pt x="615812" y="147272"/>
                  </a:cubicBezTo>
                  <a:cubicBezTo>
                    <a:pt x="625783" y="170283"/>
                    <a:pt x="616579" y="192527"/>
                    <a:pt x="587431" y="210169"/>
                  </a:cubicBezTo>
                  <a:cubicBezTo>
                    <a:pt x="542943" y="237782"/>
                    <a:pt x="542176" y="243151"/>
                    <a:pt x="564420" y="287640"/>
                  </a:cubicBezTo>
                  <a:cubicBezTo>
                    <a:pt x="572858" y="303748"/>
                    <a:pt x="581295" y="304515"/>
                    <a:pt x="594335" y="296844"/>
                  </a:cubicBezTo>
                  <a:cubicBezTo>
                    <a:pt x="602005" y="292242"/>
                    <a:pt x="610443" y="289174"/>
                    <a:pt x="618113" y="285339"/>
                  </a:cubicBezTo>
                  <a:cubicBezTo>
                    <a:pt x="643425" y="273833"/>
                    <a:pt x="666437" y="273833"/>
                    <a:pt x="681010" y="300679"/>
                  </a:cubicBezTo>
                  <a:cubicBezTo>
                    <a:pt x="696351" y="327526"/>
                    <a:pt x="682544" y="346702"/>
                    <a:pt x="660300" y="362042"/>
                  </a:cubicBezTo>
                  <a:cubicBezTo>
                    <a:pt x="651096" y="368946"/>
                    <a:pt x="641124" y="375082"/>
                    <a:pt x="631153" y="380451"/>
                  </a:cubicBezTo>
                  <a:cubicBezTo>
                    <a:pt x="611210" y="390423"/>
                    <a:pt x="612744" y="404230"/>
                    <a:pt x="620414" y="421872"/>
                  </a:cubicBezTo>
                  <a:cubicBezTo>
                    <a:pt x="629619" y="441815"/>
                    <a:pt x="641891" y="439513"/>
                    <a:pt x="657232" y="431076"/>
                  </a:cubicBezTo>
                  <a:cubicBezTo>
                    <a:pt x="668738" y="424940"/>
                    <a:pt x="679476" y="418803"/>
                    <a:pt x="692516" y="416502"/>
                  </a:cubicBezTo>
                  <a:cubicBezTo>
                    <a:pt x="713226" y="412667"/>
                    <a:pt x="730868" y="419570"/>
                    <a:pt x="741606" y="437979"/>
                  </a:cubicBezTo>
                  <a:cubicBezTo>
                    <a:pt x="752345" y="457922"/>
                    <a:pt x="746209" y="474797"/>
                    <a:pt x="730868" y="489371"/>
                  </a:cubicBezTo>
                  <a:cubicBezTo>
                    <a:pt x="720896" y="499343"/>
                    <a:pt x="708624" y="507013"/>
                    <a:pt x="695584" y="512382"/>
                  </a:cubicBezTo>
                  <a:cubicBezTo>
                    <a:pt x="671039" y="523121"/>
                    <a:pt x="670272" y="539229"/>
                    <a:pt x="679476" y="562240"/>
                  </a:cubicBezTo>
                  <a:cubicBezTo>
                    <a:pt x="690215" y="588319"/>
                    <a:pt x="711692" y="612097"/>
                    <a:pt x="702487" y="643546"/>
                  </a:cubicBezTo>
                  <a:cubicBezTo>
                    <a:pt x="701720" y="665790"/>
                    <a:pt x="683311" y="668091"/>
                    <a:pt x="668738" y="674227"/>
                  </a:cubicBezTo>
                  <a:cubicBezTo>
                    <a:pt x="561352" y="719483"/>
                    <a:pt x="452432" y="762437"/>
                    <a:pt x="343513" y="806158"/>
                  </a:cubicBezTo>
                  <a:close/>
                </a:path>
              </a:pathLst>
            </a:custGeom>
            <a:solidFill>
              <a:schemeClr val="tx1"/>
            </a:solidFill>
            <a:ln w="76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7">
              <a:extLst>
                <a:ext uri="{FF2B5EF4-FFF2-40B4-BE49-F238E27FC236}">
                  <a16:creationId xmlns:a16="http://schemas.microsoft.com/office/drawing/2014/main" xmlns="" id="{DA9C7DB2-6C22-4566-BCD3-AD31280B1D1E}"/>
                </a:ext>
              </a:extLst>
            </p:cNvPr>
            <p:cNvSpPr/>
            <p:nvPr/>
          </p:nvSpPr>
          <p:spPr>
            <a:xfrm>
              <a:off x="5148126" y="3476819"/>
              <a:ext cx="22374" cy="16780"/>
            </a:xfrm>
            <a:custGeom>
              <a:avLst/>
              <a:gdLst>
                <a:gd name="connsiteX0" fmla="*/ 0 w 30681"/>
                <a:gd name="connsiteY0" fmla="*/ 8506 h 23011"/>
                <a:gd name="connsiteX1" fmla="*/ 32216 w 30681"/>
                <a:gd name="connsiteY1" fmla="*/ 26915 h 23011"/>
                <a:gd name="connsiteX2" fmla="*/ 0 w 30681"/>
                <a:gd name="connsiteY2" fmla="*/ 8506 h 23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681" h="23011">
                  <a:moveTo>
                    <a:pt x="0" y="8506"/>
                  </a:moveTo>
                  <a:cubicBezTo>
                    <a:pt x="26846" y="-13738"/>
                    <a:pt x="26079" y="13108"/>
                    <a:pt x="32216" y="26915"/>
                  </a:cubicBezTo>
                  <a:cubicBezTo>
                    <a:pt x="13807" y="33052"/>
                    <a:pt x="12273" y="10807"/>
                    <a:pt x="0" y="8506"/>
                  </a:cubicBezTo>
                  <a:close/>
                </a:path>
              </a:pathLst>
            </a:custGeom>
            <a:solidFill>
              <a:srgbClr val="7D7D7D"/>
            </a:solidFill>
            <a:ln w="76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18">
              <a:extLst>
                <a:ext uri="{FF2B5EF4-FFF2-40B4-BE49-F238E27FC236}">
                  <a16:creationId xmlns:a16="http://schemas.microsoft.com/office/drawing/2014/main" xmlns="" id="{5C072209-05E1-48D7-BC66-EEA7FC7C27C5}"/>
                </a:ext>
              </a:extLst>
            </p:cNvPr>
            <p:cNvSpPr/>
            <p:nvPr/>
          </p:nvSpPr>
          <p:spPr>
            <a:xfrm>
              <a:off x="5108413" y="3363531"/>
              <a:ext cx="16780" cy="16780"/>
            </a:xfrm>
            <a:custGeom>
              <a:avLst/>
              <a:gdLst>
                <a:gd name="connsiteX0" fmla="*/ 0 w 23011"/>
                <a:gd name="connsiteY0" fmla="*/ 2018 h 23011"/>
                <a:gd name="connsiteX1" fmla="*/ 24545 w 23011"/>
                <a:gd name="connsiteY1" fmla="*/ 28097 h 23011"/>
                <a:gd name="connsiteX2" fmla="*/ 0 w 23011"/>
                <a:gd name="connsiteY2" fmla="*/ 2018 h 23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11" h="23011">
                  <a:moveTo>
                    <a:pt x="0" y="2018"/>
                  </a:moveTo>
                  <a:cubicBezTo>
                    <a:pt x="28380" y="-7954"/>
                    <a:pt x="13807" y="21960"/>
                    <a:pt x="24545" y="28097"/>
                  </a:cubicBezTo>
                  <a:cubicBezTo>
                    <a:pt x="5369" y="30398"/>
                    <a:pt x="9204" y="10455"/>
                    <a:pt x="0" y="2018"/>
                  </a:cubicBezTo>
                  <a:close/>
                </a:path>
              </a:pathLst>
            </a:custGeom>
            <a:solidFill>
              <a:srgbClr val="7B7B7B"/>
            </a:solidFill>
            <a:ln w="76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192F82DD-7294-49BE-89C6-9D1DF28DAF81}"/>
              </a:ext>
            </a:extLst>
          </p:cNvPr>
          <p:cNvSpPr txBox="1"/>
          <p:nvPr/>
        </p:nvSpPr>
        <p:spPr>
          <a:xfrm>
            <a:off x="6266372" y="2768315"/>
            <a:ext cx="430910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id-ID" altLang="ko-KR" sz="4400" dirty="0">
                <a:solidFill>
                  <a:schemeClr val="bg1"/>
                </a:solidFill>
                <a:cs typeface="Arial" pitchFamily="34" charset="0"/>
              </a:rPr>
              <a:t>TERIMA KASIH</a:t>
            </a:r>
            <a:endParaRPr lang="ko-KR" altLang="en-US" sz="44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5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ambar 5">
            <a:extLst>
              <a:ext uri="{FF2B5EF4-FFF2-40B4-BE49-F238E27FC236}">
                <a16:creationId xmlns="" xmlns:a16="http://schemas.microsoft.com/office/drawing/2014/main" id="{1E7FBB86-606E-4665-AC96-BCDFD16D21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24" y="1500720"/>
            <a:ext cx="9567548" cy="5009262"/>
          </a:xfrm>
          <a:prstGeom prst="rect">
            <a:avLst/>
          </a:prstGeom>
        </p:spPr>
      </p:pic>
      <p:grpSp>
        <p:nvGrpSpPr>
          <p:cNvPr id="16" name="Group 49">
            <a:extLst>
              <a:ext uri="{FF2B5EF4-FFF2-40B4-BE49-F238E27FC236}">
                <a16:creationId xmlns="" xmlns:a16="http://schemas.microsoft.com/office/drawing/2014/main" id="{A0FFC308-242E-4326-AFB1-1BA7AA31511B}"/>
              </a:ext>
            </a:extLst>
          </p:cNvPr>
          <p:cNvGrpSpPr/>
          <p:nvPr/>
        </p:nvGrpSpPr>
        <p:grpSpPr>
          <a:xfrm>
            <a:off x="1332985" y="754448"/>
            <a:ext cx="5682331" cy="840526"/>
            <a:chOff x="1388493" y="545951"/>
            <a:chExt cx="3315214" cy="8405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Rectangle 53">
              <a:extLst>
                <a:ext uri="{FF2B5EF4-FFF2-40B4-BE49-F238E27FC236}">
                  <a16:creationId xmlns="" xmlns:a16="http://schemas.microsoft.com/office/drawing/2014/main" id="{809AA17D-220D-4B58-A2B7-A61B7EFE9B89}"/>
                </a:ext>
              </a:extLst>
            </p:cNvPr>
            <p:cNvSpPr/>
            <p:nvPr/>
          </p:nvSpPr>
          <p:spPr>
            <a:xfrm>
              <a:off x="1388493" y="545951"/>
              <a:ext cx="3315214" cy="8405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TextBox 61">
              <a:extLst>
                <a:ext uri="{FF2B5EF4-FFF2-40B4-BE49-F238E27FC236}">
                  <a16:creationId xmlns="" xmlns:a16="http://schemas.microsoft.com/office/drawing/2014/main" id="{78BA5C82-08D0-4F66-AAC1-E3BCF40C93BC}"/>
                </a:ext>
              </a:extLst>
            </p:cNvPr>
            <p:cNvSpPr txBox="1"/>
            <p:nvPr/>
          </p:nvSpPr>
          <p:spPr>
            <a:xfrm>
              <a:off x="1497597" y="661128"/>
              <a:ext cx="32004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i="1" dirty="0">
                  <a:ln w="13462">
                    <a:solidFill>
                      <a:schemeClr val="bg1"/>
                    </a:solidFill>
                    <a:prstDash val="solid"/>
                  </a:ln>
                </a:rPr>
                <a:t>LOAD BALANCING</a:t>
              </a:r>
              <a:endParaRPr lang="en-US" sz="3200" b="1" i="1" dirty="0">
                <a:ln w="13462">
                  <a:solidFill>
                    <a:schemeClr val="bg1"/>
                  </a:solidFill>
                  <a:prstDash val="solid"/>
                </a:ln>
              </a:endParaRPr>
            </a:p>
          </p:txBody>
        </p:sp>
      </p:grpSp>
      <p:grpSp>
        <p:nvGrpSpPr>
          <p:cNvPr id="19" name="Group 64">
            <a:extLst>
              <a:ext uri="{FF2B5EF4-FFF2-40B4-BE49-F238E27FC236}">
                <a16:creationId xmlns="" xmlns:a16="http://schemas.microsoft.com/office/drawing/2014/main" id="{B268E58A-89F2-4163-BB09-03B4FBE2EAD7}"/>
              </a:ext>
            </a:extLst>
          </p:cNvPr>
          <p:cNvGrpSpPr/>
          <p:nvPr/>
        </p:nvGrpSpPr>
        <p:grpSpPr>
          <a:xfrm>
            <a:off x="0" y="334630"/>
            <a:ext cx="1798411" cy="1251325"/>
            <a:chOff x="55507" y="126133"/>
            <a:chExt cx="1798411" cy="1251325"/>
          </a:xfrm>
        </p:grpSpPr>
        <p:sp>
          <p:nvSpPr>
            <p:cNvPr id="20" name="Rectangle 65">
              <a:extLst>
                <a:ext uri="{FF2B5EF4-FFF2-40B4-BE49-F238E27FC236}">
                  <a16:creationId xmlns="" xmlns:a16="http://schemas.microsoft.com/office/drawing/2014/main" id="{81E4E2E2-BCF2-4E0E-BE1C-70C13B4BD3E1}"/>
                </a:ext>
              </a:extLst>
            </p:cNvPr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TextBox 66">
              <a:extLst>
                <a:ext uri="{FF2B5EF4-FFF2-40B4-BE49-F238E27FC236}">
                  <a16:creationId xmlns="" xmlns:a16="http://schemas.microsoft.com/office/drawing/2014/main" id="{787D91C8-6D24-45F8-986B-FFFD265137B6}"/>
                </a:ext>
              </a:extLst>
            </p:cNvPr>
            <p:cNvSpPr txBox="1"/>
            <p:nvPr/>
          </p:nvSpPr>
          <p:spPr>
            <a:xfrm>
              <a:off x="614330" y="126133"/>
              <a:ext cx="1141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</a:t>
              </a:r>
              <a:r>
                <a:rPr lang="en-US" sz="2400" b="1" spc="50" dirty="0" smtClean="0">
                  <a:solidFill>
                    <a:schemeClr val="bg1">
                      <a:lumMod val="95000"/>
                    </a:schemeClr>
                  </a:solidFill>
                </a:rPr>
                <a:t>4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Rectangle 67">
              <a:extLst>
                <a:ext uri="{FF2B5EF4-FFF2-40B4-BE49-F238E27FC236}">
                  <a16:creationId xmlns="" xmlns:a16="http://schemas.microsoft.com/office/drawing/2014/main" id="{4CF4EBC9-61E0-4924-A190-C9FF0F0662A6}"/>
                </a:ext>
              </a:extLst>
            </p:cNvPr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Rectangle 68">
              <a:extLst>
                <a:ext uri="{FF2B5EF4-FFF2-40B4-BE49-F238E27FC236}">
                  <a16:creationId xmlns="" xmlns:a16="http://schemas.microsoft.com/office/drawing/2014/main" id="{35F09031-05B5-4314-9388-3B2B6DA2805B}"/>
                </a:ext>
              </a:extLst>
            </p:cNvPr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Rectangle 69">
              <a:extLst>
                <a:ext uri="{FF2B5EF4-FFF2-40B4-BE49-F238E27FC236}">
                  <a16:creationId xmlns="" xmlns:a16="http://schemas.microsoft.com/office/drawing/2014/main" id="{27D2E556-D192-468B-9656-F45483AE0CC9}"/>
                </a:ext>
              </a:extLst>
            </p:cNvPr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5" name="Group 70">
            <a:extLst>
              <a:ext uri="{FF2B5EF4-FFF2-40B4-BE49-F238E27FC236}">
                <a16:creationId xmlns="" xmlns:a16="http://schemas.microsoft.com/office/drawing/2014/main" id="{82F1F8DA-7B47-41E1-95A0-6715759141E9}"/>
              </a:ext>
            </a:extLst>
          </p:cNvPr>
          <p:cNvGrpSpPr/>
          <p:nvPr/>
        </p:nvGrpSpPr>
        <p:grpSpPr>
          <a:xfrm>
            <a:off x="1296071" y="238125"/>
            <a:ext cx="542626" cy="1366315"/>
            <a:chOff x="1351578" y="29628"/>
            <a:chExt cx="542626" cy="1366315"/>
          </a:xfrm>
        </p:grpSpPr>
        <p:sp>
          <p:nvSpPr>
            <p:cNvPr id="26" name="Rectangle 71">
              <a:extLst>
                <a:ext uri="{FF2B5EF4-FFF2-40B4-BE49-F238E27FC236}">
                  <a16:creationId xmlns="" xmlns:a16="http://schemas.microsoft.com/office/drawing/2014/main" id="{FD943060-1588-40A5-8C2C-A3A951691DA2}"/>
                </a:ext>
              </a:extLst>
            </p:cNvPr>
            <p:cNvSpPr/>
            <p:nvPr/>
          </p:nvSpPr>
          <p:spPr>
            <a:xfrm>
              <a:off x="1351578" y="537122"/>
              <a:ext cx="75532" cy="85882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27" name="Rectangle 72">
              <a:extLst>
                <a:ext uri="{FF2B5EF4-FFF2-40B4-BE49-F238E27FC236}">
                  <a16:creationId xmlns="" xmlns:a16="http://schemas.microsoft.com/office/drawing/2014/main" id="{73F9B87C-1F6F-4DBB-88DE-A5188ACA3494}"/>
                </a:ext>
              </a:extLst>
            </p:cNvPr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220A3FFB-A535-4E8F-8F2E-6DDF027A4F99}"/>
                </a:ext>
              </a:extLst>
            </p:cNvPr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Rectangle 74">
              <a:extLst>
                <a:ext uri="{FF2B5EF4-FFF2-40B4-BE49-F238E27FC236}">
                  <a16:creationId xmlns="" xmlns:a16="http://schemas.microsoft.com/office/drawing/2014/main" id="{A6C4D407-BEA4-4AB6-9EE4-B433FBBB65E4}"/>
                </a:ext>
              </a:extLst>
            </p:cNvPr>
            <p:cNvSpPr/>
            <p:nvPr/>
          </p:nvSpPr>
          <p:spPr>
            <a:xfrm rot="16200000">
              <a:off x="1604353" y="357300"/>
              <a:ext cx="69041" cy="4300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sp>
        <p:nvSpPr>
          <p:cNvPr id="30" name="Rectangle 75">
            <a:extLst>
              <a:ext uri="{FF2B5EF4-FFF2-40B4-BE49-F238E27FC236}">
                <a16:creationId xmlns="" xmlns:a16="http://schemas.microsoft.com/office/drawing/2014/main" id="{60AEA0F0-DB2C-46D3-860D-641E663A3515}"/>
              </a:ext>
            </a:extLst>
          </p:cNvPr>
          <p:cNvSpPr/>
          <p:nvPr/>
        </p:nvSpPr>
        <p:spPr>
          <a:xfrm>
            <a:off x="7005531" y="745619"/>
            <a:ext cx="75532" cy="85882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TextBox 30"/>
          <p:cNvSpPr txBox="1"/>
          <p:nvPr/>
        </p:nvSpPr>
        <p:spPr>
          <a:xfrm>
            <a:off x="9962866" y="6086902"/>
            <a:ext cx="14734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smtClean="0"/>
              <a:t>: </a:t>
            </a:r>
            <a:r>
              <a:rPr lang="en-US" sz="1200" dirty="0" smtClean="0"/>
              <a:t>commons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5278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="" xmlns:a16="http://schemas.microsoft.com/office/drawing/2014/main" id="{AB8D4E7E-5345-4016-ABE6-E00D3294BFD1}"/>
              </a:ext>
            </a:extLst>
          </p:cNvPr>
          <p:cNvSpPr txBox="1">
            <a:spLocks/>
          </p:cNvSpPr>
          <p:nvPr/>
        </p:nvSpPr>
        <p:spPr>
          <a:xfrm>
            <a:off x="309401" y="174366"/>
            <a:ext cx="11573197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d-ID" sz="3200" b="1" dirty="0">
                <a:latin typeface="+mj-lt"/>
                <a:cs typeface="Calibri" panose="020F0502020204030204" pitchFamily="34" charset="0"/>
              </a:rPr>
              <a:t>PETA KONSEP</a:t>
            </a:r>
          </a:p>
        </p:txBody>
      </p:sp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xmlns="" id="{8AF23BB2-8B7D-4C6D-AAA0-73E7CA41CA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2513054"/>
              </p:ext>
            </p:extLst>
          </p:nvPr>
        </p:nvGraphicFramePr>
        <p:xfrm>
          <a:off x="-954906" y="850348"/>
          <a:ext cx="8081560" cy="5397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C6BEAA2B-2E54-4BA5-BFF9-7544AC73C9E8}"/>
              </a:ext>
            </a:extLst>
          </p:cNvPr>
          <p:cNvGrpSpPr/>
          <p:nvPr/>
        </p:nvGrpSpPr>
        <p:grpSpPr>
          <a:xfrm>
            <a:off x="6600914" y="1787856"/>
            <a:ext cx="5281684" cy="3835021"/>
            <a:chOff x="3366914" y="2916559"/>
            <a:chExt cx="2424286" cy="1655441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92BC611D-D76B-480A-B930-717963617FCE}"/>
                </a:ext>
              </a:extLst>
            </p:cNvPr>
            <p:cNvSpPr/>
            <p:nvPr/>
          </p:nvSpPr>
          <p:spPr>
            <a:xfrm>
              <a:off x="3366914" y="3203451"/>
              <a:ext cx="2424286" cy="129614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8000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xmlns="" id="{33A0EE00-62A2-4AD9-825C-AD244C6D0288}"/>
                </a:ext>
              </a:extLst>
            </p:cNvPr>
            <p:cNvSpPr/>
            <p:nvPr/>
          </p:nvSpPr>
          <p:spPr>
            <a:xfrm>
              <a:off x="3419872" y="3140968"/>
              <a:ext cx="2304256" cy="129614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8000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xmlns="" id="{A42765AD-F07A-4D74-861B-292EE8407CDC}"/>
                </a:ext>
              </a:extLst>
            </p:cNvPr>
            <p:cNvSpPr/>
            <p:nvPr/>
          </p:nvSpPr>
          <p:spPr>
            <a:xfrm>
              <a:off x="4572000" y="2916559"/>
              <a:ext cx="1080120" cy="1520552"/>
            </a:xfrm>
            <a:custGeom>
              <a:avLst/>
              <a:gdLst>
                <a:gd name="connsiteX0" fmla="*/ 0 w 1080120"/>
                <a:gd name="connsiteY0" fmla="*/ 0 h 1368152"/>
                <a:gd name="connsiteX1" fmla="*/ 1080120 w 1080120"/>
                <a:gd name="connsiteY1" fmla="*/ 0 h 1368152"/>
                <a:gd name="connsiteX2" fmla="*/ 1080120 w 1080120"/>
                <a:gd name="connsiteY2" fmla="*/ 1368152 h 1368152"/>
                <a:gd name="connsiteX3" fmla="*/ 0 w 1080120"/>
                <a:gd name="connsiteY3" fmla="*/ 1368152 h 1368152"/>
                <a:gd name="connsiteX4" fmla="*/ 0 w 1080120"/>
                <a:gd name="connsiteY4" fmla="*/ 0 h 1368152"/>
                <a:gd name="connsiteX0" fmla="*/ 0 w 1080120"/>
                <a:gd name="connsiteY0" fmla="*/ 95250 h 1463402"/>
                <a:gd name="connsiteX1" fmla="*/ 1080120 w 1080120"/>
                <a:gd name="connsiteY1" fmla="*/ 0 h 1463402"/>
                <a:gd name="connsiteX2" fmla="*/ 1080120 w 1080120"/>
                <a:gd name="connsiteY2" fmla="*/ 1463402 h 1463402"/>
                <a:gd name="connsiteX3" fmla="*/ 0 w 1080120"/>
                <a:gd name="connsiteY3" fmla="*/ 1463402 h 1463402"/>
                <a:gd name="connsiteX4" fmla="*/ 0 w 1080120"/>
                <a:gd name="connsiteY4" fmla="*/ 95250 h 1463402"/>
                <a:gd name="connsiteX0" fmla="*/ 0 w 1080120"/>
                <a:gd name="connsiteY0" fmla="*/ 131815 h 1499967"/>
                <a:gd name="connsiteX1" fmla="*/ 1080120 w 1080120"/>
                <a:gd name="connsiteY1" fmla="*/ 36565 h 1499967"/>
                <a:gd name="connsiteX2" fmla="*/ 1080120 w 1080120"/>
                <a:gd name="connsiteY2" fmla="*/ 1499967 h 1499967"/>
                <a:gd name="connsiteX3" fmla="*/ 0 w 1080120"/>
                <a:gd name="connsiteY3" fmla="*/ 1499967 h 1499967"/>
                <a:gd name="connsiteX4" fmla="*/ 0 w 1080120"/>
                <a:gd name="connsiteY4" fmla="*/ 131815 h 1499967"/>
                <a:gd name="connsiteX0" fmla="*/ 0 w 1080120"/>
                <a:gd name="connsiteY0" fmla="*/ 152612 h 1520764"/>
                <a:gd name="connsiteX1" fmla="*/ 1080120 w 1080120"/>
                <a:gd name="connsiteY1" fmla="*/ 57362 h 1520764"/>
                <a:gd name="connsiteX2" fmla="*/ 1080120 w 1080120"/>
                <a:gd name="connsiteY2" fmla="*/ 1520764 h 1520764"/>
                <a:gd name="connsiteX3" fmla="*/ 0 w 1080120"/>
                <a:gd name="connsiteY3" fmla="*/ 1520764 h 1520764"/>
                <a:gd name="connsiteX4" fmla="*/ 0 w 1080120"/>
                <a:gd name="connsiteY4" fmla="*/ 152612 h 1520764"/>
                <a:gd name="connsiteX0" fmla="*/ 0 w 1080120"/>
                <a:gd name="connsiteY0" fmla="*/ 123156 h 1491308"/>
                <a:gd name="connsiteX1" fmla="*/ 1080120 w 1080120"/>
                <a:gd name="connsiteY1" fmla="*/ 27906 h 1491308"/>
                <a:gd name="connsiteX2" fmla="*/ 1080120 w 1080120"/>
                <a:gd name="connsiteY2" fmla="*/ 1491308 h 1491308"/>
                <a:gd name="connsiteX3" fmla="*/ 0 w 1080120"/>
                <a:gd name="connsiteY3" fmla="*/ 1491308 h 1491308"/>
                <a:gd name="connsiteX4" fmla="*/ 0 w 1080120"/>
                <a:gd name="connsiteY4" fmla="*/ 123156 h 1491308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80120 w 1080120"/>
                <a:gd name="connsiteY2" fmla="*/ 152055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120" h="1520552">
                  <a:moveTo>
                    <a:pt x="0" y="152400"/>
                  </a:moveTo>
                  <a:cubicBezTo>
                    <a:pt x="369565" y="6350"/>
                    <a:pt x="653405" y="-44450"/>
                    <a:pt x="1080120" y="0"/>
                  </a:cubicBezTo>
                  <a:lnTo>
                    <a:pt x="1070595" y="1349102"/>
                  </a:lnTo>
                  <a:cubicBezTo>
                    <a:pt x="694680" y="1311002"/>
                    <a:pt x="309240" y="1358627"/>
                    <a:pt x="0" y="1520552"/>
                  </a:cubicBezTo>
                  <a:lnTo>
                    <a:pt x="0" y="1524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8000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30" name="Rectangle 3">
              <a:extLst>
                <a:ext uri="{FF2B5EF4-FFF2-40B4-BE49-F238E27FC236}">
                  <a16:creationId xmlns:a16="http://schemas.microsoft.com/office/drawing/2014/main" xmlns="" id="{0931E16B-C5C5-48E5-9A70-86AF4E1B6407}"/>
                </a:ext>
              </a:extLst>
            </p:cNvPr>
            <p:cNvSpPr/>
            <p:nvPr/>
          </p:nvSpPr>
          <p:spPr>
            <a:xfrm flipH="1">
              <a:off x="3491880" y="2916559"/>
              <a:ext cx="1080120" cy="1520552"/>
            </a:xfrm>
            <a:custGeom>
              <a:avLst/>
              <a:gdLst>
                <a:gd name="connsiteX0" fmla="*/ 0 w 1080120"/>
                <a:gd name="connsiteY0" fmla="*/ 0 h 1368152"/>
                <a:gd name="connsiteX1" fmla="*/ 1080120 w 1080120"/>
                <a:gd name="connsiteY1" fmla="*/ 0 h 1368152"/>
                <a:gd name="connsiteX2" fmla="*/ 1080120 w 1080120"/>
                <a:gd name="connsiteY2" fmla="*/ 1368152 h 1368152"/>
                <a:gd name="connsiteX3" fmla="*/ 0 w 1080120"/>
                <a:gd name="connsiteY3" fmla="*/ 1368152 h 1368152"/>
                <a:gd name="connsiteX4" fmla="*/ 0 w 1080120"/>
                <a:gd name="connsiteY4" fmla="*/ 0 h 1368152"/>
                <a:gd name="connsiteX0" fmla="*/ 0 w 1080120"/>
                <a:gd name="connsiteY0" fmla="*/ 95250 h 1463402"/>
                <a:gd name="connsiteX1" fmla="*/ 1080120 w 1080120"/>
                <a:gd name="connsiteY1" fmla="*/ 0 h 1463402"/>
                <a:gd name="connsiteX2" fmla="*/ 1080120 w 1080120"/>
                <a:gd name="connsiteY2" fmla="*/ 1463402 h 1463402"/>
                <a:gd name="connsiteX3" fmla="*/ 0 w 1080120"/>
                <a:gd name="connsiteY3" fmla="*/ 1463402 h 1463402"/>
                <a:gd name="connsiteX4" fmla="*/ 0 w 1080120"/>
                <a:gd name="connsiteY4" fmla="*/ 95250 h 1463402"/>
                <a:gd name="connsiteX0" fmla="*/ 0 w 1080120"/>
                <a:gd name="connsiteY0" fmla="*/ 131815 h 1499967"/>
                <a:gd name="connsiteX1" fmla="*/ 1080120 w 1080120"/>
                <a:gd name="connsiteY1" fmla="*/ 36565 h 1499967"/>
                <a:gd name="connsiteX2" fmla="*/ 1080120 w 1080120"/>
                <a:gd name="connsiteY2" fmla="*/ 1499967 h 1499967"/>
                <a:gd name="connsiteX3" fmla="*/ 0 w 1080120"/>
                <a:gd name="connsiteY3" fmla="*/ 1499967 h 1499967"/>
                <a:gd name="connsiteX4" fmla="*/ 0 w 1080120"/>
                <a:gd name="connsiteY4" fmla="*/ 131815 h 1499967"/>
                <a:gd name="connsiteX0" fmla="*/ 0 w 1080120"/>
                <a:gd name="connsiteY0" fmla="*/ 152612 h 1520764"/>
                <a:gd name="connsiteX1" fmla="*/ 1080120 w 1080120"/>
                <a:gd name="connsiteY1" fmla="*/ 57362 h 1520764"/>
                <a:gd name="connsiteX2" fmla="*/ 1080120 w 1080120"/>
                <a:gd name="connsiteY2" fmla="*/ 1520764 h 1520764"/>
                <a:gd name="connsiteX3" fmla="*/ 0 w 1080120"/>
                <a:gd name="connsiteY3" fmla="*/ 1520764 h 1520764"/>
                <a:gd name="connsiteX4" fmla="*/ 0 w 1080120"/>
                <a:gd name="connsiteY4" fmla="*/ 152612 h 1520764"/>
                <a:gd name="connsiteX0" fmla="*/ 0 w 1080120"/>
                <a:gd name="connsiteY0" fmla="*/ 123156 h 1491308"/>
                <a:gd name="connsiteX1" fmla="*/ 1080120 w 1080120"/>
                <a:gd name="connsiteY1" fmla="*/ 27906 h 1491308"/>
                <a:gd name="connsiteX2" fmla="*/ 1080120 w 1080120"/>
                <a:gd name="connsiteY2" fmla="*/ 1491308 h 1491308"/>
                <a:gd name="connsiteX3" fmla="*/ 0 w 1080120"/>
                <a:gd name="connsiteY3" fmla="*/ 1491308 h 1491308"/>
                <a:gd name="connsiteX4" fmla="*/ 0 w 1080120"/>
                <a:gd name="connsiteY4" fmla="*/ 123156 h 1491308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80120 w 1080120"/>
                <a:gd name="connsiteY2" fmla="*/ 152055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120" h="1520552">
                  <a:moveTo>
                    <a:pt x="0" y="152400"/>
                  </a:moveTo>
                  <a:cubicBezTo>
                    <a:pt x="369565" y="6350"/>
                    <a:pt x="653405" y="-44450"/>
                    <a:pt x="1080120" y="0"/>
                  </a:cubicBezTo>
                  <a:lnTo>
                    <a:pt x="1070595" y="1349102"/>
                  </a:lnTo>
                  <a:cubicBezTo>
                    <a:pt x="694680" y="1311002"/>
                    <a:pt x="309240" y="1358627"/>
                    <a:pt x="0" y="1520552"/>
                  </a:cubicBezTo>
                  <a:lnTo>
                    <a:pt x="0" y="1524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8000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31" name="Oval 7">
              <a:extLst>
                <a:ext uri="{FF2B5EF4-FFF2-40B4-BE49-F238E27FC236}">
                  <a16:creationId xmlns:a16="http://schemas.microsoft.com/office/drawing/2014/main" xmlns="" id="{10C921E0-943B-4CE4-85E5-6AEB8304F9FA}"/>
                </a:ext>
              </a:extLst>
            </p:cNvPr>
            <p:cNvSpPr/>
            <p:nvPr/>
          </p:nvSpPr>
          <p:spPr>
            <a:xfrm>
              <a:off x="4439051" y="4449847"/>
              <a:ext cx="257915" cy="122153"/>
            </a:xfrm>
            <a:custGeom>
              <a:avLst/>
              <a:gdLst/>
              <a:ahLst/>
              <a:cxnLst/>
              <a:rect l="l" t="t" r="r" b="b"/>
              <a:pathLst>
                <a:path w="900094" h="360040">
                  <a:moveTo>
                    <a:pt x="0" y="0"/>
                  </a:moveTo>
                  <a:lnTo>
                    <a:pt x="900094" y="0"/>
                  </a:lnTo>
                  <a:cubicBezTo>
                    <a:pt x="900094" y="198845"/>
                    <a:pt x="698601" y="360040"/>
                    <a:pt x="450047" y="360040"/>
                  </a:cubicBezTo>
                  <a:cubicBezTo>
                    <a:pt x="201493" y="360040"/>
                    <a:pt x="0" y="198845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8000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</p:spTree>
    <p:extLst>
      <p:ext uri="{BB962C8B-B14F-4D97-AF65-F5344CB8AC3E}">
        <p14:creationId xmlns:p14="http://schemas.microsoft.com/office/powerpoint/2010/main" val="210907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="" xmlns:a16="http://schemas.microsoft.com/office/drawing/2014/main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9">
            <a:extLst>
              <a:ext uri="{FF2B5EF4-FFF2-40B4-BE49-F238E27FC236}">
                <a16:creationId xmlns="" xmlns:a16="http://schemas.microsoft.com/office/drawing/2014/main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14">
            <a:extLst>
              <a:ext uri="{FF2B5EF4-FFF2-40B4-BE49-F238E27FC236}">
                <a16:creationId xmlns="" xmlns:a16="http://schemas.microsoft.com/office/drawing/2014/main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A.</a:t>
            </a:r>
            <a:endParaRPr lang="ko-KR" altLang="en-U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="" xmlns:a16="http://schemas.microsoft.com/office/drawing/2014/main" id="{229E6455-9717-474C-AD0A-F172A35D73DD}"/>
              </a:ext>
            </a:extLst>
          </p:cNvPr>
          <p:cNvSpPr txBox="1"/>
          <p:nvPr/>
        </p:nvSpPr>
        <p:spPr bwMode="auto">
          <a:xfrm>
            <a:off x="822405" y="313232"/>
            <a:ext cx="6055822" cy="70788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000" b="1" i="1" dirty="0" smtClean="0">
                <a:solidFill>
                  <a:srgbClr val="002060"/>
                </a:solidFill>
                <a:cs typeface="Arial" pitchFamily="34" charset="0"/>
              </a:rPr>
              <a:t>LOAD </a:t>
            </a:r>
            <a:r>
              <a:rPr lang="en-US" altLang="ko-KR" sz="4000" b="1" i="1" dirty="0">
                <a:solidFill>
                  <a:srgbClr val="002060"/>
                </a:solidFill>
                <a:cs typeface="Arial" pitchFamily="34" charset="0"/>
              </a:rPr>
              <a:t>BALANCING</a:t>
            </a:r>
            <a:endParaRPr lang="ko-KR" altLang="en-US" sz="4000" b="1" i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DB15166-114D-4679-98E3-6E4071949DE7}"/>
              </a:ext>
            </a:extLst>
          </p:cNvPr>
          <p:cNvSpPr txBox="1"/>
          <p:nvPr/>
        </p:nvSpPr>
        <p:spPr>
          <a:xfrm>
            <a:off x="383903" y="2423841"/>
            <a:ext cx="631714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/>
              <a:t>Teknik</a:t>
            </a:r>
            <a:r>
              <a:rPr lang="en-US" sz="2200" dirty="0"/>
              <a:t> </a:t>
            </a:r>
            <a:r>
              <a:rPr lang="en-US" sz="2200" i="1" dirty="0"/>
              <a:t>load balancing</a:t>
            </a:r>
            <a:r>
              <a:rPr lang="en-US" sz="2200" dirty="0"/>
              <a:t> </a:t>
            </a:r>
            <a:r>
              <a:rPr lang="en-US" sz="2200" dirty="0" err="1"/>
              <a:t>tidak</a:t>
            </a:r>
            <a:r>
              <a:rPr lang="en-US" sz="2200" dirty="0"/>
              <a:t> </a:t>
            </a:r>
            <a:r>
              <a:rPr lang="en-US" sz="2200" dirty="0" err="1"/>
              <a:t>terlepas</a:t>
            </a:r>
            <a:r>
              <a:rPr lang="en-US" sz="2200" dirty="0"/>
              <a:t> </a:t>
            </a:r>
            <a:r>
              <a:rPr lang="en-US" sz="2200" dirty="0" err="1"/>
              <a:t>dari</a:t>
            </a:r>
            <a:r>
              <a:rPr lang="en-US" sz="2200" dirty="0"/>
              <a:t> </a:t>
            </a:r>
            <a:r>
              <a:rPr lang="en-US" sz="2200" dirty="0" err="1"/>
              <a:t>pemilihan</a:t>
            </a:r>
            <a:r>
              <a:rPr lang="en-US" sz="2200" dirty="0"/>
              <a:t> </a:t>
            </a:r>
            <a:r>
              <a:rPr lang="en-US" sz="2200" dirty="0" err="1"/>
              <a:t>jenis</a:t>
            </a:r>
            <a:r>
              <a:rPr lang="en-US" sz="2200" dirty="0"/>
              <a:t> </a:t>
            </a:r>
            <a:r>
              <a:rPr lang="en-US" sz="2200" dirty="0" err="1"/>
              <a:t>mekanisme</a:t>
            </a:r>
            <a:r>
              <a:rPr lang="en-US" sz="2200" dirty="0"/>
              <a:t> </a:t>
            </a:r>
            <a:r>
              <a:rPr lang="en-US" sz="2200" i="1" dirty="0"/>
              <a:t>routing</a:t>
            </a:r>
            <a:r>
              <a:rPr lang="en-US" sz="2200" dirty="0"/>
              <a:t> yang </a:t>
            </a:r>
            <a:r>
              <a:rPr lang="en-US" sz="2200" dirty="0" err="1"/>
              <a:t>diterapkan</a:t>
            </a:r>
            <a:r>
              <a:rPr lang="en-US" sz="2200" dirty="0"/>
              <a:t> </a:t>
            </a:r>
            <a:r>
              <a:rPr lang="en-US" sz="2200" dirty="0" err="1"/>
              <a:t>dalam</a:t>
            </a:r>
            <a:r>
              <a:rPr lang="en-US" sz="2200" dirty="0"/>
              <a:t> </a:t>
            </a:r>
            <a:r>
              <a:rPr lang="en-US" sz="2200" dirty="0" err="1"/>
              <a:t>sebuah</a:t>
            </a:r>
            <a:r>
              <a:rPr lang="en-US" sz="2200" dirty="0"/>
              <a:t> </a:t>
            </a:r>
            <a:r>
              <a:rPr lang="en-US" sz="2200" dirty="0" err="1"/>
              <a:t>jaringan</a:t>
            </a:r>
            <a:r>
              <a:rPr lang="en-US" sz="2200" dirty="0"/>
              <a:t>. Inti </a:t>
            </a:r>
            <a:r>
              <a:rPr lang="en-US" sz="2200" dirty="0" err="1"/>
              <a:t>pekerjaan</a:t>
            </a:r>
            <a:r>
              <a:rPr lang="en-US" sz="2200" dirty="0"/>
              <a:t> </a:t>
            </a:r>
            <a:r>
              <a:rPr lang="en-US" sz="2200" i="1" dirty="0"/>
              <a:t>routing</a:t>
            </a:r>
            <a:r>
              <a:rPr lang="en-US" sz="2200" dirty="0"/>
              <a:t> </a:t>
            </a:r>
            <a:r>
              <a:rPr lang="en-US" sz="2200" dirty="0" err="1"/>
              <a:t>adalah</a:t>
            </a:r>
            <a:r>
              <a:rPr lang="en-US" sz="2200" dirty="0"/>
              <a:t> </a:t>
            </a:r>
            <a:r>
              <a:rPr lang="en-US" sz="2200" dirty="0" err="1"/>
              <a:t>mencarikan</a:t>
            </a:r>
            <a:r>
              <a:rPr lang="en-US" sz="2200" dirty="0"/>
              <a:t> </a:t>
            </a:r>
            <a:r>
              <a:rPr lang="en-US" sz="2200" dirty="0" err="1"/>
              <a:t>jalur</a:t>
            </a:r>
            <a:r>
              <a:rPr lang="en-US" sz="2200" dirty="0"/>
              <a:t> </a:t>
            </a:r>
            <a:r>
              <a:rPr lang="en-US" sz="2200" dirty="0" err="1"/>
              <a:t>terbaik</a:t>
            </a:r>
            <a:r>
              <a:rPr lang="en-US" sz="2200" dirty="0"/>
              <a:t> </a:t>
            </a:r>
            <a:r>
              <a:rPr lang="en-US" sz="2200" dirty="0" err="1"/>
              <a:t>atau</a:t>
            </a:r>
            <a:r>
              <a:rPr lang="en-US" sz="2200" dirty="0"/>
              <a:t> </a:t>
            </a:r>
            <a:r>
              <a:rPr lang="en-US" sz="2200" i="1" dirty="0"/>
              <a:t>best path </a:t>
            </a:r>
            <a:r>
              <a:rPr lang="en-US" sz="2200" dirty="0"/>
              <a:t>agar </a:t>
            </a:r>
            <a:r>
              <a:rPr lang="en-US" sz="2200" dirty="0" err="1"/>
              <a:t>paket</a:t>
            </a:r>
            <a:r>
              <a:rPr lang="en-US" sz="2200" dirty="0"/>
              <a:t> data </a:t>
            </a:r>
            <a:r>
              <a:rPr lang="en-US" sz="2200" dirty="0" err="1"/>
              <a:t>dapat</a:t>
            </a:r>
            <a:r>
              <a:rPr lang="en-US" sz="2200" dirty="0"/>
              <a:t> </a:t>
            </a:r>
            <a:r>
              <a:rPr lang="en-US" sz="2200" dirty="0" err="1"/>
              <a:t>sampai</a:t>
            </a:r>
            <a:r>
              <a:rPr lang="en-US" sz="2200" dirty="0"/>
              <a:t> </a:t>
            </a:r>
            <a:r>
              <a:rPr lang="en-US" sz="2200" dirty="0" err="1"/>
              <a:t>ke</a:t>
            </a:r>
            <a:r>
              <a:rPr lang="en-US" sz="2200" dirty="0"/>
              <a:t> </a:t>
            </a:r>
            <a:r>
              <a:rPr lang="en-US" sz="2200" dirty="0" err="1"/>
              <a:t>tujuan</a:t>
            </a:r>
            <a:r>
              <a:rPr lang="en-US" sz="2200" dirty="0"/>
              <a:t> </a:t>
            </a:r>
            <a:r>
              <a:rPr lang="en-US" sz="2200" dirty="0" err="1"/>
              <a:t>secara</a:t>
            </a:r>
            <a:r>
              <a:rPr lang="en-US" sz="2200" dirty="0"/>
              <a:t> </a:t>
            </a:r>
            <a:r>
              <a:rPr lang="en-US" sz="2200" dirty="0" err="1"/>
              <a:t>cepat</a:t>
            </a:r>
            <a:r>
              <a:rPr lang="en-US" sz="2200" dirty="0"/>
              <a:t>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aman</a:t>
            </a:r>
            <a:r>
              <a:rPr lang="en-US" sz="2200" dirty="0"/>
              <a:t>, </a:t>
            </a:r>
            <a:r>
              <a:rPr lang="en-US" sz="2200" dirty="0" err="1"/>
              <a:t>entah</a:t>
            </a:r>
            <a:r>
              <a:rPr lang="en-US" sz="2200" dirty="0"/>
              <a:t> </a:t>
            </a:r>
            <a:r>
              <a:rPr lang="en-US" sz="2200" dirty="0" err="1"/>
              <a:t>itu</a:t>
            </a:r>
            <a:r>
              <a:rPr lang="en-US" sz="2200" dirty="0"/>
              <a:t> </a:t>
            </a:r>
            <a:r>
              <a:rPr lang="en-US" sz="2200" dirty="0" err="1"/>
              <a:t>menggunakan</a:t>
            </a:r>
            <a:r>
              <a:rPr lang="en-US" sz="2200" dirty="0"/>
              <a:t> </a:t>
            </a:r>
            <a:r>
              <a:rPr lang="en-US" sz="2200" i="1" dirty="0"/>
              <a:t>manual</a:t>
            </a:r>
            <a:r>
              <a:rPr lang="en-US" sz="2200" dirty="0"/>
              <a:t> </a:t>
            </a:r>
            <a:r>
              <a:rPr lang="en-US" sz="2200" i="1" dirty="0"/>
              <a:t>entry</a:t>
            </a:r>
            <a:r>
              <a:rPr lang="en-US" sz="2200" dirty="0"/>
              <a:t> </a:t>
            </a:r>
            <a:r>
              <a:rPr lang="en-US" sz="2200" dirty="0" err="1"/>
              <a:t>secara</a:t>
            </a:r>
            <a:r>
              <a:rPr lang="en-US" sz="2200" dirty="0"/>
              <a:t> </a:t>
            </a:r>
            <a:r>
              <a:rPr lang="en-US" sz="2200" dirty="0" err="1"/>
              <a:t>statis</a:t>
            </a:r>
            <a:r>
              <a:rPr lang="en-US" sz="2200" dirty="0"/>
              <a:t> </a:t>
            </a:r>
            <a:r>
              <a:rPr lang="en-US" sz="2200" dirty="0" err="1"/>
              <a:t>atau</a:t>
            </a:r>
            <a:r>
              <a:rPr lang="en-US" sz="2200" dirty="0"/>
              <a:t> </a:t>
            </a:r>
            <a:r>
              <a:rPr lang="en-US" sz="2200" dirty="0" err="1"/>
              <a:t>menggunakan</a:t>
            </a:r>
            <a:r>
              <a:rPr lang="en-US" sz="2200" dirty="0"/>
              <a:t> </a:t>
            </a:r>
            <a:r>
              <a:rPr lang="en-US" sz="2200" dirty="0" err="1"/>
              <a:t>teknologi</a:t>
            </a:r>
            <a:r>
              <a:rPr lang="en-US" sz="2200" dirty="0"/>
              <a:t> </a:t>
            </a:r>
            <a:r>
              <a:rPr lang="en-US" sz="2200" i="1" dirty="0"/>
              <a:t>routing</a:t>
            </a:r>
            <a:r>
              <a:rPr lang="en-US" sz="2200" dirty="0"/>
              <a:t> </a:t>
            </a:r>
            <a:r>
              <a:rPr lang="en-US" sz="2200" dirty="0" err="1"/>
              <a:t>dinamis</a:t>
            </a:r>
            <a:r>
              <a:rPr lang="en-US" sz="2200" dirty="0"/>
              <a:t> </a:t>
            </a:r>
            <a:r>
              <a:rPr lang="en-US" sz="2200" dirty="0" err="1"/>
              <a:t>seperti</a:t>
            </a:r>
            <a:r>
              <a:rPr lang="en-US" sz="2200" dirty="0"/>
              <a:t> EIGRP, RIP, OSPF,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lainnya</a:t>
            </a:r>
            <a:r>
              <a:rPr lang="en-US" sz="2200" dirty="0"/>
              <a:t>.</a:t>
            </a:r>
            <a:endParaRPr lang="en-US" altLang="ko-KR" sz="2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154923E3-C643-4767-9459-C42D4D9DCE2F}"/>
              </a:ext>
            </a:extLst>
          </p:cNvPr>
          <p:cNvGrpSpPr/>
          <p:nvPr/>
        </p:nvGrpSpPr>
        <p:grpSpPr>
          <a:xfrm>
            <a:off x="7424382" y="2920621"/>
            <a:ext cx="3123376" cy="2984114"/>
            <a:chOff x="7896385" y="3137166"/>
            <a:chExt cx="2982619" cy="282570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" name="Rounded Rectangle 7">
              <a:extLst>
                <a:ext uri="{FF2B5EF4-FFF2-40B4-BE49-F238E27FC236}">
                  <a16:creationId xmlns:a16="http://schemas.microsoft.com/office/drawing/2014/main" xmlns="" id="{2517C42E-678B-434A-82D5-E63C0C8DA965}"/>
                </a:ext>
              </a:extLst>
            </p:cNvPr>
            <p:cNvSpPr/>
            <p:nvPr/>
          </p:nvSpPr>
          <p:spPr>
            <a:xfrm>
              <a:off x="8210366" y="3137166"/>
              <a:ext cx="2351766" cy="2825704"/>
            </a:xfrm>
            <a:prstGeom prst="roundRect">
              <a:avLst>
                <a:gd name="adj" fmla="val 6085"/>
              </a:avLst>
            </a:prstGeom>
            <a:grpFill/>
            <a:ln w="2698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381000" dist="127000" dir="14400000" sy="23000" kx="1200000" algn="br" rotWithShape="0">
                <a:prstClr val="black">
                  <a:alpha val="20000"/>
                </a:prstClr>
              </a:outerShdw>
            </a:effectLst>
            <a:scene3d>
              <a:camera prst="perspectiveRelaxed" fov="3000000">
                <a:rot lat="19744257" lon="18463385" rev="2675973"/>
              </a:camera>
              <a:lightRig rig="balanced" dir="t"/>
            </a:scene3d>
            <a:sp3d extrusionH="114300" prstMaterial="matte">
              <a:bevelT w="127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0" name="Freeform: Shape 16">
              <a:extLst>
                <a:ext uri="{FF2B5EF4-FFF2-40B4-BE49-F238E27FC236}">
                  <a16:creationId xmlns:a16="http://schemas.microsoft.com/office/drawing/2014/main" xmlns="" id="{58686908-1FB4-4280-BC70-20B2566DF9F3}"/>
                </a:ext>
              </a:extLst>
            </p:cNvPr>
            <p:cNvSpPr/>
            <p:nvPr/>
          </p:nvSpPr>
          <p:spPr>
            <a:xfrm>
              <a:off x="7896385" y="3756661"/>
              <a:ext cx="2982619" cy="1816243"/>
            </a:xfrm>
            <a:custGeom>
              <a:avLst/>
              <a:gdLst>
                <a:gd name="connsiteX0" fmla="*/ 0 w 2879387"/>
                <a:gd name="connsiteY0" fmla="*/ 175098 h 1789889"/>
                <a:gd name="connsiteX1" fmla="*/ 1498059 w 2879387"/>
                <a:gd name="connsiteY1" fmla="*/ 1789889 h 1789889"/>
                <a:gd name="connsiteX2" fmla="*/ 2879387 w 2879387"/>
                <a:gd name="connsiteY2" fmla="*/ 1420238 h 1789889"/>
                <a:gd name="connsiteX3" fmla="*/ 1400783 w 2879387"/>
                <a:gd name="connsiteY3" fmla="*/ 0 h 1789889"/>
                <a:gd name="connsiteX4" fmla="*/ 0 w 2879387"/>
                <a:gd name="connsiteY4" fmla="*/ 175098 h 1789889"/>
                <a:gd name="connsiteX0" fmla="*/ 0 w 2918298"/>
                <a:gd name="connsiteY0" fmla="*/ 194553 h 1789889"/>
                <a:gd name="connsiteX1" fmla="*/ 1536970 w 2918298"/>
                <a:gd name="connsiteY1" fmla="*/ 1789889 h 1789889"/>
                <a:gd name="connsiteX2" fmla="*/ 2918298 w 2918298"/>
                <a:gd name="connsiteY2" fmla="*/ 1420238 h 1789889"/>
                <a:gd name="connsiteX3" fmla="*/ 1439694 w 2918298"/>
                <a:gd name="connsiteY3" fmla="*/ 0 h 1789889"/>
                <a:gd name="connsiteX4" fmla="*/ 0 w 2918298"/>
                <a:gd name="connsiteY4" fmla="*/ 194553 h 1789889"/>
                <a:gd name="connsiteX0" fmla="*/ 0 w 2937754"/>
                <a:gd name="connsiteY0" fmla="*/ 194553 h 1789889"/>
                <a:gd name="connsiteX1" fmla="*/ 1536970 w 2937754"/>
                <a:gd name="connsiteY1" fmla="*/ 1789889 h 1789889"/>
                <a:gd name="connsiteX2" fmla="*/ 2937754 w 2937754"/>
                <a:gd name="connsiteY2" fmla="*/ 1410511 h 1789889"/>
                <a:gd name="connsiteX3" fmla="*/ 1439694 w 2937754"/>
                <a:gd name="connsiteY3" fmla="*/ 0 h 1789889"/>
                <a:gd name="connsiteX4" fmla="*/ 0 w 2937754"/>
                <a:gd name="connsiteY4" fmla="*/ 194553 h 1789889"/>
                <a:gd name="connsiteX0" fmla="*/ 0 w 2937754"/>
                <a:gd name="connsiteY0" fmla="*/ 194553 h 1789889"/>
                <a:gd name="connsiteX1" fmla="*/ 1536970 w 2937754"/>
                <a:gd name="connsiteY1" fmla="*/ 1789889 h 1789889"/>
                <a:gd name="connsiteX2" fmla="*/ 2937754 w 2937754"/>
                <a:gd name="connsiteY2" fmla="*/ 1410511 h 1789889"/>
                <a:gd name="connsiteX3" fmla="*/ 1400783 w 2937754"/>
                <a:gd name="connsiteY3" fmla="*/ 0 h 1789889"/>
                <a:gd name="connsiteX4" fmla="*/ 0 w 2937754"/>
                <a:gd name="connsiteY4" fmla="*/ 194553 h 1789889"/>
                <a:gd name="connsiteX0" fmla="*/ 0 w 2937754"/>
                <a:gd name="connsiteY0" fmla="*/ 194553 h 1789889"/>
                <a:gd name="connsiteX1" fmla="*/ 1536970 w 2937754"/>
                <a:gd name="connsiteY1" fmla="*/ 1789889 h 1789889"/>
                <a:gd name="connsiteX2" fmla="*/ 2937754 w 2937754"/>
                <a:gd name="connsiteY2" fmla="*/ 1429967 h 1789889"/>
                <a:gd name="connsiteX3" fmla="*/ 1400783 w 2937754"/>
                <a:gd name="connsiteY3" fmla="*/ 0 h 1789889"/>
                <a:gd name="connsiteX4" fmla="*/ 0 w 2937754"/>
                <a:gd name="connsiteY4" fmla="*/ 194553 h 1789889"/>
                <a:gd name="connsiteX0" fmla="*/ 0 w 2947481"/>
                <a:gd name="connsiteY0" fmla="*/ 194553 h 1789889"/>
                <a:gd name="connsiteX1" fmla="*/ 1536970 w 2947481"/>
                <a:gd name="connsiteY1" fmla="*/ 1789889 h 1789889"/>
                <a:gd name="connsiteX2" fmla="*/ 2947481 w 2947481"/>
                <a:gd name="connsiteY2" fmla="*/ 1429967 h 1789889"/>
                <a:gd name="connsiteX3" fmla="*/ 1400783 w 2947481"/>
                <a:gd name="connsiteY3" fmla="*/ 0 h 1789889"/>
                <a:gd name="connsiteX4" fmla="*/ 0 w 2947481"/>
                <a:gd name="connsiteY4" fmla="*/ 194553 h 1789889"/>
                <a:gd name="connsiteX0" fmla="*/ 0 w 2947481"/>
                <a:gd name="connsiteY0" fmla="*/ 194553 h 1851382"/>
                <a:gd name="connsiteX1" fmla="*/ 1545755 w 2947481"/>
                <a:gd name="connsiteY1" fmla="*/ 1851382 h 1851382"/>
                <a:gd name="connsiteX2" fmla="*/ 2947481 w 2947481"/>
                <a:gd name="connsiteY2" fmla="*/ 1429967 h 1851382"/>
                <a:gd name="connsiteX3" fmla="*/ 1400783 w 2947481"/>
                <a:gd name="connsiteY3" fmla="*/ 0 h 1851382"/>
                <a:gd name="connsiteX4" fmla="*/ 0 w 2947481"/>
                <a:gd name="connsiteY4" fmla="*/ 194553 h 1851382"/>
                <a:gd name="connsiteX0" fmla="*/ 0 w 2965050"/>
                <a:gd name="connsiteY0" fmla="*/ 194553 h 1851382"/>
                <a:gd name="connsiteX1" fmla="*/ 1545755 w 2965050"/>
                <a:gd name="connsiteY1" fmla="*/ 1851382 h 1851382"/>
                <a:gd name="connsiteX2" fmla="*/ 2965050 w 2965050"/>
                <a:gd name="connsiteY2" fmla="*/ 1447537 h 1851382"/>
                <a:gd name="connsiteX3" fmla="*/ 1400783 w 2965050"/>
                <a:gd name="connsiteY3" fmla="*/ 0 h 1851382"/>
                <a:gd name="connsiteX4" fmla="*/ 0 w 2965050"/>
                <a:gd name="connsiteY4" fmla="*/ 194553 h 1851382"/>
                <a:gd name="connsiteX0" fmla="*/ 0 w 2982619"/>
                <a:gd name="connsiteY0" fmla="*/ 194553 h 1851382"/>
                <a:gd name="connsiteX1" fmla="*/ 1563324 w 2982619"/>
                <a:gd name="connsiteY1" fmla="*/ 1851382 h 1851382"/>
                <a:gd name="connsiteX2" fmla="*/ 2982619 w 2982619"/>
                <a:gd name="connsiteY2" fmla="*/ 1447537 h 1851382"/>
                <a:gd name="connsiteX3" fmla="*/ 1418352 w 2982619"/>
                <a:gd name="connsiteY3" fmla="*/ 0 h 1851382"/>
                <a:gd name="connsiteX4" fmla="*/ 0 w 2982619"/>
                <a:gd name="connsiteY4" fmla="*/ 194553 h 1851382"/>
                <a:gd name="connsiteX0" fmla="*/ 0 w 2982619"/>
                <a:gd name="connsiteY0" fmla="*/ 159414 h 1816243"/>
                <a:gd name="connsiteX1" fmla="*/ 1563324 w 2982619"/>
                <a:gd name="connsiteY1" fmla="*/ 1816243 h 1816243"/>
                <a:gd name="connsiteX2" fmla="*/ 2982619 w 2982619"/>
                <a:gd name="connsiteY2" fmla="*/ 1412398 h 1816243"/>
                <a:gd name="connsiteX3" fmla="*/ 1444706 w 2982619"/>
                <a:gd name="connsiteY3" fmla="*/ 0 h 1816243"/>
                <a:gd name="connsiteX4" fmla="*/ 0 w 2982619"/>
                <a:gd name="connsiteY4" fmla="*/ 159414 h 181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2619" h="1816243">
                  <a:moveTo>
                    <a:pt x="0" y="159414"/>
                  </a:moveTo>
                  <a:lnTo>
                    <a:pt x="1563324" y="1816243"/>
                  </a:lnTo>
                  <a:lnTo>
                    <a:pt x="2982619" y="1412398"/>
                  </a:lnTo>
                  <a:lnTo>
                    <a:pt x="1444706" y="0"/>
                  </a:lnTo>
                  <a:lnTo>
                    <a:pt x="0" y="15941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Freeform 13">
            <a:extLst>
              <a:ext uri="{FF2B5EF4-FFF2-40B4-BE49-F238E27FC236}">
                <a16:creationId xmlns:a16="http://schemas.microsoft.com/office/drawing/2014/main" xmlns="" id="{79F18A16-1933-472A-81FD-6368260DF74A}"/>
              </a:ext>
            </a:extLst>
          </p:cNvPr>
          <p:cNvSpPr>
            <a:spLocks/>
          </p:cNvSpPr>
          <p:nvPr/>
        </p:nvSpPr>
        <p:spPr bwMode="auto">
          <a:xfrm rot="10437640" flipV="1">
            <a:off x="8281992" y="3469123"/>
            <a:ext cx="1249240" cy="1872749"/>
          </a:xfrm>
          <a:custGeom>
            <a:avLst/>
            <a:gdLst>
              <a:gd name="T0" fmla="*/ 388 w 2127"/>
              <a:gd name="T1" fmla="*/ 1550 h 3157"/>
              <a:gd name="T2" fmla="*/ 312 w 2127"/>
              <a:gd name="T3" fmla="*/ 1481 h 3157"/>
              <a:gd name="T4" fmla="*/ 259 w 2127"/>
              <a:gd name="T5" fmla="*/ 1260 h 3157"/>
              <a:gd name="T6" fmla="*/ 380 w 2127"/>
              <a:gd name="T7" fmla="*/ 1152 h 3157"/>
              <a:gd name="T8" fmla="*/ 318 w 2127"/>
              <a:gd name="T9" fmla="*/ 915 h 3157"/>
              <a:gd name="T10" fmla="*/ 345 w 2127"/>
              <a:gd name="T11" fmla="*/ 802 h 3157"/>
              <a:gd name="T12" fmla="*/ 349 w 2127"/>
              <a:gd name="T13" fmla="*/ 635 h 3157"/>
              <a:gd name="T14" fmla="*/ 421 w 2127"/>
              <a:gd name="T15" fmla="*/ 485 h 3157"/>
              <a:gd name="T16" fmla="*/ 561 w 2127"/>
              <a:gd name="T17" fmla="*/ 367 h 3157"/>
              <a:gd name="T18" fmla="*/ 569 w 2127"/>
              <a:gd name="T19" fmla="*/ 271 h 3157"/>
              <a:gd name="T20" fmla="*/ 561 w 2127"/>
              <a:gd name="T21" fmla="*/ 181 h 3157"/>
              <a:gd name="T22" fmla="*/ 625 w 2127"/>
              <a:gd name="T23" fmla="*/ 148 h 3157"/>
              <a:gd name="T24" fmla="*/ 769 w 2127"/>
              <a:gd name="T25" fmla="*/ 90 h 3157"/>
              <a:gd name="T26" fmla="*/ 909 w 2127"/>
              <a:gd name="T27" fmla="*/ 57 h 3157"/>
              <a:gd name="T28" fmla="*/ 1114 w 2127"/>
              <a:gd name="T29" fmla="*/ 148 h 3157"/>
              <a:gd name="T30" fmla="*/ 1236 w 2127"/>
              <a:gd name="T31" fmla="*/ 300 h 3157"/>
              <a:gd name="T32" fmla="*/ 1447 w 2127"/>
              <a:gd name="T33" fmla="*/ 373 h 3157"/>
              <a:gd name="T34" fmla="*/ 1554 w 2127"/>
              <a:gd name="T35" fmla="*/ 475 h 3157"/>
              <a:gd name="T36" fmla="*/ 1775 w 2127"/>
              <a:gd name="T37" fmla="*/ 691 h 3157"/>
              <a:gd name="T38" fmla="*/ 1677 w 2127"/>
              <a:gd name="T39" fmla="*/ 814 h 3157"/>
              <a:gd name="T40" fmla="*/ 1939 w 2127"/>
              <a:gd name="T41" fmla="*/ 1097 h 3157"/>
              <a:gd name="T42" fmla="*/ 1890 w 2127"/>
              <a:gd name="T43" fmla="*/ 1273 h 3157"/>
              <a:gd name="T44" fmla="*/ 2095 w 2127"/>
              <a:gd name="T45" fmla="*/ 1310 h 3157"/>
              <a:gd name="T46" fmla="*/ 1794 w 2127"/>
              <a:gd name="T47" fmla="*/ 1274 h 3157"/>
              <a:gd name="T48" fmla="*/ 1811 w 2127"/>
              <a:gd name="T49" fmla="*/ 1429 h 3157"/>
              <a:gd name="T50" fmla="*/ 1930 w 2127"/>
              <a:gd name="T51" fmla="*/ 1478 h 3157"/>
              <a:gd name="T52" fmla="*/ 1627 w 2127"/>
              <a:gd name="T53" fmla="*/ 1415 h 3157"/>
              <a:gd name="T54" fmla="*/ 1667 w 2127"/>
              <a:gd name="T55" fmla="*/ 1497 h 3157"/>
              <a:gd name="T56" fmla="*/ 1629 w 2127"/>
              <a:gd name="T57" fmla="*/ 1664 h 3157"/>
              <a:gd name="T58" fmla="*/ 1496 w 2127"/>
              <a:gd name="T59" fmla="*/ 1500 h 3157"/>
              <a:gd name="T60" fmla="*/ 1532 w 2127"/>
              <a:gd name="T61" fmla="*/ 1589 h 3157"/>
              <a:gd name="T62" fmla="*/ 1509 w 2127"/>
              <a:gd name="T63" fmla="*/ 1647 h 3157"/>
              <a:gd name="T64" fmla="*/ 1579 w 2127"/>
              <a:gd name="T65" fmla="*/ 1799 h 3157"/>
              <a:gd name="T66" fmla="*/ 1631 w 2127"/>
              <a:gd name="T67" fmla="*/ 2080 h 3157"/>
              <a:gd name="T68" fmla="*/ 1652 w 2127"/>
              <a:gd name="T69" fmla="*/ 2242 h 3157"/>
              <a:gd name="T70" fmla="*/ 1572 w 2127"/>
              <a:gd name="T71" fmla="*/ 2303 h 3157"/>
              <a:gd name="T72" fmla="*/ 1567 w 2127"/>
              <a:gd name="T73" fmla="*/ 2433 h 3157"/>
              <a:gd name="T74" fmla="*/ 1498 w 2127"/>
              <a:gd name="T75" fmla="*/ 2455 h 3157"/>
              <a:gd name="T76" fmla="*/ 1384 w 2127"/>
              <a:gd name="T77" fmla="*/ 2483 h 3157"/>
              <a:gd name="T78" fmla="*/ 1251 w 2127"/>
              <a:gd name="T79" fmla="*/ 2679 h 3157"/>
              <a:gd name="T80" fmla="*/ 998 w 2127"/>
              <a:gd name="T81" fmla="*/ 2538 h 3157"/>
              <a:gd name="T82" fmla="*/ 790 w 2127"/>
              <a:gd name="T83" fmla="*/ 2468 h 3157"/>
              <a:gd name="T84" fmla="*/ 649 w 2127"/>
              <a:gd name="T85" fmla="*/ 2321 h 3157"/>
              <a:gd name="T86" fmla="*/ 513 w 2127"/>
              <a:gd name="T87" fmla="*/ 2337 h 3157"/>
              <a:gd name="T88" fmla="*/ 574 w 2127"/>
              <a:gd name="T89" fmla="*/ 2476 h 3157"/>
              <a:gd name="T90" fmla="*/ 545 w 2127"/>
              <a:gd name="T91" fmla="*/ 2580 h 3157"/>
              <a:gd name="T92" fmla="*/ 349 w 2127"/>
              <a:gd name="T93" fmla="*/ 2754 h 3157"/>
              <a:gd name="T94" fmla="*/ 407 w 2127"/>
              <a:gd name="T95" fmla="*/ 2783 h 3157"/>
              <a:gd name="T96" fmla="*/ 456 w 2127"/>
              <a:gd name="T97" fmla="*/ 2817 h 3157"/>
              <a:gd name="T98" fmla="*/ 449 w 2127"/>
              <a:gd name="T99" fmla="*/ 2968 h 3157"/>
              <a:gd name="T100" fmla="*/ 392 w 2127"/>
              <a:gd name="T101" fmla="*/ 3084 h 3157"/>
              <a:gd name="T102" fmla="*/ 349 w 2127"/>
              <a:gd name="T103" fmla="*/ 3149 h 3157"/>
              <a:gd name="T104" fmla="*/ 164 w 2127"/>
              <a:gd name="T105" fmla="*/ 3145 h 3157"/>
              <a:gd name="T106" fmla="*/ 18 w 2127"/>
              <a:gd name="T107" fmla="*/ 2940 h 3157"/>
              <a:gd name="T108" fmla="*/ 139 w 2127"/>
              <a:gd name="T109" fmla="*/ 2743 h 3157"/>
              <a:gd name="T110" fmla="*/ 100 w 2127"/>
              <a:gd name="T111" fmla="*/ 2541 h 3157"/>
              <a:gd name="T112" fmla="*/ 211 w 2127"/>
              <a:gd name="T113" fmla="*/ 2293 h 3157"/>
              <a:gd name="T114" fmla="*/ 341 w 2127"/>
              <a:gd name="T115" fmla="*/ 2266 h 3157"/>
              <a:gd name="T116" fmla="*/ 417 w 2127"/>
              <a:gd name="T117" fmla="*/ 2296 h 3157"/>
              <a:gd name="T118" fmla="*/ 508 w 2127"/>
              <a:gd name="T119" fmla="*/ 2062 h 3157"/>
              <a:gd name="T120" fmla="*/ 488 w 2127"/>
              <a:gd name="T121" fmla="*/ 1904 h 3157"/>
              <a:gd name="T122" fmla="*/ 496 w 2127"/>
              <a:gd name="T123" fmla="*/ 1782 h 3157"/>
              <a:gd name="T124" fmla="*/ 514 w 2127"/>
              <a:gd name="T125" fmla="*/ 1618 h 3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27" h="3157">
                <a:moveTo>
                  <a:pt x="440" y="1547"/>
                </a:moveTo>
                <a:cubicBezTo>
                  <a:pt x="431" y="1553"/>
                  <a:pt x="430" y="1563"/>
                  <a:pt x="426" y="1570"/>
                </a:cubicBezTo>
                <a:cubicBezTo>
                  <a:pt x="422" y="1577"/>
                  <a:pt x="419" y="1587"/>
                  <a:pt x="408" y="1586"/>
                </a:cubicBezTo>
                <a:cubicBezTo>
                  <a:pt x="395" y="1585"/>
                  <a:pt x="382" y="1582"/>
                  <a:pt x="376" y="1569"/>
                </a:cubicBezTo>
                <a:cubicBezTo>
                  <a:pt x="370" y="1558"/>
                  <a:pt x="372" y="1549"/>
                  <a:pt x="388" y="1550"/>
                </a:cubicBezTo>
                <a:cubicBezTo>
                  <a:pt x="399" y="1551"/>
                  <a:pt x="401" y="1544"/>
                  <a:pt x="401" y="1535"/>
                </a:cubicBezTo>
                <a:cubicBezTo>
                  <a:pt x="403" y="1510"/>
                  <a:pt x="380" y="1494"/>
                  <a:pt x="357" y="1505"/>
                </a:cubicBezTo>
                <a:cubicBezTo>
                  <a:pt x="349" y="1508"/>
                  <a:pt x="342" y="1512"/>
                  <a:pt x="333" y="1515"/>
                </a:cubicBezTo>
                <a:cubicBezTo>
                  <a:pt x="323" y="1517"/>
                  <a:pt x="315" y="1514"/>
                  <a:pt x="309" y="1505"/>
                </a:cubicBezTo>
                <a:cubicBezTo>
                  <a:pt x="302" y="1496"/>
                  <a:pt x="307" y="1489"/>
                  <a:pt x="312" y="1481"/>
                </a:cubicBezTo>
                <a:cubicBezTo>
                  <a:pt x="321" y="1467"/>
                  <a:pt x="336" y="1464"/>
                  <a:pt x="351" y="1459"/>
                </a:cubicBezTo>
                <a:cubicBezTo>
                  <a:pt x="387" y="1447"/>
                  <a:pt x="387" y="1447"/>
                  <a:pt x="375" y="1411"/>
                </a:cubicBezTo>
                <a:cubicBezTo>
                  <a:pt x="364" y="1376"/>
                  <a:pt x="354" y="1342"/>
                  <a:pt x="353" y="1306"/>
                </a:cubicBezTo>
                <a:cubicBezTo>
                  <a:pt x="353" y="1294"/>
                  <a:pt x="346" y="1293"/>
                  <a:pt x="338" y="1291"/>
                </a:cubicBezTo>
                <a:cubicBezTo>
                  <a:pt x="312" y="1284"/>
                  <a:pt x="286" y="1275"/>
                  <a:pt x="259" y="1260"/>
                </a:cubicBezTo>
                <a:cubicBezTo>
                  <a:pt x="282" y="1252"/>
                  <a:pt x="302" y="1256"/>
                  <a:pt x="323" y="1257"/>
                </a:cubicBezTo>
                <a:cubicBezTo>
                  <a:pt x="367" y="1259"/>
                  <a:pt x="387" y="1243"/>
                  <a:pt x="392" y="1204"/>
                </a:cubicBezTo>
                <a:cubicBezTo>
                  <a:pt x="395" y="1186"/>
                  <a:pt x="389" y="1176"/>
                  <a:pt x="371" y="1172"/>
                </a:cubicBezTo>
                <a:cubicBezTo>
                  <a:pt x="363" y="1170"/>
                  <a:pt x="355" y="1170"/>
                  <a:pt x="348" y="1164"/>
                </a:cubicBezTo>
                <a:cubicBezTo>
                  <a:pt x="356" y="1152"/>
                  <a:pt x="369" y="1152"/>
                  <a:pt x="380" y="1152"/>
                </a:cubicBezTo>
                <a:cubicBezTo>
                  <a:pt x="392" y="1152"/>
                  <a:pt x="395" y="1147"/>
                  <a:pt x="396" y="1137"/>
                </a:cubicBezTo>
                <a:cubicBezTo>
                  <a:pt x="398" y="1109"/>
                  <a:pt x="388" y="1086"/>
                  <a:pt x="374" y="1063"/>
                </a:cubicBezTo>
                <a:cubicBezTo>
                  <a:pt x="366" y="1050"/>
                  <a:pt x="357" y="1036"/>
                  <a:pt x="349" y="1023"/>
                </a:cubicBezTo>
                <a:cubicBezTo>
                  <a:pt x="337" y="1002"/>
                  <a:pt x="333" y="980"/>
                  <a:pt x="340" y="957"/>
                </a:cubicBezTo>
                <a:cubicBezTo>
                  <a:pt x="346" y="934"/>
                  <a:pt x="340" y="923"/>
                  <a:pt x="318" y="915"/>
                </a:cubicBezTo>
                <a:cubicBezTo>
                  <a:pt x="315" y="914"/>
                  <a:pt x="312" y="914"/>
                  <a:pt x="307" y="913"/>
                </a:cubicBezTo>
                <a:cubicBezTo>
                  <a:pt x="316" y="897"/>
                  <a:pt x="331" y="894"/>
                  <a:pt x="344" y="889"/>
                </a:cubicBezTo>
                <a:cubicBezTo>
                  <a:pt x="360" y="883"/>
                  <a:pt x="372" y="874"/>
                  <a:pt x="377" y="857"/>
                </a:cubicBezTo>
                <a:cubicBezTo>
                  <a:pt x="382" y="845"/>
                  <a:pt x="380" y="836"/>
                  <a:pt x="367" y="831"/>
                </a:cubicBezTo>
                <a:cubicBezTo>
                  <a:pt x="353" y="826"/>
                  <a:pt x="344" y="819"/>
                  <a:pt x="345" y="802"/>
                </a:cubicBezTo>
                <a:cubicBezTo>
                  <a:pt x="345" y="786"/>
                  <a:pt x="357" y="784"/>
                  <a:pt x="369" y="781"/>
                </a:cubicBezTo>
                <a:cubicBezTo>
                  <a:pt x="373" y="780"/>
                  <a:pt x="380" y="780"/>
                  <a:pt x="379" y="773"/>
                </a:cubicBezTo>
                <a:cubicBezTo>
                  <a:pt x="379" y="765"/>
                  <a:pt x="375" y="756"/>
                  <a:pt x="367" y="754"/>
                </a:cubicBezTo>
                <a:cubicBezTo>
                  <a:pt x="345" y="748"/>
                  <a:pt x="347" y="734"/>
                  <a:pt x="352" y="716"/>
                </a:cubicBezTo>
                <a:cubicBezTo>
                  <a:pt x="358" y="689"/>
                  <a:pt x="357" y="662"/>
                  <a:pt x="349" y="635"/>
                </a:cubicBezTo>
                <a:cubicBezTo>
                  <a:pt x="347" y="627"/>
                  <a:pt x="346" y="620"/>
                  <a:pt x="351" y="613"/>
                </a:cubicBezTo>
                <a:cubicBezTo>
                  <a:pt x="364" y="593"/>
                  <a:pt x="371" y="574"/>
                  <a:pt x="356" y="551"/>
                </a:cubicBezTo>
                <a:cubicBezTo>
                  <a:pt x="351" y="542"/>
                  <a:pt x="361" y="537"/>
                  <a:pt x="367" y="538"/>
                </a:cubicBezTo>
                <a:cubicBezTo>
                  <a:pt x="400" y="545"/>
                  <a:pt x="411" y="528"/>
                  <a:pt x="413" y="499"/>
                </a:cubicBezTo>
                <a:cubicBezTo>
                  <a:pt x="414" y="494"/>
                  <a:pt x="418" y="490"/>
                  <a:pt x="421" y="485"/>
                </a:cubicBezTo>
                <a:cubicBezTo>
                  <a:pt x="437" y="458"/>
                  <a:pt x="439" y="456"/>
                  <a:pt x="470" y="463"/>
                </a:cubicBezTo>
                <a:cubicBezTo>
                  <a:pt x="487" y="467"/>
                  <a:pt x="498" y="465"/>
                  <a:pt x="506" y="447"/>
                </a:cubicBezTo>
                <a:cubicBezTo>
                  <a:pt x="512" y="434"/>
                  <a:pt x="523" y="422"/>
                  <a:pt x="539" y="420"/>
                </a:cubicBezTo>
                <a:cubicBezTo>
                  <a:pt x="554" y="418"/>
                  <a:pt x="555" y="408"/>
                  <a:pt x="555" y="397"/>
                </a:cubicBezTo>
                <a:cubicBezTo>
                  <a:pt x="555" y="386"/>
                  <a:pt x="554" y="376"/>
                  <a:pt x="561" y="367"/>
                </a:cubicBezTo>
                <a:cubicBezTo>
                  <a:pt x="566" y="360"/>
                  <a:pt x="561" y="355"/>
                  <a:pt x="556" y="352"/>
                </a:cubicBezTo>
                <a:cubicBezTo>
                  <a:pt x="548" y="349"/>
                  <a:pt x="541" y="347"/>
                  <a:pt x="533" y="346"/>
                </a:cubicBezTo>
                <a:cubicBezTo>
                  <a:pt x="507" y="339"/>
                  <a:pt x="506" y="337"/>
                  <a:pt x="517" y="314"/>
                </a:cubicBezTo>
                <a:cubicBezTo>
                  <a:pt x="522" y="302"/>
                  <a:pt x="530" y="292"/>
                  <a:pt x="536" y="281"/>
                </a:cubicBezTo>
                <a:cubicBezTo>
                  <a:pt x="544" y="268"/>
                  <a:pt x="552" y="255"/>
                  <a:pt x="569" y="271"/>
                </a:cubicBezTo>
                <a:cubicBezTo>
                  <a:pt x="575" y="276"/>
                  <a:pt x="583" y="273"/>
                  <a:pt x="585" y="264"/>
                </a:cubicBezTo>
                <a:cubicBezTo>
                  <a:pt x="588" y="253"/>
                  <a:pt x="592" y="241"/>
                  <a:pt x="578" y="232"/>
                </a:cubicBezTo>
                <a:cubicBezTo>
                  <a:pt x="577" y="232"/>
                  <a:pt x="576" y="232"/>
                  <a:pt x="574" y="231"/>
                </a:cubicBezTo>
                <a:cubicBezTo>
                  <a:pt x="566" y="228"/>
                  <a:pt x="552" y="235"/>
                  <a:pt x="550" y="220"/>
                </a:cubicBezTo>
                <a:cubicBezTo>
                  <a:pt x="548" y="206"/>
                  <a:pt x="552" y="193"/>
                  <a:pt x="561" y="181"/>
                </a:cubicBezTo>
                <a:cubicBezTo>
                  <a:pt x="569" y="172"/>
                  <a:pt x="580" y="166"/>
                  <a:pt x="591" y="162"/>
                </a:cubicBezTo>
                <a:cubicBezTo>
                  <a:pt x="600" y="159"/>
                  <a:pt x="607" y="159"/>
                  <a:pt x="608" y="171"/>
                </a:cubicBezTo>
                <a:cubicBezTo>
                  <a:pt x="609" y="175"/>
                  <a:pt x="611" y="179"/>
                  <a:pt x="615" y="179"/>
                </a:cubicBezTo>
                <a:cubicBezTo>
                  <a:pt x="622" y="179"/>
                  <a:pt x="623" y="174"/>
                  <a:pt x="623" y="170"/>
                </a:cubicBezTo>
                <a:cubicBezTo>
                  <a:pt x="624" y="162"/>
                  <a:pt x="624" y="155"/>
                  <a:pt x="625" y="148"/>
                </a:cubicBezTo>
                <a:cubicBezTo>
                  <a:pt x="628" y="124"/>
                  <a:pt x="644" y="115"/>
                  <a:pt x="666" y="124"/>
                </a:cubicBezTo>
                <a:cubicBezTo>
                  <a:pt x="669" y="125"/>
                  <a:pt x="671" y="126"/>
                  <a:pt x="673" y="127"/>
                </a:cubicBezTo>
                <a:cubicBezTo>
                  <a:pt x="705" y="144"/>
                  <a:pt x="710" y="143"/>
                  <a:pt x="725" y="109"/>
                </a:cubicBezTo>
                <a:cubicBezTo>
                  <a:pt x="731" y="96"/>
                  <a:pt x="738" y="89"/>
                  <a:pt x="753" y="91"/>
                </a:cubicBezTo>
                <a:cubicBezTo>
                  <a:pt x="759" y="92"/>
                  <a:pt x="764" y="91"/>
                  <a:pt x="769" y="90"/>
                </a:cubicBezTo>
                <a:cubicBezTo>
                  <a:pt x="799" y="89"/>
                  <a:pt x="822" y="78"/>
                  <a:pt x="829" y="45"/>
                </a:cubicBezTo>
                <a:cubicBezTo>
                  <a:pt x="832" y="33"/>
                  <a:pt x="837" y="21"/>
                  <a:pt x="845" y="11"/>
                </a:cubicBezTo>
                <a:cubicBezTo>
                  <a:pt x="850" y="4"/>
                  <a:pt x="858" y="0"/>
                  <a:pt x="866" y="3"/>
                </a:cubicBezTo>
                <a:cubicBezTo>
                  <a:pt x="876" y="6"/>
                  <a:pt x="872" y="15"/>
                  <a:pt x="871" y="22"/>
                </a:cubicBezTo>
                <a:cubicBezTo>
                  <a:pt x="867" y="66"/>
                  <a:pt x="867" y="66"/>
                  <a:pt x="909" y="57"/>
                </a:cubicBezTo>
                <a:cubicBezTo>
                  <a:pt x="924" y="54"/>
                  <a:pt x="938" y="53"/>
                  <a:pt x="953" y="56"/>
                </a:cubicBezTo>
                <a:cubicBezTo>
                  <a:pt x="968" y="60"/>
                  <a:pt x="980" y="63"/>
                  <a:pt x="986" y="82"/>
                </a:cubicBezTo>
                <a:cubicBezTo>
                  <a:pt x="996" y="109"/>
                  <a:pt x="1034" y="117"/>
                  <a:pt x="1066" y="102"/>
                </a:cubicBezTo>
                <a:cubicBezTo>
                  <a:pt x="1071" y="100"/>
                  <a:pt x="1075" y="97"/>
                  <a:pt x="1081" y="94"/>
                </a:cubicBezTo>
                <a:cubicBezTo>
                  <a:pt x="1085" y="117"/>
                  <a:pt x="1091" y="138"/>
                  <a:pt x="1114" y="148"/>
                </a:cubicBezTo>
                <a:cubicBezTo>
                  <a:pt x="1135" y="157"/>
                  <a:pt x="1155" y="152"/>
                  <a:pt x="1176" y="148"/>
                </a:cubicBezTo>
                <a:cubicBezTo>
                  <a:pt x="1178" y="154"/>
                  <a:pt x="1174" y="156"/>
                  <a:pt x="1172" y="159"/>
                </a:cubicBezTo>
                <a:cubicBezTo>
                  <a:pt x="1152" y="181"/>
                  <a:pt x="1160" y="206"/>
                  <a:pt x="1189" y="215"/>
                </a:cubicBezTo>
                <a:cubicBezTo>
                  <a:pt x="1219" y="224"/>
                  <a:pt x="1219" y="224"/>
                  <a:pt x="1209" y="254"/>
                </a:cubicBezTo>
                <a:cubicBezTo>
                  <a:pt x="1202" y="275"/>
                  <a:pt x="1214" y="297"/>
                  <a:pt x="1236" y="300"/>
                </a:cubicBezTo>
                <a:cubicBezTo>
                  <a:pt x="1247" y="302"/>
                  <a:pt x="1248" y="292"/>
                  <a:pt x="1250" y="285"/>
                </a:cubicBezTo>
                <a:cubicBezTo>
                  <a:pt x="1253" y="273"/>
                  <a:pt x="1255" y="259"/>
                  <a:pt x="1270" y="255"/>
                </a:cubicBezTo>
                <a:cubicBezTo>
                  <a:pt x="1280" y="253"/>
                  <a:pt x="1287" y="252"/>
                  <a:pt x="1283" y="267"/>
                </a:cubicBezTo>
                <a:cubicBezTo>
                  <a:pt x="1274" y="305"/>
                  <a:pt x="1284" y="318"/>
                  <a:pt x="1322" y="321"/>
                </a:cubicBezTo>
                <a:cubicBezTo>
                  <a:pt x="1370" y="325"/>
                  <a:pt x="1411" y="342"/>
                  <a:pt x="1447" y="373"/>
                </a:cubicBezTo>
                <a:cubicBezTo>
                  <a:pt x="1465" y="389"/>
                  <a:pt x="1484" y="402"/>
                  <a:pt x="1507" y="410"/>
                </a:cubicBezTo>
                <a:cubicBezTo>
                  <a:pt x="1519" y="414"/>
                  <a:pt x="1530" y="414"/>
                  <a:pt x="1540" y="405"/>
                </a:cubicBezTo>
                <a:cubicBezTo>
                  <a:pt x="1549" y="397"/>
                  <a:pt x="1560" y="392"/>
                  <a:pt x="1570" y="402"/>
                </a:cubicBezTo>
                <a:cubicBezTo>
                  <a:pt x="1580" y="413"/>
                  <a:pt x="1569" y="421"/>
                  <a:pt x="1563" y="427"/>
                </a:cubicBezTo>
                <a:cubicBezTo>
                  <a:pt x="1548" y="442"/>
                  <a:pt x="1547" y="456"/>
                  <a:pt x="1554" y="475"/>
                </a:cubicBezTo>
                <a:cubicBezTo>
                  <a:pt x="1581" y="551"/>
                  <a:pt x="1584" y="629"/>
                  <a:pt x="1581" y="708"/>
                </a:cubicBezTo>
                <a:cubicBezTo>
                  <a:pt x="1580" y="748"/>
                  <a:pt x="1580" y="748"/>
                  <a:pt x="1616" y="763"/>
                </a:cubicBezTo>
                <a:cubicBezTo>
                  <a:pt x="1649" y="776"/>
                  <a:pt x="1649" y="776"/>
                  <a:pt x="1675" y="750"/>
                </a:cubicBezTo>
                <a:cubicBezTo>
                  <a:pt x="1693" y="732"/>
                  <a:pt x="1711" y="713"/>
                  <a:pt x="1734" y="700"/>
                </a:cubicBezTo>
                <a:cubicBezTo>
                  <a:pt x="1746" y="694"/>
                  <a:pt x="1759" y="688"/>
                  <a:pt x="1775" y="691"/>
                </a:cubicBezTo>
                <a:cubicBezTo>
                  <a:pt x="1772" y="703"/>
                  <a:pt x="1764" y="711"/>
                  <a:pt x="1758" y="720"/>
                </a:cubicBezTo>
                <a:cubicBezTo>
                  <a:pt x="1746" y="738"/>
                  <a:pt x="1738" y="757"/>
                  <a:pt x="1738" y="778"/>
                </a:cubicBezTo>
                <a:cubicBezTo>
                  <a:pt x="1737" y="790"/>
                  <a:pt x="1733" y="792"/>
                  <a:pt x="1722" y="791"/>
                </a:cubicBezTo>
                <a:cubicBezTo>
                  <a:pt x="1711" y="790"/>
                  <a:pt x="1699" y="790"/>
                  <a:pt x="1689" y="796"/>
                </a:cubicBezTo>
                <a:cubicBezTo>
                  <a:pt x="1683" y="801"/>
                  <a:pt x="1678" y="807"/>
                  <a:pt x="1677" y="814"/>
                </a:cubicBezTo>
                <a:cubicBezTo>
                  <a:pt x="1677" y="823"/>
                  <a:pt x="1686" y="823"/>
                  <a:pt x="1692" y="825"/>
                </a:cubicBezTo>
                <a:cubicBezTo>
                  <a:pt x="1732" y="839"/>
                  <a:pt x="1772" y="852"/>
                  <a:pt x="1813" y="867"/>
                </a:cubicBezTo>
                <a:cubicBezTo>
                  <a:pt x="1837" y="875"/>
                  <a:pt x="1861" y="886"/>
                  <a:pt x="1882" y="902"/>
                </a:cubicBezTo>
                <a:cubicBezTo>
                  <a:pt x="1923" y="931"/>
                  <a:pt x="1936" y="968"/>
                  <a:pt x="1924" y="1017"/>
                </a:cubicBezTo>
                <a:cubicBezTo>
                  <a:pt x="1912" y="1061"/>
                  <a:pt x="1912" y="1061"/>
                  <a:pt x="1939" y="1097"/>
                </a:cubicBezTo>
                <a:cubicBezTo>
                  <a:pt x="1923" y="1108"/>
                  <a:pt x="1913" y="1125"/>
                  <a:pt x="1904" y="1141"/>
                </a:cubicBezTo>
                <a:cubicBezTo>
                  <a:pt x="1895" y="1157"/>
                  <a:pt x="1884" y="1170"/>
                  <a:pt x="1865" y="1174"/>
                </a:cubicBezTo>
                <a:cubicBezTo>
                  <a:pt x="1851" y="1177"/>
                  <a:pt x="1837" y="1180"/>
                  <a:pt x="1834" y="1197"/>
                </a:cubicBezTo>
                <a:cubicBezTo>
                  <a:pt x="1830" y="1217"/>
                  <a:pt x="1831" y="1236"/>
                  <a:pt x="1849" y="1250"/>
                </a:cubicBezTo>
                <a:cubicBezTo>
                  <a:pt x="1861" y="1260"/>
                  <a:pt x="1876" y="1267"/>
                  <a:pt x="1890" y="1273"/>
                </a:cubicBezTo>
                <a:cubicBezTo>
                  <a:pt x="1914" y="1284"/>
                  <a:pt x="1939" y="1294"/>
                  <a:pt x="1961" y="1309"/>
                </a:cubicBezTo>
                <a:cubicBezTo>
                  <a:pt x="1974" y="1318"/>
                  <a:pt x="1981" y="1314"/>
                  <a:pt x="1983" y="1298"/>
                </a:cubicBezTo>
                <a:cubicBezTo>
                  <a:pt x="1984" y="1274"/>
                  <a:pt x="1997" y="1257"/>
                  <a:pt x="2020" y="1250"/>
                </a:cubicBezTo>
                <a:cubicBezTo>
                  <a:pt x="2045" y="1242"/>
                  <a:pt x="2073" y="1249"/>
                  <a:pt x="2088" y="1267"/>
                </a:cubicBezTo>
                <a:cubicBezTo>
                  <a:pt x="2099" y="1280"/>
                  <a:pt x="2101" y="1295"/>
                  <a:pt x="2095" y="1310"/>
                </a:cubicBezTo>
                <a:cubicBezTo>
                  <a:pt x="2088" y="1329"/>
                  <a:pt x="2096" y="1338"/>
                  <a:pt x="2112" y="1343"/>
                </a:cubicBezTo>
                <a:cubicBezTo>
                  <a:pt x="2122" y="1346"/>
                  <a:pt x="2127" y="1351"/>
                  <a:pt x="2125" y="1362"/>
                </a:cubicBezTo>
                <a:cubicBezTo>
                  <a:pt x="2123" y="1374"/>
                  <a:pt x="2114" y="1368"/>
                  <a:pt x="2108" y="1368"/>
                </a:cubicBezTo>
                <a:cubicBezTo>
                  <a:pt x="2002" y="1361"/>
                  <a:pt x="1903" y="1334"/>
                  <a:pt x="1815" y="1274"/>
                </a:cubicBezTo>
                <a:cubicBezTo>
                  <a:pt x="1807" y="1268"/>
                  <a:pt x="1800" y="1268"/>
                  <a:pt x="1794" y="1274"/>
                </a:cubicBezTo>
                <a:cubicBezTo>
                  <a:pt x="1782" y="1284"/>
                  <a:pt x="1770" y="1294"/>
                  <a:pt x="1759" y="1304"/>
                </a:cubicBezTo>
                <a:cubicBezTo>
                  <a:pt x="1743" y="1319"/>
                  <a:pt x="1727" y="1334"/>
                  <a:pt x="1704" y="1340"/>
                </a:cubicBezTo>
                <a:cubicBezTo>
                  <a:pt x="1693" y="1342"/>
                  <a:pt x="1693" y="1350"/>
                  <a:pt x="1698" y="1358"/>
                </a:cubicBezTo>
                <a:cubicBezTo>
                  <a:pt x="1705" y="1368"/>
                  <a:pt x="1712" y="1378"/>
                  <a:pt x="1726" y="1381"/>
                </a:cubicBezTo>
                <a:cubicBezTo>
                  <a:pt x="1758" y="1390"/>
                  <a:pt x="1785" y="1409"/>
                  <a:pt x="1811" y="1429"/>
                </a:cubicBezTo>
                <a:cubicBezTo>
                  <a:pt x="1831" y="1445"/>
                  <a:pt x="1851" y="1460"/>
                  <a:pt x="1874" y="1471"/>
                </a:cubicBezTo>
                <a:cubicBezTo>
                  <a:pt x="1890" y="1480"/>
                  <a:pt x="1899" y="1477"/>
                  <a:pt x="1904" y="1460"/>
                </a:cubicBezTo>
                <a:cubicBezTo>
                  <a:pt x="1906" y="1451"/>
                  <a:pt x="1908" y="1441"/>
                  <a:pt x="1922" y="1445"/>
                </a:cubicBezTo>
                <a:cubicBezTo>
                  <a:pt x="1935" y="1449"/>
                  <a:pt x="1940" y="1458"/>
                  <a:pt x="1941" y="1470"/>
                </a:cubicBezTo>
                <a:cubicBezTo>
                  <a:pt x="1941" y="1478"/>
                  <a:pt x="1935" y="1478"/>
                  <a:pt x="1930" y="1478"/>
                </a:cubicBezTo>
                <a:cubicBezTo>
                  <a:pt x="1914" y="1479"/>
                  <a:pt x="1900" y="1483"/>
                  <a:pt x="1887" y="1493"/>
                </a:cubicBezTo>
                <a:cubicBezTo>
                  <a:pt x="1881" y="1498"/>
                  <a:pt x="1877" y="1496"/>
                  <a:pt x="1871" y="1493"/>
                </a:cubicBezTo>
                <a:cubicBezTo>
                  <a:pt x="1813" y="1464"/>
                  <a:pt x="1751" y="1440"/>
                  <a:pt x="1708" y="1388"/>
                </a:cubicBezTo>
                <a:cubicBezTo>
                  <a:pt x="1695" y="1373"/>
                  <a:pt x="1664" y="1380"/>
                  <a:pt x="1656" y="1400"/>
                </a:cubicBezTo>
                <a:cubicBezTo>
                  <a:pt x="1649" y="1415"/>
                  <a:pt x="1641" y="1417"/>
                  <a:pt x="1627" y="1415"/>
                </a:cubicBezTo>
                <a:cubicBezTo>
                  <a:pt x="1620" y="1414"/>
                  <a:pt x="1612" y="1415"/>
                  <a:pt x="1605" y="1417"/>
                </a:cubicBezTo>
                <a:cubicBezTo>
                  <a:pt x="1593" y="1420"/>
                  <a:pt x="1590" y="1430"/>
                  <a:pt x="1588" y="1441"/>
                </a:cubicBezTo>
                <a:cubicBezTo>
                  <a:pt x="1586" y="1452"/>
                  <a:pt x="1593" y="1457"/>
                  <a:pt x="1601" y="1461"/>
                </a:cubicBezTo>
                <a:cubicBezTo>
                  <a:pt x="1611" y="1466"/>
                  <a:pt x="1623" y="1470"/>
                  <a:pt x="1634" y="1475"/>
                </a:cubicBezTo>
                <a:cubicBezTo>
                  <a:pt x="1646" y="1480"/>
                  <a:pt x="1658" y="1486"/>
                  <a:pt x="1667" y="1497"/>
                </a:cubicBezTo>
                <a:cubicBezTo>
                  <a:pt x="1682" y="1516"/>
                  <a:pt x="1679" y="1534"/>
                  <a:pt x="1656" y="1541"/>
                </a:cubicBezTo>
                <a:cubicBezTo>
                  <a:pt x="1613" y="1554"/>
                  <a:pt x="1610" y="1570"/>
                  <a:pt x="1633" y="1611"/>
                </a:cubicBezTo>
                <a:cubicBezTo>
                  <a:pt x="1642" y="1628"/>
                  <a:pt x="1653" y="1643"/>
                  <a:pt x="1646" y="1664"/>
                </a:cubicBezTo>
                <a:cubicBezTo>
                  <a:pt x="1644" y="1668"/>
                  <a:pt x="1644" y="1674"/>
                  <a:pt x="1638" y="1673"/>
                </a:cubicBezTo>
                <a:cubicBezTo>
                  <a:pt x="1632" y="1673"/>
                  <a:pt x="1630" y="1668"/>
                  <a:pt x="1629" y="1664"/>
                </a:cubicBezTo>
                <a:cubicBezTo>
                  <a:pt x="1627" y="1646"/>
                  <a:pt x="1616" y="1640"/>
                  <a:pt x="1599" y="1639"/>
                </a:cubicBezTo>
                <a:cubicBezTo>
                  <a:pt x="1575" y="1637"/>
                  <a:pt x="1560" y="1623"/>
                  <a:pt x="1552" y="1600"/>
                </a:cubicBezTo>
                <a:cubicBezTo>
                  <a:pt x="1546" y="1580"/>
                  <a:pt x="1540" y="1560"/>
                  <a:pt x="1533" y="1540"/>
                </a:cubicBezTo>
                <a:cubicBezTo>
                  <a:pt x="1529" y="1526"/>
                  <a:pt x="1521" y="1514"/>
                  <a:pt x="1510" y="1506"/>
                </a:cubicBezTo>
                <a:cubicBezTo>
                  <a:pt x="1506" y="1503"/>
                  <a:pt x="1502" y="1498"/>
                  <a:pt x="1496" y="1500"/>
                </a:cubicBezTo>
                <a:cubicBezTo>
                  <a:pt x="1489" y="1504"/>
                  <a:pt x="1486" y="1510"/>
                  <a:pt x="1487" y="1517"/>
                </a:cubicBezTo>
                <a:cubicBezTo>
                  <a:pt x="1488" y="1530"/>
                  <a:pt x="1490" y="1543"/>
                  <a:pt x="1492" y="1556"/>
                </a:cubicBezTo>
                <a:cubicBezTo>
                  <a:pt x="1493" y="1561"/>
                  <a:pt x="1498" y="1562"/>
                  <a:pt x="1502" y="1563"/>
                </a:cubicBezTo>
                <a:cubicBezTo>
                  <a:pt x="1506" y="1564"/>
                  <a:pt x="1511" y="1564"/>
                  <a:pt x="1515" y="1566"/>
                </a:cubicBezTo>
                <a:cubicBezTo>
                  <a:pt x="1527" y="1569"/>
                  <a:pt x="1536" y="1576"/>
                  <a:pt x="1532" y="1589"/>
                </a:cubicBezTo>
                <a:cubicBezTo>
                  <a:pt x="1528" y="1600"/>
                  <a:pt x="1516" y="1595"/>
                  <a:pt x="1507" y="1594"/>
                </a:cubicBezTo>
                <a:cubicBezTo>
                  <a:pt x="1504" y="1593"/>
                  <a:pt x="1500" y="1592"/>
                  <a:pt x="1498" y="1590"/>
                </a:cubicBezTo>
                <a:cubicBezTo>
                  <a:pt x="1480" y="1574"/>
                  <a:pt x="1478" y="1587"/>
                  <a:pt x="1474" y="1602"/>
                </a:cubicBezTo>
                <a:cubicBezTo>
                  <a:pt x="1468" y="1624"/>
                  <a:pt x="1468" y="1623"/>
                  <a:pt x="1492" y="1625"/>
                </a:cubicBezTo>
                <a:cubicBezTo>
                  <a:pt x="1506" y="1625"/>
                  <a:pt x="1515" y="1630"/>
                  <a:pt x="1509" y="1647"/>
                </a:cubicBezTo>
                <a:cubicBezTo>
                  <a:pt x="1505" y="1659"/>
                  <a:pt x="1502" y="1671"/>
                  <a:pt x="1500" y="1684"/>
                </a:cubicBezTo>
                <a:cubicBezTo>
                  <a:pt x="1497" y="1705"/>
                  <a:pt x="1504" y="1712"/>
                  <a:pt x="1525" y="1709"/>
                </a:cubicBezTo>
                <a:cubicBezTo>
                  <a:pt x="1529" y="1709"/>
                  <a:pt x="1532" y="1709"/>
                  <a:pt x="1535" y="1708"/>
                </a:cubicBezTo>
                <a:cubicBezTo>
                  <a:pt x="1553" y="1704"/>
                  <a:pt x="1560" y="1707"/>
                  <a:pt x="1558" y="1728"/>
                </a:cubicBezTo>
                <a:cubicBezTo>
                  <a:pt x="1554" y="1754"/>
                  <a:pt x="1565" y="1777"/>
                  <a:pt x="1579" y="1799"/>
                </a:cubicBezTo>
                <a:cubicBezTo>
                  <a:pt x="1596" y="1825"/>
                  <a:pt x="1618" y="1849"/>
                  <a:pt x="1631" y="1877"/>
                </a:cubicBezTo>
                <a:cubicBezTo>
                  <a:pt x="1639" y="1894"/>
                  <a:pt x="1643" y="1910"/>
                  <a:pt x="1634" y="1929"/>
                </a:cubicBezTo>
                <a:cubicBezTo>
                  <a:pt x="1623" y="1951"/>
                  <a:pt x="1628" y="1975"/>
                  <a:pt x="1637" y="1998"/>
                </a:cubicBezTo>
                <a:cubicBezTo>
                  <a:pt x="1640" y="2005"/>
                  <a:pt x="1643" y="2011"/>
                  <a:pt x="1645" y="2017"/>
                </a:cubicBezTo>
                <a:cubicBezTo>
                  <a:pt x="1662" y="2054"/>
                  <a:pt x="1662" y="2054"/>
                  <a:pt x="1631" y="2080"/>
                </a:cubicBezTo>
                <a:cubicBezTo>
                  <a:pt x="1625" y="2085"/>
                  <a:pt x="1621" y="2090"/>
                  <a:pt x="1623" y="2100"/>
                </a:cubicBezTo>
                <a:cubicBezTo>
                  <a:pt x="1625" y="2111"/>
                  <a:pt x="1624" y="2123"/>
                  <a:pt x="1622" y="2134"/>
                </a:cubicBezTo>
                <a:cubicBezTo>
                  <a:pt x="1618" y="2151"/>
                  <a:pt x="1627" y="2158"/>
                  <a:pt x="1641" y="2163"/>
                </a:cubicBezTo>
                <a:cubicBezTo>
                  <a:pt x="1686" y="2179"/>
                  <a:pt x="1686" y="2179"/>
                  <a:pt x="1659" y="2218"/>
                </a:cubicBezTo>
                <a:cubicBezTo>
                  <a:pt x="1654" y="2225"/>
                  <a:pt x="1652" y="2233"/>
                  <a:pt x="1652" y="2242"/>
                </a:cubicBezTo>
                <a:cubicBezTo>
                  <a:pt x="1652" y="2249"/>
                  <a:pt x="1659" y="2258"/>
                  <a:pt x="1647" y="2261"/>
                </a:cubicBezTo>
                <a:cubicBezTo>
                  <a:pt x="1637" y="2264"/>
                  <a:pt x="1627" y="2263"/>
                  <a:pt x="1621" y="2253"/>
                </a:cubicBezTo>
                <a:cubicBezTo>
                  <a:pt x="1615" y="2245"/>
                  <a:pt x="1611" y="2236"/>
                  <a:pt x="1606" y="2226"/>
                </a:cubicBezTo>
                <a:cubicBezTo>
                  <a:pt x="1582" y="2235"/>
                  <a:pt x="1571" y="2256"/>
                  <a:pt x="1562" y="2277"/>
                </a:cubicBezTo>
                <a:cubicBezTo>
                  <a:pt x="1557" y="2287"/>
                  <a:pt x="1566" y="2296"/>
                  <a:pt x="1572" y="2303"/>
                </a:cubicBezTo>
                <a:cubicBezTo>
                  <a:pt x="1581" y="2312"/>
                  <a:pt x="1590" y="2320"/>
                  <a:pt x="1598" y="2328"/>
                </a:cubicBezTo>
                <a:cubicBezTo>
                  <a:pt x="1607" y="2337"/>
                  <a:pt x="1613" y="2347"/>
                  <a:pt x="1614" y="2360"/>
                </a:cubicBezTo>
                <a:cubicBezTo>
                  <a:pt x="1615" y="2377"/>
                  <a:pt x="1610" y="2381"/>
                  <a:pt x="1593" y="2377"/>
                </a:cubicBezTo>
                <a:cubicBezTo>
                  <a:pt x="1572" y="2371"/>
                  <a:pt x="1567" y="2377"/>
                  <a:pt x="1570" y="2398"/>
                </a:cubicBezTo>
                <a:cubicBezTo>
                  <a:pt x="1571" y="2410"/>
                  <a:pt x="1581" y="2425"/>
                  <a:pt x="1567" y="2433"/>
                </a:cubicBezTo>
                <a:cubicBezTo>
                  <a:pt x="1554" y="2440"/>
                  <a:pt x="1542" y="2427"/>
                  <a:pt x="1532" y="2419"/>
                </a:cubicBezTo>
                <a:cubicBezTo>
                  <a:pt x="1528" y="2415"/>
                  <a:pt x="1524" y="2412"/>
                  <a:pt x="1519" y="2409"/>
                </a:cubicBezTo>
                <a:cubicBezTo>
                  <a:pt x="1513" y="2405"/>
                  <a:pt x="1505" y="2404"/>
                  <a:pt x="1499" y="2410"/>
                </a:cubicBezTo>
                <a:cubicBezTo>
                  <a:pt x="1493" y="2415"/>
                  <a:pt x="1495" y="2422"/>
                  <a:pt x="1499" y="2428"/>
                </a:cubicBezTo>
                <a:cubicBezTo>
                  <a:pt x="1504" y="2437"/>
                  <a:pt x="1508" y="2446"/>
                  <a:pt x="1498" y="2455"/>
                </a:cubicBezTo>
                <a:cubicBezTo>
                  <a:pt x="1488" y="2463"/>
                  <a:pt x="1478" y="2458"/>
                  <a:pt x="1469" y="2452"/>
                </a:cubicBezTo>
                <a:cubicBezTo>
                  <a:pt x="1468" y="2451"/>
                  <a:pt x="1466" y="2449"/>
                  <a:pt x="1464" y="2448"/>
                </a:cubicBezTo>
                <a:cubicBezTo>
                  <a:pt x="1439" y="2430"/>
                  <a:pt x="1433" y="2432"/>
                  <a:pt x="1421" y="2461"/>
                </a:cubicBezTo>
                <a:cubicBezTo>
                  <a:pt x="1416" y="2475"/>
                  <a:pt x="1411" y="2486"/>
                  <a:pt x="1394" y="2484"/>
                </a:cubicBezTo>
                <a:cubicBezTo>
                  <a:pt x="1390" y="2484"/>
                  <a:pt x="1387" y="2484"/>
                  <a:pt x="1384" y="2483"/>
                </a:cubicBezTo>
                <a:cubicBezTo>
                  <a:pt x="1367" y="2477"/>
                  <a:pt x="1352" y="2485"/>
                  <a:pt x="1354" y="2502"/>
                </a:cubicBezTo>
                <a:cubicBezTo>
                  <a:pt x="1356" y="2519"/>
                  <a:pt x="1347" y="2525"/>
                  <a:pt x="1335" y="2526"/>
                </a:cubicBezTo>
                <a:cubicBezTo>
                  <a:pt x="1296" y="2528"/>
                  <a:pt x="1288" y="2552"/>
                  <a:pt x="1287" y="2586"/>
                </a:cubicBezTo>
                <a:cubicBezTo>
                  <a:pt x="1286" y="2610"/>
                  <a:pt x="1280" y="2634"/>
                  <a:pt x="1273" y="2658"/>
                </a:cubicBezTo>
                <a:cubicBezTo>
                  <a:pt x="1269" y="2669"/>
                  <a:pt x="1263" y="2676"/>
                  <a:pt x="1251" y="2679"/>
                </a:cubicBezTo>
                <a:cubicBezTo>
                  <a:pt x="1210" y="2691"/>
                  <a:pt x="1169" y="2694"/>
                  <a:pt x="1131" y="2668"/>
                </a:cubicBezTo>
                <a:cubicBezTo>
                  <a:pt x="1117" y="2658"/>
                  <a:pt x="1108" y="2647"/>
                  <a:pt x="1110" y="2628"/>
                </a:cubicBezTo>
                <a:cubicBezTo>
                  <a:pt x="1114" y="2600"/>
                  <a:pt x="1100" y="2575"/>
                  <a:pt x="1086" y="2551"/>
                </a:cubicBezTo>
                <a:cubicBezTo>
                  <a:pt x="1083" y="2544"/>
                  <a:pt x="1077" y="2543"/>
                  <a:pt x="1070" y="2542"/>
                </a:cubicBezTo>
                <a:cubicBezTo>
                  <a:pt x="1046" y="2539"/>
                  <a:pt x="1022" y="2537"/>
                  <a:pt x="998" y="2538"/>
                </a:cubicBezTo>
                <a:cubicBezTo>
                  <a:pt x="983" y="2538"/>
                  <a:pt x="973" y="2533"/>
                  <a:pt x="964" y="2522"/>
                </a:cubicBezTo>
                <a:cubicBezTo>
                  <a:pt x="955" y="2512"/>
                  <a:pt x="947" y="2501"/>
                  <a:pt x="934" y="2495"/>
                </a:cubicBezTo>
                <a:cubicBezTo>
                  <a:pt x="920" y="2489"/>
                  <a:pt x="908" y="2487"/>
                  <a:pt x="893" y="2497"/>
                </a:cubicBezTo>
                <a:cubicBezTo>
                  <a:pt x="875" y="2510"/>
                  <a:pt x="859" y="2504"/>
                  <a:pt x="852" y="2482"/>
                </a:cubicBezTo>
                <a:cubicBezTo>
                  <a:pt x="839" y="2444"/>
                  <a:pt x="821" y="2440"/>
                  <a:pt x="790" y="2468"/>
                </a:cubicBezTo>
                <a:cubicBezTo>
                  <a:pt x="773" y="2482"/>
                  <a:pt x="762" y="2501"/>
                  <a:pt x="747" y="2517"/>
                </a:cubicBezTo>
                <a:cubicBezTo>
                  <a:pt x="735" y="2529"/>
                  <a:pt x="723" y="2540"/>
                  <a:pt x="700" y="2543"/>
                </a:cubicBezTo>
                <a:cubicBezTo>
                  <a:pt x="719" y="2512"/>
                  <a:pt x="734" y="2485"/>
                  <a:pt x="752" y="2457"/>
                </a:cubicBezTo>
                <a:cubicBezTo>
                  <a:pt x="770" y="2428"/>
                  <a:pt x="746" y="2370"/>
                  <a:pt x="711" y="2373"/>
                </a:cubicBezTo>
                <a:cubicBezTo>
                  <a:pt x="670" y="2376"/>
                  <a:pt x="657" y="2354"/>
                  <a:pt x="649" y="2321"/>
                </a:cubicBezTo>
                <a:cubicBezTo>
                  <a:pt x="647" y="2316"/>
                  <a:pt x="646" y="2311"/>
                  <a:pt x="644" y="2306"/>
                </a:cubicBezTo>
                <a:cubicBezTo>
                  <a:pt x="638" y="2284"/>
                  <a:pt x="636" y="2283"/>
                  <a:pt x="616" y="2294"/>
                </a:cubicBezTo>
                <a:cubicBezTo>
                  <a:pt x="599" y="2304"/>
                  <a:pt x="586" y="2318"/>
                  <a:pt x="574" y="2334"/>
                </a:cubicBezTo>
                <a:cubicBezTo>
                  <a:pt x="567" y="2344"/>
                  <a:pt x="561" y="2348"/>
                  <a:pt x="548" y="2343"/>
                </a:cubicBezTo>
                <a:cubicBezTo>
                  <a:pt x="537" y="2339"/>
                  <a:pt x="525" y="2338"/>
                  <a:pt x="513" y="2337"/>
                </a:cubicBezTo>
                <a:cubicBezTo>
                  <a:pt x="505" y="2336"/>
                  <a:pt x="498" y="2340"/>
                  <a:pt x="496" y="2348"/>
                </a:cubicBezTo>
                <a:cubicBezTo>
                  <a:pt x="494" y="2357"/>
                  <a:pt x="497" y="2363"/>
                  <a:pt x="505" y="2367"/>
                </a:cubicBezTo>
                <a:cubicBezTo>
                  <a:pt x="511" y="2370"/>
                  <a:pt x="517" y="2372"/>
                  <a:pt x="523" y="2375"/>
                </a:cubicBezTo>
                <a:cubicBezTo>
                  <a:pt x="533" y="2380"/>
                  <a:pt x="537" y="2387"/>
                  <a:pt x="535" y="2399"/>
                </a:cubicBezTo>
                <a:cubicBezTo>
                  <a:pt x="529" y="2435"/>
                  <a:pt x="542" y="2460"/>
                  <a:pt x="574" y="2476"/>
                </a:cubicBezTo>
                <a:cubicBezTo>
                  <a:pt x="579" y="2479"/>
                  <a:pt x="590" y="2478"/>
                  <a:pt x="588" y="2487"/>
                </a:cubicBezTo>
                <a:cubicBezTo>
                  <a:pt x="587" y="2496"/>
                  <a:pt x="578" y="2498"/>
                  <a:pt x="569" y="2499"/>
                </a:cubicBezTo>
                <a:cubicBezTo>
                  <a:pt x="568" y="2499"/>
                  <a:pt x="567" y="2499"/>
                  <a:pt x="566" y="2499"/>
                </a:cubicBezTo>
                <a:cubicBezTo>
                  <a:pt x="542" y="2503"/>
                  <a:pt x="535" y="2514"/>
                  <a:pt x="547" y="2533"/>
                </a:cubicBezTo>
                <a:cubicBezTo>
                  <a:pt x="558" y="2551"/>
                  <a:pt x="555" y="2565"/>
                  <a:pt x="545" y="2580"/>
                </a:cubicBezTo>
                <a:cubicBezTo>
                  <a:pt x="532" y="2600"/>
                  <a:pt x="522" y="2621"/>
                  <a:pt x="528" y="2646"/>
                </a:cubicBezTo>
                <a:cubicBezTo>
                  <a:pt x="531" y="2657"/>
                  <a:pt x="520" y="2662"/>
                  <a:pt x="513" y="2664"/>
                </a:cubicBezTo>
                <a:cubicBezTo>
                  <a:pt x="487" y="2673"/>
                  <a:pt x="475" y="2690"/>
                  <a:pt x="472" y="2716"/>
                </a:cubicBezTo>
                <a:cubicBezTo>
                  <a:pt x="470" y="2732"/>
                  <a:pt x="464" y="2735"/>
                  <a:pt x="448" y="2725"/>
                </a:cubicBezTo>
                <a:cubicBezTo>
                  <a:pt x="414" y="2704"/>
                  <a:pt x="364" y="2719"/>
                  <a:pt x="349" y="2754"/>
                </a:cubicBezTo>
                <a:cubicBezTo>
                  <a:pt x="346" y="2761"/>
                  <a:pt x="342" y="2770"/>
                  <a:pt x="349" y="2776"/>
                </a:cubicBezTo>
                <a:cubicBezTo>
                  <a:pt x="356" y="2782"/>
                  <a:pt x="366" y="2785"/>
                  <a:pt x="375" y="2779"/>
                </a:cubicBezTo>
                <a:cubicBezTo>
                  <a:pt x="381" y="2776"/>
                  <a:pt x="387" y="2771"/>
                  <a:pt x="393" y="2767"/>
                </a:cubicBezTo>
                <a:cubicBezTo>
                  <a:pt x="399" y="2762"/>
                  <a:pt x="405" y="2759"/>
                  <a:pt x="410" y="2765"/>
                </a:cubicBezTo>
                <a:cubicBezTo>
                  <a:pt x="416" y="2772"/>
                  <a:pt x="412" y="2778"/>
                  <a:pt x="407" y="2783"/>
                </a:cubicBezTo>
                <a:cubicBezTo>
                  <a:pt x="403" y="2788"/>
                  <a:pt x="397" y="2792"/>
                  <a:pt x="393" y="2796"/>
                </a:cubicBezTo>
                <a:cubicBezTo>
                  <a:pt x="384" y="2805"/>
                  <a:pt x="379" y="2817"/>
                  <a:pt x="388" y="2827"/>
                </a:cubicBezTo>
                <a:cubicBezTo>
                  <a:pt x="396" y="2835"/>
                  <a:pt x="407" y="2827"/>
                  <a:pt x="415" y="2821"/>
                </a:cubicBezTo>
                <a:cubicBezTo>
                  <a:pt x="422" y="2816"/>
                  <a:pt x="427" y="2807"/>
                  <a:pt x="436" y="2804"/>
                </a:cubicBezTo>
                <a:cubicBezTo>
                  <a:pt x="449" y="2799"/>
                  <a:pt x="457" y="2801"/>
                  <a:pt x="456" y="2817"/>
                </a:cubicBezTo>
                <a:cubicBezTo>
                  <a:pt x="455" y="2839"/>
                  <a:pt x="446" y="2857"/>
                  <a:pt x="434" y="2874"/>
                </a:cubicBezTo>
                <a:cubicBezTo>
                  <a:pt x="419" y="2896"/>
                  <a:pt x="418" y="2908"/>
                  <a:pt x="434" y="2929"/>
                </a:cubicBezTo>
                <a:cubicBezTo>
                  <a:pt x="439" y="2937"/>
                  <a:pt x="447" y="2944"/>
                  <a:pt x="454" y="2951"/>
                </a:cubicBezTo>
                <a:cubicBezTo>
                  <a:pt x="457" y="2954"/>
                  <a:pt x="462" y="2957"/>
                  <a:pt x="460" y="2962"/>
                </a:cubicBezTo>
                <a:cubicBezTo>
                  <a:pt x="458" y="2968"/>
                  <a:pt x="453" y="2969"/>
                  <a:pt x="449" y="2968"/>
                </a:cubicBezTo>
                <a:cubicBezTo>
                  <a:pt x="431" y="2964"/>
                  <a:pt x="427" y="2972"/>
                  <a:pt x="428" y="2988"/>
                </a:cubicBezTo>
                <a:cubicBezTo>
                  <a:pt x="429" y="3008"/>
                  <a:pt x="416" y="3022"/>
                  <a:pt x="402" y="3033"/>
                </a:cubicBezTo>
                <a:cubicBezTo>
                  <a:pt x="391" y="3042"/>
                  <a:pt x="390" y="3049"/>
                  <a:pt x="401" y="3057"/>
                </a:cubicBezTo>
                <a:cubicBezTo>
                  <a:pt x="407" y="3061"/>
                  <a:pt x="411" y="3065"/>
                  <a:pt x="409" y="3073"/>
                </a:cubicBezTo>
                <a:cubicBezTo>
                  <a:pt x="407" y="3084"/>
                  <a:pt x="399" y="3082"/>
                  <a:pt x="392" y="3084"/>
                </a:cubicBezTo>
                <a:cubicBezTo>
                  <a:pt x="388" y="3085"/>
                  <a:pt x="383" y="3085"/>
                  <a:pt x="378" y="3086"/>
                </a:cubicBezTo>
                <a:cubicBezTo>
                  <a:pt x="351" y="3089"/>
                  <a:pt x="345" y="3104"/>
                  <a:pt x="361" y="3127"/>
                </a:cubicBezTo>
                <a:cubicBezTo>
                  <a:pt x="363" y="3130"/>
                  <a:pt x="365" y="3132"/>
                  <a:pt x="366" y="3135"/>
                </a:cubicBezTo>
                <a:cubicBezTo>
                  <a:pt x="369" y="3141"/>
                  <a:pt x="371" y="3149"/>
                  <a:pt x="365" y="3153"/>
                </a:cubicBezTo>
                <a:cubicBezTo>
                  <a:pt x="360" y="3157"/>
                  <a:pt x="353" y="3153"/>
                  <a:pt x="349" y="3149"/>
                </a:cubicBezTo>
                <a:cubicBezTo>
                  <a:pt x="345" y="3145"/>
                  <a:pt x="342" y="3141"/>
                  <a:pt x="339" y="3136"/>
                </a:cubicBezTo>
                <a:cubicBezTo>
                  <a:pt x="333" y="3129"/>
                  <a:pt x="327" y="3127"/>
                  <a:pt x="319" y="3133"/>
                </a:cubicBezTo>
                <a:cubicBezTo>
                  <a:pt x="300" y="3146"/>
                  <a:pt x="279" y="3148"/>
                  <a:pt x="258" y="3149"/>
                </a:cubicBezTo>
                <a:cubicBezTo>
                  <a:pt x="233" y="3151"/>
                  <a:pt x="207" y="3148"/>
                  <a:pt x="182" y="3154"/>
                </a:cubicBezTo>
                <a:cubicBezTo>
                  <a:pt x="173" y="3156"/>
                  <a:pt x="168" y="3150"/>
                  <a:pt x="164" y="3145"/>
                </a:cubicBezTo>
                <a:cubicBezTo>
                  <a:pt x="150" y="3129"/>
                  <a:pt x="137" y="3113"/>
                  <a:pt x="112" y="3121"/>
                </a:cubicBezTo>
                <a:cubicBezTo>
                  <a:pt x="107" y="3122"/>
                  <a:pt x="104" y="3118"/>
                  <a:pt x="102" y="3114"/>
                </a:cubicBezTo>
                <a:cubicBezTo>
                  <a:pt x="91" y="3094"/>
                  <a:pt x="73" y="3078"/>
                  <a:pt x="58" y="3061"/>
                </a:cubicBezTo>
                <a:cubicBezTo>
                  <a:pt x="35" y="3035"/>
                  <a:pt x="22" y="3006"/>
                  <a:pt x="31" y="2971"/>
                </a:cubicBezTo>
                <a:cubicBezTo>
                  <a:pt x="34" y="2957"/>
                  <a:pt x="26" y="2948"/>
                  <a:pt x="18" y="2940"/>
                </a:cubicBezTo>
                <a:cubicBezTo>
                  <a:pt x="0" y="2921"/>
                  <a:pt x="1" y="2911"/>
                  <a:pt x="21" y="2896"/>
                </a:cubicBezTo>
                <a:cubicBezTo>
                  <a:pt x="43" y="2881"/>
                  <a:pt x="43" y="2881"/>
                  <a:pt x="25" y="2859"/>
                </a:cubicBezTo>
                <a:cubicBezTo>
                  <a:pt x="21" y="2854"/>
                  <a:pt x="18" y="2850"/>
                  <a:pt x="24" y="2844"/>
                </a:cubicBezTo>
                <a:cubicBezTo>
                  <a:pt x="44" y="2821"/>
                  <a:pt x="62" y="2798"/>
                  <a:pt x="83" y="2776"/>
                </a:cubicBezTo>
                <a:cubicBezTo>
                  <a:pt x="98" y="2759"/>
                  <a:pt x="117" y="2748"/>
                  <a:pt x="139" y="2743"/>
                </a:cubicBezTo>
                <a:cubicBezTo>
                  <a:pt x="153" y="2739"/>
                  <a:pt x="180" y="2703"/>
                  <a:pt x="181" y="2688"/>
                </a:cubicBezTo>
                <a:cubicBezTo>
                  <a:pt x="181" y="2683"/>
                  <a:pt x="181" y="2679"/>
                  <a:pt x="175" y="2677"/>
                </a:cubicBezTo>
                <a:cubicBezTo>
                  <a:pt x="144" y="2663"/>
                  <a:pt x="129" y="2636"/>
                  <a:pt x="116" y="2607"/>
                </a:cubicBezTo>
                <a:cubicBezTo>
                  <a:pt x="113" y="2601"/>
                  <a:pt x="111" y="2596"/>
                  <a:pt x="108" y="2591"/>
                </a:cubicBezTo>
                <a:cubicBezTo>
                  <a:pt x="98" y="2575"/>
                  <a:pt x="93" y="2561"/>
                  <a:pt x="100" y="2541"/>
                </a:cubicBezTo>
                <a:cubicBezTo>
                  <a:pt x="107" y="2521"/>
                  <a:pt x="96" y="2501"/>
                  <a:pt x="86" y="2483"/>
                </a:cubicBezTo>
                <a:cubicBezTo>
                  <a:pt x="82" y="2474"/>
                  <a:pt x="80" y="2468"/>
                  <a:pt x="87" y="2459"/>
                </a:cubicBezTo>
                <a:cubicBezTo>
                  <a:pt x="115" y="2421"/>
                  <a:pt x="136" y="2379"/>
                  <a:pt x="140" y="2330"/>
                </a:cubicBezTo>
                <a:cubicBezTo>
                  <a:pt x="141" y="2323"/>
                  <a:pt x="143" y="2320"/>
                  <a:pt x="150" y="2322"/>
                </a:cubicBezTo>
                <a:cubicBezTo>
                  <a:pt x="178" y="2328"/>
                  <a:pt x="196" y="2313"/>
                  <a:pt x="211" y="2293"/>
                </a:cubicBezTo>
                <a:cubicBezTo>
                  <a:pt x="218" y="2284"/>
                  <a:pt x="224" y="2279"/>
                  <a:pt x="237" y="2285"/>
                </a:cubicBezTo>
                <a:cubicBezTo>
                  <a:pt x="253" y="2294"/>
                  <a:pt x="268" y="2286"/>
                  <a:pt x="281" y="2275"/>
                </a:cubicBezTo>
                <a:cubicBezTo>
                  <a:pt x="292" y="2266"/>
                  <a:pt x="303" y="2255"/>
                  <a:pt x="314" y="2246"/>
                </a:cubicBezTo>
                <a:cubicBezTo>
                  <a:pt x="325" y="2238"/>
                  <a:pt x="335" y="2237"/>
                  <a:pt x="338" y="2254"/>
                </a:cubicBezTo>
                <a:cubicBezTo>
                  <a:pt x="338" y="2258"/>
                  <a:pt x="339" y="2262"/>
                  <a:pt x="341" y="2266"/>
                </a:cubicBezTo>
                <a:cubicBezTo>
                  <a:pt x="343" y="2271"/>
                  <a:pt x="343" y="2279"/>
                  <a:pt x="350" y="2280"/>
                </a:cubicBezTo>
                <a:cubicBezTo>
                  <a:pt x="356" y="2280"/>
                  <a:pt x="360" y="2275"/>
                  <a:pt x="363" y="2271"/>
                </a:cubicBezTo>
                <a:cubicBezTo>
                  <a:pt x="378" y="2254"/>
                  <a:pt x="384" y="2255"/>
                  <a:pt x="393" y="2276"/>
                </a:cubicBezTo>
                <a:cubicBezTo>
                  <a:pt x="395" y="2281"/>
                  <a:pt x="396" y="2285"/>
                  <a:pt x="399" y="2289"/>
                </a:cubicBezTo>
                <a:cubicBezTo>
                  <a:pt x="403" y="2295"/>
                  <a:pt x="407" y="2300"/>
                  <a:pt x="417" y="2296"/>
                </a:cubicBezTo>
                <a:cubicBezTo>
                  <a:pt x="426" y="2291"/>
                  <a:pt x="426" y="2287"/>
                  <a:pt x="424" y="2279"/>
                </a:cubicBezTo>
                <a:cubicBezTo>
                  <a:pt x="414" y="2234"/>
                  <a:pt x="425" y="2195"/>
                  <a:pt x="452" y="2158"/>
                </a:cubicBezTo>
                <a:cubicBezTo>
                  <a:pt x="468" y="2136"/>
                  <a:pt x="489" y="2122"/>
                  <a:pt x="516" y="2118"/>
                </a:cubicBezTo>
                <a:cubicBezTo>
                  <a:pt x="528" y="2116"/>
                  <a:pt x="530" y="2112"/>
                  <a:pt x="526" y="2101"/>
                </a:cubicBezTo>
                <a:cubicBezTo>
                  <a:pt x="521" y="2088"/>
                  <a:pt x="517" y="2073"/>
                  <a:pt x="508" y="2062"/>
                </a:cubicBezTo>
                <a:cubicBezTo>
                  <a:pt x="501" y="2054"/>
                  <a:pt x="503" y="2050"/>
                  <a:pt x="512" y="2045"/>
                </a:cubicBezTo>
                <a:cubicBezTo>
                  <a:pt x="531" y="2036"/>
                  <a:pt x="542" y="1996"/>
                  <a:pt x="531" y="1978"/>
                </a:cubicBezTo>
                <a:cubicBezTo>
                  <a:pt x="527" y="1972"/>
                  <a:pt x="521" y="1972"/>
                  <a:pt x="516" y="1971"/>
                </a:cubicBezTo>
                <a:cubicBezTo>
                  <a:pt x="500" y="1967"/>
                  <a:pt x="485" y="1962"/>
                  <a:pt x="473" y="1950"/>
                </a:cubicBezTo>
                <a:cubicBezTo>
                  <a:pt x="454" y="1929"/>
                  <a:pt x="460" y="1910"/>
                  <a:pt x="488" y="1904"/>
                </a:cubicBezTo>
                <a:cubicBezTo>
                  <a:pt x="496" y="1902"/>
                  <a:pt x="505" y="1902"/>
                  <a:pt x="513" y="1900"/>
                </a:cubicBezTo>
                <a:cubicBezTo>
                  <a:pt x="535" y="1894"/>
                  <a:pt x="541" y="1884"/>
                  <a:pt x="534" y="1862"/>
                </a:cubicBezTo>
                <a:cubicBezTo>
                  <a:pt x="531" y="1851"/>
                  <a:pt x="525" y="1843"/>
                  <a:pt x="519" y="1834"/>
                </a:cubicBezTo>
                <a:cubicBezTo>
                  <a:pt x="512" y="1825"/>
                  <a:pt x="506" y="1817"/>
                  <a:pt x="501" y="1807"/>
                </a:cubicBezTo>
                <a:cubicBezTo>
                  <a:pt x="497" y="1800"/>
                  <a:pt x="494" y="1791"/>
                  <a:pt x="496" y="1782"/>
                </a:cubicBezTo>
                <a:cubicBezTo>
                  <a:pt x="500" y="1770"/>
                  <a:pt x="511" y="1778"/>
                  <a:pt x="518" y="1777"/>
                </a:cubicBezTo>
                <a:cubicBezTo>
                  <a:pt x="535" y="1773"/>
                  <a:pt x="553" y="1772"/>
                  <a:pt x="567" y="1761"/>
                </a:cubicBezTo>
                <a:cubicBezTo>
                  <a:pt x="576" y="1753"/>
                  <a:pt x="578" y="1746"/>
                  <a:pt x="571" y="1735"/>
                </a:cubicBezTo>
                <a:cubicBezTo>
                  <a:pt x="561" y="1720"/>
                  <a:pt x="547" y="1706"/>
                  <a:pt x="535" y="1693"/>
                </a:cubicBezTo>
                <a:cubicBezTo>
                  <a:pt x="515" y="1671"/>
                  <a:pt x="499" y="1649"/>
                  <a:pt x="514" y="1618"/>
                </a:cubicBezTo>
                <a:cubicBezTo>
                  <a:pt x="517" y="1610"/>
                  <a:pt x="512" y="1605"/>
                  <a:pt x="508" y="1600"/>
                </a:cubicBezTo>
                <a:cubicBezTo>
                  <a:pt x="501" y="1590"/>
                  <a:pt x="490" y="1584"/>
                  <a:pt x="480" y="1579"/>
                </a:cubicBezTo>
                <a:cubicBezTo>
                  <a:pt x="464" y="1571"/>
                  <a:pt x="448" y="1565"/>
                  <a:pt x="440" y="15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scene3d>
            <a:camera prst="perspectiveContrastingRightFacing" fov="900000">
              <a:rot lat="19200000" lon="18600000" rev="1752261"/>
            </a:camera>
            <a:lightRig rig="threePt" dir="t"/>
          </a:scene3d>
          <a:extLst/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D59345ED-AA9E-40FF-8CBF-A257049A810C}"/>
              </a:ext>
            </a:extLst>
          </p:cNvPr>
          <p:cNvGrpSpPr/>
          <p:nvPr/>
        </p:nvGrpSpPr>
        <p:grpSpPr>
          <a:xfrm rot="21297174">
            <a:off x="8716824" y="1129411"/>
            <a:ext cx="3135946" cy="2705242"/>
            <a:chOff x="3841640" y="2201358"/>
            <a:chExt cx="3704673" cy="2739632"/>
          </a:xfrm>
        </p:grpSpPr>
        <p:sp>
          <p:nvSpPr>
            <p:cNvPr id="13" name="Freeform: Shape 3">
              <a:extLst>
                <a:ext uri="{FF2B5EF4-FFF2-40B4-BE49-F238E27FC236}">
                  <a16:creationId xmlns:a16="http://schemas.microsoft.com/office/drawing/2014/main" xmlns="" id="{D16F8C60-3CB2-414E-AC6A-3A3A7D37DD19}"/>
                </a:ext>
              </a:extLst>
            </p:cNvPr>
            <p:cNvSpPr/>
            <p:nvPr/>
          </p:nvSpPr>
          <p:spPr>
            <a:xfrm rot="5400000">
              <a:off x="4935392" y="1582747"/>
              <a:ext cx="1992310" cy="3229532"/>
            </a:xfrm>
            <a:custGeom>
              <a:avLst/>
              <a:gdLst>
                <a:gd name="connsiteX0" fmla="*/ 1574201 w 4401951"/>
                <a:gd name="connsiteY0" fmla="*/ 1307005 h 7135557"/>
                <a:gd name="connsiteX1" fmla="*/ 1595137 w 4401951"/>
                <a:gd name="connsiteY1" fmla="*/ 1308799 h 7135557"/>
                <a:gd name="connsiteX2" fmla="*/ 1596178 w 4401951"/>
                <a:gd name="connsiteY2" fmla="*/ 1307005 h 7135557"/>
                <a:gd name="connsiteX3" fmla="*/ 1292196 w 4401951"/>
                <a:gd name="connsiteY3" fmla="*/ 1246107 h 7135557"/>
                <a:gd name="connsiteX4" fmla="*/ 1354627 w 4401951"/>
                <a:gd name="connsiteY4" fmla="*/ 1145598 h 7135557"/>
                <a:gd name="connsiteX5" fmla="*/ 1392692 w 4401951"/>
                <a:gd name="connsiteY5" fmla="*/ 1097590 h 7135557"/>
                <a:gd name="connsiteX6" fmla="*/ 1392692 w 4401951"/>
                <a:gd name="connsiteY6" fmla="*/ 698917 h 7135557"/>
                <a:gd name="connsiteX7" fmla="*/ 10305 w 4401951"/>
                <a:gd name="connsiteY7" fmla="*/ 1963449 h 7135557"/>
                <a:gd name="connsiteX8" fmla="*/ 243210 w 4401951"/>
                <a:gd name="connsiteY8" fmla="*/ 1270953 h 7135557"/>
                <a:gd name="connsiteX9" fmla="*/ 521312 w 4401951"/>
                <a:gd name="connsiteY9" fmla="*/ 2463671 h 7135557"/>
                <a:gd name="connsiteX10" fmla="*/ 1032923 w 4401951"/>
                <a:gd name="connsiteY10" fmla="*/ 24092 h 7135557"/>
                <a:gd name="connsiteX11" fmla="*/ 1044438 w 4401951"/>
                <a:gd name="connsiteY11" fmla="*/ 0 h 7135557"/>
                <a:gd name="connsiteX12" fmla="*/ 1093672 w 4401951"/>
                <a:gd name="connsiteY12" fmla="*/ 664478 h 7135557"/>
                <a:gd name="connsiteX13" fmla="*/ 1143670 w 4401951"/>
                <a:gd name="connsiteY13" fmla="*/ 593153 h 7135557"/>
                <a:gd name="connsiteX14" fmla="*/ 1389562 w 4401951"/>
                <a:gd name="connsiteY14" fmla="*/ 359293 h 7135557"/>
                <a:gd name="connsiteX15" fmla="*/ 1230812 w 4401951"/>
                <a:gd name="connsiteY15" fmla="*/ 1223676 h 7135557"/>
                <a:gd name="connsiteX16" fmla="*/ 1377075 w 4401951"/>
                <a:gd name="connsiteY16" fmla="*/ 659632 h 7135557"/>
                <a:gd name="connsiteX17" fmla="*/ 1392692 w 4401951"/>
                <a:gd name="connsiteY17" fmla="*/ 617304 h 7135557"/>
                <a:gd name="connsiteX18" fmla="*/ 1392692 w 4401951"/>
                <a:gd name="connsiteY18" fmla="*/ 391528 h 7135557"/>
                <a:gd name="connsiteX19" fmla="*/ 1418889 w 4401951"/>
                <a:gd name="connsiteY19" fmla="*/ 509430 h 7135557"/>
                <a:gd name="connsiteX20" fmla="*/ 1422175 w 4401951"/>
                <a:gd name="connsiteY20" fmla="*/ 537401 h 7135557"/>
                <a:gd name="connsiteX21" fmla="*/ 1422535 w 4401951"/>
                <a:gd name="connsiteY21" fmla="*/ 536423 h 7135557"/>
                <a:gd name="connsiteX22" fmla="*/ 1422245 w 4401951"/>
                <a:gd name="connsiteY22" fmla="*/ 538004 h 7135557"/>
                <a:gd name="connsiteX23" fmla="*/ 1447174 w 4401951"/>
                <a:gd name="connsiteY23" fmla="*/ 750227 h 7135557"/>
                <a:gd name="connsiteX24" fmla="*/ 1448990 w 4401951"/>
                <a:gd name="connsiteY24" fmla="*/ 775589 h 7135557"/>
                <a:gd name="connsiteX25" fmla="*/ 1465396 w 4401951"/>
                <a:gd name="connsiteY25" fmla="*/ 822804 h 7135557"/>
                <a:gd name="connsiteX26" fmla="*/ 1504879 w 4401951"/>
                <a:gd name="connsiteY26" fmla="*/ 989383 h 7135557"/>
                <a:gd name="connsiteX27" fmla="*/ 1525291 w 4401951"/>
                <a:gd name="connsiteY27" fmla="*/ 962032 h 7135557"/>
                <a:gd name="connsiteX28" fmla="*/ 1586713 w 4401951"/>
                <a:gd name="connsiteY28" fmla="*/ 781661 h 7135557"/>
                <a:gd name="connsiteX29" fmla="*/ 1588900 w 4401951"/>
                <a:gd name="connsiteY29" fmla="*/ 742775 h 7135557"/>
                <a:gd name="connsiteX30" fmla="*/ 1547037 w 4401951"/>
                <a:gd name="connsiteY30" fmla="*/ 655005 h 7135557"/>
                <a:gd name="connsiteX31" fmla="*/ 1482690 w 4401951"/>
                <a:gd name="connsiteY31" fmla="*/ 547744 h 7135557"/>
                <a:gd name="connsiteX32" fmla="*/ 1587215 w 4401951"/>
                <a:gd name="connsiteY32" fmla="*/ 625548 h 7135557"/>
                <a:gd name="connsiteX33" fmla="*/ 1582482 w 4401951"/>
                <a:gd name="connsiteY33" fmla="*/ 574855 h 7135557"/>
                <a:gd name="connsiteX34" fmla="*/ 1467846 w 4401951"/>
                <a:gd name="connsiteY34" fmla="*/ 238210 h 7135557"/>
                <a:gd name="connsiteX35" fmla="*/ 1861129 w 4401951"/>
                <a:gd name="connsiteY35" fmla="*/ 883588 h 7135557"/>
                <a:gd name="connsiteX36" fmla="*/ 1867608 w 4401951"/>
                <a:gd name="connsiteY36" fmla="*/ 952388 h 7135557"/>
                <a:gd name="connsiteX37" fmla="*/ 1901281 w 4401951"/>
                <a:gd name="connsiteY37" fmla="*/ 1014707 h 7135557"/>
                <a:gd name="connsiteX38" fmla="*/ 1931966 w 4401951"/>
                <a:gd name="connsiteY38" fmla="*/ 1099383 h 7135557"/>
                <a:gd name="connsiteX39" fmla="*/ 1935528 w 4401951"/>
                <a:gd name="connsiteY39" fmla="*/ 1036077 h 7135557"/>
                <a:gd name="connsiteX40" fmla="*/ 1810993 w 4401951"/>
                <a:gd name="connsiteY40" fmla="*/ 593384 h 7135557"/>
                <a:gd name="connsiteX41" fmla="*/ 2043828 w 4401951"/>
                <a:gd name="connsiteY41" fmla="*/ 843442 h 7135557"/>
                <a:gd name="connsiteX42" fmla="*/ 2112308 w 4401951"/>
                <a:gd name="connsiteY42" fmla="*/ 960153 h 7135557"/>
                <a:gd name="connsiteX43" fmla="*/ 2183813 w 4401951"/>
                <a:gd name="connsiteY43" fmla="*/ 879627 h 7135557"/>
                <a:gd name="connsiteX44" fmla="*/ 2714982 w 4401951"/>
                <a:gd name="connsiteY44" fmla="*/ 21558 h 7135557"/>
                <a:gd name="connsiteX45" fmla="*/ 1715073 w 4401951"/>
                <a:gd name="connsiteY45" fmla="*/ 2645841 h 7135557"/>
                <a:gd name="connsiteX46" fmla="*/ 2784794 w 4401951"/>
                <a:gd name="connsiteY46" fmla="*/ 1156569 h 7135557"/>
                <a:gd name="connsiteX47" fmla="*/ 1969674 w 4401951"/>
                <a:gd name="connsiteY47" fmla="*/ 3737766 h 7135557"/>
                <a:gd name="connsiteX48" fmla="*/ 2540919 w 4401951"/>
                <a:gd name="connsiteY48" fmla="*/ 3073208 h 7135557"/>
                <a:gd name="connsiteX49" fmla="*/ 2241680 w 4401951"/>
                <a:gd name="connsiteY49" fmla="*/ 4524527 h 7135557"/>
                <a:gd name="connsiteX50" fmla="*/ 2635972 w 4401951"/>
                <a:gd name="connsiteY50" fmla="*/ 3936651 h 7135557"/>
                <a:gd name="connsiteX51" fmla="*/ 2980221 w 4401951"/>
                <a:gd name="connsiteY51" fmla="*/ 4653430 h 7135557"/>
                <a:gd name="connsiteX52" fmla="*/ 2724238 w 4401951"/>
                <a:gd name="connsiteY52" fmla="*/ 5226768 h 7135557"/>
                <a:gd name="connsiteX53" fmla="*/ 3269110 w 4401951"/>
                <a:gd name="connsiteY53" fmla="*/ 4904889 h 7135557"/>
                <a:gd name="connsiteX54" fmla="*/ 4062237 w 4401951"/>
                <a:gd name="connsiteY54" fmla="*/ 6863126 h 7135557"/>
                <a:gd name="connsiteX55" fmla="*/ 1163872 w 4401951"/>
                <a:gd name="connsiteY55" fmla="*/ 2381077 h 7135557"/>
                <a:gd name="connsiteX56" fmla="*/ 1171818 w 4401951"/>
                <a:gd name="connsiteY56" fmla="*/ 2187765 h 7135557"/>
                <a:gd name="connsiteX57" fmla="*/ 1165562 w 4401951"/>
                <a:gd name="connsiteY57" fmla="*/ 2187901 h 7135557"/>
                <a:gd name="connsiteX58" fmla="*/ 1159676 w 4401951"/>
                <a:gd name="connsiteY58" fmla="*/ 2158334 h 7135557"/>
                <a:gd name="connsiteX59" fmla="*/ 1140976 w 4401951"/>
                <a:gd name="connsiteY59" fmla="*/ 2015351 h 7135557"/>
                <a:gd name="connsiteX60" fmla="*/ 1134897 w 4401951"/>
                <a:gd name="connsiteY60" fmla="*/ 1881299 h 7135557"/>
                <a:gd name="connsiteX61" fmla="*/ 1113671 w 4401951"/>
                <a:gd name="connsiteY61" fmla="*/ 2032179 h 7135557"/>
                <a:gd name="connsiteX62" fmla="*/ 4401951 w 4401951"/>
                <a:gd name="connsiteY62" fmla="*/ 7116709 h 7135557"/>
                <a:gd name="connsiteX63" fmla="*/ 820316 w 4401951"/>
                <a:gd name="connsiteY63" fmla="*/ 6024940 h 7135557"/>
                <a:gd name="connsiteX64" fmla="*/ 1563906 w 4401951"/>
                <a:gd name="connsiteY64" fmla="*/ 6099531 h 7135557"/>
                <a:gd name="connsiteX65" fmla="*/ 162104 w 4401951"/>
                <a:gd name="connsiteY65" fmla="*/ 4265506 h 7135557"/>
                <a:gd name="connsiteX66" fmla="*/ 884894 w 4401951"/>
                <a:gd name="connsiteY66" fmla="*/ 4858595 h 7135557"/>
                <a:gd name="connsiteX67" fmla="*/ 59825 w 4401951"/>
                <a:gd name="connsiteY67" fmla="*/ 3067213 h 7135557"/>
                <a:gd name="connsiteX68" fmla="*/ 601746 w 4401951"/>
                <a:gd name="connsiteY68" fmla="*/ 3720191 h 7135557"/>
                <a:gd name="connsiteX69" fmla="*/ 10305 w 4401951"/>
                <a:gd name="connsiteY69" fmla="*/ 1963449 h 7135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401951" h="7135557">
                  <a:moveTo>
                    <a:pt x="1574201" y="1307005"/>
                  </a:moveTo>
                  <a:lnTo>
                    <a:pt x="1595137" y="1308799"/>
                  </a:lnTo>
                  <a:lnTo>
                    <a:pt x="1596178" y="1307005"/>
                  </a:lnTo>
                  <a:close/>
                  <a:moveTo>
                    <a:pt x="1292196" y="1246107"/>
                  </a:moveTo>
                  <a:lnTo>
                    <a:pt x="1354627" y="1145598"/>
                  </a:lnTo>
                  <a:lnTo>
                    <a:pt x="1392692" y="1097590"/>
                  </a:lnTo>
                  <a:lnTo>
                    <a:pt x="1392692" y="698917"/>
                  </a:lnTo>
                  <a:close/>
                  <a:moveTo>
                    <a:pt x="10305" y="1963449"/>
                  </a:moveTo>
                  <a:cubicBezTo>
                    <a:pt x="35305" y="1737141"/>
                    <a:pt x="107341" y="1504847"/>
                    <a:pt x="243210" y="1270953"/>
                  </a:cubicBezTo>
                  <a:cubicBezTo>
                    <a:pt x="169779" y="1766302"/>
                    <a:pt x="247539" y="2226400"/>
                    <a:pt x="521312" y="2463671"/>
                  </a:cubicBezTo>
                  <a:cubicBezTo>
                    <a:pt x="290444" y="1194996"/>
                    <a:pt x="254291" y="837377"/>
                    <a:pt x="1032923" y="24092"/>
                  </a:cubicBezTo>
                  <a:cubicBezTo>
                    <a:pt x="1038793" y="11284"/>
                    <a:pt x="1042539" y="3412"/>
                    <a:pt x="1044438" y="0"/>
                  </a:cubicBezTo>
                  <a:lnTo>
                    <a:pt x="1093672" y="664478"/>
                  </a:lnTo>
                  <a:lnTo>
                    <a:pt x="1143670" y="593153"/>
                  </a:lnTo>
                  <a:cubicBezTo>
                    <a:pt x="1210644" y="509720"/>
                    <a:pt x="1291811" y="431141"/>
                    <a:pt x="1389562" y="359293"/>
                  </a:cubicBezTo>
                  <a:cubicBezTo>
                    <a:pt x="1199332" y="664152"/>
                    <a:pt x="1118671" y="989135"/>
                    <a:pt x="1230812" y="1223676"/>
                  </a:cubicBezTo>
                  <a:cubicBezTo>
                    <a:pt x="1283709" y="998470"/>
                    <a:pt x="1328298" y="814214"/>
                    <a:pt x="1377075" y="659632"/>
                  </a:cubicBezTo>
                  <a:lnTo>
                    <a:pt x="1392692" y="617304"/>
                  </a:lnTo>
                  <a:lnTo>
                    <a:pt x="1392692" y="391528"/>
                  </a:lnTo>
                  <a:lnTo>
                    <a:pt x="1418889" y="509430"/>
                  </a:lnTo>
                  <a:lnTo>
                    <a:pt x="1422175" y="537401"/>
                  </a:lnTo>
                  <a:lnTo>
                    <a:pt x="1422535" y="536423"/>
                  </a:lnTo>
                  <a:cubicBezTo>
                    <a:pt x="1422439" y="536949"/>
                    <a:pt x="1422342" y="537477"/>
                    <a:pt x="1422245" y="538004"/>
                  </a:cubicBezTo>
                  <a:lnTo>
                    <a:pt x="1447174" y="750227"/>
                  </a:lnTo>
                  <a:lnTo>
                    <a:pt x="1448990" y="775589"/>
                  </a:lnTo>
                  <a:lnTo>
                    <a:pt x="1465396" y="822804"/>
                  </a:lnTo>
                  <a:lnTo>
                    <a:pt x="1504879" y="989383"/>
                  </a:lnTo>
                  <a:lnTo>
                    <a:pt x="1525291" y="962032"/>
                  </a:lnTo>
                  <a:cubicBezTo>
                    <a:pt x="1557458" y="907490"/>
                    <a:pt x="1577556" y="846778"/>
                    <a:pt x="1586713" y="781661"/>
                  </a:cubicBezTo>
                  <a:cubicBezTo>
                    <a:pt x="1587442" y="768698"/>
                    <a:pt x="1588171" y="755737"/>
                    <a:pt x="1588900" y="742775"/>
                  </a:cubicBezTo>
                  <a:lnTo>
                    <a:pt x="1547037" y="655005"/>
                  </a:lnTo>
                  <a:cubicBezTo>
                    <a:pt x="1527714" y="619152"/>
                    <a:pt x="1506210" y="583330"/>
                    <a:pt x="1482690" y="547744"/>
                  </a:cubicBezTo>
                  <a:lnTo>
                    <a:pt x="1587215" y="625548"/>
                  </a:lnTo>
                  <a:lnTo>
                    <a:pt x="1582482" y="574855"/>
                  </a:lnTo>
                  <a:cubicBezTo>
                    <a:pt x="1565083" y="466606"/>
                    <a:pt x="1525602" y="352408"/>
                    <a:pt x="1467846" y="238210"/>
                  </a:cubicBezTo>
                  <a:cubicBezTo>
                    <a:pt x="1710374" y="439406"/>
                    <a:pt x="1825116" y="661256"/>
                    <a:pt x="1861129" y="883588"/>
                  </a:cubicBezTo>
                  <a:lnTo>
                    <a:pt x="1867608" y="952388"/>
                  </a:lnTo>
                  <a:lnTo>
                    <a:pt x="1901281" y="1014707"/>
                  </a:lnTo>
                  <a:lnTo>
                    <a:pt x="1931966" y="1099383"/>
                  </a:lnTo>
                  <a:lnTo>
                    <a:pt x="1935528" y="1036077"/>
                  </a:lnTo>
                  <a:cubicBezTo>
                    <a:pt x="1932520" y="897911"/>
                    <a:pt x="1887999" y="745647"/>
                    <a:pt x="1810993" y="593384"/>
                  </a:cubicBezTo>
                  <a:cubicBezTo>
                    <a:pt x="1908003" y="673863"/>
                    <a:pt x="1984569" y="757646"/>
                    <a:pt x="2043828" y="843442"/>
                  </a:cubicBezTo>
                  <a:lnTo>
                    <a:pt x="2112308" y="960153"/>
                  </a:lnTo>
                  <a:lnTo>
                    <a:pt x="2183813" y="879627"/>
                  </a:lnTo>
                  <a:cubicBezTo>
                    <a:pt x="2322640" y="717571"/>
                    <a:pt x="2486557" y="489948"/>
                    <a:pt x="2714982" y="21558"/>
                  </a:cubicBezTo>
                  <a:cubicBezTo>
                    <a:pt x="3240019" y="1209833"/>
                    <a:pt x="1631771" y="1832795"/>
                    <a:pt x="1715073" y="2645841"/>
                  </a:cubicBezTo>
                  <a:cubicBezTo>
                    <a:pt x="2045535" y="2037427"/>
                    <a:pt x="2319419" y="1566185"/>
                    <a:pt x="2784794" y="1156569"/>
                  </a:cubicBezTo>
                  <a:cubicBezTo>
                    <a:pt x="3117678" y="2938725"/>
                    <a:pt x="2267144" y="2835936"/>
                    <a:pt x="1969674" y="3737766"/>
                  </a:cubicBezTo>
                  <a:cubicBezTo>
                    <a:pt x="2204132" y="3553211"/>
                    <a:pt x="2311509" y="3203451"/>
                    <a:pt x="2540919" y="3073208"/>
                  </a:cubicBezTo>
                  <a:cubicBezTo>
                    <a:pt x="2781764" y="3802291"/>
                    <a:pt x="2294248" y="3762456"/>
                    <a:pt x="2241680" y="4524527"/>
                  </a:cubicBezTo>
                  <a:lnTo>
                    <a:pt x="2635972" y="3936651"/>
                  </a:lnTo>
                  <a:cubicBezTo>
                    <a:pt x="2747761" y="4010954"/>
                    <a:pt x="2965511" y="4438411"/>
                    <a:pt x="2980221" y="4653430"/>
                  </a:cubicBezTo>
                  <a:cubicBezTo>
                    <a:pt x="2994932" y="4868450"/>
                    <a:pt x="2868201" y="4856669"/>
                    <a:pt x="2724238" y="5226768"/>
                  </a:cubicBezTo>
                  <a:cubicBezTo>
                    <a:pt x="2879924" y="5084195"/>
                    <a:pt x="3180097" y="4801659"/>
                    <a:pt x="3269110" y="4904889"/>
                  </a:cubicBezTo>
                  <a:cubicBezTo>
                    <a:pt x="3572739" y="5194238"/>
                    <a:pt x="3288409" y="5620681"/>
                    <a:pt x="4062237" y="6863126"/>
                  </a:cubicBezTo>
                  <a:cubicBezTo>
                    <a:pt x="2180073" y="6016731"/>
                    <a:pt x="1166812" y="4088916"/>
                    <a:pt x="1163872" y="2381077"/>
                  </a:cubicBezTo>
                  <a:lnTo>
                    <a:pt x="1171818" y="2187765"/>
                  </a:lnTo>
                  <a:lnTo>
                    <a:pt x="1165562" y="2187901"/>
                  </a:lnTo>
                  <a:lnTo>
                    <a:pt x="1159676" y="2158334"/>
                  </a:lnTo>
                  <a:cubicBezTo>
                    <a:pt x="1151650" y="2111164"/>
                    <a:pt x="1145304" y="2063446"/>
                    <a:pt x="1140976" y="2015351"/>
                  </a:cubicBezTo>
                  <a:lnTo>
                    <a:pt x="1134897" y="1881299"/>
                  </a:lnTo>
                  <a:lnTo>
                    <a:pt x="1113671" y="2032179"/>
                  </a:lnTo>
                  <a:cubicBezTo>
                    <a:pt x="927929" y="3958603"/>
                    <a:pt x="2274745" y="6444895"/>
                    <a:pt x="4401951" y="7116709"/>
                  </a:cubicBezTo>
                  <a:cubicBezTo>
                    <a:pt x="2031981" y="7255286"/>
                    <a:pt x="1150032" y="6603410"/>
                    <a:pt x="820316" y="6024940"/>
                  </a:cubicBezTo>
                  <a:cubicBezTo>
                    <a:pt x="1359331" y="6159038"/>
                    <a:pt x="1370002" y="6176835"/>
                    <a:pt x="1563906" y="6099531"/>
                  </a:cubicBezTo>
                  <a:cubicBezTo>
                    <a:pt x="517037" y="5889014"/>
                    <a:pt x="393579" y="5232930"/>
                    <a:pt x="162104" y="4265506"/>
                  </a:cubicBezTo>
                  <a:cubicBezTo>
                    <a:pt x="342018" y="4353444"/>
                    <a:pt x="494429" y="4855174"/>
                    <a:pt x="884894" y="4858595"/>
                  </a:cubicBezTo>
                  <a:cubicBezTo>
                    <a:pt x="498053" y="4364291"/>
                    <a:pt x="-195081" y="3923696"/>
                    <a:pt x="59825" y="3067213"/>
                  </a:cubicBezTo>
                  <a:cubicBezTo>
                    <a:pt x="327943" y="3660046"/>
                    <a:pt x="203678" y="3405627"/>
                    <a:pt x="601746" y="3720191"/>
                  </a:cubicBezTo>
                  <a:cubicBezTo>
                    <a:pt x="283632" y="3267428"/>
                    <a:pt x="-64693" y="2642375"/>
                    <a:pt x="10305" y="1963449"/>
                  </a:cubicBezTo>
                  <a:close/>
                </a:path>
              </a:pathLst>
            </a:custGeom>
            <a:gradFill flip="none" rotWithShape="1">
              <a:gsLst>
                <a:gs pos="51000">
                  <a:schemeClr val="accent2"/>
                </a:gs>
                <a:gs pos="0">
                  <a:schemeClr val="accent2"/>
                </a:gs>
                <a:gs pos="100000">
                  <a:schemeClr val="accent2">
                    <a:alpha val="2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xmlns="" id="{4729E8AC-0E2E-4B09-8F89-5CA98DBB83BE}"/>
                </a:ext>
              </a:extLst>
            </p:cNvPr>
            <p:cNvGrpSpPr/>
            <p:nvPr/>
          </p:nvGrpSpPr>
          <p:grpSpPr>
            <a:xfrm>
              <a:off x="3841640" y="4031149"/>
              <a:ext cx="532341" cy="909841"/>
              <a:chOff x="3841640" y="4031149"/>
              <a:chExt cx="532341" cy="909841"/>
            </a:xfrm>
          </p:grpSpPr>
          <p:sp>
            <p:nvSpPr>
              <p:cNvPr id="15" name="Freeform: Shape 7">
                <a:extLst>
                  <a:ext uri="{FF2B5EF4-FFF2-40B4-BE49-F238E27FC236}">
                    <a16:creationId xmlns:a16="http://schemas.microsoft.com/office/drawing/2014/main" xmlns="" id="{ABD53FCC-36AB-4900-9255-AE419A861BC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836100" flipH="1">
                <a:off x="3841640" y="4320610"/>
                <a:ext cx="377919" cy="620380"/>
              </a:xfrm>
              <a:custGeom>
                <a:avLst/>
                <a:gdLst>
                  <a:gd name="connsiteX0" fmla="*/ 194548 w 229562"/>
                  <a:gd name="connsiteY0" fmla="*/ 20842 h 376842"/>
                  <a:gd name="connsiteX1" fmla="*/ 217398 w 229562"/>
                  <a:gd name="connsiteY1" fmla="*/ 24905 h 376842"/>
                  <a:gd name="connsiteX2" fmla="*/ 198001 w 229562"/>
                  <a:gd name="connsiteY2" fmla="*/ 23223 h 376842"/>
                  <a:gd name="connsiteX3" fmla="*/ 77306 w 229562"/>
                  <a:gd name="connsiteY3" fmla="*/ 0 h 376842"/>
                  <a:gd name="connsiteX4" fmla="*/ 83670 w 229562"/>
                  <a:gd name="connsiteY4" fmla="*/ 1131 h 376842"/>
                  <a:gd name="connsiteX5" fmla="*/ 83881 w 229562"/>
                  <a:gd name="connsiteY5" fmla="*/ 2150 h 376842"/>
                  <a:gd name="connsiteX6" fmla="*/ 67201 w 229562"/>
                  <a:gd name="connsiteY6" fmla="*/ 286285 h 376842"/>
                  <a:gd name="connsiteX7" fmla="*/ 58329 w 229562"/>
                  <a:gd name="connsiteY7" fmla="*/ 278387 h 376842"/>
                  <a:gd name="connsiteX8" fmla="*/ 26113 w 229562"/>
                  <a:gd name="connsiteY8" fmla="*/ 240132 h 376842"/>
                  <a:gd name="connsiteX9" fmla="*/ 30144 w 229562"/>
                  <a:gd name="connsiteY9" fmla="*/ 58698 h 376842"/>
                  <a:gd name="connsiteX10" fmla="*/ 137733 w 229562"/>
                  <a:gd name="connsiteY10" fmla="*/ 24814 h 376842"/>
                  <a:gd name="connsiteX11" fmla="*/ 198310 w 229562"/>
                  <a:gd name="connsiteY11" fmla="*/ 161847 h 376842"/>
                  <a:gd name="connsiteX12" fmla="*/ 229562 w 229562"/>
                  <a:gd name="connsiteY12" fmla="*/ 376842 h 376842"/>
                  <a:gd name="connsiteX13" fmla="*/ 67201 w 229562"/>
                  <a:gd name="connsiteY13" fmla="*/ 286285 h 376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9562" h="376842">
                    <a:moveTo>
                      <a:pt x="194548" y="20842"/>
                    </a:moveTo>
                    <a:lnTo>
                      <a:pt x="217398" y="24905"/>
                    </a:lnTo>
                    <a:lnTo>
                      <a:pt x="198001" y="23223"/>
                    </a:lnTo>
                    <a:close/>
                    <a:moveTo>
                      <a:pt x="77306" y="0"/>
                    </a:moveTo>
                    <a:lnTo>
                      <a:pt x="83670" y="1131"/>
                    </a:lnTo>
                    <a:lnTo>
                      <a:pt x="83881" y="2150"/>
                    </a:lnTo>
                    <a:close/>
                    <a:moveTo>
                      <a:pt x="67201" y="286285"/>
                    </a:moveTo>
                    <a:cubicBezTo>
                      <a:pt x="63905" y="283559"/>
                      <a:pt x="60985" y="280943"/>
                      <a:pt x="58329" y="278387"/>
                    </a:cubicBezTo>
                    <a:cubicBezTo>
                      <a:pt x="45580" y="266115"/>
                      <a:pt x="38925" y="255212"/>
                      <a:pt x="26113" y="240132"/>
                    </a:cubicBezTo>
                    <a:cubicBezTo>
                      <a:pt x="-13697" y="171822"/>
                      <a:pt x="-4469" y="101386"/>
                      <a:pt x="30144" y="58698"/>
                    </a:cubicBezTo>
                    <a:cubicBezTo>
                      <a:pt x="64756" y="16010"/>
                      <a:pt x="99060" y="5845"/>
                      <a:pt x="137733" y="24814"/>
                    </a:cubicBezTo>
                    <a:cubicBezTo>
                      <a:pt x="176407" y="43785"/>
                      <a:pt x="213504" y="92997"/>
                      <a:pt x="198310" y="161847"/>
                    </a:cubicBezTo>
                    <a:cubicBezTo>
                      <a:pt x="169789" y="247005"/>
                      <a:pt x="167753" y="243797"/>
                      <a:pt x="229562" y="376842"/>
                    </a:cubicBezTo>
                    <a:cubicBezTo>
                      <a:pt x="131728" y="329815"/>
                      <a:pt x="90271" y="305365"/>
                      <a:pt x="67201" y="286285"/>
                    </a:cubicBezTo>
                    <a:close/>
                  </a:path>
                </a:pathLst>
              </a:custGeom>
              <a:gradFill flip="none" rotWithShape="1">
                <a:gsLst>
                  <a:gs pos="76000">
                    <a:schemeClr val="accent2"/>
                  </a:gs>
                  <a:gs pos="48000">
                    <a:schemeClr val="accent4"/>
                  </a:gs>
                  <a:gs pos="0">
                    <a:schemeClr val="accent4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16" name="Freeform: Shape 11">
                <a:extLst>
                  <a:ext uri="{FF2B5EF4-FFF2-40B4-BE49-F238E27FC236}">
                    <a16:creationId xmlns:a16="http://schemas.microsoft.com/office/drawing/2014/main" xmlns="" id="{2642E972-6E96-4358-9DC2-974FD8DC8C19}"/>
                  </a:ext>
                </a:extLst>
              </p:cNvPr>
              <p:cNvSpPr/>
              <p:nvPr/>
            </p:nvSpPr>
            <p:spPr>
              <a:xfrm rot="1520710">
                <a:off x="4173163" y="4031149"/>
                <a:ext cx="200818" cy="400664"/>
              </a:xfrm>
              <a:custGeom>
                <a:avLst/>
                <a:gdLst>
                  <a:gd name="connsiteX0" fmla="*/ 5964 w 200818"/>
                  <a:gd name="connsiteY0" fmla="*/ 365902 h 400664"/>
                  <a:gd name="connsiteX1" fmla="*/ 20363 w 200818"/>
                  <a:gd name="connsiteY1" fmla="*/ 359938 h 400664"/>
                  <a:gd name="connsiteX2" fmla="*/ 180456 w 200818"/>
                  <a:gd name="connsiteY2" fmla="*/ 359938 h 400664"/>
                  <a:gd name="connsiteX3" fmla="*/ 200818 w 200818"/>
                  <a:gd name="connsiteY3" fmla="*/ 380301 h 400664"/>
                  <a:gd name="connsiteX4" fmla="*/ 194855 w 200818"/>
                  <a:gd name="connsiteY4" fmla="*/ 394700 h 400664"/>
                  <a:gd name="connsiteX5" fmla="*/ 181483 w 200818"/>
                  <a:gd name="connsiteY5" fmla="*/ 400239 h 400664"/>
                  <a:gd name="connsiteX6" fmla="*/ 174753 w 200818"/>
                  <a:gd name="connsiteY6" fmla="*/ 400664 h 400664"/>
                  <a:gd name="connsiteX7" fmla="*/ 20363 w 200818"/>
                  <a:gd name="connsiteY7" fmla="*/ 400664 h 400664"/>
                  <a:gd name="connsiteX8" fmla="*/ 0 w 200818"/>
                  <a:gd name="connsiteY8" fmla="*/ 380301 h 400664"/>
                  <a:gd name="connsiteX9" fmla="*/ 5964 w 200818"/>
                  <a:gd name="connsiteY9" fmla="*/ 365902 h 400664"/>
                  <a:gd name="connsiteX10" fmla="*/ 85260 w 200818"/>
                  <a:gd name="connsiteY10" fmla="*/ 0 h 400664"/>
                  <a:gd name="connsiteX11" fmla="*/ 162816 w 200818"/>
                  <a:gd name="connsiteY11" fmla="*/ 126577 h 400664"/>
                  <a:gd name="connsiteX12" fmla="*/ 189092 w 200818"/>
                  <a:gd name="connsiteY12" fmla="*/ 330635 h 400664"/>
                  <a:gd name="connsiteX13" fmla="*/ 11726 w 200818"/>
                  <a:gd name="connsiteY13" fmla="*/ 330635 h 400664"/>
                  <a:gd name="connsiteX14" fmla="*/ 85260 w 200818"/>
                  <a:gd name="connsiteY14" fmla="*/ 0 h 400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0818" h="400664">
                    <a:moveTo>
                      <a:pt x="5964" y="365902"/>
                    </a:moveTo>
                    <a:cubicBezTo>
                      <a:pt x="9649" y="362217"/>
                      <a:pt x="14740" y="359938"/>
                      <a:pt x="20363" y="359938"/>
                    </a:cubicBezTo>
                    <a:lnTo>
                      <a:pt x="180456" y="359938"/>
                    </a:lnTo>
                    <a:cubicBezTo>
                      <a:pt x="191702" y="359939"/>
                      <a:pt x="200819" y="369055"/>
                      <a:pt x="200818" y="380301"/>
                    </a:cubicBezTo>
                    <a:cubicBezTo>
                      <a:pt x="200819" y="385924"/>
                      <a:pt x="198539" y="391015"/>
                      <a:pt x="194855" y="394700"/>
                    </a:cubicBezTo>
                    <a:lnTo>
                      <a:pt x="181483" y="400239"/>
                    </a:lnTo>
                    <a:lnTo>
                      <a:pt x="174753" y="400664"/>
                    </a:lnTo>
                    <a:lnTo>
                      <a:pt x="20363" y="400664"/>
                    </a:lnTo>
                    <a:cubicBezTo>
                      <a:pt x="9117" y="400664"/>
                      <a:pt x="0" y="391547"/>
                      <a:pt x="0" y="380301"/>
                    </a:cubicBezTo>
                    <a:cubicBezTo>
                      <a:pt x="0" y="374678"/>
                      <a:pt x="2280" y="369587"/>
                      <a:pt x="5964" y="365902"/>
                    </a:cubicBezTo>
                    <a:close/>
                    <a:moveTo>
                      <a:pt x="85260" y="0"/>
                    </a:moveTo>
                    <a:lnTo>
                      <a:pt x="162816" y="126577"/>
                    </a:lnTo>
                    <a:lnTo>
                      <a:pt x="189092" y="330635"/>
                    </a:lnTo>
                    <a:lnTo>
                      <a:pt x="11726" y="330635"/>
                    </a:lnTo>
                    <a:cubicBezTo>
                      <a:pt x="42382" y="253857"/>
                      <a:pt x="54605" y="76778"/>
                      <a:pt x="85260" y="0"/>
                    </a:cubicBezTo>
                    <a:close/>
                  </a:path>
                </a:pathLst>
              </a:custGeom>
              <a:gradFill flip="none" rotWithShape="1">
                <a:gsLst>
                  <a:gs pos="51000">
                    <a:schemeClr val="accent2"/>
                  </a:gs>
                  <a:gs pos="0">
                    <a:schemeClr val="accent2"/>
                  </a:gs>
                  <a:gs pos="100000">
                    <a:schemeClr val="accent2">
                      <a:alpha val="2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225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3BFFD28-F7AC-45E5-A18B-80178BC90055}"/>
              </a:ext>
            </a:extLst>
          </p:cNvPr>
          <p:cNvGrpSpPr/>
          <p:nvPr/>
        </p:nvGrpSpPr>
        <p:grpSpPr>
          <a:xfrm flipH="1">
            <a:off x="-1" y="315099"/>
            <a:ext cx="5773003" cy="1322632"/>
            <a:chOff x="2153502" y="2017026"/>
            <a:chExt cx="2286358" cy="376921"/>
          </a:xfrm>
        </p:grpSpPr>
        <p:sp>
          <p:nvSpPr>
            <p:cNvPr id="3" name="Rectangle 9">
              <a:extLst>
                <a:ext uri="{FF2B5EF4-FFF2-40B4-BE49-F238E27FC236}">
                  <a16:creationId xmlns:a16="http://schemas.microsoft.com/office/drawing/2014/main" xmlns="" id="{A2F178FF-64AC-484B-9B35-7C72AF1EF2C6}"/>
                </a:ext>
              </a:extLst>
            </p:cNvPr>
            <p:cNvSpPr/>
            <p:nvPr/>
          </p:nvSpPr>
          <p:spPr>
            <a:xfrm>
              <a:off x="4319543" y="2027138"/>
              <a:ext cx="115353" cy="366809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292963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0 w 914400"/>
                <a:gd name="connsiteY4" fmla="*/ 292963 h 1207363"/>
                <a:gd name="connsiteX0" fmla="*/ 612559 w 914400"/>
                <a:gd name="connsiteY0" fmla="*/ 8877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612559 w 914400"/>
                <a:gd name="connsiteY4" fmla="*/ 8877 h 1207363"/>
                <a:gd name="connsiteX0" fmla="*/ 0 w 301841"/>
                <a:gd name="connsiteY0" fmla="*/ 8877 h 1207363"/>
                <a:gd name="connsiteX1" fmla="*/ 301841 w 301841"/>
                <a:gd name="connsiteY1" fmla="*/ 0 h 1207363"/>
                <a:gd name="connsiteX2" fmla="*/ 301841 w 301841"/>
                <a:gd name="connsiteY2" fmla="*/ 1207363 h 1207363"/>
                <a:gd name="connsiteX3" fmla="*/ 186432 w 301841"/>
                <a:gd name="connsiteY3" fmla="*/ 408372 h 1207363"/>
                <a:gd name="connsiteX4" fmla="*/ 0 w 301841"/>
                <a:gd name="connsiteY4" fmla="*/ 8877 h 1207363"/>
                <a:gd name="connsiteX0" fmla="*/ 0 w 133166"/>
                <a:gd name="connsiteY0" fmla="*/ 0 h 1207364"/>
                <a:gd name="connsiteX1" fmla="*/ 133166 w 133166"/>
                <a:gd name="connsiteY1" fmla="*/ 1 h 1207364"/>
                <a:gd name="connsiteX2" fmla="*/ 133166 w 133166"/>
                <a:gd name="connsiteY2" fmla="*/ 1207364 h 1207364"/>
                <a:gd name="connsiteX3" fmla="*/ 17757 w 133166"/>
                <a:gd name="connsiteY3" fmla="*/ 408373 h 1207364"/>
                <a:gd name="connsiteX4" fmla="*/ 0 w 133166"/>
                <a:gd name="connsiteY4" fmla="*/ 0 h 1207364"/>
                <a:gd name="connsiteX0" fmla="*/ 0 w 142044"/>
                <a:gd name="connsiteY0" fmla="*/ 0 h 408373"/>
                <a:gd name="connsiteX1" fmla="*/ 133166 w 142044"/>
                <a:gd name="connsiteY1" fmla="*/ 1 h 408373"/>
                <a:gd name="connsiteX2" fmla="*/ 142044 w 142044"/>
                <a:gd name="connsiteY2" fmla="*/ 301842 h 408373"/>
                <a:gd name="connsiteX3" fmla="*/ 17757 w 142044"/>
                <a:gd name="connsiteY3" fmla="*/ 408373 h 408373"/>
                <a:gd name="connsiteX4" fmla="*/ 0 w 142044"/>
                <a:gd name="connsiteY4" fmla="*/ 0 h 408373"/>
                <a:gd name="connsiteX0" fmla="*/ 0 w 133166"/>
                <a:gd name="connsiteY0" fmla="*/ 0 h 408373"/>
                <a:gd name="connsiteX1" fmla="*/ 133166 w 133166"/>
                <a:gd name="connsiteY1" fmla="*/ 1 h 408373"/>
                <a:gd name="connsiteX2" fmla="*/ 118293 w 133166"/>
                <a:gd name="connsiteY2" fmla="*/ 313717 h 408373"/>
                <a:gd name="connsiteX3" fmla="*/ 17757 w 133166"/>
                <a:gd name="connsiteY3" fmla="*/ 408373 h 408373"/>
                <a:gd name="connsiteX4" fmla="*/ 0 w 133166"/>
                <a:gd name="connsiteY4" fmla="*/ 0 h 408373"/>
                <a:gd name="connsiteX0" fmla="*/ 0 w 118293"/>
                <a:gd name="connsiteY0" fmla="*/ 5937 h 414310"/>
                <a:gd name="connsiteX1" fmla="*/ 115353 w 118293"/>
                <a:gd name="connsiteY1" fmla="*/ 0 h 414310"/>
                <a:gd name="connsiteX2" fmla="*/ 118293 w 118293"/>
                <a:gd name="connsiteY2" fmla="*/ 319654 h 414310"/>
                <a:gd name="connsiteX3" fmla="*/ 17757 w 118293"/>
                <a:gd name="connsiteY3" fmla="*/ 414310 h 414310"/>
                <a:gd name="connsiteX4" fmla="*/ 0 w 118293"/>
                <a:gd name="connsiteY4" fmla="*/ 5937 h 414310"/>
                <a:gd name="connsiteX0" fmla="*/ 0 w 118293"/>
                <a:gd name="connsiteY0" fmla="*/ 5937 h 366809"/>
                <a:gd name="connsiteX1" fmla="*/ 115353 w 118293"/>
                <a:gd name="connsiteY1" fmla="*/ 0 h 366809"/>
                <a:gd name="connsiteX2" fmla="*/ 118293 w 118293"/>
                <a:gd name="connsiteY2" fmla="*/ 319654 h 366809"/>
                <a:gd name="connsiteX3" fmla="*/ 5882 w 118293"/>
                <a:gd name="connsiteY3" fmla="*/ 366809 h 366809"/>
                <a:gd name="connsiteX4" fmla="*/ 0 w 118293"/>
                <a:gd name="connsiteY4" fmla="*/ 5937 h 366809"/>
                <a:gd name="connsiteX0" fmla="*/ 0 w 115353"/>
                <a:gd name="connsiteY0" fmla="*/ 5937 h 366809"/>
                <a:gd name="connsiteX1" fmla="*/ 115353 w 115353"/>
                <a:gd name="connsiteY1" fmla="*/ 0 h 366809"/>
                <a:gd name="connsiteX2" fmla="*/ 112356 w 115353"/>
                <a:gd name="connsiteY2" fmla="*/ 278091 h 366809"/>
                <a:gd name="connsiteX3" fmla="*/ 5882 w 115353"/>
                <a:gd name="connsiteY3" fmla="*/ 366809 h 366809"/>
                <a:gd name="connsiteX4" fmla="*/ 0 w 115353"/>
                <a:gd name="connsiteY4" fmla="*/ 5937 h 36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53" h="366809">
                  <a:moveTo>
                    <a:pt x="0" y="5937"/>
                  </a:moveTo>
                  <a:lnTo>
                    <a:pt x="115353" y="0"/>
                  </a:lnTo>
                  <a:lnTo>
                    <a:pt x="112356" y="278091"/>
                  </a:lnTo>
                  <a:lnTo>
                    <a:pt x="5882" y="366809"/>
                  </a:lnTo>
                  <a:cubicBezTo>
                    <a:pt x="3921" y="246518"/>
                    <a:pt x="1961" y="126228"/>
                    <a:pt x="0" y="593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</a:schemeClr>
                </a:gs>
                <a:gs pos="100000">
                  <a:schemeClr val="accent1">
                    <a:lumMod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Rectangle 6">
              <a:extLst>
                <a:ext uri="{FF2B5EF4-FFF2-40B4-BE49-F238E27FC236}">
                  <a16:creationId xmlns:a16="http://schemas.microsoft.com/office/drawing/2014/main" xmlns="" id="{CDBA9DB5-7BA5-41CD-8BFA-D077A0C8D3B3}"/>
                </a:ext>
              </a:extLst>
            </p:cNvPr>
            <p:cNvSpPr/>
            <p:nvPr/>
          </p:nvSpPr>
          <p:spPr>
            <a:xfrm flipH="1">
              <a:off x="2153502" y="2017026"/>
              <a:ext cx="2286358" cy="288032"/>
            </a:xfrm>
            <a:custGeom>
              <a:avLst/>
              <a:gdLst>
                <a:gd name="connsiteX0" fmla="*/ 0 w 5285462"/>
                <a:gd name="connsiteY0" fmla="*/ 0 h 576064"/>
                <a:gd name="connsiteX1" fmla="*/ 4724629 w 5285462"/>
                <a:gd name="connsiteY1" fmla="*/ 0 h 576064"/>
                <a:gd name="connsiteX2" fmla="*/ 5285462 w 5285462"/>
                <a:gd name="connsiteY2" fmla="*/ 576064 h 576064"/>
                <a:gd name="connsiteX3" fmla="*/ 0 w 5285462"/>
                <a:gd name="connsiteY3" fmla="*/ 576064 h 576064"/>
                <a:gd name="connsiteX4" fmla="*/ 0 w 5285462"/>
                <a:gd name="connsiteY4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5462" h="576064">
                  <a:moveTo>
                    <a:pt x="0" y="0"/>
                  </a:moveTo>
                  <a:lnTo>
                    <a:pt x="4724629" y="0"/>
                  </a:lnTo>
                  <a:lnTo>
                    <a:pt x="5285462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Text Placeholder 35">
            <a:extLst>
              <a:ext uri="{FF2B5EF4-FFF2-40B4-BE49-F238E27FC236}">
                <a16:creationId xmlns:a16="http://schemas.microsoft.com/office/drawing/2014/main" xmlns="" id="{9028EE34-BB64-4BC3-8893-11A5ACE48D24}"/>
              </a:ext>
            </a:extLst>
          </p:cNvPr>
          <p:cNvSpPr txBox="1">
            <a:spLocks/>
          </p:cNvSpPr>
          <p:nvPr/>
        </p:nvSpPr>
        <p:spPr>
          <a:xfrm>
            <a:off x="158165" y="579512"/>
            <a:ext cx="5164462" cy="481889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 defTabSz="914400" rtl="0" eaLnBrk="1" latinLnBrk="1" hangingPunct="1">
              <a:spcBef>
                <a:spcPct val="20000"/>
              </a:spcBef>
              <a:buFontTx/>
              <a:buNone/>
              <a:defRPr lang="ko-KR" altLang="en-US" sz="14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 smtClean="0">
                <a:solidFill>
                  <a:schemeClr val="tx1"/>
                </a:solidFill>
              </a:rPr>
              <a:t>Pengertian</a:t>
            </a:r>
            <a:r>
              <a:rPr lang="en-US" sz="2800" i="1" dirty="0" smtClean="0">
                <a:solidFill>
                  <a:schemeClr val="tx1"/>
                </a:solidFill>
              </a:rPr>
              <a:t> Load Balancing</a:t>
            </a:r>
            <a:endParaRPr lang="en-US" sz="2000" i="1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6D75C5A-54DC-46FC-99E6-0DA217D00068}"/>
              </a:ext>
            </a:extLst>
          </p:cNvPr>
          <p:cNvSpPr txBox="1"/>
          <p:nvPr/>
        </p:nvSpPr>
        <p:spPr>
          <a:xfrm>
            <a:off x="303797" y="2037610"/>
            <a:ext cx="70205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Pengembangan</a:t>
            </a:r>
            <a:r>
              <a:rPr lang="en-US" sz="2000" dirty="0"/>
              <a:t> </a:t>
            </a:r>
            <a:r>
              <a:rPr lang="en-US" sz="2000" dirty="0" err="1"/>
              <a:t>teknik</a:t>
            </a:r>
            <a:r>
              <a:rPr lang="en-US" sz="2000" dirty="0"/>
              <a:t> </a:t>
            </a:r>
            <a:r>
              <a:rPr lang="en-US" sz="2000" i="1" dirty="0"/>
              <a:t>routing</a:t>
            </a:r>
            <a:r>
              <a:rPr lang="en-US" sz="2000" dirty="0"/>
              <a:t> </a:t>
            </a:r>
            <a:r>
              <a:rPr lang="en-US" sz="2000" dirty="0" err="1"/>
              <a:t>menjadi</a:t>
            </a:r>
            <a:r>
              <a:rPr lang="en-US" sz="2000" dirty="0"/>
              <a:t> </a:t>
            </a:r>
            <a:r>
              <a:rPr lang="en-US" sz="2000" dirty="0" err="1"/>
              <a:t>teknik</a:t>
            </a:r>
            <a:r>
              <a:rPr lang="en-US" sz="2000" dirty="0"/>
              <a:t> </a:t>
            </a:r>
            <a:r>
              <a:rPr lang="en-US" sz="2000" i="1" dirty="0"/>
              <a:t>load balancing</a:t>
            </a:r>
            <a:r>
              <a:rPr lang="en-US" sz="2000" dirty="0"/>
              <a:t>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terjadi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sebuah</a:t>
            </a:r>
            <a:r>
              <a:rPr lang="en-US" sz="2000" dirty="0"/>
              <a:t> </a:t>
            </a:r>
            <a:r>
              <a:rPr lang="en-US" sz="2000" dirty="0" err="1"/>
              <a:t>jaringan</a:t>
            </a:r>
            <a:r>
              <a:rPr lang="en-US" sz="2000" dirty="0"/>
              <a:t> </a:t>
            </a:r>
            <a:r>
              <a:rPr lang="en-US" sz="2000" dirty="0" err="1"/>
              <a:t>apabila</a:t>
            </a:r>
            <a:r>
              <a:rPr lang="en-US" sz="2000" dirty="0"/>
              <a:t> </a:t>
            </a:r>
            <a:r>
              <a:rPr lang="en-US" sz="2000" dirty="0" err="1"/>
              <a:t>perangkat</a:t>
            </a:r>
            <a:r>
              <a:rPr lang="en-US" sz="2000" dirty="0"/>
              <a:t> </a:t>
            </a:r>
            <a:r>
              <a:rPr lang="en-US" sz="2000" i="1" dirty="0"/>
              <a:t>router</a:t>
            </a:r>
            <a:r>
              <a:rPr lang="en-US" sz="2000" dirty="0"/>
              <a:t> yang </a:t>
            </a:r>
            <a:r>
              <a:rPr lang="en-US" sz="2000" dirty="0" err="1"/>
              <a:t>menangani</a:t>
            </a:r>
            <a:r>
              <a:rPr lang="en-US" sz="2000" dirty="0"/>
              <a:t> proses </a:t>
            </a:r>
            <a:r>
              <a:rPr lang="en-US" sz="2000" dirty="0" err="1"/>
              <a:t>transmisi</a:t>
            </a:r>
            <a:r>
              <a:rPr lang="en-US" sz="2000" dirty="0"/>
              <a:t> </a:t>
            </a:r>
            <a:r>
              <a:rPr lang="en-US" sz="2000" dirty="0" err="1"/>
              <a:t>paket</a:t>
            </a:r>
            <a:r>
              <a:rPr lang="en-US" sz="2000" dirty="0"/>
              <a:t> data </a:t>
            </a:r>
            <a:r>
              <a:rPr lang="en-US" sz="2000" dirty="0" err="1"/>
              <a:t>memiliki</a:t>
            </a:r>
            <a:r>
              <a:rPr lang="en-US" sz="2000" dirty="0"/>
              <a:t> </a:t>
            </a:r>
            <a:r>
              <a:rPr lang="en-US" sz="2000" dirty="0" err="1"/>
              <a:t>lebih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satu</a:t>
            </a:r>
            <a:r>
              <a:rPr lang="en-US" sz="2000" dirty="0"/>
              <a:t> </a:t>
            </a:r>
            <a:r>
              <a:rPr lang="en-US" sz="2000" dirty="0" err="1"/>
              <a:t>sambungan</a:t>
            </a:r>
            <a:r>
              <a:rPr lang="en-US" sz="2000" dirty="0"/>
              <a:t>.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i="1" dirty="0"/>
              <a:t>load balancing</a:t>
            </a:r>
            <a:r>
              <a:rPr lang="en-US" sz="2000" dirty="0"/>
              <a:t>, </a:t>
            </a:r>
            <a:r>
              <a:rPr lang="en-US" sz="2000" dirty="0" err="1"/>
              <a:t>Anda</a:t>
            </a:r>
            <a:r>
              <a:rPr lang="en-US" sz="2000" dirty="0"/>
              <a:t>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mendistribusikan</a:t>
            </a:r>
            <a:r>
              <a:rPr lang="en-US" sz="2000" dirty="0"/>
              <a:t> </a:t>
            </a:r>
            <a:r>
              <a:rPr lang="en-US" sz="2000" dirty="0" err="1"/>
              <a:t>beban</a:t>
            </a:r>
            <a:r>
              <a:rPr lang="en-US" sz="2000" dirty="0"/>
              <a:t> </a:t>
            </a:r>
            <a:r>
              <a:rPr lang="en-US" sz="2000" dirty="0" err="1"/>
              <a:t>paket</a:t>
            </a:r>
            <a:r>
              <a:rPr lang="en-US" sz="2000" dirty="0"/>
              <a:t> data </a:t>
            </a:r>
            <a:r>
              <a:rPr lang="en-US" sz="2000" dirty="0" err="1"/>
              <a:t>ke</a:t>
            </a:r>
            <a:r>
              <a:rPr lang="en-US" sz="2000" dirty="0"/>
              <a:t> </a:t>
            </a:r>
            <a:r>
              <a:rPr lang="en-US" sz="2000" dirty="0" err="1"/>
              <a:t>beberapa</a:t>
            </a:r>
            <a:r>
              <a:rPr lang="en-US" sz="2000" dirty="0"/>
              <a:t> </a:t>
            </a:r>
            <a:r>
              <a:rPr lang="en-US" sz="2000" dirty="0" err="1"/>
              <a:t>sambungan</a:t>
            </a:r>
            <a:r>
              <a:rPr lang="en-US" sz="2000" dirty="0"/>
              <a:t> </a:t>
            </a:r>
            <a:r>
              <a:rPr lang="en-US" sz="2000" i="1" dirty="0"/>
              <a:t>link</a:t>
            </a:r>
            <a:r>
              <a:rPr lang="en-US" sz="2000" dirty="0"/>
              <a:t> yang </a:t>
            </a:r>
            <a:r>
              <a:rPr lang="en-US" sz="2000" dirty="0" err="1"/>
              <a:t>tersedia</a:t>
            </a:r>
            <a:r>
              <a:rPr lang="en-US" sz="2000" dirty="0"/>
              <a:t> </a:t>
            </a:r>
            <a:r>
              <a:rPr lang="en-US" sz="2000" dirty="0" err="1"/>
              <a:t>sesuai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kapasitas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parameter yang </a:t>
            </a:r>
            <a:r>
              <a:rPr lang="en-US" sz="2000" dirty="0" err="1"/>
              <a:t>telah</a:t>
            </a:r>
            <a:r>
              <a:rPr lang="en-US" sz="2000" dirty="0"/>
              <a:t> </a:t>
            </a:r>
            <a:r>
              <a:rPr lang="en-US" sz="2000" dirty="0" err="1"/>
              <a:t>ditentukan</a:t>
            </a:r>
            <a:r>
              <a:rPr lang="en-US" sz="2000" dirty="0"/>
              <a:t> </a:t>
            </a:r>
            <a:r>
              <a:rPr lang="en-US" sz="2000" dirty="0" err="1"/>
              <a:t>sebelumnya</a:t>
            </a:r>
            <a:r>
              <a:rPr lang="en-US" sz="2000" dirty="0"/>
              <a:t>. </a:t>
            </a:r>
            <a:r>
              <a:rPr lang="en-US" sz="2000" dirty="0" err="1"/>
              <a:t>Keunggulan</a:t>
            </a:r>
            <a:r>
              <a:rPr lang="en-US" sz="2000" dirty="0"/>
              <a:t> </a:t>
            </a:r>
            <a:r>
              <a:rPr lang="en-US" sz="2000" dirty="0" err="1"/>
              <a:t>diterapkannya</a:t>
            </a:r>
            <a:r>
              <a:rPr lang="en-US" sz="2000" dirty="0"/>
              <a:t>  </a:t>
            </a:r>
            <a:r>
              <a:rPr lang="en-US" sz="2000" i="1" dirty="0"/>
              <a:t>load balancing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adalah</a:t>
            </a:r>
            <a:r>
              <a:rPr lang="en-US" sz="2000" dirty="0"/>
              <a:t> </a:t>
            </a:r>
            <a:r>
              <a:rPr lang="en-US" sz="2000" dirty="0" err="1"/>
              <a:t>memperbaiki</a:t>
            </a:r>
            <a:r>
              <a:rPr lang="en-US" sz="2000" dirty="0"/>
              <a:t> </a:t>
            </a:r>
            <a:r>
              <a:rPr lang="en-US" sz="2000" dirty="0" err="1"/>
              <a:t>kualitas</a:t>
            </a:r>
            <a:r>
              <a:rPr lang="en-US" sz="2000" dirty="0"/>
              <a:t> </a:t>
            </a:r>
            <a:r>
              <a:rPr lang="en-US" sz="2000" dirty="0" err="1"/>
              <a:t>sambungan</a:t>
            </a:r>
            <a:r>
              <a:rPr lang="en-US" sz="2000" dirty="0"/>
              <a:t>, </a:t>
            </a:r>
            <a:r>
              <a:rPr lang="en-US" sz="2000" dirty="0" err="1"/>
              <a:t>meningkatkan</a:t>
            </a:r>
            <a:r>
              <a:rPr lang="en-US" sz="2000" dirty="0"/>
              <a:t> </a:t>
            </a:r>
            <a:r>
              <a:rPr lang="en-US" sz="2000" i="1" dirty="0"/>
              <a:t>throughput</a:t>
            </a:r>
            <a:r>
              <a:rPr lang="en-US" sz="2000" dirty="0"/>
              <a:t>, </a:t>
            </a:r>
            <a:r>
              <a:rPr lang="en-US" sz="2000" dirty="0" err="1"/>
              <a:t>meminimalisasi</a:t>
            </a:r>
            <a:r>
              <a:rPr lang="en-US" sz="2000" dirty="0"/>
              <a:t> </a:t>
            </a:r>
            <a:r>
              <a:rPr lang="en-US" sz="2000" dirty="0" err="1"/>
              <a:t>terjadinya</a:t>
            </a:r>
            <a:r>
              <a:rPr lang="en-US" sz="2000" dirty="0"/>
              <a:t> </a:t>
            </a:r>
            <a:r>
              <a:rPr lang="en-US" sz="2000" i="1" dirty="0"/>
              <a:t>response time</a:t>
            </a:r>
            <a:r>
              <a:rPr lang="en-US" sz="2000" dirty="0"/>
              <a:t> yang </a:t>
            </a:r>
            <a:r>
              <a:rPr lang="en-US" sz="2000" dirty="0" err="1"/>
              <a:t>besar</a:t>
            </a:r>
            <a:r>
              <a:rPr lang="en-US" sz="2000" dirty="0"/>
              <a:t>, </a:t>
            </a:r>
            <a:r>
              <a:rPr lang="en-US" sz="2000" dirty="0" err="1"/>
              <a:t>serta</a:t>
            </a:r>
            <a:r>
              <a:rPr lang="en-US" sz="2000" dirty="0"/>
              <a:t> </a:t>
            </a:r>
            <a:r>
              <a:rPr lang="en-US" sz="2000" dirty="0" err="1"/>
              <a:t>mengurangi</a:t>
            </a:r>
            <a:r>
              <a:rPr lang="en-US" sz="2000" dirty="0"/>
              <a:t> </a:t>
            </a:r>
            <a:r>
              <a:rPr lang="en-US" sz="2000" dirty="0" err="1"/>
              <a:t>terjadinya</a:t>
            </a:r>
            <a:r>
              <a:rPr lang="en-US" sz="2000" dirty="0"/>
              <a:t> </a:t>
            </a:r>
            <a:r>
              <a:rPr lang="en-US" sz="2000" i="1" dirty="0"/>
              <a:t>bottle neck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penumpukan</a:t>
            </a:r>
            <a:r>
              <a:rPr lang="en-US" sz="2000" dirty="0"/>
              <a:t> </a:t>
            </a:r>
            <a:r>
              <a:rPr lang="en-US" sz="2000" dirty="0" err="1"/>
              <a:t>paket</a:t>
            </a:r>
            <a:r>
              <a:rPr lang="en-US" sz="2000" dirty="0"/>
              <a:t> data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satu</a:t>
            </a:r>
            <a:r>
              <a:rPr lang="en-US" sz="2000" dirty="0"/>
              <a:t> </a:t>
            </a:r>
            <a:r>
              <a:rPr lang="en-US" sz="2000" dirty="0" err="1"/>
              <a:t>titik</a:t>
            </a:r>
            <a:r>
              <a:rPr lang="en-US" sz="2000" dirty="0"/>
              <a:t> </a:t>
            </a:r>
            <a:r>
              <a:rPr lang="en-US" sz="2000" dirty="0" err="1"/>
              <a:t>sambungan</a:t>
            </a:r>
            <a:r>
              <a:rPr lang="en-US" sz="2000" dirty="0"/>
              <a:t>.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7338" y="932572"/>
            <a:ext cx="3903260" cy="531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14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2">
            <a:extLst>
              <a:ext uri="{FF2B5EF4-FFF2-40B4-BE49-F238E27FC236}">
                <a16:creationId xmlns:a16="http://schemas.microsoft.com/office/drawing/2014/main" xmlns="" id="{AA1D1C1A-4426-4C04-8356-90E1F9F61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558" y="2980276"/>
            <a:ext cx="11232108" cy="1350150"/>
          </a:xfrm>
          <a:prstGeom prst="rightArrow">
            <a:avLst>
              <a:gd name="adj1" fmla="val 45285"/>
              <a:gd name="adj2" fmla="val 76553"/>
            </a:avLst>
          </a:prstGeom>
          <a:solidFill>
            <a:schemeClr val="accent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Rounded Rectangle 13">
            <a:extLst>
              <a:ext uri="{FF2B5EF4-FFF2-40B4-BE49-F238E27FC236}">
                <a16:creationId xmlns:a16="http://schemas.microsoft.com/office/drawing/2014/main" xmlns="" id="{0EC45A9B-DCA6-4F2D-9CBD-1BCF8D9E5336}"/>
              </a:ext>
            </a:extLst>
          </p:cNvPr>
          <p:cNvSpPr/>
          <p:nvPr/>
        </p:nvSpPr>
        <p:spPr>
          <a:xfrm>
            <a:off x="2047153" y="1342370"/>
            <a:ext cx="2416547" cy="4475934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xmlns="" id="{1A5C037A-DD2B-45E3-9EC7-4FA8C94C91BE}"/>
              </a:ext>
            </a:extLst>
          </p:cNvPr>
          <p:cNvSpPr/>
          <p:nvPr/>
        </p:nvSpPr>
        <p:spPr>
          <a:xfrm>
            <a:off x="2047155" y="1265032"/>
            <a:ext cx="2416546" cy="633599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5" name="Rounded Rectangle 15">
            <a:extLst>
              <a:ext uri="{FF2B5EF4-FFF2-40B4-BE49-F238E27FC236}">
                <a16:creationId xmlns:a16="http://schemas.microsoft.com/office/drawing/2014/main" xmlns="" id="{1E054746-7E08-42F1-AB0D-26E8B5DA92DE}"/>
              </a:ext>
            </a:extLst>
          </p:cNvPr>
          <p:cNvSpPr/>
          <p:nvPr/>
        </p:nvSpPr>
        <p:spPr>
          <a:xfrm>
            <a:off x="2360658" y="5224992"/>
            <a:ext cx="1718479" cy="313894"/>
          </a:xfrm>
          <a:prstGeom prst="roundRect">
            <a:avLst>
              <a:gd name="adj" fmla="val 17769"/>
            </a:avLst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002060"/>
                </a:solidFill>
              </a:rPr>
              <a:t>1</a:t>
            </a:r>
            <a:endParaRPr lang="ko-KR" altLang="en-US" b="1" dirty="0">
              <a:solidFill>
                <a:srgbClr val="002060"/>
              </a:solidFill>
            </a:endParaRPr>
          </a:p>
        </p:txBody>
      </p:sp>
      <p:sp>
        <p:nvSpPr>
          <p:cNvPr id="6" name="Text Placeholder 1"/>
          <p:cNvSpPr txBox="1">
            <a:spLocks/>
          </p:cNvSpPr>
          <p:nvPr/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>
            <a:normAutofit/>
          </a:bodyPr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smtClean="0"/>
              <a:t>Manajemen Pengaturan </a:t>
            </a:r>
            <a:r>
              <a:rPr lang="en-US" sz="4000" b="1" i="1" smtClean="0"/>
              <a:t>Load Balancing</a:t>
            </a:r>
            <a:endParaRPr lang="en-US" sz="4000" b="1" dirty="0"/>
          </a:p>
        </p:txBody>
      </p:sp>
      <p:sp>
        <p:nvSpPr>
          <p:cNvPr id="7" name="Rounded Rectangle 4">
            <a:extLst>
              <a:ext uri="{FF2B5EF4-FFF2-40B4-BE49-F238E27FC236}">
                <a16:creationId xmlns:a16="http://schemas.microsoft.com/office/drawing/2014/main" xmlns="" id="{11B6643E-BD4F-4816-A558-1C0FF439CCDC}"/>
              </a:ext>
            </a:extLst>
          </p:cNvPr>
          <p:cNvSpPr/>
          <p:nvPr/>
        </p:nvSpPr>
        <p:spPr>
          <a:xfrm>
            <a:off x="4874016" y="1337038"/>
            <a:ext cx="2416547" cy="4475934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" name="Rounded Rectangle 8">
            <a:extLst>
              <a:ext uri="{FF2B5EF4-FFF2-40B4-BE49-F238E27FC236}">
                <a16:creationId xmlns:a16="http://schemas.microsoft.com/office/drawing/2014/main" xmlns="" id="{8704DD7E-3EBA-40BC-A369-0DFF4A82B8C8}"/>
              </a:ext>
            </a:extLst>
          </p:cNvPr>
          <p:cNvSpPr/>
          <p:nvPr/>
        </p:nvSpPr>
        <p:spPr>
          <a:xfrm>
            <a:off x="4874019" y="1259700"/>
            <a:ext cx="2416546" cy="633599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" name="Rounded Rectangle 6">
            <a:extLst>
              <a:ext uri="{FF2B5EF4-FFF2-40B4-BE49-F238E27FC236}">
                <a16:creationId xmlns:a16="http://schemas.microsoft.com/office/drawing/2014/main" xmlns="" id="{58FDC561-B30F-4A44-87B4-A0C4B7A83534}"/>
              </a:ext>
            </a:extLst>
          </p:cNvPr>
          <p:cNvSpPr/>
          <p:nvPr/>
        </p:nvSpPr>
        <p:spPr>
          <a:xfrm>
            <a:off x="5250887" y="5224992"/>
            <a:ext cx="1718479" cy="313894"/>
          </a:xfrm>
          <a:prstGeom prst="roundRect">
            <a:avLst>
              <a:gd name="adj" fmla="val 1776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002060"/>
                </a:solidFill>
              </a:rPr>
              <a:t>2</a:t>
            </a:r>
            <a:endParaRPr lang="ko-KR" altLang="en-US" b="1" dirty="0">
              <a:solidFill>
                <a:srgbClr val="002060"/>
              </a:solidFill>
            </a:endParaRPr>
          </a:p>
        </p:txBody>
      </p:sp>
      <p:sp>
        <p:nvSpPr>
          <p:cNvPr id="10" name="Rounded Rectangle 7">
            <a:extLst>
              <a:ext uri="{FF2B5EF4-FFF2-40B4-BE49-F238E27FC236}">
                <a16:creationId xmlns:a16="http://schemas.microsoft.com/office/drawing/2014/main" xmlns="" id="{016EE6CC-DD3A-4E18-8707-C8B0DE155833}"/>
              </a:ext>
            </a:extLst>
          </p:cNvPr>
          <p:cNvSpPr/>
          <p:nvPr/>
        </p:nvSpPr>
        <p:spPr>
          <a:xfrm>
            <a:off x="7694104" y="1342370"/>
            <a:ext cx="2416547" cy="4475934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1" name="Rounded Rectangle 8">
            <a:extLst>
              <a:ext uri="{FF2B5EF4-FFF2-40B4-BE49-F238E27FC236}">
                <a16:creationId xmlns:a16="http://schemas.microsoft.com/office/drawing/2014/main" xmlns="" id="{9338C416-02D7-4749-86BF-B54FCC87BD57}"/>
              </a:ext>
            </a:extLst>
          </p:cNvPr>
          <p:cNvSpPr/>
          <p:nvPr/>
        </p:nvSpPr>
        <p:spPr>
          <a:xfrm>
            <a:off x="7694107" y="1265032"/>
            <a:ext cx="2416546" cy="633599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2" name="Rounded Rectangle 9">
            <a:extLst>
              <a:ext uri="{FF2B5EF4-FFF2-40B4-BE49-F238E27FC236}">
                <a16:creationId xmlns:a16="http://schemas.microsoft.com/office/drawing/2014/main" xmlns="" id="{0A833B9A-BB6B-45A8-B1D6-EACFD077E0FF}"/>
              </a:ext>
            </a:extLst>
          </p:cNvPr>
          <p:cNvSpPr/>
          <p:nvPr/>
        </p:nvSpPr>
        <p:spPr>
          <a:xfrm>
            <a:off x="8043136" y="5224992"/>
            <a:ext cx="1718479" cy="313894"/>
          </a:xfrm>
          <a:prstGeom prst="roundRect">
            <a:avLst>
              <a:gd name="adj" fmla="val 17769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002060"/>
                </a:solidFill>
              </a:rPr>
              <a:t>3</a:t>
            </a:r>
            <a:endParaRPr lang="ko-KR" altLang="en-US" b="1" dirty="0">
              <a:solidFill>
                <a:srgbClr val="00206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3E7C145-71A0-4FA0-9FC0-6D8EB7EC5A0C}"/>
              </a:ext>
            </a:extLst>
          </p:cNvPr>
          <p:cNvSpPr txBox="1"/>
          <p:nvPr/>
        </p:nvSpPr>
        <p:spPr>
          <a:xfrm>
            <a:off x="2047150" y="2062906"/>
            <a:ext cx="241655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/>
              <a:t>Teknik</a:t>
            </a:r>
            <a:r>
              <a:rPr lang="en-US" sz="1500" dirty="0"/>
              <a:t> </a:t>
            </a:r>
            <a:r>
              <a:rPr lang="en-US" sz="1500" i="1" dirty="0"/>
              <a:t>failover</a:t>
            </a:r>
            <a:r>
              <a:rPr lang="en-US" sz="1500" dirty="0"/>
              <a:t> </a:t>
            </a:r>
            <a:r>
              <a:rPr lang="en-US" sz="1500" dirty="0" err="1"/>
              <a:t>diciptakan</a:t>
            </a:r>
            <a:r>
              <a:rPr lang="en-US" sz="1500" dirty="0"/>
              <a:t> </a:t>
            </a:r>
            <a:r>
              <a:rPr lang="en-US" sz="1500" dirty="0" err="1"/>
              <a:t>untuk</a:t>
            </a:r>
            <a:r>
              <a:rPr lang="en-US" sz="1500" dirty="0"/>
              <a:t> </a:t>
            </a:r>
            <a:r>
              <a:rPr lang="en-US" sz="1500" dirty="0" err="1"/>
              <a:t>mengatasi</a:t>
            </a:r>
            <a:r>
              <a:rPr lang="en-US" sz="1500" dirty="0"/>
              <a:t> </a:t>
            </a:r>
            <a:r>
              <a:rPr lang="en-US" sz="1500" dirty="0" err="1"/>
              <a:t>suatu</a:t>
            </a:r>
            <a:r>
              <a:rPr lang="en-US" sz="1500" dirty="0"/>
              <a:t> </a:t>
            </a:r>
            <a:r>
              <a:rPr lang="en-US" sz="1500" dirty="0" err="1"/>
              <a:t>sambungan</a:t>
            </a:r>
            <a:r>
              <a:rPr lang="en-US" sz="1500" dirty="0"/>
              <a:t> </a:t>
            </a:r>
            <a:r>
              <a:rPr lang="en-US" sz="1500" dirty="0" err="1"/>
              <a:t>utama</a:t>
            </a:r>
            <a:r>
              <a:rPr lang="en-US" sz="1500" dirty="0"/>
              <a:t> </a:t>
            </a:r>
            <a:r>
              <a:rPr lang="en-US" sz="1500" dirty="0" err="1"/>
              <a:t>ketika</a:t>
            </a:r>
            <a:r>
              <a:rPr lang="en-US" sz="1500" dirty="0"/>
              <a:t> </a:t>
            </a:r>
            <a:r>
              <a:rPr lang="en-US" sz="1500" dirty="0" err="1"/>
              <a:t>terjadi</a:t>
            </a:r>
            <a:r>
              <a:rPr lang="en-US" sz="1500" dirty="0"/>
              <a:t> </a:t>
            </a:r>
            <a:r>
              <a:rPr lang="en-US" sz="1500" dirty="0" err="1"/>
              <a:t>masalah</a:t>
            </a:r>
            <a:r>
              <a:rPr lang="en-US" sz="1500" dirty="0"/>
              <a:t> </a:t>
            </a:r>
            <a:r>
              <a:rPr lang="en-US" sz="1500" dirty="0" err="1"/>
              <a:t>maka</a:t>
            </a:r>
            <a:r>
              <a:rPr lang="en-US" sz="1500" dirty="0"/>
              <a:t> </a:t>
            </a:r>
            <a:r>
              <a:rPr lang="en-US" sz="1500" dirty="0" err="1"/>
              <a:t>akan</a:t>
            </a:r>
            <a:r>
              <a:rPr lang="en-US" sz="1500" dirty="0"/>
              <a:t> </a:t>
            </a:r>
            <a:r>
              <a:rPr lang="en-US" sz="1500" dirty="0" err="1"/>
              <a:t>dialihkan</a:t>
            </a:r>
            <a:r>
              <a:rPr lang="en-US" sz="1500" dirty="0"/>
              <a:t> </a:t>
            </a:r>
            <a:r>
              <a:rPr lang="en-US" sz="1500" dirty="0" err="1"/>
              <a:t>menuju</a:t>
            </a:r>
            <a:r>
              <a:rPr lang="en-US" sz="1500" dirty="0"/>
              <a:t> </a:t>
            </a:r>
            <a:r>
              <a:rPr lang="en-US" sz="1500" dirty="0" err="1"/>
              <a:t>ke</a:t>
            </a:r>
            <a:r>
              <a:rPr lang="en-US" sz="1500" dirty="0"/>
              <a:t> </a:t>
            </a:r>
            <a:r>
              <a:rPr lang="en-US" sz="1500" dirty="0" err="1"/>
              <a:t>sambungan</a:t>
            </a:r>
            <a:r>
              <a:rPr lang="en-US" sz="1500" dirty="0"/>
              <a:t> </a:t>
            </a:r>
            <a:r>
              <a:rPr lang="en-US" sz="1500" dirty="0" err="1"/>
              <a:t>cadangan</a:t>
            </a:r>
            <a:r>
              <a:rPr lang="en-US" sz="1500" dirty="0"/>
              <a:t> agar </a:t>
            </a:r>
            <a:r>
              <a:rPr lang="en-US" sz="1500" dirty="0" err="1"/>
              <a:t>fungsi</a:t>
            </a:r>
            <a:r>
              <a:rPr lang="en-US" sz="1500" dirty="0"/>
              <a:t> </a:t>
            </a:r>
            <a:r>
              <a:rPr lang="en-US" sz="1500" dirty="0" err="1"/>
              <a:t>jaringan</a:t>
            </a:r>
            <a:r>
              <a:rPr lang="en-US" sz="1500" dirty="0"/>
              <a:t> </a:t>
            </a:r>
            <a:r>
              <a:rPr lang="en-US" sz="1500" dirty="0" err="1"/>
              <a:t>tetap</a:t>
            </a:r>
            <a:r>
              <a:rPr lang="en-US" sz="1500" dirty="0"/>
              <a:t> </a:t>
            </a:r>
            <a:r>
              <a:rPr lang="en-US" sz="1500" dirty="0" err="1"/>
              <a:t>terjaga</a:t>
            </a:r>
            <a:r>
              <a:rPr lang="en-US" sz="1500" dirty="0"/>
              <a:t>. </a:t>
            </a:r>
            <a:r>
              <a:rPr lang="en-US" sz="1500" dirty="0" err="1"/>
              <a:t>Faktor</a:t>
            </a:r>
            <a:r>
              <a:rPr lang="en-US" sz="1500" dirty="0"/>
              <a:t> </a:t>
            </a:r>
            <a:r>
              <a:rPr lang="en-US" sz="1500" dirty="0" err="1"/>
              <a:t>penentu</a:t>
            </a:r>
            <a:r>
              <a:rPr lang="en-US" sz="1500" dirty="0"/>
              <a:t> </a:t>
            </a:r>
            <a:r>
              <a:rPr lang="en-US" sz="1500" dirty="0" err="1"/>
              <a:t>skenario</a:t>
            </a:r>
            <a:r>
              <a:rPr lang="en-US" sz="1500" dirty="0"/>
              <a:t> </a:t>
            </a:r>
            <a:r>
              <a:rPr lang="en-US" sz="1500" dirty="0" err="1"/>
              <a:t>ini</a:t>
            </a:r>
            <a:r>
              <a:rPr lang="en-US" sz="1500" dirty="0"/>
              <a:t> </a:t>
            </a:r>
            <a:r>
              <a:rPr lang="en-US" sz="1500" dirty="0" err="1"/>
              <a:t>adalah</a:t>
            </a:r>
            <a:r>
              <a:rPr lang="en-US" sz="1500" dirty="0"/>
              <a:t> </a:t>
            </a:r>
            <a:r>
              <a:rPr lang="en-US" sz="1500" dirty="0" err="1"/>
              <a:t>kualitas</a:t>
            </a:r>
            <a:r>
              <a:rPr lang="en-US" sz="1500" dirty="0"/>
              <a:t> </a:t>
            </a:r>
            <a:r>
              <a:rPr lang="en-US" sz="1500" dirty="0" err="1"/>
              <a:t>sambungan</a:t>
            </a:r>
            <a:r>
              <a:rPr lang="en-US" sz="1500" dirty="0"/>
              <a:t> </a:t>
            </a:r>
            <a:r>
              <a:rPr lang="en-US" sz="1500" dirty="0" err="1"/>
              <a:t>dan</a:t>
            </a:r>
            <a:r>
              <a:rPr lang="en-US" sz="1500" dirty="0"/>
              <a:t> </a:t>
            </a:r>
            <a:r>
              <a:rPr lang="en-US" sz="1500" dirty="0" err="1"/>
              <a:t>besar</a:t>
            </a:r>
            <a:r>
              <a:rPr lang="en-US" sz="1500" dirty="0"/>
              <a:t> </a:t>
            </a:r>
            <a:r>
              <a:rPr lang="en-US" sz="1500" i="1" dirty="0"/>
              <a:t>bandwidth</a:t>
            </a:r>
            <a:r>
              <a:rPr lang="en-US" sz="1500" dirty="0"/>
              <a:t> </a:t>
            </a:r>
            <a:r>
              <a:rPr lang="en-US" sz="1500" dirty="0" err="1"/>
              <a:t>antara</a:t>
            </a:r>
            <a:r>
              <a:rPr lang="en-US" sz="1500" dirty="0"/>
              <a:t> </a:t>
            </a:r>
            <a:r>
              <a:rPr lang="en-US" sz="1500" i="1" dirty="0"/>
              <a:t>link-link</a:t>
            </a:r>
            <a:r>
              <a:rPr lang="en-US" sz="1500" dirty="0"/>
              <a:t> yang </a:t>
            </a:r>
            <a:r>
              <a:rPr lang="en-US" sz="1500" dirty="0" err="1"/>
              <a:t>tersedia</a:t>
            </a:r>
            <a:r>
              <a:rPr lang="en-US" sz="1500" dirty="0"/>
              <a:t> </a:t>
            </a:r>
            <a:r>
              <a:rPr lang="en-US" sz="1500" dirty="0" err="1"/>
              <a:t>tidak</a:t>
            </a:r>
            <a:r>
              <a:rPr lang="en-US" sz="1500" dirty="0"/>
              <a:t> </a:t>
            </a:r>
            <a:r>
              <a:rPr lang="en-US" sz="1500" dirty="0" err="1"/>
              <a:t>seimbang</a:t>
            </a:r>
            <a:r>
              <a:rPr lang="en-US" sz="1500" dirty="0"/>
              <a:t>.</a:t>
            </a:r>
            <a:endParaRPr lang="ko-KR" altLang="en-US" sz="15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E35A733-C71C-4212-8A86-731DA887531B}"/>
              </a:ext>
            </a:extLst>
          </p:cNvPr>
          <p:cNvSpPr txBox="1"/>
          <p:nvPr/>
        </p:nvSpPr>
        <p:spPr>
          <a:xfrm>
            <a:off x="7874758" y="2063049"/>
            <a:ext cx="18435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Pada</a:t>
            </a:r>
            <a:r>
              <a:rPr lang="en-US" sz="1600" dirty="0"/>
              <a:t> </a:t>
            </a:r>
            <a:r>
              <a:rPr lang="en-US" sz="1600" dirty="0" err="1"/>
              <a:t>sistem</a:t>
            </a:r>
            <a:r>
              <a:rPr lang="en-US" sz="1600" dirty="0"/>
              <a:t> </a:t>
            </a:r>
            <a:r>
              <a:rPr lang="en-US" sz="1600" dirty="0" err="1"/>
              <a:t>ini</a:t>
            </a:r>
            <a:r>
              <a:rPr lang="en-US" sz="1600" dirty="0"/>
              <a:t>, </a:t>
            </a:r>
            <a:r>
              <a:rPr lang="en-US" sz="1600" dirty="0" err="1"/>
              <a:t>Anda</a:t>
            </a:r>
            <a:r>
              <a:rPr lang="en-US" sz="1600" dirty="0"/>
              <a:t> </a:t>
            </a:r>
            <a:r>
              <a:rPr lang="en-US" sz="1600" dirty="0" err="1" smtClean="0"/>
              <a:t>dapat</a:t>
            </a:r>
            <a:r>
              <a:rPr lang="en-US" sz="1600" dirty="0" smtClean="0"/>
              <a:t> </a:t>
            </a:r>
            <a:r>
              <a:rPr lang="en-US" sz="1600" dirty="0" err="1" smtClean="0"/>
              <a:t>mengombinasikan</a:t>
            </a:r>
            <a:r>
              <a:rPr lang="en-US" sz="1600" dirty="0" smtClean="0"/>
              <a:t> </a:t>
            </a:r>
            <a:r>
              <a:rPr lang="en-US" sz="1600" dirty="0" err="1"/>
              <a:t>penerapan</a:t>
            </a:r>
            <a:r>
              <a:rPr lang="en-US" sz="1600" dirty="0"/>
              <a:t> </a:t>
            </a:r>
            <a:r>
              <a:rPr lang="en-US" sz="1600" dirty="0" err="1"/>
              <a:t>teknik</a:t>
            </a:r>
            <a:r>
              <a:rPr lang="en-US" sz="1600" dirty="0"/>
              <a:t> </a:t>
            </a:r>
            <a:r>
              <a:rPr lang="en-US" sz="1600" i="1" dirty="0"/>
              <a:t>load balancing</a:t>
            </a:r>
            <a:r>
              <a:rPr lang="en-US" sz="1600" dirty="0"/>
              <a:t> </a:t>
            </a:r>
            <a:r>
              <a:rPr lang="en-US" sz="1600" dirty="0" err="1"/>
              <a:t>bersamaan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teknik</a:t>
            </a:r>
            <a:r>
              <a:rPr lang="en-US" sz="1600" dirty="0"/>
              <a:t> </a:t>
            </a:r>
            <a:r>
              <a:rPr lang="en-US" sz="1600" i="1" dirty="0" smtClean="0"/>
              <a:t>failover.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직사각형 113">
            <a:extLst>
              <a:ext uri="{FF2B5EF4-FFF2-40B4-BE49-F238E27FC236}">
                <a16:creationId xmlns:a16="http://schemas.microsoft.com/office/drawing/2014/main" xmlns="" id="{6B00BD5C-FF4A-4120-B30E-7E2D8F2945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0877" y="1311836"/>
            <a:ext cx="24097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1600" b="1" dirty="0" err="1"/>
              <a:t>Kombinasi</a:t>
            </a:r>
            <a:r>
              <a:rPr lang="en-US" sz="1600" b="1" dirty="0"/>
              <a:t> </a:t>
            </a:r>
            <a:r>
              <a:rPr lang="en-US" sz="1600" b="1" i="1" dirty="0"/>
              <a:t>load           balancing</a:t>
            </a:r>
            <a:r>
              <a:rPr lang="en-US" sz="1600" b="1" dirty="0"/>
              <a:t> </a:t>
            </a:r>
            <a:r>
              <a:rPr lang="en-US" sz="1600" b="1" dirty="0" err="1"/>
              <a:t>dan</a:t>
            </a:r>
            <a:r>
              <a:rPr lang="en-US" sz="1600" b="1" dirty="0"/>
              <a:t> </a:t>
            </a:r>
            <a:r>
              <a:rPr lang="en-US" sz="1600" b="1" i="1" dirty="0"/>
              <a:t>failover</a:t>
            </a:r>
            <a:endParaRPr lang="en-US" sz="1600" b="1" dirty="0"/>
          </a:p>
        </p:txBody>
      </p:sp>
      <p:sp>
        <p:nvSpPr>
          <p:cNvPr id="16" name="직사각형 113">
            <a:extLst>
              <a:ext uri="{FF2B5EF4-FFF2-40B4-BE49-F238E27FC236}">
                <a16:creationId xmlns:a16="http://schemas.microsoft.com/office/drawing/2014/main" xmlns="" id="{F0D9B189-065B-4A04-8961-86E1220A6F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4014" y="1376444"/>
            <a:ext cx="24165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 err="1"/>
              <a:t>Teknik</a:t>
            </a:r>
            <a:r>
              <a:rPr lang="en-US" sz="1600" b="1" dirty="0"/>
              <a:t> </a:t>
            </a:r>
            <a:r>
              <a:rPr lang="en-US" sz="1600" b="1" i="1" dirty="0"/>
              <a:t>load balancing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7" name="직사각형 113">
            <a:extLst>
              <a:ext uri="{FF2B5EF4-FFF2-40B4-BE49-F238E27FC236}">
                <a16:creationId xmlns:a16="http://schemas.microsoft.com/office/drawing/2014/main" xmlns="" id="{65E7E665-3D1A-499A-99E1-4DD964619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7150" y="1385306"/>
            <a:ext cx="24165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1600" b="1" dirty="0" err="1"/>
              <a:t>Teknik</a:t>
            </a:r>
            <a:r>
              <a:rPr lang="en-US" sz="1600" b="1" dirty="0"/>
              <a:t> </a:t>
            </a:r>
            <a:r>
              <a:rPr lang="en-US" sz="1600" b="1" i="1" dirty="0"/>
              <a:t>failover</a:t>
            </a:r>
            <a:endParaRPr lang="en-US" sz="16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993E1904-5176-4A2A-9270-7A0767FA657E}"/>
              </a:ext>
            </a:extLst>
          </p:cNvPr>
          <p:cNvSpPr txBox="1"/>
          <p:nvPr/>
        </p:nvSpPr>
        <p:spPr>
          <a:xfrm>
            <a:off x="4874014" y="2062906"/>
            <a:ext cx="24165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/>
              <a:t>Teknik</a:t>
            </a:r>
            <a:r>
              <a:rPr lang="en-US" sz="1500" dirty="0"/>
              <a:t> </a:t>
            </a:r>
            <a:r>
              <a:rPr lang="en-US" sz="1500" dirty="0" err="1"/>
              <a:t>ini</a:t>
            </a:r>
            <a:r>
              <a:rPr lang="en-US" sz="1500" dirty="0"/>
              <a:t> </a:t>
            </a:r>
            <a:r>
              <a:rPr lang="en-US" sz="1500" dirty="0" err="1"/>
              <a:t>murni</a:t>
            </a:r>
            <a:r>
              <a:rPr lang="en-US" sz="1500" dirty="0"/>
              <a:t> </a:t>
            </a:r>
            <a:r>
              <a:rPr lang="en-US" sz="1500" dirty="0" err="1"/>
              <a:t>hanya</a:t>
            </a:r>
            <a:r>
              <a:rPr lang="en-US" sz="1500" dirty="0"/>
              <a:t> </a:t>
            </a:r>
            <a:r>
              <a:rPr lang="en-US" sz="1500" dirty="0" err="1"/>
              <a:t>untuk</a:t>
            </a:r>
            <a:r>
              <a:rPr lang="en-US" sz="1500" dirty="0"/>
              <a:t> </a:t>
            </a:r>
            <a:r>
              <a:rPr lang="en-US" sz="1500" dirty="0" err="1"/>
              <a:t>membuat</a:t>
            </a:r>
            <a:r>
              <a:rPr lang="en-US" sz="1500" dirty="0"/>
              <a:t> </a:t>
            </a:r>
            <a:r>
              <a:rPr lang="en-US" sz="1500" dirty="0" err="1"/>
              <a:t>pengaturan</a:t>
            </a:r>
            <a:r>
              <a:rPr lang="en-US" sz="1500" dirty="0"/>
              <a:t> </a:t>
            </a:r>
            <a:r>
              <a:rPr lang="en-US" sz="1500" dirty="0" err="1"/>
              <a:t>tentang</a:t>
            </a:r>
            <a:r>
              <a:rPr lang="en-US" sz="1500" dirty="0"/>
              <a:t> </a:t>
            </a:r>
            <a:r>
              <a:rPr lang="en-US" sz="1500" dirty="0" err="1"/>
              <a:t>arah</a:t>
            </a:r>
            <a:r>
              <a:rPr lang="en-US" sz="1500" dirty="0"/>
              <a:t> </a:t>
            </a:r>
            <a:r>
              <a:rPr lang="en-US" sz="1500" dirty="0" err="1"/>
              <a:t>trafik</a:t>
            </a:r>
            <a:r>
              <a:rPr lang="en-US" sz="1500" dirty="0"/>
              <a:t> data </a:t>
            </a:r>
            <a:r>
              <a:rPr lang="en-US" sz="1500" dirty="0" err="1"/>
              <a:t>dari</a:t>
            </a:r>
            <a:r>
              <a:rPr lang="en-US" sz="1500" dirty="0"/>
              <a:t> </a:t>
            </a:r>
            <a:r>
              <a:rPr lang="en-US" sz="1500" dirty="0" err="1"/>
              <a:t>beberapa</a:t>
            </a:r>
            <a:r>
              <a:rPr lang="en-US" sz="1500" dirty="0"/>
              <a:t> </a:t>
            </a:r>
            <a:r>
              <a:rPr lang="en-US" sz="1500" dirty="0" err="1"/>
              <a:t>grup</a:t>
            </a:r>
            <a:r>
              <a:rPr lang="en-US" sz="1500" dirty="0"/>
              <a:t> </a:t>
            </a:r>
            <a:r>
              <a:rPr lang="en-US" sz="1500" dirty="0" err="1"/>
              <a:t>atau</a:t>
            </a:r>
            <a:r>
              <a:rPr lang="en-US" sz="1500" dirty="0"/>
              <a:t> </a:t>
            </a:r>
            <a:r>
              <a:rPr lang="en-US" sz="1500" dirty="0" err="1"/>
              <a:t>kelompok</a:t>
            </a:r>
            <a:r>
              <a:rPr lang="en-US" sz="1500" dirty="0"/>
              <a:t> </a:t>
            </a:r>
            <a:r>
              <a:rPr lang="en-US" sz="1500" dirty="0" err="1"/>
              <a:t>klien</a:t>
            </a:r>
            <a:r>
              <a:rPr lang="en-US" sz="1500" dirty="0"/>
              <a:t> </a:t>
            </a:r>
            <a:r>
              <a:rPr lang="en-US" sz="1500" dirty="0" err="1"/>
              <a:t>berdasarkan</a:t>
            </a:r>
            <a:r>
              <a:rPr lang="en-US" sz="1500" dirty="0"/>
              <a:t> </a:t>
            </a:r>
            <a:r>
              <a:rPr lang="en-US" sz="1500" dirty="0" err="1"/>
              <a:t>kebutuhan</a:t>
            </a:r>
            <a:r>
              <a:rPr lang="en-US" sz="1500" dirty="0"/>
              <a:t>. </a:t>
            </a:r>
            <a:r>
              <a:rPr lang="en-US" sz="1500" dirty="0" err="1"/>
              <a:t>Sebagai</a:t>
            </a:r>
            <a:r>
              <a:rPr lang="en-US" sz="1500" dirty="0"/>
              <a:t> </a:t>
            </a:r>
            <a:r>
              <a:rPr lang="en-US" sz="1500" dirty="0" err="1"/>
              <a:t>contoh</a:t>
            </a:r>
            <a:r>
              <a:rPr lang="en-US" sz="1500" dirty="0"/>
              <a:t> </a:t>
            </a:r>
            <a:r>
              <a:rPr lang="en-US" sz="1500" i="1" dirty="0"/>
              <a:t>router</a:t>
            </a:r>
            <a:r>
              <a:rPr lang="en-US" sz="1500" dirty="0"/>
              <a:t> </a:t>
            </a:r>
            <a:r>
              <a:rPr lang="en-US" sz="1500" dirty="0" err="1"/>
              <a:t>warnet</a:t>
            </a:r>
            <a:r>
              <a:rPr lang="en-US" sz="1500" dirty="0"/>
              <a:t> </a:t>
            </a:r>
            <a:r>
              <a:rPr lang="en-US" sz="1500" dirty="0" err="1"/>
              <a:t>memiliki</a:t>
            </a:r>
            <a:r>
              <a:rPr lang="en-US" sz="1500" dirty="0"/>
              <a:t> </a:t>
            </a:r>
            <a:r>
              <a:rPr lang="en-US" sz="1500" dirty="0" err="1"/>
              <a:t>dua</a:t>
            </a:r>
            <a:r>
              <a:rPr lang="en-US" sz="1500" dirty="0"/>
              <a:t> </a:t>
            </a:r>
            <a:r>
              <a:rPr lang="en-US" sz="1500" dirty="0" err="1"/>
              <a:t>sambungan</a:t>
            </a:r>
            <a:r>
              <a:rPr lang="en-US" sz="1500" dirty="0"/>
              <a:t> internet </a:t>
            </a:r>
            <a:r>
              <a:rPr lang="en-US" sz="1500" dirty="0" err="1"/>
              <a:t>melalui</a:t>
            </a:r>
            <a:r>
              <a:rPr lang="en-US" sz="1500" dirty="0"/>
              <a:t> </a:t>
            </a:r>
            <a:r>
              <a:rPr lang="en-US" sz="1500" dirty="0" err="1"/>
              <a:t>dua</a:t>
            </a:r>
            <a:r>
              <a:rPr lang="en-US" sz="1500" dirty="0"/>
              <a:t> ISP, di mana ISP A </a:t>
            </a:r>
            <a:r>
              <a:rPr lang="en-US" sz="1500" dirty="0" err="1"/>
              <a:t>memiliki</a:t>
            </a:r>
            <a:r>
              <a:rPr lang="en-US" sz="1500" dirty="0"/>
              <a:t> </a:t>
            </a:r>
            <a:r>
              <a:rPr lang="en-US" sz="1500" i="1" dirty="0"/>
              <a:t>bandwidth</a:t>
            </a:r>
            <a:r>
              <a:rPr lang="en-US" sz="1500" dirty="0"/>
              <a:t> IIX </a:t>
            </a:r>
            <a:r>
              <a:rPr lang="en-US" sz="1500" dirty="0" err="1"/>
              <a:t>sebesar</a:t>
            </a:r>
            <a:r>
              <a:rPr lang="en-US" sz="1500" dirty="0"/>
              <a:t> 50 Mbps.</a:t>
            </a:r>
            <a:endParaRPr lang="ko-KR" altLang="en-US" sz="15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92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63C5127D-D158-41C7-BA60-6CBDCD5E5EB5}"/>
              </a:ext>
            </a:extLst>
          </p:cNvPr>
          <p:cNvGrpSpPr/>
          <p:nvPr/>
        </p:nvGrpSpPr>
        <p:grpSpPr>
          <a:xfrm>
            <a:off x="980249" y="2836431"/>
            <a:ext cx="2210783" cy="1629041"/>
            <a:chOff x="739860" y="2410652"/>
            <a:chExt cx="1954451" cy="1440160"/>
          </a:xfrm>
        </p:grpSpPr>
        <p:sp>
          <p:nvSpPr>
            <p:cNvPr id="4" name="Rounded Rectangle 5">
              <a:extLst>
                <a:ext uri="{FF2B5EF4-FFF2-40B4-BE49-F238E27FC236}">
                  <a16:creationId xmlns:a16="http://schemas.microsoft.com/office/drawing/2014/main" xmlns="" id="{5E7A96EE-C98F-40AD-9529-C1A80E524C4F}"/>
                </a:ext>
              </a:extLst>
            </p:cNvPr>
            <p:cNvSpPr/>
            <p:nvPr/>
          </p:nvSpPr>
          <p:spPr>
            <a:xfrm rot="18900000">
              <a:off x="1254151" y="2410652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CA75C653-F1C3-433C-8C2C-E32A8B343221}"/>
                </a:ext>
              </a:extLst>
            </p:cNvPr>
            <p:cNvGrpSpPr/>
            <p:nvPr/>
          </p:nvGrpSpPr>
          <p:grpSpPr>
            <a:xfrm>
              <a:off x="739860" y="2914708"/>
              <a:ext cx="432048" cy="432048"/>
              <a:chOff x="673332" y="2503130"/>
              <a:chExt cx="432048" cy="432048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xmlns="" id="{9779D090-1C40-469A-82B5-58170DF09F1B}"/>
                  </a:ext>
                </a:extLst>
              </p:cNvPr>
              <p:cNvSpPr/>
              <p:nvPr/>
            </p:nvSpPr>
            <p:spPr>
              <a:xfrm rot="18900000">
                <a:off x="673332" y="2503130"/>
                <a:ext cx="432048" cy="43204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xmlns="" id="{05B96D26-191C-4DB1-88BF-CF58B388C9E7}"/>
                  </a:ext>
                </a:extLst>
              </p:cNvPr>
              <p:cNvSpPr txBox="1"/>
              <p:nvPr/>
            </p:nvSpPr>
            <p:spPr>
              <a:xfrm>
                <a:off x="678361" y="2559978"/>
                <a:ext cx="421990" cy="2993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1600" b="1" dirty="0">
                    <a:solidFill>
                      <a:schemeClr val="bg1"/>
                    </a:solidFill>
                    <a:latin typeface="Calibri" pitchFamily="34" charset="0"/>
                    <a:cs typeface="Calibri" pitchFamily="34" charset="0"/>
                  </a:rPr>
                  <a:t>01</a:t>
                </a:r>
                <a:endParaRPr lang="ko-KR" altLang="en-US" sz="16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DAC6C6C2-A795-43D2-A090-439C1AAE2F49}"/>
              </a:ext>
            </a:extLst>
          </p:cNvPr>
          <p:cNvGrpSpPr/>
          <p:nvPr/>
        </p:nvGrpSpPr>
        <p:grpSpPr>
          <a:xfrm>
            <a:off x="2890300" y="4261733"/>
            <a:ext cx="2210783" cy="1629041"/>
            <a:chOff x="2046240" y="3706797"/>
            <a:chExt cx="1954451" cy="1440160"/>
          </a:xfrm>
        </p:grpSpPr>
        <p:sp>
          <p:nvSpPr>
            <p:cNvPr id="9" name="Rounded Rectangle 9">
              <a:extLst>
                <a:ext uri="{FF2B5EF4-FFF2-40B4-BE49-F238E27FC236}">
                  <a16:creationId xmlns:a16="http://schemas.microsoft.com/office/drawing/2014/main" xmlns="" id="{89174BEC-7EEA-4673-83C7-A967CA202D69}"/>
                </a:ext>
              </a:extLst>
            </p:cNvPr>
            <p:cNvSpPr/>
            <p:nvPr/>
          </p:nvSpPr>
          <p:spPr>
            <a:xfrm rot="18900000">
              <a:off x="2560531" y="3706797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59639862-3645-4C14-80D5-649DE573E107}"/>
                </a:ext>
              </a:extLst>
            </p:cNvPr>
            <p:cNvGrpSpPr/>
            <p:nvPr/>
          </p:nvGrpSpPr>
          <p:grpSpPr>
            <a:xfrm>
              <a:off x="2046240" y="4210853"/>
              <a:ext cx="432048" cy="432048"/>
              <a:chOff x="673332" y="2503130"/>
              <a:chExt cx="432048" cy="432048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xmlns="" id="{C2DAF3F5-C398-4D97-AF8F-7DEA9FDC3C9D}"/>
                  </a:ext>
                </a:extLst>
              </p:cNvPr>
              <p:cNvSpPr/>
              <p:nvPr/>
            </p:nvSpPr>
            <p:spPr>
              <a:xfrm rot="18900000">
                <a:off x="673332" y="2503130"/>
                <a:ext cx="432048" cy="43204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673C9F72-FE00-4C21-AE22-4C440CD731B0}"/>
                  </a:ext>
                </a:extLst>
              </p:cNvPr>
              <p:cNvSpPr txBox="1"/>
              <p:nvPr/>
            </p:nvSpPr>
            <p:spPr>
              <a:xfrm>
                <a:off x="678361" y="2559978"/>
                <a:ext cx="421990" cy="2993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1600" b="1" dirty="0">
                    <a:solidFill>
                      <a:schemeClr val="bg1"/>
                    </a:solidFill>
                    <a:latin typeface="Calibri" pitchFamily="34" charset="0"/>
                    <a:cs typeface="Calibri" pitchFamily="34" charset="0"/>
                  </a:rPr>
                  <a:t>02</a:t>
                </a:r>
                <a:endParaRPr lang="ko-KR" altLang="en-US" sz="16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DD6B3E5C-E635-497B-8F52-A981368E170F}"/>
              </a:ext>
            </a:extLst>
          </p:cNvPr>
          <p:cNvGrpSpPr/>
          <p:nvPr/>
        </p:nvGrpSpPr>
        <p:grpSpPr>
          <a:xfrm>
            <a:off x="4800351" y="2836431"/>
            <a:ext cx="2210783" cy="1629041"/>
            <a:chOff x="3352620" y="2401127"/>
            <a:chExt cx="1954451" cy="14401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xmlns="" id="{F5137BD7-FE01-42D9-B035-BFC6356EF9A4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xmlns="" id="{BC42D6D1-5A24-4180-90FD-B60BB8C1D6BC}"/>
                </a:ext>
              </a:extLst>
            </p:cNvPr>
            <p:cNvGrpSpPr/>
            <p:nvPr/>
          </p:nvGrpSpPr>
          <p:grpSpPr>
            <a:xfrm>
              <a:off x="3352620" y="2905183"/>
              <a:ext cx="432048" cy="432048"/>
              <a:chOff x="673332" y="2503130"/>
              <a:chExt cx="432048" cy="432048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xmlns="" id="{C82627BC-8352-4E08-9F32-C68029E92EA1}"/>
                  </a:ext>
                </a:extLst>
              </p:cNvPr>
              <p:cNvSpPr/>
              <p:nvPr/>
            </p:nvSpPr>
            <p:spPr>
              <a:xfrm rot="18900000">
                <a:off x="673332" y="2503130"/>
                <a:ext cx="432048" cy="432048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205FDFB4-0FDA-41DD-9179-E4A4357EAF4A}"/>
                  </a:ext>
                </a:extLst>
              </p:cNvPr>
              <p:cNvSpPr txBox="1"/>
              <p:nvPr/>
            </p:nvSpPr>
            <p:spPr>
              <a:xfrm>
                <a:off x="678361" y="2559978"/>
                <a:ext cx="421990" cy="2993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1600" b="1" dirty="0">
                    <a:solidFill>
                      <a:schemeClr val="bg1"/>
                    </a:solidFill>
                    <a:latin typeface="Calibri" pitchFamily="34" charset="0"/>
                    <a:cs typeface="Calibri" pitchFamily="34" charset="0"/>
                  </a:rPr>
                  <a:t>03</a:t>
                </a:r>
                <a:endParaRPr lang="ko-KR" altLang="en-US" sz="16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54C5DDBF-6709-4520-B001-02EAA460317C}"/>
              </a:ext>
            </a:extLst>
          </p:cNvPr>
          <p:cNvGrpSpPr/>
          <p:nvPr/>
        </p:nvGrpSpPr>
        <p:grpSpPr>
          <a:xfrm>
            <a:off x="6710402" y="4261733"/>
            <a:ext cx="2210783" cy="1629041"/>
            <a:chOff x="4660581" y="3691532"/>
            <a:chExt cx="1954451" cy="1440160"/>
          </a:xfrm>
        </p:grpSpPr>
        <p:sp>
          <p:nvSpPr>
            <p:cNvPr id="19" name="Rounded Rectangle 17">
              <a:extLst>
                <a:ext uri="{FF2B5EF4-FFF2-40B4-BE49-F238E27FC236}">
                  <a16:creationId xmlns:a16="http://schemas.microsoft.com/office/drawing/2014/main" xmlns="" id="{6BB6699F-5BC0-425F-8954-7421957A5C40}"/>
                </a:ext>
              </a:extLst>
            </p:cNvPr>
            <p:cNvSpPr/>
            <p:nvPr/>
          </p:nvSpPr>
          <p:spPr>
            <a:xfrm rot="18900000">
              <a:off x="5174872" y="3691532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xmlns="" id="{20C9DE09-4925-421B-AD63-6A3E91544605}"/>
                </a:ext>
              </a:extLst>
            </p:cNvPr>
            <p:cNvGrpSpPr/>
            <p:nvPr/>
          </p:nvGrpSpPr>
          <p:grpSpPr>
            <a:xfrm>
              <a:off x="4660581" y="4195588"/>
              <a:ext cx="432048" cy="432048"/>
              <a:chOff x="673332" y="2503130"/>
              <a:chExt cx="432048" cy="432048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xmlns="" id="{3B5F53A3-6F86-4FCE-8BC9-D2DE65275E11}"/>
                  </a:ext>
                </a:extLst>
              </p:cNvPr>
              <p:cNvSpPr/>
              <p:nvPr/>
            </p:nvSpPr>
            <p:spPr>
              <a:xfrm rot="18900000">
                <a:off x="673332" y="2503130"/>
                <a:ext cx="432048" cy="43204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2E186985-49E8-4BF3-84D5-E7AE841A0620}"/>
                  </a:ext>
                </a:extLst>
              </p:cNvPr>
              <p:cNvSpPr txBox="1"/>
              <p:nvPr/>
            </p:nvSpPr>
            <p:spPr>
              <a:xfrm>
                <a:off x="678361" y="2559978"/>
                <a:ext cx="421990" cy="2993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1600" b="1" dirty="0">
                    <a:solidFill>
                      <a:schemeClr val="bg1"/>
                    </a:solidFill>
                    <a:latin typeface="Calibri" pitchFamily="34" charset="0"/>
                    <a:cs typeface="Calibri" pitchFamily="34" charset="0"/>
                  </a:rPr>
                  <a:t>04</a:t>
                </a:r>
                <a:endParaRPr lang="ko-KR" altLang="en-US" sz="16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09A213AA-365C-46CC-96D6-E98082EB38F3}"/>
              </a:ext>
            </a:extLst>
          </p:cNvPr>
          <p:cNvGrpSpPr/>
          <p:nvPr/>
        </p:nvGrpSpPr>
        <p:grpSpPr>
          <a:xfrm>
            <a:off x="8620454" y="2836431"/>
            <a:ext cx="2210783" cy="1629041"/>
            <a:chOff x="5919682" y="2391602"/>
            <a:chExt cx="1954451" cy="1440160"/>
          </a:xfrm>
        </p:grpSpPr>
        <p:sp>
          <p:nvSpPr>
            <p:cNvPr id="24" name="Rounded Rectangle 21">
              <a:extLst>
                <a:ext uri="{FF2B5EF4-FFF2-40B4-BE49-F238E27FC236}">
                  <a16:creationId xmlns:a16="http://schemas.microsoft.com/office/drawing/2014/main" xmlns="" id="{5A34FEC8-B668-46F5-9A16-BA729548277C}"/>
                </a:ext>
              </a:extLst>
            </p:cNvPr>
            <p:cNvSpPr/>
            <p:nvPr/>
          </p:nvSpPr>
          <p:spPr>
            <a:xfrm rot="18900000">
              <a:off x="6433973" y="2391602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B19C8612-DB97-4EF7-90A8-6BBB811864FA}"/>
                </a:ext>
              </a:extLst>
            </p:cNvPr>
            <p:cNvGrpSpPr/>
            <p:nvPr/>
          </p:nvGrpSpPr>
          <p:grpSpPr>
            <a:xfrm>
              <a:off x="5919682" y="2895658"/>
              <a:ext cx="432048" cy="432048"/>
              <a:chOff x="673332" y="2503130"/>
              <a:chExt cx="432048" cy="432048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xmlns="" id="{E1958C82-5DAF-4725-9BB4-850E0E12D6E0}"/>
                  </a:ext>
                </a:extLst>
              </p:cNvPr>
              <p:cNvSpPr/>
              <p:nvPr/>
            </p:nvSpPr>
            <p:spPr>
              <a:xfrm rot="18900000">
                <a:off x="673332" y="2503130"/>
                <a:ext cx="432048" cy="43204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BEC1E39E-26BE-4CF7-B2FB-FBFD905D557E}"/>
                  </a:ext>
                </a:extLst>
              </p:cNvPr>
              <p:cNvSpPr txBox="1"/>
              <p:nvPr/>
            </p:nvSpPr>
            <p:spPr>
              <a:xfrm>
                <a:off x="678361" y="2559978"/>
                <a:ext cx="421990" cy="2993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1600" b="1" dirty="0">
                    <a:solidFill>
                      <a:schemeClr val="bg1"/>
                    </a:solidFill>
                    <a:latin typeface="Calibri" pitchFamily="34" charset="0"/>
                    <a:cs typeface="Calibri" pitchFamily="34" charset="0"/>
                  </a:rPr>
                  <a:t>05</a:t>
                </a:r>
                <a:endParaRPr lang="ko-KR" altLang="en-US" sz="16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3494456C-0C56-4252-AD16-32ADEE0650F2}"/>
              </a:ext>
            </a:extLst>
          </p:cNvPr>
          <p:cNvSpPr txBox="1"/>
          <p:nvPr/>
        </p:nvSpPr>
        <p:spPr>
          <a:xfrm>
            <a:off x="1632230" y="3658488"/>
            <a:ext cx="14946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400" b="1" dirty="0"/>
              <a:t>ECMP (</a:t>
            </a:r>
            <a:r>
              <a:rPr lang="en-US" sz="1400" b="1" i="1" dirty="0"/>
              <a:t>Equal Cost Multi Path</a:t>
            </a:r>
            <a:r>
              <a:rPr lang="en-US" sz="1400" b="1" dirty="0"/>
              <a:t>)</a:t>
            </a:r>
          </a:p>
          <a:p>
            <a:pPr algn="ctr"/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8F3DF87C-67AE-485D-A078-3209D7241C4A}"/>
              </a:ext>
            </a:extLst>
          </p:cNvPr>
          <p:cNvSpPr txBox="1"/>
          <p:nvPr/>
        </p:nvSpPr>
        <p:spPr>
          <a:xfrm>
            <a:off x="5477807" y="3658488"/>
            <a:ext cx="1494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NTH</a:t>
            </a:r>
            <a:endParaRPr lang="en-US" altLang="ko-KR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CC74B571-56C0-41B8-BA60-46AAD19FEAA7}"/>
              </a:ext>
            </a:extLst>
          </p:cNvPr>
          <p:cNvSpPr txBox="1"/>
          <p:nvPr/>
        </p:nvSpPr>
        <p:spPr>
          <a:xfrm>
            <a:off x="9293567" y="3658488"/>
            <a:ext cx="1494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600" b="1" i="1" dirty="0"/>
              <a:t>Bonding</a:t>
            </a:r>
            <a:endParaRPr lang="en-US" sz="1600" b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2EC6A886-3E48-49DE-9C6F-DC40E9511FE0}"/>
              </a:ext>
            </a:extLst>
          </p:cNvPr>
          <p:cNvSpPr txBox="1"/>
          <p:nvPr/>
        </p:nvSpPr>
        <p:spPr>
          <a:xfrm>
            <a:off x="3538537" y="5113920"/>
            <a:ext cx="1494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400" b="1" dirty="0"/>
              <a:t>PBR (</a:t>
            </a:r>
            <a:r>
              <a:rPr lang="en-US" sz="1400" b="1" i="1" dirty="0"/>
              <a:t>Policy-Based Routing</a:t>
            </a:r>
            <a:r>
              <a:rPr lang="en-US" sz="1400" b="1" dirty="0"/>
              <a:t>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8BDC41A-F7C5-4F2E-9A27-EFCA0FA2AD2E}"/>
              </a:ext>
            </a:extLst>
          </p:cNvPr>
          <p:cNvSpPr txBox="1"/>
          <p:nvPr/>
        </p:nvSpPr>
        <p:spPr>
          <a:xfrm>
            <a:off x="7374173" y="5113920"/>
            <a:ext cx="14946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400" b="1" dirty="0"/>
              <a:t>PCC (</a:t>
            </a:r>
            <a:r>
              <a:rPr lang="en-US" sz="1400" b="1" i="1" dirty="0"/>
              <a:t>Per Connection Classifier</a:t>
            </a:r>
            <a:r>
              <a:rPr lang="en-US" sz="1400" b="1" dirty="0"/>
              <a:t>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5E459EE5-1897-4634-B8C9-4F7DAA1A6F87}"/>
              </a:ext>
            </a:extLst>
          </p:cNvPr>
          <p:cNvSpPr txBox="1"/>
          <p:nvPr/>
        </p:nvSpPr>
        <p:spPr>
          <a:xfrm>
            <a:off x="411198" y="1482931"/>
            <a:ext cx="11313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Ada </a:t>
            </a:r>
            <a:r>
              <a:rPr lang="en-US" sz="2000" dirty="0" err="1"/>
              <a:t>beberapa</a:t>
            </a:r>
            <a:r>
              <a:rPr lang="en-US" sz="2000" dirty="0"/>
              <a:t> </a:t>
            </a:r>
            <a:r>
              <a:rPr lang="en-US" sz="2000" dirty="0" err="1"/>
              <a:t>jenis</a:t>
            </a:r>
            <a:r>
              <a:rPr lang="en-US" sz="2000" dirty="0"/>
              <a:t> </a:t>
            </a:r>
            <a:r>
              <a:rPr lang="en-US" sz="2000" dirty="0" err="1"/>
              <a:t>mekanisme</a:t>
            </a:r>
            <a:r>
              <a:rPr lang="en-US" sz="2000" dirty="0"/>
              <a:t> yang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 smtClean="0"/>
              <a:t>dipilih</a:t>
            </a:r>
            <a:r>
              <a:rPr lang="en-US" sz="2000" dirty="0" smtClean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menerapkan</a:t>
            </a:r>
            <a:r>
              <a:rPr lang="en-US" sz="2000" dirty="0"/>
              <a:t> </a:t>
            </a:r>
            <a:r>
              <a:rPr lang="en-US" sz="2000" dirty="0" err="1"/>
              <a:t>teknik</a:t>
            </a:r>
            <a:r>
              <a:rPr lang="en-US" sz="2000" dirty="0"/>
              <a:t> </a:t>
            </a:r>
            <a:r>
              <a:rPr lang="en-US" sz="2000" i="1" dirty="0"/>
              <a:t>load balancing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i="1" dirty="0"/>
              <a:t>Router</a:t>
            </a:r>
            <a:r>
              <a:rPr lang="en-US" sz="2000" dirty="0"/>
              <a:t> OS </a:t>
            </a:r>
            <a:r>
              <a:rPr lang="en-US" sz="2000" dirty="0" err="1"/>
              <a:t>Mikrotik</a:t>
            </a:r>
            <a:r>
              <a:rPr lang="en-US" sz="2000" dirty="0"/>
              <a:t>, </a:t>
            </a:r>
            <a:r>
              <a:rPr lang="en-US" sz="2000" dirty="0" err="1"/>
              <a:t>antara</a:t>
            </a:r>
            <a:r>
              <a:rPr lang="en-US" sz="2000" dirty="0"/>
              <a:t> lain </a:t>
            </a:r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dirty="0" err="1" smtClean="0"/>
              <a:t>berikut</a:t>
            </a:r>
            <a:r>
              <a:rPr lang="en-US" sz="2000" dirty="0" smtClean="0"/>
              <a:t>.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Rectangle 23">
            <a:extLst>
              <a:ext uri="{FF2B5EF4-FFF2-40B4-BE49-F238E27FC236}">
                <a16:creationId xmlns:a16="http://schemas.microsoft.com/office/drawing/2014/main" xmlns="" id="{0AE9DE5D-AAF1-4132-8DBD-5EEE521E367F}"/>
              </a:ext>
            </a:extLst>
          </p:cNvPr>
          <p:cNvSpPr/>
          <p:nvPr/>
        </p:nvSpPr>
        <p:spPr>
          <a:xfrm>
            <a:off x="2134959" y="3176434"/>
            <a:ext cx="476152" cy="280084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5" name="Rectangle 23">
            <a:extLst>
              <a:ext uri="{FF2B5EF4-FFF2-40B4-BE49-F238E27FC236}">
                <a16:creationId xmlns:a16="http://schemas.microsoft.com/office/drawing/2014/main" xmlns="" id="{B9579F67-F30D-4F76-B8B2-A2A14C145EC0}"/>
              </a:ext>
            </a:extLst>
          </p:cNvPr>
          <p:cNvSpPr/>
          <p:nvPr/>
        </p:nvSpPr>
        <p:spPr>
          <a:xfrm>
            <a:off x="9762831" y="3160280"/>
            <a:ext cx="580778" cy="374290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6" name="Oval 31">
            <a:extLst>
              <a:ext uri="{FF2B5EF4-FFF2-40B4-BE49-F238E27FC236}">
                <a16:creationId xmlns:a16="http://schemas.microsoft.com/office/drawing/2014/main" xmlns="" id="{9FA80FBA-F2E0-4329-B5BC-61EDF10BCAC0}"/>
              </a:ext>
            </a:extLst>
          </p:cNvPr>
          <p:cNvSpPr/>
          <p:nvPr/>
        </p:nvSpPr>
        <p:spPr>
          <a:xfrm>
            <a:off x="4074442" y="4610986"/>
            <a:ext cx="447121" cy="441114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7" name="Teardrop 17">
            <a:extLst>
              <a:ext uri="{FF2B5EF4-FFF2-40B4-BE49-F238E27FC236}">
                <a16:creationId xmlns:a16="http://schemas.microsoft.com/office/drawing/2014/main" xmlns="" id="{7CD53028-BEBF-4DA6-99D5-B4548A7D2271}"/>
              </a:ext>
            </a:extLst>
          </p:cNvPr>
          <p:cNvSpPr/>
          <p:nvPr/>
        </p:nvSpPr>
        <p:spPr>
          <a:xfrm rot="18900000">
            <a:off x="5982709" y="3119346"/>
            <a:ext cx="426730" cy="433435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8" name="Rectangle 23">
            <a:extLst>
              <a:ext uri="{FF2B5EF4-FFF2-40B4-BE49-F238E27FC236}">
                <a16:creationId xmlns:a16="http://schemas.microsoft.com/office/drawing/2014/main" xmlns="" id="{463AA227-FFB9-49D5-AF7D-D9D684480F3B}"/>
              </a:ext>
            </a:extLst>
          </p:cNvPr>
          <p:cNvSpPr/>
          <p:nvPr/>
        </p:nvSpPr>
        <p:spPr>
          <a:xfrm>
            <a:off x="7894543" y="4512965"/>
            <a:ext cx="464186" cy="466931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9" name="Rectangle 8">
            <a:extLst>
              <a:ext uri="{FF2B5EF4-FFF2-40B4-BE49-F238E27FC236}">
                <a16:creationId xmlns="" xmlns:a16="http://schemas.microsoft.com/office/drawing/2014/main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Rectangle 9">
            <a:extLst>
              <a:ext uri="{FF2B5EF4-FFF2-40B4-BE49-F238E27FC236}">
                <a16:creationId xmlns="" xmlns:a16="http://schemas.microsoft.com/office/drawing/2014/main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TextBox 14">
            <a:extLst>
              <a:ext uri="{FF2B5EF4-FFF2-40B4-BE49-F238E27FC236}">
                <a16:creationId xmlns="" xmlns:a16="http://schemas.microsoft.com/office/drawing/2014/main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B.</a:t>
            </a:r>
            <a:endParaRPr lang="ko-KR" altLang="en-U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12">
            <a:extLst>
              <a:ext uri="{FF2B5EF4-FFF2-40B4-BE49-F238E27FC236}">
                <a16:creationId xmlns="" xmlns:a16="http://schemas.microsoft.com/office/drawing/2014/main" id="{229E6455-9717-474C-AD0A-F172A35D73DD}"/>
              </a:ext>
            </a:extLst>
          </p:cNvPr>
          <p:cNvSpPr txBox="1"/>
          <p:nvPr/>
        </p:nvSpPr>
        <p:spPr bwMode="auto">
          <a:xfrm>
            <a:off x="822405" y="313232"/>
            <a:ext cx="6055822" cy="70788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 err="1" smtClean="0"/>
              <a:t>Metode</a:t>
            </a:r>
            <a:r>
              <a:rPr lang="en-US" sz="4000" b="1" dirty="0" smtClean="0"/>
              <a:t> </a:t>
            </a:r>
            <a:r>
              <a:rPr lang="en-US" sz="4000" b="1" i="1" dirty="0"/>
              <a:t>Load </a:t>
            </a:r>
            <a:r>
              <a:rPr lang="en-US" sz="4000" b="1" i="1" dirty="0" smtClean="0"/>
              <a:t>Balancing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16479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270DDD8-E67F-421A-BC68-0E8ED0F99AE3}"/>
              </a:ext>
            </a:extLst>
          </p:cNvPr>
          <p:cNvGrpSpPr/>
          <p:nvPr/>
        </p:nvGrpSpPr>
        <p:grpSpPr>
          <a:xfrm>
            <a:off x="1935786" y="0"/>
            <a:ext cx="588535" cy="1444486"/>
            <a:chOff x="2290340" y="0"/>
            <a:chExt cx="588535" cy="1444486"/>
          </a:xfrm>
        </p:grpSpPr>
        <p:sp>
          <p:nvSpPr>
            <p:cNvPr id="3" name="Freeform: Shape 42">
              <a:extLst>
                <a:ext uri="{FF2B5EF4-FFF2-40B4-BE49-F238E27FC236}">
                  <a16:creationId xmlns:a16="http://schemas.microsoft.com/office/drawing/2014/main" xmlns="" id="{01B8CD28-24F7-4D9E-BE90-7456CE5F2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340" y="0"/>
              <a:ext cx="588534" cy="1444486"/>
            </a:xfrm>
            <a:custGeom>
              <a:avLst/>
              <a:gdLst>
                <a:gd name="connsiteX0" fmla="*/ 103521 w 588534"/>
                <a:gd name="connsiteY0" fmla="*/ 0 h 1444486"/>
                <a:gd name="connsiteX1" fmla="*/ 180820 w 588534"/>
                <a:gd name="connsiteY1" fmla="*/ 0 h 1444486"/>
                <a:gd name="connsiteX2" fmla="*/ 183021 w 588534"/>
                <a:gd name="connsiteY2" fmla="*/ 71501 h 1444486"/>
                <a:gd name="connsiteX3" fmla="*/ 194669 w 588534"/>
                <a:gd name="connsiteY3" fmla="*/ 449905 h 1444486"/>
                <a:gd name="connsiteX4" fmla="*/ 294266 w 588534"/>
                <a:gd name="connsiteY4" fmla="*/ 449905 h 1444486"/>
                <a:gd name="connsiteX5" fmla="*/ 380284 w 588534"/>
                <a:gd name="connsiteY5" fmla="*/ 449905 h 1444486"/>
                <a:gd name="connsiteX6" fmla="*/ 381774 w 588534"/>
                <a:gd name="connsiteY6" fmla="*/ 106097 h 1444486"/>
                <a:gd name="connsiteX7" fmla="*/ 382234 w 588534"/>
                <a:gd name="connsiteY7" fmla="*/ 0 h 1444486"/>
                <a:gd name="connsiteX8" fmla="*/ 459231 w 588534"/>
                <a:gd name="connsiteY8" fmla="*/ 0 h 1444486"/>
                <a:gd name="connsiteX9" fmla="*/ 458864 w 588534"/>
                <a:gd name="connsiteY9" fmla="*/ 84795 h 1444486"/>
                <a:gd name="connsiteX10" fmla="*/ 457246 w 588534"/>
                <a:gd name="connsiteY10" fmla="*/ 458766 h 1444486"/>
                <a:gd name="connsiteX11" fmla="*/ 516099 w 588534"/>
                <a:gd name="connsiteY11" fmla="*/ 498642 h 1444486"/>
                <a:gd name="connsiteX12" fmla="*/ 552317 w 588534"/>
                <a:gd name="connsiteY12" fmla="*/ 538518 h 1444486"/>
                <a:gd name="connsiteX13" fmla="*/ 588534 w 588534"/>
                <a:gd name="connsiteY13" fmla="*/ 627132 h 1444486"/>
                <a:gd name="connsiteX14" fmla="*/ 588534 w 588534"/>
                <a:gd name="connsiteY14" fmla="*/ 799930 h 1444486"/>
                <a:gd name="connsiteX15" fmla="*/ 561371 w 588534"/>
                <a:gd name="connsiteY15" fmla="*/ 879683 h 1444486"/>
                <a:gd name="connsiteX16" fmla="*/ 421028 w 588534"/>
                <a:gd name="connsiteY16" fmla="*/ 1074634 h 1444486"/>
                <a:gd name="connsiteX17" fmla="*/ 384811 w 588534"/>
                <a:gd name="connsiteY17" fmla="*/ 1105649 h 1444486"/>
                <a:gd name="connsiteX18" fmla="*/ 384811 w 588534"/>
                <a:gd name="connsiteY18" fmla="*/ 1110080 h 1444486"/>
                <a:gd name="connsiteX19" fmla="*/ 344067 w 588534"/>
                <a:gd name="connsiteY19" fmla="*/ 1269584 h 1444486"/>
                <a:gd name="connsiteX20" fmla="*/ 484408 w 588534"/>
                <a:gd name="connsiteY20" fmla="*/ 1278445 h 1444486"/>
                <a:gd name="connsiteX21" fmla="*/ 511572 w 588534"/>
                <a:gd name="connsiteY21" fmla="*/ 1176540 h 1444486"/>
                <a:gd name="connsiteX22" fmla="*/ 511572 w 588534"/>
                <a:gd name="connsiteY22" fmla="*/ 1163248 h 1444486"/>
                <a:gd name="connsiteX23" fmla="*/ 511572 w 588534"/>
                <a:gd name="connsiteY23" fmla="*/ 1132233 h 1444486"/>
                <a:gd name="connsiteX24" fmla="*/ 543262 w 588534"/>
                <a:gd name="connsiteY24" fmla="*/ 1127802 h 1444486"/>
                <a:gd name="connsiteX25" fmla="*/ 552317 w 588534"/>
                <a:gd name="connsiteY25" fmla="*/ 1167678 h 1444486"/>
                <a:gd name="connsiteX26" fmla="*/ 552317 w 588534"/>
                <a:gd name="connsiteY26" fmla="*/ 1180970 h 1444486"/>
                <a:gd name="connsiteX27" fmla="*/ 552317 w 588534"/>
                <a:gd name="connsiteY27" fmla="*/ 1194262 h 1444486"/>
                <a:gd name="connsiteX28" fmla="*/ 543262 w 588534"/>
                <a:gd name="connsiteY28" fmla="*/ 1371491 h 1444486"/>
                <a:gd name="connsiteX29" fmla="*/ 307849 w 588534"/>
                <a:gd name="connsiteY29" fmla="*/ 1433520 h 1444486"/>
                <a:gd name="connsiteX30" fmla="*/ 172033 w 588534"/>
                <a:gd name="connsiteY30" fmla="*/ 1216416 h 1444486"/>
                <a:gd name="connsiteX31" fmla="*/ 203723 w 588534"/>
                <a:gd name="connsiteY31" fmla="*/ 1110080 h 1444486"/>
                <a:gd name="connsiteX32" fmla="*/ 167506 w 588534"/>
                <a:gd name="connsiteY32" fmla="*/ 1074634 h 1444486"/>
                <a:gd name="connsiteX33" fmla="*/ 27163 w 588534"/>
                <a:gd name="connsiteY33" fmla="*/ 879683 h 1444486"/>
                <a:gd name="connsiteX34" fmla="*/ 0 w 588534"/>
                <a:gd name="connsiteY34" fmla="*/ 799930 h 1444486"/>
                <a:gd name="connsiteX35" fmla="*/ 0 w 588534"/>
                <a:gd name="connsiteY35" fmla="*/ 627132 h 1444486"/>
                <a:gd name="connsiteX36" fmla="*/ 36217 w 588534"/>
                <a:gd name="connsiteY36" fmla="*/ 538518 h 1444486"/>
                <a:gd name="connsiteX37" fmla="*/ 72435 w 588534"/>
                <a:gd name="connsiteY37" fmla="*/ 498642 h 1444486"/>
                <a:gd name="connsiteX38" fmla="*/ 117707 w 588534"/>
                <a:gd name="connsiteY38" fmla="*/ 463197 h 1444486"/>
                <a:gd name="connsiteX39" fmla="*/ 106981 w 588534"/>
                <a:gd name="connsiteY39" fmla="*/ 112974 h 1444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88534" h="1444486">
                  <a:moveTo>
                    <a:pt x="103521" y="0"/>
                  </a:moveTo>
                  <a:lnTo>
                    <a:pt x="180820" y="0"/>
                  </a:lnTo>
                  <a:lnTo>
                    <a:pt x="183021" y="71501"/>
                  </a:lnTo>
                  <a:cubicBezTo>
                    <a:pt x="186808" y="194531"/>
                    <a:pt x="190690" y="320640"/>
                    <a:pt x="194669" y="449905"/>
                  </a:cubicBezTo>
                  <a:cubicBezTo>
                    <a:pt x="194669" y="449905"/>
                    <a:pt x="194669" y="449905"/>
                    <a:pt x="294266" y="449905"/>
                  </a:cubicBezTo>
                  <a:cubicBezTo>
                    <a:pt x="294266" y="449905"/>
                    <a:pt x="294266" y="449905"/>
                    <a:pt x="380284" y="449905"/>
                  </a:cubicBezTo>
                  <a:cubicBezTo>
                    <a:pt x="380284" y="449905"/>
                    <a:pt x="380284" y="449905"/>
                    <a:pt x="381774" y="106097"/>
                  </a:cubicBezTo>
                  <a:lnTo>
                    <a:pt x="382234" y="0"/>
                  </a:lnTo>
                  <a:lnTo>
                    <a:pt x="459231" y="0"/>
                  </a:lnTo>
                  <a:lnTo>
                    <a:pt x="458864" y="84795"/>
                  </a:lnTo>
                  <a:cubicBezTo>
                    <a:pt x="458338" y="206384"/>
                    <a:pt x="457799" y="331016"/>
                    <a:pt x="457246" y="458766"/>
                  </a:cubicBezTo>
                  <a:cubicBezTo>
                    <a:pt x="479882" y="467628"/>
                    <a:pt x="497990" y="480920"/>
                    <a:pt x="516099" y="498642"/>
                  </a:cubicBezTo>
                  <a:cubicBezTo>
                    <a:pt x="516099" y="498642"/>
                    <a:pt x="516099" y="498642"/>
                    <a:pt x="552317" y="538518"/>
                  </a:cubicBezTo>
                  <a:cubicBezTo>
                    <a:pt x="574953" y="560672"/>
                    <a:pt x="588534" y="596117"/>
                    <a:pt x="588534" y="627132"/>
                  </a:cubicBezTo>
                  <a:cubicBezTo>
                    <a:pt x="588534" y="627132"/>
                    <a:pt x="588534" y="627132"/>
                    <a:pt x="588534" y="799930"/>
                  </a:cubicBezTo>
                  <a:cubicBezTo>
                    <a:pt x="588534" y="826514"/>
                    <a:pt x="579479" y="853098"/>
                    <a:pt x="561371" y="879683"/>
                  </a:cubicBezTo>
                  <a:cubicBezTo>
                    <a:pt x="561371" y="879683"/>
                    <a:pt x="561371" y="879683"/>
                    <a:pt x="421028" y="1074634"/>
                  </a:cubicBezTo>
                  <a:cubicBezTo>
                    <a:pt x="411973" y="1087926"/>
                    <a:pt x="398392" y="1096787"/>
                    <a:pt x="384811" y="1105649"/>
                  </a:cubicBezTo>
                  <a:cubicBezTo>
                    <a:pt x="384811" y="1110080"/>
                    <a:pt x="384811" y="1110080"/>
                    <a:pt x="384811" y="1110080"/>
                  </a:cubicBezTo>
                  <a:cubicBezTo>
                    <a:pt x="366701" y="1141094"/>
                    <a:pt x="325957" y="1220846"/>
                    <a:pt x="344067" y="1269584"/>
                  </a:cubicBezTo>
                  <a:cubicBezTo>
                    <a:pt x="362175" y="1318323"/>
                    <a:pt x="457246" y="1322753"/>
                    <a:pt x="484408" y="1278445"/>
                  </a:cubicBezTo>
                  <a:cubicBezTo>
                    <a:pt x="497990" y="1256292"/>
                    <a:pt x="507044" y="1211985"/>
                    <a:pt x="511572" y="1176540"/>
                  </a:cubicBezTo>
                  <a:cubicBezTo>
                    <a:pt x="511572" y="1172109"/>
                    <a:pt x="511572" y="1167678"/>
                    <a:pt x="511572" y="1163248"/>
                  </a:cubicBezTo>
                  <a:cubicBezTo>
                    <a:pt x="511572" y="1158817"/>
                    <a:pt x="511572" y="1145525"/>
                    <a:pt x="511572" y="1132233"/>
                  </a:cubicBezTo>
                  <a:cubicBezTo>
                    <a:pt x="511572" y="1114510"/>
                    <a:pt x="538735" y="1110080"/>
                    <a:pt x="543262" y="1127802"/>
                  </a:cubicBezTo>
                  <a:cubicBezTo>
                    <a:pt x="547790" y="1141094"/>
                    <a:pt x="547790" y="1158817"/>
                    <a:pt x="552317" y="1167678"/>
                  </a:cubicBezTo>
                  <a:cubicBezTo>
                    <a:pt x="552317" y="1172109"/>
                    <a:pt x="552317" y="1176540"/>
                    <a:pt x="552317" y="1180970"/>
                  </a:cubicBezTo>
                  <a:cubicBezTo>
                    <a:pt x="552317" y="1185401"/>
                    <a:pt x="552317" y="1189832"/>
                    <a:pt x="552317" y="1194262"/>
                  </a:cubicBezTo>
                  <a:cubicBezTo>
                    <a:pt x="556843" y="1220846"/>
                    <a:pt x="584007" y="1296169"/>
                    <a:pt x="543262" y="1371491"/>
                  </a:cubicBezTo>
                  <a:cubicBezTo>
                    <a:pt x="507044" y="1437951"/>
                    <a:pt x="393865" y="1460104"/>
                    <a:pt x="307849" y="1433520"/>
                  </a:cubicBezTo>
                  <a:cubicBezTo>
                    <a:pt x="208250" y="1402505"/>
                    <a:pt x="162978" y="1305031"/>
                    <a:pt x="172033" y="1216416"/>
                  </a:cubicBezTo>
                  <a:cubicBezTo>
                    <a:pt x="176561" y="1180970"/>
                    <a:pt x="190142" y="1141094"/>
                    <a:pt x="203723" y="1110080"/>
                  </a:cubicBezTo>
                  <a:cubicBezTo>
                    <a:pt x="190142" y="1101218"/>
                    <a:pt x="176561" y="1087926"/>
                    <a:pt x="167506" y="1074634"/>
                  </a:cubicBezTo>
                  <a:cubicBezTo>
                    <a:pt x="167506" y="1074634"/>
                    <a:pt x="167506" y="1074634"/>
                    <a:pt x="27163" y="879683"/>
                  </a:cubicBezTo>
                  <a:cubicBezTo>
                    <a:pt x="9055" y="853098"/>
                    <a:pt x="0" y="826514"/>
                    <a:pt x="0" y="799930"/>
                  </a:cubicBezTo>
                  <a:cubicBezTo>
                    <a:pt x="0" y="799930"/>
                    <a:pt x="0" y="799930"/>
                    <a:pt x="0" y="627132"/>
                  </a:cubicBezTo>
                  <a:cubicBezTo>
                    <a:pt x="0" y="596117"/>
                    <a:pt x="13581" y="560672"/>
                    <a:pt x="36217" y="538518"/>
                  </a:cubicBezTo>
                  <a:cubicBezTo>
                    <a:pt x="36217" y="538518"/>
                    <a:pt x="36217" y="538518"/>
                    <a:pt x="72435" y="498642"/>
                  </a:cubicBezTo>
                  <a:cubicBezTo>
                    <a:pt x="86016" y="485350"/>
                    <a:pt x="99598" y="472058"/>
                    <a:pt x="117707" y="463197"/>
                  </a:cubicBezTo>
                  <a:cubicBezTo>
                    <a:pt x="117707" y="463197"/>
                    <a:pt x="117707" y="463197"/>
                    <a:pt x="106981" y="11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4" name="Freeform: Shape 4">
              <a:extLst>
                <a:ext uri="{FF2B5EF4-FFF2-40B4-BE49-F238E27FC236}">
                  <a16:creationId xmlns:a16="http://schemas.microsoft.com/office/drawing/2014/main" xmlns="" id="{AB9703CB-1D56-4F6C-B7CC-4FF1B7709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340" y="459941"/>
              <a:ext cx="588535" cy="646443"/>
            </a:xfrm>
            <a:custGeom>
              <a:avLst/>
              <a:gdLst>
                <a:gd name="connsiteX0" fmla="*/ 585399 w 588535"/>
                <a:gd name="connsiteY0" fmla="*/ 162132 h 646443"/>
                <a:gd name="connsiteX1" fmla="*/ 588535 w 588535"/>
                <a:gd name="connsiteY1" fmla="*/ 177655 h 646443"/>
                <a:gd name="connsiteX2" fmla="*/ 588535 w 588535"/>
                <a:gd name="connsiteY2" fmla="*/ 350453 h 646443"/>
                <a:gd name="connsiteX3" fmla="*/ 561372 w 588535"/>
                <a:gd name="connsiteY3" fmla="*/ 430206 h 646443"/>
                <a:gd name="connsiteX4" fmla="*/ 421028 w 588535"/>
                <a:gd name="connsiteY4" fmla="*/ 625157 h 646443"/>
                <a:gd name="connsiteX5" fmla="*/ 396172 w 588535"/>
                <a:gd name="connsiteY5" fmla="*/ 646443 h 646443"/>
                <a:gd name="connsiteX6" fmla="*/ 332115 w 588535"/>
                <a:gd name="connsiteY6" fmla="*/ 646443 h 646443"/>
                <a:gd name="connsiteX7" fmla="*/ 369805 w 588535"/>
                <a:gd name="connsiteY7" fmla="*/ 272 h 646443"/>
                <a:gd name="connsiteX8" fmla="*/ 380285 w 588535"/>
                <a:gd name="connsiteY8" fmla="*/ 428 h 646443"/>
                <a:gd name="connsiteX9" fmla="*/ 457246 w 588535"/>
                <a:gd name="connsiteY9" fmla="*/ 9289 h 646443"/>
                <a:gd name="connsiteX10" fmla="*/ 502665 w 588535"/>
                <a:gd name="connsiteY10" fmla="*/ 40063 h 646443"/>
                <a:gd name="connsiteX11" fmla="*/ 186799 w 588535"/>
                <a:gd name="connsiteY11" fmla="*/ 644039 h 646443"/>
                <a:gd name="connsiteX12" fmla="*/ 167507 w 588535"/>
                <a:gd name="connsiteY12" fmla="*/ 625157 h 646443"/>
                <a:gd name="connsiteX13" fmla="*/ 95391 w 588535"/>
                <a:gd name="connsiteY13" fmla="*/ 524981 h 646443"/>
                <a:gd name="connsiteX14" fmla="*/ 223372 w 588535"/>
                <a:gd name="connsiteY14" fmla="*/ 0 h 646443"/>
                <a:gd name="connsiteX15" fmla="*/ 15812 w 588535"/>
                <a:gd name="connsiteY15" fmla="*/ 396878 h 646443"/>
                <a:gd name="connsiteX16" fmla="*/ 0 w 588535"/>
                <a:gd name="connsiteY16" fmla="*/ 350453 h 646443"/>
                <a:gd name="connsiteX17" fmla="*/ 0 w 588535"/>
                <a:gd name="connsiteY17" fmla="*/ 177655 h 646443"/>
                <a:gd name="connsiteX18" fmla="*/ 36217 w 588535"/>
                <a:gd name="connsiteY18" fmla="*/ 89041 h 646443"/>
                <a:gd name="connsiteX19" fmla="*/ 72436 w 588535"/>
                <a:gd name="connsiteY19" fmla="*/ 49165 h 646443"/>
                <a:gd name="connsiteX20" fmla="*/ 117707 w 588535"/>
                <a:gd name="connsiteY20" fmla="*/ 13720 h 646443"/>
                <a:gd name="connsiteX21" fmla="*/ 194670 w 588535"/>
                <a:gd name="connsiteY21" fmla="*/ 428 h 646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8535" h="646443">
                  <a:moveTo>
                    <a:pt x="585399" y="162132"/>
                  </a:moveTo>
                  <a:lnTo>
                    <a:pt x="588535" y="177655"/>
                  </a:lnTo>
                  <a:lnTo>
                    <a:pt x="588535" y="350453"/>
                  </a:lnTo>
                  <a:cubicBezTo>
                    <a:pt x="588535" y="377037"/>
                    <a:pt x="579479" y="403621"/>
                    <a:pt x="561372" y="430206"/>
                  </a:cubicBezTo>
                  <a:lnTo>
                    <a:pt x="421028" y="625157"/>
                  </a:lnTo>
                  <a:lnTo>
                    <a:pt x="396172" y="646443"/>
                  </a:lnTo>
                  <a:lnTo>
                    <a:pt x="332115" y="646443"/>
                  </a:lnTo>
                  <a:close/>
                  <a:moveTo>
                    <a:pt x="369805" y="272"/>
                  </a:moveTo>
                  <a:lnTo>
                    <a:pt x="380285" y="428"/>
                  </a:lnTo>
                  <a:cubicBezTo>
                    <a:pt x="424047" y="1905"/>
                    <a:pt x="434611" y="1166"/>
                    <a:pt x="457246" y="9289"/>
                  </a:cubicBezTo>
                  <a:lnTo>
                    <a:pt x="502665" y="40063"/>
                  </a:lnTo>
                  <a:lnTo>
                    <a:pt x="186799" y="644039"/>
                  </a:lnTo>
                  <a:lnTo>
                    <a:pt x="167507" y="625157"/>
                  </a:lnTo>
                  <a:lnTo>
                    <a:pt x="95391" y="524981"/>
                  </a:lnTo>
                  <a:close/>
                  <a:moveTo>
                    <a:pt x="223372" y="0"/>
                  </a:moveTo>
                  <a:lnTo>
                    <a:pt x="15812" y="396878"/>
                  </a:lnTo>
                  <a:lnTo>
                    <a:pt x="0" y="350453"/>
                  </a:lnTo>
                  <a:lnTo>
                    <a:pt x="0" y="177655"/>
                  </a:lnTo>
                  <a:cubicBezTo>
                    <a:pt x="0" y="146640"/>
                    <a:pt x="13582" y="111195"/>
                    <a:pt x="36217" y="89041"/>
                  </a:cubicBezTo>
                  <a:lnTo>
                    <a:pt x="72436" y="49165"/>
                  </a:lnTo>
                  <a:cubicBezTo>
                    <a:pt x="86016" y="35873"/>
                    <a:pt x="99599" y="22581"/>
                    <a:pt x="117707" y="13720"/>
                  </a:cubicBezTo>
                  <a:cubicBezTo>
                    <a:pt x="138079" y="5597"/>
                    <a:pt x="150907" y="2643"/>
                    <a:pt x="194670" y="4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954B4107-0FAF-457C-A464-90BDA2B16233}"/>
              </a:ext>
            </a:extLst>
          </p:cNvPr>
          <p:cNvGrpSpPr/>
          <p:nvPr/>
        </p:nvGrpSpPr>
        <p:grpSpPr>
          <a:xfrm>
            <a:off x="1176248" y="2918710"/>
            <a:ext cx="2194885" cy="1726314"/>
            <a:chOff x="3949542" y="701675"/>
            <a:chExt cx="4292917" cy="3376452"/>
          </a:xfrm>
        </p:grpSpPr>
        <p:grpSp>
          <p:nvGrpSpPr>
            <p:cNvPr id="6" name="Graphic 14">
              <a:extLst>
                <a:ext uri="{FF2B5EF4-FFF2-40B4-BE49-F238E27FC236}">
                  <a16:creationId xmlns:a16="http://schemas.microsoft.com/office/drawing/2014/main" xmlns="" id="{20753222-C853-46B3-9628-0BFC07FA46C5}"/>
                </a:ext>
              </a:extLst>
            </p:cNvPr>
            <p:cNvGrpSpPr/>
            <p:nvPr/>
          </p:nvGrpSpPr>
          <p:grpSpPr>
            <a:xfrm>
              <a:off x="3949542" y="701675"/>
              <a:ext cx="4292917" cy="3376452"/>
              <a:chOff x="2444748" y="555045"/>
              <a:chExt cx="7282048" cy="572745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Freeform: Shape 23">
                <a:extLst>
                  <a:ext uri="{FF2B5EF4-FFF2-40B4-BE49-F238E27FC236}">
                    <a16:creationId xmlns:a16="http://schemas.microsoft.com/office/drawing/2014/main" xmlns="" id="{5C7590C9-C51C-420E-8800-31BA2472AE0F}"/>
                  </a:ext>
                </a:extLst>
              </p:cNvPr>
              <p:cNvSpPr/>
              <p:nvPr/>
            </p:nvSpPr>
            <p:spPr>
              <a:xfrm>
                <a:off x="4964693" y="5443837"/>
                <a:ext cx="2168250" cy="818208"/>
              </a:xfrm>
              <a:custGeom>
                <a:avLst/>
                <a:gdLst>
                  <a:gd name="connsiteX0" fmla="*/ 1941333 w 2168250"/>
                  <a:gd name="connsiteY0" fmla="*/ 525699 h 818207"/>
                  <a:gd name="connsiteX1" fmla="*/ 1785874 w 2168250"/>
                  <a:gd name="connsiteY1" fmla="*/ 30683 h 818207"/>
                  <a:gd name="connsiteX2" fmla="*/ 1114943 w 2168250"/>
                  <a:gd name="connsiteY2" fmla="*/ 30683 h 818207"/>
                  <a:gd name="connsiteX3" fmla="*/ 1065851 w 2168250"/>
                  <a:gd name="connsiteY3" fmla="*/ 30683 h 818207"/>
                  <a:gd name="connsiteX4" fmla="*/ 390830 w 2168250"/>
                  <a:gd name="connsiteY4" fmla="*/ 30683 h 818207"/>
                  <a:gd name="connsiteX5" fmla="*/ 235370 w 2168250"/>
                  <a:gd name="connsiteY5" fmla="*/ 525699 h 818207"/>
                  <a:gd name="connsiteX6" fmla="*/ 259916 w 2168250"/>
                  <a:gd name="connsiteY6" fmla="*/ 816162 h 818207"/>
                  <a:gd name="connsiteX7" fmla="*/ 1065851 w 2168250"/>
                  <a:gd name="connsiteY7" fmla="*/ 816162 h 818207"/>
                  <a:gd name="connsiteX8" fmla="*/ 1114943 w 2168250"/>
                  <a:gd name="connsiteY8" fmla="*/ 816162 h 818207"/>
                  <a:gd name="connsiteX9" fmla="*/ 1920878 w 2168250"/>
                  <a:gd name="connsiteY9" fmla="*/ 816162 h 818207"/>
                  <a:gd name="connsiteX10" fmla="*/ 1941333 w 2168250"/>
                  <a:gd name="connsiteY10" fmla="*/ 525699 h 818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8250" h="818207">
                    <a:moveTo>
                      <a:pt x="1941333" y="525699"/>
                    </a:moveTo>
                    <a:cubicBezTo>
                      <a:pt x="1789965" y="370239"/>
                      <a:pt x="1785874" y="30683"/>
                      <a:pt x="1785874" y="30683"/>
                    </a:cubicBezTo>
                    <a:lnTo>
                      <a:pt x="1114943" y="30683"/>
                    </a:lnTo>
                    <a:lnTo>
                      <a:pt x="1065851" y="30683"/>
                    </a:lnTo>
                    <a:lnTo>
                      <a:pt x="390830" y="30683"/>
                    </a:lnTo>
                    <a:cubicBezTo>
                      <a:pt x="390830" y="30683"/>
                      <a:pt x="386739" y="366148"/>
                      <a:pt x="235370" y="525699"/>
                    </a:cubicBezTo>
                    <a:cubicBezTo>
                      <a:pt x="84002" y="681158"/>
                      <a:pt x="-149188" y="816162"/>
                      <a:pt x="259916" y="816162"/>
                    </a:cubicBezTo>
                    <a:cubicBezTo>
                      <a:pt x="587199" y="816162"/>
                      <a:pt x="939029" y="816162"/>
                      <a:pt x="1065851" y="816162"/>
                    </a:cubicBezTo>
                    <a:cubicBezTo>
                      <a:pt x="1098579" y="816162"/>
                      <a:pt x="1114943" y="816162"/>
                      <a:pt x="1114943" y="816162"/>
                    </a:cubicBezTo>
                    <a:cubicBezTo>
                      <a:pt x="1245857" y="816162"/>
                      <a:pt x="1597686" y="816162"/>
                      <a:pt x="1920878" y="816162"/>
                    </a:cubicBezTo>
                    <a:cubicBezTo>
                      <a:pt x="2329982" y="816162"/>
                      <a:pt x="2092702" y="681158"/>
                      <a:pt x="1941333" y="52569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4">
                <a:extLst>
                  <a:ext uri="{FF2B5EF4-FFF2-40B4-BE49-F238E27FC236}">
                    <a16:creationId xmlns:a16="http://schemas.microsoft.com/office/drawing/2014/main" xmlns="" id="{82EACBEF-6451-499A-97AB-D9B581CF9963}"/>
                  </a:ext>
                </a:extLst>
              </p:cNvPr>
              <p:cNvSpPr/>
              <p:nvPr/>
            </p:nvSpPr>
            <p:spPr>
              <a:xfrm>
                <a:off x="2444748" y="555045"/>
                <a:ext cx="7282048" cy="4950157"/>
              </a:xfrm>
              <a:custGeom>
                <a:avLst/>
                <a:gdLst>
                  <a:gd name="connsiteX0" fmla="*/ 7038632 w 7282048"/>
                  <a:gd name="connsiteY0" fmla="*/ 30683 h 4950157"/>
                  <a:gd name="connsiteX1" fmla="*/ 3704436 w 7282048"/>
                  <a:gd name="connsiteY1" fmla="*/ 30683 h 4950157"/>
                  <a:gd name="connsiteX2" fmla="*/ 3589886 w 7282048"/>
                  <a:gd name="connsiteY2" fmla="*/ 30683 h 4950157"/>
                  <a:gd name="connsiteX3" fmla="*/ 259781 w 7282048"/>
                  <a:gd name="connsiteY3" fmla="*/ 30683 h 4950157"/>
                  <a:gd name="connsiteX4" fmla="*/ 30683 w 7282048"/>
                  <a:gd name="connsiteY4" fmla="*/ 259781 h 4950157"/>
                  <a:gd name="connsiteX5" fmla="*/ 30683 w 7282048"/>
                  <a:gd name="connsiteY5" fmla="*/ 4698558 h 4950157"/>
                  <a:gd name="connsiteX6" fmla="*/ 239326 w 7282048"/>
                  <a:gd name="connsiteY6" fmla="*/ 4931748 h 4950157"/>
                  <a:gd name="connsiteX7" fmla="*/ 7042723 w 7282048"/>
                  <a:gd name="connsiteY7" fmla="*/ 4931748 h 4950157"/>
                  <a:gd name="connsiteX8" fmla="*/ 7251366 w 7282048"/>
                  <a:gd name="connsiteY8" fmla="*/ 4698558 h 4950157"/>
                  <a:gd name="connsiteX9" fmla="*/ 7251366 w 7282048"/>
                  <a:gd name="connsiteY9" fmla="*/ 259781 h 4950157"/>
                  <a:gd name="connsiteX10" fmla="*/ 7038632 w 7282048"/>
                  <a:gd name="connsiteY10" fmla="*/ 30683 h 4950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282048" h="4950157">
                    <a:moveTo>
                      <a:pt x="7038632" y="30683"/>
                    </a:moveTo>
                    <a:lnTo>
                      <a:pt x="3704436" y="30683"/>
                    </a:lnTo>
                    <a:lnTo>
                      <a:pt x="3589886" y="30683"/>
                    </a:lnTo>
                    <a:lnTo>
                      <a:pt x="259781" y="30683"/>
                    </a:lnTo>
                    <a:cubicBezTo>
                      <a:pt x="141141" y="30683"/>
                      <a:pt x="30683" y="128868"/>
                      <a:pt x="30683" y="259781"/>
                    </a:cubicBezTo>
                    <a:lnTo>
                      <a:pt x="30683" y="4698558"/>
                    </a:lnTo>
                    <a:cubicBezTo>
                      <a:pt x="30683" y="4829472"/>
                      <a:pt x="124777" y="4931748"/>
                      <a:pt x="239326" y="4931748"/>
                    </a:cubicBezTo>
                    <a:lnTo>
                      <a:pt x="7042723" y="4931748"/>
                    </a:lnTo>
                    <a:cubicBezTo>
                      <a:pt x="7157272" y="4931748"/>
                      <a:pt x="7251366" y="4825380"/>
                      <a:pt x="7251366" y="4698558"/>
                    </a:cubicBezTo>
                    <a:lnTo>
                      <a:pt x="7251366" y="259781"/>
                    </a:lnTo>
                    <a:cubicBezTo>
                      <a:pt x="7251366" y="128868"/>
                      <a:pt x="7157272" y="30683"/>
                      <a:pt x="7038632" y="30683"/>
                    </a:cubicBezTo>
                    <a:close/>
                  </a:path>
                </a:pathLst>
              </a:custGeom>
              <a:solidFill>
                <a:srgbClr val="9999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5" name="Freeform: Shape 25">
                <a:extLst>
                  <a:ext uri="{FF2B5EF4-FFF2-40B4-BE49-F238E27FC236}">
                    <a16:creationId xmlns:a16="http://schemas.microsoft.com/office/drawing/2014/main" xmlns="" id="{F1F86951-E898-4509-9D2F-8C7356329B1E}"/>
                  </a:ext>
                </a:extLst>
              </p:cNvPr>
              <p:cNvSpPr/>
              <p:nvPr/>
            </p:nvSpPr>
            <p:spPr>
              <a:xfrm>
                <a:off x="8706599" y="5435655"/>
                <a:ext cx="490925" cy="81821"/>
              </a:xfrm>
              <a:custGeom>
                <a:avLst/>
                <a:gdLst>
                  <a:gd name="connsiteX0" fmla="*/ 32212 w 490924"/>
                  <a:gd name="connsiteY0" fmla="*/ 30683 h 81820"/>
                  <a:gd name="connsiteX1" fmla="*/ 64939 w 490924"/>
                  <a:gd name="connsiteY1" fmla="*/ 71593 h 81820"/>
                  <a:gd name="connsiteX2" fmla="*/ 461771 w 490924"/>
                  <a:gd name="connsiteY2" fmla="*/ 71593 h 81820"/>
                  <a:gd name="connsiteX3" fmla="*/ 498590 w 490924"/>
                  <a:gd name="connsiteY3" fmla="*/ 30683 h 81820"/>
                  <a:gd name="connsiteX4" fmla="*/ 32212 w 490924"/>
                  <a:gd name="connsiteY4" fmla="*/ 30683 h 8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0924" h="81820">
                    <a:moveTo>
                      <a:pt x="32212" y="30683"/>
                    </a:moveTo>
                    <a:cubicBezTo>
                      <a:pt x="32212" y="30683"/>
                      <a:pt x="19938" y="67502"/>
                      <a:pt x="64939" y="71593"/>
                    </a:cubicBezTo>
                    <a:lnTo>
                      <a:pt x="461771" y="71593"/>
                    </a:lnTo>
                    <a:cubicBezTo>
                      <a:pt x="461771" y="71593"/>
                      <a:pt x="502681" y="75684"/>
                      <a:pt x="498590" y="30683"/>
                    </a:cubicBezTo>
                    <a:lnTo>
                      <a:pt x="32212" y="30683"/>
                    </a:lnTo>
                    <a:close/>
                  </a:path>
                </a:pathLst>
              </a:custGeom>
              <a:solidFill>
                <a:srgbClr val="9999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6">
                <a:extLst>
                  <a:ext uri="{FF2B5EF4-FFF2-40B4-BE49-F238E27FC236}">
                    <a16:creationId xmlns:a16="http://schemas.microsoft.com/office/drawing/2014/main" xmlns="" id="{A8548381-7F46-49B2-905B-A1749C651C01}"/>
                  </a:ext>
                </a:extLst>
              </p:cNvPr>
              <p:cNvSpPr/>
              <p:nvPr/>
            </p:nvSpPr>
            <p:spPr>
              <a:xfrm>
                <a:off x="2481568" y="595956"/>
                <a:ext cx="7200228" cy="4336501"/>
              </a:xfrm>
              <a:custGeom>
                <a:avLst/>
                <a:gdLst>
                  <a:gd name="connsiteX0" fmla="*/ 6973175 w 7200227"/>
                  <a:gd name="connsiteY0" fmla="*/ 30683 h 4336501"/>
                  <a:gd name="connsiteX1" fmla="*/ 3671707 w 7200227"/>
                  <a:gd name="connsiteY1" fmla="*/ 30683 h 4336501"/>
                  <a:gd name="connsiteX2" fmla="*/ 3561249 w 7200227"/>
                  <a:gd name="connsiteY2" fmla="*/ 30683 h 4336501"/>
                  <a:gd name="connsiteX3" fmla="*/ 259781 w 7200227"/>
                  <a:gd name="connsiteY3" fmla="*/ 30683 h 4336501"/>
                  <a:gd name="connsiteX4" fmla="*/ 30683 w 7200227"/>
                  <a:gd name="connsiteY4" fmla="*/ 231144 h 4336501"/>
                  <a:gd name="connsiteX5" fmla="*/ 30683 w 7200227"/>
                  <a:gd name="connsiteY5" fmla="*/ 4330365 h 4336501"/>
                  <a:gd name="connsiteX6" fmla="*/ 7185909 w 7200227"/>
                  <a:gd name="connsiteY6" fmla="*/ 4330365 h 4336501"/>
                  <a:gd name="connsiteX7" fmla="*/ 7185909 w 7200227"/>
                  <a:gd name="connsiteY7" fmla="*/ 231144 h 4336501"/>
                  <a:gd name="connsiteX8" fmla="*/ 6973175 w 7200227"/>
                  <a:gd name="connsiteY8" fmla="*/ 30683 h 4336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00227" h="4336501">
                    <a:moveTo>
                      <a:pt x="6973175" y="30683"/>
                    </a:moveTo>
                    <a:lnTo>
                      <a:pt x="3671707" y="30683"/>
                    </a:lnTo>
                    <a:lnTo>
                      <a:pt x="3561249" y="30683"/>
                    </a:lnTo>
                    <a:lnTo>
                      <a:pt x="259781" y="30683"/>
                    </a:lnTo>
                    <a:cubicBezTo>
                      <a:pt x="141141" y="30683"/>
                      <a:pt x="30683" y="112504"/>
                      <a:pt x="30683" y="231144"/>
                    </a:cubicBezTo>
                    <a:lnTo>
                      <a:pt x="30683" y="4330365"/>
                    </a:lnTo>
                    <a:lnTo>
                      <a:pt x="7185909" y="4330365"/>
                    </a:lnTo>
                    <a:lnTo>
                      <a:pt x="7185909" y="231144"/>
                    </a:lnTo>
                    <a:cubicBezTo>
                      <a:pt x="7185909" y="112504"/>
                      <a:pt x="7091815" y="30683"/>
                      <a:pt x="6973175" y="30683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7">
                <a:extLst>
                  <a:ext uri="{FF2B5EF4-FFF2-40B4-BE49-F238E27FC236}">
                    <a16:creationId xmlns:a16="http://schemas.microsoft.com/office/drawing/2014/main" xmlns="" id="{603DBCB6-AFBA-4C01-9FE1-115BAD489416}"/>
                  </a:ext>
                </a:extLst>
              </p:cNvPr>
              <p:cNvSpPr/>
              <p:nvPr/>
            </p:nvSpPr>
            <p:spPr>
              <a:xfrm>
                <a:off x="4968919" y="6159768"/>
                <a:ext cx="2168250" cy="122731"/>
              </a:xfrm>
              <a:custGeom>
                <a:avLst/>
                <a:gdLst>
                  <a:gd name="connsiteX0" fmla="*/ 30683 w 2168250"/>
                  <a:gd name="connsiteY0" fmla="*/ 34774 h 122731"/>
                  <a:gd name="connsiteX1" fmla="*/ 30683 w 2168250"/>
                  <a:gd name="connsiteY1" fmla="*/ 34774 h 122731"/>
                  <a:gd name="connsiteX2" fmla="*/ 30683 w 2168250"/>
                  <a:gd name="connsiteY2" fmla="*/ 38865 h 122731"/>
                  <a:gd name="connsiteX3" fmla="*/ 30683 w 2168250"/>
                  <a:gd name="connsiteY3" fmla="*/ 38865 h 122731"/>
                  <a:gd name="connsiteX4" fmla="*/ 263872 w 2168250"/>
                  <a:gd name="connsiteY4" fmla="*/ 96140 h 122731"/>
                  <a:gd name="connsiteX5" fmla="*/ 1069807 w 2168250"/>
                  <a:gd name="connsiteY5" fmla="*/ 96140 h 122731"/>
                  <a:gd name="connsiteX6" fmla="*/ 1118899 w 2168250"/>
                  <a:gd name="connsiteY6" fmla="*/ 96140 h 122731"/>
                  <a:gd name="connsiteX7" fmla="*/ 1924834 w 2168250"/>
                  <a:gd name="connsiteY7" fmla="*/ 96140 h 122731"/>
                  <a:gd name="connsiteX8" fmla="*/ 2153932 w 2168250"/>
                  <a:gd name="connsiteY8" fmla="*/ 30683 h 122731"/>
                  <a:gd name="connsiteX9" fmla="*/ 2137568 w 2168250"/>
                  <a:gd name="connsiteY9" fmla="*/ 30683 h 122731"/>
                  <a:gd name="connsiteX10" fmla="*/ 2137568 w 2168250"/>
                  <a:gd name="connsiteY10" fmla="*/ 30683 h 122731"/>
                  <a:gd name="connsiteX11" fmla="*/ 30683 w 2168250"/>
                  <a:gd name="connsiteY11" fmla="*/ 30683 h 122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68250" h="122731">
                    <a:moveTo>
                      <a:pt x="30683" y="34774"/>
                    </a:moveTo>
                    <a:lnTo>
                      <a:pt x="30683" y="34774"/>
                    </a:lnTo>
                    <a:cubicBezTo>
                      <a:pt x="30683" y="38865"/>
                      <a:pt x="30683" y="38865"/>
                      <a:pt x="30683" y="38865"/>
                    </a:cubicBezTo>
                    <a:lnTo>
                      <a:pt x="30683" y="38865"/>
                    </a:lnTo>
                    <a:cubicBezTo>
                      <a:pt x="30683" y="79775"/>
                      <a:pt x="96139" y="96140"/>
                      <a:pt x="263872" y="96140"/>
                    </a:cubicBezTo>
                    <a:cubicBezTo>
                      <a:pt x="591155" y="96140"/>
                      <a:pt x="942984" y="96140"/>
                      <a:pt x="1069807" y="96140"/>
                    </a:cubicBezTo>
                    <a:cubicBezTo>
                      <a:pt x="1102535" y="96140"/>
                      <a:pt x="1118899" y="96140"/>
                      <a:pt x="1118899" y="96140"/>
                    </a:cubicBezTo>
                    <a:cubicBezTo>
                      <a:pt x="1249812" y="96140"/>
                      <a:pt x="1601642" y="96140"/>
                      <a:pt x="1924834" y="96140"/>
                    </a:cubicBezTo>
                    <a:cubicBezTo>
                      <a:pt x="2092566" y="96140"/>
                      <a:pt x="2149841" y="75684"/>
                      <a:pt x="2153932" y="30683"/>
                    </a:cubicBezTo>
                    <a:lnTo>
                      <a:pt x="2137568" y="30683"/>
                    </a:lnTo>
                    <a:lnTo>
                      <a:pt x="2137568" y="30683"/>
                    </a:lnTo>
                    <a:lnTo>
                      <a:pt x="30683" y="30683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8" name="Freeform: Shape 28">
                <a:extLst>
                  <a:ext uri="{FF2B5EF4-FFF2-40B4-BE49-F238E27FC236}">
                    <a16:creationId xmlns:a16="http://schemas.microsoft.com/office/drawing/2014/main" xmlns="" id="{9E47199F-B6B7-4655-84F3-4816FF88B2E8}"/>
                  </a:ext>
                </a:extLst>
              </p:cNvPr>
              <p:cNvSpPr/>
              <p:nvPr/>
            </p:nvSpPr>
            <p:spPr>
              <a:xfrm>
                <a:off x="2481568" y="4903820"/>
                <a:ext cx="7200228" cy="572745"/>
              </a:xfrm>
              <a:custGeom>
                <a:avLst/>
                <a:gdLst>
                  <a:gd name="connsiteX0" fmla="*/ 30683 w 7200227"/>
                  <a:gd name="connsiteY0" fmla="*/ 362057 h 572745"/>
                  <a:gd name="connsiteX1" fmla="*/ 259781 w 7200227"/>
                  <a:gd name="connsiteY1" fmla="*/ 562518 h 572745"/>
                  <a:gd name="connsiteX2" fmla="*/ 3561249 w 7200227"/>
                  <a:gd name="connsiteY2" fmla="*/ 562518 h 572745"/>
                  <a:gd name="connsiteX3" fmla="*/ 3671707 w 7200227"/>
                  <a:gd name="connsiteY3" fmla="*/ 562518 h 572745"/>
                  <a:gd name="connsiteX4" fmla="*/ 6973175 w 7200227"/>
                  <a:gd name="connsiteY4" fmla="*/ 562518 h 572745"/>
                  <a:gd name="connsiteX5" fmla="*/ 7185909 w 7200227"/>
                  <a:gd name="connsiteY5" fmla="*/ 362057 h 572745"/>
                  <a:gd name="connsiteX6" fmla="*/ 7185909 w 7200227"/>
                  <a:gd name="connsiteY6" fmla="*/ 30683 h 572745"/>
                  <a:gd name="connsiteX7" fmla="*/ 30683 w 7200227"/>
                  <a:gd name="connsiteY7" fmla="*/ 30683 h 572745"/>
                  <a:gd name="connsiteX8" fmla="*/ 30683 w 7200227"/>
                  <a:gd name="connsiteY8" fmla="*/ 362057 h 572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00227" h="572745">
                    <a:moveTo>
                      <a:pt x="30683" y="362057"/>
                    </a:moveTo>
                    <a:cubicBezTo>
                      <a:pt x="30683" y="464333"/>
                      <a:pt x="141141" y="562518"/>
                      <a:pt x="259781" y="562518"/>
                    </a:cubicBezTo>
                    <a:lnTo>
                      <a:pt x="3561249" y="562518"/>
                    </a:lnTo>
                    <a:lnTo>
                      <a:pt x="3671707" y="562518"/>
                    </a:lnTo>
                    <a:lnTo>
                      <a:pt x="6973175" y="562518"/>
                    </a:lnTo>
                    <a:cubicBezTo>
                      <a:pt x="7091815" y="562518"/>
                      <a:pt x="7185909" y="464333"/>
                      <a:pt x="7185909" y="362057"/>
                    </a:cubicBezTo>
                    <a:lnTo>
                      <a:pt x="7185909" y="30683"/>
                    </a:lnTo>
                    <a:lnTo>
                      <a:pt x="30683" y="30683"/>
                    </a:lnTo>
                    <a:lnTo>
                      <a:pt x="30683" y="36205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9">
                <a:extLst>
                  <a:ext uri="{FF2B5EF4-FFF2-40B4-BE49-F238E27FC236}">
                    <a16:creationId xmlns:a16="http://schemas.microsoft.com/office/drawing/2014/main" xmlns="" id="{AA7ACBA6-9684-44F3-81EB-F22E08FB30A5}"/>
                  </a:ext>
                </a:extLst>
              </p:cNvPr>
              <p:cNvSpPr/>
              <p:nvPr/>
            </p:nvSpPr>
            <p:spPr>
              <a:xfrm>
                <a:off x="2747714" y="910966"/>
                <a:ext cx="6676116" cy="3763756"/>
              </a:xfrm>
              <a:custGeom>
                <a:avLst/>
                <a:gdLst>
                  <a:gd name="connsiteX0" fmla="*/ 30683 w 6586571"/>
                  <a:gd name="connsiteY0" fmla="*/ 30683 h 3763755"/>
                  <a:gd name="connsiteX1" fmla="*/ 6564071 w 6586571"/>
                  <a:gd name="connsiteY1" fmla="*/ 30683 h 3763755"/>
                  <a:gd name="connsiteX2" fmla="*/ 6564071 w 6586571"/>
                  <a:gd name="connsiteY2" fmla="*/ 3753528 h 3763755"/>
                  <a:gd name="connsiteX3" fmla="*/ 30683 w 6586571"/>
                  <a:gd name="connsiteY3" fmla="*/ 3753528 h 3763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6571" h="3763755">
                    <a:moveTo>
                      <a:pt x="30683" y="30683"/>
                    </a:moveTo>
                    <a:lnTo>
                      <a:pt x="6564071" y="30683"/>
                    </a:lnTo>
                    <a:lnTo>
                      <a:pt x="6564071" y="3753528"/>
                    </a:lnTo>
                    <a:lnTo>
                      <a:pt x="30683" y="3753528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30">
                <a:extLst>
                  <a:ext uri="{FF2B5EF4-FFF2-40B4-BE49-F238E27FC236}">
                    <a16:creationId xmlns:a16="http://schemas.microsoft.com/office/drawing/2014/main" xmlns="" id="{EDD08C04-BE7F-463C-A8A7-94E96EBF920D}"/>
                  </a:ext>
                </a:extLst>
              </p:cNvPr>
              <p:cNvSpPr/>
              <p:nvPr/>
            </p:nvSpPr>
            <p:spPr>
              <a:xfrm>
                <a:off x="5654591" y="939518"/>
                <a:ext cx="3769239" cy="3736342"/>
              </a:xfrm>
              <a:custGeom>
                <a:avLst/>
                <a:gdLst>
                  <a:gd name="connsiteX0" fmla="*/ 2567127 w 4009217"/>
                  <a:gd name="connsiteY0" fmla="*/ 30683 h 4295590"/>
                  <a:gd name="connsiteX1" fmla="*/ 3798529 w 4009217"/>
                  <a:gd name="connsiteY1" fmla="*/ 30683 h 4295590"/>
                  <a:gd name="connsiteX2" fmla="*/ 4007172 w 4009217"/>
                  <a:gd name="connsiteY2" fmla="*/ 272054 h 4295590"/>
                  <a:gd name="connsiteX3" fmla="*/ 3998990 w 4009217"/>
                  <a:gd name="connsiteY3" fmla="*/ 4268999 h 4295590"/>
                  <a:gd name="connsiteX4" fmla="*/ 30683 w 4009217"/>
                  <a:gd name="connsiteY4" fmla="*/ 4268999 h 4295590"/>
                  <a:gd name="connsiteX0" fmla="*/ 2536444 w 3976489"/>
                  <a:gd name="connsiteY0" fmla="*/ 0 h 4238316"/>
                  <a:gd name="connsiteX1" fmla="*/ 3976489 w 3976489"/>
                  <a:gd name="connsiteY1" fmla="*/ 241371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536444 w 3976489"/>
                  <a:gd name="connsiteY0" fmla="*/ 0 h 4238316"/>
                  <a:gd name="connsiteX1" fmla="*/ 3976489 w 3976489"/>
                  <a:gd name="connsiteY1" fmla="*/ 213683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473335 w 3976489"/>
                  <a:gd name="connsiteY0" fmla="*/ 0 h 4035268"/>
                  <a:gd name="connsiteX1" fmla="*/ 3976489 w 3976489"/>
                  <a:gd name="connsiteY1" fmla="*/ 10635 h 4035268"/>
                  <a:gd name="connsiteX2" fmla="*/ 3968307 w 3976489"/>
                  <a:gd name="connsiteY2" fmla="*/ 4035268 h 4035268"/>
                  <a:gd name="connsiteX3" fmla="*/ 0 w 3976489"/>
                  <a:gd name="connsiteY3" fmla="*/ 4035268 h 403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6489" h="4035268">
                    <a:moveTo>
                      <a:pt x="2473335" y="0"/>
                    </a:moveTo>
                    <a:lnTo>
                      <a:pt x="3976489" y="10635"/>
                    </a:lnTo>
                    <a:cubicBezTo>
                      <a:pt x="3973762" y="1342950"/>
                      <a:pt x="3971034" y="2702953"/>
                      <a:pt x="3968307" y="4035268"/>
                    </a:cubicBezTo>
                    <a:lnTo>
                      <a:pt x="0" y="4035268"/>
                    </a:lnTo>
                  </a:path>
                </a:pathLst>
              </a:custGeom>
              <a:solidFill>
                <a:srgbClr val="999999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7" name="Freeform: Shape 7">
              <a:extLst>
                <a:ext uri="{FF2B5EF4-FFF2-40B4-BE49-F238E27FC236}">
                  <a16:creationId xmlns:a16="http://schemas.microsoft.com/office/drawing/2014/main" xmlns="" id="{41965955-DBA4-4D13-AB14-CEFFAEED9615}"/>
                </a:ext>
              </a:extLst>
            </p:cNvPr>
            <p:cNvSpPr/>
            <p:nvPr/>
          </p:nvSpPr>
          <p:spPr>
            <a:xfrm>
              <a:off x="5146727" y="1787904"/>
              <a:ext cx="458833" cy="458833"/>
            </a:xfrm>
            <a:custGeom>
              <a:avLst/>
              <a:gdLst>
                <a:gd name="connsiteX0" fmla="*/ 686157 w 1243505"/>
                <a:gd name="connsiteY0" fmla="*/ 1016068 h 1243505"/>
                <a:gd name="connsiteX1" fmla="*/ 560258 w 1243505"/>
                <a:gd name="connsiteY1" fmla="*/ 1016068 h 1243505"/>
                <a:gd name="connsiteX2" fmla="*/ 545811 w 1243505"/>
                <a:gd name="connsiteY2" fmla="*/ 1026903 h 1243505"/>
                <a:gd name="connsiteX3" fmla="*/ 533944 w 1243505"/>
                <a:gd name="connsiteY3" fmla="*/ 1088821 h 1243505"/>
                <a:gd name="connsiteX4" fmla="*/ 505565 w 1243505"/>
                <a:gd name="connsiteY4" fmla="*/ 1169829 h 1243505"/>
                <a:gd name="connsiteX5" fmla="*/ 469447 w 1243505"/>
                <a:gd name="connsiteY5" fmla="*/ 1240002 h 1243505"/>
                <a:gd name="connsiteX6" fmla="*/ 452935 w 1243505"/>
                <a:gd name="connsiteY6" fmla="*/ 1246710 h 1243505"/>
                <a:gd name="connsiteX7" fmla="*/ 305366 w 1243505"/>
                <a:gd name="connsiteY7" fmla="*/ 1185824 h 1243505"/>
                <a:gd name="connsiteX8" fmla="*/ 298142 w 1243505"/>
                <a:gd name="connsiteY8" fmla="*/ 1168281 h 1243505"/>
                <a:gd name="connsiteX9" fmla="*/ 333744 w 1243505"/>
                <a:gd name="connsiteY9" fmla="*/ 1059410 h 1243505"/>
                <a:gd name="connsiteX10" fmla="*/ 342000 w 1243505"/>
                <a:gd name="connsiteY10" fmla="*/ 1043415 h 1243505"/>
                <a:gd name="connsiteX11" fmla="*/ 395662 w 1243505"/>
                <a:gd name="connsiteY11" fmla="*/ 962922 h 1243505"/>
                <a:gd name="connsiteX12" fmla="*/ 393598 w 1243505"/>
                <a:gd name="connsiteY12" fmla="*/ 947959 h 1243505"/>
                <a:gd name="connsiteX13" fmla="*/ 299174 w 1243505"/>
                <a:gd name="connsiteY13" fmla="*/ 853535 h 1243505"/>
                <a:gd name="connsiteX14" fmla="*/ 285243 w 1243505"/>
                <a:gd name="connsiteY14" fmla="*/ 851471 h 1243505"/>
                <a:gd name="connsiteX15" fmla="*/ 230549 w 1243505"/>
                <a:gd name="connsiteY15" fmla="*/ 888106 h 1243505"/>
                <a:gd name="connsiteX16" fmla="*/ 148509 w 1243505"/>
                <a:gd name="connsiteY16" fmla="*/ 926804 h 1243505"/>
                <a:gd name="connsiteX17" fmla="*/ 78852 w 1243505"/>
                <a:gd name="connsiteY17" fmla="*/ 949507 h 1243505"/>
                <a:gd name="connsiteX18" fmla="*/ 62340 w 1243505"/>
                <a:gd name="connsiteY18" fmla="*/ 942799 h 1243505"/>
                <a:gd name="connsiteX19" fmla="*/ 939 w 1243505"/>
                <a:gd name="connsiteY19" fmla="*/ 794198 h 1243505"/>
                <a:gd name="connsiteX20" fmla="*/ 7131 w 1243505"/>
                <a:gd name="connsiteY20" fmla="*/ 778718 h 1243505"/>
                <a:gd name="connsiteX21" fmla="*/ 114454 w 1243505"/>
                <a:gd name="connsiteY21" fmla="*/ 725056 h 1243505"/>
                <a:gd name="connsiteX22" fmla="*/ 189787 w 1243505"/>
                <a:gd name="connsiteY22" fmla="*/ 708545 h 1243505"/>
                <a:gd name="connsiteX23" fmla="*/ 221261 w 1243505"/>
                <a:gd name="connsiteY23" fmla="*/ 702354 h 1243505"/>
                <a:gd name="connsiteX24" fmla="*/ 231581 w 1243505"/>
                <a:gd name="connsiteY24" fmla="*/ 688938 h 1243505"/>
                <a:gd name="connsiteX25" fmla="*/ 225905 w 1243505"/>
                <a:gd name="connsiteY25" fmla="*/ 631149 h 1243505"/>
                <a:gd name="connsiteX26" fmla="*/ 231581 w 1243505"/>
                <a:gd name="connsiteY26" fmla="*/ 559428 h 1243505"/>
                <a:gd name="connsiteX27" fmla="*/ 220745 w 1243505"/>
                <a:gd name="connsiteY27" fmla="*/ 544980 h 1243505"/>
                <a:gd name="connsiteX28" fmla="*/ 172760 w 1243505"/>
                <a:gd name="connsiteY28" fmla="*/ 535693 h 1243505"/>
                <a:gd name="connsiteX29" fmla="*/ 27770 w 1243505"/>
                <a:gd name="connsiteY29" fmla="*/ 478419 h 1243505"/>
                <a:gd name="connsiteX30" fmla="*/ 8163 w 1243505"/>
                <a:gd name="connsiteY30" fmla="*/ 431465 h 1243505"/>
                <a:gd name="connsiteX31" fmla="*/ 62340 w 1243505"/>
                <a:gd name="connsiteY31" fmla="*/ 305051 h 1243505"/>
                <a:gd name="connsiteX32" fmla="*/ 79884 w 1243505"/>
                <a:gd name="connsiteY32" fmla="*/ 297827 h 1243505"/>
                <a:gd name="connsiteX33" fmla="*/ 188755 w 1243505"/>
                <a:gd name="connsiteY33" fmla="*/ 333430 h 1243505"/>
                <a:gd name="connsiteX34" fmla="*/ 204750 w 1243505"/>
                <a:gd name="connsiteY34" fmla="*/ 341685 h 1243505"/>
                <a:gd name="connsiteX35" fmla="*/ 285243 w 1243505"/>
                <a:gd name="connsiteY35" fmla="*/ 395347 h 1243505"/>
                <a:gd name="connsiteX36" fmla="*/ 300206 w 1243505"/>
                <a:gd name="connsiteY36" fmla="*/ 393283 h 1243505"/>
                <a:gd name="connsiteX37" fmla="*/ 393598 w 1243505"/>
                <a:gd name="connsiteY37" fmla="*/ 299891 h 1243505"/>
                <a:gd name="connsiteX38" fmla="*/ 395662 w 1243505"/>
                <a:gd name="connsiteY38" fmla="*/ 283896 h 1243505"/>
                <a:gd name="connsiteX39" fmla="*/ 353352 w 1243505"/>
                <a:gd name="connsiteY39" fmla="*/ 220947 h 1243505"/>
                <a:gd name="connsiteX40" fmla="*/ 325489 w 1243505"/>
                <a:gd name="connsiteY40" fmla="*/ 162125 h 1243505"/>
                <a:gd name="connsiteX41" fmla="*/ 299690 w 1243505"/>
                <a:gd name="connsiteY41" fmla="*/ 82665 h 1243505"/>
                <a:gd name="connsiteX42" fmla="*/ 307946 w 1243505"/>
                <a:gd name="connsiteY42" fmla="*/ 61510 h 1243505"/>
                <a:gd name="connsiteX43" fmla="*/ 451903 w 1243505"/>
                <a:gd name="connsiteY43" fmla="*/ 2172 h 1243505"/>
                <a:gd name="connsiteX44" fmla="*/ 470478 w 1243505"/>
                <a:gd name="connsiteY44" fmla="*/ 9396 h 1243505"/>
                <a:gd name="connsiteX45" fmla="*/ 522076 w 1243505"/>
                <a:gd name="connsiteY45" fmla="*/ 111559 h 1243505"/>
                <a:gd name="connsiteX46" fmla="*/ 537555 w 1243505"/>
                <a:gd name="connsiteY46" fmla="*/ 177605 h 1243505"/>
                <a:gd name="connsiteX47" fmla="*/ 546843 w 1243505"/>
                <a:gd name="connsiteY47" fmla="*/ 223011 h 1243505"/>
                <a:gd name="connsiteX48" fmla="*/ 559227 w 1243505"/>
                <a:gd name="connsiteY48" fmla="*/ 231782 h 1243505"/>
                <a:gd name="connsiteX49" fmla="*/ 688737 w 1243505"/>
                <a:gd name="connsiteY49" fmla="*/ 231782 h 1243505"/>
                <a:gd name="connsiteX50" fmla="*/ 704216 w 1243505"/>
                <a:gd name="connsiteY50" fmla="*/ 220431 h 1243505"/>
                <a:gd name="connsiteX51" fmla="*/ 716600 w 1243505"/>
                <a:gd name="connsiteY51" fmla="*/ 156966 h 1243505"/>
                <a:gd name="connsiteX52" fmla="*/ 743430 w 1243505"/>
                <a:gd name="connsiteY52" fmla="*/ 79569 h 1243505"/>
                <a:gd name="connsiteX53" fmla="*/ 780065 w 1243505"/>
                <a:gd name="connsiteY53" fmla="*/ 8364 h 1243505"/>
                <a:gd name="connsiteX54" fmla="*/ 797092 w 1243505"/>
                <a:gd name="connsiteY54" fmla="*/ 1140 h 1243505"/>
                <a:gd name="connsiteX55" fmla="*/ 944146 w 1243505"/>
                <a:gd name="connsiteY55" fmla="*/ 62542 h 1243505"/>
                <a:gd name="connsiteX56" fmla="*/ 950853 w 1243505"/>
                <a:gd name="connsiteY56" fmla="*/ 79053 h 1243505"/>
                <a:gd name="connsiteX57" fmla="*/ 914735 w 1243505"/>
                <a:gd name="connsiteY57" fmla="*/ 189472 h 1243505"/>
                <a:gd name="connsiteX58" fmla="*/ 906479 w 1243505"/>
                <a:gd name="connsiteY58" fmla="*/ 205467 h 1243505"/>
                <a:gd name="connsiteX59" fmla="*/ 853334 w 1243505"/>
                <a:gd name="connsiteY59" fmla="*/ 284928 h 1243505"/>
                <a:gd name="connsiteX60" fmla="*/ 855398 w 1243505"/>
                <a:gd name="connsiteY60" fmla="*/ 300923 h 1243505"/>
                <a:gd name="connsiteX61" fmla="*/ 948789 w 1243505"/>
                <a:gd name="connsiteY61" fmla="*/ 394315 h 1243505"/>
                <a:gd name="connsiteX62" fmla="*/ 963753 w 1243505"/>
                <a:gd name="connsiteY62" fmla="*/ 396379 h 1243505"/>
                <a:gd name="connsiteX63" fmla="*/ 1015866 w 1243505"/>
                <a:gd name="connsiteY63" fmla="*/ 360777 h 1243505"/>
                <a:gd name="connsiteX64" fmla="*/ 1099971 w 1243505"/>
                <a:gd name="connsiteY64" fmla="*/ 320530 h 1243505"/>
                <a:gd name="connsiteX65" fmla="*/ 1168596 w 1243505"/>
                <a:gd name="connsiteY65" fmla="*/ 298343 h 1243505"/>
                <a:gd name="connsiteX66" fmla="*/ 1186139 w 1243505"/>
                <a:gd name="connsiteY66" fmla="*/ 305567 h 1243505"/>
                <a:gd name="connsiteX67" fmla="*/ 1247024 w 1243505"/>
                <a:gd name="connsiteY67" fmla="*/ 453136 h 1243505"/>
                <a:gd name="connsiteX68" fmla="*/ 1240317 w 1243505"/>
                <a:gd name="connsiteY68" fmla="*/ 469648 h 1243505"/>
                <a:gd name="connsiteX69" fmla="*/ 1135573 w 1243505"/>
                <a:gd name="connsiteY69" fmla="*/ 522277 h 1243505"/>
                <a:gd name="connsiteX70" fmla="*/ 1059209 w 1243505"/>
                <a:gd name="connsiteY70" fmla="*/ 539821 h 1243505"/>
                <a:gd name="connsiteX71" fmla="*/ 1040117 w 1243505"/>
                <a:gd name="connsiteY71" fmla="*/ 543433 h 1243505"/>
                <a:gd name="connsiteX72" fmla="*/ 1017930 w 1243505"/>
                <a:gd name="connsiteY72" fmla="*/ 572843 h 1243505"/>
                <a:gd name="connsiteX73" fmla="*/ 1016383 w 1243505"/>
                <a:gd name="connsiteY73" fmla="*/ 688422 h 1243505"/>
                <a:gd name="connsiteX74" fmla="*/ 1028250 w 1243505"/>
                <a:gd name="connsiteY74" fmla="*/ 703386 h 1243505"/>
                <a:gd name="connsiteX75" fmla="*/ 1118030 w 1243505"/>
                <a:gd name="connsiteY75" fmla="*/ 720929 h 1243505"/>
                <a:gd name="connsiteX76" fmla="*/ 1142281 w 1243505"/>
                <a:gd name="connsiteY76" fmla="*/ 729184 h 1243505"/>
                <a:gd name="connsiteX77" fmla="*/ 1237737 w 1243505"/>
                <a:gd name="connsiteY77" fmla="*/ 777686 h 1243505"/>
                <a:gd name="connsiteX78" fmla="*/ 1246508 w 1243505"/>
                <a:gd name="connsiteY78" fmla="*/ 797809 h 1243505"/>
                <a:gd name="connsiteX79" fmla="*/ 1186655 w 1243505"/>
                <a:gd name="connsiteY79" fmla="*/ 941767 h 1243505"/>
                <a:gd name="connsiteX80" fmla="*/ 1167564 w 1243505"/>
                <a:gd name="connsiteY80" fmla="*/ 950023 h 1243505"/>
                <a:gd name="connsiteX81" fmla="*/ 1062304 w 1243505"/>
                <a:gd name="connsiteY81" fmla="*/ 915452 h 1243505"/>
                <a:gd name="connsiteX82" fmla="*/ 1042697 w 1243505"/>
                <a:gd name="connsiteY82" fmla="*/ 905649 h 1243505"/>
                <a:gd name="connsiteX83" fmla="*/ 963237 w 1243505"/>
                <a:gd name="connsiteY83" fmla="*/ 852503 h 1243505"/>
                <a:gd name="connsiteX84" fmla="*/ 947241 w 1243505"/>
                <a:gd name="connsiteY84" fmla="*/ 855083 h 1243505"/>
                <a:gd name="connsiteX85" fmla="*/ 855914 w 1243505"/>
                <a:gd name="connsiteY85" fmla="*/ 946927 h 1243505"/>
                <a:gd name="connsiteX86" fmla="*/ 853850 w 1243505"/>
                <a:gd name="connsiteY86" fmla="*/ 966018 h 1243505"/>
                <a:gd name="connsiteX87" fmla="*/ 890484 w 1243505"/>
                <a:gd name="connsiteY87" fmla="*/ 1020711 h 1243505"/>
                <a:gd name="connsiteX88" fmla="*/ 925054 w 1243505"/>
                <a:gd name="connsiteY88" fmla="*/ 1093464 h 1243505"/>
                <a:gd name="connsiteX89" fmla="*/ 949821 w 1243505"/>
                <a:gd name="connsiteY89" fmla="*/ 1169313 h 1243505"/>
                <a:gd name="connsiteX90" fmla="*/ 943114 w 1243505"/>
                <a:gd name="connsiteY90" fmla="*/ 1185824 h 1243505"/>
                <a:gd name="connsiteX91" fmla="*/ 794512 w 1243505"/>
                <a:gd name="connsiteY91" fmla="*/ 1247226 h 1243505"/>
                <a:gd name="connsiteX92" fmla="*/ 779033 w 1243505"/>
                <a:gd name="connsiteY92" fmla="*/ 1241034 h 1243505"/>
                <a:gd name="connsiteX93" fmla="*/ 724855 w 1243505"/>
                <a:gd name="connsiteY93" fmla="*/ 1134226 h 1243505"/>
                <a:gd name="connsiteX94" fmla="*/ 718148 w 1243505"/>
                <a:gd name="connsiteY94" fmla="*/ 1105332 h 1243505"/>
                <a:gd name="connsiteX95" fmla="*/ 703184 w 1243505"/>
                <a:gd name="connsiteY95" fmla="*/ 1031031 h 1243505"/>
                <a:gd name="connsiteX96" fmla="*/ 686157 w 1243505"/>
                <a:gd name="connsiteY96" fmla="*/ 1016068 h 1243505"/>
                <a:gd name="connsiteX97" fmla="*/ 624240 w 1243505"/>
                <a:gd name="connsiteY97" fmla="*/ 791102 h 1243505"/>
                <a:gd name="connsiteX98" fmla="*/ 790900 w 1243505"/>
                <a:gd name="connsiteY98" fmla="*/ 623925 h 1243505"/>
                <a:gd name="connsiteX99" fmla="*/ 624240 w 1243505"/>
                <a:gd name="connsiteY99" fmla="*/ 458296 h 1243505"/>
                <a:gd name="connsiteX100" fmla="*/ 458095 w 1243505"/>
                <a:gd name="connsiteY100" fmla="*/ 624441 h 1243505"/>
                <a:gd name="connsiteX101" fmla="*/ 624240 w 1243505"/>
                <a:gd name="connsiteY101" fmla="*/ 791102 h 124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1243505" h="1243505">
                  <a:moveTo>
                    <a:pt x="686157" y="1016068"/>
                  </a:moveTo>
                  <a:cubicBezTo>
                    <a:pt x="644363" y="1024840"/>
                    <a:pt x="602053" y="1021743"/>
                    <a:pt x="560258" y="1016068"/>
                  </a:cubicBezTo>
                  <a:cubicBezTo>
                    <a:pt x="550455" y="1015036"/>
                    <a:pt x="547359" y="1018132"/>
                    <a:pt x="545811" y="1026903"/>
                  </a:cubicBezTo>
                  <a:cubicBezTo>
                    <a:pt x="542199" y="1047542"/>
                    <a:pt x="537039" y="1068181"/>
                    <a:pt x="533944" y="1088821"/>
                  </a:cubicBezTo>
                  <a:cubicBezTo>
                    <a:pt x="529816" y="1117715"/>
                    <a:pt x="519496" y="1144030"/>
                    <a:pt x="505565" y="1169829"/>
                  </a:cubicBezTo>
                  <a:cubicBezTo>
                    <a:pt x="492666" y="1192532"/>
                    <a:pt x="481314" y="1216267"/>
                    <a:pt x="469447" y="1240002"/>
                  </a:cubicBezTo>
                  <a:cubicBezTo>
                    <a:pt x="465835" y="1247741"/>
                    <a:pt x="461191" y="1249290"/>
                    <a:pt x="452935" y="1246710"/>
                  </a:cubicBezTo>
                  <a:cubicBezTo>
                    <a:pt x="401853" y="1231230"/>
                    <a:pt x="352836" y="1211107"/>
                    <a:pt x="305366" y="1185824"/>
                  </a:cubicBezTo>
                  <a:cubicBezTo>
                    <a:pt x="297110" y="1181696"/>
                    <a:pt x="295562" y="1177053"/>
                    <a:pt x="298142" y="1168281"/>
                  </a:cubicBezTo>
                  <a:cubicBezTo>
                    <a:pt x="310525" y="1132163"/>
                    <a:pt x="321877" y="1095528"/>
                    <a:pt x="333744" y="1059410"/>
                  </a:cubicBezTo>
                  <a:cubicBezTo>
                    <a:pt x="335808" y="1053734"/>
                    <a:pt x="338904" y="1048574"/>
                    <a:pt x="342000" y="1043415"/>
                  </a:cubicBezTo>
                  <a:cubicBezTo>
                    <a:pt x="360059" y="1016584"/>
                    <a:pt x="377602" y="989753"/>
                    <a:pt x="395662" y="962922"/>
                  </a:cubicBezTo>
                  <a:cubicBezTo>
                    <a:pt x="399790" y="956730"/>
                    <a:pt x="399790" y="952603"/>
                    <a:pt x="393598" y="947959"/>
                  </a:cubicBezTo>
                  <a:cubicBezTo>
                    <a:pt x="356963" y="921644"/>
                    <a:pt x="326005" y="889653"/>
                    <a:pt x="299174" y="853535"/>
                  </a:cubicBezTo>
                  <a:cubicBezTo>
                    <a:pt x="295046" y="847859"/>
                    <a:pt x="290918" y="847859"/>
                    <a:pt x="285243" y="851471"/>
                  </a:cubicBezTo>
                  <a:cubicBezTo>
                    <a:pt x="267183" y="863855"/>
                    <a:pt x="248092" y="875206"/>
                    <a:pt x="230549" y="888106"/>
                  </a:cubicBezTo>
                  <a:cubicBezTo>
                    <a:pt x="205782" y="906681"/>
                    <a:pt x="178435" y="918548"/>
                    <a:pt x="148509" y="926804"/>
                  </a:cubicBezTo>
                  <a:cubicBezTo>
                    <a:pt x="124774" y="933511"/>
                    <a:pt x="101555" y="941767"/>
                    <a:pt x="78852" y="949507"/>
                  </a:cubicBezTo>
                  <a:cubicBezTo>
                    <a:pt x="71112" y="952087"/>
                    <a:pt x="66468" y="950539"/>
                    <a:pt x="62340" y="942799"/>
                  </a:cubicBezTo>
                  <a:cubicBezTo>
                    <a:pt x="36541" y="895329"/>
                    <a:pt x="15902" y="845795"/>
                    <a:pt x="939" y="794198"/>
                  </a:cubicBezTo>
                  <a:cubicBezTo>
                    <a:pt x="-1125" y="786458"/>
                    <a:pt x="-93" y="782330"/>
                    <a:pt x="7131" y="778718"/>
                  </a:cubicBezTo>
                  <a:cubicBezTo>
                    <a:pt x="42733" y="760659"/>
                    <a:pt x="77820" y="741052"/>
                    <a:pt x="114454" y="725056"/>
                  </a:cubicBezTo>
                  <a:cubicBezTo>
                    <a:pt x="137673" y="714737"/>
                    <a:pt x="164504" y="714221"/>
                    <a:pt x="189787" y="708545"/>
                  </a:cubicBezTo>
                  <a:cubicBezTo>
                    <a:pt x="200106" y="705965"/>
                    <a:pt x="210942" y="704417"/>
                    <a:pt x="221261" y="702354"/>
                  </a:cubicBezTo>
                  <a:cubicBezTo>
                    <a:pt x="229001" y="700806"/>
                    <a:pt x="233129" y="698226"/>
                    <a:pt x="231581" y="688938"/>
                  </a:cubicBezTo>
                  <a:cubicBezTo>
                    <a:pt x="229001" y="669847"/>
                    <a:pt x="226937" y="650756"/>
                    <a:pt x="225905" y="631149"/>
                  </a:cubicBezTo>
                  <a:cubicBezTo>
                    <a:pt x="224873" y="606898"/>
                    <a:pt x="229517" y="583163"/>
                    <a:pt x="231581" y="559428"/>
                  </a:cubicBezTo>
                  <a:cubicBezTo>
                    <a:pt x="232613" y="549624"/>
                    <a:pt x="229001" y="546528"/>
                    <a:pt x="220745" y="544980"/>
                  </a:cubicBezTo>
                  <a:cubicBezTo>
                    <a:pt x="204750" y="542401"/>
                    <a:pt x="188755" y="537757"/>
                    <a:pt x="172760" y="535693"/>
                  </a:cubicBezTo>
                  <a:cubicBezTo>
                    <a:pt x="118582" y="530533"/>
                    <a:pt x="74208" y="502154"/>
                    <a:pt x="27770" y="478419"/>
                  </a:cubicBezTo>
                  <a:cubicBezTo>
                    <a:pt x="-2157" y="463456"/>
                    <a:pt x="-1125" y="463456"/>
                    <a:pt x="8163" y="431465"/>
                  </a:cubicBezTo>
                  <a:cubicBezTo>
                    <a:pt x="21062" y="387091"/>
                    <a:pt x="41701" y="345813"/>
                    <a:pt x="62340" y="305051"/>
                  </a:cubicBezTo>
                  <a:cubicBezTo>
                    <a:pt x="66468" y="296795"/>
                    <a:pt x="71112" y="295247"/>
                    <a:pt x="79884" y="297827"/>
                  </a:cubicBezTo>
                  <a:cubicBezTo>
                    <a:pt x="116002" y="310211"/>
                    <a:pt x="152636" y="321562"/>
                    <a:pt x="188755" y="333430"/>
                  </a:cubicBezTo>
                  <a:cubicBezTo>
                    <a:pt x="194430" y="335494"/>
                    <a:pt x="199590" y="338589"/>
                    <a:pt x="204750" y="341685"/>
                  </a:cubicBezTo>
                  <a:cubicBezTo>
                    <a:pt x="231581" y="359745"/>
                    <a:pt x="258412" y="377288"/>
                    <a:pt x="285243" y="395347"/>
                  </a:cubicBezTo>
                  <a:cubicBezTo>
                    <a:pt x="291434" y="399475"/>
                    <a:pt x="295562" y="399475"/>
                    <a:pt x="300206" y="393283"/>
                  </a:cubicBezTo>
                  <a:cubicBezTo>
                    <a:pt x="326521" y="357165"/>
                    <a:pt x="357479" y="326206"/>
                    <a:pt x="393598" y="299891"/>
                  </a:cubicBezTo>
                  <a:cubicBezTo>
                    <a:pt x="400305" y="294731"/>
                    <a:pt x="399790" y="290604"/>
                    <a:pt x="395662" y="283896"/>
                  </a:cubicBezTo>
                  <a:cubicBezTo>
                    <a:pt x="381214" y="263257"/>
                    <a:pt x="367799" y="241586"/>
                    <a:pt x="353352" y="220947"/>
                  </a:cubicBezTo>
                  <a:cubicBezTo>
                    <a:pt x="340452" y="202887"/>
                    <a:pt x="331681" y="183280"/>
                    <a:pt x="325489" y="162125"/>
                  </a:cubicBezTo>
                  <a:cubicBezTo>
                    <a:pt x="317749" y="135294"/>
                    <a:pt x="308978" y="108980"/>
                    <a:pt x="299690" y="82665"/>
                  </a:cubicBezTo>
                  <a:cubicBezTo>
                    <a:pt x="296078" y="72345"/>
                    <a:pt x="297626" y="66669"/>
                    <a:pt x="307946" y="61510"/>
                  </a:cubicBezTo>
                  <a:cubicBezTo>
                    <a:pt x="353867" y="37259"/>
                    <a:pt x="401853" y="17136"/>
                    <a:pt x="451903" y="2172"/>
                  </a:cubicBezTo>
                  <a:cubicBezTo>
                    <a:pt x="461191" y="-408"/>
                    <a:pt x="465835" y="624"/>
                    <a:pt x="470478" y="9396"/>
                  </a:cubicBezTo>
                  <a:cubicBezTo>
                    <a:pt x="487506" y="43451"/>
                    <a:pt x="505565" y="77505"/>
                    <a:pt x="522076" y="111559"/>
                  </a:cubicBezTo>
                  <a:cubicBezTo>
                    <a:pt x="531880" y="132199"/>
                    <a:pt x="532396" y="155934"/>
                    <a:pt x="537555" y="177605"/>
                  </a:cubicBezTo>
                  <a:cubicBezTo>
                    <a:pt x="541167" y="192568"/>
                    <a:pt x="543747" y="208047"/>
                    <a:pt x="546843" y="223011"/>
                  </a:cubicBezTo>
                  <a:cubicBezTo>
                    <a:pt x="548391" y="230234"/>
                    <a:pt x="550971" y="232814"/>
                    <a:pt x="559227" y="231782"/>
                  </a:cubicBezTo>
                  <a:cubicBezTo>
                    <a:pt x="602569" y="225590"/>
                    <a:pt x="645395" y="225074"/>
                    <a:pt x="688737" y="231782"/>
                  </a:cubicBezTo>
                  <a:cubicBezTo>
                    <a:pt x="699056" y="233330"/>
                    <a:pt x="702152" y="229718"/>
                    <a:pt x="704216" y="220431"/>
                  </a:cubicBezTo>
                  <a:cubicBezTo>
                    <a:pt x="707828" y="199276"/>
                    <a:pt x="713504" y="178636"/>
                    <a:pt x="716600" y="156966"/>
                  </a:cubicBezTo>
                  <a:cubicBezTo>
                    <a:pt x="720727" y="129103"/>
                    <a:pt x="730531" y="103820"/>
                    <a:pt x="743430" y="79569"/>
                  </a:cubicBezTo>
                  <a:cubicBezTo>
                    <a:pt x="756330" y="56350"/>
                    <a:pt x="768197" y="32099"/>
                    <a:pt x="780065" y="8364"/>
                  </a:cubicBezTo>
                  <a:cubicBezTo>
                    <a:pt x="784193" y="108"/>
                    <a:pt x="788320" y="-1440"/>
                    <a:pt x="797092" y="1140"/>
                  </a:cubicBezTo>
                  <a:cubicBezTo>
                    <a:pt x="848174" y="16620"/>
                    <a:pt x="897192" y="36743"/>
                    <a:pt x="944146" y="62542"/>
                  </a:cubicBezTo>
                  <a:cubicBezTo>
                    <a:pt x="951885" y="66669"/>
                    <a:pt x="953949" y="70797"/>
                    <a:pt x="950853" y="79053"/>
                  </a:cubicBezTo>
                  <a:cubicBezTo>
                    <a:pt x="938470" y="115687"/>
                    <a:pt x="927118" y="152838"/>
                    <a:pt x="914735" y="189472"/>
                  </a:cubicBezTo>
                  <a:cubicBezTo>
                    <a:pt x="912671" y="195148"/>
                    <a:pt x="909575" y="200308"/>
                    <a:pt x="906479" y="205467"/>
                  </a:cubicBezTo>
                  <a:cubicBezTo>
                    <a:pt x="888936" y="231782"/>
                    <a:pt x="871393" y="258613"/>
                    <a:pt x="853334" y="284928"/>
                  </a:cubicBezTo>
                  <a:cubicBezTo>
                    <a:pt x="848690" y="291635"/>
                    <a:pt x="849206" y="296279"/>
                    <a:pt x="855398" y="300923"/>
                  </a:cubicBezTo>
                  <a:cubicBezTo>
                    <a:pt x="891516" y="327238"/>
                    <a:pt x="922475" y="358713"/>
                    <a:pt x="948789" y="394315"/>
                  </a:cubicBezTo>
                  <a:cubicBezTo>
                    <a:pt x="953433" y="401023"/>
                    <a:pt x="957561" y="400507"/>
                    <a:pt x="963753" y="396379"/>
                  </a:cubicBezTo>
                  <a:cubicBezTo>
                    <a:pt x="981296" y="384511"/>
                    <a:pt x="999355" y="373676"/>
                    <a:pt x="1015866" y="360777"/>
                  </a:cubicBezTo>
                  <a:cubicBezTo>
                    <a:pt x="1041149" y="341685"/>
                    <a:pt x="1069528" y="329302"/>
                    <a:pt x="1099971" y="320530"/>
                  </a:cubicBezTo>
                  <a:cubicBezTo>
                    <a:pt x="1123190" y="314339"/>
                    <a:pt x="1145893" y="306083"/>
                    <a:pt x="1168596" y="298343"/>
                  </a:cubicBezTo>
                  <a:cubicBezTo>
                    <a:pt x="1177368" y="295247"/>
                    <a:pt x="1181495" y="297311"/>
                    <a:pt x="1186139" y="305567"/>
                  </a:cubicBezTo>
                  <a:cubicBezTo>
                    <a:pt x="1211422" y="352521"/>
                    <a:pt x="1232061" y="401539"/>
                    <a:pt x="1247024" y="453136"/>
                  </a:cubicBezTo>
                  <a:cubicBezTo>
                    <a:pt x="1249604" y="461392"/>
                    <a:pt x="1247540" y="465520"/>
                    <a:pt x="1240317" y="469648"/>
                  </a:cubicBezTo>
                  <a:cubicBezTo>
                    <a:pt x="1205230" y="487191"/>
                    <a:pt x="1171176" y="506282"/>
                    <a:pt x="1135573" y="522277"/>
                  </a:cubicBezTo>
                  <a:cubicBezTo>
                    <a:pt x="1111838" y="533113"/>
                    <a:pt x="1084492" y="533629"/>
                    <a:pt x="1059209" y="539821"/>
                  </a:cubicBezTo>
                  <a:cubicBezTo>
                    <a:pt x="1053017" y="541369"/>
                    <a:pt x="1046309" y="542401"/>
                    <a:pt x="1040117" y="543433"/>
                  </a:cubicBezTo>
                  <a:cubicBezTo>
                    <a:pt x="1015866" y="548592"/>
                    <a:pt x="1014318" y="548592"/>
                    <a:pt x="1017930" y="572843"/>
                  </a:cubicBezTo>
                  <a:cubicBezTo>
                    <a:pt x="1024122" y="611541"/>
                    <a:pt x="1021542" y="649724"/>
                    <a:pt x="1016383" y="688422"/>
                  </a:cubicBezTo>
                  <a:cubicBezTo>
                    <a:pt x="1014835" y="699258"/>
                    <a:pt x="1019478" y="701837"/>
                    <a:pt x="1028250" y="703386"/>
                  </a:cubicBezTo>
                  <a:cubicBezTo>
                    <a:pt x="1058177" y="709061"/>
                    <a:pt x="1088103" y="715253"/>
                    <a:pt x="1118030" y="720929"/>
                  </a:cubicBezTo>
                  <a:cubicBezTo>
                    <a:pt x="1126802" y="722477"/>
                    <a:pt x="1134541" y="725572"/>
                    <a:pt x="1142281" y="729184"/>
                  </a:cubicBezTo>
                  <a:cubicBezTo>
                    <a:pt x="1173756" y="745696"/>
                    <a:pt x="1205746" y="762207"/>
                    <a:pt x="1237737" y="777686"/>
                  </a:cubicBezTo>
                  <a:cubicBezTo>
                    <a:pt x="1247024" y="782330"/>
                    <a:pt x="1249604" y="786974"/>
                    <a:pt x="1246508" y="797809"/>
                  </a:cubicBezTo>
                  <a:cubicBezTo>
                    <a:pt x="1231545" y="847859"/>
                    <a:pt x="1211422" y="895329"/>
                    <a:pt x="1186655" y="941767"/>
                  </a:cubicBezTo>
                  <a:cubicBezTo>
                    <a:pt x="1182011" y="950539"/>
                    <a:pt x="1177368" y="953634"/>
                    <a:pt x="1167564" y="950023"/>
                  </a:cubicBezTo>
                  <a:cubicBezTo>
                    <a:pt x="1132477" y="938155"/>
                    <a:pt x="1097391" y="926804"/>
                    <a:pt x="1062304" y="915452"/>
                  </a:cubicBezTo>
                  <a:cubicBezTo>
                    <a:pt x="1055081" y="913388"/>
                    <a:pt x="1048889" y="909776"/>
                    <a:pt x="1042697" y="905649"/>
                  </a:cubicBezTo>
                  <a:cubicBezTo>
                    <a:pt x="1016383" y="888106"/>
                    <a:pt x="989552" y="870562"/>
                    <a:pt x="963237" y="852503"/>
                  </a:cubicBezTo>
                  <a:cubicBezTo>
                    <a:pt x="956529" y="847859"/>
                    <a:pt x="952401" y="848375"/>
                    <a:pt x="947241" y="855083"/>
                  </a:cubicBezTo>
                  <a:cubicBezTo>
                    <a:pt x="921443" y="890169"/>
                    <a:pt x="891000" y="921128"/>
                    <a:pt x="855914" y="946927"/>
                  </a:cubicBezTo>
                  <a:cubicBezTo>
                    <a:pt x="847658" y="953119"/>
                    <a:pt x="848174" y="958278"/>
                    <a:pt x="853850" y="966018"/>
                  </a:cubicBezTo>
                  <a:cubicBezTo>
                    <a:pt x="866749" y="984077"/>
                    <a:pt x="877584" y="1002652"/>
                    <a:pt x="890484" y="1020711"/>
                  </a:cubicBezTo>
                  <a:cubicBezTo>
                    <a:pt x="906479" y="1042899"/>
                    <a:pt x="917831" y="1067149"/>
                    <a:pt x="925054" y="1093464"/>
                  </a:cubicBezTo>
                  <a:cubicBezTo>
                    <a:pt x="932278" y="1119263"/>
                    <a:pt x="941050" y="1144030"/>
                    <a:pt x="949821" y="1169313"/>
                  </a:cubicBezTo>
                  <a:cubicBezTo>
                    <a:pt x="952401" y="1177053"/>
                    <a:pt x="950853" y="1181696"/>
                    <a:pt x="943114" y="1185824"/>
                  </a:cubicBezTo>
                  <a:cubicBezTo>
                    <a:pt x="895644" y="1211623"/>
                    <a:pt x="846110" y="1232262"/>
                    <a:pt x="794512" y="1247226"/>
                  </a:cubicBezTo>
                  <a:cubicBezTo>
                    <a:pt x="786773" y="1249290"/>
                    <a:pt x="782645" y="1248258"/>
                    <a:pt x="779033" y="1241034"/>
                  </a:cubicBezTo>
                  <a:cubicBezTo>
                    <a:pt x="760974" y="1205432"/>
                    <a:pt x="742399" y="1169829"/>
                    <a:pt x="724855" y="1134226"/>
                  </a:cubicBezTo>
                  <a:cubicBezTo>
                    <a:pt x="720211" y="1125455"/>
                    <a:pt x="720211" y="1115136"/>
                    <a:pt x="718148" y="1105332"/>
                  </a:cubicBezTo>
                  <a:cubicBezTo>
                    <a:pt x="712988" y="1080565"/>
                    <a:pt x="708344" y="1055798"/>
                    <a:pt x="703184" y="1031031"/>
                  </a:cubicBezTo>
                  <a:cubicBezTo>
                    <a:pt x="700604" y="1015552"/>
                    <a:pt x="701120" y="1015552"/>
                    <a:pt x="686157" y="1016068"/>
                  </a:cubicBezTo>
                  <a:close/>
                  <a:moveTo>
                    <a:pt x="624240" y="791102"/>
                  </a:moveTo>
                  <a:cubicBezTo>
                    <a:pt x="720211" y="788522"/>
                    <a:pt x="791416" y="716801"/>
                    <a:pt x="790900" y="623925"/>
                  </a:cubicBezTo>
                  <a:cubicBezTo>
                    <a:pt x="790384" y="528985"/>
                    <a:pt x="717632" y="457780"/>
                    <a:pt x="624240" y="458296"/>
                  </a:cubicBezTo>
                  <a:cubicBezTo>
                    <a:pt x="530332" y="458296"/>
                    <a:pt x="458095" y="530533"/>
                    <a:pt x="458095" y="624441"/>
                  </a:cubicBezTo>
                  <a:cubicBezTo>
                    <a:pt x="458095" y="718349"/>
                    <a:pt x="530848" y="788522"/>
                    <a:pt x="624240" y="79110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8">
              <a:extLst>
                <a:ext uri="{FF2B5EF4-FFF2-40B4-BE49-F238E27FC236}">
                  <a16:creationId xmlns:a16="http://schemas.microsoft.com/office/drawing/2014/main" xmlns="" id="{6607F5C2-54DF-4256-A5D5-AF26D530E488}"/>
                </a:ext>
              </a:extLst>
            </p:cNvPr>
            <p:cNvSpPr/>
            <p:nvPr/>
          </p:nvSpPr>
          <p:spPr>
            <a:xfrm>
              <a:off x="5108346" y="980253"/>
              <a:ext cx="655101" cy="656741"/>
            </a:xfrm>
            <a:custGeom>
              <a:avLst/>
              <a:gdLst>
                <a:gd name="connsiteX0" fmla="*/ 327467 w 655101"/>
                <a:gd name="connsiteY0" fmla="*/ 256683 h 656741"/>
                <a:gd name="connsiteX1" fmla="*/ 256683 w 655101"/>
                <a:gd name="connsiteY1" fmla="*/ 327467 h 656741"/>
                <a:gd name="connsiteX2" fmla="*/ 327467 w 655101"/>
                <a:gd name="connsiteY2" fmla="*/ 398251 h 656741"/>
                <a:gd name="connsiteX3" fmla="*/ 398251 w 655101"/>
                <a:gd name="connsiteY3" fmla="*/ 327467 h 656741"/>
                <a:gd name="connsiteX4" fmla="*/ 327467 w 655101"/>
                <a:gd name="connsiteY4" fmla="*/ 256683 h 656741"/>
                <a:gd name="connsiteX5" fmla="*/ 327683 w 655101"/>
                <a:gd name="connsiteY5" fmla="*/ 173157 h 656741"/>
                <a:gd name="connsiteX6" fmla="*/ 481896 w 655101"/>
                <a:gd name="connsiteY6" fmla="*/ 327561 h 656741"/>
                <a:gd name="connsiteX7" fmla="*/ 327493 w 655101"/>
                <a:gd name="connsiteY7" fmla="*/ 481775 h 656741"/>
                <a:gd name="connsiteX8" fmla="*/ 173088 w 655101"/>
                <a:gd name="connsiteY8" fmla="*/ 327180 h 656741"/>
                <a:gd name="connsiteX9" fmla="*/ 327683 w 655101"/>
                <a:gd name="connsiteY9" fmla="*/ 173157 h 656741"/>
                <a:gd name="connsiteX10" fmla="*/ 325208 w 655101"/>
                <a:gd name="connsiteY10" fmla="*/ 118897 h 656741"/>
                <a:gd name="connsiteX11" fmla="*/ 118257 w 655101"/>
                <a:gd name="connsiteY11" fmla="*/ 329656 h 656741"/>
                <a:gd name="connsiteX12" fmla="*/ 328635 w 655101"/>
                <a:gd name="connsiteY12" fmla="*/ 536797 h 656741"/>
                <a:gd name="connsiteX13" fmla="*/ 535967 w 655101"/>
                <a:gd name="connsiteY13" fmla="*/ 326229 h 656741"/>
                <a:gd name="connsiteX14" fmla="*/ 325208 w 655101"/>
                <a:gd name="connsiteY14" fmla="*/ 118897 h 656741"/>
                <a:gd name="connsiteX15" fmla="*/ 341391 w 655101"/>
                <a:gd name="connsiteY15" fmla="*/ 286 h 656741"/>
                <a:gd name="connsiteX16" fmla="*/ 344818 w 655101"/>
                <a:gd name="connsiteY16" fmla="*/ 3713 h 656741"/>
                <a:gd name="connsiteX17" fmla="*/ 352053 w 655101"/>
                <a:gd name="connsiteY17" fmla="*/ 41029 h 656741"/>
                <a:gd name="connsiteX18" fmla="*/ 351291 w 655101"/>
                <a:gd name="connsiteY18" fmla="*/ 51881 h 656741"/>
                <a:gd name="connsiteX19" fmla="*/ 355099 w 655101"/>
                <a:gd name="connsiteY19" fmla="*/ 56450 h 656741"/>
                <a:gd name="connsiteX20" fmla="*/ 398126 w 655101"/>
                <a:gd name="connsiteY20" fmla="*/ 64446 h 656741"/>
                <a:gd name="connsiteX21" fmla="*/ 403457 w 655101"/>
                <a:gd name="connsiteY21" fmla="*/ 62162 h 656741"/>
                <a:gd name="connsiteX22" fmla="*/ 423257 w 655101"/>
                <a:gd name="connsiteY22" fmla="*/ 25607 h 656741"/>
                <a:gd name="connsiteX23" fmla="*/ 440011 w 655101"/>
                <a:gd name="connsiteY23" fmla="*/ 20086 h 656741"/>
                <a:gd name="connsiteX24" fmla="*/ 464190 w 655101"/>
                <a:gd name="connsiteY24" fmla="*/ 29986 h 656741"/>
                <a:gd name="connsiteX25" fmla="*/ 467618 w 655101"/>
                <a:gd name="connsiteY25" fmla="*/ 35698 h 656741"/>
                <a:gd name="connsiteX26" fmla="*/ 460383 w 655101"/>
                <a:gd name="connsiteY26" fmla="*/ 71110 h 656741"/>
                <a:gd name="connsiteX27" fmla="*/ 455052 w 655101"/>
                <a:gd name="connsiteY27" fmla="*/ 82723 h 656741"/>
                <a:gd name="connsiteX28" fmla="*/ 456575 w 655101"/>
                <a:gd name="connsiteY28" fmla="*/ 87674 h 656741"/>
                <a:gd name="connsiteX29" fmla="*/ 494462 w 655101"/>
                <a:gd name="connsiteY29" fmla="*/ 112234 h 656741"/>
                <a:gd name="connsiteX30" fmla="*/ 499793 w 655101"/>
                <a:gd name="connsiteY30" fmla="*/ 111662 h 656741"/>
                <a:gd name="connsiteX31" fmla="*/ 538632 w 655101"/>
                <a:gd name="connsiteY31" fmla="*/ 80629 h 656741"/>
                <a:gd name="connsiteX32" fmla="*/ 543201 w 655101"/>
                <a:gd name="connsiteY32" fmla="*/ 81200 h 656741"/>
                <a:gd name="connsiteX33" fmla="*/ 568713 w 655101"/>
                <a:gd name="connsiteY33" fmla="*/ 106141 h 656741"/>
                <a:gd name="connsiteX34" fmla="*/ 569094 w 655101"/>
                <a:gd name="connsiteY34" fmla="*/ 111091 h 656741"/>
                <a:gd name="connsiteX35" fmla="*/ 548151 w 655101"/>
                <a:gd name="connsiteY35" fmla="*/ 142315 h 656741"/>
                <a:gd name="connsiteX36" fmla="*/ 539775 w 655101"/>
                <a:gd name="connsiteY36" fmla="*/ 149930 h 656741"/>
                <a:gd name="connsiteX37" fmla="*/ 539013 w 655101"/>
                <a:gd name="connsiteY37" fmla="*/ 155832 h 656741"/>
                <a:gd name="connsiteX38" fmla="*/ 564334 w 655101"/>
                <a:gd name="connsiteY38" fmla="*/ 192767 h 656741"/>
                <a:gd name="connsiteX39" fmla="*/ 570046 w 655101"/>
                <a:gd name="connsiteY39" fmla="*/ 193719 h 656741"/>
                <a:gd name="connsiteX40" fmla="*/ 617262 w 655101"/>
                <a:gd name="connsiteY40" fmla="*/ 180202 h 656741"/>
                <a:gd name="connsiteX41" fmla="*/ 621260 w 655101"/>
                <a:gd name="connsiteY41" fmla="*/ 182677 h 656741"/>
                <a:gd name="connsiteX42" fmla="*/ 635349 w 655101"/>
                <a:gd name="connsiteY42" fmla="*/ 215423 h 656741"/>
                <a:gd name="connsiteX43" fmla="*/ 633635 w 655101"/>
                <a:gd name="connsiteY43" fmla="*/ 220183 h 656741"/>
                <a:gd name="connsiteX44" fmla="*/ 602602 w 655101"/>
                <a:gd name="connsiteY44" fmla="*/ 240745 h 656741"/>
                <a:gd name="connsiteX45" fmla="*/ 590988 w 655101"/>
                <a:gd name="connsiteY45" fmla="*/ 244933 h 656741"/>
                <a:gd name="connsiteX46" fmla="*/ 588514 w 655101"/>
                <a:gd name="connsiteY46" fmla="*/ 249502 h 656741"/>
                <a:gd name="connsiteX47" fmla="*/ 597843 w 655101"/>
                <a:gd name="connsiteY47" fmla="*/ 293672 h 656741"/>
                <a:gd name="connsiteX48" fmla="*/ 601841 w 655101"/>
                <a:gd name="connsiteY48" fmla="*/ 296909 h 656741"/>
                <a:gd name="connsiteX49" fmla="*/ 650770 w 655101"/>
                <a:gd name="connsiteY49" fmla="*/ 302430 h 656741"/>
                <a:gd name="connsiteX50" fmla="*/ 654387 w 655101"/>
                <a:gd name="connsiteY50" fmla="*/ 306238 h 656741"/>
                <a:gd name="connsiteX51" fmla="*/ 654959 w 655101"/>
                <a:gd name="connsiteY51" fmla="*/ 342411 h 656741"/>
                <a:gd name="connsiteX52" fmla="*/ 651722 w 655101"/>
                <a:gd name="connsiteY52" fmla="*/ 345839 h 656741"/>
                <a:gd name="connsiteX53" fmla="*/ 613835 w 655101"/>
                <a:gd name="connsiteY53" fmla="*/ 353264 h 656741"/>
                <a:gd name="connsiteX54" fmla="*/ 603935 w 655101"/>
                <a:gd name="connsiteY54" fmla="*/ 352502 h 656741"/>
                <a:gd name="connsiteX55" fmla="*/ 598604 w 655101"/>
                <a:gd name="connsiteY55" fmla="*/ 356691 h 656741"/>
                <a:gd name="connsiteX56" fmla="*/ 590798 w 655101"/>
                <a:gd name="connsiteY56" fmla="*/ 399147 h 656741"/>
                <a:gd name="connsiteX57" fmla="*/ 594225 w 655101"/>
                <a:gd name="connsiteY57" fmla="*/ 405049 h 656741"/>
                <a:gd name="connsiteX58" fmla="*/ 636872 w 655101"/>
                <a:gd name="connsiteY58" fmla="*/ 428657 h 656741"/>
                <a:gd name="connsiteX59" fmla="*/ 638014 w 655101"/>
                <a:gd name="connsiteY59" fmla="*/ 433226 h 656741"/>
                <a:gd name="connsiteX60" fmla="*/ 624877 w 655101"/>
                <a:gd name="connsiteY60" fmla="*/ 466354 h 656741"/>
                <a:gd name="connsiteX61" fmla="*/ 620308 w 655101"/>
                <a:gd name="connsiteY61" fmla="*/ 468638 h 656741"/>
                <a:gd name="connsiteX62" fmla="*/ 583563 w 655101"/>
                <a:gd name="connsiteY62" fmla="*/ 461213 h 656741"/>
                <a:gd name="connsiteX63" fmla="*/ 572901 w 655101"/>
                <a:gd name="connsiteY63" fmla="*/ 456073 h 656741"/>
                <a:gd name="connsiteX64" fmla="*/ 567571 w 655101"/>
                <a:gd name="connsiteY64" fmla="*/ 457596 h 656741"/>
                <a:gd name="connsiteX65" fmla="*/ 543582 w 655101"/>
                <a:gd name="connsiteY65" fmla="*/ 494721 h 656741"/>
                <a:gd name="connsiteX66" fmla="*/ 544344 w 655101"/>
                <a:gd name="connsiteY66" fmla="*/ 501194 h 656741"/>
                <a:gd name="connsiteX67" fmla="*/ 566428 w 655101"/>
                <a:gd name="connsiteY67" fmla="*/ 527658 h 656741"/>
                <a:gd name="connsiteX68" fmla="*/ 570236 w 655101"/>
                <a:gd name="connsiteY68" fmla="*/ 533180 h 656741"/>
                <a:gd name="connsiteX69" fmla="*/ 569284 w 655101"/>
                <a:gd name="connsiteY69" fmla="*/ 549743 h 656741"/>
                <a:gd name="connsiteX70" fmla="*/ 550246 w 655101"/>
                <a:gd name="connsiteY70" fmla="*/ 569163 h 656741"/>
                <a:gd name="connsiteX71" fmla="*/ 543201 w 655101"/>
                <a:gd name="connsiteY71" fmla="*/ 569734 h 656741"/>
                <a:gd name="connsiteX72" fmla="*/ 514262 w 655101"/>
                <a:gd name="connsiteY72" fmla="*/ 550505 h 656741"/>
                <a:gd name="connsiteX73" fmla="*/ 505505 w 655101"/>
                <a:gd name="connsiteY73" fmla="*/ 541176 h 656741"/>
                <a:gd name="connsiteX74" fmla="*/ 499222 w 655101"/>
                <a:gd name="connsiteY74" fmla="*/ 540414 h 656741"/>
                <a:gd name="connsiteX75" fmla="*/ 462858 w 655101"/>
                <a:gd name="connsiteY75" fmla="*/ 565545 h 656741"/>
                <a:gd name="connsiteX76" fmla="*/ 460764 w 655101"/>
                <a:gd name="connsiteY76" fmla="*/ 569924 h 656741"/>
                <a:gd name="connsiteX77" fmla="*/ 473900 w 655101"/>
                <a:gd name="connsiteY77" fmla="*/ 613333 h 656741"/>
                <a:gd name="connsiteX78" fmla="*/ 468189 w 655101"/>
                <a:gd name="connsiteY78" fmla="*/ 624756 h 656741"/>
                <a:gd name="connsiteX79" fmla="*/ 441154 w 655101"/>
                <a:gd name="connsiteY79" fmla="*/ 636369 h 656741"/>
                <a:gd name="connsiteX80" fmla="*/ 434871 w 655101"/>
                <a:gd name="connsiteY80" fmla="*/ 634466 h 656741"/>
                <a:gd name="connsiteX81" fmla="*/ 415261 w 655101"/>
                <a:gd name="connsiteY81" fmla="*/ 605146 h 656741"/>
                <a:gd name="connsiteX82" fmla="*/ 410692 w 655101"/>
                <a:gd name="connsiteY82" fmla="*/ 592771 h 656741"/>
                <a:gd name="connsiteX83" fmla="*/ 405742 w 655101"/>
                <a:gd name="connsiteY83" fmla="*/ 590105 h 656741"/>
                <a:gd name="connsiteX84" fmla="*/ 361572 w 655101"/>
                <a:gd name="connsiteY84" fmla="*/ 599434 h 656741"/>
                <a:gd name="connsiteX85" fmla="*/ 358716 w 655101"/>
                <a:gd name="connsiteY85" fmla="*/ 603242 h 656741"/>
                <a:gd name="connsiteX86" fmla="*/ 353385 w 655101"/>
                <a:gd name="connsiteY86" fmla="*/ 652172 h 656741"/>
                <a:gd name="connsiteX87" fmla="*/ 349006 w 655101"/>
                <a:gd name="connsiteY87" fmla="*/ 655979 h 656741"/>
                <a:gd name="connsiteX88" fmla="*/ 330539 w 655101"/>
                <a:gd name="connsiteY88" fmla="*/ 656741 h 656741"/>
                <a:gd name="connsiteX89" fmla="*/ 330158 w 655101"/>
                <a:gd name="connsiteY89" fmla="*/ 655218 h 656741"/>
                <a:gd name="connsiteX90" fmla="*/ 314546 w 655101"/>
                <a:gd name="connsiteY90" fmla="*/ 655218 h 656741"/>
                <a:gd name="connsiteX91" fmla="*/ 309787 w 655101"/>
                <a:gd name="connsiteY91" fmla="*/ 651220 h 656741"/>
                <a:gd name="connsiteX92" fmla="*/ 302552 w 655101"/>
                <a:gd name="connsiteY92" fmla="*/ 614856 h 656741"/>
                <a:gd name="connsiteX93" fmla="*/ 303314 w 655101"/>
                <a:gd name="connsiteY93" fmla="*/ 604004 h 656741"/>
                <a:gd name="connsiteX94" fmla="*/ 299506 w 655101"/>
                <a:gd name="connsiteY94" fmla="*/ 599054 h 656741"/>
                <a:gd name="connsiteX95" fmla="*/ 256478 w 655101"/>
                <a:gd name="connsiteY95" fmla="*/ 591057 h 656741"/>
                <a:gd name="connsiteX96" fmla="*/ 250957 w 655101"/>
                <a:gd name="connsiteY96" fmla="*/ 594294 h 656741"/>
                <a:gd name="connsiteX97" fmla="*/ 226968 w 655101"/>
                <a:gd name="connsiteY97" fmla="*/ 637321 h 656741"/>
                <a:gd name="connsiteX98" fmla="*/ 222779 w 655101"/>
                <a:gd name="connsiteY98" fmla="*/ 638464 h 656741"/>
                <a:gd name="connsiteX99" fmla="*/ 189271 w 655101"/>
                <a:gd name="connsiteY99" fmla="*/ 625137 h 656741"/>
                <a:gd name="connsiteX100" fmla="*/ 187177 w 655101"/>
                <a:gd name="connsiteY100" fmla="*/ 620567 h 656741"/>
                <a:gd name="connsiteX101" fmla="*/ 194602 w 655101"/>
                <a:gd name="connsiteY101" fmla="*/ 584204 h 656741"/>
                <a:gd name="connsiteX102" fmla="*/ 199933 w 655101"/>
                <a:gd name="connsiteY102" fmla="*/ 572971 h 656741"/>
                <a:gd name="connsiteX103" fmla="*/ 198410 w 655101"/>
                <a:gd name="connsiteY103" fmla="*/ 568020 h 656741"/>
                <a:gd name="connsiteX104" fmla="*/ 160523 w 655101"/>
                <a:gd name="connsiteY104" fmla="*/ 543460 h 656741"/>
                <a:gd name="connsiteX105" fmla="*/ 155192 w 655101"/>
                <a:gd name="connsiteY105" fmla="*/ 544222 h 656741"/>
                <a:gd name="connsiteX106" fmla="*/ 116353 w 655101"/>
                <a:gd name="connsiteY106" fmla="*/ 575255 h 656741"/>
                <a:gd name="connsiteX107" fmla="*/ 111784 w 655101"/>
                <a:gd name="connsiteY107" fmla="*/ 574684 h 656741"/>
                <a:gd name="connsiteX108" fmla="*/ 86272 w 655101"/>
                <a:gd name="connsiteY108" fmla="*/ 549934 h 656741"/>
                <a:gd name="connsiteX109" fmla="*/ 85891 w 655101"/>
                <a:gd name="connsiteY109" fmla="*/ 544984 h 656741"/>
                <a:gd name="connsiteX110" fmla="*/ 106643 w 655101"/>
                <a:gd name="connsiteY110" fmla="*/ 514141 h 656741"/>
                <a:gd name="connsiteX111" fmla="*/ 115401 w 655101"/>
                <a:gd name="connsiteY111" fmla="*/ 506145 h 656741"/>
                <a:gd name="connsiteX112" fmla="*/ 116163 w 655101"/>
                <a:gd name="connsiteY112" fmla="*/ 500243 h 656741"/>
                <a:gd name="connsiteX113" fmla="*/ 90841 w 655101"/>
                <a:gd name="connsiteY113" fmla="*/ 463307 h 656741"/>
                <a:gd name="connsiteX114" fmla="*/ 85129 w 655101"/>
                <a:gd name="connsiteY114" fmla="*/ 462356 h 656741"/>
                <a:gd name="connsiteX115" fmla="*/ 37914 w 655101"/>
                <a:gd name="connsiteY115" fmla="*/ 475873 h 656741"/>
                <a:gd name="connsiteX116" fmla="*/ 33916 w 655101"/>
                <a:gd name="connsiteY116" fmla="*/ 473398 h 656741"/>
                <a:gd name="connsiteX117" fmla="*/ 19827 w 655101"/>
                <a:gd name="connsiteY117" fmla="*/ 440652 h 656741"/>
                <a:gd name="connsiteX118" fmla="*/ 21540 w 655101"/>
                <a:gd name="connsiteY118" fmla="*/ 435892 h 656741"/>
                <a:gd name="connsiteX119" fmla="*/ 52573 w 655101"/>
                <a:gd name="connsiteY119" fmla="*/ 415330 h 656741"/>
                <a:gd name="connsiteX120" fmla="*/ 64187 w 655101"/>
                <a:gd name="connsiteY120" fmla="*/ 411141 h 656741"/>
                <a:gd name="connsiteX121" fmla="*/ 66662 w 655101"/>
                <a:gd name="connsiteY121" fmla="*/ 406572 h 656741"/>
                <a:gd name="connsiteX122" fmla="*/ 57143 w 655101"/>
                <a:gd name="connsiteY122" fmla="*/ 362021 h 656741"/>
                <a:gd name="connsiteX123" fmla="*/ 53144 w 655101"/>
                <a:gd name="connsiteY123" fmla="*/ 359166 h 656741"/>
                <a:gd name="connsiteX124" fmla="*/ 3834 w 655101"/>
                <a:gd name="connsiteY124" fmla="*/ 353644 h 656741"/>
                <a:gd name="connsiteX125" fmla="*/ 788 w 655101"/>
                <a:gd name="connsiteY125" fmla="*/ 350027 h 656741"/>
                <a:gd name="connsiteX126" fmla="*/ 217 w 655101"/>
                <a:gd name="connsiteY126" fmla="*/ 313854 h 656741"/>
                <a:gd name="connsiteX127" fmla="*/ 3834 w 655101"/>
                <a:gd name="connsiteY127" fmla="*/ 310236 h 656741"/>
                <a:gd name="connsiteX128" fmla="*/ 40769 w 655101"/>
                <a:gd name="connsiteY128" fmla="*/ 302811 h 656741"/>
                <a:gd name="connsiteX129" fmla="*/ 51621 w 655101"/>
                <a:gd name="connsiteY129" fmla="*/ 303573 h 656741"/>
                <a:gd name="connsiteX130" fmla="*/ 56572 w 655101"/>
                <a:gd name="connsiteY130" fmla="*/ 299574 h 656741"/>
                <a:gd name="connsiteX131" fmla="*/ 64377 w 655101"/>
                <a:gd name="connsiteY131" fmla="*/ 257118 h 656741"/>
                <a:gd name="connsiteX132" fmla="*/ 60569 w 655101"/>
                <a:gd name="connsiteY132" fmla="*/ 251026 h 656741"/>
                <a:gd name="connsiteX133" fmla="*/ 18113 w 655101"/>
                <a:gd name="connsiteY133" fmla="*/ 227227 h 656741"/>
                <a:gd name="connsiteX134" fmla="*/ 16971 w 655101"/>
                <a:gd name="connsiteY134" fmla="*/ 223610 h 656741"/>
                <a:gd name="connsiteX135" fmla="*/ 30488 w 655101"/>
                <a:gd name="connsiteY135" fmla="*/ 189530 h 656741"/>
                <a:gd name="connsiteX136" fmla="*/ 34677 w 655101"/>
                <a:gd name="connsiteY136" fmla="*/ 187627 h 656741"/>
                <a:gd name="connsiteX137" fmla="*/ 82655 w 655101"/>
                <a:gd name="connsiteY137" fmla="*/ 200383 h 656741"/>
                <a:gd name="connsiteX138" fmla="*/ 87414 w 655101"/>
                <a:gd name="connsiteY138" fmla="*/ 198859 h 656741"/>
                <a:gd name="connsiteX139" fmla="*/ 111593 w 655101"/>
                <a:gd name="connsiteY139" fmla="*/ 161353 h 656741"/>
                <a:gd name="connsiteX140" fmla="*/ 111784 w 655101"/>
                <a:gd name="connsiteY140" fmla="*/ 156213 h 656741"/>
                <a:gd name="connsiteX141" fmla="*/ 87985 w 655101"/>
                <a:gd name="connsiteY141" fmla="*/ 128036 h 656741"/>
                <a:gd name="connsiteX142" fmla="*/ 84368 w 655101"/>
                <a:gd name="connsiteY142" fmla="*/ 122895 h 656741"/>
                <a:gd name="connsiteX143" fmla="*/ 85129 w 655101"/>
                <a:gd name="connsiteY143" fmla="*/ 107093 h 656741"/>
                <a:gd name="connsiteX144" fmla="*/ 104739 w 655101"/>
                <a:gd name="connsiteY144" fmla="*/ 87102 h 656741"/>
                <a:gd name="connsiteX145" fmla="*/ 110832 w 655101"/>
                <a:gd name="connsiteY145" fmla="*/ 86531 h 656741"/>
                <a:gd name="connsiteX146" fmla="*/ 140532 w 655101"/>
                <a:gd name="connsiteY146" fmla="*/ 106331 h 656741"/>
                <a:gd name="connsiteX147" fmla="*/ 148719 w 655101"/>
                <a:gd name="connsiteY147" fmla="*/ 114899 h 656741"/>
                <a:gd name="connsiteX148" fmla="*/ 155763 w 655101"/>
                <a:gd name="connsiteY148" fmla="*/ 115851 h 656741"/>
                <a:gd name="connsiteX149" fmla="*/ 191746 w 655101"/>
                <a:gd name="connsiteY149" fmla="*/ 91100 h 656741"/>
                <a:gd name="connsiteX150" fmla="*/ 193650 w 655101"/>
                <a:gd name="connsiteY150" fmla="*/ 86341 h 656741"/>
                <a:gd name="connsiteX151" fmla="*/ 181656 w 655101"/>
                <a:gd name="connsiteY151" fmla="*/ 47121 h 656741"/>
                <a:gd name="connsiteX152" fmla="*/ 189843 w 655101"/>
                <a:gd name="connsiteY152" fmla="*/ 30367 h 656741"/>
                <a:gd name="connsiteX153" fmla="*/ 213450 w 655101"/>
                <a:gd name="connsiteY153" fmla="*/ 20467 h 656741"/>
                <a:gd name="connsiteX154" fmla="*/ 219733 w 655101"/>
                <a:gd name="connsiteY154" fmla="*/ 22180 h 656741"/>
                <a:gd name="connsiteX155" fmla="*/ 239343 w 655101"/>
                <a:gd name="connsiteY155" fmla="*/ 51500 h 656741"/>
                <a:gd name="connsiteX156" fmla="*/ 243913 w 655101"/>
                <a:gd name="connsiteY156" fmla="*/ 63494 h 656741"/>
                <a:gd name="connsiteX157" fmla="*/ 249243 w 655101"/>
                <a:gd name="connsiteY157" fmla="*/ 66540 h 656741"/>
                <a:gd name="connsiteX158" fmla="*/ 292461 w 655101"/>
                <a:gd name="connsiteY158" fmla="*/ 57402 h 656741"/>
                <a:gd name="connsiteX159" fmla="*/ 295888 w 655101"/>
                <a:gd name="connsiteY159" fmla="*/ 53023 h 656741"/>
                <a:gd name="connsiteX160" fmla="*/ 301410 w 655101"/>
                <a:gd name="connsiteY160" fmla="*/ 4094 h 656741"/>
                <a:gd name="connsiteX161" fmla="*/ 304836 w 655101"/>
                <a:gd name="connsiteY161" fmla="*/ 857 h 656741"/>
                <a:gd name="connsiteX162" fmla="*/ 341391 w 655101"/>
                <a:gd name="connsiteY162" fmla="*/ 286 h 656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655101" h="656741">
                  <a:moveTo>
                    <a:pt x="327467" y="256683"/>
                  </a:moveTo>
                  <a:cubicBezTo>
                    <a:pt x="288374" y="256683"/>
                    <a:pt x="256683" y="288374"/>
                    <a:pt x="256683" y="327467"/>
                  </a:cubicBezTo>
                  <a:cubicBezTo>
                    <a:pt x="256683" y="366560"/>
                    <a:pt x="288374" y="398251"/>
                    <a:pt x="327467" y="398251"/>
                  </a:cubicBezTo>
                  <a:cubicBezTo>
                    <a:pt x="366560" y="398251"/>
                    <a:pt x="398251" y="366560"/>
                    <a:pt x="398251" y="327467"/>
                  </a:cubicBezTo>
                  <a:cubicBezTo>
                    <a:pt x="398251" y="288374"/>
                    <a:pt x="366560" y="256683"/>
                    <a:pt x="327467" y="256683"/>
                  </a:cubicBezTo>
                  <a:close/>
                  <a:moveTo>
                    <a:pt x="327683" y="173157"/>
                  </a:moveTo>
                  <a:cubicBezTo>
                    <a:pt x="413547" y="173348"/>
                    <a:pt x="480754" y="241887"/>
                    <a:pt x="481896" y="327561"/>
                  </a:cubicBezTo>
                  <a:cubicBezTo>
                    <a:pt x="480754" y="413616"/>
                    <a:pt x="413357" y="481965"/>
                    <a:pt x="327493" y="481775"/>
                  </a:cubicBezTo>
                  <a:cubicBezTo>
                    <a:pt x="240485" y="481775"/>
                    <a:pt x="172898" y="412854"/>
                    <a:pt x="173088" y="327180"/>
                  </a:cubicBezTo>
                  <a:cubicBezTo>
                    <a:pt x="173279" y="240173"/>
                    <a:pt x="242199" y="173157"/>
                    <a:pt x="327683" y="173157"/>
                  </a:cubicBezTo>
                  <a:close/>
                  <a:moveTo>
                    <a:pt x="325208" y="118897"/>
                  </a:moveTo>
                  <a:cubicBezTo>
                    <a:pt x="210976" y="119659"/>
                    <a:pt x="117495" y="210664"/>
                    <a:pt x="118257" y="329656"/>
                  </a:cubicBezTo>
                  <a:cubicBezTo>
                    <a:pt x="119209" y="443697"/>
                    <a:pt x="210024" y="535845"/>
                    <a:pt x="328635" y="536797"/>
                  </a:cubicBezTo>
                  <a:cubicBezTo>
                    <a:pt x="442486" y="534893"/>
                    <a:pt x="536538" y="445601"/>
                    <a:pt x="535967" y="326229"/>
                  </a:cubicBezTo>
                  <a:cubicBezTo>
                    <a:pt x="535586" y="212187"/>
                    <a:pt x="444771" y="118135"/>
                    <a:pt x="325208" y="118897"/>
                  </a:cubicBezTo>
                  <a:close/>
                  <a:moveTo>
                    <a:pt x="341391" y="286"/>
                  </a:moveTo>
                  <a:cubicBezTo>
                    <a:pt x="343485" y="286"/>
                    <a:pt x="344437" y="1809"/>
                    <a:pt x="344818" y="3713"/>
                  </a:cubicBezTo>
                  <a:cubicBezTo>
                    <a:pt x="347293" y="16088"/>
                    <a:pt x="349958" y="28463"/>
                    <a:pt x="352053" y="41029"/>
                  </a:cubicBezTo>
                  <a:cubicBezTo>
                    <a:pt x="352624" y="44456"/>
                    <a:pt x="351672" y="48263"/>
                    <a:pt x="351291" y="51881"/>
                  </a:cubicBezTo>
                  <a:cubicBezTo>
                    <a:pt x="350910" y="54736"/>
                    <a:pt x="352053" y="56069"/>
                    <a:pt x="355099" y="56450"/>
                  </a:cubicBezTo>
                  <a:cubicBezTo>
                    <a:pt x="369568" y="57973"/>
                    <a:pt x="384038" y="60639"/>
                    <a:pt x="398126" y="64446"/>
                  </a:cubicBezTo>
                  <a:cubicBezTo>
                    <a:pt x="400411" y="65017"/>
                    <a:pt x="402696" y="65208"/>
                    <a:pt x="403457" y="62162"/>
                  </a:cubicBezTo>
                  <a:cubicBezTo>
                    <a:pt x="406503" y="48073"/>
                    <a:pt x="416023" y="37411"/>
                    <a:pt x="423257" y="25607"/>
                  </a:cubicBezTo>
                  <a:cubicBezTo>
                    <a:pt x="428969" y="15897"/>
                    <a:pt x="429350" y="16088"/>
                    <a:pt x="440011" y="20086"/>
                  </a:cubicBezTo>
                  <a:cubicBezTo>
                    <a:pt x="448198" y="23132"/>
                    <a:pt x="456194" y="26559"/>
                    <a:pt x="464190" y="29986"/>
                  </a:cubicBezTo>
                  <a:cubicBezTo>
                    <a:pt x="467046" y="31128"/>
                    <a:pt x="468189" y="32651"/>
                    <a:pt x="467618" y="35698"/>
                  </a:cubicBezTo>
                  <a:cubicBezTo>
                    <a:pt x="465142" y="47502"/>
                    <a:pt x="463048" y="59306"/>
                    <a:pt x="460383" y="71110"/>
                  </a:cubicBezTo>
                  <a:cubicBezTo>
                    <a:pt x="459431" y="75108"/>
                    <a:pt x="456956" y="78916"/>
                    <a:pt x="455052" y="82723"/>
                  </a:cubicBezTo>
                  <a:cubicBezTo>
                    <a:pt x="453719" y="85008"/>
                    <a:pt x="454100" y="86341"/>
                    <a:pt x="456575" y="87674"/>
                  </a:cubicBezTo>
                  <a:cubicBezTo>
                    <a:pt x="469902" y="94718"/>
                    <a:pt x="482468" y="103095"/>
                    <a:pt x="494462" y="112234"/>
                  </a:cubicBezTo>
                  <a:cubicBezTo>
                    <a:pt x="496557" y="113947"/>
                    <a:pt x="498079" y="114137"/>
                    <a:pt x="499793" y="111662"/>
                  </a:cubicBezTo>
                  <a:cubicBezTo>
                    <a:pt x="509693" y="97764"/>
                    <a:pt x="525495" y="90910"/>
                    <a:pt x="538632" y="80629"/>
                  </a:cubicBezTo>
                  <a:cubicBezTo>
                    <a:pt x="540345" y="79297"/>
                    <a:pt x="541678" y="79867"/>
                    <a:pt x="543201" y="81200"/>
                  </a:cubicBezTo>
                  <a:cubicBezTo>
                    <a:pt x="552149" y="89006"/>
                    <a:pt x="560527" y="97573"/>
                    <a:pt x="568713" y="106141"/>
                  </a:cubicBezTo>
                  <a:cubicBezTo>
                    <a:pt x="570236" y="107854"/>
                    <a:pt x="570427" y="109378"/>
                    <a:pt x="569094" y="111091"/>
                  </a:cubicBezTo>
                  <a:cubicBezTo>
                    <a:pt x="562050" y="121563"/>
                    <a:pt x="555386" y="132034"/>
                    <a:pt x="548151" y="142315"/>
                  </a:cubicBezTo>
                  <a:cubicBezTo>
                    <a:pt x="546057" y="145361"/>
                    <a:pt x="542630" y="147645"/>
                    <a:pt x="539775" y="149930"/>
                  </a:cubicBezTo>
                  <a:cubicBezTo>
                    <a:pt x="537490" y="151834"/>
                    <a:pt x="537109" y="153548"/>
                    <a:pt x="539013" y="155832"/>
                  </a:cubicBezTo>
                  <a:cubicBezTo>
                    <a:pt x="548342" y="167446"/>
                    <a:pt x="556909" y="179821"/>
                    <a:pt x="564334" y="192767"/>
                  </a:cubicBezTo>
                  <a:cubicBezTo>
                    <a:pt x="566048" y="195623"/>
                    <a:pt x="567761" y="195242"/>
                    <a:pt x="570046" y="193719"/>
                  </a:cubicBezTo>
                  <a:cubicBezTo>
                    <a:pt x="584515" y="184771"/>
                    <a:pt x="601460" y="184581"/>
                    <a:pt x="617262" y="180202"/>
                  </a:cubicBezTo>
                  <a:cubicBezTo>
                    <a:pt x="619356" y="179631"/>
                    <a:pt x="620499" y="180773"/>
                    <a:pt x="621260" y="182677"/>
                  </a:cubicBezTo>
                  <a:cubicBezTo>
                    <a:pt x="626400" y="193338"/>
                    <a:pt x="631160" y="204381"/>
                    <a:pt x="635349" y="215423"/>
                  </a:cubicBezTo>
                  <a:cubicBezTo>
                    <a:pt x="636110" y="217708"/>
                    <a:pt x="635539" y="219041"/>
                    <a:pt x="633635" y="220183"/>
                  </a:cubicBezTo>
                  <a:cubicBezTo>
                    <a:pt x="623354" y="227037"/>
                    <a:pt x="613264" y="234081"/>
                    <a:pt x="602602" y="240745"/>
                  </a:cubicBezTo>
                  <a:cubicBezTo>
                    <a:pt x="599175" y="242839"/>
                    <a:pt x="594987" y="243791"/>
                    <a:pt x="590988" y="244933"/>
                  </a:cubicBezTo>
                  <a:cubicBezTo>
                    <a:pt x="588514" y="245695"/>
                    <a:pt x="587752" y="246837"/>
                    <a:pt x="588514" y="249502"/>
                  </a:cubicBezTo>
                  <a:cubicBezTo>
                    <a:pt x="592702" y="263972"/>
                    <a:pt x="595939" y="278632"/>
                    <a:pt x="597843" y="293672"/>
                  </a:cubicBezTo>
                  <a:cubicBezTo>
                    <a:pt x="598223" y="296338"/>
                    <a:pt x="599365" y="297290"/>
                    <a:pt x="601841" y="296909"/>
                  </a:cubicBezTo>
                  <a:cubicBezTo>
                    <a:pt x="618595" y="294434"/>
                    <a:pt x="634397" y="300526"/>
                    <a:pt x="650770" y="302430"/>
                  </a:cubicBezTo>
                  <a:cubicBezTo>
                    <a:pt x="653055" y="302621"/>
                    <a:pt x="654007" y="303953"/>
                    <a:pt x="654387" y="306238"/>
                  </a:cubicBezTo>
                  <a:cubicBezTo>
                    <a:pt x="655530" y="318232"/>
                    <a:pt x="654959" y="330417"/>
                    <a:pt x="654959" y="342411"/>
                  </a:cubicBezTo>
                  <a:cubicBezTo>
                    <a:pt x="654959" y="344506"/>
                    <a:pt x="653626" y="345458"/>
                    <a:pt x="651722" y="345839"/>
                  </a:cubicBezTo>
                  <a:cubicBezTo>
                    <a:pt x="639156" y="348314"/>
                    <a:pt x="626591" y="350979"/>
                    <a:pt x="613835" y="353264"/>
                  </a:cubicBezTo>
                  <a:cubicBezTo>
                    <a:pt x="610598" y="353835"/>
                    <a:pt x="607171" y="352883"/>
                    <a:pt x="603935" y="352502"/>
                  </a:cubicBezTo>
                  <a:cubicBezTo>
                    <a:pt x="600698" y="352121"/>
                    <a:pt x="598985" y="352883"/>
                    <a:pt x="598604" y="356691"/>
                  </a:cubicBezTo>
                  <a:cubicBezTo>
                    <a:pt x="597081" y="370970"/>
                    <a:pt x="594415" y="385249"/>
                    <a:pt x="590798" y="399147"/>
                  </a:cubicBezTo>
                  <a:cubicBezTo>
                    <a:pt x="589846" y="402574"/>
                    <a:pt x="590988" y="404287"/>
                    <a:pt x="594225" y="405049"/>
                  </a:cubicBezTo>
                  <a:cubicBezTo>
                    <a:pt x="610598" y="409047"/>
                    <a:pt x="622593" y="420851"/>
                    <a:pt x="636872" y="428657"/>
                  </a:cubicBezTo>
                  <a:cubicBezTo>
                    <a:pt x="638776" y="429799"/>
                    <a:pt x="638776" y="431322"/>
                    <a:pt x="638014" y="433226"/>
                  </a:cubicBezTo>
                  <a:cubicBezTo>
                    <a:pt x="634206" y="444459"/>
                    <a:pt x="629637" y="455502"/>
                    <a:pt x="624877" y="466354"/>
                  </a:cubicBezTo>
                  <a:cubicBezTo>
                    <a:pt x="623925" y="468448"/>
                    <a:pt x="622593" y="469209"/>
                    <a:pt x="620308" y="468638"/>
                  </a:cubicBezTo>
                  <a:cubicBezTo>
                    <a:pt x="608123" y="466163"/>
                    <a:pt x="595748" y="463879"/>
                    <a:pt x="583563" y="461213"/>
                  </a:cubicBezTo>
                  <a:cubicBezTo>
                    <a:pt x="579756" y="460261"/>
                    <a:pt x="576329" y="457977"/>
                    <a:pt x="572901" y="456073"/>
                  </a:cubicBezTo>
                  <a:cubicBezTo>
                    <a:pt x="570427" y="454740"/>
                    <a:pt x="569094" y="454930"/>
                    <a:pt x="567571" y="457596"/>
                  </a:cubicBezTo>
                  <a:cubicBezTo>
                    <a:pt x="560527" y="470542"/>
                    <a:pt x="552721" y="483108"/>
                    <a:pt x="543582" y="494721"/>
                  </a:cubicBezTo>
                  <a:cubicBezTo>
                    <a:pt x="541488" y="497387"/>
                    <a:pt x="541107" y="499100"/>
                    <a:pt x="544344" y="501194"/>
                  </a:cubicBezTo>
                  <a:cubicBezTo>
                    <a:pt x="554434" y="507668"/>
                    <a:pt x="559384" y="518520"/>
                    <a:pt x="566428" y="527658"/>
                  </a:cubicBezTo>
                  <a:cubicBezTo>
                    <a:pt x="567761" y="529372"/>
                    <a:pt x="568904" y="531276"/>
                    <a:pt x="570236" y="533180"/>
                  </a:cubicBezTo>
                  <a:cubicBezTo>
                    <a:pt x="577852" y="544222"/>
                    <a:pt x="577471" y="540414"/>
                    <a:pt x="569284" y="549743"/>
                  </a:cubicBezTo>
                  <a:cubicBezTo>
                    <a:pt x="563382" y="556597"/>
                    <a:pt x="556528" y="562690"/>
                    <a:pt x="550246" y="569163"/>
                  </a:cubicBezTo>
                  <a:cubicBezTo>
                    <a:pt x="547961" y="571638"/>
                    <a:pt x="546057" y="571638"/>
                    <a:pt x="543201" y="569734"/>
                  </a:cubicBezTo>
                  <a:cubicBezTo>
                    <a:pt x="533682" y="563261"/>
                    <a:pt x="523972" y="556788"/>
                    <a:pt x="514262" y="550505"/>
                  </a:cubicBezTo>
                  <a:cubicBezTo>
                    <a:pt x="510645" y="548030"/>
                    <a:pt x="508170" y="544412"/>
                    <a:pt x="505505" y="541176"/>
                  </a:cubicBezTo>
                  <a:cubicBezTo>
                    <a:pt x="503410" y="538701"/>
                    <a:pt x="501697" y="538320"/>
                    <a:pt x="499222" y="540414"/>
                  </a:cubicBezTo>
                  <a:cubicBezTo>
                    <a:pt x="487798" y="549743"/>
                    <a:pt x="475614" y="558120"/>
                    <a:pt x="462858" y="565545"/>
                  </a:cubicBezTo>
                  <a:cubicBezTo>
                    <a:pt x="461144" y="566497"/>
                    <a:pt x="459240" y="567449"/>
                    <a:pt x="460764" y="569924"/>
                  </a:cubicBezTo>
                  <a:cubicBezTo>
                    <a:pt x="469521" y="583061"/>
                    <a:pt x="470093" y="598673"/>
                    <a:pt x="473900" y="613333"/>
                  </a:cubicBezTo>
                  <a:cubicBezTo>
                    <a:pt x="476185" y="621900"/>
                    <a:pt x="476756" y="620758"/>
                    <a:pt x="468189" y="624756"/>
                  </a:cubicBezTo>
                  <a:cubicBezTo>
                    <a:pt x="459240" y="628944"/>
                    <a:pt x="450102" y="632562"/>
                    <a:pt x="441154" y="636369"/>
                  </a:cubicBezTo>
                  <a:cubicBezTo>
                    <a:pt x="438298" y="637512"/>
                    <a:pt x="436585" y="637131"/>
                    <a:pt x="434871" y="634466"/>
                  </a:cubicBezTo>
                  <a:cubicBezTo>
                    <a:pt x="428398" y="624566"/>
                    <a:pt x="421734" y="615046"/>
                    <a:pt x="415261" y="605146"/>
                  </a:cubicBezTo>
                  <a:cubicBezTo>
                    <a:pt x="412786" y="601338"/>
                    <a:pt x="411834" y="596959"/>
                    <a:pt x="410692" y="592771"/>
                  </a:cubicBezTo>
                  <a:cubicBezTo>
                    <a:pt x="409930" y="590105"/>
                    <a:pt x="408597" y="589344"/>
                    <a:pt x="405742" y="590105"/>
                  </a:cubicBezTo>
                  <a:cubicBezTo>
                    <a:pt x="391272" y="594484"/>
                    <a:pt x="376612" y="597530"/>
                    <a:pt x="361572" y="599434"/>
                  </a:cubicBezTo>
                  <a:cubicBezTo>
                    <a:pt x="359097" y="599815"/>
                    <a:pt x="358335" y="600957"/>
                    <a:pt x="358716" y="603242"/>
                  </a:cubicBezTo>
                  <a:cubicBezTo>
                    <a:pt x="361382" y="619996"/>
                    <a:pt x="355289" y="635798"/>
                    <a:pt x="353385" y="652172"/>
                  </a:cubicBezTo>
                  <a:cubicBezTo>
                    <a:pt x="353005" y="655027"/>
                    <a:pt x="351481" y="655979"/>
                    <a:pt x="349006" y="655979"/>
                  </a:cubicBezTo>
                  <a:cubicBezTo>
                    <a:pt x="342914" y="656170"/>
                    <a:pt x="336631" y="656551"/>
                    <a:pt x="330539" y="656741"/>
                  </a:cubicBezTo>
                  <a:cubicBezTo>
                    <a:pt x="330158" y="655408"/>
                    <a:pt x="330158" y="655408"/>
                    <a:pt x="330158" y="655218"/>
                  </a:cubicBezTo>
                  <a:cubicBezTo>
                    <a:pt x="325018" y="655218"/>
                    <a:pt x="319686" y="655218"/>
                    <a:pt x="314546" y="655218"/>
                  </a:cubicBezTo>
                  <a:cubicBezTo>
                    <a:pt x="311690" y="655218"/>
                    <a:pt x="310167" y="654075"/>
                    <a:pt x="309787" y="651220"/>
                  </a:cubicBezTo>
                  <a:cubicBezTo>
                    <a:pt x="307502" y="639035"/>
                    <a:pt x="304836" y="627040"/>
                    <a:pt x="302552" y="614856"/>
                  </a:cubicBezTo>
                  <a:cubicBezTo>
                    <a:pt x="301790" y="611238"/>
                    <a:pt x="302933" y="607621"/>
                    <a:pt x="303314" y="604004"/>
                  </a:cubicBezTo>
                  <a:cubicBezTo>
                    <a:pt x="303694" y="600957"/>
                    <a:pt x="302933" y="599434"/>
                    <a:pt x="299506" y="599054"/>
                  </a:cubicBezTo>
                  <a:cubicBezTo>
                    <a:pt x="285036" y="597530"/>
                    <a:pt x="270567" y="594865"/>
                    <a:pt x="256478" y="591057"/>
                  </a:cubicBezTo>
                  <a:cubicBezTo>
                    <a:pt x="253432" y="590296"/>
                    <a:pt x="251719" y="591248"/>
                    <a:pt x="250957" y="594294"/>
                  </a:cubicBezTo>
                  <a:cubicBezTo>
                    <a:pt x="246959" y="610857"/>
                    <a:pt x="234964" y="622852"/>
                    <a:pt x="226968" y="637321"/>
                  </a:cubicBezTo>
                  <a:cubicBezTo>
                    <a:pt x="226016" y="639035"/>
                    <a:pt x="224493" y="639035"/>
                    <a:pt x="222779" y="638464"/>
                  </a:cubicBezTo>
                  <a:cubicBezTo>
                    <a:pt x="211357" y="634656"/>
                    <a:pt x="200124" y="630087"/>
                    <a:pt x="189271" y="625137"/>
                  </a:cubicBezTo>
                  <a:cubicBezTo>
                    <a:pt x="186987" y="624185"/>
                    <a:pt x="186796" y="622471"/>
                    <a:pt x="187177" y="620567"/>
                  </a:cubicBezTo>
                  <a:cubicBezTo>
                    <a:pt x="189652" y="608383"/>
                    <a:pt x="191746" y="596198"/>
                    <a:pt x="194602" y="584204"/>
                  </a:cubicBezTo>
                  <a:cubicBezTo>
                    <a:pt x="195554" y="580205"/>
                    <a:pt x="197839" y="576588"/>
                    <a:pt x="199933" y="572971"/>
                  </a:cubicBezTo>
                  <a:cubicBezTo>
                    <a:pt x="201266" y="570686"/>
                    <a:pt x="200885" y="569353"/>
                    <a:pt x="198410" y="568020"/>
                  </a:cubicBezTo>
                  <a:cubicBezTo>
                    <a:pt x="185083" y="560976"/>
                    <a:pt x="172517" y="552599"/>
                    <a:pt x="160523" y="543460"/>
                  </a:cubicBezTo>
                  <a:cubicBezTo>
                    <a:pt x="158429" y="541747"/>
                    <a:pt x="156906" y="541747"/>
                    <a:pt x="155192" y="544222"/>
                  </a:cubicBezTo>
                  <a:cubicBezTo>
                    <a:pt x="145292" y="558120"/>
                    <a:pt x="129490" y="564974"/>
                    <a:pt x="116353" y="575255"/>
                  </a:cubicBezTo>
                  <a:cubicBezTo>
                    <a:pt x="114640" y="576588"/>
                    <a:pt x="113307" y="576017"/>
                    <a:pt x="111784" y="574684"/>
                  </a:cubicBezTo>
                  <a:cubicBezTo>
                    <a:pt x="102835" y="566878"/>
                    <a:pt x="94458" y="558311"/>
                    <a:pt x="86272" y="549934"/>
                  </a:cubicBezTo>
                  <a:cubicBezTo>
                    <a:pt x="84749" y="548220"/>
                    <a:pt x="84558" y="546887"/>
                    <a:pt x="85891" y="544984"/>
                  </a:cubicBezTo>
                  <a:cubicBezTo>
                    <a:pt x="92745" y="534703"/>
                    <a:pt x="99599" y="524422"/>
                    <a:pt x="106643" y="514141"/>
                  </a:cubicBezTo>
                  <a:cubicBezTo>
                    <a:pt x="108928" y="510904"/>
                    <a:pt x="112355" y="508810"/>
                    <a:pt x="115401" y="506145"/>
                  </a:cubicBezTo>
                  <a:cubicBezTo>
                    <a:pt x="117686" y="504241"/>
                    <a:pt x="118067" y="502527"/>
                    <a:pt x="116163" y="500243"/>
                  </a:cubicBezTo>
                  <a:cubicBezTo>
                    <a:pt x="106834" y="488629"/>
                    <a:pt x="98266" y="476444"/>
                    <a:pt x="90841" y="463307"/>
                  </a:cubicBezTo>
                  <a:cubicBezTo>
                    <a:pt x="89128" y="460261"/>
                    <a:pt x="87414" y="460832"/>
                    <a:pt x="85129" y="462356"/>
                  </a:cubicBezTo>
                  <a:cubicBezTo>
                    <a:pt x="70660" y="471304"/>
                    <a:pt x="53716" y="471494"/>
                    <a:pt x="37914" y="475873"/>
                  </a:cubicBezTo>
                  <a:cubicBezTo>
                    <a:pt x="35819" y="476444"/>
                    <a:pt x="34677" y="475302"/>
                    <a:pt x="33916" y="473398"/>
                  </a:cubicBezTo>
                  <a:cubicBezTo>
                    <a:pt x="28775" y="462736"/>
                    <a:pt x="24015" y="451694"/>
                    <a:pt x="19827" y="440652"/>
                  </a:cubicBezTo>
                  <a:cubicBezTo>
                    <a:pt x="19065" y="438367"/>
                    <a:pt x="19636" y="437034"/>
                    <a:pt x="21540" y="435892"/>
                  </a:cubicBezTo>
                  <a:cubicBezTo>
                    <a:pt x="31821" y="429038"/>
                    <a:pt x="41912" y="421993"/>
                    <a:pt x="52573" y="415330"/>
                  </a:cubicBezTo>
                  <a:cubicBezTo>
                    <a:pt x="56000" y="413236"/>
                    <a:pt x="60189" y="412284"/>
                    <a:pt x="64187" y="411141"/>
                  </a:cubicBezTo>
                  <a:cubicBezTo>
                    <a:pt x="66662" y="410380"/>
                    <a:pt x="67423" y="409237"/>
                    <a:pt x="66662" y="406572"/>
                  </a:cubicBezTo>
                  <a:cubicBezTo>
                    <a:pt x="62283" y="391912"/>
                    <a:pt x="59237" y="377062"/>
                    <a:pt x="57143" y="362021"/>
                  </a:cubicBezTo>
                  <a:cubicBezTo>
                    <a:pt x="56762" y="359546"/>
                    <a:pt x="55620" y="358785"/>
                    <a:pt x="53144" y="359166"/>
                  </a:cubicBezTo>
                  <a:cubicBezTo>
                    <a:pt x="36200" y="362021"/>
                    <a:pt x="20207" y="355548"/>
                    <a:pt x="3834" y="353644"/>
                  </a:cubicBezTo>
                  <a:cubicBezTo>
                    <a:pt x="1740" y="353454"/>
                    <a:pt x="979" y="352121"/>
                    <a:pt x="788" y="350027"/>
                  </a:cubicBezTo>
                  <a:cubicBezTo>
                    <a:pt x="-354" y="338033"/>
                    <a:pt x="27" y="326038"/>
                    <a:pt x="217" y="313854"/>
                  </a:cubicBezTo>
                  <a:cubicBezTo>
                    <a:pt x="217" y="311569"/>
                    <a:pt x="1740" y="310617"/>
                    <a:pt x="3834" y="310236"/>
                  </a:cubicBezTo>
                  <a:cubicBezTo>
                    <a:pt x="16210" y="307761"/>
                    <a:pt x="28394" y="305286"/>
                    <a:pt x="40769" y="302811"/>
                  </a:cubicBezTo>
                  <a:cubicBezTo>
                    <a:pt x="44387" y="302049"/>
                    <a:pt x="48004" y="303192"/>
                    <a:pt x="51621" y="303573"/>
                  </a:cubicBezTo>
                  <a:cubicBezTo>
                    <a:pt x="54668" y="303953"/>
                    <a:pt x="56191" y="302811"/>
                    <a:pt x="56572" y="299574"/>
                  </a:cubicBezTo>
                  <a:cubicBezTo>
                    <a:pt x="58095" y="285295"/>
                    <a:pt x="60760" y="271016"/>
                    <a:pt x="64377" y="257118"/>
                  </a:cubicBezTo>
                  <a:cubicBezTo>
                    <a:pt x="65329" y="253501"/>
                    <a:pt x="63997" y="251787"/>
                    <a:pt x="60569" y="251026"/>
                  </a:cubicBezTo>
                  <a:cubicBezTo>
                    <a:pt x="44387" y="246837"/>
                    <a:pt x="32202" y="235033"/>
                    <a:pt x="18113" y="227227"/>
                  </a:cubicBezTo>
                  <a:cubicBezTo>
                    <a:pt x="16590" y="226466"/>
                    <a:pt x="16590" y="225133"/>
                    <a:pt x="16971" y="223610"/>
                  </a:cubicBezTo>
                  <a:cubicBezTo>
                    <a:pt x="20779" y="211996"/>
                    <a:pt x="25538" y="200763"/>
                    <a:pt x="30488" y="189530"/>
                  </a:cubicBezTo>
                  <a:cubicBezTo>
                    <a:pt x="31440" y="187436"/>
                    <a:pt x="32964" y="187056"/>
                    <a:pt x="34677" y="187627"/>
                  </a:cubicBezTo>
                  <a:cubicBezTo>
                    <a:pt x="50670" y="191815"/>
                    <a:pt x="67805" y="191434"/>
                    <a:pt x="82655" y="200383"/>
                  </a:cubicBezTo>
                  <a:cubicBezTo>
                    <a:pt x="85129" y="201906"/>
                    <a:pt x="86272" y="200954"/>
                    <a:pt x="87414" y="198859"/>
                  </a:cubicBezTo>
                  <a:cubicBezTo>
                    <a:pt x="94458" y="185723"/>
                    <a:pt x="102645" y="173157"/>
                    <a:pt x="111593" y="161353"/>
                  </a:cubicBezTo>
                  <a:cubicBezTo>
                    <a:pt x="112736" y="159830"/>
                    <a:pt x="114640" y="158117"/>
                    <a:pt x="111784" y="156213"/>
                  </a:cubicBezTo>
                  <a:cubicBezTo>
                    <a:pt x="100932" y="149168"/>
                    <a:pt x="95410" y="137936"/>
                    <a:pt x="87985" y="128036"/>
                  </a:cubicBezTo>
                  <a:cubicBezTo>
                    <a:pt x="86653" y="126322"/>
                    <a:pt x="85701" y="124608"/>
                    <a:pt x="84368" y="122895"/>
                  </a:cubicBezTo>
                  <a:cubicBezTo>
                    <a:pt x="78466" y="114518"/>
                    <a:pt x="78276" y="114328"/>
                    <a:pt x="85129" y="107093"/>
                  </a:cubicBezTo>
                  <a:cubicBezTo>
                    <a:pt x="91603" y="100239"/>
                    <a:pt x="98266" y="93766"/>
                    <a:pt x="104739" y="87102"/>
                  </a:cubicBezTo>
                  <a:cubicBezTo>
                    <a:pt x="106834" y="85008"/>
                    <a:pt x="108547" y="84818"/>
                    <a:pt x="110832" y="86531"/>
                  </a:cubicBezTo>
                  <a:cubicBezTo>
                    <a:pt x="120732" y="93195"/>
                    <a:pt x="130632" y="99668"/>
                    <a:pt x="140532" y="106331"/>
                  </a:cubicBezTo>
                  <a:cubicBezTo>
                    <a:pt x="143959" y="108616"/>
                    <a:pt x="146244" y="111853"/>
                    <a:pt x="148719" y="114899"/>
                  </a:cubicBezTo>
                  <a:cubicBezTo>
                    <a:pt x="150813" y="117755"/>
                    <a:pt x="152717" y="118326"/>
                    <a:pt x="155763" y="115851"/>
                  </a:cubicBezTo>
                  <a:cubicBezTo>
                    <a:pt x="166996" y="106522"/>
                    <a:pt x="179181" y="98335"/>
                    <a:pt x="191746" y="91100"/>
                  </a:cubicBezTo>
                  <a:cubicBezTo>
                    <a:pt x="193650" y="89958"/>
                    <a:pt x="195364" y="88816"/>
                    <a:pt x="193650" y="86341"/>
                  </a:cubicBezTo>
                  <a:cubicBezTo>
                    <a:pt x="185463" y="74537"/>
                    <a:pt x="184893" y="60448"/>
                    <a:pt x="181656" y="47121"/>
                  </a:cubicBezTo>
                  <a:cubicBezTo>
                    <a:pt x="178800" y="35507"/>
                    <a:pt x="179181" y="35698"/>
                    <a:pt x="189843" y="30367"/>
                  </a:cubicBezTo>
                  <a:cubicBezTo>
                    <a:pt x="197458" y="26559"/>
                    <a:pt x="205645" y="23703"/>
                    <a:pt x="213450" y="20467"/>
                  </a:cubicBezTo>
                  <a:cubicBezTo>
                    <a:pt x="216306" y="19325"/>
                    <a:pt x="218020" y="19515"/>
                    <a:pt x="219733" y="22180"/>
                  </a:cubicBezTo>
                  <a:cubicBezTo>
                    <a:pt x="226207" y="32080"/>
                    <a:pt x="232680" y="41790"/>
                    <a:pt x="239343" y="51500"/>
                  </a:cubicBezTo>
                  <a:cubicBezTo>
                    <a:pt x="241818" y="55117"/>
                    <a:pt x="242580" y="59306"/>
                    <a:pt x="243913" y="63494"/>
                  </a:cubicBezTo>
                  <a:cubicBezTo>
                    <a:pt x="244864" y="66540"/>
                    <a:pt x="246197" y="67492"/>
                    <a:pt x="249243" y="66540"/>
                  </a:cubicBezTo>
                  <a:cubicBezTo>
                    <a:pt x="263332" y="62352"/>
                    <a:pt x="277801" y="59306"/>
                    <a:pt x="292461" y="57402"/>
                  </a:cubicBezTo>
                  <a:cubicBezTo>
                    <a:pt x="295317" y="57021"/>
                    <a:pt x="296269" y="55879"/>
                    <a:pt x="295888" y="53023"/>
                  </a:cubicBezTo>
                  <a:cubicBezTo>
                    <a:pt x="293413" y="36269"/>
                    <a:pt x="299506" y="20467"/>
                    <a:pt x="301410" y="4094"/>
                  </a:cubicBezTo>
                  <a:cubicBezTo>
                    <a:pt x="301600" y="2190"/>
                    <a:pt x="302742" y="1047"/>
                    <a:pt x="304836" y="857"/>
                  </a:cubicBezTo>
                  <a:cubicBezTo>
                    <a:pt x="317021" y="-476"/>
                    <a:pt x="329206" y="95"/>
                    <a:pt x="341391" y="28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15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9" name="Freeform: Shape 9">
              <a:extLst>
                <a:ext uri="{FF2B5EF4-FFF2-40B4-BE49-F238E27FC236}">
                  <a16:creationId xmlns:a16="http://schemas.microsoft.com/office/drawing/2014/main" xmlns="" id="{BD66A82A-6870-4BF8-8811-9B2D368D28DC}"/>
                </a:ext>
              </a:extLst>
            </p:cNvPr>
            <p:cNvSpPr/>
            <p:nvPr/>
          </p:nvSpPr>
          <p:spPr>
            <a:xfrm>
              <a:off x="4180071" y="936397"/>
              <a:ext cx="817813" cy="454497"/>
            </a:xfrm>
            <a:custGeom>
              <a:avLst/>
              <a:gdLst>
                <a:gd name="connsiteX0" fmla="*/ 92656 w 817813"/>
                <a:gd name="connsiteY0" fmla="*/ 0 h 454497"/>
                <a:gd name="connsiteX1" fmla="*/ 318421 w 817813"/>
                <a:gd name="connsiteY1" fmla="*/ 0 h 454497"/>
                <a:gd name="connsiteX2" fmla="*/ 314604 w 817813"/>
                <a:gd name="connsiteY2" fmla="*/ 5722 h 454497"/>
                <a:gd name="connsiteX3" fmla="*/ 306715 w 817813"/>
                <a:gd name="connsiteY3" fmla="*/ 45837 h 454497"/>
                <a:gd name="connsiteX4" fmla="*/ 407782 w 817813"/>
                <a:gd name="connsiteY4" fmla="*/ 147782 h 454497"/>
                <a:gd name="connsiteX5" fmla="*/ 510386 w 817813"/>
                <a:gd name="connsiteY5" fmla="*/ 46496 h 454497"/>
                <a:gd name="connsiteX6" fmla="*/ 503414 w 817813"/>
                <a:gd name="connsiteY6" fmla="*/ 8534 h 454497"/>
                <a:gd name="connsiteX7" fmla="*/ 498035 w 817813"/>
                <a:gd name="connsiteY7" fmla="*/ 0 h 454497"/>
                <a:gd name="connsiteX8" fmla="*/ 811870 w 817813"/>
                <a:gd name="connsiteY8" fmla="*/ 0 h 454497"/>
                <a:gd name="connsiteX9" fmla="*/ 816881 w 817813"/>
                <a:gd name="connsiteY9" fmla="*/ 11781 h 454497"/>
                <a:gd name="connsiteX10" fmla="*/ 817540 w 817813"/>
                <a:gd name="connsiteY10" fmla="*/ 28919 h 454497"/>
                <a:gd name="connsiteX11" fmla="*/ 803479 w 817813"/>
                <a:gd name="connsiteY11" fmla="*/ 45397 h 454497"/>
                <a:gd name="connsiteX12" fmla="*/ 747233 w 817813"/>
                <a:gd name="connsiteY12" fmla="*/ 61436 h 454497"/>
                <a:gd name="connsiteX13" fmla="*/ 724384 w 817813"/>
                <a:gd name="connsiteY13" fmla="*/ 99446 h 454497"/>
                <a:gd name="connsiteX14" fmla="*/ 736028 w 817813"/>
                <a:gd name="connsiteY14" fmla="*/ 114825 h 454497"/>
                <a:gd name="connsiteX15" fmla="*/ 787660 w 817813"/>
                <a:gd name="connsiteY15" fmla="*/ 145145 h 454497"/>
                <a:gd name="connsiteX16" fmla="*/ 798865 w 817813"/>
                <a:gd name="connsiteY16" fmla="*/ 171291 h 454497"/>
                <a:gd name="connsiteX17" fmla="*/ 798426 w 817813"/>
                <a:gd name="connsiteY17" fmla="*/ 173927 h 454497"/>
                <a:gd name="connsiteX18" fmla="*/ 767446 w 817813"/>
                <a:gd name="connsiteY18" fmla="*/ 196118 h 454497"/>
                <a:gd name="connsiteX19" fmla="*/ 713398 w 817813"/>
                <a:gd name="connsiteY19" fmla="*/ 189307 h 454497"/>
                <a:gd name="connsiteX20" fmla="*/ 686154 w 817813"/>
                <a:gd name="connsiteY20" fmla="*/ 203368 h 454497"/>
                <a:gd name="connsiteX21" fmla="*/ 685714 w 817813"/>
                <a:gd name="connsiteY21" fmla="*/ 235885 h 454497"/>
                <a:gd name="connsiteX22" fmla="*/ 720648 w 817813"/>
                <a:gd name="connsiteY22" fmla="*/ 282024 h 454497"/>
                <a:gd name="connsiteX23" fmla="*/ 720648 w 817813"/>
                <a:gd name="connsiteY23" fmla="*/ 312125 h 454497"/>
                <a:gd name="connsiteX24" fmla="*/ 719330 w 817813"/>
                <a:gd name="connsiteY24" fmla="*/ 313663 h 454497"/>
                <a:gd name="connsiteX25" fmla="*/ 681540 w 817813"/>
                <a:gd name="connsiteY25" fmla="*/ 321133 h 454497"/>
                <a:gd name="connsiteX26" fmla="*/ 634742 w 817813"/>
                <a:gd name="connsiteY26" fmla="*/ 294768 h 454497"/>
                <a:gd name="connsiteX27" fmla="*/ 602664 w 817813"/>
                <a:gd name="connsiteY27" fmla="*/ 299382 h 454497"/>
                <a:gd name="connsiteX28" fmla="*/ 592338 w 817813"/>
                <a:gd name="connsiteY28" fmla="*/ 328383 h 454497"/>
                <a:gd name="connsiteX29" fmla="*/ 607498 w 817813"/>
                <a:gd name="connsiteY29" fmla="*/ 386826 h 454497"/>
                <a:gd name="connsiteX30" fmla="*/ 598929 w 817813"/>
                <a:gd name="connsiteY30" fmla="*/ 408797 h 454497"/>
                <a:gd name="connsiteX31" fmla="*/ 583549 w 817813"/>
                <a:gd name="connsiteY31" fmla="*/ 416706 h 454497"/>
                <a:gd name="connsiteX32" fmla="*/ 560480 w 817813"/>
                <a:gd name="connsiteY32" fmla="*/ 410335 h 454497"/>
                <a:gd name="connsiteX33" fmla="*/ 524228 w 817813"/>
                <a:gd name="connsiteY33" fmla="*/ 364416 h 454497"/>
                <a:gd name="connsiteX34" fmla="*/ 477430 w 817813"/>
                <a:gd name="connsiteY34" fmla="*/ 360461 h 454497"/>
                <a:gd name="connsiteX35" fmla="*/ 471277 w 817813"/>
                <a:gd name="connsiteY35" fmla="*/ 372765 h 454497"/>
                <a:gd name="connsiteX36" fmla="*/ 462929 w 817813"/>
                <a:gd name="connsiteY36" fmla="*/ 433185 h 454497"/>
                <a:gd name="connsiteX37" fmla="*/ 447110 w 817813"/>
                <a:gd name="connsiteY37" fmla="*/ 454497 h 454497"/>
                <a:gd name="connsiteX38" fmla="*/ 420525 w 817813"/>
                <a:gd name="connsiteY38" fmla="*/ 454497 h 454497"/>
                <a:gd name="connsiteX39" fmla="*/ 408880 w 817813"/>
                <a:gd name="connsiteY39" fmla="*/ 438238 h 454497"/>
                <a:gd name="connsiteX40" fmla="*/ 392402 w 817813"/>
                <a:gd name="connsiteY40" fmla="*/ 380015 h 454497"/>
                <a:gd name="connsiteX41" fmla="*/ 372848 w 817813"/>
                <a:gd name="connsiteY41" fmla="*/ 362878 h 454497"/>
                <a:gd name="connsiteX42" fmla="*/ 360983 w 817813"/>
                <a:gd name="connsiteY42" fmla="*/ 361559 h 454497"/>
                <a:gd name="connsiteX43" fmla="*/ 340770 w 817813"/>
                <a:gd name="connsiteY43" fmla="*/ 372765 h 454497"/>
                <a:gd name="connsiteX44" fmla="*/ 335717 w 817813"/>
                <a:gd name="connsiteY44" fmla="*/ 381333 h 454497"/>
                <a:gd name="connsiteX45" fmla="*/ 308034 w 817813"/>
                <a:gd name="connsiteY45" fmla="*/ 428131 h 454497"/>
                <a:gd name="connsiteX46" fmla="*/ 287161 w 817813"/>
                <a:gd name="connsiteY46" fmla="*/ 436700 h 454497"/>
                <a:gd name="connsiteX47" fmla="*/ 270243 w 817813"/>
                <a:gd name="connsiteY47" fmla="*/ 430988 h 454497"/>
                <a:gd name="connsiteX48" fmla="*/ 258819 w 817813"/>
                <a:gd name="connsiteY48" fmla="*/ 409676 h 454497"/>
                <a:gd name="connsiteX49" fmla="*/ 266069 w 817813"/>
                <a:gd name="connsiteY49" fmla="*/ 349695 h 454497"/>
                <a:gd name="connsiteX50" fmla="*/ 249590 w 817813"/>
                <a:gd name="connsiteY50" fmla="*/ 321792 h 454497"/>
                <a:gd name="connsiteX51" fmla="*/ 219051 w 817813"/>
                <a:gd name="connsiteY51" fmla="*/ 323330 h 454497"/>
                <a:gd name="connsiteX52" fmla="*/ 176208 w 817813"/>
                <a:gd name="connsiteY52" fmla="*/ 355847 h 454497"/>
                <a:gd name="connsiteX53" fmla="*/ 138198 w 817813"/>
                <a:gd name="connsiteY53" fmla="*/ 353650 h 454497"/>
                <a:gd name="connsiteX54" fmla="*/ 134902 w 817813"/>
                <a:gd name="connsiteY54" fmla="*/ 350354 h 454497"/>
                <a:gd name="connsiteX55" fmla="*/ 131607 w 817813"/>
                <a:gd name="connsiteY55" fmla="*/ 323989 h 454497"/>
                <a:gd name="connsiteX56" fmla="*/ 160169 w 817813"/>
                <a:gd name="connsiteY56" fmla="*/ 273016 h 454497"/>
                <a:gd name="connsiteX57" fmla="*/ 165002 w 817813"/>
                <a:gd name="connsiteY57" fmla="*/ 257417 h 454497"/>
                <a:gd name="connsiteX58" fmla="*/ 126553 w 817813"/>
                <a:gd name="connsiteY58" fmla="*/ 229953 h 454497"/>
                <a:gd name="connsiteX59" fmla="*/ 67451 w 817813"/>
                <a:gd name="connsiteY59" fmla="*/ 245333 h 454497"/>
                <a:gd name="connsiteX60" fmla="*/ 48556 w 817813"/>
                <a:gd name="connsiteY60" fmla="*/ 238962 h 454497"/>
                <a:gd name="connsiteX61" fmla="*/ 39109 w 817813"/>
                <a:gd name="connsiteY61" fmla="*/ 222263 h 454497"/>
                <a:gd name="connsiteX62" fmla="*/ 45480 w 817813"/>
                <a:gd name="connsiteY62" fmla="*/ 197656 h 454497"/>
                <a:gd name="connsiteX63" fmla="*/ 89202 w 817813"/>
                <a:gd name="connsiteY63" fmla="*/ 162942 h 454497"/>
                <a:gd name="connsiteX64" fmla="*/ 100847 w 817813"/>
                <a:gd name="connsiteY64" fmla="*/ 127568 h 454497"/>
                <a:gd name="connsiteX65" fmla="*/ 77338 w 817813"/>
                <a:gd name="connsiteY65" fmla="*/ 107794 h 454497"/>
                <a:gd name="connsiteX66" fmla="*/ 22191 w 817813"/>
                <a:gd name="connsiteY66" fmla="*/ 100324 h 454497"/>
                <a:gd name="connsiteX67" fmla="*/ 440 w 817813"/>
                <a:gd name="connsiteY67" fmla="*/ 84945 h 454497"/>
                <a:gd name="connsiteX68" fmla="*/ 0 w 817813"/>
                <a:gd name="connsiteY68" fmla="*/ 57701 h 454497"/>
                <a:gd name="connsiteX69" fmla="*/ 16039 w 817813"/>
                <a:gd name="connsiteY69" fmla="*/ 46056 h 454497"/>
                <a:gd name="connsiteX70" fmla="*/ 72285 w 817813"/>
                <a:gd name="connsiteY70" fmla="*/ 30237 h 454497"/>
                <a:gd name="connsiteX71" fmla="*/ 91619 w 817813"/>
                <a:gd name="connsiteY71" fmla="*/ 8705 h 454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817813" h="454497">
                  <a:moveTo>
                    <a:pt x="92656" y="0"/>
                  </a:moveTo>
                  <a:lnTo>
                    <a:pt x="318421" y="0"/>
                  </a:lnTo>
                  <a:lnTo>
                    <a:pt x="314604" y="5722"/>
                  </a:lnTo>
                  <a:cubicBezTo>
                    <a:pt x="309558" y="17920"/>
                    <a:pt x="306770" y="31446"/>
                    <a:pt x="306715" y="45837"/>
                  </a:cubicBezTo>
                  <a:cubicBezTo>
                    <a:pt x="306495" y="104279"/>
                    <a:pt x="352415" y="147342"/>
                    <a:pt x="407782" y="147782"/>
                  </a:cubicBezTo>
                  <a:cubicBezTo>
                    <a:pt x="464467" y="148221"/>
                    <a:pt x="510167" y="102741"/>
                    <a:pt x="510386" y="46496"/>
                  </a:cubicBezTo>
                  <a:cubicBezTo>
                    <a:pt x="510551" y="33478"/>
                    <a:pt x="508120" y="20570"/>
                    <a:pt x="503414" y="8534"/>
                  </a:cubicBezTo>
                  <a:lnTo>
                    <a:pt x="498035" y="0"/>
                  </a:lnTo>
                  <a:lnTo>
                    <a:pt x="811870" y="0"/>
                  </a:lnTo>
                  <a:lnTo>
                    <a:pt x="816881" y="11781"/>
                  </a:lnTo>
                  <a:cubicBezTo>
                    <a:pt x="817540" y="17494"/>
                    <a:pt x="818200" y="23206"/>
                    <a:pt x="817540" y="28919"/>
                  </a:cubicBezTo>
                  <a:cubicBezTo>
                    <a:pt x="816442" y="37927"/>
                    <a:pt x="811828" y="42980"/>
                    <a:pt x="803479" y="45397"/>
                  </a:cubicBezTo>
                  <a:cubicBezTo>
                    <a:pt x="784803" y="50670"/>
                    <a:pt x="765908" y="55943"/>
                    <a:pt x="747233" y="61436"/>
                  </a:cubicBezTo>
                  <a:cubicBezTo>
                    <a:pt x="728997" y="66709"/>
                    <a:pt x="720648" y="80551"/>
                    <a:pt x="724384" y="99446"/>
                  </a:cubicBezTo>
                  <a:cubicBezTo>
                    <a:pt x="725701" y="106696"/>
                    <a:pt x="729876" y="111310"/>
                    <a:pt x="736028" y="114825"/>
                  </a:cubicBezTo>
                  <a:cubicBezTo>
                    <a:pt x="753166" y="124932"/>
                    <a:pt x="770302" y="135038"/>
                    <a:pt x="787660" y="145145"/>
                  </a:cubicBezTo>
                  <a:cubicBezTo>
                    <a:pt x="800403" y="152616"/>
                    <a:pt x="802381" y="157010"/>
                    <a:pt x="798865" y="171291"/>
                  </a:cubicBezTo>
                  <a:cubicBezTo>
                    <a:pt x="798645" y="172170"/>
                    <a:pt x="798645" y="173049"/>
                    <a:pt x="798426" y="173927"/>
                  </a:cubicBezTo>
                  <a:cubicBezTo>
                    <a:pt x="793152" y="191285"/>
                    <a:pt x="787220" y="199853"/>
                    <a:pt x="767446" y="196118"/>
                  </a:cubicBezTo>
                  <a:cubicBezTo>
                    <a:pt x="749650" y="192602"/>
                    <a:pt x="731414" y="191944"/>
                    <a:pt x="713398" y="189307"/>
                  </a:cubicBezTo>
                  <a:cubicBezTo>
                    <a:pt x="700655" y="187549"/>
                    <a:pt x="692306" y="192602"/>
                    <a:pt x="686154" y="203368"/>
                  </a:cubicBezTo>
                  <a:cubicBezTo>
                    <a:pt x="679782" y="214354"/>
                    <a:pt x="676926" y="224680"/>
                    <a:pt x="685714" y="235885"/>
                  </a:cubicBezTo>
                  <a:cubicBezTo>
                    <a:pt x="697579" y="251046"/>
                    <a:pt x="709004" y="266645"/>
                    <a:pt x="720648" y="282024"/>
                  </a:cubicBezTo>
                  <a:cubicBezTo>
                    <a:pt x="730316" y="294548"/>
                    <a:pt x="730316" y="299602"/>
                    <a:pt x="720648" y="312125"/>
                  </a:cubicBezTo>
                  <a:cubicBezTo>
                    <a:pt x="720209" y="312564"/>
                    <a:pt x="719769" y="313223"/>
                    <a:pt x="719330" y="313663"/>
                  </a:cubicBezTo>
                  <a:cubicBezTo>
                    <a:pt x="706587" y="327285"/>
                    <a:pt x="701534" y="333217"/>
                    <a:pt x="681540" y="321133"/>
                  </a:cubicBezTo>
                  <a:cubicBezTo>
                    <a:pt x="666161" y="311905"/>
                    <a:pt x="649902" y="303995"/>
                    <a:pt x="634742" y="294768"/>
                  </a:cubicBezTo>
                  <a:cubicBezTo>
                    <a:pt x="622218" y="287298"/>
                    <a:pt x="612551" y="291692"/>
                    <a:pt x="602664" y="299382"/>
                  </a:cubicBezTo>
                  <a:cubicBezTo>
                    <a:pt x="592777" y="306852"/>
                    <a:pt x="588822" y="315860"/>
                    <a:pt x="592338" y="328383"/>
                  </a:cubicBezTo>
                  <a:cubicBezTo>
                    <a:pt x="597830" y="347718"/>
                    <a:pt x="602664" y="367272"/>
                    <a:pt x="607498" y="386826"/>
                  </a:cubicBezTo>
                  <a:cubicBezTo>
                    <a:pt x="610135" y="397372"/>
                    <a:pt x="607937" y="403085"/>
                    <a:pt x="598929" y="408797"/>
                  </a:cubicBezTo>
                  <a:cubicBezTo>
                    <a:pt x="594096" y="411873"/>
                    <a:pt x="589042" y="414729"/>
                    <a:pt x="583549" y="416706"/>
                  </a:cubicBezTo>
                  <a:cubicBezTo>
                    <a:pt x="573882" y="420222"/>
                    <a:pt x="566852" y="418464"/>
                    <a:pt x="560480" y="410335"/>
                  </a:cubicBezTo>
                  <a:cubicBezTo>
                    <a:pt x="548396" y="395175"/>
                    <a:pt x="536312" y="379795"/>
                    <a:pt x="524228" y="364416"/>
                  </a:cubicBezTo>
                  <a:cubicBezTo>
                    <a:pt x="512583" y="349915"/>
                    <a:pt x="491491" y="347938"/>
                    <a:pt x="477430" y="360461"/>
                  </a:cubicBezTo>
                  <a:cubicBezTo>
                    <a:pt x="473694" y="363757"/>
                    <a:pt x="471937" y="367931"/>
                    <a:pt x="471277" y="372765"/>
                  </a:cubicBezTo>
                  <a:cubicBezTo>
                    <a:pt x="468422" y="392978"/>
                    <a:pt x="465126" y="412972"/>
                    <a:pt x="462929" y="433185"/>
                  </a:cubicBezTo>
                  <a:cubicBezTo>
                    <a:pt x="461610" y="443731"/>
                    <a:pt x="457436" y="451201"/>
                    <a:pt x="447110" y="454497"/>
                  </a:cubicBezTo>
                  <a:cubicBezTo>
                    <a:pt x="438321" y="454497"/>
                    <a:pt x="429313" y="454497"/>
                    <a:pt x="420525" y="454497"/>
                  </a:cubicBezTo>
                  <a:cubicBezTo>
                    <a:pt x="414373" y="450762"/>
                    <a:pt x="410858" y="445269"/>
                    <a:pt x="408880" y="438238"/>
                  </a:cubicBezTo>
                  <a:cubicBezTo>
                    <a:pt x="403607" y="418904"/>
                    <a:pt x="397675" y="399569"/>
                    <a:pt x="392402" y="380015"/>
                  </a:cubicBezTo>
                  <a:cubicBezTo>
                    <a:pt x="389546" y="369689"/>
                    <a:pt x="383174" y="364196"/>
                    <a:pt x="372848" y="362878"/>
                  </a:cubicBezTo>
                  <a:cubicBezTo>
                    <a:pt x="368893" y="362438"/>
                    <a:pt x="364938" y="361779"/>
                    <a:pt x="360983" y="361559"/>
                  </a:cubicBezTo>
                  <a:cubicBezTo>
                    <a:pt x="351756" y="360900"/>
                    <a:pt x="345384" y="365075"/>
                    <a:pt x="340770" y="372765"/>
                  </a:cubicBezTo>
                  <a:cubicBezTo>
                    <a:pt x="339012" y="375621"/>
                    <a:pt x="337474" y="378477"/>
                    <a:pt x="335717" y="381333"/>
                  </a:cubicBezTo>
                  <a:cubicBezTo>
                    <a:pt x="326489" y="396933"/>
                    <a:pt x="317481" y="412752"/>
                    <a:pt x="308034" y="428131"/>
                  </a:cubicBezTo>
                  <a:cubicBezTo>
                    <a:pt x="302980" y="436700"/>
                    <a:pt x="296828" y="438897"/>
                    <a:pt x="287161" y="436700"/>
                  </a:cubicBezTo>
                  <a:cubicBezTo>
                    <a:pt x="281229" y="435382"/>
                    <a:pt x="275736" y="433405"/>
                    <a:pt x="270243" y="430988"/>
                  </a:cubicBezTo>
                  <a:cubicBezTo>
                    <a:pt x="260576" y="426374"/>
                    <a:pt x="257500" y="420442"/>
                    <a:pt x="258819" y="409676"/>
                  </a:cubicBezTo>
                  <a:cubicBezTo>
                    <a:pt x="261235" y="389682"/>
                    <a:pt x="263213" y="369689"/>
                    <a:pt x="266069" y="349695"/>
                  </a:cubicBezTo>
                  <a:cubicBezTo>
                    <a:pt x="268046" y="335634"/>
                    <a:pt x="260576" y="327944"/>
                    <a:pt x="249590" y="321792"/>
                  </a:cubicBezTo>
                  <a:cubicBezTo>
                    <a:pt x="238825" y="315860"/>
                    <a:pt x="229158" y="314981"/>
                    <a:pt x="219051" y="323330"/>
                  </a:cubicBezTo>
                  <a:cubicBezTo>
                    <a:pt x="204990" y="334535"/>
                    <a:pt x="190269" y="344862"/>
                    <a:pt x="176208" y="355847"/>
                  </a:cubicBezTo>
                  <a:cubicBezTo>
                    <a:pt x="161927" y="367052"/>
                    <a:pt x="155774" y="369469"/>
                    <a:pt x="138198" y="353650"/>
                  </a:cubicBezTo>
                  <a:cubicBezTo>
                    <a:pt x="137099" y="352551"/>
                    <a:pt x="136001" y="351453"/>
                    <a:pt x="134902" y="350354"/>
                  </a:cubicBezTo>
                  <a:cubicBezTo>
                    <a:pt x="126333" y="341566"/>
                    <a:pt x="125454" y="334755"/>
                    <a:pt x="131607" y="323989"/>
                  </a:cubicBezTo>
                  <a:cubicBezTo>
                    <a:pt x="141054" y="307072"/>
                    <a:pt x="150721" y="289934"/>
                    <a:pt x="160169" y="273016"/>
                  </a:cubicBezTo>
                  <a:cubicBezTo>
                    <a:pt x="162805" y="268183"/>
                    <a:pt x="165661" y="263349"/>
                    <a:pt x="165002" y="257417"/>
                  </a:cubicBezTo>
                  <a:cubicBezTo>
                    <a:pt x="163464" y="239621"/>
                    <a:pt x="143690" y="225559"/>
                    <a:pt x="126553" y="229953"/>
                  </a:cubicBezTo>
                  <a:cubicBezTo>
                    <a:pt x="106779" y="235007"/>
                    <a:pt x="87005" y="240060"/>
                    <a:pt x="67451" y="245333"/>
                  </a:cubicBezTo>
                  <a:cubicBezTo>
                    <a:pt x="59542" y="247530"/>
                    <a:pt x="53610" y="245113"/>
                    <a:pt x="48556" y="238962"/>
                  </a:cubicBezTo>
                  <a:cubicBezTo>
                    <a:pt x="44382" y="233908"/>
                    <a:pt x="41745" y="228196"/>
                    <a:pt x="39109" y="222263"/>
                  </a:cubicBezTo>
                  <a:cubicBezTo>
                    <a:pt x="34715" y="211937"/>
                    <a:pt x="36692" y="204467"/>
                    <a:pt x="45480" y="197656"/>
                  </a:cubicBezTo>
                  <a:cubicBezTo>
                    <a:pt x="59981" y="186011"/>
                    <a:pt x="74701" y="174586"/>
                    <a:pt x="89202" y="162942"/>
                  </a:cubicBezTo>
                  <a:cubicBezTo>
                    <a:pt x="104582" y="151078"/>
                    <a:pt x="105900" y="146024"/>
                    <a:pt x="100847" y="127568"/>
                  </a:cubicBezTo>
                  <a:cubicBezTo>
                    <a:pt x="97332" y="115485"/>
                    <a:pt x="90081" y="109113"/>
                    <a:pt x="77338" y="107794"/>
                  </a:cubicBezTo>
                  <a:cubicBezTo>
                    <a:pt x="58882" y="105817"/>
                    <a:pt x="40647" y="102302"/>
                    <a:pt x="22191" y="100324"/>
                  </a:cubicBezTo>
                  <a:cubicBezTo>
                    <a:pt x="11645" y="99226"/>
                    <a:pt x="4175" y="95052"/>
                    <a:pt x="440" y="84945"/>
                  </a:cubicBezTo>
                  <a:cubicBezTo>
                    <a:pt x="0" y="75497"/>
                    <a:pt x="0" y="66709"/>
                    <a:pt x="0" y="57701"/>
                  </a:cubicBezTo>
                  <a:cubicBezTo>
                    <a:pt x="3516" y="51109"/>
                    <a:pt x="9008" y="47814"/>
                    <a:pt x="16039" y="46056"/>
                  </a:cubicBezTo>
                  <a:cubicBezTo>
                    <a:pt x="34934" y="41003"/>
                    <a:pt x="53390" y="35290"/>
                    <a:pt x="72285" y="30237"/>
                  </a:cubicBezTo>
                  <a:cubicBezTo>
                    <a:pt x="83710" y="27161"/>
                    <a:pt x="90521" y="20789"/>
                    <a:pt x="91619" y="870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15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0" name="Freeform: Shape 10">
              <a:extLst>
                <a:ext uri="{FF2B5EF4-FFF2-40B4-BE49-F238E27FC236}">
                  <a16:creationId xmlns:a16="http://schemas.microsoft.com/office/drawing/2014/main" xmlns="" id="{F80C4A3C-10D8-469B-80A9-7B6FC7E24A31}"/>
                </a:ext>
              </a:extLst>
            </p:cNvPr>
            <p:cNvSpPr/>
            <p:nvPr/>
          </p:nvSpPr>
          <p:spPr>
            <a:xfrm>
              <a:off x="6836307" y="1307990"/>
              <a:ext cx="988147" cy="987501"/>
            </a:xfrm>
            <a:custGeom>
              <a:avLst/>
              <a:gdLst>
                <a:gd name="connsiteX0" fmla="*/ 494461 w 988147"/>
                <a:gd name="connsiteY0" fmla="*/ 421567 h 987501"/>
                <a:gd name="connsiteX1" fmla="*/ 423011 w 988147"/>
                <a:gd name="connsiteY1" fmla="*/ 492709 h 987501"/>
                <a:gd name="connsiteX2" fmla="*/ 494153 w 988147"/>
                <a:gd name="connsiteY2" fmla="*/ 564468 h 987501"/>
                <a:gd name="connsiteX3" fmla="*/ 565757 w 988147"/>
                <a:gd name="connsiteY3" fmla="*/ 493172 h 987501"/>
                <a:gd name="connsiteX4" fmla="*/ 494461 w 988147"/>
                <a:gd name="connsiteY4" fmla="*/ 421567 h 987501"/>
                <a:gd name="connsiteX5" fmla="*/ 494770 w 988147"/>
                <a:gd name="connsiteY5" fmla="*/ 209069 h 987501"/>
                <a:gd name="connsiteX6" fmla="*/ 778410 w 988147"/>
                <a:gd name="connsiteY6" fmla="*/ 493480 h 987501"/>
                <a:gd name="connsiteX7" fmla="*/ 493690 w 988147"/>
                <a:gd name="connsiteY7" fmla="*/ 776812 h 987501"/>
                <a:gd name="connsiteX8" fmla="*/ 210512 w 988147"/>
                <a:gd name="connsiteY8" fmla="*/ 492554 h 987501"/>
                <a:gd name="connsiteX9" fmla="*/ 494770 w 988147"/>
                <a:gd name="connsiteY9" fmla="*/ 209069 h 987501"/>
                <a:gd name="connsiteX10" fmla="*/ 494464 w 988147"/>
                <a:gd name="connsiteY10" fmla="*/ 132604 h 987501"/>
                <a:gd name="connsiteX11" fmla="*/ 133489 w 988147"/>
                <a:gd name="connsiteY11" fmla="*/ 491485 h 987501"/>
                <a:gd name="connsiteX12" fmla="*/ 493893 w 988147"/>
                <a:gd name="connsiteY12" fmla="*/ 853411 h 987501"/>
                <a:gd name="connsiteX13" fmla="*/ 854867 w 988147"/>
                <a:gd name="connsiteY13" fmla="*/ 492817 h 987501"/>
                <a:gd name="connsiteX14" fmla="*/ 494464 w 988147"/>
                <a:gd name="connsiteY14" fmla="*/ 132604 h 987501"/>
                <a:gd name="connsiteX15" fmla="*/ 553293 w 988147"/>
                <a:gd name="connsiteY15" fmla="*/ 95 h 987501"/>
                <a:gd name="connsiteX16" fmla="*/ 558434 w 988147"/>
                <a:gd name="connsiteY16" fmla="*/ 285 h 987501"/>
                <a:gd name="connsiteX17" fmla="*/ 580519 w 988147"/>
                <a:gd name="connsiteY17" fmla="*/ 24083 h 987501"/>
                <a:gd name="connsiteX18" fmla="*/ 581851 w 988147"/>
                <a:gd name="connsiteY18" fmla="*/ 68444 h 987501"/>
                <a:gd name="connsiteX19" fmla="*/ 589657 w 988147"/>
                <a:gd name="connsiteY19" fmla="*/ 81390 h 987501"/>
                <a:gd name="connsiteX20" fmla="*/ 617835 w 988147"/>
                <a:gd name="connsiteY20" fmla="*/ 88815 h 987501"/>
                <a:gd name="connsiteX21" fmla="*/ 631162 w 988147"/>
                <a:gd name="connsiteY21" fmla="*/ 81771 h 987501"/>
                <a:gd name="connsiteX22" fmla="*/ 656483 w 988147"/>
                <a:gd name="connsiteY22" fmla="*/ 41218 h 987501"/>
                <a:gd name="connsiteX23" fmla="*/ 681043 w 988147"/>
                <a:gd name="connsiteY23" fmla="*/ 32651 h 987501"/>
                <a:gd name="connsiteX24" fmla="*/ 685422 w 988147"/>
                <a:gd name="connsiteY24" fmla="*/ 34174 h 987501"/>
                <a:gd name="connsiteX25" fmla="*/ 699320 w 988147"/>
                <a:gd name="connsiteY25" fmla="*/ 61400 h 987501"/>
                <a:gd name="connsiteX26" fmla="*/ 689420 w 988147"/>
                <a:gd name="connsiteY26" fmla="*/ 104046 h 987501"/>
                <a:gd name="connsiteX27" fmla="*/ 696274 w 988147"/>
                <a:gd name="connsiteY27" fmla="*/ 122514 h 987501"/>
                <a:gd name="connsiteX28" fmla="*/ 718359 w 988147"/>
                <a:gd name="connsiteY28" fmla="*/ 134699 h 987501"/>
                <a:gd name="connsiteX29" fmla="*/ 733019 w 988147"/>
                <a:gd name="connsiteY29" fmla="*/ 131272 h 987501"/>
                <a:gd name="connsiteX30" fmla="*/ 768050 w 988147"/>
                <a:gd name="connsiteY30" fmla="*/ 98715 h 987501"/>
                <a:gd name="connsiteX31" fmla="*/ 793943 w 988147"/>
                <a:gd name="connsiteY31" fmla="*/ 96621 h 987501"/>
                <a:gd name="connsiteX32" fmla="*/ 795275 w 988147"/>
                <a:gd name="connsiteY32" fmla="*/ 97573 h 987501"/>
                <a:gd name="connsiteX33" fmla="*/ 803462 w 988147"/>
                <a:gd name="connsiteY33" fmla="*/ 130510 h 987501"/>
                <a:gd name="connsiteX34" fmla="*/ 783091 w 988147"/>
                <a:gd name="connsiteY34" fmla="*/ 168587 h 987501"/>
                <a:gd name="connsiteX35" fmla="*/ 784804 w 988147"/>
                <a:gd name="connsiteY35" fmla="*/ 186674 h 987501"/>
                <a:gd name="connsiteX36" fmla="*/ 801939 w 988147"/>
                <a:gd name="connsiteY36" fmla="*/ 203619 h 987501"/>
                <a:gd name="connsiteX37" fmla="*/ 819074 w 988147"/>
                <a:gd name="connsiteY37" fmla="*/ 205142 h 987501"/>
                <a:gd name="connsiteX38" fmla="*/ 862292 w 988147"/>
                <a:gd name="connsiteY38" fmla="*/ 182295 h 987501"/>
                <a:gd name="connsiteX39" fmla="*/ 885900 w 988147"/>
                <a:gd name="connsiteY39" fmla="*/ 187246 h 987501"/>
                <a:gd name="connsiteX40" fmla="*/ 893135 w 988147"/>
                <a:gd name="connsiteY40" fmla="*/ 196955 h 987501"/>
                <a:gd name="connsiteX41" fmla="*/ 891231 w 988147"/>
                <a:gd name="connsiteY41" fmla="*/ 218279 h 987501"/>
                <a:gd name="connsiteX42" fmla="*/ 856771 w 988147"/>
                <a:gd name="connsiteY42" fmla="*/ 255404 h 987501"/>
                <a:gd name="connsiteX43" fmla="*/ 853725 w 988147"/>
                <a:gd name="connsiteY43" fmla="*/ 270635 h 987501"/>
                <a:gd name="connsiteX44" fmla="*/ 866861 w 988147"/>
                <a:gd name="connsiteY44" fmla="*/ 293481 h 987501"/>
                <a:gd name="connsiteX45" fmla="*/ 883615 w 988147"/>
                <a:gd name="connsiteY45" fmla="*/ 299003 h 987501"/>
                <a:gd name="connsiteX46" fmla="*/ 932354 w 988147"/>
                <a:gd name="connsiteY46" fmla="*/ 287960 h 987501"/>
                <a:gd name="connsiteX47" fmla="*/ 950441 w 988147"/>
                <a:gd name="connsiteY47" fmla="*/ 296337 h 987501"/>
                <a:gd name="connsiteX48" fmla="*/ 956153 w 988147"/>
                <a:gd name="connsiteY48" fmla="*/ 309474 h 987501"/>
                <a:gd name="connsiteX49" fmla="*/ 948347 w 988147"/>
                <a:gd name="connsiteY49" fmla="*/ 330798 h 987501"/>
                <a:gd name="connsiteX50" fmla="*/ 908175 w 988147"/>
                <a:gd name="connsiteY50" fmla="*/ 355738 h 987501"/>
                <a:gd name="connsiteX51" fmla="*/ 899608 w 988147"/>
                <a:gd name="connsiteY51" fmla="*/ 374396 h 987501"/>
                <a:gd name="connsiteX52" fmla="*/ 905510 w 988147"/>
                <a:gd name="connsiteY52" fmla="*/ 396100 h 987501"/>
                <a:gd name="connsiteX53" fmla="*/ 919789 w 988147"/>
                <a:gd name="connsiteY53" fmla="*/ 406191 h 987501"/>
                <a:gd name="connsiteX54" fmla="*/ 969861 w 988147"/>
                <a:gd name="connsiteY54" fmla="*/ 408095 h 987501"/>
                <a:gd name="connsiteX55" fmla="*/ 986044 w 988147"/>
                <a:gd name="connsiteY55" fmla="*/ 420851 h 987501"/>
                <a:gd name="connsiteX56" fmla="*/ 988138 w 988147"/>
                <a:gd name="connsiteY56" fmla="*/ 436272 h 987501"/>
                <a:gd name="connsiteX57" fmla="*/ 975763 w 988147"/>
                <a:gd name="connsiteY57" fmla="*/ 453788 h 987501"/>
                <a:gd name="connsiteX58" fmla="*/ 930641 w 988147"/>
                <a:gd name="connsiteY58" fmla="*/ 467686 h 987501"/>
                <a:gd name="connsiteX59" fmla="*/ 916552 w 988147"/>
                <a:gd name="connsiteY59" fmla="*/ 485582 h 987501"/>
                <a:gd name="connsiteX60" fmla="*/ 917504 w 988147"/>
                <a:gd name="connsiteY60" fmla="*/ 509191 h 987501"/>
                <a:gd name="connsiteX61" fmla="*/ 927214 w 988147"/>
                <a:gd name="connsiteY61" fmla="*/ 519471 h 987501"/>
                <a:gd name="connsiteX62" fmla="*/ 974620 w 988147"/>
                <a:gd name="connsiteY62" fmla="*/ 533941 h 987501"/>
                <a:gd name="connsiteX63" fmla="*/ 988138 w 988147"/>
                <a:gd name="connsiteY63" fmla="*/ 552789 h 987501"/>
                <a:gd name="connsiteX64" fmla="*/ 988138 w 988147"/>
                <a:gd name="connsiteY64" fmla="*/ 556216 h 987501"/>
                <a:gd name="connsiteX65" fmla="*/ 963768 w 988147"/>
                <a:gd name="connsiteY65" fmla="*/ 580395 h 987501"/>
                <a:gd name="connsiteX66" fmla="*/ 918837 w 988147"/>
                <a:gd name="connsiteY66" fmla="*/ 581728 h 987501"/>
                <a:gd name="connsiteX67" fmla="*/ 906843 w 988147"/>
                <a:gd name="connsiteY67" fmla="*/ 589153 h 987501"/>
                <a:gd name="connsiteX68" fmla="*/ 899227 w 988147"/>
                <a:gd name="connsiteY68" fmla="*/ 617330 h 987501"/>
                <a:gd name="connsiteX69" fmla="*/ 906652 w 988147"/>
                <a:gd name="connsiteY69" fmla="*/ 631038 h 987501"/>
                <a:gd name="connsiteX70" fmla="*/ 946253 w 988147"/>
                <a:gd name="connsiteY70" fmla="*/ 655789 h 987501"/>
                <a:gd name="connsiteX71" fmla="*/ 955201 w 988147"/>
                <a:gd name="connsiteY71" fmla="*/ 681110 h 987501"/>
                <a:gd name="connsiteX72" fmla="*/ 948918 w 988147"/>
                <a:gd name="connsiteY72" fmla="*/ 694057 h 987501"/>
                <a:gd name="connsiteX73" fmla="*/ 936734 w 988147"/>
                <a:gd name="connsiteY73" fmla="*/ 700149 h 987501"/>
                <a:gd name="connsiteX74" fmla="*/ 906462 w 988147"/>
                <a:gd name="connsiteY74" fmla="*/ 693485 h 987501"/>
                <a:gd name="connsiteX75" fmla="*/ 881711 w 988147"/>
                <a:gd name="connsiteY75" fmla="*/ 687774 h 987501"/>
                <a:gd name="connsiteX76" fmla="*/ 868765 w 988147"/>
                <a:gd name="connsiteY76" fmla="*/ 691772 h 987501"/>
                <a:gd name="connsiteX77" fmla="*/ 853154 w 988147"/>
                <a:gd name="connsiteY77" fmla="*/ 719759 h 987501"/>
                <a:gd name="connsiteX78" fmla="*/ 856961 w 988147"/>
                <a:gd name="connsiteY78" fmla="*/ 731753 h 987501"/>
                <a:gd name="connsiteX79" fmla="*/ 890279 w 988147"/>
                <a:gd name="connsiteY79" fmla="*/ 767546 h 987501"/>
                <a:gd name="connsiteX80" fmla="*/ 892373 w 988147"/>
                <a:gd name="connsiteY80" fmla="*/ 792106 h 987501"/>
                <a:gd name="connsiteX81" fmla="*/ 891040 w 988147"/>
                <a:gd name="connsiteY81" fmla="*/ 794010 h 987501"/>
                <a:gd name="connsiteX82" fmla="*/ 857532 w 988147"/>
                <a:gd name="connsiteY82" fmla="*/ 802387 h 987501"/>
                <a:gd name="connsiteX83" fmla="*/ 818884 w 988147"/>
                <a:gd name="connsiteY83" fmla="*/ 781825 h 987501"/>
                <a:gd name="connsiteX84" fmla="*/ 803843 w 988147"/>
                <a:gd name="connsiteY84" fmla="*/ 782396 h 987501"/>
                <a:gd name="connsiteX85" fmla="*/ 784233 w 988147"/>
                <a:gd name="connsiteY85" fmla="*/ 801625 h 987501"/>
                <a:gd name="connsiteX86" fmla="*/ 783281 w 988147"/>
                <a:gd name="connsiteY86" fmla="*/ 818189 h 987501"/>
                <a:gd name="connsiteX87" fmla="*/ 806128 w 988147"/>
                <a:gd name="connsiteY87" fmla="*/ 861407 h 987501"/>
                <a:gd name="connsiteX88" fmla="*/ 802320 w 988147"/>
                <a:gd name="connsiteY88" fmla="*/ 883873 h 987501"/>
                <a:gd name="connsiteX89" fmla="*/ 798512 w 988147"/>
                <a:gd name="connsiteY89" fmla="*/ 887300 h 987501"/>
                <a:gd name="connsiteX90" fmla="*/ 765766 w 988147"/>
                <a:gd name="connsiteY90" fmla="*/ 886157 h 987501"/>
                <a:gd name="connsiteX91" fmla="*/ 733781 w 988147"/>
                <a:gd name="connsiteY91" fmla="*/ 856266 h 987501"/>
                <a:gd name="connsiteX92" fmla="*/ 717407 w 988147"/>
                <a:gd name="connsiteY92" fmla="*/ 853030 h 987501"/>
                <a:gd name="connsiteX93" fmla="*/ 694941 w 988147"/>
                <a:gd name="connsiteY93" fmla="*/ 865786 h 987501"/>
                <a:gd name="connsiteX94" fmla="*/ 689420 w 988147"/>
                <a:gd name="connsiteY94" fmla="*/ 882540 h 987501"/>
                <a:gd name="connsiteX95" fmla="*/ 700844 w 988147"/>
                <a:gd name="connsiteY95" fmla="*/ 932421 h 987501"/>
                <a:gd name="connsiteX96" fmla="*/ 693418 w 988147"/>
                <a:gd name="connsiteY96" fmla="*/ 948985 h 987501"/>
                <a:gd name="connsiteX97" fmla="*/ 679330 w 988147"/>
                <a:gd name="connsiteY97" fmla="*/ 955268 h 987501"/>
                <a:gd name="connsiteX98" fmla="*/ 657816 w 988147"/>
                <a:gd name="connsiteY98" fmla="*/ 947653 h 987501"/>
                <a:gd name="connsiteX99" fmla="*/ 632875 w 988147"/>
                <a:gd name="connsiteY99" fmla="*/ 907481 h 987501"/>
                <a:gd name="connsiteX100" fmla="*/ 614217 w 988147"/>
                <a:gd name="connsiteY100" fmla="*/ 898723 h 987501"/>
                <a:gd name="connsiteX101" fmla="*/ 594226 w 988147"/>
                <a:gd name="connsiteY101" fmla="*/ 904054 h 987501"/>
                <a:gd name="connsiteX102" fmla="*/ 582042 w 988147"/>
                <a:gd name="connsiteY102" fmla="*/ 920617 h 987501"/>
                <a:gd name="connsiteX103" fmla="*/ 580709 w 988147"/>
                <a:gd name="connsiteY103" fmla="*/ 965549 h 987501"/>
                <a:gd name="connsiteX104" fmla="*/ 563384 w 988147"/>
                <a:gd name="connsiteY104" fmla="*/ 986111 h 987501"/>
                <a:gd name="connsiteX105" fmla="*/ 552532 w 988147"/>
                <a:gd name="connsiteY105" fmla="*/ 987443 h 987501"/>
                <a:gd name="connsiteX106" fmla="*/ 535016 w 988147"/>
                <a:gd name="connsiteY106" fmla="*/ 975639 h 987501"/>
                <a:gd name="connsiteX107" fmla="*/ 520356 w 988147"/>
                <a:gd name="connsiteY107" fmla="*/ 927852 h 987501"/>
                <a:gd name="connsiteX108" fmla="*/ 506648 w 988147"/>
                <a:gd name="connsiteY108" fmla="*/ 916048 h 987501"/>
                <a:gd name="connsiteX109" fmla="*/ 481517 w 988147"/>
                <a:gd name="connsiteY109" fmla="*/ 916238 h 987501"/>
                <a:gd name="connsiteX110" fmla="*/ 469332 w 988147"/>
                <a:gd name="connsiteY110" fmla="*/ 926710 h 987501"/>
                <a:gd name="connsiteX111" fmla="*/ 455434 w 988147"/>
                <a:gd name="connsiteY111" fmla="*/ 971832 h 987501"/>
                <a:gd name="connsiteX112" fmla="*/ 432017 w 988147"/>
                <a:gd name="connsiteY112" fmla="*/ 986872 h 987501"/>
                <a:gd name="connsiteX113" fmla="*/ 408409 w 988147"/>
                <a:gd name="connsiteY113" fmla="*/ 960218 h 987501"/>
                <a:gd name="connsiteX114" fmla="*/ 407266 w 988147"/>
                <a:gd name="connsiteY114" fmla="*/ 919285 h 987501"/>
                <a:gd name="connsiteX115" fmla="*/ 398699 w 988147"/>
                <a:gd name="connsiteY115" fmla="*/ 905577 h 987501"/>
                <a:gd name="connsiteX116" fmla="*/ 370902 w 988147"/>
                <a:gd name="connsiteY116" fmla="*/ 898532 h 987501"/>
                <a:gd name="connsiteX117" fmla="*/ 357575 w 988147"/>
                <a:gd name="connsiteY117" fmla="*/ 905577 h 987501"/>
                <a:gd name="connsiteX118" fmla="*/ 332254 w 988147"/>
                <a:gd name="connsiteY118" fmla="*/ 946129 h 987501"/>
                <a:gd name="connsiteX119" fmla="*/ 308645 w 988147"/>
                <a:gd name="connsiteY119" fmla="*/ 954697 h 987501"/>
                <a:gd name="connsiteX120" fmla="*/ 306932 w 988147"/>
                <a:gd name="connsiteY120" fmla="*/ 954126 h 987501"/>
                <a:gd name="connsiteX121" fmla="*/ 289797 w 988147"/>
                <a:gd name="connsiteY121" fmla="*/ 924235 h 987501"/>
                <a:gd name="connsiteX122" fmla="*/ 299507 w 988147"/>
                <a:gd name="connsiteY122" fmla="*/ 882159 h 987501"/>
                <a:gd name="connsiteX123" fmla="*/ 293224 w 988147"/>
                <a:gd name="connsiteY123" fmla="*/ 865024 h 987501"/>
                <a:gd name="connsiteX124" fmla="*/ 272853 w 988147"/>
                <a:gd name="connsiteY124" fmla="*/ 853220 h 987501"/>
                <a:gd name="connsiteX125" fmla="*/ 254385 w 988147"/>
                <a:gd name="connsiteY125" fmla="*/ 856647 h 987501"/>
                <a:gd name="connsiteX126" fmla="*/ 219925 w 988147"/>
                <a:gd name="connsiteY126" fmla="*/ 888823 h 987501"/>
                <a:gd name="connsiteX127" fmla="*/ 195746 w 988147"/>
                <a:gd name="connsiteY127" fmla="*/ 891107 h 987501"/>
                <a:gd name="connsiteX128" fmla="*/ 192319 w 988147"/>
                <a:gd name="connsiteY128" fmla="*/ 888823 h 987501"/>
                <a:gd name="connsiteX129" fmla="*/ 184703 w 988147"/>
                <a:gd name="connsiteY129" fmla="*/ 857028 h 987501"/>
                <a:gd name="connsiteX130" fmla="*/ 205265 w 988147"/>
                <a:gd name="connsiteY130" fmla="*/ 818379 h 987501"/>
                <a:gd name="connsiteX131" fmla="*/ 203742 w 988147"/>
                <a:gd name="connsiteY131" fmla="*/ 800293 h 987501"/>
                <a:gd name="connsiteX132" fmla="*/ 186607 w 988147"/>
                <a:gd name="connsiteY132" fmla="*/ 783348 h 987501"/>
                <a:gd name="connsiteX133" fmla="*/ 168901 w 988147"/>
                <a:gd name="connsiteY133" fmla="*/ 782015 h 987501"/>
                <a:gd name="connsiteX134" fmla="*/ 126064 w 988147"/>
                <a:gd name="connsiteY134" fmla="*/ 804672 h 987501"/>
                <a:gd name="connsiteX135" fmla="*/ 102647 w 988147"/>
                <a:gd name="connsiteY135" fmla="*/ 800293 h 987501"/>
                <a:gd name="connsiteX136" fmla="*/ 101123 w 988147"/>
                <a:gd name="connsiteY136" fmla="*/ 798579 h 987501"/>
                <a:gd name="connsiteX137" fmla="*/ 102075 w 988147"/>
                <a:gd name="connsiteY137" fmla="*/ 763548 h 987501"/>
                <a:gd name="connsiteX138" fmla="*/ 130824 w 988147"/>
                <a:gd name="connsiteY138" fmla="*/ 732895 h 987501"/>
                <a:gd name="connsiteX139" fmla="*/ 134251 w 988147"/>
                <a:gd name="connsiteY139" fmla="*/ 716141 h 987501"/>
                <a:gd name="connsiteX140" fmla="*/ 121114 w 988147"/>
                <a:gd name="connsiteY140" fmla="*/ 693295 h 987501"/>
                <a:gd name="connsiteX141" fmla="*/ 104551 w 988147"/>
                <a:gd name="connsiteY141" fmla="*/ 688535 h 987501"/>
                <a:gd name="connsiteX142" fmla="*/ 63046 w 988147"/>
                <a:gd name="connsiteY142" fmla="*/ 698055 h 987501"/>
                <a:gd name="connsiteX143" fmla="*/ 57525 w 988147"/>
                <a:gd name="connsiteY143" fmla="*/ 699387 h 987501"/>
                <a:gd name="connsiteX144" fmla="*/ 36963 w 988147"/>
                <a:gd name="connsiteY144" fmla="*/ 689297 h 987501"/>
                <a:gd name="connsiteX145" fmla="*/ 32203 w 988147"/>
                <a:gd name="connsiteY145" fmla="*/ 678255 h 987501"/>
                <a:gd name="connsiteX146" fmla="*/ 39819 w 988147"/>
                <a:gd name="connsiteY146" fmla="*/ 656741 h 987501"/>
                <a:gd name="connsiteX147" fmla="*/ 78848 w 988147"/>
                <a:gd name="connsiteY147" fmla="*/ 632371 h 987501"/>
                <a:gd name="connsiteX148" fmla="*/ 88177 w 988147"/>
                <a:gd name="connsiteY148" fmla="*/ 610477 h 987501"/>
                <a:gd name="connsiteX149" fmla="*/ 82275 w 988147"/>
                <a:gd name="connsiteY149" fmla="*/ 590676 h 987501"/>
                <a:gd name="connsiteX150" fmla="*/ 67996 w 988147"/>
                <a:gd name="connsiteY150" fmla="*/ 581157 h 987501"/>
                <a:gd name="connsiteX151" fmla="*/ 21922 w 988147"/>
                <a:gd name="connsiteY151" fmla="*/ 579824 h 987501"/>
                <a:gd name="connsiteX152" fmla="*/ 1360 w 988147"/>
                <a:gd name="connsiteY152" fmla="*/ 562499 h 987501"/>
                <a:gd name="connsiteX153" fmla="*/ 599 w 988147"/>
                <a:gd name="connsiteY153" fmla="*/ 558501 h 987501"/>
                <a:gd name="connsiteX154" fmla="*/ 17924 w 988147"/>
                <a:gd name="connsiteY154" fmla="*/ 532227 h 987501"/>
                <a:gd name="connsiteX155" fmla="*/ 59238 w 988147"/>
                <a:gd name="connsiteY155" fmla="*/ 519662 h 987501"/>
                <a:gd name="connsiteX156" fmla="*/ 71614 w 988147"/>
                <a:gd name="connsiteY156" fmla="*/ 505763 h 987501"/>
                <a:gd name="connsiteX157" fmla="*/ 71042 w 988147"/>
                <a:gd name="connsiteY157" fmla="*/ 479300 h 987501"/>
                <a:gd name="connsiteX158" fmla="*/ 61333 w 988147"/>
                <a:gd name="connsiteY158" fmla="*/ 468447 h 987501"/>
                <a:gd name="connsiteX159" fmla="*/ 17353 w 988147"/>
                <a:gd name="connsiteY159" fmla="*/ 454930 h 987501"/>
                <a:gd name="connsiteX160" fmla="*/ 599 w 988147"/>
                <a:gd name="connsiteY160" fmla="*/ 430560 h 987501"/>
                <a:gd name="connsiteX161" fmla="*/ 2312 w 988147"/>
                <a:gd name="connsiteY161" fmla="*/ 420470 h 987501"/>
                <a:gd name="connsiteX162" fmla="*/ 18115 w 988147"/>
                <a:gd name="connsiteY162" fmla="*/ 407904 h 987501"/>
                <a:gd name="connsiteX163" fmla="*/ 60761 w 988147"/>
                <a:gd name="connsiteY163" fmla="*/ 406572 h 987501"/>
                <a:gd name="connsiteX164" fmla="*/ 67044 w 988147"/>
                <a:gd name="connsiteY164" fmla="*/ 406381 h 987501"/>
                <a:gd name="connsiteX165" fmla="*/ 83989 w 988147"/>
                <a:gd name="connsiteY165" fmla="*/ 393054 h 987501"/>
                <a:gd name="connsiteX166" fmla="*/ 88938 w 988147"/>
                <a:gd name="connsiteY166" fmla="*/ 374206 h 987501"/>
                <a:gd name="connsiteX167" fmla="*/ 80943 w 988147"/>
                <a:gd name="connsiteY167" fmla="*/ 356309 h 987501"/>
                <a:gd name="connsiteX168" fmla="*/ 41913 w 988147"/>
                <a:gd name="connsiteY168" fmla="*/ 331940 h 987501"/>
                <a:gd name="connsiteX169" fmla="*/ 33155 w 988147"/>
                <a:gd name="connsiteY169" fmla="*/ 306999 h 987501"/>
                <a:gd name="connsiteX170" fmla="*/ 38676 w 988147"/>
                <a:gd name="connsiteY170" fmla="*/ 295005 h 987501"/>
                <a:gd name="connsiteX171" fmla="*/ 55811 w 988147"/>
                <a:gd name="connsiteY171" fmla="*/ 287770 h 987501"/>
                <a:gd name="connsiteX172" fmla="*/ 104551 w 988147"/>
                <a:gd name="connsiteY172" fmla="*/ 299003 h 987501"/>
                <a:gd name="connsiteX173" fmla="*/ 122256 w 988147"/>
                <a:gd name="connsiteY173" fmla="*/ 293101 h 987501"/>
                <a:gd name="connsiteX174" fmla="*/ 134251 w 988147"/>
                <a:gd name="connsiteY174" fmla="*/ 272158 h 987501"/>
                <a:gd name="connsiteX175" fmla="*/ 130824 w 988147"/>
                <a:gd name="connsiteY175" fmla="*/ 254262 h 987501"/>
                <a:gd name="connsiteX176" fmla="*/ 98458 w 988147"/>
                <a:gd name="connsiteY176" fmla="*/ 219802 h 987501"/>
                <a:gd name="connsiteX177" fmla="*/ 96554 w 988147"/>
                <a:gd name="connsiteY177" fmla="*/ 195242 h 987501"/>
                <a:gd name="connsiteX178" fmla="*/ 99791 w 988147"/>
                <a:gd name="connsiteY178" fmla="*/ 190482 h 987501"/>
                <a:gd name="connsiteX179" fmla="*/ 129110 w 988147"/>
                <a:gd name="connsiteY179" fmla="*/ 184009 h 987501"/>
                <a:gd name="connsiteX180" fmla="*/ 168711 w 988147"/>
                <a:gd name="connsiteY180" fmla="*/ 205142 h 987501"/>
                <a:gd name="connsiteX181" fmla="*/ 187369 w 988147"/>
                <a:gd name="connsiteY181" fmla="*/ 203428 h 987501"/>
                <a:gd name="connsiteX182" fmla="*/ 203361 w 988147"/>
                <a:gd name="connsiteY182" fmla="*/ 187626 h 987501"/>
                <a:gd name="connsiteX183" fmla="*/ 205456 w 988147"/>
                <a:gd name="connsiteY183" fmla="*/ 168587 h 987501"/>
                <a:gd name="connsiteX184" fmla="*/ 182419 w 988147"/>
                <a:gd name="connsiteY184" fmla="*/ 125370 h 987501"/>
                <a:gd name="connsiteX185" fmla="*/ 186417 w 988147"/>
                <a:gd name="connsiteY185" fmla="*/ 103475 h 987501"/>
                <a:gd name="connsiteX186" fmla="*/ 198411 w 988147"/>
                <a:gd name="connsiteY186" fmla="*/ 94527 h 987501"/>
                <a:gd name="connsiteX187" fmla="*/ 217831 w 988147"/>
                <a:gd name="connsiteY187" fmla="*/ 96621 h 987501"/>
                <a:gd name="connsiteX188" fmla="*/ 250768 w 988147"/>
                <a:gd name="connsiteY188" fmla="*/ 127273 h 987501"/>
                <a:gd name="connsiteX189" fmla="*/ 278564 w 988147"/>
                <a:gd name="connsiteY189" fmla="*/ 131272 h 987501"/>
                <a:gd name="connsiteX190" fmla="*/ 294176 w 988147"/>
                <a:gd name="connsiteY190" fmla="*/ 121562 h 987501"/>
                <a:gd name="connsiteX191" fmla="*/ 299507 w 988147"/>
                <a:gd name="connsiteY191" fmla="*/ 105189 h 987501"/>
                <a:gd name="connsiteX192" fmla="*/ 288465 w 988147"/>
                <a:gd name="connsiteY192" fmla="*/ 57592 h 987501"/>
                <a:gd name="connsiteX193" fmla="*/ 297794 w 988147"/>
                <a:gd name="connsiteY193" fmla="*/ 37220 h 987501"/>
                <a:gd name="connsiteX194" fmla="*/ 310549 w 988147"/>
                <a:gd name="connsiteY194" fmla="*/ 31889 h 987501"/>
                <a:gd name="connsiteX195" fmla="*/ 330731 w 988147"/>
                <a:gd name="connsiteY195" fmla="*/ 39124 h 987501"/>
                <a:gd name="connsiteX196" fmla="*/ 356243 w 988147"/>
                <a:gd name="connsiteY196" fmla="*/ 80248 h 987501"/>
                <a:gd name="connsiteX197" fmla="*/ 373949 w 988147"/>
                <a:gd name="connsiteY197" fmla="*/ 88815 h 987501"/>
                <a:gd name="connsiteX198" fmla="*/ 397747 w 988147"/>
                <a:gd name="connsiteY198" fmla="*/ 82152 h 987501"/>
                <a:gd name="connsiteX199" fmla="*/ 406505 w 988147"/>
                <a:gd name="connsiteY199" fmla="*/ 69396 h 987501"/>
                <a:gd name="connsiteX200" fmla="*/ 408409 w 988147"/>
                <a:gd name="connsiteY200" fmla="*/ 19895 h 987501"/>
                <a:gd name="connsiteX201" fmla="*/ 422497 w 988147"/>
                <a:gd name="connsiteY201" fmla="*/ 1808 h 987501"/>
                <a:gd name="connsiteX202" fmla="*/ 427638 w 988147"/>
                <a:gd name="connsiteY202" fmla="*/ 666 h 987501"/>
                <a:gd name="connsiteX203" fmla="*/ 456005 w 988147"/>
                <a:gd name="connsiteY203" fmla="*/ 17991 h 987501"/>
                <a:gd name="connsiteX204" fmla="*/ 468571 w 988147"/>
                <a:gd name="connsiteY204" fmla="*/ 59876 h 987501"/>
                <a:gd name="connsiteX205" fmla="*/ 480946 w 988147"/>
                <a:gd name="connsiteY205" fmla="*/ 71109 h 987501"/>
                <a:gd name="connsiteX206" fmla="*/ 507981 w 988147"/>
                <a:gd name="connsiteY206" fmla="*/ 71109 h 987501"/>
                <a:gd name="connsiteX207" fmla="*/ 519975 w 988147"/>
                <a:gd name="connsiteY207" fmla="*/ 60257 h 987501"/>
                <a:gd name="connsiteX208" fmla="*/ 534064 w 988147"/>
                <a:gd name="connsiteY208" fmla="*/ 13993 h 987501"/>
                <a:gd name="connsiteX209" fmla="*/ 553293 w 988147"/>
                <a:gd name="connsiteY209" fmla="*/ 95 h 987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</a:cxnLst>
              <a:rect l="l" t="t" r="r" b="b"/>
              <a:pathLst>
                <a:path w="988147" h="987501">
                  <a:moveTo>
                    <a:pt x="494461" y="421567"/>
                  </a:moveTo>
                  <a:cubicBezTo>
                    <a:pt x="451560" y="421567"/>
                    <a:pt x="422857" y="456752"/>
                    <a:pt x="423011" y="492709"/>
                  </a:cubicBezTo>
                  <a:cubicBezTo>
                    <a:pt x="423166" y="532523"/>
                    <a:pt x="454492" y="564468"/>
                    <a:pt x="494153" y="564468"/>
                  </a:cubicBezTo>
                  <a:cubicBezTo>
                    <a:pt x="533813" y="564468"/>
                    <a:pt x="565603" y="532986"/>
                    <a:pt x="565757" y="493172"/>
                  </a:cubicBezTo>
                  <a:cubicBezTo>
                    <a:pt x="565912" y="453512"/>
                    <a:pt x="534739" y="421567"/>
                    <a:pt x="494461" y="421567"/>
                  </a:cubicBezTo>
                  <a:close/>
                  <a:moveTo>
                    <a:pt x="494770" y="209069"/>
                  </a:moveTo>
                  <a:cubicBezTo>
                    <a:pt x="650788" y="209378"/>
                    <a:pt x="778719" y="337000"/>
                    <a:pt x="778410" y="493480"/>
                  </a:cubicBezTo>
                  <a:cubicBezTo>
                    <a:pt x="778102" y="648263"/>
                    <a:pt x="652485" y="777121"/>
                    <a:pt x="493690" y="776812"/>
                  </a:cubicBezTo>
                  <a:cubicBezTo>
                    <a:pt x="333660" y="776349"/>
                    <a:pt x="209278" y="645794"/>
                    <a:pt x="210512" y="492554"/>
                  </a:cubicBezTo>
                  <a:cubicBezTo>
                    <a:pt x="209586" y="337154"/>
                    <a:pt x="337981" y="208760"/>
                    <a:pt x="494770" y="209069"/>
                  </a:cubicBezTo>
                  <a:close/>
                  <a:moveTo>
                    <a:pt x="494464" y="132604"/>
                  </a:moveTo>
                  <a:cubicBezTo>
                    <a:pt x="293795" y="132414"/>
                    <a:pt x="134251" y="293291"/>
                    <a:pt x="133489" y="491485"/>
                  </a:cubicBezTo>
                  <a:cubicBezTo>
                    <a:pt x="132728" y="694437"/>
                    <a:pt x="297413" y="853982"/>
                    <a:pt x="493893" y="853411"/>
                  </a:cubicBezTo>
                  <a:cubicBezTo>
                    <a:pt x="689801" y="854172"/>
                    <a:pt x="855057" y="696531"/>
                    <a:pt x="854867" y="492817"/>
                  </a:cubicBezTo>
                  <a:cubicBezTo>
                    <a:pt x="854677" y="292530"/>
                    <a:pt x="693990" y="132795"/>
                    <a:pt x="494464" y="132604"/>
                  </a:cubicBezTo>
                  <a:close/>
                  <a:moveTo>
                    <a:pt x="553293" y="95"/>
                  </a:moveTo>
                  <a:cubicBezTo>
                    <a:pt x="555007" y="95"/>
                    <a:pt x="556720" y="95"/>
                    <a:pt x="558434" y="285"/>
                  </a:cubicBezTo>
                  <a:cubicBezTo>
                    <a:pt x="575378" y="1999"/>
                    <a:pt x="580138" y="7139"/>
                    <a:pt x="580519" y="24083"/>
                  </a:cubicBezTo>
                  <a:cubicBezTo>
                    <a:pt x="580900" y="38934"/>
                    <a:pt x="581471" y="53594"/>
                    <a:pt x="581851" y="68444"/>
                  </a:cubicBezTo>
                  <a:cubicBezTo>
                    <a:pt x="582042" y="74346"/>
                    <a:pt x="584136" y="78915"/>
                    <a:pt x="589657" y="81390"/>
                  </a:cubicBezTo>
                  <a:cubicBezTo>
                    <a:pt x="598606" y="85388"/>
                    <a:pt x="607934" y="88054"/>
                    <a:pt x="617835" y="88815"/>
                  </a:cubicBezTo>
                  <a:cubicBezTo>
                    <a:pt x="623927" y="89196"/>
                    <a:pt x="628116" y="86721"/>
                    <a:pt x="631162" y="81771"/>
                  </a:cubicBezTo>
                  <a:cubicBezTo>
                    <a:pt x="639539" y="68253"/>
                    <a:pt x="648106" y="54736"/>
                    <a:pt x="656483" y="41218"/>
                  </a:cubicBezTo>
                  <a:cubicBezTo>
                    <a:pt x="663718" y="29795"/>
                    <a:pt x="668097" y="28272"/>
                    <a:pt x="681043" y="32651"/>
                  </a:cubicBezTo>
                  <a:cubicBezTo>
                    <a:pt x="682566" y="33222"/>
                    <a:pt x="683899" y="33603"/>
                    <a:pt x="685422" y="34174"/>
                  </a:cubicBezTo>
                  <a:cubicBezTo>
                    <a:pt x="700463" y="40647"/>
                    <a:pt x="702938" y="45407"/>
                    <a:pt x="699320" y="61400"/>
                  </a:cubicBezTo>
                  <a:cubicBezTo>
                    <a:pt x="696084" y="75678"/>
                    <a:pt x="692847" y="89767"/>
                    <a:pt x="689420" y="104046"/>
                  </a:cubicBezTo>
                  <a:cubicBezTo>
                    <a:pt x="687516" y="111852"/>
                    <a:pt x="689420" y="117944"/>
                    <a:pt x="696274" y="122514"/>
                  </a:cubicBezTo>
                  <a:cubicBezTo>
                    <a:pt x="703319" y="127273"/>
                    <a:pt x="710363" y="131652"/>
                    <a:pt x="718359" y="134699"/>
                  </a:cubicBezTo>
                  <a:cubicBezTo>
                    <a:pt x="724071" y="136793"/>
                    <a:pt x="728640" y="135460"/>
                    <a:pt x="733019" y="131272"/>
                  </a:cubicBezTo>
                  <a:cubicBezTo>
                    <a:pt x="744632" y="120229"/>
                    <a:pt x="756246" y="109567"/>
                    <a:pt x="768050" y="98715"/>
                  </a:cubicBezTo>
                  <a:cubicBezTo>
                    <a:pt x="777760" y="89577"/>
                    <a:pt x="783091" y="89196"/>
                    <a:pt x="793943" y="96621"/>
                  </a:cubicBezTo>
                  <a:cubicBezTo>
                    <a:pt x="794514" y="97002"/>
                    <a:pt x="794895" y="97192"/>
                    <a:pt x="795275" y="97573"/>
                  </a:cubicBezTo>
                  <a:cubicBezTo>
                    <a:pt x="813743" y="110900"/>
                    <a:pt x="811078" y="116612"/>
                    <a:pt x="803462" y="130510"/>
                  </a:cubicBezTo>
                  <a:cubicBezTo>
                    <a:pt x="796609" y="143076"/>
                    <a:pt x="790135" y="156022"/>
                    <a:pt x="783091" y="168587"/>
                  </a:cubicBezTo>
                  <a:cubicBezTo>
                    <a:pt x="779474" y="175251"/>
                    <a:pt x="780235" y="180963"/>
                    <a:pt x="784804" y="186674"/>
                  </a:cubicBezTo>
                  <a:cubicBezTo>
                    <a:pt x="789945" y="192957"/>
                    <a:pt x="795657" y="198669"/>
                    <a:pt x="801939" y="203619"/>
                  </a:cubicBezTo>
                  <a:cubicBezTo>
                    <a:pt x="807270" y="207807"/>
                    <a:pt x="812791" y="208378"/>
                    <a:pt x="819074" y="205142"/>
                  </a:cubicBezTo>
                  <a:cubicBezTo>
                    <a:pt x="833353" y="197336"/>
                    <a:pt x="847822" y="189721"/>
                    <a:pt x="862292" y="182295"/>
                  </a:cubicBezTo>
                  <a:cubicBezTo>
                    <a:pt x="872573" y="176965"/>
                    <a:pt x="878475" y="178107"/>
                    <a:pt x="885900" y="187246"/>
                  </a:cubicBezTo>
                  <a:cubicBezTo>
                    <a:pt x="888565" y="190291"/>
                    <a:pt x="891040" y="193528"/>
                    <a:pt x="893135" y="196955"/>
                  </a:cubicBezTo>
                  <a:cubicBezTo>
                    <a:pt x="898465" y="205332"/>
                    <a:pt x="897894" y="210853"/>
                    <a:pt x="891231" y="218279"/>
                  </a:cubicBezTo>
                  <a:cubicBezTo>
                    <a:pt x="879807" y="230654"/>
                    <a:pt x="868384" y="243219"/>
                    <a:pt x="856771" y="255404"/>
                  </a:cubicBezTo>
                  <a:cubicBezTo>
                    <a:pt x="852392" y="259973"/>
                    <a:pt x="851440" y="264924"/>
                    <a:pt x="853725" y="270635"/>
                  </a:cubicBezTo>
                  <a:cubicBezTo>
                    <a:pt x="857151" y="278822"/>
                    <a:pt x="861340" y="286437"/>
                    <a:pt x="866861" y="293481"/>
                  </a:cubicBezTo>
                  <a:cubicBezTo>
                    <a:pt x="871240" y="299193"/>
                    <a:pt x="876571" y="300716"/>
                    <a:pt x="883615" y="299003"/>
                  </a:cubicBezTo>
                  <a:cubicBezTo>
                    <a:pt x="899798" y="295005"/>
                    <a:pt x="916172" y="291387"/>
                    <a:pt x="932354" y="287960"/>
                  </a:cubicBezTo>
                  <a:cubicBezTo>
                    <a:pt x="940922" y="286056"/>
                    <a:pt x="946063" y="288532"/>
                    <a:pt x="950441" y="296337"/>
                  </a:cubicBezTo>
                  <a:cubicBezTo>
                    <a:pt x="952726" y="300526"/>
                    <a:pt x="954630" y="304905"/>
                    <a:pt x="956153" y="309474"/>
                  </a:cubicBezTo>
                  <a:cubicBezTo>
                    <a:pt x="959389" y="319945"/>
                    <a:pt x="957676" y="324896"/>
                    <a:pt x="948347" y="330798"/>
                  </a:cubicBezTo>
                  <a:cubicBezTo>
                    <a:pt x="935020" y="339175"/>
                    <a:pt x="921883" y="347932"/>
                    <a:pt x="908175" y="355738"/>
                  </a:cubicBezTo>
                  <a:cubicBezTo>
                    <a:pt x="900369" y="360307"/>
                    <a:pt x="898275" y="366400"/>
                    <a:pt x="899608" y="374396"/>
                  </a:cubicBezTo>
                  <a:cubicBezTo>
                    <a:pt x="900750" y="381821"/>
                    <a:pt x="902845" y="389056"/>
                    <a:pt x="905510" y="396100"/>
                  </a:cubicBezTo>
                  <a:cubicBezTo>
                    <a:pt x="907985" y="402573"/>
                    <a:pt x="912364" y="406001"/>
                    <a:pt x="919789" y="406191"/>
                  </a:cubicBezTo>
                  <a:cubicBezTo>
                    <a:pt x="936543" y="406381"/>
                    <a:pt x="953107" y="407524"/>
                    <a:pt x="969861" y="408095"/>
                  </a:cubicBezTo>
                  <a:cubicBezTo>
                    <a:pt x="978999" y="408476"/>
                    <a:pt x="983569" y="412093"/>
                    <a:pt x="986044" y="420851"/>
                  </a:cubicBezTo>
                  <a:cubicBezTo>
                    <a:pt x="987567" y="425801"/>
                    <a:pt x="988138" y="430941"/>
                    <a:pt x="988138" y="436272"/>
                  </a:cubicBezTo>
                  <a:cubicBezTo>
                    <a:pt x="988138" y="446553"/>
                    <a:pt x="985282" y="450742"/>
                    <a:pt x="975763" y="453788"/>
                  </a:cubicBezTo>
                  <a:cubicBezTo>
                    <a:pt x="960722" y="458548"/>
                    <a:pt x="945681" y="463117"/>
                    <a:pt x="930641" y="467686"/>
                  </a:cubicBezTo>
                  <a:cubicBezTo>
                    <a:pt x="919789" y="470923"/>
                    <a:pt x="916933" y="474350"/>
                    <a:pt x="916552" y="485582"/>
                  </a:cubicBezTo>
                  <a:cubicBezTo>
                    <a:pt x="916362" y="493388"/>
                    <a:pt x="915791" y="501384"/>
                    <a:pt x="917504" y="509191"/>
                  </a:cubicBezTo>
                  <a:cubicBezTo>
                    <a:pt x="918647" y="514521"/>
                    <a:pt x="921883" y="517758"/>
                    <a:pt x="927214" y="519471"/>
                  </a:cubicBezTo>
                  <a:cubicBezTo>
                    <a:pt x="943016" y="524231"/>
                    <a:pt x="958818" y="528991"/>
                    <a:pt x="974620" y="533941"/>
                  </a:cubicBezTo>
                  <a:cubicBezTo>
                    <a:pt x="985663" y="537368"/>
                    <a:pt x="988329" y="541176"/>
                    <a:pt x="988138" y="552789"/>
                  </a:cubicBezTo>
                  <a:cubicBezTo>
                    <a:pt x="988138" y="553931"/>
                    <a:pt x="988138" y="555074"/>
                    <a:pt x="988138" y="556216"/>
                  </a:cubicBezTo>
                  <a:cubicBezTo>
                    <a:pt x="987377" y="574113"/>
                    <a:pt x="981665" y="579824"/>
                    <a:pt x="963768" y="580395"/>
                  </a:cubicBezTo>
                  <a:cubicBezTo>
                    <a:pt x="948728" y="580776"/>
                    <a:pt x="933878" y="581538"/>
                    <a:pt x="918837" y="581728"/>
                  </a:cubicBezTo>
                  <a:cubicBezTo>
                    <a:pt x="913125" y="581918"/>
                    <a:pt x="909127" y="584394"/>
                    <a:pt x="906843" y="589153"/>
                  </a:cubicBezTo>
                  <a:cubicBezTo>
                    <a:pt x="902654" y="598101"/>
                    <a:pt x="899989" y="607430"/>
                    <a:pt x="899227" y="617330"/>
                  </a:cubicBezTo>
                  <a:cubicBezTo>
                    <a:pt x="898656" y="623613"/>
                    <a:pt x="901321" y="627802"/>
                    <a:pt x="906652" y="631038"/>
                  </a:cubicBezTo>
                  <a:cubicBezTo>
                    <a:pt x="919979" y="639225"/>
                    <a:pt x="933116" y="647412"/>
                    <a:pt x="946253" y="655789"/>
                  </a:cubicBezTo>
                  <a:cubicBezTo>
                    <a:pt x="958247" y="663214"/>
                    <a:pt x="959770" y="667783"/>
                    <a:pt x="955201" y="681110"/>
                  </a:cubicBezTo>
                  <a:cubicBezTo>
                    <a:pt x="953678" y="685680"/>
                    <a:pt x="951584" y="690058"/>
                    <a:pt x="948918" y="694057"/>
                  </a:cubicBezTo>
                  <a:cubicBezTo>
                    <a:pt x="946443" y="697674"/>
                    <a:pt x="942445" y="700149"/>
                    <a:pt x="936734" y="700149"/>
                  </a:cubicBezTo>
                  <a:cubicBezTo>
                    <a:pt x="926643" y="697864"/>
                    <a:pt x="916552" y="695579"/>
                    <a:pt x="906462" y="693485"/>
                  </a:cubicBezTo>
                  <a:cubicBezTo>
                    <a:pt x="898275" y="691581"/>
                    <a:pt x="889898" y="689868"/>
                    <a:pt x="881711" y="687774"/>
                  </a:cubicBezTo>
                  <a:cubicBezTo>
                    <a:pt x="876381" y="686441"/>
                    <a:pt x="872192" y="687964"/>
                    <a:pt x="868765" y="691772"/>
                  </a:cubicBezTo>
                  <a:cubicBezTo>
                    <a:pt x="861721" y="699959"/>
                    <a:pt x="856199" y="709288"/>
                    <a:pt x="853154" y="719759"/>
                  </a:cubicBezTo>
                  <a:cubicBezTo>
                    <a:pt x="851630" y="724709"/>
                    <a:pt x="853915" y="728326"/>
                    <a:pt x="856961" y="731753"/>
                  </a:cubicBezTo>
                  <a:cubicBezTo>
                    <a:pt x="868004" y="743748"/>
                    <a:pt x="879236" y="755742"/>
                    <a:pt x="890279" y="767546"/>
                  </a:cubicBezTo>
                  <a:cubicBezTo>
                    <a:pt x="898656" y="776494"/>
                    <a:pt x="899037" y="781825"/>
                    <a:pt x="892373" y="792106"/>
                  </a:cubicBezTo>
                  <a:cubicBezTo>
                    <a:pt x="891992" y="792677"/>
                    <a:pt x="891612" y="793439"/>
                    <a:pt x="891040" y="794010"/>
                  </a:cubicBezTo>
                  <a:cubicBezTo>
                    <a:pt x="878475" y="810954"/>
                    <a:pt x="872954" y="811145"/>
                    <a:pt x="857532" y="802387"/>
                  </a:cubicBezTo>
                  <a:cubicBezTo>
                    <a:pt x="844966" y="795152"/>
                    <a:pt x="831640" y="788679"/>
                    <a:pt x="818884" y="781825"/>
                  </a:cubicBezTo>
                  <a:cubicBezTo>
                    <a:pt x="813553" y="778969"/>
                    <a:pt x="808603" y="778969"/>
                    <a:pt x="803843" y="782396"/>
                  </a:cubicBezTo>
                  <a:cubicBezTo>
                    <a:pt x="796227" y="787727"/>
                    <a:pt x="789754" y="794200"/>
                    <a:pt x="784233" y="801625"/>
                  </a:cubicBezTo>
                  <a:cubicBezTo>
                    <a:pt x="780235" y="806956"/>
                    <a:pt x="780045" y="812287"/>
                    <a:pt x="783281" y="818189"/>
                  </a:cubicBezTo>
                  <a:cubicBezTo>
                    <a:pt x="791087" y="832468"/>
                    <a:pt x="798703" y="846937"/>
                    <a:pt x="806128" y="861407"/>
                  </a:cubicBezTo>
                  <a:cubicBezTo>
                    <a:pt x="811268" y="871498"/>
                    <a:pt x="810507" y="876067"/>
                    <a:pt x="802320" y="883873"/>
                  </a:cubicBezTo>
                  <a:cubicBezTo>
                    <a:pt x="800987" y="885015"/>
                    <a:pt x="799845" y="886348"/>
                    <a:pt x="798512" y="887300"/>
                  </a:cubicBezTo>
                  <a:cubicBezTo>
                    <a:pt x="786328" y="896248"/>
                    <a:pt x="780045" y="900627"/>
                    <a:pt x="765766" y="886157"/>
                  </a:cubicBezTo>
                  <a:cubicBezTo>
                    <a:pt x="755485" y="875686"/>
                    <a:pt x="744442" y="866357"/>
                    <a:pt x="733781" y="856266"/>
                  </a:cubicBezTo>
                  <a:cubicBezTo>
                    <a:pt x="728830" y="851507"/>
                    <a:pt x="723500" y="850555"/>
                    <a:pt x="717407" y="853030"/>
                  </a:cubicBezTo>
                  <a:cubicBezTo>
                    <a:pt x="709411" y="856266"/>
                    <a:pt x="701796" y="860455"/>
                    <a:pt x="694941" y="865786"/>
                  </a:cubicBezTo>
                  <a:cubicBezTo>
                    <a:pt x="689230" y="870165"/>
                    <a:pt x="687707" y="875686"/>
                    <a:pt x="689420" y="882540"/>
                  </a:cubicBezTo>
                  <a:cubicBezTo>
                    <a:pt x="693418" y="899104"/>
                    <a:pt x="697226" y="915858"/>
                    <a:pt x="700844" y="932421"/>
                  </a:cubicBezTo>
                  <a:cubicBezTo>
                    <a:pt x="702367" y="939656"/>
                    <a:pt x="699892" y="945177"/>
                    <a:pt x="693418" y="948985"/>
                  </a:cubicBezTo>
                  <a:cubicBezTo>
                    <a:pt x="689039" y="951651"/>
                    <a:pt x="684280" y="953745"/>
                    <a:pt x="679330" y="955268"/>
                  </a:cubicBezTo>
                  <a:cubicBezTo>
                    <a:pt x="669239" y="958504"/>
                    <a:pt x="663528" y="956600"/>
                    <a:pt x="657816" y="947653"/>
                  </a:cubicBezTo>
                  <a:cubicBezTo>
                    <a:pt x="649439" y="934325"/>
                    <a:pt x="640872" y="921189"/>
                    <a:pt x="632875" y="907481"/>
                  </a:cubicBezTo>
                  <a:cubicBezTo>
                    <a:pt x="628496" y="900056"/>
                    <a:pt x="622785" y="897200"/>
                    <a:pt x="614217" y="898723"/>
                  </a:cubicBezTo>
                  <a:cubicBezTo>
                    <a:pt x="607363" y="900056"/>
                    <a:pt x="600700" y="901769"/>
                    <a:pt x="594226" y="904054"/>
                  </a:cubicBezTo>
                  <a:cubicBezTo>
                    <a:pt x="585279" y="907290"/>
                    <a:pt x="582423" y="911098"/>
                    <a:pt x="582042" y="920617"/>
                  </a:cubicBezTo>
                  <a:cubicBezTo>
                    <a:pt x="581471" y="935658"/>
                    <a:pt x="581090" y="950508"/>
                    <a:pt x="580709" y="965549"/>
                  </a:cubicBezTo>
                  <a:cubicBezTo>
                    <a:pt x="580328" y="979257"/>
                    <a:pt x="576902" y="983636"/>
                    <a:pt x="563384" y="986111"/>
                  </a:cubicBezTo>
                  <a:cubicBezTo>
                    <a:pt x="559767" y="986872"/>
                    <a:pt x="556149" y="987253"/>
                    <a:pt x="552532" y="987443"/>
                  </a:cubicBezTo>
                  <a:cubicBezTo>
                    <a:pt x="543584" y="988015"/>
                    <a:pt x="537872" y="984397"/>
                    <a:pt x="535016" y="975639"/>
                  </a:cubicBezTo>
                  <a:cubicBezTo>
                    <a:pt x="529876" y="959647"/>
                    <a:pt x="524925" y="943845"/>
                    <a:pt x="520356" y="927852"/>
                  </a:cubicBezTo>
                  <a:cubicBezTo>
                    <a:pt x="518262" y="920617"/>
                    <a:pt x="513883" y="917190"/>
                    <a:pt x="506648" y="916048"/>
                  </a:cubicBezTo>
                  <a:cubicBezTo>
                    <a:pt x="498271" y="914906"/>
                    <a:pt x="489894" y="914906"/>
                    <a:pt x="481517" y="916238"/>
                  </a:cubicBezTo>
                  <a:cubicBezTo>
                    <a:pt x="475235" y="917190"/>
                    <a:pt x="471236" y="920427"/>
                    <a:pt x="469332" y="926710"/>
                  </a:cubicBezTo>
                  <a:cubicBezTo>
                    <a:pt x="464954" y="941750"/>
                    <a:pt x="460194" y="956791"/>
                    <a:pt x="455434" y="971832"/>
                  </a:cubicBezTo>
                  <a:cubicBezTo>
                    <a:pt x="451246" y="985349"/>
                    <a:pt x="445915" y="988776"/>
                    <a:pt x="432017" y="986872"/>
                  </a:cubicBezTo>
                  <a:cubicBezTo>
                    <a:pt x="411074" y="984016"/>
                    <a:pt x="408599" y="981160"/>
                    <a:pt x="408409" y="960218"/>
                  </a:cubicBezTo>
                  <a:cubicBezTo>
                    <a:pt x="408218" y="946510"/>
                    <a:pt x="407647" y="932992"/>
                    <a:pt x="407266" y="919285"/>
                  </a:cubicBezTo>
                  <a:cubicBezTo>
                    <a:pt x="407076" y="913002"/>
                    <a:pt x="404601" y="908052"/>
                    <a:pt x="398699" y="905577"/>
                  </a:cubicBezTo>
                  <a:cubicBezTo>
                    <a:pt x="389751" y="901769"/>
                    <a:pt x="380612" y="899104"/>
                    <a:pt x="370902" y="898532"/>
                  </a:cubicBezTo>
                  <a:cubicBezTo>
                    <a:pt x="365000" y="898152"/>
                    <a:pt x="360812" y="900436"/>
                    <a:pt x="357575" y="905577"/>
                  </a:cubicBezTo>
                  <a:cubicBezTo>
                    <a:pt x="349389" y="919285"/>
                    <a:pt x="340631" y="932612"/>
                    <a:pt x="332254" y="946129"/>
                  </a:cubicBezTo>
                  <a:cubicBezTo>
                    <a:pt x="325590" y="956791"/>
                    <a:pt x="320450" y="958695"/>
                    <a:pt x="308645" y="954697"/>
                  </a:cubicBezTo>
                  <a:cubicBezTo>
                    <a:pt x="308074" y="954506"/>
                    <a:pt x="307503" y="954316"/>
                    <a:pt x="306932" y="954126"/>
                  </a:cubicBezTo>
                  <a:cubicBezTo>
                    <a:pt x="288655" y="946701"/>
                    <a:pt x="285038" y="942512"/>
                    <a:pt x="289797" y="924235"/>
                  </a:cubicBezTo>
                  <a:cubicBezTo>
                    <a:pt x="293415" y="910336"/>
                    <a:pt x="296080" y="896248"/>
                    <a:pt x="299507" y="882159"/>
                  </a:cubicBezTo>
                  <a:cubicBezTo>
                    <a:pt x="301220" y="874924"/>
                    <a:pt x="299316" y="869403"/>
                    <a:pt x="293224" y="865024"/>
                  </a:cubicBezTo>
                  <a:cubicBezTo>
                    <a:pt x="286751" y="860455"/>
                    <a:pt x="280088" y="856457"/>
                    <a:pt x="272853" y="853220"/>
                  </a:cubicBezTo>
                  <a:cubicBezTo>
                    <a:pt x="265999" y="850174"/>
                    <a:pt x="260097" y="851316"/>
                    <a:pt x="254385" y="856647"/>
                  </a:cubicBezTo>
                  <a:cubicBezTo>
                    <a:pt x="242962" y="867499"/>
                    <a:pt x="231348" y="878161"/>
                    <a:pt x="219925" y="888823"/>
                  </a:cubicBezTo>
                  <a:cubicBezTo>
                    <a:pt x="211358" y="897010"/>
                    <a:pt x="205837" y="897390"/>
                    <a:pt x="195746" y="891107"/>
                  </a:cubicBezTo>
                  <a:cubicBezTo>
                    <a:pt x="194604" y="890346"/>
                    <a:pt x="193461" y="889584"/>
                    <a:pt x="192319" y="888823"/>
                  </a:cubicBezTo>
                  <a:cubicBezTo>
                    <a:pt x="177659" y="878352"/>
                    <a:pt x="176326" y="872830"/>
                    <a:pt x="184703" y="857028"/>
                  </a:cubicBezTo>
                  <a:cubicBezTo>
                    <a:pt x="191557" y="844082"/>
                    <a:pt x="198221" y="831135"/>
                    <a:pt x="205265" y="818379"/>
                  </a:cubicBezTo>
                  <a:cubicBezTo>
                    <a:pt x="208883" y="811716"/>
                    <a:pt x="208312" y="806004"/>
                    <a:pt x="203742" y="800293"/>
                  </a:cubicBezTo>
                  <a:cubicBezTo>
                    <a:pt x="198792" y="794010"/>
                    <a:pt x="193080" y="788298"/>
                    <a:pt x="186607" y="783348"/>
                  </a:cubicBezTo>
                  <a:cubicBezTo>
                    <a:pt x="180896" y="778969"/>
                    <a:pt x="175184" y="778589"/>
                    <a:pt x="168901" y="782015"/>
                  </a:cubicBezTo>
                  <a:cubicBezTo>
                    <a:pt x="154812" y="789631"/>
                    <a:pt x="140533" y="797246"/>
                    <a:pt x="126064" y="804672"/>
                  </a:cubicBezTo>
                  <a:cubicBezTo>
                    <a:pt x="115974" y="810002"/>
                    <a:pt x="110072" y="808670"/>
                    <a:pt x="102647" y="800293"/>
                  </a:cubicBezTo>
                  <a:cubicBezTo>
                    <a:pt x="102075" y="799721"/>
                    <a:pt x="101695" y="799150"/>
                    <a:pt x="101123" y="798579"/>
                  </a:cubicBezTo>
                  <a:cubicBezTo>
                    <a:pt x="87986" y="783348"/>
                    <a:pt x="88177" y="778017"/>
                    <a:pt x="102075" y="763548"/>
                  </a:cubicBezTo>
                  <a:cubicBezTo>
                    <a:pt x="111785" y="753267"/>
                    <a:pt x="120924" y="742796"/>
                    <a:pt x="130824" y="732895"/>
                  </a:cubicBezTo>
                  <a:cubicBezTo>
                    <a:pt x="135774" y="727755"/>
                    <a:pt x="136726" y="722424"/>
                    <a:pt x="134251" y="716141"/>
                  </a:cubicBezTo>
                  <a:cubicBezTo>
                    <a:pt x="131014" y="707955"/>
                    <a:pt x="126445" y="700339"/>
                    <a:pt x="121114" y="693295"/>
                  </a:cubicBezTo>
                  <a:cubicBezTo>
                    <a:pt x="116735" y="687583"/>
                    <a:pt x="110833" y="687012"/>
                    <a:pt x="104551" y="688535"/>
                  </a:cubicBezTo>
                  <a:cubicBezTo>
                    <a:pt x="90652" y="691772"/>
                    <a:pt x="76944" y="695008"/>
                    <a:pt x="63046" y="698055"/>
                  </a:cubicBezTo>
                  <a:cubicBezTo>
                    <a:pt x="61142" y="698435"/>
                    <a:pt x="59238" y="699007"/>
                    <a:pt x="57525" y="699387"/>
                  </a:cubicBezTo>
                  <a:cubicBezTo>
                    <a:pt x="47053" y="701291"/>
                    <a:pt x="41723" y="698816"/>
                    <a:pt x="36963" y="689297"/>
                  </a:cubicBezTo>
                  <a:cubicBezTo>
                    <a:pt x="35249" y="685680"/>
                    <a:pt x="33536" y="682062"/>
                    <a:pt x="32203" y="678255"/>
                  </a:cubicBezTo>
                  <a:cubicBezTo>
                    <a:pt x="28776" y="668164"/>
                    <a:pt x="30680" y="662452"/>
                    <a:pt x="39819" y="656741"/>
                  </a:cubicBezTo>
                  <a:cubicBezTo>
                    <a:pt x="52765" y="648554"/>
                    <a:pt x="65902" y="640367"/>
                    <a:pt x="78848" y="632371"/>
                  </a:cubicBezTo>
                  <a:cubicBezTo>
                    <a:pt x="89129" y="625898"/>
                    <a:pt x="90652" y="622280"/>
                    <a:pt x="88177" y="610477"/>
                  </a:cubicBezTo>
                  <a:cubicBezTo>
                    <a:pt x="86654" y="603813"/>
                    <a:pt x="84940" y="596959"/>
                    <a:pt x="82275" y="590676"/>
                  </a:cubicBezTo>
                  <a:cubicBezTo>
                    <a:pt x="79609" y="584394"/>
                    <a:pt x="75040" y="581347"/>
                    <a:pt x="67996" y="581157"/>
                  </a:cubicBezTo>
                  <a:cubicBezTo>
                    <a:pt x="52575" y="580966"/>
                    <a:pt x="37344" y="580395"/>
                    <a:pt x="21922" y="579824"/>
                  </a:cubicBezTo>
                  <a:cubicBezTo>
                    <a:pt x="8024" y="579443"/>
                    <a:pt x="3836" y="575826"/>
                    <a:pt x="1360" y="562499"/>
                  </a:cubicBezTo>
                  <a:cubicBezTo>
                    <a:pt x="1170" y="561166"/>
                    <a:pt x="789" y="559834"/>
                    <a:pt x="599" y="558501"/>
                  </a:cubicBezTo>
                  <a:cubicBezTo>
                    <a:pt x="-1496" y="541556"/>
                    <a:pt x="1360" y="537177"/>
                    <a:pt x="17924" y="532227"/>
                  </a:cubicBezTo>
                  <a:cubicBezTo>
                    <a:pt x="31632" y="528039"/>
                    <a:pt x="45340" y="523469"/>
                    <a:pt x="59238" y="519662"/>
                  </a:cubicBezTo>
                  <a:cubicBezTo>
                    <a:pt x="66854" y="517568"/>
                    <a:pt x="70852" y="513189"/>
                    <a:pt x="71614" y="505763"/>
                  </a:cubicBezTo>
                  <a:cubicBezTo>
                    <a:pt x="72375" y="497006"/>
                    <a:pt x="72756" y="488057"/>
                    <a:pt x="71042" y="479300"/>
                  </a:cubicBezTo>
                  <a:cubicBezTo>
                    <a:pt x="70090" y="473588"/>
                    <a:pt x="66854" y="470161"/>
                    <a:pt x="61333" y="468447"/>
                  </a:cubicBezTo>
                  <a:cubicBezTo>
                    <a:pt x="46673" y="464069"/>
                    <a:pt x="32013" y="459500"/>
                    <a:pt x="17353" y="454930"/>
                  </a:cubicBezTo>
                  <a:cubicBezTo>
                    <a:pt x="1360" y="449980"/>
                    <a:pt x="-353" y="447315"/>
                    <a:pt x="599" y="430560"/>
                  </a:cubicBezTo>
                  <a:cubicBezTo>
                    <a:pt x="789" y="427133"/>
                    <a:pt x="1551" y="423707"/>
                    <a:pt x="2312" y="420470"/>
                  </a:cubicBezTo>
                  <a:cubicBezTo>
                    <a:pt x="4597" y="412093"/>
                    <a:pt x="9357" y="408285"/>
                    <a:pt x="18115" y="407904"/>
                  </a:cubicBezTo>
                  <a:cubicBezTo>
                    <a:pt x="32393" y="407333"/>
                    <a:pt x="46482" y="406953"/>
                    <a:pt x="60761" y="406572"/>
                  </a:cubicBezTo>
                  <a:cubicBezTo>
                    <a:pt x="62856" y="406572"/>
                    <a:pt x="64950" y="406381"/>
                    <a:pt x="67044" y="406381"/>
                  </a:cubicBezTo>
                  <a:cubicBezTo>
                    <a:pt x="76563" y="406762"/>
                    <a:pt x="81513" y="401431"/>
                    <a:pt x="83989" y="393054"/>
                  </a:cubicBezTo>
                  <a:cubicBezTo>
                    <a:pt x="85892" y="386771"/>
                    <a:pt x="87606" y="380489"/>
                    <a:pt x="88938" y="374206"/>
                  </a:cubicBezTo>
                  <a:cubicBezTo>
                    <a:pt x="90652" y="365448"/>
                    <a:pt x="88558" y="361259"/>
                    <a:pt x="80943" y="356309"/>
                  </a:cubicBezTo>
                  <a:cubicBezTo>
                    <a:pt x="67996" y="348123"/>
                    <a:pt x="54859" y="339936"/>
                    <a:pt x="41913" y="331940"/>
                  </a:cubicBezTo>
                  <a:cubicBezTo>
                    <a:pt x="30300" y="324705"/>
                    <a:pt x="28586" y="320136"/>
                    <a:pt x="33155" y="306999"/>
                  </a:cubicBezTo>
                  <a:cubicBezTo>
                    <a:pt x="34488" y="302811"/>
                    <a:pt x="36201" y="298622"/>
                    <a:pt x="38676" y="295005"/>
                  </a:cubicBezTo>
                  <a:cubicBezTo>
                    <a:pt x="42674" y="288912"/>
                    <a:pt x="48196" y="285866"/>
                    <a:pt x="55811" y="287770"/>
                  </a:cubicBezTo>
                  <a:cubicBezTo>
                    <a:pt x="71994" y="291578"/>
                    <a:pt x="88368" y="295005"/>
                    <a:pt x="104551" y="299003"/>
                  </a:cubicBezTo>
                  <a:cubicBezTo>
                    <a:pt x="111975" y="300907"/>
                    <a:pt x="117687" y="299193"/>
                    <a:pt x="122256" y="293101"/>
                  </a:cubicBezTo>
                  <a:cubicBezTo>
                    <a:pt x="127016" y="286628"/>
                    <a:pt x="131205" y="279583"/>
                    <a:pt x="134251" y="272158"/>
                  </a:cubicBezTo>
                  <a:cubicBezTo>
                    <a:pt x="136916" y="265495"/>
                    <a:pt x="136155" y="259783"/>
                    <a:pt x="130824" y="254262"/>
                  </a:cubicBezTo>
                  <a:cubicBezTo>
                    <a:pt x="119781" y="243029"/>
                    <a:pt x="109310" y="231415"/>
                    <a:pt x="98458" y="219802"/>
                  </a:cubicBezTo>
                  <a:cubicBezTo>
                    <a:pt x="90081" y="210663"/>
                    <a:pt x="89700" y="205523"/>
                    <a:pt x="96554" y="195242"/>
                  </a:cubicBezTo>
                  <a:cubicBezTo>
                    <a:pt x="97696" y="193719"/>
                    <a:pt x="98648" y="192005"/>
                    <a:pt x="99791" y="190482"/>
                  </a:cubicBezTo>
                  <a:cubicBezTo>
                    <a:pt x="109500" y="177726"/>
                    <a:pt x="114831" y="176584"/>
                    <a:pt x="129110" y="184009"/>
                  </a:cubicBezTo>
                  <a:cubicBezTo>
                    <a:pt x="142437" y="191053"/>
                    <a:pt x="155764" y="197907"/>
                    <a:pt x="168711" y="205142"/>
                  </a:cubicBezTo>
                  <a:cubicBezTo>
                    <a:pt x="175565" y="208950"/>
                    <a:pt x="181657" y="208188"/>
                    <a:pt x="187369" y="203428"/>
                  </a:cubicBezTo>
                  <a:cubicBezTo>
                    <a:pt x="193080" y="198669"/>
                    <a:pt x="198411" y="193338"/>
                    <a:pt x="203361" y="187626"/>
                  </a:cubicBezTo>
                  <a:cubicBezTo>
                    <a:pt x="208312" y="181724"/>
                    <a:pt x="209454" y="175822"/>
                    <a:pt x="205456" y="168587"/>
                  </a:cubicBezTo>
                  <a:cubicBezTo>
                    <a:pt x="197459" y="154309"/>
                    <a:pt x="190034" y="139839"/>
                    <a:pt x="182419" y="125370"/>
                  </a:cubicBezTo>
                  <a:cubicBezTo>
                    <a:pt x="177469" y="115850"/>
                    <a:pt x="178611" y="110710"/>
                    <a:pt x="186417" y="103475"/>
                  </a:cubicBezTo>
                  <a:cubicBezTo>
                    <a:pt x="190034" y="100048"/>
                    <a:pt x="194032" y="97192"/>
                    <a:pt x="198411" y="94527"/>
                  </a:cubicBezTo>
                  <a:cubicBezTo>
                    <a:pt x="206027" y="90148"/>
                    <a:pt x="211358" y="90719"/>
                    <a:pt x="217831" y="96621"/>
                  </a:cubicBezTo>
                  <a:cubicBezTo>
                    <a:pt x="228873" y="106711"/>
                    <a:pt x="239916" y="116992"/>
                    <a:pt x="250768" y="127273"/>
                  </a:cubicBezTo>
                  <a:cubicBezTo>
                    <a:pt x="262191" y="138126"/>
                    <a:pt x="264666" y="138506"/>
                    <a:pt x="278564" y="131272"/>
                  </a:cubicBezTo>
                  <a:cubicBezTo>
                    <a:pt x="284086" y="128416"/>
                    <a:pt x="289226" y="125370"/>
                    <a:pt x="294176" y="121562"/>
                  </a:cubicBezTo>
                  <a:cubicBezTo>
                    <a:pt x="299507" y="117183"/>
                    <a:pt x="301220" y="112043"/>
                    <a:pt x="299507" y="105189"/>
                  </a:cubicBezTo>
                  <a:cubicBezTo>
                    <a:pt x="295509" y="89386"/>
                    <a:pt x="292082" y="73394"/>
                    <a:pt x="288465" y="57592"/>
                  </a:cubicBezTo>
                  <a:cubicBezTo>
                    <a:pt x="286180" y="47311"/>
                    <a:pt x="288655" y="42170"/>
                    <a:pt x="297794" y="37220"/>
                  </a:cubicBezTo>
                  <a:cubicBezTo>
                    <a:pt x="301982" y="35126"/>
                    <a:pt x="306170" y="33412"/>
                    <a:pt x="310549" y="31889"/>
                  </a:cubicBezTo>
                  <a:cubicBezTo>
                    <a:pt x="319878" y="29034"/>
                    <a:pt x="325209" y="30747"/>
                    <a:pt x="330731" y="39124"/>
                  </a:cubicBezTo>
                  <a:cubicBezTo>
                    <a:pt x="339488" y="52642"/>
                    <a:pt x="348246" y="66159"/>
                    <a:pt x="356243" y="80248"/>
                  </a:cubicBezTo>
                  <a:cubicBezTo>
                    <a:pt x="360431" y="87483"/>
                    <a:pt x="366142" y="89957"/>
                    <a:pt x="373949" y="88815"/>
                  </a:cubicBezTo>
                  <a:cubicBezTo>
                    <a:pt x="382135" y="87483"/>
                    <a:pt x="390132" y="85388"/>
                    <a:pt x="397747" y="82152"/>
                  </a:cubicBezTo>
                  <a:cubicBezTo>
                    <a:pt x="403268" y="79677"/>
                    <a:pt x="406314" y="75869"/>
                    <a:pt x="406505" y="69396"/>
                  </a:cubicBezTo>
                  <a:cubicBezTo>
                    <a:pt x="406886" y="52832"/>
                    <a:pt x="407837" y="36459"/>
                    <a:pt x="408409" y="19895"/>
                  </a:cubicBezTo>
                  <a:cubicBezTo>
                    <a:pt x="408789" y="9233"/>
                    <a:pt x="412216" y="4664"/>
                    <a:pt x="422497" y="1808"/>
                  </a:cubicBezTo>
                  <a:cubicBezTo>
                    <a:pt x="424210" y="1427"/>
                    <a:pt x="425924" y="856"/>
                    <a:pt x="427638" y="666"/>
                  </a:cubicBezTo>
                  <a:cubicBezTo>
                    <a:pt x="446486" y="-1429"/>
                    <a:pt x="451056" y="666"/>
                    <a:pt x="456005" y="17991"/>
                  </a:cubicBezTo>
                  <a:cubicBezTo>
                    <a:pt x="460003" y="32080"/>
                    <a:pt x="464763" y="45788"/>
                    <a:pt x="468571" y="59876"/>
                  </a:cubicBezTo>
                  <a:cubicBezTo>
                    <a:pt x="470475" y="66540"/>
                    <a:pt x="474473" y="70157"/>
                    <a:pt x="480946" y="71109"/>
                  </a:cubicBezTo>
                  <a:cubicBezTo>
                    <a:pt x="489894" y="72252"/>
                    <a:pt x="499033" y="72252"/>
                    <a:pt x="507981" y="71109"/>
                  </a:cubicBezTo>
                  <a:cubicBezTo>
                    <a:pt x="514264" y="70348"/>
                    <a:pt x="518071" y="66540"/>
                    <a:pt x="519975" y="60257"/>
                  </a:cubicBezTo>
                  <a:cubicBezTo>
                    <a:pt x="524545" y="44836"/>
                    <a:pt x="529304" y="29415"/>
                    <a:pt x="534064" y="13993"/>
                  </a:cubicBezTo>
                  <a:cubicBezTo>
                    <a:pt x="537682" y="2570"/>
                    <a:pt x="541299" y="-96"/>
                    <a:pt x="553293" y="9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15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: Shape 11">
              <a:extLst>
                <a:ext uri="{FF2B5EF4-FFF2-40B4-BE49-F238E27FC236}">
                  <a16:creationId xmlns:a16="http://schemas.microsoft.com/office/drawing/2014/main" xmlns="" id="{489CC29D-759A-4AF9-9B85-B691ABB324C9}"/>
                </a:ext>
              </a:extLst>
            </p:cNvPr>
            <p:cNvSpPr/>
            <p:nvPr/>
          </p:nvSpPr>
          <p:spPr>
            <a:xfrm>
              <a:off x="5869583" y="1545282"/>
              <a:ext cx="685579" cy="683455"/>
            </a:xfrm>
            <a:custGeom>
              <a:avLst/>
              <a:gdLst>
                <a:gd name="connsiteX0" fmla="*/ 342697 w 685579"/>
                <a:gd name="connsiteY0" fmla="*/ 242720 h 683455"/>
                <a:gd name="connsiteX1" fmla="*/ 244624 w 685579"/>
                <a:gd name="connsiteY1" fmla="*/ 340793 h 683455"/>
                <a:gd name="connsiteX2" fmla="*/ 342697 w 685579"/>
                <a:gd name="connsiteY2" fmla="*/ 438866 h 683455"/>
                <a:gd name="connsiteX3" fmla="*/ 440770 w 685579"/>
                <a:gd name="connsiteY3" fmla="*/ 340793 h 683455"/>
                <a:gd name="connsiteX4" fmla="*/ 342697 w 685579"/>
                <a:gd name="connsiteY4" fmla="*/ 242720 h 683455"/>
                <a:gd name="connsiteX5" fmla="*/ 342697 w 685579"/>
                <a:gd name="connsiteY5" fmla="*/ 179817 h 683455"/>
                <a:gd name="connsiteX6" fmla="*/ 503673 w 685579"/>
                <a:gd name="connsiteY6" fmla="*/ 340793 h 683455"/>
                <a:gd name="connsiteX7" fmla="*/ 342697 w 685579"/>
                <a:gd name="connsiteY7" fmla="*/ 501769 h 683455"/>
                <a:gd name="connsiteX8" fmla="*/ 181721 w 685579"/>
                <a:gd name="connsiteY8" fmla="*/ 340793 h 683455"/>
                <a:gd name="connsiteX9" fmla="*/ 342697 w 685579"/>
                <a:gd name="connsiteY9" fmla="*/ 179817 h 683455"/>
                <a:gd name="connsiteX10" fmla="*/ 342697 w 685579"/>
                <a:gd name="connsiteY10" fmla="*/ 141042 h 683455"/>
                <a:gd name="connsiteX11" fmla="*/ 142791 w 685579"/>
                <a:gd name="connsiteY11" fmla="*/ 340187 h 683455"/>
                <a:gd name="connsiteX12" fmla="*/ 341936 w 685579"/>
                <a:gd name="connsiteY12" fmla="*/ 540855 h 683455"/>
                <a:gd name="connsiteX13" fmla="*/ 542604 w 685579"/>
                <a:gd name="connsiteY13" fmla="*/ 341139 h 683455"/>
                <a:gd name="connsiteX14" fmla="*/ 342697 w 685579"/>
                <a:gd name="connsiteY14" fmla="*/ 141042 h 683455"/>
                <a:gd name="connsiteX15" fmla="*/ 393531 w 685579"/>
                <a:gd name="connsiteY15" fmla="*/ 346 h 683455"/>
                <a:gd name="connsiteX16" fmla="*/ 455216 w 685579"/>
                <a:gd name="connsiteY16" fmla="*/ 15006 h 683455"/>
                <a:gd name="connsiteX17" fmla="*/ 462451 w 685579"/>
                <a:gd name="connsiteY17" fmla="*/ 23954 h 683455"/>
                <a:gd name="connsiteX18" fmla="*/ 462832 w 685579"/>
                <a:gd name="connsiteY18" fmla="*/ 31379 h 683455"/>
                <a:gd name="connsiteX19" fmla="*/ 464354 w 685579"/>
                <a:gd name="connsiteY19" fmla="*/ 77453 h 683455"/>
                <a:gd name="connsiteX20" fmla="*/ 464926 w 685579"/>
                <a:gd name="connsiteY20" fmla="*/ 90209 h 683455"/>
                <a:gd name="connsiteX21" fmla="*/ 470828 w 685579"/>
                <a:gd name="connsiteY21" fmla="*/ 99728 h 683455"/>
                <a:gd name="connsiteX22" fmla="*/ 484726 w 685579"/>
                <a:gd name="connsiteY22" fmla="*/ 107724 h 683455"/>
                <a:gd name="connsiteX23" fmla="*/ 498053 w 685579"/>
                <a:gd name="connsiteY23" fmla="*/ 107724 h 683455"/>
                <a:gd name="connsiteX24" fmla="*/ 554408 w 685579"/>
                <a:gd name="connsiteY24" fmla="*/ 76310 h 683455"/>
                <a:gd name="connsiteX25" fmla="*/ 566402 w 685579"/>
                <a:gd name="connsiteY25" fmla="*/ 78024 h 683455"/>
                <a:gd name="connsiteX26" fmla="*/ 610191 w 685579"/>
                <a:gd name="connsiteY26" fmla="*/ 122765 h 683455"/>
                <a:gd name="connsiteX27" fmla="*/ 611714 w 685579"/>
                <a:gd name="connsiteY27" fmla="*/ 135140 h 683455"/>
                <a:gd name="connsiteX28" fmla="*/ 578968 w 685579"/>
                <a:gd name="connsiteY28" fmla="*/ 190353 h 683455"/>
                <a:gd name="connsiteX29" fmla="*/ 578777 w 685579"/>
                <a:gd name="connsiteY29" fmla="*/ 203108 h 683455"/>
                <a:gd name="connsiteX30" fmla="*/ 587154 w 685579"/>
                <a:gd name="connsiteY30" fmla="*/ 218530 h 683455"/>
                <a:gd name="connsiteX31" fmla="*/ 596864 w 685579"/>
                <a:gd name="connsiteY31" fmla="*/ 224622 h 683455"/>
                <a:gd name="connsiteX32" fmla="*/ 618759 w 685579"/>
                <a:gd name="connsiteY32" fmla="*/ 226145 h 683455"/>
                <a:gd name="connsiteX33" fmla="*/ 663309 w 685579"/>
                <a:gd name="connsiteY33" fmla="*/ 229001 h 683455"/>
                <a:gd name="connsiteX34" fmla="*/ 671877 w 685579"/>
                <a:gd name="connsiteY34" fmla="*/ 236236 h 683455"/>
                <a:gd name="connsiteX35" fmla="*/ 685394 w 685579"/>
                <a:gd name="connsiteY35" fmla="*/ 298302 h 683455"/>
                <a:gd name="connsiteX36" fmla="*/ 683300 w 685579"/>
                <a:gd name="connsiteY36" fmla="*/ 305918 h 683455"/>
                <a:gd name="connsiteX37" fmla="*/ 679492 w 685579"/>
                <a:gd name="connsiteY37" fmla="*/ 308583 h 683455"/>
                <a:gd name="connsiteX38" fmla="*/ 622186 w 685579"/>
                <a:gd name="connsiteY38" fmla="*/ 337141 h 683455"/>
                <a:gd name="connsiteX39" fmla="*/ 615712 w 685579"/>
                <a:gd name="connsiteY39" fmla="*/ 346851 h 683455"/>
                <a:gd name="connsiteX40" fmla="*/ 614380 w 685579"/>
                <a:gd name="connsiteY40" fmla="*/ 368365 h 683455"/>
                <a:gd name="connsiteX41" fmla="*/ 619330 w 685579"/>
                <a:gd name="connsiteY41" fmla="*/ 378645 h 683455"/>
                <a:gd name="connsiteX42" fmla="*/ 672258 w 685579"/>
                <a:gd name="connsiteY42" fmla="*/ 417675 h 683455"/>
                <a:gd name="connsiteX43" fmla="*/ 675875 w 685579"/>
                <a:gd name="connsiteY43" fmla="*/ 429479 h 683455"/>
                <a:gd name="connsiteX44" fmla="*/ 666165 w 685579"/>
                <a:gd name="connsiteY44" fmla="*/ 456324 h 683455"/>
                <a:gd name="connsiteX45" fmla="*/ 655123 w 685579"/>
                <a:gd name="connsiteY45" fmla="*/ 486214 h 683455"/>
                <a:gd name="connsiteX46" fmla="*/ 645794 w 685579"/>
                <a:gd name="connsiteY46" fmla="*/ 492307 h 683455"/>
                <a:gd name="connsiteX47" fmla="*/ 621995 w 685579"/>
                <a:gd name="connsiteY47" fmla="*/ 489832 h 683455"/>
                <a:gd name="connsiteX48" fmla="*/ 580872 w 685579"/>
                <a:gd name="connsiteY48" fmla="*/ 485453 h 683455"/>
                <a:gd name="connsiteX49" fmla="*/ 570400 w 685579"/>
                <a:gd name="connsiteY49" fmla="*/ 490212 h 683455"/>
                <a:gd name="connsiteX50" fmla="*/ 555550 w 685579"/>
                <a:gd name="connsiteY50" fmla="*/ 510394 h 683455"/>
                <a:gd name="connsiteX51" fmla="*/ 553837 w 685579"/>
                <a:gd name="connsiteY51" fmla="*/ 523149 h 683455"/>
                <a:gd name="connsiteX52" fmla="*/ 576873 w 685579"/>
                <a:gd name="connsiteY52" fmla="*/ 583693 h 683455"/>
                <a:gd name="connsiteX53" fmla="*/ 573447 w 685579"/>
                <a:gd name="connsiteY53" fmla="*/ 596068 h 683455"/>
                <a:gd name="connsiteX54" fmla="*/ 527944 w 685579"/>
                <a:gd name="connsiteY54" fmla="*/ 630528 h 683455"/>
                <a:gd name="connsiteX55" fmla="*/ 515569 w 685579"/>
                <a:gd name="connsiteY55" fmla="*/ 630337 h 683455"/>
                <a:gd name="connsiteX56" fmla="*/ 466258 w 685579"/>
                <a:gd name="connsiteY56" fmla="*/ 590546 h 683455"/>
                <a:gd name="connsiteX57" fmla="*/ 454645 w 685579"/>
                <a:gd name="connsiteY57" fmla="*/ 588262 h 683455"/>
                <a:gd name="connsiteX58" fmla="*/ 425706 w 685579"/>
                <a:gd name="connsiteY58" fmla="*/ 599304 h 683455"/>
                <a:gd name="connsiteX59" fmla="*/ 418662 w 685579"/>
                <a:gd name="connsiteY59" fmla="*/ 607681 h 683455"/>
                <a:gd name="connsiteX60" fmla="*/ 414663 w 685579"/>
                <a:gd name="connsiteY60" fmla="*/ 626720 h 683455"/>
                <a:gd name="connsiteX61" fmla="*/ 405144 w 685579"/>
                <a:gd name="connsiteY61" fmla="*/ 672223 h 683455"/>
                <a:gd name="connsiteX62" fmla="*/ 397148 w 685579"/>
                <a:gd name="connsiteY62" fmla="*/ 679838 h 683455"/>
                <a:gd name="connsiteX63" fmla="*/ 366876 w 685579"/>
                <a:gd name="connsiteY63" fmla="*/ 683075 h 683455"/>
                <a:gd name="connsiteX64" fmla="*/ 353930 w 685579"/>
                <a:gd name="connsiteY64" fmla="*/ 683455 h 683455"/>
                <a:gd name="connsiteX65" fmla="*/ 336034 w 685579"/>
                <a:gd name="connsiteY65" fmla="*/ 683455 h 683455"/>
                <a:gd name="connsiteX66" fmla="*/ 328989 w 685579"/>
                <a:gd name="connsiteY66" fmla="*/ 675459 h 683455"/>
                <a:gd name="connsiteX67" fmla="*/ 309379 w 685579"/>
                <a:gd name="connsiteY67" fmla="*/ 616058 h 683455"/>
                <a:gd name="connsiteX68" fmla="*/ 300050 w 685579"/>
                <a:gd name="connsiteY68" fmla="*/ 607681 h 683455"/>
                <a:gd name="connsiteX69" fmla="*/ 269588 w 685579"/>
                <a:gd name="connsiteY69" fmla="*/ 600827 h 683455"/>
                <a:gd name="connsiteX70" fmla="*/ 256071 w 685579"/>
                <a:gd name="connsiteY70" fmla="*/ 604825 h 683455"/>
                <a:gd name="connsiteX71" fmla="*/ 211520 w 685579"/>
                <a:gd name="connsiteY71" fmla="*/ 649947 h 683455"/>
                <a:gd name="connsiteX72" fmla="*/ 200097 w 685579"/>
                <a:gd name="connsiteY72" fmla="*/ 651851 h 683455"/>
                <a:gd name="connsiteX73" fmla="*/ 152310 w 685579"/>
                <a:gd name="connsiteY73" fmla="*/ 625007 h 683455"/>
                <a:gd name="connsiteX74" fmla="*/ 146979 w 685579"/>
                <a:gd name="connsiteY74" fmla="*/ 612822 h 683455"/>
                <a:gd name="connsiteX75" fmla="*/ 162591 w 685579"/>
                <a:gd name="connsiteY75" fmla="*/ 551327 h 683455"/>
                <a:gd name="connsiteX76" fmla="*/ 159735 w 685579"/>
                <a:gd name="connsiteY76" fmla="*/ 539523 h 683455"/>
                <a:gd name="connsiteX77" fmla="*/ 136698 w 685579"/>
                <a:gd name="connsiteY77" fmla="*/ 515534 h 683455"/>
                <a:gd name="connsiteX78" fmla="*/ 125656 w 685579"/>
                <a:gd name="connsiteY78" fmla="*/ 512297 h 683455"/>
                <a:gd name="connsiteX79" fmla="*/ 114613 w 685579"/>
                <a:gd name="connsiteY79" fmla="*/ 514772 h 683455"/>
                <a:gd name="connsiteX80" fmla="*/ 62828 w 685579"/>
                <a:gd name="connsiteY80" fmla="*/ 526386 h 683455"/>
                <a:gd name="connsiteX81" fmla="*/ 52166 w 685579"/>
                <a:gd name="connsiteY81" fmla="*/ 521626 h 683455"/>
                <a:gd name="connsiteX82" fmla="*/ 26083 w 685579"/>
                <a:gd name="connsiteY82" fmla="*/ 471174 h 683455"/>
                <a:gd name="connsiteX83" fmla="*/ 27987 w 685579"/>
                <a:gd name="connsiteY83" fmla="*/ 460322 h 683455"/>
                <a:gd name="connsiteX84" fmla="*/ 76155 w 685579"/>
                <a:gd name="connsiteY84" fmla="*/ 415581 h 683455"/>
                <a:gd name="connsiteX85" fmla="*/ 79963 w 685579"/>
                <a:gd name="connsiteY85" fmla="*/ 404729 h 683455"/>
                <a:gd name="connsiteX86" fmla="*/ 74251 w 685579"/>
                <a:gd name="connsiteY86" fmla="*/ 373696 h 683455"/>
                <a:gd name="connsiteX87" fmla="*/ 66826 w 685579"/>
                <a:gd name="connsiteY87" fmla="*/ 364938 h 683455"/>
                <a:gd name="connsiteX88" fmla="*/ 24750 w 685579"/>
                <a:gd name="connsiteY88" fmla="*/ 349516 h 683455"/>
                <a:gd name="connsiteX89" fmla="*/ 0 w 685579"/>
                <a:gd name="connsiteY89" fmla="*/ 340187 h 683455"/>
                <a:gd name="connsiteX90" fmla="*/ 0 w 685579"/>
                <a:gd name="connsiteY90" fmla="*/ 329526 h 683455"/>
                <a:gd name="connsiteX91" fmla="*/ 1713 w 685579"/>
                <a:gd name="connsiteY91" fmla="*/ 310868 h 683455"/>
                <a:gd name="connsiteX92" fmla="*/ 6473 w 685579"/>
                <a:gd name="connsiteY92" fmla="*/ 274504 h 683455"/>
                <a:gd name="connsiteX93" fmla="*/ 14089 w 685579"/>
                <a:gd name="connsiteY93" fmla="*/ 266888 h 683455"/>
                <a:gd name="connsiteX94" fmla="*/ 79011 w 685579"/>
                <a:gd name="connsiteY94" fmla="*/ 255084 h 683455"/>
                <a:gd name="connsiteX95" fmla="*/ 88530 w 685579"/>
                <a:gd name="connsiteY95" fmla="*/ 247659 h 683455"/>
                <a:gd name="connsiteX96" fmla="*/ 98430 w 685579"/>
                <a:gd name="connsiteY96" fmla="*/ 223861 h 683455"/>
                <a:gd name="connsiteX97" fmla="*/ 96717 w 685579"/>
                <a:gd name="connsiteY97" fmla="*/ 210343 h 683455"/>
                <a:gd name="connsiteX98" fmla="*/ 58830 w 685579"/>
                <a:gd name="connsiteY98" fmla="*/ 160462 h 683455"/>
                <a:gd name="connsiteX99" fmla="*/ 59020 w 685579"/>
                <a:gd name="connsiteY99" fmla="*/ 148087 h 683455"/>
                <a:gd name="connsiteX100" fmla="*/ 95765 w 685579"/>
                <a:gd name="connsiteY100" fmla="*/ 102584 h 683455"/>
                <a:gd name="connsiteX101" fmla="*/ 108711 w 685579"/>
                <a:gd name="connsiteY101" fmla="*/ 99157 h 683455"/>
                <a:gd name="connsiteX102" fmla="*/ 168874 w 685579"/>
                <a:gd name="connsiteY102" fmla="*/ 124097 h 683455"/>
                <a:gd name="connsiteX103" fmla="*/ 180487 w 685579"/>
                <a:gd name="connsiteY103" fmla="*/ 123146 h 683455"/>
                <a:gd name="connsiteX104" fmla="*/ 199526 w 685579"/>
                <a:gd name="connsiteY104" fmla="*/ 110009 h 683455"/>
                <a:gd name="connsiteX105" fmla="*/ 204095 w 685579"/>
                <a:gd name="connsiteY105" fmla="*/ 101061 h 683455"/>
                <a:gd name="connsiteX106" fmla="*/ 203715 w 685579"/>
                <a:gd name="connsiteY106" fmla="*/ 94397 h 683455"/>
                <a:gd name="connsiteX107" fmla="*/ 201430 w 685579"/>
                <a:gd name="connsiteY107" fmla="*/ 64887 h 683455"/>
                <a:gd name="connsiteX108" fmla="*/ 199145 w 685579"/>
                <a:gd name="connsiteY108" fmla="*/ 35377 h 683455"/>
                <a:gd name="connsiteX109" fmla="*/ 205428 w 685579"/>
                <a:gd name="connsiteY109" fmla="*/ 25667 h 683455"/>
                <a:gd name="connsiteX110" fmla="*/ 264257 w 685579"/>
                <a:gd name="connsiteY110" fmla="*/ 5867 h 683455"/>
                <a:gd name="connsiteX111" fmla="*/ 268065 w 685579"/>
                <a:gd name="connsiteY111" fmla="*/ 5296 h 683455"/>
                <a:gd name="connsiteX112" fmla="*/ 276062 w 685579"/>
                <a:gd name="connsiteY112" fmla="*/ 10627 h 683455"/>
                <a:gd name="connsiteX113" fmla="*/ 312806 w 685579"/>
                <a:gd name="connsiteY113" fmla="*/ 63745 h 683455"/>
                <a:gd name="connsiteX114" fmla="*/ 324230 w 685579"/>
                <a:gd name="connsiteY114" fmla="*/ 69266 h 683455"/>
                <a:gd name="connsiteX115" fmla="*/ 343840 w 685579"/>
                <a:gd name="connsiteY115" fmla="*/ 68505 h 683455"/>
                <a:gd name="connsiteX116" fmla="*/ 349932 w 685579"/>
                <a:gd name="connsiteY116" fmla="*/ 65458 h 683455"/>
                <a:gd name="connsiteX117" fmla="*/ 352026 w 685579"/>
                <a:gd name="connsiteY117" fmla="*/ 62412 h 683455"/>
                <a:gd name="connsiteX118" fmla="*/ 361545 w 685579"/>
                <a:gd name="connsiteY118" fmla="*/ 44897 h 683455"/>
                <a:gd name="connsiteX119" fmla="*/ 382869 w 685579"/>
                <a:gd name="connsiteY119" fmla="*/ 5106 h 683455"/>
                <a:gd name="connsiteX120" fmla="*/ 393531 w 685579"/>
                <a:gd name="connsiteY120" fmla="*/ 346 h 683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685579" h="683455">
                  <a:moveTo>
                    <a:pt x="342697" y="242720"/>
                  </a:moveTo>
                  <a:cubicBezTo>
                    <a:pt x="288533" y="242720"/>
                    <a:pt x="244624" y="286629"/>
                    <a:pt x="244624" y="340793"/>
                  </a:cubicBezTo>
                  <a:cubicBezTo>
                    <a:pt x="244624" y="394957"/>
                    <a:pt x="288533" y="438866"/>
                    <a:pt x="342697" y="438866"/>
                  </a:cubicBezTo>
                  <a:cubicBezTo>
                    <a:pt x="396861" y="438866"/>
                    <a:pt x="440770" y="394957"/>
                    <a:pt x="440770" y="340793"/>
                  </a:cubicBezTo>
                  <a:cubicBezTo>
                    <a:pt x="440770" y="286629"/>
                    <a:pt x="396861" y="242720"/>
                    <a:pt x="342697" y="242720"/>
                  </a:cubicBezTo>
                  <a:close/>
                  <a:moveTo>
                    <a:pt x="342697" y="179817"/>
                  </a:moveTo>
                  <a:cubicBezTo>
                    <a:pt x="431602" y="179817"/>
                    <a:pt x="503673" y="251888"/>
                    <a:pt x="503673" y="340793"/>
                  </a:cubicBezTo>
                  <a:cubicBezTo>
                    <a:pt x="503673" y="429698"/>
                    <a:pt x="431602" y="501769"/>
                    <a:pt x="342697" y="501769"/>
                  </a:cubicBezTo>
                  <a:cubicBezTo>
                    <a:pt x="253792" y="501769"/>
                    <a:pt x="181721" y="429698"/>
                    <a:pt x="181721" y="340793"/>
                  </a:cubicBezTo>
                  <a:cubicBezTo>
                    <a:pt x="181721" y="251888"/>
                    <a:pt x="253792" y="179817"/>
                    <a:pt x="342697" y="179817"/>
                  </a:cubicBezTo>
                  <a:close/>
                  <a:moveTo>
                    <a:pt x="342697" y="141042"/>
                  </a:moveTo>
                  <a:cubicBezTo>
                    <a:pt x="233796" y="140852"/>
                    <a:pt x="143171" y="228620"/>
                    <a:pt x="142791" y="340187"/>
                  </a:cubicBezTo>
                  <a:cubicBezTo>
                    <a:pt x="142410" y="451183"/>
                    <a:pt x="231511" y="540475"/>
                    <a:pt x="341936" y="540855"/>
                  </a:cubicBezTo>
                  <a:cubicBezTo>
                    <a:pt x="453503" y="541236"/>
                    <a:pt x="542413" y="451183"/>
                    <a:pt x="542604" y="341139"/>
                  </a:cubicBezTo>
                  <a:cubicBezTo>
                    <a:pt x="542604" y="230715"/>
                    <a:pt x="453122" y="140852"/>
                    <a:pt x="342697" y="141042"/>
                  </a:cubicBezTo>
                  <a:close/>
                  <a:moveTo>
                    <a:pt x="393531" y="346"/>
                  </a:moveTo>
                  <a:cubicBezTo>
                    <a:pt x="414093" y="5296"/>
                    <a:pt x="434654" y="10056"/>
                    <a:pt x="455216" y="15006"/>
                  </a:cubicBezTo>
                  <a:cubicBezTo>
                    <a:pt x="459595" y="16148"/>
                    <a:pt x="462260" y="19385"/>
                    <a:pt x="462451" y="23954"/>
                  </a:cubicBezTo>
                  <a:cubicBezTo>
                    <a:pt x="462641" y="26429"/>
                    <a:pt x="462641" y="28904"/>
                    <a:pt x="462832" y="31379"/>
                  </a:cubicBezTo>
                  <a:cubicBezTo>
                    <a:pt x="463402" y="46801"/>
                    <a:pt x="463784" y="62222"/>
                    <a:pt x="464354" y="77453"/>
                  </a:cubicBezTo>
                  <a:cubicBezTo>
                    <a:pt x="464545" y="81641"/>
                    <a:pt x="464736" y="86020"/>
                    <a:pt x="464926" y="90209"/>
                  </a:cubicBezTo>
                  <a:cubicBezTo>
                    <a:pt x="465116" y="94397"/>
                    <a:pt x="467210" y="97634"/>
                    <a:pt x="470828" y="99728"/>
                  </a:cubicBezTo>
                  <a:cubicBezTo>
                    <a:pt x="475397" y="102393"/>
                    <a:pt x="480157" y="104869"/>
                    <a:pt x="484726" y="107724"/>
                  </a:cubicBezTo>
                  <a:cubicBezTo>
                    <a:pt x="489296" y="110390"/>
                    <a:pt x="493484" y="110199"/>
                    <a:pt x="498053" y="107724"/>
                  </a:cubicBezTo>
                  <a:cubicBezTo>
                    <a:pt x="516902" y="97253"/>
                    <a:pt x="535559" y="86782"/>
                    <a:pt x="554408" y="76310"/>
                  </a:cubicBezTo>
                  <a:cubicBezTo>
                    <a:pt x="558787" y="73836"/>
                    <a:pt x="562975" y="74597"/>
                    <a:pt x="566402" y="78024"/>
                  </a:cubicBezTo>
                  <a:cubicBezTo>
                    <a:pt x="581062" y="92874"/>
                    <a:pt x="595531" y="107915"/>
                    <a:pt x="610191" y="122765"/>
                  </a:cubicBezTo>
                  <a:cubicBezTo>
                    <a:pt x="613999" y="126763"/>
                    <a:pt x="614570" y="130381"/>
                    <a:pt x="611714" y="135140"/>
                  </a:cubicBezTo>
                  <a:cubicBezTo>
                    <a:pt x="600862" y="153608"/>
                    <a:pt x="589820" y="171885"/>
                    <a:pt x="578968" y="190353"/>
                  </a:cubicBezTo>
                  <a:cubicBezTo>
                    <a:pt x="576493" y="194541"/>
                    <a:pt x="576302" y="198920"/>
                    <a:pt x="578777" y="203108"/>
                  </a:cubicBezTo>
                  <a:cubicBezTo>
                    <a:pt x="581633" y="208249"/>
                    <a:pt x="584299" y="213389"/>
                    <a:pt x="587154" y="218530"/>
                  </a:cubicBezTo>
                  <a:cubicBezTo>
                    <a:pt x="589249" y="222338"/>
                    <a:pt x="592485" y="224432"/>
                    <a:pt x="596864" y="224622"/>
                  </a:cubicBezTo>
                  <a:cubicBezTo>
                    <a:pt x="604099" y="225194"/>
                    <a:pt x="611524" y="225574"/>
                    <a:pt x="618759" y="226145"/>
                  </a:cubicBezTo>
                  <a:cubicBezTo>
                    <a:pt x="633609" y="227097"/>
                    <a:pt x="648459" y="228049"/>
                    <a:pt x="663309" y="229001"/>
                  </a:cubicBezTo>
                  <a:cubicBezTo>
                    <a:pt x="667498" y="229192"/>
                    <a:pt x="670925" y="232047"/>
                    <a:pt x="671877" y="236236"/>
                  </a:cubicBezTo>
                  <a:cubicBezTo>
                    <a:pt x="676446" y="256798"/>
                    <a:pt x="680825" y="277550"/>
                    <a:pt x="685394" y="298302"/>
                  </a:cubicBezTo>
                  <a:cubicBezTo>
                    <a:pt x="685965" y="301158"/>
                    <a:pt x="685204" y="303633"/>
                    <a:pt x="683300" y="305918"/>
                  </a:cubicBezTo>
                  <a:cubicBezTo>
                    <a:pt x="682348" y="307060"/>
                    <a:pt x="680825" y="307822"/>
                    <a:pt x="679492" y="308583"/>
                  </a:cubicBezTo>
                  <a:cubicBezTo>
                    <a:pt x="660453" y="318102"/>
                    <a:pt x="641415" y="327622"/>
                    <a:pt x="622186" y="337141"/>
                  </a:cubicBezTo>
                  <a:cubicBezTo>
                    <a:pt x="618187" y="339235"/>
                    <a:pt x="615903" y="342282"/>
                    <a:pt x="615712" y="346851"/>
                  </a:cubicBezTo>
                  <a:cubicBezTo>
                    <a:pt x="615332" y="354086"/>
                    <a:pt x="614760" y="361130"/>
                    <a:pt x="614380" y="368365"/>
                  </a:cubicBezTo>
                  <a:cubicBezTo>
                    <a:pt x="614190" y="372553"/>
                    <a:pt x="615712" y="376171"/>
                    <a:pt x="619330" y="378645"/>
                  </a:cubicBezTo>
                  <a:cubicBezTo>
                    <a:pt x="637036" y="391592"/>
                    <a:pt x="654552" y="404729"/>
                    <a:pt x="672258" y="417675"/>
                  </a:cubicBezTo>
                  <a:cubicBezTo>
                    <a:pt x="676446" y="420721"/>
                    <a:pt x="677779" y="424529"/>
                    <a:pt x="675875" y="429479"/>
                  </a:cubicBezTo>
                  <a:cubicBezTo>
                    <a:pt x="672638" y="438427"/>
                    <a:pt x="669402" y="447375"/>
                    <a:pt x="666165" y="456324"/>
                  </a:cubicBezTo>
                  <a:cubicBezTo>
                    <a:pt x="662548" y="466224"/>
                    <a:pt x="658931" y="476314"/>
                    <a:pt x="655123" y="486214"/>
                  </a:cubicBezTo>
                  <a:cubicBezTo>
                    <a:pt x="653600" y="490403"/>
                    <a:pt x="649982" y="492688"/>
                    <a:pt x="645794" y="492307"/>
                  </a:cubicBezTo>
                  <a:cubicBezTo>
                    <a:pt x="637797" y="491545"/>
                    <a:pt x="629992" y="490593"/>
                    <a:pt x="621995" y="489832"/>
                  </a:cubicBezTo>
                  <a:cubicBezTo>
                    <a:pt x="608288" y="488309"/>
                    <a:pt x="594580" y="486785"/>
                    <a:pt x="580872" y="485453"/>
                  </a:cubicBezTo>
                  <a:cubicBezTo>
                    <a:pt x="576493" y="485072"/>
                    <a:pt x="573066" y="486595"/>
                    <a:pt x="570400" y="490212"/>
                  </a:cubicBezTo>
                  <a:cubicBezTo>
                    <a:pt x="565450" y="496876"/>
                    <a:pt x="560691" y="503730"/>
                    <a:pt x="555550" y="510394"/>
                  </a:cubicBezTo>
                  <a:cubicBezTo>
                    <a:pt x="552504" y="514392"/>
                    <a:pt x="552123" y="518580"/>
                    <a:pt x="553837" y="523149"/>
                  </a:cubicBezTo>
                  <a:cubicBezTo>
                    <a:pt x="561452" y="543331"/>
                    <a:pt x="569258" y="563511"/>
                    <a:pt x="576873" y="583693"/>
                  </a:cubicBezTo>
                  <a:cubicBezTo>
                    <a:pt x="578968" y="589023"/>
                    <a:pt x="577825" y="592641"/>
                    <a:pt x="573447" y="596068"/>
                  </a:cubicBezTo>
                  <a:cubicBezTo>
                    <a:pt x="558215" y="607491"/>
                    <a:pt x="543175" y="619105"/>
                    <a:pt x="527944" y="630528"/>
                  </a:cubicBezTo>
                  <a:cubicBezTo>
                    <a:pt x="523565" y="633764"/>
                    <a:pt x="519757" y="633764"/>
                    <a:pt x="515569" y="630337"/>
                  </a:cubicBezTo>
                  <a:cubicBezTo>
                    <a:pt x="499195" y="617201"/>
                    <a:pt x="482632" y="603873"/>
                    <a:pt x="466258" y="590546"/>
                  </a:cubicBezTo>
                  <a:cubicBezTo>
                    <a:pt x="462641" y="587691"/>
                    <a:pt x="458833" y="586739"/>
                    <a:pt x="454645" y="588262"/>
                  </a:cubicBezTo>
                  <a:cubicBezTo>
                    <a:pt x="444935" y="591879"/>
                    <a:pt x="435225" y="595497"/>
                    <a:pt x="425706" y="599304"/>
                  </a:cubicBezTo>
                  <a:cubicBezTo>
                    <a:pt x="421898" y="600827"/>
                    <a:pt x="419614" y="603683"/>
                    <a:pt x="418662" y="607681"/>
                  </a:cubicBezTo>
                  <a:cubicBezTo>
                    <a:pt x="417329" y="613964"/>
                    <a:pt x="415997" y="620437"/>
                    <a:pt x="414663" y="626720"/>
                  </a:cubicBezTo>
                  <a:cubicBezTo>
                    <a:pt x="411427" y="641951"/>
                    <a:pt x="408381" y="656992"/>
                    <a:pt x="405144" y="672223"/>
                  </a:cubicBezTo>
                  <a:cubicBezTo>
                    <a:pt x="404192" y="676602"/>
                    <a:pt x="401527" y="679267"/>
                    <a:pt x="397148" y="679838"/>
                  </a:cubicBezTo>
                  <a:cubicBezTo>
                    <a:pt x="387057" y="681171"/>
                    <a:pt x="376967" y="682123"/>
                    <a:pt x="366876" y="683075"/>
                  </a:cubicBezTo>
                  <a:cubicBezTo>
                    <a:pt x="361926" y="682694"/>
                    <a:pt x="357928" y="683075"/>
                    <a:pt x="353930" y="683455"/>
                  </a:cubicBezTo>
                  <a:cubicBezTo>
                    <a:pt x="348028" y="683455"/>
                    <a:pt x="342126" y="683455"/>
                    <a:pt x="336034" y="683455"/>
                  </a:cubicBezTo>
                  <a:cubicBezTo>
                    <a:pt x="332226" y="682123"/>
                    <a:pt x="330131" y="679267"/>
                    <a:pt x="328989" y="675459"/>
                  </a:cubicBezTo>
                  <a:cubicBezTo>
                    <a:pt x="322516" y="655659"/>
                    <a:pt x="315852" y="635859"/>
                    <a:pt x="309379" y="616058"/>
                  </a:cubicBezTo>
                  <a:cubicBezTo>
                    <a:pt x="307856" y="611489"/>
                    <a:pt x="304810" y="608633"/>
                    <a:pt x="300050" y="607681"/>
                  </a:cubicBezTo>
                  <a:cubicBezTo>
                    <a:pt x="289960" y="605397"/>
                    <a:pt x="279679" y="603302"/>
                    <a:pt x="269588" y="600827"/>
                  </a:cubicBezTo>
                  <a:cubicBezTo>
                    <a:pt x="264257" y="599495"/>
                    <a:pt x="259879" y="600827"/>
                    <a:pt x="256071" y="604825"/>
                  </a:cubicBezTo>
                  <a:cubicBezTo>
                    <a:pt x="241411" y="620056"/>
                    <a:pt x="226371" y="634907"/>
                    <a:pt x="211520" y="649947"/>
                  </a:cubicBezTo>
                  <a:cubicBezTo>
                    <a:pt x="208093" y="653374"/>
                    <a:pt x="204095" y="654136"/>
                    <a:pt x="200097" y="651851"/>
                  </a:cubicBezTo>
                  <a:cubicBezTo>
                    <a:pt x="184105" y="642903"/>
                    <a:pt x="168302" y="633955"/>
                    <a:pt x="152310" y="625007"/>
                  </a:cubicBezTo>
                  <a:cubicBezTo>
                    <a:pt x="146788" y="621960"/>
                    <a:pt x="145456" y="618724"/>
                    <a:pt x="146979" y="612822"/>
                  </a:cubicBezTo>
                  <a:cubicBezTo>
                    <a:pt x="152119" y="592260"/>
                    <a:pt x="157450" y="571888"/>
                    <a:pt x="162591" y="551327"/>
                  </a:cubicBezTo>
                  <a:cubicBezTo>
                    <a:pt x="163733" y="546948"/>
                    <a:pt x="162971" y="542950"/>
                    <a:pt x="159735" y="539523"/>
                  </a:cubicBezTo>
                  <a:cubicBezTo>
                    <a:pt x="152119" y="531526"/>
                    <a:pt x="144313" y="523530"/>
                    <a:pt x="136698" y="515534"/>
                  </a:cubicBezTo>
                  <a:cubicBezTo>
                    <a:pt x="133652" y="512297"/>
                    <a:pt x="129844" y="511345"/>
                    <a:pt x="125656" y="512297"/>
                  </a:cubicBezTo>
                  <a:cubicBezTo>
                    <a:pt x="121848" y="513059"/>
                    <a:pt x="118231" y="514011"/>
                    <a:pt x="114613" y="514772"/>
                  </a:cubicBezTo>
                  <a:cubicBezTo>
                    <a:pt x="97288" y="518580"/>
                    <a:pt x="80153" y="522578"/>
                    <a:pt x="62828" y="526386"/>
                  </a:cubicBezTo>
                  <a:cubicBezTo>
                    <a:pt x="58068" y="527529"/>
                    <a:pt x="54261" y="525815"/>
                    <a:pt x="52166" y="521626"/>
                  </a:cubicBezTo>
                  <a:cubicBezTo>
                    <a:pt x="43408" y="504872"/>
                    <a:pt x="34841" y="487928"/>
                    <a:pt x="26083" y="471174"/>
                  </a:cubicBezTo>
                  <a:cubicBezTo>
                    <a:pt x="24179" y="467366"/>
                    <a:pt x="24941" y="463177"/>
                    <a:pt x="27987" y="460322"/>
                  </a:cubicBezTo>
                  <a:cubicBezTo>
                    <a:pt x="43980" y="445471"/>
                    <a:pt x="60162" y="430431"/>
                    <a:pt x="76155" y="415581"/>
                  </a:cubicBezTo>
                  <a:cubicBezTo>
                    <a:pt x="79391" y="412725"/>
                    <a:pt x="80534" y="408917"/>
                    <a:pt x="79963" y="404729"/>
                  </a:cubicBezTo>
                  <a:cubicBezTo>
                    <a:pt x="78059" y="394448"/>
                    <a:pt x="76155" y="383976"/>
                    <a:pt x="74251" y="373696"/>
                  </a:cubicBezTo>
                  <a:cubicBezTo>
                    <a:pt x="73489" y="369316"/>
                    <a:pt x="71014" y="366461"/>
                    <a:pt x="66826" y="364938"/>
                  </a:cubicBezTo>
                  <a:cubicBezTo>
                    <a:pt x="52737" y="359797"/>
                    <a:pt x="38649" y="354657"/>
                    <a:pt x="24750" y="349516"/>
                  </a:cubicBezTo>
                  <a:cubicBezTo>
                    <a:pt x="16564" y="346470"/>
                    <a:pt x="8187" y="343805"/>
                    <a:pt x="0" y="340187"/>
                  </a:cubicBezTo>
                  <a:cubicBezTo>
                    <a:pt x="0" y="336570"/>
                    <a:pt x="0" y="333143"/>
                    <a:pt x="0" y="329526"/>
                  </a:cubicBezTo>
                  <a:cubicBezTo>
                    <a:pt x="571" y="323243"/>
                    <a:pt x="1142" y="317151"/>
                    <a:pt x="1713" y="310868"/>
                  </a:cubicBezTo>
                  <a:cubicBezTo>
                    <a:pt x="2856" y="298683"/>
                    <a:pt x="4569" y="286498"/>
                    <a:pt x="6473" y="274504"/>
                  </a:cubicBezTo>
                  <a:cubicBezTo>
                    <a:pt x="7044" y="270506"/>
                    <a:pt x="9900" y="267650"/>
                    <a:pt x="14089" y="266888"/>
                  </a:cubicBezTo>
                  <a:cubicBezTo>
                    <a:pt x="35793" y="262890"/>
                    <a:pt x="57307" y="259082"/>
                    <a:pt x="79011" y="255084"/>
                  </a:cubicBezTo>
                  <a:cubicBezTo>
                    <a:pt x="83580" y="254323"/>
                    <a:pt x="86626" y="251848"/>
                    <a:pt x="88530" y="247659"/>
                  </a:cubicBezTo>
                  <a:cubicBezTo>
                    <a:pt x="91767" y="239663"/>
                    <a:pt x="95194" y="231667"/>
                    <a:pt x="98430" y="223861"/>
                  </a:cubicBezTo>
                  <a:cubicBezTo>
                    <a:pt x="100525" y="218911"/>
                    <a:pt x="99953" y="214722"/>
                    <a:pt x="96717" y="210343"/>
                  </a:cubicBezTo>
                  <a:cubicBezTo>
                    <a:pt x="83961" y="193779"/>
                    <a:pt x="71395" y="177025"/>
                    <a:pt x="58830" y="160462"/>
                  </a:cubicBezTo>
                  <a:cubicBezTo>
                    <a:pt x="55593" y="156083"/>
                    <a:pt x="55593" y="152275"/>
                    <a:pt x="59020" y="148087"/>
                  </a:cubicBezTo>
                  <a:cubicBezTo>
                    <a:pt x="71205" y="132856"/>
                    <a:pt x="83390" y="117815"/>
                    <a:pt x="95765" y="102584"/>
                  </a:cubicBezTo>
                  <a:cubicBezTo>
                    <a:pt x="99763" y="97824"/>
                    <a:pt x="103000" y="96872"/>
                    <a:pt x="108711" y="99157"/>
                  </a:cubicBezTo>
                  <a:cubicBezTo>
                    <a:pt x="128702" y="107534"/>
                    <a:pt x="148692" y="115721"/>
                    <a:pt x="168874" y="124097"/>
                  </a:cubicBezTo>
                  <a:cubicBezTo>
                    <a:pt x="172872" y="125811"/>
                    <a:pt x="176869" y="125621"/>
                    <a:pt x="180487" y="123146"/>
                  </a:cubicBezTo>
                  <a:cubicBezTo>
                    <a:pt x="186960" y="118767"/>
                    <a:pt x="193243" y="114388"/>
                    <a:pt x="199526" y="110009"/>
                  </a:cubicBezTo>
                  <a:cubicBezTo>
                    <a:pt x="202572" y="107915"/>
                    <a:pt x="204095" y="104869"/>
                    <a:pt x="204095" y="101061"/>
                  </a:cubicBezTo>
                  <a:cubicBezTo>
                    <a:pt x="204095" y="98776"/>
                    <a:pt x="203905" y="96492"/>
                    <a:pt x="203715" y="94397"/>
                  </a:cubicBezTo>
                  <a:cubicBezTo>
                    <a:pt x="202953" y="84497"/>
                    <a:pt x="202191" y="74787"/>
                    <a:pt x="201430" y="64887"/>
                  </a:cubicBezTo>
                  <a:cubicBezTo>
                    <a:pt x="200668" y="54987"/>
                    <a:pt x="199907" y="45277"/>
                    <a:pt x="199145" y="35377"/>
                  </a:cubicBezTo>
                  <a:cubicBezTo>
                    <a:pt x="198764" y="30808"/>
                    <a:pt x="201049" y="27191"/>
                    <a:pt x="205428" y="25667"/>
                  </a:cubicBezTo>
                  <a:cubicBezTo>
                    <a:pt x="225038" y="19004"/>
                    <a:pt x="244648" y="12340"/>
                    <a:pt x="264257" y="5867"/>
                  </a:cubicBezTo>
                  <a:cubicBezTo>
                    <a:pt x="265590" y="5487"/>
                    <a:pt x="266733" y="5296"/>
                    <a:pt x="268065" y="5296"/>
                  </a:cubicBezTo>
                  <a:cubicBezTo>
                    <a:pt x="271682" y="5487"/>
                    <a:pt x="273967" y="7771"/>
                    <a:pt x="276062" y="10627"/>
                  </a:cubicBezTo>
                  <a:cubicBezTo>
                    <a:pt x="288246" y="28333"/>
                    <a:pt x="300622" y="46039"/>
                    <a:pt x="312806" y="63745"/>
                  </a:cubicBezTo>
                  <a:cubicBezTo>
                    <a:pt x="315662" y="67743"/>
                    <a:pt x="319470" y="69647"/>
                    <a:pt x="324230" y="69266"/>
                  </a:cubicBezTo>
                  <a:cubicBezTo>
                    <a:pt x="330703" y="68695"/>
                    <a:pt x="337366" y="68505"/>
                    <a:pt x="343840" y="68505"/>
                  </a:cubicBezTo>
                  <a:cubicBezTo>
                    <a:pt x="346505" y="68505"/>
                    <a:pt x="348409" y="67553"/>
                    <a:pt x="349932" y="65458"/>
                  </a:cubicBezTo>
                  <a:cubicBezTo>
                    <a:pt x="350693" y="64507"/>
                    <a:pt x="351455" y="63364"/>
                    <a:pt x="352026" y="62412"/>
                  </a:cubicBezTo>
                  <a:cubicBezTo>
                    <a:pt x="355263" y="56510"/>
                    <a:pt x="358309" y="50608"/>
                    <a:pt x="361545" y="44897"/>
                  </a:cubicBezTo>
                  <a:cubicBezTo>
                    <a:pt x="368590" y="31570"/>
                    <a:pt x="375825" y="18433"/>
                    <a:pt x="382869" y="5106"/>
                  </a:cubicBezTo>
                  <a:cubicBezTo>
                    <a:pt x="385154" y="917"/>
                    <a:pt x="388771" y="-797"/>
                    <a:pt x="393531" y="3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15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Oval 21">
              <a:extLst>
                <a:ext uri="{FF2B5EF4-FFF2-40B4-BE49-F238E27FC236}">
                  <a16:creationId xmlns:a16="http://schemas.microsoft.com/office/drawing/2014/main" xmlns="" id="{37630820-D597-417D-BFA4-F23950BCAB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0591" y="2271108"/>
              <a:ext cx="580059" cy="581429"/>
            </a:xfrm>
            <a:custGeom>
              <a:avLst/>
              <a:gdLst/>
              <a:ahLst/>
              <a:cxnLst/>
              <a:rect l="l" t="t" r="r" b="b"/>
              <a:pathLst>
                <a:path w="3866431" h="3921936">
                  <a:moveTo>
                    <a:pt x="3673551" y="1918004"/>
                  </a:moveTo>
                  <a:lnTo>
                    <a:pt x="3689615" y="1928004"/>
                  </a:lnTo>
                  <a:lnTo>
                    <a:pt x="3673551" y="1923989"/>
                  </a:lnTo>
                  <a:close/>
                  <a:moveTo>
                    <a:pt x="1973868" y="1267034"/>
                  </a:moveTo>
                  <a:cubicBezTo>
                    <a:pt x="1644528" y="1247265"/>
                    <a:pt x="1335642" y="1460585"/>
                    <a:pt x="1246922" y="1791693"/>
                  </a:cubicBezTo>
                  <a:cubicBezTo>
                    <a:pt x="1145527" y="2170102"/>
                    <a:pt x="1370092" y="2559060"/>
                    <a:pt x="1748502" y="2660455"/>
                  </a:cubicBezTo>
                  <a:cubicBezTo>
                    <a:pt x="2126911" y="2761848"/>
                    <a:pt x="2515869" y="2537284"/>
                    <a:pt x="2617263" y="2158875"/>
                  </a:cubicBezTo>
                  <a:cubicBezTo>
                    <a:pt x="2718658" y="1780466"/>
                    <a:pt x="2494093" y="1391508"/>
                    <a:pt x="2115683" y="1290113"/>
                  </a:cubicBezTo>
                  <a:cubicBezTo>
                    <a:pt x="2068382" y="1277439"/>
                    <a:pt x="2020916" y="1269858"/>
                    <a:pt x="1973868" y="1267034"/>
                  </a:cubicBezTo>
                  <a:close/>
                  <a:moveTo>
                    <a:pt x="1884148" y="778913"/>
                  </a:moveTo>
                  <a:cubicBezTo>
                    <a:pt x="2001814" y="774234"/>
                    <a:pt x="2122171" y="786977"/>
                    <a:pt x="2241901" y="819059"/>
                  </a:cubicBezTo>
                  <a:cubicBezTo>
                    <a:pt x="2880466" y="990162"/>
                    <a:pt x="3259419" y="1646529"/>
                    <a:pt x="3088317" y="2285093"/>
                  </a:cubicBezTo>
                  <a:cubicBezTo>
                    <a:pt x="2917214" y="2923658"/>
                    <a:pt x="2260847" y="3302611"/>
                    <a:pt x="1622284" y="3131508"/>
                  </a:cubicBezTo>
                  <a:cubicBezTo>
                    <a:pt x="983718" y="2960406"/>
                    <a:pt x="604765" y="2304038"/>
                    <a:pt x="775868" y="1665473"/>
                  </a:cubicBezTo>
                  <a:cubicBezTo>
                    <a:pt x="914889" y="1146640"/>
                    <a:pt x="1374260" y="799191"/>
                    <a:pt x="1884148" y="778913"/>
                  </a:cubicBezTo>
                  <a:close/>
                  <a:moveTo>
                    <a:pt x="1877044" y="601672"/>
                  </a:moveTo>
                  <a:cubicBezTo>
                    <a:pt x="1291617" y="624954"/>
                    <a:pt x="764192" y="1023877"/>
                    <a:pt x="604575" y="1619576"/>
                  </a:cubicBezTo>
                  <a:cubicBezTo>
                    <a:pt x="408124" y="2352745"/>
                    <a:pt x="843218" y="3106349"/>
                    <a:pt x="1576386" y="3302801"/>
                  </a:cubicBezTo>
                  <a:cubicBezTo>
                    <a:pt x="2309553" y="3499253"/>
                    <a:pt x="3063157" y="3064158"/>
                    <a:pt x="3259610" y="2330990"/>
                  </a:cubicBezTo>
                  <a:cubicBezTo>
                    <a:pt x="3456061" y="1597823"/>
                    <a:pt x="3020967" y="844219"/>
                    <a:pt x="2287799" y="647766"/>
                  </a:cubicBezTo>
                  <a:cubicBezTo>
                    <a:pt x="2150330" y="610931"/>
                    <a:pt x="2012143" y="596300"/>
                    <a:pt x="1877044" y="601672"/>
                  </a:cubicBezTo>
                  <a:close/>
                  <a:moveTo>
                    <a:pt x="2155203" y="0"/>
                  </a:moveTo>
                  <a:lnTo>
                    <a:pt x="2726520" y="153083"/>
                  </a:lnTo>
                  <a:lnTo>
                    <a:pt x="2718332" y="639676"/>
                  </a:lnTo>
                  <a:lnTo>
                    <a:pt x="2703388" y="635671"/>
                  </a:lnTo>
                  <a:cubicBezTo>
                    <a:pt x="2825157" y="704200"/>
                    <a:pt x="2935213" y="788233"/>
                    <a:pt x="3028302" y="887881"/>
                  </a:cubicBezTo>
                  <a:lnTo>
                    <a:pt x="3461490" y="780167"/>
                  </a:lnTo>
                  <a:lnTo>
                    <a:pt x="3739170" y="1302405"/>
                  </a:lnTo>
                  <a:lnTo>
                    <a:pt x="3430511" y="1580676"/>
                  </a:lnTo>
                  <a:cubicBezTo>
                    <a:pt x="3469203" y="1721610"/>
                    <a:pt x="3487439" y="1869186"/>
                    <a:pt x="3480892" y="2019195"/>
                  </a:cubicBezTo>
                  <a:lnTo>
                    <a:pt x="3866431" y="2233221"/>
                  </a:lnTo>
                  <a:lnTo>
                    <a:pt x="3713346" y="2804538"/>
                  </a:lnTo>
                  <a:lnTo>
                    <a:pt x="3245518" y="2796670"/>
                  </a:lnTo>
                  <a:cubicBezTo>
                    <a:pt x="3186368" y="2895500"/>
                    <a:pt x="3114705" y="2984636"/>
                    <a:pt x="3034406" y="3064209"/>
                  </a:cubicBezTo>
                  <a:lnTo>
                    <a:pt x="3188044" y="3465205"/>
                  </a:lnTo>
                  <a:lnTo>
                    <a:pt x="2703542" y="3804459"/>
                  </a:lnTo>
                  <a:lnTo>
                    <a:pt x="2511083" y="3637373"/>
                  </a:lnTo>
                  <a:lnTo>
                    <a:pt x="2510721" y="3637782"/>
                  </a:lnTo>
                  <a:lnTo>
                    <a:pt x="2469028" y="3600862"/>
                  </a:lnTo>
                  <a:lnTo>
                    <a:pt x="2336049" y="3485413"/>
                  </a:lnTo>
                  <a:lnTo>
                    <a:pt x="2337504" y="3484394"/>
                  </a:lnTo>
                  <a:lnTo>
                    <a:pt x="2321804" y="3470491"/>
                  </a:lnTo>
                  <a:cubicBezTo>
                    <a:pt x="2198912" y="3505261"/>
                    <a:pt x="2070236" y="3521441"/>
                    <a:pt x="1939394" y="3520711"/>
                  </a:cubicBezTo>
                  <a:lnTo>
                    <a:pt x="1716657" y="3921936"/>
                  </a:lnTo>
                  <a:lnTo>
                    <a:pt x="1145338" y="3768853"/>
                  </a:lnTo>
                  <a:lnTo>
                    <a:pt x="1153058" y="3310015"/>
                  </a:lnTo>
                  <a:cubicBezTo>
                    <a:pt x="1031991" y="3241016"/>
                    <a:pt x="922646" y="3156634"/>
                    <a:pt x="830223" y="3056799"/>
                  </a:cubicBezTo>
                  <a:lnTo>
                    <a:pt x="837628" y="3072678"/>
                  </a:lnTo>
                  <a:lnTo>
                    <a:pt x="359851" y="3165234"/>
                  </a:lnTo>
                  <a:lnTo>
                    <a:pt x="109883" y="2629179"/>
                  </a:lnTo>
                  <a:lnTo>
                    <a:pt x="433005" y="2367184"/>
                  </a:lnTo>
                  <a:cubicBezTo>
                    <a:pt x="398515" y="2240774"/>
                    <a:pt x="380498" y="2109034"/>
                    <a:pt x="380471" y="1974963"/>
                  </a:cubicBezTo>
                  <a:lnTo>
                    <a:pt x="0" y="1763749"/>
                  </a:lnTo>
                  <a:lnTo>
                    <a:pt x="153083" y="1192432"/>
                  </a:lnTo>
                  <a:lnTo>
                    <a:pt x="589083" y="1199766"/>
                  </a:lnTo>
                  <a:cubicBezTo>
                    <a:pt x="648234" y="1095383"/>
                    <a:pt x="719659" y="1000210"/>
                    <a:pt x="800459" y="915022"/>
                  </a:cubicBezTo>
                  <a:lnTo>
                    <a:pt x="654428" y="464617"/>
                  </a:lnTo>
                  <a:lnTo>
                    <a:pt x="1156025" y="151183"/>
                  </a:lnTo>
                  <a:lnTo>
                    <a:pt x="1506312" y="489026"/>
                  </a:lnTo>
                  <a:lnTo>
                    <a:pt x="1502791" y="491226"/>
                  </a:lnTo>
                  <a:cubicBezTo>
                    <a:pt x="1640493" y="447897"/>
                    <a:pt x="1785874" y="427870"/>
                    <a:pt x="1933939" y="429497"/>
                  </a:cubicBezTo>
                  <a:lnTo>
                    <a:pt x="1918994" y="42549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3" name="Freeform: Shape 13">
              <a:extLst>
                <a:ext uri="{FF2B5EF4-FFF2-40B4-BE49-F238E27FC236}">
                  <a16:creationId xmlns:a16="http://schemas.microsoft.com/office/drawing/2014/main" xmlns="" id="{C744915F-9C83-422B-A6B8-4907EA7DBFA4}"/>
                </a:ext>
              </a:extLst>
            </p:cNvPr>
            <p:cNvSpPr/>
            <p:nvPr/>
          </p:nvSpPr>
          <p:spPr>
            <a:xfrm>
              <a:off x="4199330" y="1952531"/>
              <a:ext cx="988147" cy="987501"/>
            </a:xfrm>
            <a:custGeom>
              <a:avLst/>
              <a:gdLst>
                <a:gd name="connsiteX0" fmla="*/ 494461 w 988147"/>
                <a:gd name="connsiteY0" fmla="*/ 421567 h 987501"/>
                <a:gd name="connsiteX1" fmla="*/ 423011 w 988147"/>
                <a:gd name="connsiteY1" fmla="*/ 492709 h 987501"/>
                <a:gd name="connsiteX2" fmla="*/ 494153 w 988147"/>
                <a:gd name="connsiteY2" fmla="*/ 564468 h 987501"/>
                <a:gd name="connsiteX3" fmla="*/ 565757 w 988147"/>
                <a:gd name="connsiteY3" fmla="*/ 493172 h 987501"/>
                <a:gd name="connsiteX4" fmla="*/ 494461 w 988147"/>
                <a:gd name="connsiteY4" fmla="*/ 421567 h 987501"/>
                <a:gd name="connsiteX5" fmla="*/ 494770 w 988147"/>
                <a:gd name="connsiteY5" fmla="*/ 209069 h 987501"/>
                <a:gd name="connsiteX6" fmla="*/ 778410 w 988147"/>
                <a:gd name="connsiteY6" fmla="*/ 493480 h 987501"/>
                <a:gd name="connsiteX7" fmla="*/ 493690 w 988147"/>
                <a:gd name="connsiteY7" fmla="*/ 776812 h 987501"/>
                <a:gd name="connsiteX8" fmla="*/ 210512 w 988147"/>
                <a:gd name="connsiteY8" fmla="*/ 492554 h 987501"/>
                <a:gd name="connsiteX9" fmla="*/ 494770 w 988147"/>
                <a:gd name="connsiteY9" fmla="*/ 209069 h 987501"/>
                <a:gd name="connsiteX10" fmla="*/ 494464 w 988147"/>
                <a:gd name="connsiteY10" fmla="*/ 132604 h 987501"/>
                <a:gd name="connsiteX11" fmla="*/ 133489 w 988147"/>
                <a:gd name="connsiteY11" fmla="*/ 491485 h 987501"/>
                <a:gd name="connsiteX12" fmla="*/ 493893 w 988147"/>
                <a:gd name="connsiteY12" fmla="*/ 853411 h 987501"/>
                <a:gd name="connsiteX13" fmla="*/ 854867 w 988147"/>
                <a:gd name="connsiteY13" fmla="*/ 492817 h 987501"/>
                <a:gd name="connsiteX14" fmla="*/ 494464 w 988147"/>
                <a:gd name="connsiteY14" fmla="*/ 132604 h 987501"/>
                <a:gd name="connsiteX15" fmla="*/ 553293 w 988147"/>
                <a:gd name="connsiteY15" fmla="*/ 95 h 987501"/>
                <a:gd name="connsiteX16" fmla="*/ 558434 w 988147"/>
                <a:gd name="connsiteY16" fmla="*/ 285 h 987501"/>
                <a:gd name="connsiteX17" fmla="*/ 580519 w 988147"/>
                <a:gd name="connsiteY17" fmla="*/ 24083 h 987501"/>
                <a:gd name="connsiteX18" fmla="*/ 581851 w 988147"/>
                <a:gd name="connsiteY18" fmla="*/ 68444 h 987501"/>
                <a:gd name="connsiteX19" fmla="*/ 589657 w 988147"/>
                <a:gd name="connsiteY19" fmla="*/ 81390 h 987501"/>
                <a:gd name="connsiteX20" fmla="*/ 617835 w 988147"/>
                <a:gd name="connsiteY20" fmla="*/ 88815 h 987501"/>
                <a:gd name="connsiteX21" fmla="*/ 631162 w 988147"/>
                <a:gd name="connsiteY21" fmla="*/ 81771 h 987501"/>
                <a:gd name="connsiteX22" fmla="*/ 656483 w 988147"/>
                <a:gd name="connsiteY22" fmla="*/ 41218 h 987501"/>
                <a:gd name="connsiteX23" fmla="*/ 681043 w 988147"/>
                <a:gd name="connsiteY23" fmla="*/ 32651 h 987501"/>
                <a:gd name="connsiteX24" fmla="*/ 685422 w 988147"/>
                <a:gd name="connsiteY24" fmla="*/ 34174 h 987501"/>
                <a:gd name="connsiteX25" fmla="*/ 699320 w 988147"/>
                <a:gd name="connsiteY25" fmla="*/ 61400 h 987501"/>
                <a:gd name="connsiteX26" fmla="*/ 689420 w 988147"/>
                <a:gd name="connsiteY26" fmla="*/ 104046 h 987501"/>
                <a:gd name="connsiteX27" fmla="*/ 696274 w 988147"/>
                <a:gd name="connsiteY27" fmla="*/ 122514 h 987501"/>
                <a:gd name="connsiteX28" fmla="*/ 718359 w 988147"/>
                <a:gd name="connsiteY28" fmla="*/ 134699 h 987501"/>
                <a:gd name="connsiteX29" fmla="*/ 733019 w 988147"/>
                <a:gd name="connsiteY29" fmla="*/ 131272 h 987501"/>
                <a:gd name="connsiteX30" fmla="*/ 768050 w 988147"/>
                <a:gd name="connsiteY30" fmla="*/ 98715 h 987501"/>
                <a:gd name="connsiteX31" fmla="*/ 793943 w 988147"/>
                <a:gd name="connsiteY31" fmla="*/ 96621 h 987501"/>
                <a:gd name="connsiteX32" fmla="*/ 795275 w 988147"/>
                <a:gd name="connsiteY32" fmla="*/ 97573 h 987501"/>
                <a:gd name="connsiteX33" fmla="*/ 803462 w 988147"/>
                <a:gd name="connsiteY33" fmla="*/ 130510 h 987501"/>
                <a:gd name="connsiteX34" fmla="*/ 783091 w 988147"/>
                <a:gd name="connsiteY34" fmla="*/ 168587 h 987501"/>
                <a:gd name="connsiteX35" fmla="*/ 784804 w 988147"/>
                <a:gd name="connsiteY35" fmla="*/ 186674 h 987501"/>
                <a:gd name="connsiteX36" fmla="*/ 801939 w 988147"/>
                <a:gd name="connsiteY36" fmla="*/ 203619 h 987501"/>
                <a:gd name="connsiteX37" fmla="*/ 819074 w 988147"/>
                <a:gd name="connsiteY37" fmla="*/ 205142 h 987501"/>
                <a:gd name="connsiteX38" fmla="*/ 862292 w 988147"/>
                <a:gd name="connsiteY38" fmla="*/ 182295 h 987501"/>
                <a:gd name="connsiteX39" fmla="*/ 885900 w 988147"/>
                <a:gd name="connsiteY39" fmla="*/ 187246 h 987501"/>
                <a:gd name="connsiteX40" fmla="*/ 893135 w 988147"/>
                <a:gd name="connsiteY40" fmla="*/ 196955 h 987501"/>
                <a:gd name="connsiteX41" fmla="*/ 891231 w 988147"/>
                <a:gd name="connsiteY41" fmla="*/ 218279 h 987501"/>
                <a:gd name="connsiteX42" fmla="*/ 856771 w 988147"/>
                <a:gd name="connsiteY42" fmla="*/ 255404 h 987501"/>
                <a:gd name="connsiteX43" fmla="*/ 853725 w 988147"/>
                <a:gd name="connsiteY43" fmla="*/ 270635 h 987501"/>
                <a:gd name="connsiteX44" fmla="*/ 866861 w 988147"/>
                <a:gd name="connsiteY44" fmla="*/ 293481 h 987501"/>
                <a:gd name="connsiteX45" fmla="*/ 883615 w 988147"/>
                <a:gd name="connsiteY45" fmla="*/ 299003 h 987501"/>
                <a:gd name="connsiteX46" fmla="*/ 932354 w 988147"/>
                <a:gd name="connsiteY46" fmla="*/ 287960 h 987501"/>
                <a:gd name="connsiteX47" fmla="*/ 950441 w 988147"/>
                <a:gd name="connsiteY47" fmla="*/ 296337 h 987501"/>
                <a:gd name="connsiteX48" fmla="*/ 956153 w 988147"/>
                <a:gd name="connsiteY48" fmla="*/ 309474 h 987501"/>
                <a:gd name="connsiteX49" fmla="*/ 948347 w 988147"/>
                <a:gd name="connsiteY49" fmla="*/ 330798 h 987501"/>
                <a:gd name="connsiteX50" fmla="*/ 908175 w 988147"/>
                <a:gd name="connsiteY50" fmla="*/ 355738 h 987501"/>
                <a:gd name="connsiteX51" fmla="*/ 899608 w 988147"/>
                <a:gd name="connsiteY51" fmla="*/ 374396 h 987501"/>
                <a:gd name="connsiteX52" fmla="*/ 905510 w 988147"/>
                <a:gd name="connsiteY52" fmla="*/ 396100 h 987501"/>
                <a:gd name="connsiteX53" fmla="*/ 919789 w 988147"/>
                <a:gd name="connsiteY53" fmla="*/ 406191 h 987501"/>
                <a:gd name="connsiteX54" fmla="*/ 969861 w 988147"/>
                <a:gd name="connsiteY54" fmla="*/ 408095 h 987501"/>
                <a:gd name="connsiteX55" fmla="*/ 986044 w 988147"/>
                <a:gd name="connsiteY55" fmla="*/ 420851 h 987501"/>
                <a:gd name="connsiteX56" fmla="*/ 988138 w 988147"/>
                <a:gd name="connsiteY56" fmla="*/ 436272 h 987501"/>
                <a:gd name="connsiteX57" fmla="*/ 975763 w 988147"/>
                <a:gd name="connsiteY57" fmla="*/ 453788 h 987501"/>
                <a:gd name="connsiteX58" fmla="*/ 930641 w 988147"/>
                <a:gd name="connsiteY58" fmla="*/ 467686 h 987501"/>
                <a:gd name="connsiteX59" fmla="*/ 916552 w 988147"/>
                <a:gd name="connsiteY59" fmla="*/ 485582 h 987501"/>
                <a:gd name="connsiteX60" fmla="*/ 917504 w 988147"/>
                <a:gd name="connsiteY60" fmla="*/ 509191 h 987501"/>
                <a:gd name="connsiteX61" fmla="*/ 927214 w 988147"/>
                <a:gd name="connsiteY61" fmla="*/ 519471 h 987501"/>
                <a:gd name="connsiteX62" fmla="*/ 974620 w 988147"/>
                <a:gd name="connsiteY62" fmla="*/ 533941 h 987501"/>
                <a:gd name="connsiteX63" fmla="*/ 988138 w 988147"/>
                <a:gd name="connsiteY63" fmla="*/ 552789 h 987501"/>
                <a:gd name="connsiteX64" fmla="*/ 988138 w 988147"/>
                <a:gd name="connsiteY64" fmla="*/ 556216 h 987501"/>
                <a:gd name="connsiteX65" fmla="*/ 963768 w 988147"/>
                <a:gd name="connsiteY65" fmla="*/ 580395 h 987501"/>
                <a:gd name="connsiteX66" fmla="*/ 918837 w 988147"/>
                <a:gd name="connsiteY66" fmla="*/ 581728 h 987501"/>
                <a:gd name="connsiteX67" fmla="*/ 906843 w 988147"/>
                <a:gd name="connsiteY67" fmla="*/ 589153 h 987501"/>
                <a:gd name="connsiteX68" fmla="*/ 899227 w 988147"/>
                <a:gd name="connsiteY68" fmla="*/ 617330 h 987501"/>
                <a:gd name="connsiteX69" fmla="*/ 906652 w 988147"/>
                <a:gd name="connsiteY69" fmla="*/ 631038 h 987501"/>
                <a:gd name="connsiteX70" fmla="*/ 946253 w 988147"/>
                <a:gd name="connsiteY70" fmla="*/ 655789 h 987501"/>
                <a:gd name="connsiteX71" fmla="*/ 955201 w 988147"/>
                <a:gd name="connsiteY71" fmla="*/ 681110 h 987501"/>
                <a:gd name="connsiteX72" fmla="*/ 948918 w 988147"/>
                <a:gd name="connsiteY72" fmla="*/ 694057 h 987501"/>
                <a:gd name="connsiteX73" fmla="*/ 936734 w 988147"/>
                <a:gd name="connsiteY73" fmla="*/ 700149 h 987501"/>
                <a:gd name="connsiteX74" fmla="*/ 906462 w 988147"/>
                <a:gd name="connsiteY74" fmla="*/ 693485 h 987501"/>
                <a:gd name="connsiteX75" fmla="*/ 881711 w 988147"/>
                <a:gd name="connsiteY75" fmla="*/ 687774 h 987501"/>
                <a:gd name="connsiteX76" fmla="*/ 868765 w 988147"/>
                <a:gd name="connsiteY76" fmla="*/ 691772 h 987501"/>
                <a:gd name="connsiteX77" fmla="*/ 853154 w 988147"/>
                <a:gd name="connsiteY77" fmla="*/ 719759 h 987501"/>
                <a:gd name="connsiteX78" fmla="*/ 856961 w 988147"/>
                <a:gd name="connsiteY78" fmla="*/ 731753 h 987501"/>
                <a:gd name="connsiteX79" fmla="*/ 890279 w 988147"/>
                <a:gd name="connsiteY79" fmla="*/ 767546 h 987501"/>
                <a:gd name="connsiteX80" fmla="*/ 892373 w 988147"/>
                <a:gd name="connsiteY80" fmla="*/ 792106 h 987501"/>
                <a:gd name="connsiteX81" fmla="*/ 891040 w 988147"/>
                <a:gd name="connsiteY81" fmla="*/ 794010 h 987501"/>
                <a:gd name="connsiteX82" fmla="*/ 857532 w 988147"/>
                <a:gd name="connsiteY82" fmla="*/ 802387 h 987501"/>
                <a:gd name="connsiteX83" fmla="*/ 818884 w 988147"/>
                <a:gd name="connsiteY83" fmla="*/ 781825 h 987501"/>
                <a:gd name="connsiteX84" fmla="*/ 803843 w 988147"/>
                <a:gd name="connsiteY84" fmla="*/ 782396 h 987501"/>
                <a:gd name="connsiteX85" fmla="*/ 784233 w 988147"/>
                <a:gd name="connsiteY85" fmla="*/ 801625 h 987501"/>
                <a:gd name="connsiteX86" fmla="*/ 783281 w 988147"/>
                <a:gd name="connsiteY86" fmla="*/ 818189 h 987501"/>
                <a:gd name="connsiteX87" fmla="*/ 806128 w 988147"/>
                <a:gd name="connsiteY87" fmla="*/ 861407 h 987501"/>
                <a:gd name="connsiteX88" fmla="*/ 802320 w 988147"/>
                <a:gd name="connsiteY88" fmla="*/ 883873 h 987501"/>
                <a:gd name="connsiteX89" fmla="*/ 798512 w 988147"/>
                <a:gd name="connsiteY89" fmla="*/ 887300 h 987501"/>
                <a:gd name="connsiteX90" fmla="*/ 765766 w 988147"/>
                <a:gd name="connsiteY90" fmla="*/ 886157 h 987501"/>
                <a:gd name="connsiteX91" fmla="*/ 733781 w 988147"/>
                <a:gd name="connsiteY91" fmla="*/ 856266 h 987501"/>
                <a:gd name="connsiteX92" fmla="*/ 717407 w 988147"/>
                <a:gd name="connsiteY92" fmla="*/ 853030 h 987501"/>
                <a:gd name="connsiteX93" fmla="*/ 694941 w 988147"/>
                <a:gd name="connsiteY93" fmla="*/ 865786 h 987501"/>
                <a:gd name="connsiteX94" fmla="*/ 689420 w 988147"/>
                <a:gd name="connsiteY94" fmla="*/ 882540 h 987501"/>
                <a:gd name="connsiteX95" fmla="*/ 700844 w 988147"/>
                <a:gd name="connsiteY95" fmla="*/ 932421 h 987501"/>
                <a:gd name="connsiteX96" fmla="*/ 693418 w 988147"/>
                <a:gd name="connsiteY96" fmla="*/ 948985 h 987501"/>
                <a:gd name="connsiteX97" fmla="*/ 679330 w 988147"/>
                <a:gd name="connsiteY97" fmla="*/ 955268 h 987501"/>
                <a:gd name="connsiteX98" fmla="*/ 657816 w 988147"/>
                <a:gd name="connsiteY98" fmla="*/ 947653 h 987501"/>
                <a:gd name="connsiteX99" fmla="*/ 632875 w 988147"/>
                <a:gd name="connsiteY99" fmla="*/ 907481 h 987501"/>
                <a:gd name="connsiteX100" fmla="*/ 614217 w 988147"/>
                <a:gd name="connsiteY100" fmla="*/ 898723 h 987501"/>
                <a:gd name="connsiteX101" fmla="*/ 594226 w 988147"/>
                <a:gd name="connsiteY101" fmla="*/ 904054 h 987501"/>
                <a:gd name="connsiteX102" fmla="*/ 582042 w 988147"/>
                <a:gd name="connsiteY102" fmla="*/ 920617 h 987501"/>
                <a:gd name="connsiteX103" fmla="*/ 580709 w 988147"/>
                <a:gd name="connsiteY103" fmla="*/ 965549 h 987501"/>
                <a:gd name="connsiteX104" fmla="*/ 563384 w 988147"/>
                <a:gd name="connsiteY104" fmla="*/ 986111 h 987501"/>
                <a:gd name="connsiteX105" fmla="*/ 552532 w 988147"/>
                <a:gd name="connsiteY105" fmla="*/ 987443 h 987501"/>
                <a:gd name="connsiteX106" fmla="*/ 535016 w 988147"/>
                <a:gd name="connsiteY106" fmla="*/ 975639 h 987501"/>
                <a:gd name="connsiteX107" fmla="*/ 520356 w 988147"/>
                <a:gd name="connsiteY107" fmla="*/ 927852 h 987501"/>
                <a:gd name="connsiteX108" fmla="*/ 506648 w 988147"/>
                <a:gd name="connsiteY108" fmla="*/ 916048 h 987501"/>
                <a:gd name="connsiteX109" fmla="*/ 481517 w 988147"/>
                <a:gd name="connsiteY109" fmla="*/ 916238 h 987501"/>
                <a:gd name="connsiteX110" fmla="*/ 469332 w 988147"/>
                <a:gd name="connsiteY110" fmla="*/ 926710 h 987501"/>
                <a:gd name="connsiteX111" fmla="*/ 455434 w 988147"/>
                <a:gd name="connsiteY111" fmla="*/ 971832 h 987501"/>
                <a:gd name="connsiteX112" fmla="*/ 432017 w 988147"/>
                <a:gd name="connsiteY112" fmla="*/ 986872 h 987501"/>
                <a:gd name="connsiteX113" fmla="*/ 408409 w 988147"/>
                <a:gd name="connsiteY113" fmla="*/ 960218 h 987501"/>
                <a:gd name="connsiteX114" fmla="*/ 407266 w 988147"/>
                <a:gd name="connsiteY114" fmla="*/ 919285 h 987501"/>
                <a:gd name="connsiteX115" fmla="*/ 398699 w 988147"/>
                <a:gd name="connsiteY115" fmla="*/ 905577 h 987501"/>
                <a:gd name="connsiteX116" fmla="*/ 370902 w 988147"/>
                <a:gd name="connsiteY116" fmla="*/ 898532 h 987501"/>
                <a:gd name="connsiteX117" fmla="*/ 357575 w 988147"/>
                <a:gd name="connsiteY117" fmla="*/ 905577 h 987501"/>
                <a:gd name="connsiteX118" fmla="*/ 332254 w 988147"/>
                <a:gd name="connsiteY118" fmla="*/ 946129 h 987501"/>
                <a:gd name="connsiteX119" fmla="*/ 308645 w 988147"/>
                <a:gd name="connsiteY119" fmla="*/ 954697 h 987501"/>
                <a:gd name="connsiteX120" fmla="*/ 306932 w 988147"/>
                <a:gd name="connsiteY120" fmla="*/ 954126 h 987501"/>
                <a:gd name="connsiteX121" fmla="*/ 289797 w 988147"/>
                <a:gd name="connsiteY121" fmla="*/ 924235 h 987501"/>
                <a:gd name="connsiteX122" fmla="*/ 299507 w 988147"/>
                <a:gd name="connsiteY122" fmla="*/ 882159 h 987501"/>
                <a:gd name="connsiteX123" fmla="*/ 293224 w 988147"/>
                <a:gd name="connsiteY123" fmla="*/ 865024 h 987501"/>
                <a:gd name="connsiteX124" fmla="*/ 272853 w 988147"/>
                <a:gd name="connsiteY124" fmla="*/ 853220 h 987501"/>
                <a:gd name="connsiteX125" fmla="*/ 254385 w 988147"/>
                <a:gd name="connsiteY125" fmla="*/ 856647 h 987501"/>
                <a:gd name="connsiteX126" fmla="*/ 219925 w 988147"/>
                <a:gd name="connsiteY126" fmla="*/ 888823 h 987501"/>
                <a:gd name="connsiteX127" fmla="*/ 195746 w 988147"/>
                <a:gd name="connsiteY127" fmla="*/ 891107 h 987501"/>
                <a:gd name="connsiteX128" fmla="*/ 192319 w 988147"/>
                <a:gd name="connsiteY128" fmla="*/ 888823 h 987501"/>
                <a:gd name="connsiteX129" fmla="*/ 184703 w 988147"/>
                <a:gd name="connsiteY129" fmla="*/ 857028 h 987501"/>
                <a:gd name="connsiteX130" fmla="*/ 205265 w 988147"/>
                <a:gd name="connsiteY130" fmla="*/ 818379 h 987501"/>
                <a:gd name="connsiteX131" fmla="*/ 203742 w 988147"/>
                <a:gd name="connsiteY131" fmla="*/ 800293 h 987501"/>
                <a:gd name="connsiteX132" fmla="*/ 186607 w 988147"/>
                <a:gd name="connsiteY132" fmla="*/ 783348 h 987501"/>
                <a:gd name="connsiteX133" fmla="*/ 168901 w 988147"/>
                <a:gd name="connsiteY133" fmla="*/ 782015 h 987501"/>
                <a:gd name="connsiteX134" fmla="*/ 126064 w 988147"/>
                <a:gd name="connsiteY134" fmla="*/ 804672 h 987501"/>
                <a:gd name="connsiteX135" fmla="*/ 102647 w 988147"/>
                <a:gd name="connsiteY135" fmla="*/ 800293 h 987501"/>
                <a:gd name="connsiteX136" fmla="*/ 101123 w 988147"/>
                <a:gd name="connsiteY136" fmla="*/ 798579 h 987501"/>
                <a:gd name="connsiteX137" fmla="*/ 102075 w 988147"/>
                <a:gd name="connsiteY137" fmla="*/ 763548 h 987501"/>
                <a:gd name="connsiteX138" fmla="*/ 130824 w 988147"/>
                <a:gd name="connsiteY138" fmla="*/ 732895 h 987501"/>
                <a:gd name="connsiteX139" fmla="*/ 134251 w 988147"/>
                <a:gd name="connsiteY139" fmla="*/ 716141 h 987501"/>
                <a:gd name="connsiteX140" fmla="*/ 121114 w 988147"/>
                <a:gd name="connsiteY140" fmla="*/ 693295 h 987501"/>
                <a:gd name="connsiteX141" fmla="*/ 104551 w 988147"/>
                <a:gd name="connsiteY141" fmla="*/ 688535 h 987501"/>
                <a:gd name="connsiteX142" fmla="*/ 63046 w 988147"/>
                <a:gd name="connsiteY142" fmla="*/ 698055 h 987501"/>
                <a:gd name="connsiteX143" fmla="*/ 57525 w 988147"/>
                <a:gd name="connsiteY143" fmla="*/ 699387 h 987501"/>
                <a:gd name="connsiteX144" fmla="*/ 36963 w 988147"/>
                <a:gd name="connsiteY144" fmla="*/ 689297 h 987501"/>
                <a:gd name="connsiteX145" fmla="*/ 32203 w 988147"/>
                <a:gd name="connsiteY145" fmla="*/ 678255 h 987501"/>
                <a:gd name="connsiteX146" fmla="*/ 39819 w 988147"/>
                <a:gd name="connsiteY146" fmla="*/ 656741 h 987501"/>
                <a:gd name="connsiteX147" fmla="*/ 78848 w 988147"/>
                <a:gd name="connsiteY147" fmla="*/ 632371 h 987501"/>
                <a:gd name="connsiteX148" fmla="*/ 88177 w 988147"/>
                <a:gd name="connsiteY148" fmla="*/ 610477 h 987501"/>
                <a:gd name="connsiteX149" fmla="*/ 82275 w 988147"/>
                <a:gd name="connsiteY149" fmla="*/ 590676 h 987501"/>
                <a:gd name="connsiteX150" fmla="*/ 67996 w 988147"/>
                <a:gd name="connsiteY150" fmla="*/ 581157 h 987501"/>
                <a:gd name="connsiteX151" fmla="*/ 21922 w 988147"/>
                <a:gd name="connsiteY151" fmla="*/ 579824 h 987501"/>
                <a:gd name="connsiteX152" fmla="*/ 1360 w 988147"/>
                <a:gd name="connsiteY152" fmla="*/ 562499 h 987501"/>
                <a:gd name="connsiteX153" fmla="*/ 599 w 988147"/>
                <a:gd name="connsiteY153" fmla="*/ 558501 h 987501"/>
                <a:gd name="connsiteX154" fmla="*/ 17924 w 988147"/>
                <a:gd name="connsiteY154" fmla="*/ 532227 h 987501"/>
                <a:gd name="connsiteX155" fmla="*/ 59238 w 988147"/>
                <a:gd name="connsiteY155" fmla="*/ 519662 h 987501"/>
                <a:gd name="connsiteX156" fmla="*/ 71614 w 988147"/>
                <a:gd name="connsiteY156" fmla="*/ 505763 h 987501"/>
                <a:gd name="connsiteX157" fmla="*/ 71042 w 988147"/>
                <a:gd name="connsiteY157" fmla="*/ 479300 h 987501"/>
                <a:gd name="connsiteX158" fmla="*/ 61333 w 988147"/>
                <a:gd name="connsiteY158" fmla="*/ 468447 h 987501"/>
                <a:gd name="connsiteX159" fmla="*/ 17353 w 988147"/>
                <a:gd name="connsiteY159" fmla="*/ 454930 h 987501"/>
                <a:gd name="connsiteX160" fmla="*/ 599 w 988147"/>
                <a:gd name="connsiteY160" fmla="*/ 430560 h 987501"/>
                <a:gd name="connsiteX161" fmla="*/ 2312 w 988147"/>
                <a:gd name="connsiteY161" fmla="*/ 420470 h 987501"/>
                <a:gd name="connsiteX162" fmla="*/ 18115 w 988147"/>
                <a:gd name="connsiteY162" fmla="*/ 407904 h 987501"/>
                <a:gd name="connsiteX163" fmla="*/ 60761 w 988147"/>
                <a:gd name="connsiteY163" fmla="*/ 406572 h 987501"/>
                <a:gd name="connsiteX164" fmla="*/ 67044 w 988147"/>
                <a:gd name="connsiteY164" fmla="*/ 406381 h 987501"/>
                <a:gd name="connsiteX165" fmla="*/ 83989 w 988147"/>
                <a:gd name="connsiteY165" fmla="*/ 393054 h 987501"/>
                <a:gd name="connsiteX166" fmla="*/ 88938 w 988147"/>
                <a:gd name="connsiteY166" fmla="*/ 374206 h 987501"/>
                <a:gd name="connsiteX167" fmla="*/ 80943 w 988147"/>
                <a:gd name="connsiteY167" fmla="*/ 356309 h 987501"/>
                <a:gd name="connsiteX168" fmla="*/ 41913 w 988147"/>
                <a:gd name="connsiteY168" fmla="*/ 331940 h 987501"/>
                <a:gd name="connsiteX169" fmla="*/ 33155 w 988147"/>
                <a:gd name="connsiteY169" fmla="*/ 306999 h 987501"/>
                <a:gd name="connsiteX170" fmla="*/ 38676 w 988147"/>
                <a:gd name="connsiteY170" fmla="*/ 295005 h 987501"/>
                <a:gd name="connsiteX171" fmla="*/ 55811 w 988147"/>
                <a:gd name="connsiteY171" fmla="*/ 287770 h 987501"/>
                <a:gd name="connsiteX172" fmla="*/ 104551 w 988147"/>
                <a:gd name="connsiteY172" fmla="*/ 299003 h 987501"/>
                <a:gd name="connsiteX173" fmla="*/ 122256 w 988147"/>
                <a:gd name="connsiteY173" fmla="*/ 293101 h 987501"/>
                <a:gd name="connsiteX174" fmla="*/ 134251 w 988147"/>
                <a:gd name="connsiteY174" fmla="*/ 272158 h 987501"/>
                <a:gd name="connsiteX175" fmla="*/ 130824 w 988147"/>
                <a:gd name="connsiteY175" fmla="*/ 254262 h 987501"/>
                <a:gd name="connsiteX176" fmla="*/ 98458 w 988147"/>
                <a:gd name="connsiteY176" fmla="*/ 219802 h 987501"/>
                <a:gd name="connsiteX177" fmla="*/ 96554 w 988147"/>
                <a:gd name="connsiteY177" fmla="*/ 195242 h 987501"/>
                <a:gd name="connsiteX178" fmla="*/ 99791 w 988147"/>
                <a:gd name="connsiteY178" fmla="*/ 190482 h 987501"/>
                <a:gd name="connsiteX179" fmla="*/ 129110 w 988147"/>
                <a:gd name="connsiteY179" fmla="*/ 184009 h 987501"/>
                <a:gd name="connsiteX180" fmla="*/ 168711 w 988147"/>
                <a:gd name="connsiteY180" fmla="*/ 205142 h 987501"/>
                <a:gd name="connsiteX181" fmla="*/ 187369 w 988147"/>
                <a:gd name="connsiteY181" fmla="*/ 203428 h 987501"/>
                <a:gd name="connsiteX182" fmla="*/ 203361 w 988147"/>
                <a:gd name="connsiteY182" fmla="*/ 187626 h 987501"/>
                <a:gd name="connsiteX183" fmla="*/ 205456 w 988147"/>
                <a:gd name="connsiteY183" fmla="*/ 168587 h 987501"/>
                <a:gd name="connsiteX184" fmla="*/ 182419 w 988147"/>
                <a:gd name="connsiteY184" fmla="*/ 125370 h 987501"/>
                <a:gd name="connsiteX185" fmla="*/ 186417 w 988147"/>
                <a:gd name="connsiteY185" fmla="*/ 103475 h 987501"/>
                <a:gd name="connsiteX186" fmla="*/ 198411 w 988147"/>
                <a:gd name="connsiteY186" fmla="*/ 94527 h 987501"/>
                <a:gd name="connsiteX187" fmla="*/ 217831 w 988147"/>
                <a:gd name="connsiteY187" fmla="*/ 96621 h 987501"/>
                <a:gd name="connsiteX188" fmla="*/ 250768 w 988147"/>
                <a:gd name="connsiteY188" fmla="*/ 127273 h 987501"/>
                <a:gd name="connsiteX189" fmla="*/ 278564 w 988147"/>
                <a:gd name="connsiteY189" fmla="*/ 131272 h 987501"/>
                <a:gd name="connsiteX190" fmla="*/ 294176 w 988147"/>
                <a:gd name="connsiteY190" fmla="*/ 121562 h 987501"/>
                <a:gd name="connsiteX191" fmla="*/ 299507 w 988147"/>
                <a:gd name="connsiteY191" fmla="*/ 105189 h 987501"/>
                <a:gd name="connsiteX192" fmla="*/ 288465 w 988147"/>
                <a:gd name="connsiteY192" fmla="*/ 57592 h 987501"/>
                <a:gd name="connsiteX193" fmla="*/ 297794 w 988147"/>
                <a:gd name="connsiteY193" fmla="*/ 37220 h 987501"/>
                <a:gd name="connsiteX194" fmla="*/ 310549 w 988147"/>
                <a:gd name="connsiteY194" fmla="*/ 31889 h 987501"/>
                <a:gd name="connsiteX195" fmla="*/ 330731 w 988147"/>
                <a:gd name="connsiteY195" fmla="*/ 39124 h 987501"/>
                <a:gd name="connsiteX196" fmla="*/ 356243 w 988147"/>
                <a:gd name="connsiteY196" fmla="*/ 80248 h 987501"/>
                <a:gd name="connsiteX197" fmla="*/ 373949 w 988147"/>
                <a:gd name="connsiteY197" fmla="*/ 88815 h 987501"/>
                <a:gd name="connsiteX198" fmla="*/ 397747 w 988147"/>
                <a:gd name="connsiteY198" fmla="*/ 82152 h 987501"/>
                <a:gd name="connsiteX199" fmla="*/ 406505 w 988147"/>
                <a:gd name="connsiteY199" fmla="*/ 69396 h 987501"/>
                <a:gd name="connsiteX200" fmla="*/ 408409 w 988147"/>
                <a:gd name="connsiteY200" fmla="*/ 19895 h 987501"/>
                <a:gd name="connsiteX201" fmla="*/ 422497 w 988147"/>
                <a:gd name="connsiteY201" fmla="*/ 1808 h 987501"/>
                <a:gd name="connsiteX202" fmla="*/ 427638 w 988147"/>
                <a:gd name="connsiteY202" fmla="*/ 666 h 987501"/>
                <a:gd name="connsiteX203" fmla="*/ 456005 w 988147"/>
                <a:gd name="connsiteY203" fmla="*/ 17991 h 987501"/>
                <a:gd name="connsiteX204" fmla="*/ 468571 w 988147"/>
                <a:gd name="connsiteY204" fmla="*/ 59876 h 987501"/>
                <a:gd name="connsiteX205" fmla="*/ 480946 w 988147"/>
                <a:gd name="connsiteY205" fmla="*/ 71109 h 987501"/>
                <a:gd name="connsiteX206" fmla="*/ 507981 w 988147"/>
                <a:gd name="connsiteY206" fmla="*/ 71109 h 987501"/>
                <a:gd name="connsiteX207" fmla="*/ 519975 w 988147"/>
                <a:gd name="connsiteY207" fmla="*/ 60257 h 987501"/>
                <a:gd name="connsiteX208" fmla="*/ 534064 w 988147"/>
                <a:gd name="connsiteY208" fmla="*/ 13993 h 987501"/>
                <a:gd name="connsiteX209" fmla="*/ 553293 w 988147"/>
                <a:gd name="connsiteY209" fmla="*/ 95 h 987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</a:cxnLst>
              <a:rect l="l" t="t" r="r" b="b"/>
              <a:pathLst>
                <a:path w="988147" h="987501">
                  <a:moveTo>
                    <a:pt x="494461" y="421567"/>
                  </a:moveTo>
                  <a:cubicBezTo>
                    <a:pt x="451560" y="421567"/>
                    <a:pt x="422857" y="456752"/>
                    <a:pt x="423011" y="492709"/>
                  </a:cubicBezTo>
                  <a:cubicBezTo>
                    <a:pt x="423166" y="532523"/>
                    <a:pt x="454492" y="564468"/>
                    <a:pt x="494153" y="564468"/>
                  </a:cubicBezTo>
                  <a:cubicBezTo>
                    <a:pt x="533813" y="564468"/>
                    <a:pt x="565603" y="532986"/>
                    <a:pt x="565757" y="493172"/>
                  </a:cubicBezTo>
                  <a:cubicBezTo>
                    <a:pt x="565912" y="453512"/>
                    <a:pt x="534739" y="421567"/>
                    <a:pt x="494461" y="421567"/>
                  </a:cubicBezTo>
                  <a:close/>
                  <a:moveTo>
                    <a:pt x="494770" y="209069"/>
                  </a:moveTo>
                  <a:cubicBezTo>
                    <a:pt x="650788" y="209378"/>
                    <a:pt x="778719" y="337000"/>
                    <a:pt x="778410" y="493480"/>
                  </a:cubicBezTo>
                  <a:cubicBezTo>
                    <a:pt x="778102" y="648263"/>
                    <a:pt x="652485" y="777121"/>
                    <a:pt x="493690" y="776812"/>
                  </a:cubicBezTo>
                  <a:cubicBezTo>
                    <a:pt x="333660" y="776349"/>
                    <a:pt x="209278" y="645794"/>
                    <a:pt x="210512" y="492554"/>
                  </a:cubicBezTo>
                  <a:cubicBezTo>
                    <a:pt x="209586" y="337154"/>
                    <a:pt x="337981" y="208760"/>
                    <a:pt x="494770" y="209069"/>
                  </a:cubicBezTo>
                  <a:close/>
                  <a:moveTo>
                    <a:pt x="494464" y="132604"/>
                  </a:moveTo>
                  <a:cubicBezTo>
                    <a:pt x="293795" y="132414"/>
                    <a:pt x="134251" y="293291"/>
                    <a:pt x="133489" y="491485"/>
                  </a:cubicBezTo>
                  <a:cubicBezTo>
                    <a:pt x="132728" y="694437"/>
                    <a:pt x="297413" y="853982"/>
                    <a:pt x="493893" y="853411"/>
                  </a:cubicBezTo>
                  <a:cubicBezTo>
                    <a:pt x="689801" y="854172"/>
                    <a:pt x="855057" y="696531"/>
                    <a:pt x="854867" y="492817"/>
                  </a:cubicBezTo>
                  <a:cubicBezTo>
                    <a:pt x="854677" y="292530"/>
                    <a:pt x="693990" y="132795"/>
                    <a:pt x="494464" y="132604"/>
                  </a:cubicBezTo>
                  <a:close/>
                  <a:moveTo>
                    <a:pt x="553293" y="95"/>
                  </a:moveTo>
                  <a:cubicBezTo>
                    <a:pt x="555007" y="95"/>
                    <a:pt x="556720" y="95"/>
                    <a:pt x="558434" y="285"/>
                  </a:cubicBezTo>
                  <a:cubicBezTo>
                    <a:pt x="575378" y="1999"/>
                    <a:pt x="580138" y="7139"/>
                    <a:pt x="580519" y="24083"/>
                  </a:cubicBezTo>
                  <a:cubicBezTo>
                    <a:pt x="580900" y="38934"/>
                    <a:pt x="581471" y="53594"/>
                    <a:pt x="581851" y="68444"/>
                  </a:cubicBezTo>
                  <a:cubicBezTo>
                    <a:pt x="582042" y="74346"/>
                    <a:pt x="584136" y="78915"/>
                    <a:pt x="589657" y="81390"/>
                  </a:cubicBezTo>
                  <a:cubicBezTo>
                    <a:pt x="598606" y="85388"/>
                    <a:pt x="607934" y="88054"/>
                    <a:pt x="617835" y="88815"/>
                  </a:cubicBezTo>
                  <a:cubicBezTo>
                    <a:pt x="623927" y="89196"/>
                    <a:pt x="628116" y="86721"/>
                    <a:pt x="631162" y="81771"/>
                  </a:cubicBezTo>
                  <a:cubicBezTo>
                    <a:pt x="639539" y="68253"/>
                    <a:pt x="648106" y="54736"/>
                    <a:pt x="656483" y="41218"/>
                  </a:cubicBezTo>
                  <a:cubicBezTo>
                    <a:pt x="663718" y="29795"/>
                    <a:pt x="668097" y="28272"/>
                    <a:pt x="681043" y="32651"/>
                  </a:cubicBezTo>
                  <a:cubicBezTo>
                    <a:pt x="682566" y="33222"/>
                    <a:pt x="683899" y="33603"/>
                    <a:pt x="685422" y="34174"/>
                  </a:cubicBezTo>
                  <a:cubicBezTo>
                    <a:pt x="700463" y="40647"/>
                    <a:pt x="702938" y="45407"/>
                    <a:pt x="699320" y="61400"/>
                  </a:cubicBezTo>
                  <a:cubicBezTo>
                    <a:pt x="696084" y="75678"/>
                    <a:pt x="692847" y="89767"/>
                    <a:pt x="689420" y="104046"/>
                  </a:cubicBezTo>
                  <a:cubicBezTo>
                    <a:pt x="687516" y="111852"/>
                    <a:pt x="689420" y="117944"/>
                    <a:pt x="696274" y="122514"/>
                  </a:cubicBezTo>
                  <a:cubicBezTo>
                    <a:pt x="703319" y="127273"/>
                    <a:pt x="710363" y="131652"/>
                    <a:pt x="718359" y="134699"/>
                  </a:cubicBezTo>
                  <a:cubicBezTo>
                    <a:pt x="724071" y="136793"/>
                    <a:pt x="728640" y="135460"/>
                    <a:pt x="733019" y="131272"/>
                  </a:cubicBezTo>
                  <a:cubicBezTo>
                    <a:pt x="744632" y="120229"/>
                    <a:pt x="756246" y="109567"/>
                    <a:pt x="768050" y="98715"/>
                  </a:cubicBezTo>
                  <a:cubicBezTo>
                    <a:pt x="777760" y="89577"/>
                    <a:pt x="783091" y="89196"/>
                    <a:pt x="793943" y="96621"/>
                  </a:cubicBezTo>
                  <a:cubicBezTo>
                    <a:pt x="794514" y="97002"/>
                    <a:pt x="794895" y="97192"/>
                    <a:pt x="795275" y="97573"/>
                  </a:cubicBezTo>
                  <a:cubicBezTo>
                    <a:pt x="813743" y="110900"/>
                    <a:pt x="811078" y="116612"/>
                    <a:pt x="803462" y="130510"/>
                  </a:cubicBezTo>
                  <a:cubicBezTo>
                    <a:pt x="796609" y="143076"/>
                    <a:pt x="790135" y="156022"/>
                    <a:pt x="783091" y="168587"/>
                  </a:cubicBezTo>
                  <a:cubicBezTo>
                    <a:pt x="779474" y="175251"/>
                    <a:pt x="780235" y="180963"/>
                    <a:pt x="784804" y="186674"/>
                  </a:cubicBezTo>
                  <a:cubicBezTo>
                    <a:pt x="789945" y="192957"/>
                    <a:pt x="795657" y="198669"/>
                    <a:pt x="801939" y="203619"/>
                  </a:cubicBezTo>
                  <a:cubicBezTo>
                    <a:pt x="807270" y="207807"/>
                    <a:pt x="812791" y="208378"/>
                    <a:pt x="819074" y="205142"/>
                  </a:cubicBezTo>
                  <a:cubicBezTo>
                    <a:pt x="833353" y="197336"/>
                    <a:pt x="847822" y="189721"/>
                    <a:pt x="862292" y="182295"/>
                  </a:cubicBezTo>
                  <a:cubicBezTo>
                    <a:pt x="872573" y="176965"/>
                    <a:pt x="878475" y="178107"/>
                    <a:pt x="885900" y="187246"/>
                  </a:cubicBezTo>
                  <a:cubicBezTo>
                    <a:pt x="888565" y="190291"/>
                    <a:pt x="891040" y="193528"/>
                    <a:pt x="893135" y="196955"/>
                  </a:cubicBezTo>
                  <a:cubicBezTo>
                    <a:pt x="898465" y="205332"/>
                    <a:pt x="897894" y="210853"/>
                    <a:pt x="891231" y="218279"/>
                  </a:cubicBezTo>
                  <a:cubicBezTo>
                    <a:pt x="879807" y="230654"/>
                    <a:pt x="868384" y="243219"/>
                    <a:pt x="856771" y="255404"/>
                  </a:cubicBezTo>
                  <a:cubicBezTo>
                    <a:pt x="852392" y="259973"/>
                    <a:pt x="851440" y="264924"/>
                    <a:pt x="853725" y="270635"/>
                  </a:cubicBezTo>
                  <a:cubicBezTo>
                    <a:pt x="857151" y="278822"/>
                    <a:pt x="861340" y="286437"/>
                    <a:pt x="866861" y="293481"/>
                  </a:cubicBezTo>
                  <a:cubicBezTo>
                    <a:pt x="871240" y="299193"/>
                    <a:pt x="876571" y="300716"/>
                    <a:pt x="883615" y="299003"/>
                  </a:cubicBezTo>
                  <a:cubicBezTo>
                    <a:pt x="899798" y="295005"/>
                    <a:pt x="916172" y="291387"/>
                    <a:pt x="932354" y="287960"/>
                  </a:cubicBezTo>
                  <a:cubicBezTo>
                    <a:pt x="940922" y="286056"/>
                    <a:pt x="946063" y="288532"/>
                    <a:pt x="950441" y="296337"/>
                  </a:cubicBezTo>
                  <a:cubicBezTo>
                    <a:pt x="952726" y="300526"/>
                    <a:pt x="954630" y="304905"/>
                    <a:pt x="956153" y="309474"/>
                  </a:cubicBezTo>
                  <a:cubicBezTo>
                    <a:pt x="959389" y="319945"/>
                    <a:pt x="957676" y="324896"/>
                    <a:pt x="948347" y="330798"/>
                  </a:cubicBezTo>
                  <a:cubicBezTo>
                    <a:pt x="935020" y="339175"/>
                    <a:pt x="921883" y="347932"/>
                    <a:pt x="908175" y="355738"/>
                  </a:cubicBezTo>
                  <a:cubicBezTo>
                    <a:pt x="900369" y="360307"/>
                    <a:pt x="898275" y="366400"/>
                    <a:pt x="899608" y="374396"/>
                  </a:cubicBezTo>
                  <a:cubicBezTo>
                    <a:pt x="900750" y="381821"/>
                    <a:pt x="902845" y="389056"/>
                    <a:pt x="905510" y="396100"/>
                  </a:cubicBezTo>
                  <a:cubicBezTo>
                    <a:pt x="907985" y="402573"/>
                    <a:pt x="912364" y="406001"/>
                    <a:pt x="919789" y="406191"/>
                  </a:cubicBezTo>
                  <a:cubicBezTo>
                    <a:pt x="936543" y="406381"/>
                    <a:pt x="953107" y="407524"/>
                    <a:pt x="969861" y="408095"/>
                  </a:cubicBezTo>
                  <a:cubicBezTo>
                    <a:pt x="978999" y="408476"/>
                    <a:pt x="983569" y="412093"/>
                    <a:pt x="986044" y="420851"/>
                  </a:cubicBezTo>
                  <a:cubicBezTo>
                    <a:pt x="987567" y="425801"/>
                    <a:pt x="988138" y="430941"/>
                    <a:pt x="988138" y="436272"/>
                  </a:cubicBezTo>
                  <a:cubicBezTo>
                    <a:pt x="988138" y="446553"/>
                    <a:pt x="985282" y="450742"/>
                    <a:pt x="975763" y="453788"/>
                  </a:cubicBezTo>
                  <a:cubicBezTo>
                    <a:pt x="960722" y="458548"/>
                    <a:pt x="945681" y="463117"/>
                    <a:pt x="930641" y="467686"/>
                  </a:cubicBezTo>
                  <a:cubicBezTo>
                    <a:pt x="919789" y="470923"/>
                    <a:pt x="916933" y="474350"/>
                    <a:pt x="916552" y="485582"/>
                  </a:cubicBezTo>
                  <a:cubicBezTo>
                    <a:pt x="916362" y="493388"/>
                    <a:pt x="915791" y="501384"/>
                    <a:pt x="917504" y="509191"/>
                  </a:cubicBezTo>
                  <a:cubicBezTo>
                    <a:pt x="918647" y="514521"/>
                    <a:pt x="921883" y="517758"/>
                    <a:pt x="927214" y="519471"/>
                  </a:cubicBezTo>
                  <a:cubicBezTo>
                    <a:pt x="943016" y="524231"/>
                    <a:pt x="958818" y="528991"/>
                    <a:pt x="974620" y="533941"/>
                  </a:cubicBezTo>
                  <a:cubicBezTo>
                    <a:pt x="985663" y="537368"/>
                    <a:pt x="988329" y="541176"/>
                    <a:pt x="988138" y="552789"/>
                  </a:cubicBezTo>
                  <a:cubicBezTo>
                    <a:pt x="988138" y="553931"/>
                    <a:pt x="988138" y="555074"/>
                    <a:pt x="988138" y="556216"/>
                  </a:cubicBezTo>
                  <a:cubicBezTo>
                    <a:pt x="987377" y="574113"/>
                    <a:pt x="981665" y="579824"/>
                    <a:pt x="963768" y="580395"/>
                  </a:cubicBezTo>
                  <a:cubicBezTo>
                    <a:pt x="948728" y="580776"/>
                    <a:pt x="933878" y="581538"/>
                    <a:pt x="918837" y="581728"/>
                  </a:cubicBezTo>
                  <a:cubicBezTo>
                    <a:pt x="913125" y="581918"/>
                    <a:pt x="909127" y="584394"/>
                    <a:pt x="906843" y="589153"/>
                  </a:cubicBezTo>
                  <a:cubicBezTo>
                    <a:pt x="902654" y="598101"/>
                    <a:pt x="899989" y="607430"/>
                    <a:pt x="899227" y="617330"/>
                  </a:cubicBezTo>
                  <a:cubicBezTo>
                    <a:pt x="898656" y="623613"/>
                    <a:pt x="901321" y="627802"/>
                    <a:pt x="906652" y="631038"/>
                  </a:cubicBezTo>
                  <a:cubicBezTo>
                    <a:pt x="919979" y="639225"/>
                    <a:pt x="933116" y="647412"/>
                    <a:pt x="946253" y="655789"/>
                  </a:cubicBezTo>
                  <a:cubicBezTo>
                    <a:pt x="958247" y="663214"/>
                    <a:pt x="959770" y="667783"/>
                    <a:pt x="955201" y="681110"/>
                  </a:cubicBezTo>
                  <a:cubicBezTo>
                    <a:pt x="953678" y="685680"/>
                    <a:pt x="951584" y="690058"/>
                    <a:pt x="948918" y="694057"/>
                  </a:cubicBezTo>
                  <a:cubicBezTo>
                    <a:pt x="946443" y="697674"/>
                    <a:pt x="942445" y="700149"/>
                    <a:pt x="936734" y="700149"/>
                  </a:cubicBezTo>
                  <a:cubicBezTo>
                    <a:pt x="926643" y="697864"/>
                    <a:pt x="916552" y="695579"/>
                    <a:pt x="906462" y="693485"/>
                  </a:cubicBezTo>
                  <a:cubicBezTo>
                    <a:pt x="898275" y="691581"/>
                    <a:pt x="889898" y="689868"/>
                    <a:pt x="881711" y="687774"/>
                  </a:cubicBezTo>
                  <a:cubicBezTo>
                    <a:pt x="876381" y="686441"/>
                    <a:pt x="872192" y="687964"/>
                    <a:pt x="868765" y="691772"/>
                  </a:cubicBezTo>
                  <a:cubicBezTo>
                    <a:pt x="861721" y="699959"/>
                    <a:pt x="856199" y="709288"/>
                    <a:pt x="853154" y="719759"/>
                  </a:cubicBezTo>
                  <a:cubicBezTo>
                    <a:pt x="851630" y="724709"/>
                    <a:pt x="853915" y="728326"/>
                    <a:pt x="856961" y="731753"/>
                  </a:cubicBezTo>
                  <a:cubicBezTo>
                    <a:pt x="868004" y="743748"/>
                    <a:pt x="879236" y="755742"/>
                    <a:pt x="890279" y="767546"/>
                  </a:cubicBezTo>
                  <a:cubicBezTo>
                    <a:pt x="898656" y="776494"/>
                    <a:pt x="899037" y="781825"/>
                    <a:pt x="892373" y="792106"/>
                  </a:cubicBezTo>
                  <a:cubicBezTo>
                    <a:pt x="891992" y="792677"/>
                    <a:pt x="891612" y="793439"/>
                    <a:pt x="891040" y="794010"/>
                  </a:cubicBezTo>
                  <a:cubicBezTo>
                    <a:pt x="878475" y="810954"/>
                    <a:pt x="872954" y="811145"/>
                    <a:pt x="857532" y="802387"/>
                  </a:cubicBezTo>
                  <a:cubicBezTo>
                    <a:pt x="844966" y="795152"/>
                    <a:pt x="831640" y="788679"/>
                    <a:pt x="818884" y="781825"/>
                  </a:cubicBezTo>
                  <a:cubicBezTo>
                    <a:pt x="813553" y="778969"/>
                    <a:pt x="808603" y="778969"/>
                    <a:pt x="803843" y="782396"/>
                  </a:cubicBezTo>
                  <a:cubicBezTo>
                    <a:pt x="796227" y="787727"/>
                    <a:pt x="789754" y="794200"/>
                    <a:pt x="784233" y="801625"/>
                  </a:cubicBezTo>
                  <a:cubicBezTo>
                    <a:pt x="780235" y="806956"/>
                    <a:pt x="780045" y="812287"/>
                    <a:pt x="783281" y="818189"/>
                  </a:cubicBezTo>
                  <a:cubicBezTo>
                    <a:pt x="791087" y="832468"/>
                    <a:pt x="798703" y="846937"/>
                    <a:pt x="806128" y="861407"/>
                  </a:cubicBezTo>
                  <a:cubicBezTo>
                    <a:pt x="811268" y="871498"/>
                    <a:pt x="810507" y="876067"/>
                    <a:pt x="802320" y="883873"/>
                  </a:cubicBezTo>
                  <a:cubicBezTo>
                    <a:pt x="800987" y="885015"/>
                    <a:pt x="799845" y="886348"/>
                    <a:pt x="798512" y="887300"/>
                  </a:cubicBezTo>
                  <a:cubicBezTo>
                    <a:pt x="786328" y="896248"/>
                    <a:pt x="780045" y="900627"/>
                    <a:pt x="765766" y="886157"/>
                  </a:cubicBezTo>
                  <a:cubicBezTo>
                    <a:pt x="755485" y="875686"/>
                    <a:pt x="744442" y="866357"/>
                    <a:pt x="733781" y="856266"/>
                  </a:cubicBezTo>
                  <a:cubicBezTo>
                    <a:pt x="728830" y="851507"/>
                    <a:pt x="723500" y="850555"/>
                    <a:pt x="717407" y="853030"/>
                  </a:cubicBezTo>
                  <a:cubicBezTo>
                    <a:pt x="709411" y="856266"/>
                    <a:pt x="701796" y="860455"/>
                    <a:pt x="694941" y="865786"/>
                  </a:cubicBezTo>
                  <a:cubicBezTo>
                    <a:pt x="689230" y="870165"/>
                    <a:pt x="687707" y="875686"/>
                    <a:pt x="689420" y="882540"/>
                  </a:cubicBezTo>
                  <a:cubicBezTo>
                    <a:pt x="693418" y="899104"/>
                    <a:pt x="697226" y="915858"/>
                    <a:pt x="700844" y="932421"/>
                  </a:cubicBezTo>
                  <a:cubicBezTo>
                    <a:pt x="702367" y="939656"/>
                    <a:pt x="699892" y="945177"/>
                    <a:pt x="693418" y="948985"/>
                  </a:cubicBezTo>
                  <a:cubicBezTo>
                    <a:pt x="689039" y="951651"/>
                    <a:pt x="684280" y="953745"/>
                    <a:pt x="679330" y="955268"/>
                  </a:cubicBezTo>
                  <a:cubicBezTo>
                    <a:pt x="669239" y="958504"/>
                    <a:pt x="663528" y="956600"/>
                    <a:pt x="657816" y="947653"/>
                  </a:cubicBezTo>
                  <a:cubicBezTo>
                    <a:pt x="649439" y="934325"/>
                    <a:pt x="640872" y="921189"/>
                    <a:pt x="632875" y="907481"/>
                  </a:cubicBezTo>
                  <a:cubicBezTo>
                    <a:pt x="628496" y="900056"/>
                    <a:pt x="622785" y="897200"/>
                    <a:pt x="614217" y="898723"/>
                  </a:cubicBezTo>
                  <a:cubicBezTo>
                    <a:pt x="607363" y="900056"/>
                    <a:pt x="600700" y="901769"/>
                    <a:pt x="594226" y="904054"/>
                  </a:cubicBezTo>
                  <a:cubicBezTo>
                    <a:pt x="585279" y="907290"/>
                    <a:pt x="582423" y="911098"/>
                    <a:pt x="582042" y="920617"/>
                  </a:cubicBezTo>
                  <a:cubicBezTo>
                    <a:pt x="581471" y="935658"/>
                    <a:pt x="581090" y="950508"/>
                    <a:pt x="580709" y="965549"/>
                  </a:cubicBezTo>
                  <a:cubicBezTo>
                    <a:pt x="580328" y="979257"/>
                    <a:pt x="576902" y="983636"/>
                    <a:pt x="563384" y="986111"/>
                  </a:cubicBezTo>
                  <a:cubicBezTo>
                    <a:pt x="559767" y="986872"/>
                    <a:pt x="556149" y="987253"/>
                    <a:pt x="552532" y="987443"/>
                  </a:cubicBezTo>
                  <a:cubicBezTo>
                    <a:pt x="543584" y="988015"/>
                    <a:pt x="537872" y="984397"/>
                    <a:pt x="535016" y="975639"/>
                  </a:cubicBezTo>
                  <a:cubicBezTo>
                    <a:pt x="529876" y="959647"/>
                    <a:pt x="524925" y="943845"/>
                    <a:pt x="520356" y="927852"/>
                  </a:cubicBezTo>
                  <a:cubicBezTo>
                    <a:pt x="518262" y="920617"/>
                    <a:pt x="513883" y="917190"/>
                    <a:pt x="506648" y="916048"/>
                  </a:cubicBezTo>
                  <a:cubicBezTo>
                    <a:pt x="498271" y="914906"/>
                    <a:pt x="489894" y="914906"/>
                    <a:pt x="481517" y="916238"/>
                  </a:cubicBezTo>
                  <a:cubicBezTo>
                    <a:pt x="475235" y="917190"/>
                    <a:pt x="471236" y="920427"/>
                    <a:pt x="469332" y="926710"/>
                  </a:cubicBezTo>
                  <a:cubicBezTo>
                    <a:pt x="464954" y="941750"/>
                    <a:pt x="460194" y="956791"/>
                    <a:pt x="455434" y="971832"/>
                  </a:cubicBezTo>
                  <a:cubicBezTo>
                    <a:pt x="451246" y="985349"/>
                    <a:pt x="445915" y="988776"/>
                    <a:pt x="432017" y="986872"/>
                  </a:cubicBezTo>
                  <a:cubicBezTo>
                    <a:pt x="411074" y="984016"/>
                    <a:pt x="408599" y="981160"/>
                    <a:pt x="408409" y="960218"/>
                  </a:cubicBezTo>
                  <a:cubicBezTo>
                    <a:pt x="408218" y="946510"/>
                    <a:pt x="407647" y="932992"/>
                    <a:pt x="407266" y="919285"/>
                  </a:cubicBezTo>
                  <a:cubicBezTo>
                    <a:pt x="407076" y="913002"/>
                    <a:pt x="404601" y="908052"/>
                    <a:pt x="398699" y="905577"/>
                  </a:cubicBezTo>
                  <a:cubicBezTo>
                    <a:pt x="389751" y="901769"/>
                    <a:pt x="380612" y="899104"/>
                    <a:pt x="370902" y="898532"/>
                  </a:cubicBezTo>
                  <a:cubicBezTo>
                    <a:pt x="365000" y="898152"/>
                    <a:pt x="360812" y="900436"/>
                    <a:pt x="357575" y="905577"/>
                  </a:cubicBezTo>
                  <a:cubicBezTo>
                    <a:pt x="349389" y="919285"/>
                    <a:pt x="340631" y="932612"/>
                    <a:pt x="332254" y="946129"/>
                  </a:cubicBezTo>
                  <a:cubicBezTo>
                    <a:pt x="325590" y="956791"/>
                    <a:pt x="320450" y="958695"/>
                    <a:pt x="308645" y="954697"/>
                  </a:cubicBezTo>
                  <a:cubicBezTo>
                    <a:pt x="308074" y="954506"/>
                    <a:pt x="307503" y="954316"/>
                    <a:pt x="306932" y="954126"/>
                  </a:cubicBezTo>
                  <a:cubicBezTo>
                    <a:pt x="288655" y="946701"/>
                    <a:pt x="285038" y="942512"/>
                    <a:pt x="289797" y="924235"/>
                  </a:cubicBezTo>
                  <a:cubicBezTo>
                    <a:pt x="293415" y="910336"/>
                    <a:pt x="296080" y="896248"/>
                    <a:pt x="299507" y="882159"/>
                  </a:cubicBezTo>
                  <a:cubicBezTo>
                    <a:pt x="301220" y="874924"/>
                    <a:pt x="299316" y="869403"/>
                    <a:pt x="293224" y="865024"/>
                  </a:cubicBezTo>
                  <a:cubicBezTo>
                    <a:pt x="286751" y="860455"/>
                    <a:pt x="280088" y="856457"/>
                    <a:pt x="272853" y="853220"/>
                  </a:cubicBezTo>
                  <a:cubicBezTo>
                    <a:pt x="265999" y="850174"/>
                    <a:pt x="260097" y="851316"/>
                    <a:pt x="254385" y="856647"/>
                  </a:cubicBezTo>
                  <a:cubicBezTo>
                    <a:pt x="242962" y="867499"/>
                    <a:pt x="231348" y="878161"/>
                    <a:pt x="219925" y="888823"/>
                  </a:cubicBezTo>
                  <a:cubicBezTo>
                    <a:pt x="211358" y="897010"/>
                    <a:pt x="205837" y="897390"/>
                    <a:pt x="195746" y="891107"/>
                  </a:cubicBezTo>
                  <a:cubicBezTo>
                    <a:pt x="194604" y="890346"/>
                    <a:pt x="193461" y="889584"/>
                    <a:pt x="192319" y="888823"/>
                  </a:cubicBezTo>
                  <a:cubicBezTo>
                    <a:pt x="177659" y="878352"/>
                    <a:pt x="176326" y="872830"/>
                    <a:pt x="184703" y="857028"/>
                  </a:cubicBezTo>
                  <a:cubicBezTo>
                    <a:pt x="191557" y="844082"/>
                    <a:pt x="198221" y="831135"/>
                    <a:pt x="205265" y="818379"/>
                  </a:cubicBezTo>
                  <a:cubicBezTo>
                    <a:pt x="208883" y="811716"/>
                    <a:pt x="208312" y="806004"/>
                    <a:pt x="203742" y="800293"/>
                  </a:cubicBezTo>
                  <a:cubicBezTo>
                    <a:pt x="198792" y="794010"/>
                    <a:pt x="193080" y="788298"/>
                    <a:pt x="186607" y="783348"/>
                  </a:cubicBezTo>
                  <a:cubicBezTo>
                    <a:pt x="180896" y="778969"/>
                    <a:pt x="175184" y="778589"/>
                    <a:pt x="168901" y="782015"/>
                  </a:cubicBezTo>
                  <a:cubicBezTo>
                    <a:pt x="154812" y="789631"/>
                    <a:pt x="140533" y="797246"/>
                    <a:pt x="126064" y="804672"/>
                  </a:cubicBezTo>
                  <a:cubicBezTo>
                    <a:pt x="115974" y="810002"/>
                    <a:pt x="110072" y="808670"/>
                    <a:pt x="102647" y="800293"/>
                  </a:cubicBezTo>
                  <a:cubicBezTo>
                    <a:pt x="102075" y="799721"/>
                    <a:pt x="101695" y="799150"/>
                    <a:pt x="101123" y="798579"/>
                  </a:cubicBezTo>
                  <a:cubicBezTo>
                    <a:pt x="87986" y="783348"/>
                    <a:pt x="88177" y="778017"/>
                    <a:pt x="102075" y="763548"/>
                  </a:cubicBezTo>
                  <a:cubicBezTo>
                    <a:pt x="111785" y="753267"/>
                    <a:pt x="120924" y="742796"/>
                    <a:pt x="130824" y="732895"/>
                  </a:cubicBezTo>
                  <a:cubicBezTo>
                    <a:pt x="135774" y="727755"/>
                    <a:pt x="136726" y="722424"/>
                    <a:pt x="134251" y="716141"/>
                  </a:cubicBezTo>
                  <a:cubicBezTo>
                    <a:pt x="131014" y="707955"/>
                    <a:pt x="126445" y="700339"/>
                    <a:pt x="121114" y="693295"/>
                  </a:cubicBezTo>
                  <a:cubicBezTo>
                    <a:pt x="116735" y="687583"/>
                    <a:pt x="110833" y="687012"/>
                    <a:pt x="104551" y="688535"/>
                  </a:cubicBezTo>
                  <a:cubicBezTo>
                    <a:pt x="90652" y="691772"/>
                    <a:pt x="76944" y="695008"/>
                    <a:pt x="63046" y="698055"/>
                  </a:cubicBezTo>
                  <a:cubicBezTo>
                    <a:pt x="61142" y="698435"/>
                    <a:pt x="59238" y="699007"/>
                    <a:pt x="57525" y="699387"/>
                  </a:cubicBezTo>
                  <a:cubicBezTo>
                    <a:pt x="47053" y="701291"/>
                    <a:pt x="41723" y="698816"/>
                    <a:pt x="36963" y="689297"/>
                  </a:cubicBezTo>
                  <a:cubicBezTo>
                    <a:pt x="35249" y="685680"/>
                    <a:pt x="33536" y="682062"/>
                    <a:pt x="32203" y="678255"/>
                  </a:cubicBezTo>
                  <a:cubicBezTo>
                    <a:pt x="28776" y="668164"/>
                    <a:pt x="30680" y="662452"/>
                    <a:pt x="39819" y="656741"/>
                  </a:cubicBezTo>
                  <a:cubicBezTo>
                    <a:pt x="52765" y="648554"/>
                    <a:pt x="65902" y="640367"/>
                    <a:pt x="78848" y="632371"/>
                  </a:cubicBezTo>
                  <a:cubicBezTo>
                    <a:pt x="89129" y="625898"/>
                    <a:pt x="90652" y="622280"/>
                    <a:pt x="88177" y="610477"/>
                  </a:cubicBezTo>
                  <a:cubicBezTo>
                    <a:pt x="86654" y="603813"/>
                    <a:pt x="84940" y="596959"/>
                    <a:pt x="82275" y="590676"/>
                  </a:cubicBezTo>
                  <a:cubicBezTo>
                    <a:pt x="79609" y="584394"/>
                    <a:pt x="75040" y="581347"/>
                    <a:pt x="67996" y="581157"/>
                  </a:cubicBezTo>
                  <a:cubicBezTo>
                    <a:pt x="52575" y="580966"/>
                    <a:pt x="37344" y="580395"/>
                    <a:pt x="21922" y="579824"/>
                  </a:cubicBezTo>
                  <a:cubicBezTo>
                    <a:pt x="8024" y="579443"/>
                    <a:pt x="3836" y="575826"/>
                    <a:pt x="1360" y="562499"/>
                  </a:cubicBezTo>
                  <a:cubicBezTo>
                    <a:pt x="1170" y="561166"/>
                    <a:pt x="789" y="559834"/>
                    <a:pt x="599" y="558501"/>
                  </a:cubicBezTo>
                  <a:cubicBezTo>
                    <a:pt x="-1496" y="541556"/>
                    <a:pt x="1360" y="537177"/>
                    <a:pt x="17924" y="532227"/>
                  </a:cubicBezTo>
                  <a:cubicBezTo>
                    <a:pt x="31632" y="528039"/>
                    <a:pt x="45340" y="523469"/>
                    <a:pt x="59238" y="519662"/>
                  </a:cubicBezTo>
                  <a:cubicBezTo>
                    <a:pt x="66854" y="517568"/>
                    <a:pt x="70852" y="513189"/>
                    <a:pt x="71614" y="505763"/>
                  </a:cubicBezTo>
                  <a:cubicBezTo>
                    <a:pt x="72375" y="497006"/>
                    <a:pt x="72756" y="488057"/>
                    <a:pt x="71042" y="479300"/>
                  </a:cubicBezTo>
                  <a:cubicBezTo>
                    <a:pt x="70090" y="473588"/>
                    <a:pt x="66854" y="470161"/>
                    <a:pt x="61333" y="468447"/>
                  </a:cubicBezTo>
                  <a:cubicBezTo>
                    <a:pt x="46673" y="464069"/>
                    <a:pt x="32013" y="459500"/>
                    <a:pt x="17353" y="454930"/>
                  </a:cubicBezTo>
                  <a:cubicBezTo>
                    <a:pt x="1360" y="449980"/>
                    <a:pt x="-353" y="447315"/>
                    <a:pt x="599" y="430560"/>
                  </a:cubicBezTo>
                  <a:cubicBezTo>
                    <a:pt x="789" y="427133"/>
                    <a:pt x="1551" y="423707"/>
                    <a:pt x="2312" y="420470"/>
                  </a:cubicBezTo>
                  <a:cubicBezTo>
                    <a:pt x="4597" y="412093"/>
                    <a:pt x="9357" y="408285"/>
                    <a:pt x="18115" y="407904"/>
                  </a:cubicBezTo>
                  <a:cubicBezTo>
                    <a:pt x="32393" y="407333"/>
                    <a:pt x="46482" y="406953"/>
                    <a:pt x="60761" y="406572"/>
                  </a:cubicBezTo>
                  <a:cubicBezTo>
                    <a:pt x="62856" y="406572"/>
                    <a:pt x="64950" y="406381"/>
                    <a:pt x="67044" y="406381"/>
                  </a:cubicBezTo>
                  <a:cubicBezTo>
                    <a:pt x="76563" y="406762"/>
                    <a:pt x="81513" y="401431"/>
                    <a:pt x="83989" y="393054"/>
                  </a:cubicBezTo>
                  <a:cubicBezTo>
                    <a:pt x="85892" y="386771"/>
                    <a:pt x="87606" y="380489"/>
                    <a:pt x="88938" y="374206"/>
                  </a:cubicBezTo>
                  <a:cubicBezTo>
                    <a:pt x="90652" y="365448"/>
                    <a:pt x="88558" y="361259"/>
                    <a:pt x="80943" y="356309"/>
                  </a:cubicBezTo>
                  <a:cubicBezTo>
                    <a:pt x="67996" y="348123"/>
                    <a:pt x="54859" y="339936"/>
                    <a:pt x="41913" y="331940"/>
                  </a:cubicBezTo>
                  <a:cubicBezTo>
                    <a:pt x="30300" y="324705"/>
                    <a:pt x="28586" y="320136"/>
                    <a:pt x="33155" y="306999"/>
                  </a:cubicBezTo>
                  <a:cubicBezTo>
                    <a:pt x="34488" y="302811"/>
                    <a:pt x="36201" y="298622"/>
                    <a:pt x="38676" y="295005"/>
                  </a:cubicBezTo>
                  <a:cubicBezTo>
                    <a:pt x="42674" y="288912"/>
                    <a:pt x="48196" y="285866"/>
                    <a:pt x="55811" y="287770"/>
                  </a:cubicBezTo>
                  <a:cubicBezTo>
                    <a:pt x="71994" y="291578"/>
                    <a:pt x="88368" y="295005"/>
                    <a:pt x="104551" y="299003"/>
                  </a:cubicBezTo>
                  <a:cubicBezTo>
                    <a:pt x="111975" y="300907"/>
                    <a:pt x="117687" y="299193"/>
                    <a:pt x="122256" y="293101"/>
                  </a:cubicBezTo>
                  <a:cubicBezTo>
                    <a:pt x="127016" y="286628"/>
                    <a:pt x="131205" y="279583"/>
                    <a:pt x="134251" y="272158"/>
                  </a:cubicBezTo>
                  <a:cubicBezTo>
                    <a:pt x="136916" y="265495"/>
                    <a:pt x="136155" y="259783"/>
                    <a:pt x="130824" y="254262"/>
                  </a:cubicBezTo>
                  <a:cubicBezTo>
                    <a:pt x="119781" y="243029"/>
                    <a:pt x="109310" y="231415"/>
                    <a:pt x="98458" y="219802"/>
                  </a:cubicBezTo>
                  <a:cubicBezTo>
                    <a:pt x="90081" y="210663"/>
                    <a:pt x="89700" y="205523"/>
                    <a:pt x="96554" y="195242"/>
                  </a:cubicBezTo>
                  <a:cubicBezTo>
                    <a:pt x="97696" y="193719"/>
                    <a:pt x="98648" y="192005"/>
                    <a:pt x="99791" y="190482"/>
                  </a:cubicBezTo>
                  <a:cubicBezTo>
                    <a:pt x="109500" y="177726"/>
                    <a:pt x="114831" y="176584"/>
                    <a:pt x="129110" y="184009"/>
                  </a:cubicBezTo>
                  <a:cubicBezTo>
                    <a:pt x="142437" y="191053"/>
                    <a:pt x="155764" y="197907"/>
                    <a:pt x="168711" y="205142"/>
                  </a:cubicBezTo>
                  <a:cubicBezTo>
                    <a:pt x="175565" y="208950"/>
                    <a:pt x="181657" y="208188"/>
                    <a:pt x="187369" y="203428"/>
                  </a:cubicBezTo>
                  <a:cubicBezTo>
                    <a:pt x="193080" y="198669"/>
                    <a:pt x="198411" y="193338"/>
                    <a:pt x="203361" y="187626"/>
                  </a:cubicBezTo>
                  <a:cubicBezTo>
                    <a:pt x="208312" y="181724"/>
                    <a:pt x="209454" y="175822"/>
                    <a:pt x="205456" y="168587"/>
                  </a:cubicBezTo>
                  <a:cubicBezTo>
                    <a:pt x="197459" y="154309"/>
                    <a:pt x="190034" y="139839"/>
                    <a:pt x="182419" y="125370"/>
                  </a:cubicBezTo>
                  <a:cubicBezTo>
                    <a:pt x="177469" y="115850"/>
                    <a:pt x="178611" y="110710"/>
                    <a:pt x="186417" y="103475"/>
                  </a:cubicBezTo>
                  <a:cubicBezTo>
                    <a:pt x="190034" y="100048"/>
                    <a:pt x="194032" y="97192"/>
                    <a:pt x="198411" y="94527"/>
                  </a:cubicBezTo>
                  <a:cubicBezTo>
                    <a:pt x="206027" y="90148"/>
                    <a:pt x="211358" y="90719"/>
                    <a:pt x="217831" y="96621"/>
                  </a:cubicBezTo>
                  <a:cubicBezTo>
                    <a:pt x="228873" y="106711"/>
                    <a:pt x="239916" y="116992"/>
                    <a:pt x="250768" y="127273"/>
                  </a:cubicBezTo>
                  <a:cubicBezTo>
                    <a:pt x="262191" y="138126"/>
                    <a:pt x="264666" y="138506"/>
                    <a:pt x="278564" y="131272"/>
                  </a:cubicBezTo>
                  <a:cubicBezTo>
                    <a:pt x="284086" y="128416"/>
                    <a:pt x="289226" y="125370"/>
                    <a:pt x="294176" y="121562"/>
                  </a:cubicBezTo>
                  <a:cubicBezTo>
                    <a:pt x="299507" y="117183"/>
                    <a:pt x="301220" y="112043"/>
                    <a:pt x="299507" y="105189"/>
                  </a:cubicBezTo>
                  <a:cubicBezTo>
                    <a:pt x="295509" y="89386"/>
                    <a:pt x="292082" y="73394"/>
                    <a:pt x="288465" y="57592"/>
                  </a:cubicBezTo>
                  <a:cubicBezTo>
                    <a:pt x="286180" y="47311"/>
                    <a:pt x="288655" y="42170"/>
                    <a:pt x="297794" y="37220"/>
                  </a:cubicBezTo>
                  <a:cubicBezTo>
                    <a:pt x="301982" y="35126"/>
                    <a:pt x="306170" y="33412"/>
                    <a:pt x="310549" y="31889"/>
                  </a:cubicBezTo>
                  <a:cubicBezTo>
                    <a:pt x="319878" y="29034"/>
                    <a:pt x="325209" y="30747"/>
                    <a:pt x="330731" y="39124"/>
                  </a:cubicBezTo>
                  <a:cubicBezTo>
                    <a:pt x="339488" y="52642"/>
                    <a:pt x="348246" y="66159"/>
                    <a:pt x="356243" y="80248"/>
                  </a:cubicBezTo>
                  <a:cubicBezTo>
                    <a:pt x="360431" y="87483"/>
                    <a:pt x="366142" y="89957"/>
                    <a:pt x="373949" y="88815"/>
                  </a:cubicBezTo>
                  <a:cubicBezTo>
                    <a:pt x="382135" y="87483"/>
                    <a:pt x="390132" y="85388"/>
                    <a:pt x="397747" y="82152"/>
                  </a:cubicBezTo>
                  <a:cubicBezTo>
                    <a:pt x="403268" y="79677"/>
                    <a:pt x="406314" y="75869"/>
                    <a:pt x="406505" y="69396"/>
                  </a:cubicBezTo>
                  <a:cubicBezTo>
                    <a:pt x="406886" y="52832"/>
                    <a:pt x="407837" y="36459"/>
                    <a:pt x="408409" y="19895"/>
                  </a:cubicBezTo>
                  <a:cubicBezTo>
                    <a:pt x="408789" y="9233"/>
                    <a:pt x="412216" y="4664"/>
                    <a:pt x="422497" y="1808"/>
                  </a:cubicBezTo>
                  <a:cubicBezTo>
                    <a:pt x="424210" y="1427"/>
                    <a:pt x="425924" y="856"/>
                    <a:pt x="427638" y="666"/>
                  </a:cubicBezTo>
                  <a:cubicBezTo>
                    <a:pt x="446486" y="-1429"/>
                    <a:pt x="451056" y="666"/>
                    <a:pt x="456005" y="17991"/>
                  </a:cubicBezTo>
                  <a:cubicBezTo>
                    <a:pt x="460003" y="32080"/>
                    <a:pt x="464763" y="45788"/>
                    <a:pt x="468571" y="59876"/>
                  </a:cubicBezTo>
                  <a:cubicBezTo>
                    <a:pt x="470475" y="66540"/>
                    <a:pt x="474473" y="70157"/>
                    <a:pt x="480946" y="71109"/>
                  </a:cubicBezTo>
                  <a:cubicBezTo>
                    <a:pt x="489894" y="72252"/>
                    <a:pt x="499033" y="72252"/>
                    <a:pt x="507981" y="71109"/>
                  </a:cubicBezTo>
                  <a:cubicBezTo>
                    <a:pt x="514264" y="70348"/>
                    <a:pt x="518071" y="66540"/>
                    <a:pt x="519975" y="60257"/>
                  </a:cubicBezTo>
                  <a:cubicBezTo>
                    <a:pt x="524545" y="44836"/>
                    <a:pt x="529304" y="29415"/>
                    <a:pt x="534064" y="13993"/>
                  </a:cubicBezTo>
                  <a:cubicBezTo>
                    <a:pt x="537682" y="2570"/>
                    <a:pt x="541299" y="-96"/>
                    <a:pt x="553293" y="9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15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Oval 21">
              <a:extLst>
                <a:ext uri="{FF2B5EF4-FFF2-40B4-BE49-F238E27FC236}">
                  <a16:creationId xmlns:a16="http://schemas.microsoft.com/office/drawing/2014/main" xmlns="" id="{06A75627-6B2A-47B1-9C25-BB760CFD77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30508" y="1473200"/>
              <a:ext cx="453155" cy="454225"/>
            </a:xfrm>
            <a:custGeom>
              <a:avLst/>
              <a:gdLst/>
              <a:ahLst/>
              <a:cxnLst/>
              <a:rect l="l" t="t" r="r" b="b"/>
              <a:pathLst>
                <a:path w="3866431" h="3921936">
                  <a:moveTo>
                    <a:pt x="3673551" y="1918004"/>
                  </a:moveTo>
                  <a:lnTo>
                    <a:pt x="3689615" y="1928004"/>
                  </a:lnTo>
                  <a:lnTo>
                    <a:pt x="3673551" y="1923989"/>
                  </a:lnTo>
                  <a:close/>
                  <a:moveTo>
                    <a:pt x="1973868" y="1267034"/>
                  </a:moveTo>
                  <a:cubicBezTo>
                    <a:pt x="1644528" y="1247265"/>
                    <a:pt x="1335642" y="1460585"/>
                    <a:pt x="1246922" y="1791693"/>
                  </a:cubicBezTo>
                  <a:cubicBezTo>
                    <a:pt x="1145527" y="2170102"/>
                    <a:pt x="1370092" y="2559060"/>
                    <a:pt x="1748502" y="2660455"/>
                  </a:cubicBezTo>
                  <a:cubicBezTo>
                    <a:pt x="2126911" y="2761848"/>
                    <a:pt x="2515869" y="2537284"/>
                    <a:pt x="2617263" y="2158875"/>
                  </a:cubicBezTo>
                  <a:cubicBezTo>
                    <a:pt x="2718658" y="1780466"/>
                    <a:pt x="2494093" y="1391508"/>
                    <a:pt x="2115683" y="1290113"/>
                  </a:cubicBezTo>
                  <a:cubicBezTo>
                    <a:pt x="2068382" y="1277439"/>
                    <a:pt x="2020916" y="1269858"/>
                    <a:pt x="1973868" y="1267034"/>
                  </a:cubicBezTo>
                  <a:close/>
                  <a:moveTo>
                    <a:pt x="1884148" y="778913"/>
                  </a:moveTo>
                  <a:cubicBezTo>
                    <a:pt x="2001814" y="774234"/>
                    <a:pt x="2122171" y="786977"/>
                    <a:pt x="2241901" y="819059"/>
                  </a:cubicBezTo>
                  <a:cubicBezTo>
                    <a:pt x="2880466" y="990162"/>
                    <a:pt x="3259419" y="1646529"/>
                    <a:pt x="3088317" y="2285093"/>
                  </a:cubicBezTo>
                  <a:cubicBezTo>
                    <a:pt x="2917214" y="2923658"/>
                    <a:pt x="2260847" y="3302611"/>
                    <a:pt x="1622284" y="3131508"/>
                  </a:cubicBezTo>
                  <a:cubicBezTo>
                    <a:pt x="983718" y="2960406"/>
                    <a:pt x="604765" y="2304038"/>
                    <a:pt x="775868" y="1665473"/>
                  </a:cubicBezTo>
                  <a:cubicBezTo>
                    <a:pt x="914889" y="1146640"/>
                    <a:pt x="1374260" y="799191"/>
                    <a:pt x="1884148" y="778913"/>
                  </a:cubicBezTo>
                  <a:close/>
                  <a:moveTo>
                    <a:pt x="1877044" y="601672"/>
                  </a:moveTo>
                  <a:cubicBezTo>
                    <a:pt x="1291617" y="624954"/>
                    <a:pt x="764192" y="1023877"/>
                    <a:pt x="604575" y="1619576"/>
                  </a:cubicBezTo>
                  <a:cubicBezTo>
                    <a:pt x="408124" y="2352745"/>
                    <a:pt x="843218" y="3106349"/>
                    <a:pt x="1576386" y="3302801"/>
                  </a:cubicBezTo>
                  <a:cubicBezTo>
                    <a:pt x="2309553" y="3499253"/>
                    <a:pt x="3063157" y="3064158"/>
                    <a:pt x="3259610" y="2330990"/>
                  </a:cubicBezTo>
                  <a:cubicBezTo>
                    <a:pt x="3456061" y="1597823"/>
                    <a:pt x="3020967" y="844219"/>
                    <a:pt x="2287799" y="647766"/>
                  </a:cubicBezTo>
                  <a:cubicBezTo>
                    <a:pt x="2150330" y="610931"/>
                    <a:pt x="2012143" y="596300"/>
                    <a:pt x="1877044" y="601672"/>
                  </a:cubicBezTo>
                  <a:close/>
                  <a:moveTo>
                    <a:pt x="2155203" y="0"/>
                  </a:moveTo>
                  <a:lnTo>
                    <a:pt x="2726520" y="153083"/>
                  </a:lnTo>
                  <a:lnTo>
                    <a:pt x="2718332" y="639676"/>
                  </a:lnTo>
                  <a:lnTo>
                    <a:pt x="2703388" y="635671"/>
                  </a:lnTo>
                  <a:cubicBezTo>
                    <a:pt x="2825157" y="704200"/>
                    <a:pt x="2935213" y="788233"/>
                    <a:pt x="3028302" y="887881"/>
                  </a:cubicBezTo>
                  <a:lnTo>
                    <a:pt x="3461490" y="780167"/>
                  </a:lnTo>
                  <a:lnTo>
                    <a:pt x="3739170" y="1302405"/>
                  </a:lnTo>
                  <a:lnTo>
                    <a:pt x="3430511" y="1580676"/>
                  </a:lnTo>
                  <a:cubicBezTo>
                    <a:pt x="3469203" y="1721610"/>
                    <a:pt x="3487439" y="1869186"/>
                    <a:pt x="3480892" y="2019195"/>
                  </a:cubicBezTo>
                  <a:lnTo>
                    <a:pt x="3866431" y="2233221"/>
                  </a:lnTo>
                  <a:lnTo>
                    <a:pt x="3713346" y="2804538"/>
                  </a:lnTo>
                  <a:lnTo>
                    <a:pt x="3245518" y="2796670"/>
                  </a:lnTo>
                  <a:cubicBezTo>
                    <a:pt x="3186368" y="2895500"/>
                    <a:pt x="3114705" y="2984636"/>
                    <a:pt x="3034406" y="3064209"/>
                  </a:cubicBezTo>
                  <a:lnTo>
                    <a:pt x="3188044" y="3465205"/>
                  </a:lnTo>
                  <a:lnTo>
                    <a:pt x="2703542" y="3804459"/>
                  </a:lnTo>
                  <a:lnTo>
                    <a:pt x="2511083" y="3637373"/>
                  </a:lnTo>
                  <a:lnTo>
                    <a:pt x="2510721" y="3637782"/>
                  </a:lnTo>
                  <a:lnTo>
                    <a:pt x="2469028" y="3600862"/>
                  </a:lnTo>
                  <a:lnTo>
                    <a:pt x="2336049" y="3485413"/>
                  </a:lnTo>
                  <a:lnTo>
                    <a:pt x="2337504" y="3484394"/>
                  </a:lnTo>
                  <a:lnTo>
                    <a:pt x="2321804" y="3470491"/>
                  </a:lnTo>
                  <a:cubicBezTo>
                    <a:pt x="2198912" y="3505261"/>
                    <a:pt x="2070236" y="3521441"/>
                    <a:pt x="1939394" y="3520711"/>
                  </a:cubicBezTo>
                  <a:lnTo>
                    <a:pt x="1716657" y="3921936"/>
                  </a:lnTo>
                  <a:lnTo>
                    <a:pt x="1145338" y="3768853"/>
                  </a:lnTo>
                  <a:lnTo>
                    <a:pt x="1153058" y="3310015"/>
                  </a:lnTo>
                  <a:cubicBezTo>
                    <a:pt x="1031991" y="3241016"/>
                    <a:pt x="922646" y="3156634"/>
                    <a:pt x="830223" y="3056799"/>
                  </a:cubicBezTo>
                  <a:lnTo>
                    <a:pt x="837628" y="3072678"/>
                  </a:lnTo>
                  <a:lnTo>
                    <a:pt x="359851" y="3165234"/>
                  </a:lnTo>
                  <a:lnTo>
                    <a:pt x="109883" y="2629179"/>
                  </a:lnTo>
                  <a:lnTo>
                    <a:pt x="433005" y="2367184"/>
                  </a:lnTo>
                  <a:cubicBezTo>
                    <a:pt x="398515" y="2240774"/>
                    <a:pt x="380498" y="2109034"/>
                    <a:pt x="380471" y="1974963"/>
                  </a:cubicBezTo>
                  <a:lnTo>
                    <a:pt x="0" y="1763749"/>
                  </a:lnTo>
                  <a:lnTo>
                    <a:pt x="153083" y="1192432"/>
                  </a:lnTo>
                  <a:lnTo>
                    <a:pt x="589083" y="1199766"/>
                  </a:lnTo>
                  <a:cubicBezTo>
                    <a:pt x="648234" y="1095383"/>
                    <a:pt x="719659" y="1000210"/>
                    <a:pt x="800459" y="915022"/>
                  </a:cubicBezTo>
                  <a:lnTo>
                    <a:pt x="654428" y="464617"/>
                  </a:lnTo>
                  <a:lnTo>
                    <a:pt x="1156025" y="151183"/>
                  </a:lnTo>
                  <a:lnTo>
                    <a:pt x="1506312" y="489026"/>
                  </a:lnTo>
                  <a:lnTo>
                    <a:pt x="1502791" y="491226"/>
                  </a:lnTo>
                  <a:cubicBezTo>
                    <a:pt x="1640493" y="447897"/>
                    <a:pt x="1785874" y="427870"/>
                    <a:pt x="1933939" y="429497"/>
                  </a:cubicBezTo>
                  <a:lnTo>
                    <a:pt x="1918994" y="42549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5" name="Freeform: Shape 15">
              <a:extLst>
                <a:ext uri="{FF2B5EF4-FFF2-40B4-BE49-F238E27FC236}">
                  <a16:creationId xmlns:a16="http://schemas.microsoft.com/office/drawing/2014/main" xmlns="" id="{5FE85E02-99D5-4615-8168-8FB6DD822E2B}"/>
                </a:ext>
              </a:extLst>
            </p:cNvPr>
            <p:cNvSpPr/>
            <p:nvPr/>
          </p:nvSpPr>
          <p:spPr>
            <a:xfrm>
              <a:off x="4910846" y="2596250"/>
              <a:ext cx="1177267" cy="513761"/>
            </a:xfrm>
            <a:custGeom>
              <a:avLst/>
              <a:gdLst>
                <a:gd name="connsiteX0" fmla="*/ 585792 w 1177267"/>
                <a:gd name="connsiteY0" fmla="*/ 310507 h 513761"/>
                <a:gd name="connsiteX1" fmla="*/ 841921 w 1177267"/>
                <a:gd name="connsiteY1" fmla="*/ 480280 h 513761"/>
                <a:gd name="connsiteX2" fmla="*/ 848680 w 1177267"/>
                <a:gd name="connsiteY2" fmla="*/ 513761 h 513761"/>
                <a:gd name="connsiteX3" fmla="*/ 735903 w 1177267"/>
                <a:gd name="connsiteY3" fmla="*/ 513761 h 513761"/>
                <a:gd name="connsiteX4" fmla="*/ 705542 w 1177267"/>
                <a:gd name="connsiteY4" fmla="*/ 468730 h 513761"/>
                <a:gd name="connsiteX5" fmla="*/ 585792 w 1177267"/>
                <a:gd name="connsiteY5" fmla="*/ 419128 h 513761"/>
                <a:gd name="connsiteX6" fmla="*/ 466043 w 1177267"/>
                <a:gd name="connsiteY6" fmla="*/ 468730 h 513761"/>
                <a:gd name="connsiteX7" fmla="*/ 435682 w 1177267"/>
                <a:gd name="connsiteY7" fmla="*/ 513761 h 513761"/>
                <a:gd name="connsiteX8" fmla="*/ 322905 w 1177267"/>
                <a:gd name="connsiteY8" fmla="*/ 513761 h 513761"/>
                <a:gd name="connsiteX9" fmla="*/ 329665 w 1177267"/>
                <a:gd name="connsiteY9" fmla="*/ 480280 h 513761"/>
                <a:gd name="connsiteX10" fmla="*/ 585792 w 1177267"/>
                <a:gd name="connsiteY10" fmla="*/ 310507 h 513761"/>
                <a:gd name="connsiteX11" fmla="*/ 673572 w 1177267"/>
                <a:gd name="connsiteY11" fmla="*/ 598 h 513761"/>
                <a:gd name="connsiteX12" fmla="*/ 780090 w 1177267"/>
                <a:gd name="connsiteY12" fmla="*/ 25912 h 513761"/>
                <a:gd name="connsiteX13" fmla="*/ 792583 w 1177267"/>
                <a:gd name="connsiteY13" fmla="*/ 41364 h 513761"/>
                <a:gd name="connsiteX14" fmla="*/ 793241 w 1177267"/>
                <a:gd name="connsiteY14" fmla="*/ 54185 h 513761"/>
                <a:gd name="connsiteX15" fmla="*/ 795869 w 1177267"/>
                <a:gd name="connsiteY15" fmla="*/ 133746 h 513761"/>
                <a:gd name="connsiteX16" fmla="*/ 796857 w 1177267"/>
                <a:gd name="connsiteY16" fmla="*/ 155772 h 513761"/>
                <a:gd name="connsiteX17" fmla="*/ 807048 w 1177267"/>
                <a:gd name="connsiteY17" fmla="*/ 172210 h 513761"/>
                <a:gd name="connsiteX18" fmla="*/ 831047 w 1177267"/>
                <a:gd name="connsiteY18" fmla="*/ 186017 h 513761"/>
                <a:gd name="connsiteX19" fmla="*/ 854060 w 1177267"/>
                <a:gd name="connsiteY19" fmla="*/ 186017 h 513761"/>
                <a:gd name="connsiteX20" fmla="*/ 951374 w 1177267"/>
                <a:gd name="connsiteY20" fmla="*/ 131772 h 513761"/>
                <a:gd name="connsiteX21" fmla="*/ 972085 w 1177267"/>
                <a:gd name="connsiteY21" fmla="*/ 134732 h 513761"/>
                <a:gd name="connsiteX22" fmla="*/ 1047700 w 1177267"/>
                <a:gd name="connsiteY22" fmla="*/ 211990 h 513761"/>
                <a:gd name="connsiteX23" fmla="*/ 1050330 w 1177267"/>
                <a:gd name="connsiteY23" fmla="*/ 233359 h 513761"/>
                <a:gd name="connsiteX24" fmla="*/ 993784 w 1177267"/>
                <a:gd name="connsiteY24" fmla="*/ 328701 h 513761"/>
                <a:gd name="connsiteX25" fmla="*/ 993454 w 1177267"/>
                <a:gd name="connsiteY25" fmla="*/ 350726 h 513761"/>
                <a:gd name="connsiteX26" fmla="*/ 1007919 w 1177267"/>
                <a:gd name="connsiteY26" fmla="*/ 377356 h 513761"/>
                <a:gd name="connsiteX27" fmla="*/ 1024687 w 1177267"/>
                <a:gd name="connsiteY27" fmla="*/ 387876 h 513761"/>
                <a:gd name="connsiteX28" fmla="*/ 1062495 w 1177267"/>
                <a:gd name="connsiteY28" fmla="*/ 390506 h 513761"/>
                <a:gd name="connsiteX29" fmla="*/ 1139423 w 1177267"/>
                <a:gd name="connsiteY29" fmla="*/ 395438 h 513761"/>
                <a:gd name="connsiteX30" fmla="*/ 1154219 w 1177267"/>
                <a:gd name="connsiteY30" fmla="*/ 407931 h 513761"/>
                <a:gd name="connsiteX31" fmla="*/ 1177267 w 1177267"/>
                <a:gd name="connsiteY31" fmla="*/ 513761 h 513761"/>
                <a:gd name="connsiteX32" fmla="*/ 915800 w 1177267"/>
                <a:gd name="connsiteY32" fmla="*/ 513761 h 513761"/>
                <a:gd name="connsiteX33" fmla="*/ 903868 w 1177267"/>
                <a:gd name="connsiteY33" fmla="*/ 454599 h 513761"/>
                <a:gd name="connsiteX34" fmla="*/ 585792 w 1177267"/>
                <a:gd name="connsiteY34" fmla="*/ 243551 h 513761"/>
                <a:gd name="connsiteX35" fmla="*/ 268365 w 1177267"/>
                <a:gd name="connsiteY35" fmla="*/ 452380 h 513761"/>
                <a:gd name="connsiteX36" fmla="*/ 255744 w 1177267"/>
                <a:gd name="connsiteY36" fmla="*/ 513761 h 513761"/>
                <a:gd name="connsiteX37" fmla="*/ 0 w 1177267"/>
                <a:gd name="connsiteY37" fmla="*/ 513761 h 513761"/>
                <a:gd name="connsiteX38" fmla="*/ 5203 w 1177267"/>
                <a:gd name="connsiteY38" fmla="*/ 474012 h 513761"/>
                <a:gd name="connsiteX39" fmla="*/ 18354 w 1177267"/>
                <a:gd name="connsiteY39" fmla="*/ 460861 h 513761"/>
                <a:gd name="connsiteX40" fmla="*/ 130461 w 1177267"/>
                <a:gd name="connsiteY40" fmla="*/ 440478 h 513761"/>
                <a:gd name="connsiteX41" fmla="*/ 146898 w 1177267"/>
                <a:gd name="connsiteY41" fmla="*/ 427656 h 513761"/>
                <a:gd name="connsiteX42" fmla="*/ 163994 w 1177267"/>
                <a:gd name="connsiteY42" fmla="*/ 386562 h 513761"/>
                <a:gd name="connsiteX43" fmla="*/ 161036 w 1177267"/>
                <a:gd name="connsiteY43" fmla="*/ 363219 h 513761"/>
                <a:gd name="connsiteX44" fmla="*/ 95613 w 1177267"/>
                <a:gd name="connsiteY44" fmla="*/ 277085 h 513761"/>
                <a:gd name="connsiteX45" fmla="*/ 95941 w 1177267"/>
                <a:gd name="connsiteY45" fmla="*/ 255716 h 513761"/>
                <a:gd name="connsiteX46" fmla="*/ 159392 w 1177267"/>
                <a:gd name="connsiteY46" fmla="*/ 177142 h 513761"/>
                <a:gd name="connsiteX47" fmla="*/ 181747 w 1177267"/>
                <a:gd name="connsiteY47" fmla="*/ 171224 h 513761"/>
                <a:gd name="connsiteX48" fmla="*/ 285636 w 1177267"/>
                <a:gd name="connsiteY48" fmla="*/ 214290 h 513761"/>
                <a:gd name="connsiteX49" fmla="*/ 305689 w 1177267"/>
                <a:gd name="connsiteY49" fmla="*/ 212648 h 513761"/>
                <a:gd name="connsiteX50" fmla="*/ 338566 w 1177267"/>
                <a:gd name="connsiteY50" fmla="*/ 189963 h 513761"/>
                <a:gd name="connsiteX51" fmla="*/ 346455 w 1177267"/>
                <a:gd name="connsiteY51" fmla="*/ 174512 h 513761"/>
                <a:gd name="connsiteX52" fmla="*/ 345799 w 1177267"/>
                <a:gd name="connsiteY52" fmla="*/ 163004 h 513761"/>
                <a:gd name="connsiteX53" fmla="*/ 341853 w 1177267"/>
                <a:gd name="connsiteY53" fmla="*/ 112047 h 513761"/>
                <a:gd name="connsiteX54" fmla="*/ 337908 w 1177267"/>
                <a:gd name="connsiteY54" fmla="*/ 61089 h 513761"/>
                <a:gd name="connsiteX55" fmla="*/ 348757 w 1177267"/>
                <a:gd name="connsiteY55" fmla="*/ 44322 h 513761"/>
                <a:gd name="connsiteX56" fmla="*/ 450343 w 1177267"/>
                <a:gd name="connsiteY56" fmla="*/ 10131 h 513761"/>
                <a:gd name="connsiteX57" fmla="*/ 456918 w 1177267"/>
                <a:gd name="connsiteY57" fmla="*/ 9145 h 513761"/>
                <a:gd name="connsiteX58" fmla="*/ 470728 w 1177267"/>
                <a:gd name="connsiteY58" fmla="*/ 18351 h 513761"/>
                <a:gd name="connsiteX59" fmla="*/ 534177 w 1177267"/>
                <a:gd name="connsiteY59" fmla="*/ 110075 h 513761"/>
                <a:gd name="connsiteX60" fmla="*/ 553904 w 1177267"/>
                <a:gd name="connsiteY60" fmla="*/ 119608 h 513761"/>
                <a:gd name="connsiteX61" fmla="*/ 587766 w 1177267"/>
                <a:gd name="connsiteY61" fmla="*/ 118294 h 513761"/>
                <a:gd name="connsiteX62" fmla="*/ 598286 w 1177267"/>
                <a:gd name="connsiteY62" fmla="*/ 113033 h 513761"/>
                <a:gd name="connsiteX63" fmla="*/ 601902 w 1177267"/>
                <a:gd name="connsiteY63" fmla="*/ 107773 h 513761"/>
                <a:gd name="connsiteX64" fmla="*/ 618339 w 1177267"/>
                <a:gd name="connsiteY64" fmla="*/ 77528 h 513761"/>
                <a:gd name="connsiteX65" fmla="*/ 655161 w 1177267"/>
                <a:gd name="connsiteY65" fmla="*/ 8817 h 513761"/>
                <a:gd name="connsiteX66" fmla="*/ 673572 w 1177267"/>
                <a:gd name="connsiteY66" fmla="*/ 598 h 513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177267" h="513761">
                  <a:moveTo>
                    <a:pt x="585792" y="310507"/>
                  </a:moveTo>
                  <a:cubicBezTo>
                    <a:pt x="700933" y="310507"/>
                    <a:pt x="799722" y="380511"/>
                    <a:pt x="841921" y="480280"/>
                  </a:cubicBezTo>
                  <a:lnTo>
                    <a:pt x="848680" y="513761"/>
                  </a:lnTo>
                  <a:lnTo>
                    <a:pt x="735903" y="513761"/>
                  </a:lnTo>
                  <a:lnTo>
                    <a:pt x="705542" y="468730"/>
                  </a:lnTo>
                  <a:cubicBezTo>
                    <a:pt x="674896" y="438083"/>
                    <a:pt x="632558" y="419128"/>
                    <a:pt x="585792" y="419128"/>
                  </a:cubicBezTo>
                  <a:cubicBezTo>
                    <a:pt x="539027" y="419128"/>
                    <a:pt x="496689" y="438083"/>
                    <a:pt x="466043" y="468730"/>
                  </a:cubicBezTo>
                  <a:lnTo>
                    <a:pt x="435682" y="513761"/>
                  </a:lnTo>
                  <a:lnTo>
                    <a:pt x="322905" y="513761"/>
                  </a:lnTo>
                  <a:lnTo>
                    <a:pt x="329665" y="480280"/>
                  </a:lnTo>
                  <a:cubicBezTo>
                    <a:pt x="371863" y="380511"/>
                    <a:pt x="470652" y="310507"/>
                    <a:pt x="585792" y="310507"/>
                  </a:cubicBezTo>
                  <a:close/>
                  <a:moveTo>
                    <a:pt x="673572" y="598"/>
                  </a:moveTo>
                  <a:cubicBezTo>
                    <a:pt x="709079" y="9145"/>
                    <a:pt x="744583" y="17365"/>
                    <a:pt x="780090" y="25912"/>
                  </a:cubicBezTo>
                  <a:cubicBezTo>
                    <a:pt x="787651" y="27884"/>
                    <a:pt x="792253" y="33474"/>
                    <a:pt x="792583" y="41364"/>
                  </a:cubicBezTo>
                  <a:cubicBezTo>
                    <a:pt x="792911" y="45638"/>
                    <a:pt x="792911" y="49911"/>
                    <a:pt x="793241" y="54185"/>
                  </a:cubicBezTo>
                  <a:cubicBezTo>
                    <a:pt x="794225" y="80816"/>
                    <a:pt x="794885" y="107445"/>
                    <a:pt x="795869" y="133746"/>
                  </a:cubicBezTo>
                  <a:cubicBezTo>
                    <a:pt x="796199" y="140977"/>
                    <a:pt x="796529" y="148539"/>
                    <a:pt x="796857" y="155772"/>
                  </a:cubicBezTo>
                  <a:cubicBezTo>
                    <a:pt x="797185" y="163004"/>
                    <a:pt x="800801" y="168594"/>
                    <a:pt x="807048" y="172210"/>
                  </a:cubicBezTo>
                  <a:cubicBezTo>
                    <a:pt x="814938" y="176812"/>
                    <a:pt x="823158" y="181087"/>
                    <a:pt x="831047" y="186017"/>
                  </a:cubicBezTo>
                  <a:cubicBezTo>
                    <a:pt x="838939" y="190621"/>
                    <a:pt x="846171" y="190291"/>
                    <a:pt x="854060" y="186017"/>
                  </a:cubicBezTo>
                  <a:cubicBezTo>
                    <a:pt x="886609" y="167936"/>
                    <a:pt x="918826" y="149855"/>
                    <a:pt x="951374" y="131772"/>
                  </a:cubicBezTo>
                  <a:cubicBezTo>
                    <a:pt x="958935" y="127500"/>
                    <a:pt x="966167" y="128814"/>
                    <a:pt x="972085" y="134732"/>
                  </a:cubicBezTo>
                  <a:cubicBezTo>
                    <a:pt x="997400" y="160374"/>
                    <a:pt x="1022385" y="186347"/>
                    <a:pt x="1047700" y="211990"/>
                  </a:cubicBezTo>
                  <a:cubicBezTo>
                    <a:pt x="1054275" y="218894"/>
                    <a:pt x="1055261" y="225141"/>
                    <a:pt x="1050330" y="233359"/>
                  </a:cubicBezTo>
                  <a:cubicBezTo>
                    <a:pt x="1031590" y="265250"/>
                    <a:pt x="1012523" y="296810"/>
                    <a:pt x="993784" y="328701"/>
                  </a:cubicBezTo>
                  <a:cubicBezTo>
                    <a:pt x="989510" y="335932"/>
                    <a:pt x="989180" y="343494"/>
                    <a:pt x="993454" y="350726"/>
                  </a:cubicBezTo>
                  <a:cubicBezTo>
                    <a:pt x="998386" y="359603"/>
                    <a:pt x="1002989" y="368479"/>
                    <a:pt x="1007919" y="377356"/>
                  </a:cubicBezTo>
                  <a:cubicBezTo>
                    <a:pt x="1011537" y="383932"/>
                    <a:pt x="1017125" y="387548"/>
                    <a:pt x="1024687" y="387876"/>
                  </a:cubicBezTo>
                  <a:cubicBezTo>
                    <a:pt x="1037180" y="388864"/>
                    <a:pt x="1050001" y="389520"/>
                    <a:pt x="1062495" y="390506"/>
                  </a:cubicBezTo>
                  <a:cubicBezTo>
                    <a:pt x="1088138" y="392150"/>
                    <a:pt x="1113781" y="393794"/>
                    <a:pt x="1139423" y="395438"/>
                  </a:cubicBezTo>
                  <a:cubicBezTo>
                    <a:pt x="1146657" y="395768"/>
                    <a:pt x="1152575" y="400698"/>
                    <a:pt x="1154219" y="407931"/>
                  </a:cubicBezTo>
                  <a:lnTo>
                    <a:pt x="1177267" y="513761"/>
                  </a:lnTo>
                  <a:lnTo>
                    <a:pt x="915800" y="513761"/>
                  </a:lnTo>
                  <a:lnTo>
                    <a:pt x="903868" y="454599"/>
                  </a:lnTo>
                  <a:cubicBezTo>
                    <a:pt x="851472" y="330529"/>
                    <a:pt x="728803" y="243305"/>
                    <a:pt x="585792" y="243551"/>
                  </a:cubicBezTo>
                  <a:cubicBezTo>
                    <a:pt x="444755" y="243305"/>
                    <a:pt x="321470" y="328494"/>
                    <a:pt x="268365" y="452380"/>
                  </a:cubicBezTo>
                  <a:lnTo>
                    <a:pt x="255744" y="513761"/>
                  </a:lnTo>
                  <a:lnTo>
                    <a:pt x="0" y="513761"/>
                  </a:lnTo>
                  <a:lnTo>
                    <a:pt x="5203" y="474012"/>
                  </a:lnTo>
                  <a:cubicBezTo>
                    <a:pt x="6189" y="467108"/>
                    <a:pt x="11121" y="462177"/>
                    <a:pt x="18354" y="460861"/>
                  </a:cubicBezTo>
                  <a:cubicBezTo>
                    <a:pt x="55832" y="453957"/>
                    <a:pt x="92983" y="447381"/>
                    <a:pt x="130461" y="440478"/>
                  </a:cubicBezTo>
                  <a:cubicBezTo>
                    <a:pt x="138351" y="439164"/>
                    <a:pt x="143611" y="434890"/>
                    <a:pt x="146898" y="427656"/>
                  </a:cubicBezTo>
                  <a:cubicBezTo>
                    <a:pt x="152488" y="413849"/>
                    <a:pt x="158406" y="400041"/>
                    <a:pt x="163994" y="386562"/>
                  </a:cubicBezTo>
                  <a:cubicBezTo>
                    <a:pt x="167611" y="378014"/>
                    <a:pt x="166624" y="370781"/>
                    <a:pt x="161036" y="363219"/>
                  </a:cubicBezTo>
                  <a:cubicBezTo>
                    <a:pt x="139009" y="334617"/>
                    <a:pt x="117310" y="305686"/>
                    <a:pt x="95613" y="277085"/>
                  </a:cubicBezTo>
                  <a:cubicBezTo>
                    <a:pt x="90023" y="269523"/>
                    <a:pt x="90023" y="262948"/>
                    <a:pt x="95941" y="255716"/>
                  </a:cubicBezTo>
                  <a:cubicBezTo>
                    <a:pt x="116982" y="229415"/>
                    <a:pt x="138023" y="203442"/>
                    <a:pt x="159392" y="177142"/>
                  </a:cubicBezTo>
                  <a:cubicBezTo>
                    <a:pt x="166295" y="168922"/>
                    <a:pt x="171885" y="167278"/>
                    <a:pt x="181747" y="171224"/>
                  </a:cubicBezTo>
                  <a:cubicBezTo>
                    <a:pt x="216267" y="185689"/>
                    <a:pt x="250786" y="199826"/>
                    <a:pt x="285636" y="214290"/>
                  </a:cubicBezTo>
                  <a:cubicBezTo>
                    <a:pt x="292540" y="217250"/>
                    <a:pt x="299442" y="216922"/>
                    <a:pt x="305689" y="212648"/>
                  </a:cubicBezTo>
                  <a:cubicBezTo>
                    <a:pt x="316867" y="205086"/>
                    <a:pt x="327716" y="197525"/>
                    <a:pt x="338566" y="189963"/>
                  </a:cubicBezTo>
                  <a:cubicBezTo>
                    <a:pt x="343825" y="186347"/>
                    <a:pt x="346455" y="181087"/>
                    <a:pt x="346455" y="174512"/>
                  </a:cubicBezTo>
                  <a:cubicBezTo>
                    <a:pt x="346455" y="170566"/>
                    <a:pt x="346127" y="166622"/>
                    <a:pt x="345799" y="163004"/>
                  </a:cubicBezTo>
                  <a:cubicBezTo>
                    <a:pt x="344483" y="145909"/>
                    <a:pt x="343168" y="129142"/>
                    <a:pt x="341853" y="112047"/>
                  </a:cubicBezTo>
                  <a:cubicBezTo>
                    <a:pt x="340538" y="94951"/>
                    <a:pt x="339224" y="78184"/>
                    <a:pt x="337908" y="61089"/>
                  </a:cubicBezTo>
                  <a:cubicBezTo>
                    <a:pt x="337250" y="53199"/>
                    <a:pt x="341196" y="46953"/>
                    <a:pt x="348757" y="44322"/>
                  </a:cubicBezTo>
                  <a:cubicBezTo>
                    <a:pt x="382620" y="32816"/>
                    <a:pt x="416482" y="21309"/>
                    <a:pt x="450343" y="10131"/>
                  </a:cubicBezTo>
                  <a:cubicBezTo>
                    <a:pt x="452645" y="9475"/>
                    <a:pt x="454618" y="9145"/>
                    <a:pt x="456918" y="9145"/>
                  </a:cubicBezTo>
                  <a:cubicBezTo>
                    <a:pt x="463164" y="9475"/>
                    <a:pt x="467110" y="13419"/>
                    <a:pt x="470728" y="18351"/>
                  </a:cubicBezTo>
                  <a:cubicBezTo>
                    <a:pt x="491767" y="48925"/>
                    <a:pt x="513138" y="79500"/>
                    <a:pt x="534177" y="110075"/>
                  </a:cubicBezTo>
                  <a:cubicBezTo>
                    <a:pt x="539109" y="116978"/>
                    <a:pt x="545684" y="120266"/>
                    <a:pt x="553904" y="119608"/>
                  </a:cubicBezTo>
                  <a:cubicBezTo>
                    <a:pt x="565081" y="118622"/>
                    <a:pt x="576587" y="118294"/>
                    <a:pt x="587766" y="118294"/>
                  </a:cubicBezTo>
                  <a:cubicBezTo>
                    <a:pt x="592368" y="118294"/>
                    <a:pt x="595656" y="116650"/>
                    <a:pt x="598286" y="113033"/>
                  </a:cubicBezTo>
                  <a:cubicBezTo>
                    <a:pt x="599600" y="111390"/>
                    <a:pt x="600916" y="109417"/>
                    <a:pt x="601902" y="107773"/>
                  </a:cubicBezTo>
                  <a:cubicBezTo>
                    <a:pt x="607491" y="97581"/>
                    <a:pt x="612751" y="87390"/>
                    <a:pt x="618339" y="77528"/>
                  </a:cubicBezTo>
                  <a:cubicBezTo>
                    <a:pt x="630504" y="54515"/>
                    <a:pt x="642998" y="31830"/>
                    <a:pt x="655161" y="8817"/>
                  </a:cubicBezTo>
                  <a:cubicBezTo>
                    <a:pt x="659107" y="1584"/>
                    <a:pt x="665353" y="-1376"/>
                    <a:pt x="673572" y="59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15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6" name="Oval 21">
              <a:extLst>
                <a:ext uri="{FF2B5EF4-FFF2-40B4-BE49-F238E27FC236}">
                  <a16:creationId xmlns:a16="http://schemas.microsoft.com/office/drawing/2014/main" xmlns="" id="{EDD5C135-2A92-489D-AA4E-8AA9E00BA6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01942" y="1297395"/>
              <a:ext cx="363588" cy="364447"/>
            </a:xfrm>
            <a:custGeom>
              <a:avLst/>
              <a:gdLst/>
              <a:ahLst/>
              <a:cxnLst/>
              <a:rect l="l" t="t" r="r" b="b"/>
              <a:pathLst>
                <a:path w="3866431" h="3921936">
                  <a:moveTo>
                    <a:pt x="3673551" y="1918004"/>
                  </a:moveTo>
                  <a:lnTo>
                    <a:pt x="3689615" y="1928004"/>
                  </a:lnTo>
                  <a:lnTo>
                    <a:pt x="3673551" y="1923989"/>
                  </a:lnTo>
                  <a:close/>
                  <a:moveTo>
                    <a:pt x="1973868" y="1267034"/>
                  </a:moveTo>
                  <a:cubicBezTo>
                    <a:pt x="1644528" y="1247265"/>
                    <a:pt x="1335642" y="1460585"/>
                    <a:pt x="1246922" y="1791693"/>
                  </a:cubicBezTo>
                  <a:cubicBezTo>
                    <a:pt x="1145527" y="2170102"/>
                    <a:pt x="1370092" y="2559060"/>
                    <a:pt x="1748502" y="2660455"/>
                  </a:cubicBezTo>
                  <a:cubicBezTo>
                    <a:pt x="2126911" y="2761848"/>
                    <a:pt x="2515869" y="2537284"/>
                    <a:pt x="2617263" y="2158875"/>
                  </a:cubicBezTo>
                  <a:cubicBezTo>
                    <a:pt x="2718658" y="1780466"/>
                    <a:pt x="2494093" y="1391508"/>
                    <a:pt x="2115683" y="1290113"/>
                  </a:cubicBezTo>
                  <a:cubicBezTo>
                    <a:pt x="2068382" y="1277439"/>
                    <a:pt x="2020916" y="1269858"/>
                    <a:pt x="1973868" y="1267034"/>
                  </a:cubicBezTo>
                  <a:close/>
                  <a:moveTo>
                    <a:pt x="1884148" y="778913"/>
                  </a:moveTo>
                  <a:cubicBezTo>
                    <a:pt x="2001814" y="774234"/>
                    <a:pt x="2122171" y="786977"/>
                    <a:pt x="2241901" y="819059"/>
                  </a:cubicBezTo>
                  <a:cubicBezTo>
                    <a:pt x="2880466" y="990162"/>
                    <a:pt x="3259419" y="1646529"/>
                    <a:pt x="3088317" y="2285093"/>
                  </a:cubicBezTo>
                  <a:cubicBezTo>
                    <a:pt x="2917214" y="2923658"/>
                    <a:pt x="2260847" y="3302611"/>
                    <a:pt x="1622284" y="3131508"/>
                  </a:cubicBezTo>
                  <a:cubicBezTo>
                    <a:pt x="983718" y="2960406"/>
                    <a:pt x="604765" y="2304038"/>
                    <a:pt x="775868" y="1665473"/>
                  </a:cubicBezTo>
                  <a:cubicBezTo>
                    <a:pt x="914889" y="1146640"/>
                    <a:pt x="1374260" y="799191"/>
                    <a:pt x="1884148" y="778913"/>
                  </a:cubicBezTo>
                  <a:close/>
                  <a:moveTo>
                    <a:pt x="1877044" y="601672"/>
                  </a:moveTo>
                  <a:cubicBezTo>
                    <a:pt x="1291617" y="624954"/>
                    <a:pt x="764192" y="1023877"/>
                    <a:pt x="604575" y="1619576"/>
                  </a:cubicBezTo>
                  <a:cubicBezTo>
                    <a:pt x="408124" y="2352745"/>
                    <a:pt x="843218" y="3106349"/>
                    <a:pt x="1576386" y="3302801"/>
                  </a:cubicBezTo>
                  <a:cubicBezTo>
                    <a:pt x="2309553" y="3499253"/>
                    <a:pt x="3063157" y="3064158"/>
                    <a:pt x="3259610" y="2330990"/>
                  </a:cubicBezTo>
                  <a:cubicBezTo>
                    <a:pt x="3456061" y="1597823"/>
                    <a:pt x="3020967" y="844219"/>
                    <a:pt x="2287799" y="647766"/>
                  </a:cubicBezTo>
                  <a:cubicBezTo>
                    <a:pt x="2150330" y="610931"/>
                    <a:pt x="2012143" y="596300"/>
                    <a:pt x="1877044" y="601672"/>
                  </a:cubicBezTo>
                  <a:close/>
                  <a:moveTo>
                    <a:pt x="2155203" y="0"/>
                  </a:moveTo>
                  <a:lnTo>
                    <a:pt x="2726520" y="153083"/>
                  </a:lnTo>
                  <a:lnTo>
                    <a:pt x="2718332" y="639676"/>
                  </a:lnTo>
                  <a:lnTo>
                    <a:pt x="2703388" y="635671"/>
                  </a:lnTo>
                  <a:cubicBezTo>
                    <a:pt x="2825157" y="704200"/>
                    <a:pt x="2935213" y="788233"/>
                    <a:pt x="3028302" y="887881"/>
                  </a:cubicBezTo>
                  <a:lnTo>
                    <a:pt x="3461490" y="780167"/>
                  </a:lnTo>
                  <a:lnTo>
                    <a:pt x="3739170" y="1302405"/>
                  </a:lnTo>
                  <a:lnTo>
                    <a:pt x="3430511" y="1580676"/>
                  </a:lnTo>
                  <a:cubicBezTo>
                    <a:pt x="3469203" y="1721610"/>
                    <a:pt x="3487439" y="1869186"/>
                    <a:pt x="3480892" y="2019195"/>
                  </a:cubicBezTo>
                  <a:lnTo>
                    <a:pt x="3866431" y="2233221"/>
                  </a:lnTo>
                  <a:lnTo>
                    <a:pt x="3713346" y="2804538"/>
                  </a:lnTo>
                  <a:lnTo>
                    <a:pt x="3245518" y="2796670"/>
                  </a:lnTo>
                  <a:cubicBezTo>
                    <a:pt x="3186368" y="2895500"/>
                    <a:pt x="3114705" y="2984636"/>
                    <a:pt x="3034406" y="3064209"/>
                  </a:cubicBezTo>
                  <a:lnTo>
                    <a:pt x="3188044" y="3465205"/>
                  </a:lnTo>
                  <a:lnTo>
                    <a:pt x="2703542" y="3804459"/>
                  </a:lnTo>
                  <a:lnTo>
                    <a:pt x="2511083" y="3637373"/>
                  </a:lnTo>
                  <a:lnTo>
                    <a:pt x="2510721" y="3637782"/>
                  </a:lnTo>
                  <a:lnTo>
                    <a:pt x="2469028" y="3600862"/>
                  </a:lnTo>
                  <a:lnTo>
                    <a:pt x="2336049" y="3485413"/>
                  </a:lnTo>
                  <a:lnTo>
                    <a:pt x="2337504" y="3484394"/>
                  </a:lnTo>
                  <a:lnTo>
                    <a:pt x="2321804" y="3470491"/>
                  </a:lnTo>
                  <a:cubicBezTo>
                    <a:pt x="2198912" y="3505261"/>
                    <a:pt x="2070236" y="3521441"/>
                    <a:pt x="1939394" y="3520711"/>
                  </a:cubicBezTo>
                  <a:lnTo>
                    <a:pt x="1716657" y="3921936"/>
                  </a:lnTo>
                  <a:lnTo>
                    <a:pt x="1145338" y="3768853"/>
                  </a:lnTo>
                  <a:lnTo>
                    <a:pt x="1153058" y="3310015"/>
                  </a:lnTo>
                  <a:cubicBezTo>
                    <a:pt x="1031991" y="3241016"/>
                    <a:pt x="922646" y="3156634"/>
                    <a:pt x="830223" y="3056799"/>
                  </a:cubicBezTo>
                  <a:lnTo>
                    <a:pt x="837628" y="3072678"/>
                  </a:lnTo>
                  <a:lnTo>
                    <a:pt x="359851" y="3165234"/>
                  </a:lnTo>
                  <a:lnTo>
                    <a:pt x="109883" y="2629179"/>
                  </a:lnTo>
                  <a:lnTo>
                    <a:pt x="433005" y="2367184"/>
                  </a:lnTo>
                  <a:cubicBezTo>
                    <a:pt x="398515" y="2240774"/>
                    <a:pt x="380498" y="2109034"/>
                    <a:pt x="380471" y="1974963"/>
                  </a:cubicBezTo>
                  <a:lnTo>
                    <a:pt x="0" y="1763749"/>
                  </a:lnTo>
                  <a:lnTo>
                    <a:pt x="153083" y="1192432"/>
                  </a:lnTo>
                  <a:lnTo>
                    <a:pt x="589083" y="1199766"/>
                  </a:lnTo>
                  <a:cubicBezTo>
                    <a:pt x="648234" y="1095383"/>
                    <a:pt x="719659" y="1000210"/>
                    <a:pt x="800459" y="915022"/>
                  </a:cubicBezTo>
                  <a:lnTo>
                    <a:pt x="654428" y="464617"/>
                  </a:lnTo>
                  <a:lnTo>
                    <a:pt x="1156025" y="151183"/>
                  </a:lnTo>
                  <a:lnTo>
                    <a:pt x="1506312" y="489026"/>
                  </a:lnTo>
                  <a:lnTo>
                    <a:pt x="1502791" y="491226"/>
                  </a:lnTo>
                  <a:cubicBezTo>
                    <a:pt x="1640493" y="447897"/>
                    <a:pt x="1785874" y="427870"/>
                    <a:pt x="1933939" y="429497"/>
                  </a:cubicBezTo>
                  <a:lnTo>
                    <a:pt x="1918994" y="42549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7" name="Freeform: Shape 17">
              <a:extLst>
                <a:ext uri="{FF2B5EF4-FFF2-40B4-BE49-F238E27FC236}">
                  <a16:creationId xmlns:a16="http://schemas.microsoft.com/office/drawing/2014/main" xmlns="" id="{80A8CF27-61A1-4226-82CA-1E692B1AF4C1}"/>
                </a:ext>
              </a:extLst>
            </p:cNvPr>
            <p:cNvSpPr/>
            <p:nvPr/>
          </p:nvSpPr>
          <p:spPr>
            <a:xfrm>
              <a:off x="6713329" y="989049"/>
              <a:ext cx="458833" cy="458833"/>
            </a:xfrm>
            <a:custGeom>
              <a:avLst/>
              <a:gdLst>
                <a:gd name="connsiteX0" fmla="*/ 686157 w 1243505"/>
                <a:gd name="connsiteY0" fmla="*/ 1016068 h 1243505"/>
                <a:gd name="connsiteX1" fmla="*/ 560258 w 1243505"/>
                <a:gd name="connsiteY1" fmla="*/ 1016068 h 1243505"/>
                <a:gd name="connsiteX2" fmla="*/ 545811 w 1243505"/>
                <a:gd name="connsiteY2" fmla="*/ 1026903 h 1243505"/>
                <a:gd name="connsiteX3" fmla="*/ 533944 w 1243505"/>
                <a:gd name="connsiteY3" fmla="*/ 1088821 h 1243505"/>
                <a:gd name="connsiteX4" fmla="*/ 505565 w 1243505"/>
                <a:gd name="connsiteY4" fmla="*/ 1169829 h 1243505"/>
                <a:gd name="connsiteX5" fmla="*/ 469447 w 1243505"/>
                <a:gd name="connsiteY5" fmla="*/ 1240002 h 1243505"/>
                <a:gd name="connsiteX6" fmla="*/ 452935 w 1243505"/>
                <a:gd name="connsiteY6" fmla="*/ 1246710 h 1243505"/>
                <a:gd name="connsiteX7" fmla="*/ 305366 w 1243505"/>
                <a:gd name="connsiteY7" fmla="*/ 1185824 h 1243505"/>
                <a:gd name="connsiteX8" fmla="*/ 298142 w 1243505"/>
                <a:gd name="connsiteY8" fmla="*/ 1168281 h 1243505"/>
                <a:gd name="connsiteX9" fmla="*/ 333744 w 1243505"/>
                <a:gd name="connsiteY9" fmla="*/ 1059410 h 1243505"/>
                <a:gd name="connsiteX10" fmla="*/ 342000 w 1243505"/>
                <a:gd name="connsiteY10" fmla="*/ 1043415 h 1243505"/>
                <a:gd name="connsiteX11" fmla="*/ 395662 w 1243505"/>
                <a:gd name="connsiteY11" fmla="*/ 962922 h 1243505"/>
                <a:gd name="connsiteX12" fmla="*/ 393598 w 1243505"/>
                <a:gd name="connsiteY12" fmla="*/ 947959 h 1243505"/>
                <a:gd name="connsiteX13" fmla="*/ 299174 w 1243505"/>
                <a:gd name="connsiteY13" fmla="*/ 853535 h 1243505"/>
                <a:gd name="connsiteX14" fmla="*/ 285243 w 1243505"/>
                <a:gd name="connsiteY14" fmla="*/ 851471 h 1243505"/>
                <a:gd name="connsiteX15" fmla="*/ 230549 w 1243505"/>
                <a:gd name="connsiteY15" fmla="*/ 888106 h 1243505"/>
                <a:gd name="connsiteX16" fmla="*/ 148509 w 1243505"/>
                <a:gd name="connsiteY16" fmla="*/ 926804 h 1243505"/>
                <a:gd name="connsiteX17" fmla="*/ 78852 w 1243505"/>
                <a:gd name="connsiteY17" fmla="*/ 949507 h 1243505"/>
                <a:gd name="connsiteX18" fmla="*/ 62340 w 1243505"/>
                <a:gd name="connsiteY18" fmla="*/ 942799 h 1243505"/>
                <a:gd name="connsiteX19" fmla="*/ 939 w 1243505"/>
                <a:gd name="connsiteY19" fmla="*/ 794198 h 1243505"/>
                <a:gd name="connsiteX20" fmla="*/ 7131 w 1243505"/>
                <a:gd name="connsiteY20" fmla="*/ 778718 h 1243505"/>
                <a:gd name="connsiteX21" fmla="*/ 114454 w 1243505"/>
                <a:gd name="connsiteY21" fmla="*/ 725056 h 1243505"/>
                <a:gd name="connsiteX22" fmla="*/ 189787 w 1243505"/>
                <a:gd name="connsiteY22" fmla="*/ 708545 h 1243505"/>
                <a:gd name="connsiteX23" fmla="*/ 221261 w 1243505"/>
                <a:gd name="connsiteY23" fmla="*/ 702354 h 1243505"/>
                <a:gd name="connsiteX24" fmla="*/ 231581 w 1243505"/>
                <a:gd name="connsiteY24" fmla="*/ 688938 h 1243505"/>
                <a:gd name="connsiteX25" fmla="*/ 225905 w 1243505"/>
                <a:gd name="connsiteY25" fmla="*/ 631149 h 1243505"/>
                <a:gd name="connsiteX26" fmla="*/ 231581 w 1243505"/>
                <a:gd name="connsiteY26" fmla="*/ 559428 h 1243505"/>
                <a:gd name="connsiteX27" fmla="*/ 220745 w 1243505"/>
                <a:gd name="connsiteY27" fmla="*/ 544980 h 1243505"/>
                <a:gd name="connsiteX28" fmla="*/ 172760 w 1243505"/>
                <a:gd name="connsiteY28" fmla="*/ 535693 h 1243505"/>
                <a:gd name="connsiteX29" fmla="*/ 27770 w 1243505"/>
                <a:gd name="connsiteY29" fmla="*/ 478419 h 1243505"/>
                <a:gd name="connsiteX30" fmla="*/ 8163 w 1243505"/>
                <a:gd name="connsiteY30" fmla="*/ 431465 h 1243505"/>
                <a:gd name="connsiteX31" fmla="*/ 62340 w 1243505"/>
                <a:gd name="connsiteY31" fmla="*/ 305051 h 1243505"/>
                <a:gd name="connsiteX32" fmla="*/ 79884 w 1243505"/>
                <a:gd name="connsiteY32" fmla="*/ 297827 h 1243505"/>
                <a:gd name="connsiteX33" fmla="*/ 188755 w 1243505"/>
                <a:gd name="connsiteY33" fmla="*/ 333430 h 1243505"/>
                <a:gd name="connsiteX34" fmla="*/ 204750 w 1243505"/>
                <a:gd name="connsiteY34" fmla="*/ 341685 h 1243505"/>
                <a:gd name="connsiteX35" fmla="*/ 285243 w 1243505"/>
                <a:gd name="connsiteY35" fmla="*/ 395347 h 1243505"/>
                <a:gd name="connsiteX36" fmla="*/ 300206 w 1243505"/>
                <a:gd name="connsiteY36" fmla="*/ 393283 h 1243505"/>
                <a:gd name="connsiteX37" fmla="*/ 393598 w 1243505"/>
                <a:gd name="connsiteY37" fmla="*/ 299891 h 1243505"/>
                <a:gd name="connsiteX38" fmla="*/ 395662 w 1243505"/>
                <a:gd name="connsiteY38" fmla="*/ 283896 h 1243505"/>
                <a:gd name="connsiteX39" fmla="*/ 353352 w 1243505"/>
                <a:gd name="connsiteY39" fmla="*/ 220947 h 1243505"/>
                <a:gd name="connsiteX40" fmla="*/ 325489 w 1243505"/>
                <a:gd name="connsiteY40" fmla="*/ 162125 h 1243505"/>
                <a:gd name="connsiteX41" fmla="*/ 299690 w 1243505"/>
                <a:gd name="connsiteY41" fmla="*/ 82665 h 1243505"/>
                <a:gd name="connsiteX42" fmla="*/ 307946 w 1243505"/>
                <a:gd name="connsiteY42" fmla="*/ 61510 h 1243505"/>
                <a:gd name="connsiteX43" fmla="*/ 451903 w 1243505"/>
                <a:gd name="connsiteY43" fmla="*/ 2172 h 1243505"/>
                <a:gd name="connsiteX44" fmla="*/ 470478 w 1243505"/>
                <a:gd name="connsiteY44" fmla="*/ 9396 h 1243505"/>
                <a:gd name="connsiteX45" fmla="*/ 522076 w 1243505"/>
                <a:gd name="connsiteY45" fmla="*/ 111559 h 1243505"/>
                <a:gd name="connsiteX46" fmla="*/ 537555 w 1243505"/>
                <a:gd name="connsiteY46" fmla="*/ 177605 h 1243505"/>
                <a:gd name="connsiteX47" fmla="*/ 546843 w 1243505"/>
                <a:gd name="connsiteY47" fmla="*/ 223011 h 1243505"/>
                <a:gd name="connsiteX48" fmla="*/ 559227 w 1243505"/>
                <a:gd name="connsiteY48" fmla="*/ 231782 h 1243505"/>
                <a:gd name="connsiteX49" fmla="*/ 688737 w 1243505"/>
                <a:gd name="connsiteY49" fmla="*/ 231782 h 1243505"/>
                <a:gd name="connsiteX50" fmla="*/ 704216 w 1243505"/>
                <a:gd name="connsiteY50" fmla="*/ 220431 h 1243505"/>
                <a:gd name="connsiteX51" fmla="*/ 716600 w 1243505"/>
                <a:gd name="connsiteY51" fmla="*/ 156966 h 1243505"/>
                <a:gd name="connsiteX52" fmla="*/ 743430 w 1243505"/>
                <a:gd name="connsiteY52" fmla="*/ 79569 h 1243505"/>
                <a:gd name="connsiteX53" fmla="*/ 780065 w 1243505"/>
                <a:gd name="connsiteY53" fmla="*/ 8364 h 1243505"/>
                <a:gd name="connsiteX54" fmla="*/ 797092 w 1243505"/>
                <a:gd name="connsiteY54" fmla="*/ 1140 h 1243505"/>
                <a:gd name="connsiteX55" fmla="*/ 944146 w 1243505"/>
                <a:gd name="connsiteY55" fmla="*/ 62542 h 1243505"/>
                <a:gd name="connsiteX56" fmla="*/ 950853 w 1243505"/>
                <a:gd name="connsiteY56" fmla="*/ 79053 h 1243505"/>
                <a:gd name="connsiteX57" fmla="*/ 914735 w 1243505"/>
                <a:gd name="connsiteY57" fmla="*/ 189472 h 1243505"/>
                <a:gd name="connsiteX58" fmla="*/ 906479 w 1243505"/>
                <a:gd name="connsiteY58" fmla="*/ 205467 h 1243505"/>
                <a:gd name="connsiteX59" fmla="*/ 853334 w 1243505"/>
                <a:gd name="connsiteY59" fmla="*/ 284928 h 1243505"/>
                <a:gd name="connsiteX60" fmla="*/ 855398 w 1243505"/>
                <a:gd name="connsiteY60" fmla="*/ 300923 h 1243505"/>
                <a:gd name="connsiteX61" fmla="*/ 948789 w 1243505"/>
                <a:gd name="connsiteY61" fmla="*/ 394315 h 1243505"/>
                <a:gd name="connsiteX62" fmla="*/ 963753 w 1243505"/>
                <a:gd name="connsiteY62" fmla="*/ 396379 h 1243505"/>
                <a:gd name="connsiteX63" fmla="*/ 1015866 w 1243505"/>
                <a:gd name="connsiteY63" fmla="*/ 360777 h 1243505"/>
                <a:gd name="connsiteX64" fmla="*/ 1099971 w 1243505"/>
                <a:gd name="connsiteY64" fmla="*/ 320530 h 1243505"/>
                <a:gd name="connsiteX65" fmla="*/ 1168596 w 1243505"/>
                <a:gd name="connsiteY65" fmla="*/ 298343 h 1243505"/>
                <a:gd name="connsiteX66" fmla="*/ 1186139 w 1243505"/>
                <a:gd name="connsiteY66" fmla="*/ 305567 h 1243505"/>
                <a:gd name="connsiteX67" fmla="*/ 1247024 w 1243505"/>
                <a:gd name="connsiteY67" fmla="*/ 453136 h 1243505"/>
                <a:gd name="connsiteX68" fmla="*/ 1240317 w 1243505"/>
                <a:gd name="connsiteY68" fmla="*/ 469648 h 1243505"/>
                <a:gd name="connsiteX69" fmla="*/ 1135573 w 1243505"/>
                <a:gd name="connsiteY69" fmla="*/ 522277 h 1243505"/>
                <a:gd name="connsiteX70" fmla="*/ 1059209 w 1243505"/>
                <a:gd name="connsiteY70" fmla="*/ 539821 h 1243505"/>
                <a:gd name="connsiteX71" fmla="*/ 1040117 w 1243505"/>
                <a:gd name="connsiteY71" fmla="*/ 543433 h 1243505"/>
                <a:gd name="connsiteX72" fmla="*/ 1017930 w 1243505"/>
                <a:gd name="connsiteY72" fmla="*/ 572843 h 1243505"/>
                <a:gd name="connsiteX73" fmla="*/ 1016383 w 1243505"/>
                <a:gd name="connsiteY73" fmla="*/ 688422 h 1243505"/>
                <a:gd name="connsiteX74" fmla="*/ 1028250 w 1243505"/>
                <a:gd name="connsiteY74" fmla="*/ 703386 h 1243505"/>
                <a:gd name="connsiteX75" fmla="*/ 1118030 w 1243505"/>
                <a:gd name="connsiteY75" fmla="*/ 720929 h 1243505"/>
                <a:gd name="connsiteX76" fmla="*/ 1142281 w 1243505"/>
                <a:gd name="connsiteY76" fmla="*/ 729184 h 1243505"/>
                <a:gd name="connsiteX77" fmla="*/ 1237737 w 1243505"/>
                <a:gd name="connsiteY77" fmla="*/ 777686 h 1243505"/>
                <a:gd name="connsiteX78" fmla="*/ 1246508 w 1243505"/>
                <a:gd name="connsiteY78" fmla="*/ 797809 h 1243505"/>
                <a:gd name="connsiteX79" fmla="*/ 1186655 w 1243505"/>
                <a:gd name="connsiteY79" fmla="*/ 941767 h 1243505"/>
                <a:gd name="connsiteX80" fmla="*/ 1167564 w 1243505"/>
                <a:gd name="connsiteY80" fmla="*/ 950023 h 1243505"/>
                <a:gd name="connsiteX81" fmla="*/ 1062304 w 1243505"/>
                <a:gd name="connsiteY81" fmla="*/ 915452 h 1243505"/>
                <a:gd name="connsiteX82" fmla="*/ 1042697 w 1243505"/>
                <a:gd name="connsiteY82" fmla="*/ 905649 h 1243505"/>
                <a:gd name="connsiteX83" fmla="*/ 963237 w 1243505"/>
                <a:gd name="connsiteY83" fmla="*/ 852503 h 1243505"/>
                <a:gd name="connsiteX84" fmla="*/ 947241 w 1243505"/>
                <a:gd name="connsiteY84" fmla="*/ 855083 h 1243505"/>
                <a:gd name="connsiteX85" fmla="*/ 855914 w 1243505"/>
                <a:gd name="connsiteY85" fmla="*/ 946927 h 1243505"/>
                <a:gd name="connsiteX86" fmla="*/ 853850 w 1243505"/>
                <a:gd name="connsiteY86" fmla="*/ 966018 h 1243505"/>
                <a:gd name="connsiteX87" fmla="*/ 890484 w 1243505"/>
                <a:gd name="connsiteY87" fmla="*/ 1020711 h 1243505"/>
                <a:gd name="connsiteX88" fmla="*/ 925054 w 1243505"/>
                <a:gd name="connsiteY88" fmla="*/ 1093464 h 1243505"/>
                <a:gd name="connsiteX89" fmla="*/ 949821 w 1243505"/>
                <a:gd name="connsiteY89" fmla="*/ 1169313 h 1243505"/>
                <a:gd name="connsiteX90" fmla="*/ 943114 w 1243505"/>
                <a:gd name="connsiteY90" fmla="*/ 1185824 h 1243505"/>
                <a:gd name="connsiteX91" fmla="*/ 794512 w 1243505"/>
                <a:gd name="connsiteY91" fmla="*/ 1247226 h 1243505"/>
                <a:gd name="connsiteX92" fmla="*/ 779033 w 1243505"/>
                <a:gd name="connsiteY92" fmla="*/ 1241034 h 1243505"/>
                <a:gd name="connsiteX93" fmla="*/ 724855 w 1243505"/>
                <a:gd name="connsiteY93" fmla="*/ 1134226 h 1243505"/>
                <a:gd name="connsiteX94" fmla="*/ 718148 w 1243505"/>
                <a:gd name="connsiteY94" fmla="*/ 1105332 h 1243505"/>
                <a:gd name="connsiteX95" fmla="*/ 703184 w 1243505"/>
                <a:gd name="connsiteY95" fmla="*/ 1031031 h 1243505"/>
                <a:gd name="connsiteX96" fmla="*/ 686157 w 1243505"/>
                <a:gd name="connsiteY96" fmla="*/ 1016068 h 1243505"/>
                <a:gd name="connsiteX97" fmla="*/ 624240 w 1243505"/>
                <a:gd name="connsiteY97" fmla="*/ 791102 h 1243505"/>
                <a:gd name="connsiteX98" fmla="*/ 790900 w 1243505"/>
                <a:gd name="connsiteY98" fmla="*/ 623925 h 1243505"/>
                <a:gd name="connsiteX99" fmla="*/ 624240 w 1243505"/>
                <a:gd name="connsiteY99" fmla="*/ 458296 h 1243505"/>
                <a:gd name="connsiteX100" fmla="*/ 458095 w 1243505"/>
                <a:gd name="connsiteY100" fmla="*/ 624441 h 1243505"/>
                <a:gd name="connsiteX101" fmla="*/ 624240 w 1243505"/>
                <a:gd name="connsiteY101" fmla="*/ 791102 h 124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1243505" h="1243505">
                  <a:moveTo>
                    <a:pt x="686157" y="1016068"/>
                  </a:moveTo>
                  <a:cubicBezTo>
                    <a:pt x="644363" y="1024840"/>
                    <a:pt x="602053" y="1021743"/>
                    <a:pt x="560258" y="1016068"/>
                  </a:cubicBezTo>
                  <a:cubicBezTo>
                    <a:pt x="550455" y="1015036"/>
                    <a:pt x="547359" y="1018132"/>
                    <a:pt x="545811" y="1026903"/>
                  </a:cubicBezTo>
                  <a:cubicBezTo>
                    <a:pt x="542199" y="1047542"/>
                    <a:pt x="537039" y="1068181"/>
                    <a:pt x="533944" y="1088821"/>
                  </a:cubicBezTo>
                  <a:cubicBezTo>
                    <a:pt x="529816" y="1117715"/>
                    <a:pt x="519496" y="1144030"/>
                    <a:pt x="505565" y="1169829"/>
                  </a:cubicBezTo>
                  <a:cubicBezTo>
                    <a:pt x="492666" y="1192532"/>
                    <a:pt x="481314" y="1216267"/>
                    <a:pt x="469447" y="1240002"/>
                  </a:cubicBezTo>
                  <a:cubicBezTo>
                    <a:pt x="465835" y="1247741"/>
                    <a:pt x="461191" y="1249290"/>
                    <a:pt x="452935" y="1246710"/>
                  </a:cubicBezTo>
                  <a:cubicBezTo>
                    <a:pt x="401853" y="1231230"/>
                    <a:pt x="352836" y="1211107"/>
                    <a:pt x="305366" y="1185824"/>
                  </a:cubicBezTo>
                  <a:cubicBezTo>
                    <a:pt x="297110" y="1181696"/>
                    <a:pt x="295562" y="1177053"/>
                    <a:pt x="298142" y="1168281"/>
                  </a:cubicBezTo>
                  <a:cubicBezTo>
                    <a:pt x="310525" y="1132163"/>
                    <a:pt x="321877" y="1095528"/>
                    <a:pt x="333744" y="1059410"/>
                  </a:cubicBezTo>
                  <a:cubicBezTo>
                    <a:pt x="335808" y="1053734"/>
                    <a:pt x="338904" y="1048574"/>
                    <a:pt x="342000" y="1043415"/>
                  </a:cubicBezTo>
                  <a:cubicBezTo>
                    <a:pt x="360059" y="1016584"/>
                    <a:pt x="377602" y="989753"/>
                    <a:pt x="395662" y="962922"/>
                  </a:cubicBezTo>
                  <a:cubicBezTo>
                    <a:pt x="399790" y="956730"/>
                    <a:pt x="399790" y="952603"/>
                    <a:pt x="393598" y="947959"/>
                  </a:cubicBezTo>
                  <a:cubicBezTo>
                    <a:pt x="356963" y="921644"/>
                    <a:pt x="326005" y="889653"/>
                    <a:pt x="299174" y="853535"/>
                  </a:cubicBezTo>
                  <a:cubicBezTo>
                    <a:pt x="295046" y="847859"/>
                    <a:pt x="290918" y="847859"/>
                    <a:pt x="285243" y="851471"/>
                  </a:cubicBezTo>
                  <a:cubicBezTo>
                    <a:pt x="267183" y="863855"/>
                    <a:pt x="248092" y="875206"/>
                    <a:pt x="230549" y="888106"/>
                  </a:cubicBezTo>
                  <a:cubicBezTo>
                    <a:pt x="205782" y="906681"/>
                    <a:pt x="178435" y="918548"/>
                    <a:pt x="148509" y="926804"/>
                  </a:cubicBezTo>
                  <a:cubicBezTo>
                    <a:pt x="124774" y="933511"/>
                    <a:pt x="101555" y="941767"/>
                    <a:pt x="78852" y="949507"/>
                  </a:cubicBezTo>
                  <a:cubicBezTo>
                    <a:pt x="71112" y="952087"/>
                    <a:pt x="66468" y="950539"/>
                    <a:pt x="62340" y="942799"/>
                  </a:cubicBezTo>
                  <a:cubicBezTo>
                    <a:pt x="36541" y="895329"/>
                    <a:pt x="15902" y="845795"/>
                    <a:pt x="939" y="794198"/>
                  </a:cubicBezTo>
                  <a:cubicBezTo>
                    <a:pt x="-1125" y="786458"/>
                    <a:pt x="-93" y="782330"/>
                    <a:pt x="7131" y="778718"/>
                  </a:cubicBezTo>
                  <a:cubicBezTo>
                    <a:pt x="42733" y="760659"/>
                    <a:pt x="77820" y="741052"/>
                    <a:pt x="114454" y="725056"/>
                  </a:cubicBezTo>
                  <a:cubicBezTo>
                    <a:pt x="137673" y="714737"/>
                    <a:pt x="164504" y="714221"/>
                    <a:pt x="189787" y="708545"/>
                  </a:cubicBezTo>
                  <a:cubicBezTo>
                    <a:pt x="200106" y="705965"/>
                    <a:pt x="210942" y="704417"/>
                    <a:pt x="221261" y="702354"/>
                  </a:cubicBezTo>
                  <a:cubicBezTo>
                    <a:pt x="229001" y="700806"/>
                    <a:pt x="233129" y="698226"/>
                    <a:pt x="231581" y="688938"/>
                  </a:cubicBezTo>
                  <a:cubicBezTo>
                    <a:pt x="229001" y="669847"/>
                    <a:pt x="226937" y="650756"/>
                    <a:pt x="225905" y="631149"/>
                  </a:cubicBezTo>
                  <a:cubicBezTo>
                    <a:pt x="224873" y="606898"/>
                    <a:pt x="229517" y="583163"/>
                    <a:pt x="231581" y="559428"/>
                  </a:cubicBezTo>
                  <a:cubicBezTo>
                    <a:pt x="232613" y="549624"/>
                    <a:pt x="229001" y="546528"/>
                    <a:pt x="220745" y="544980"/>
                  </a:cubicBezTo>
                  <a:cubicBezTo>
                    <a:pt x="204750" y="542401"/>
                    <a:pt x="188755" y="537757"/>
                    <a:pt x="172760" y="535693"/>
                  </a:cubicBezTo>
                  <a:cubicBezTo>
                    <a:pt x="118582" y="530533"/>
                    <a:pt x="74208" y="502154"/>
                    <a:pt x="27770" y="478419"/>
                  </a:cubicBezTo>
                  <a:cubicBezTo>
                    <a:pt x="-2157" y="463456"/>
                    <a:pt x="-1125" y="463456"/>
                    <a:pt x="8163" y="431465"/>
                  </a:cubicBezTo>
                  <a:cubicBezTo>
                    <a:pt x="21062" y="387091"/>
                    <a:pt x="41701" y="345813"/>
                    <a:pt x="62340" y="305051"/>
                  </a:cubicBezTo>
                  <a:cubicBezTo>
                    <a:pt x="66468" y="296795"/>
                    <a:pt x="71112" y="295247"/>
                    <a:pt x="79884" y="297827"/>
                  </a:cubicBezTo>
                  <a:cubicBezTo>
                    <a:pt x="116002" y="310211"/>
                    <a:pt x="152636" y="321562"/>
                    <a:pt x="188755" y="333430"/>
                  </a:cubicBezTo>
                  <a:cubicBezTo>
                    <a:pt x="194430" y="335494"/>
                    <a:pt x="199590" y="338589"/>
                    <a:pt x="204750" y="341685"/>
                  </a:cubicBezTo>
                  <a:cubicBezTo>
                    <a:pt x="231581" y="359745"/>
                    <a:pt x="258412" y="377288"/>
                    <a:pt x="285243" y="395347"/>
                  </a:cubicBezTo>
                  <a:cubicBezTo>
                    <a:pt x="291434" y="399475"/>
                    <a:pt x="295562" y="399475"/>
                    <a:pt x="300206" y="393283"/>
                  </a:cubicBezTo>
                  <a:cubicBezTo>
                    <a:pt x="326521" y="357165"/>
                    <a:pt x="357479" y="326206"/>
                    <a:pt x="393598" y="299891"/>
                  </a:cubicBezTo>
                  <a:cubicBezTo>
                    <a:pt x="400305" y="294731"/>
                    <a:pt x="399790" y="290604"/>
                    <a:pt x="395662" y="283896"/>
                  </a:cubicBezTo>
                  <a:cubicBezTo>
                    <a:pt x="381214" y="263257"/>
                    <a:pt x="367799" y="241586"/>
                    <a:pt x="353352" y="220947"/>
                  </a:cubicBezTo>
                  <a:cubicBezTo>
                    <a:pt x="340452" y="202887"/>
                    <a:pt x="331681" y="183280"/>
                    <a:pt x="325489" y="162125"/>
                  </a:cubicBezTo>
                  <a:cubicBezTo>
                    <a:pt x="317749" y="135294"/>
                    <a:pt x="308978" y="108980"/>
                    <a:pt x="299690" y="82665"/>
                  </a:cubicBezTo>
                  <a:cubicBezTo>
                    <a:pt x="296078" y="72345"/>
                    <a:pt x="297626" y="66669"/>
                    <a:pt x="307946" y="61510"/>
                  </a:cubicBezTo>
                  <a:cubicBezTo>
                    <a:pt x="353867" y="37259"/>
                    <a:pt x="401853" y="17136"/>
                    <a:pt x="451903" y="2172"/>
                  </a:cubicBezTo>
                  <a:cubicBezTo>
                    <a:pt x="461191" y="-408"/>
                    <a:pt x="465835" y="624"/>
                    <a:pt x="470478" y="9396"/>
                  </a:cubicBezTo>
                  <a:cubicBezTo>
                    <a:pt x="487506" y="43451"/>
                    <a:pt x="505565" y="77505"/>
                    <a:pt x="522076" y="111559"/>
                  </a:cubicBezTo>
                  <a:cubicBezTo>
                    <a:pt x="531880" y="132199"/>
                    <a:pt x="532396" y="155934"/>
                    <a:pt x="537555" y="177605"/>
                  </a:cubicBezTo>
                  <a:cubicBezTo>
                    <a:pt x="541167" y="192568"/>
                    <a:pt x="543747" y="208047"/>
                    <a:pt x="546843" y="223011"/>
                  </a:cubicBezTo>
                  <a:cubicBezTo>
                    <a:pt x="548391" y="230234"/>
                    <a:pt x="550971" y="232814"/>
                    <a:pt x="559227" y="231782"/>
                  </a:cubicBezTo>
                  <a:cubicBezTo>
                    <a:pt x="602569" y="225590"/>
                    <a:pt x="645395" y="225074"/>
                    <a:pt x="688737" y="231782"/>
                  </a:cubicBezTo>
                  <a:cubicBezTo>
                    <a:pt x="699056" y="233330"/>
                    <a:pt x="702152" y="229718"/>
                    <a:pt x="704216" y="220431"/>
                  </a:cubicBezTo>
                  <a:cubicBezTo>
                    <a:pt x="707828" y="199276"/>
                    <a:pt x="713504" y="178636"/>
                    <a:pt x="716600" y="156966"/>
                  </a:cubicBezTo>
                  <a:cubicBezTo>
                    <a:pt x="720727" y="129103"/>
                    <a:pt x="730531" y="103820"/>
                    <a:pt x="743430" y="79569"/>
                  </a:cubicBezTo>
                  <a:cubicBezTo>
                    <a:pt x="756330" y="56350"/>
                    <a:pt x="768197" y="32099"/>
                    <a:pt x="780065" y="8364"/>
                  </a:cubicBezTo>
                  <a:cubicBezTo>
                    <a:pt x="784193" y="108"/>
                    <a:pt x="788320" y="-1440"/>
                    <a:pt x="797092" y="1140"/>
                  </a:cubicBezTo>
                  <a:cubicBezTo>
                    <a:pt x="848174" y="16620"/>
                    <a:pt x="897192" y="36743"/>
                    <a:pt x="944146" y="62542"/>
                  </a:cubicBezTo>
                  <a:cubicBezTo>
                    <a:pt x="951885" y="66669"/>
                    <a:pt x="953949" y="70797"/>
                    <a:pt x="950853" y="79053"/>
                  </a:cubicBezTo>
                  <a:cubicBezTo>
                    <a:pt x="938470" y="115687"/>
                    <a:pt x="927118" y="152838"/>
                    <a:pt x="914735" y="189472"/>
                  </a:cubicBezTo>
                  <a:cubicBezTo>
                    <a:pt x="912671" y="195148"/>
                    <a:pt x="909575" y="200308"/>
                    <a:pt x="906479" y="205467"/>
                  </a:cubicBezTo>
                  <a:cubicBezTo>
                    <a:pt x="888936" y="231782"/>
                    <a:pt x="871393" y="258613"/>
                    <a:pt x="853334" y="284928"/>
                  </a:cubicBezTo>
                  <a:cubicBezTo>
                    <a:pt x="848690" y="291635"/>
                    <a:pt x="849206" y="296279"/>
                    <a:pt x="855398" y="300923"/>
                  </a:cubicBezTo>
                  <a:cubicBezTo>
                    <a:pt x="891516" y="327238"/>
                    <a:pt x="922475" y="358713"/>
                    <a:pt x="948789" y="394315"/>
                  </a:cubicBezTo>
                  <a:cubicBezTo>
                    <a:pt x="953433" y="401023"/>
                    <a:pt x="957561" y="400507"/>
                    <a:pt x="963753" y="396379"/>
                  </a:cubicBezTo>
                  <a:cubicBezTo>
                    <a:pt x="981296" y="384511"/>
                    <a:pt x="999355" y="373676"/>
                    <a:pt x="1015866" y="360777"/>
                  </a:cubicBezTo>
                  <a:cubicBezTo>
                    <a:pt x="1041149" y="341685"/>
                    <a:pt x="1069528" y="329302"/>
                    <a:pt x="1099971" y="320530"/>
                  </a:cubicBezTo>
                  <a:cubicBezTo>
                    <a:pt x="1123190" y="314339"/>
                    <a:pt x="1145893" y="306083"/>
                    <a:pt x="1168596" y="298343"/>
                  </a:cubicBezTo>
                  <a:cubicBezTo>
                    <a:pt x="1177368" y="295247"/>
                    <a:pt x="1181495" y="297311"/>
                    <a:pt x="1186139" y="305567"/>
                  </a:cubicBezTo>
                  <a:cubicBezTo>
                    <a:pt x="1211422" y="352521"/>
                    <a:pt x="1232061" y="401539"/>
                    <a:pt x="1247024" y="453136"/>
                  </a:cubicBezTo>
                  <a:cubicBezTo>
                    <a:pt x="1249604" y="461392"/>
                    <a:pt x="1247540" y="465520"/>
                    <a:pt x="1240317" y="469648"/>
                  </a:cubicBezTo>
                  <a:cubicBezTo>
                    <a:pt x="1205230" y="487191"/>
                    <a:pt x="1171176" y="506282"/>
                    <a:pt x="1135573" y="522277"/>
                  </a:cubicBezTo>
                  <a:cubicBezTo>
                    <a:pt x="1111838" y="533113"/>
                    <a:pt x="1084492" y="533629"/>
                    <a:pt x="1059209" y="539821"/>
                  </a:cubicBezTo>
                  <a:cubicBezTo>
                    <a:pt x="1053017" y="541369"/>
                    <a:pt x="1046309" y="542401"/>
                    <a:pt x="1040117" y="543433"/>
                  </a:cubicBezTo>
                  <a:cubicBezTo>
                    <a:pt x="1015866" y="548592"/>
                    <a:pt x="1014318" y="548592"/>
                    <a:pt x="1017930" y="572843"/>
                  </a:cubicBezTo>
                  <a:cubicBezTo>
                    <a:pt x="1024122" y="611541"/>
                    <a:pt x="1021542" y="649724"/>
                    <a:pt x="1016383" y="688422"/>
                  </a:cubicBezTo>
                  <a:cubicBezTo>
                    <a:pt x="1014835" y="699258"/>
                    <a:pt x="1019478" y="701837"/>
                    <a:pt x="1028250" y="703386"/>
                  </a:cubicBezTo>
                  <a:cubicBezTo>
                    <a:pt x="1058177" y="709061"/>
                    <a:pt x="1088103" y="715253"/>
                    <a:pt x="1118030" y="720929"/>
                  </a:cubicBezTo>
                  <a:cubicBezTo>
                    <a:pt x="1126802" y="722477"/>
                    <a:pt x="1134541" y="725572"/>
                    <a:pt x="1142281" y="729184"/>
                  </a:cubicBezTo>
                  <a:cubicBezTo>
                    <a:pt x="1173756" y="745696"/>
                    <a:pt x="1205746" y="762207"/>
                    <a:pt x="1237737" y="777686"/>
                  </a:cubicBezTo>
                  <a:cubicBezTo>
                    <a:pt x="1247024" y="782330"/>
                    <a:pt x="1249604" y="786974"/>
                    <a:pt x="1246508" y="797809"/>
                  </a:cubicBezTo>
                  <a:cubicBezTo>
                    <a:pt x="1231545" y="847859"/>
                    <a:pt x="1211422" y="895329"/>
                    <a:pt x="1186655" y="941767"/>
                  </a:cubicBezTo>
                  <a:cubicBezTo>
                    <a:pt x="1182011" y="950539"/>
                    <a:pt x="1177368" y="953634"/>
                    <a:pt x="1167564" y="950023"/>
                  </a:cubicBezTo>
                  <a:cubicBezTo>
                    <a:pt x="1132477" y="938155"/>
                    <a:pt x="1097391" y="926804"/>
                    <a:pt x="1062304" y="915452"/>
                  </a:cubicBezTo>
                  <a:cubicBezTo>
                    <a:pt x="1055081" y="913388"/>
                    <a:pt x="1048889" y="909776"/>
                    <a:pt x="1042697" y="905649"/>
                  </a:cubicBezTo>
                  <a:cubicBezTo>
                    <a:pt x="1016383" y="888106"/>
                    <a:pt x="989552" y="870562"/>
                    <a:pt x="963237" y="852503"/>
                  </a:cubicBezTo>
                  <a:cubicBezTo>
                    <a:pt x="956529" y="847859"/>
                    <a:pt x="952401" y="848375"/>
                    <a:pt x="947241" y="855083"/>
                  </a:cubicBezTo>
                  <a:cubicBezTo>
                    <a:pt x="921443" y="890169"/>
                    <a:pt x="891000" y="921128"/>
                    <a:pt x="855914" y="946927"/>
                  </a:cubicBezTo>
                  <a:cubicBezTo>
                    <a:pt x="847658" y="953119"/>
                    <a:pt x="848174" y="958278"/>
                    <a:pt x="853850" y="966018"/>
                  </a:cubicBezTo>
                  <a:cubicBezTo>
                    <a:pt x="866749" y="984077"/>
                    <a:pt x="877584" y="1002652"/>
                    <a:pt x="890484" y="1020711"/>
                  </a:cubicBezTo>
                  <a:cubicBezTo>
                    <a:pt x="906479" y="1042899"/>
                    <a:pt x="917831" y="1067149"/>
                    <a:pt x="925054" y="1093464"/>
                  </a:cubicBezTo>
                  <a:cubicBezTo>
                    <a:pt x="932278" y="1119263"/>
                    <a:pt x="941050" y="1144030"/>
                    <a:pt x="949821" y="1169313"/>
                  </a:cubicBezTo>
                  <a:cubicBezTo>
                    <a:pt x="952401" y="1177053"/>
                    <a:pt x="950853" y="1181696"/>
                    <a:pt x="943114" y="1185824"/>
                  </a:cubicBezTo>
                  <a:cubicBezTo>
                    <a:pt x="895644" y="1211623"/>
                    <a:pt x="846110" y="1232262"/>
                    <a:pt x="794512" y="1247226"/>
                  </a:cubicBezTo>
                  <a:cubicBezTo>
                    <a:pt x="786773" y="1249290"/>
                    <a:pt x="782645" y="1248258"/>
                    <a:pt x="779033" y="1241034"/>
                  </a:cubicBezTo>
                  <a:cubicBezTo>
                    <a:pt x="760974" y="1205432"/>
                    <a:pt x="742399" y="1169829"/>
                    <a:pt x="724855" y="1134226"/>
                  </a:cubicBezTo>
                  <a:cubicBezTo>
                    <a:pt x="720211" y="1125455"/>
                    <a:pt x="720211" y="1115136"/>
                    <a:pt x="718148" y="1105332"/>
                  </a:cubicBezTo>
                  <a:cubicBezTo>
                    <a:pt x="712988" y="1080565"/>
                    <a:pt x="708344" y="1055798"/>
                    <a:pt x="703184" y="1031031"/>
                  </a:cubicBezTo>
                  <a:cubicBezTo>
                    <a:pt x="700604" y="1015552"/>
                    <a:pt x="701120" y="1015552"/>
                    <a:pt x="686157" y="1016068"/>
                  </a:cubicBezTo>
                  <a:close/>
                  <a:moveTo>
                    <a:pt x="624240" y="791102"/>
                  </a:moveTo>
                  <a:cubicBezTo>
                    <a:pt x="720211" y="788522"/>
                    <a:pt x="791416" y="716801"/>
                    <a:pt x="790900" y="623925"/>
                  </a:cubicBezTo>
                  <a:cubicBezTo>
                    <a:pt x="790384" y="528985"/>
                    <a:pt x="717632" y="457780"/>
                    <a:pt x="624240" y="458296"/>
                  </a:cubicBezTo>
                  <a:cubicBezTo>
                    <a:pt x="530332" y="458296"/>
                    <a:pt x="458095" y="530533"/>
                    <a:pt x="458095" y="624441"/>
                  </a:cubicBezTo>
                  <a:cubicBezTo>
                    <a:pt x="458095" y="718349"/>
                    <a:pt x="530848" y="788522"/>
                    <a:pt x="624240" y="79110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8">
              <a:extLst>
                <a:ext uri="{FF2B5EF4-FFF2-40B4-BE49-F238E27FC236}">
                  <a16:creationId xmlns:a16="http://schemas.microsoft.com/office/drawing/2014/main" xmlns="" id="{EC02F338-C77B-40D4-A941-4F3B25CDA201}"/>
                </a:ext>
              </a:extLst>
            </p:cNvPr>
            <p:cNvSpPr/>
            <p:nvPr/>
          </p:nvSpPr>
          <p:spPr>
            <a:xfrm>
              <a:off x="6501725" y="2082243"/>
              <a:ext cx="470192" cy="468928"/>
            </a:xfrm>
            <a:custGeom>
              <a:avLst/>
              <a:gdLst>
                <a:gd name="connsiteX0" fmla="*/ 0 w 1919435"/>
                <a:gd name="connsiteY0" fmla="*/ 987194 h 1914275"/>
                <a:gd name="connsiteX1" fmla="*/ 37667 w 1919435"/>
                <a:gd name="connsiteY1" fmla="*/ 959846 h 1914275"/>
                <a:gd name="connsiteX2" fmla="*/ 169757 w 1919435"/>
                <a:gd name="connsiteY2" fmla="*/ 922696 h 1914275"/>
                <a:gd name="connsiteX3" fmla="*/ 215163 w 1919435"/>
                <a:gd name="connsiteY3" fmla="*/ 872130 h 1914275"/>
                <a:gd name="connsiteX4" fmla="*/ 217743 w 1919435"/>
                <a:gd name="connsiteY4" fmla="*/ 850459 h 1914275"/>
                <a:gd name="connsiteX5" fmla="*/ 189364 w 1919435"/>
                <a:gd name="connsiteY5" fmla="*/ 797830 h 1914275"/>
                <a:gd name="connsiteX6" fmla="*/ 69657 w 1919435"/>
                <a:gd name="connsiteY6" fmla="*/ 727657 h 1914275"/>
                <a:gd name="connsiteX7" fmla="*/ 43858 w 1919435"/>
                <a:gd name="connsiteY7" fmla="*/ 664708 h 1914275"/>
                <a:gd name="connsiteX8" fmla="*/ 46438 w 1919435"/>
                <a:gd name="connsiteY8" fmla="*/ 655936 h 1914275"/>
                <a:gd name="connsiteX9" fmla="*/ 114547 w 1919435"/>
                <a:gd name="connsiteY9" fmla="*/ 608982 h 1914275"/>
                <a:gd name="connsiteX10" fmla="*/ 241478 w 1919435"/>
                <a:gd name="connsiteY10" fmla="*/ 623429 h 1914275"/>
                <a:gd name="connsiteX11" fmla="*/ 306491 w 1919435"/>
                <a:gd name="connsiteY11" fmla="*/ 593503 h 1914275"/>
                <a:gd name="connsiteX12" fmla="*/ 301331 w 1919435"/>
                <a:gd name="connsiteY12" fmla="*/ 505271 h 1914275"/>
                <a:gd name="connsiteX13" fmla="*/ 222386 w 1919435"/>
                <a:gd name="connsiteY13" fmla="*/ 400527 h 1914275"/>
                <a:gd name="connsiteX14" fmla="*/ 222386 w 1919435"/>
                <a:gd name="connsiteY14" fmla="*/ 342222 h 1914275"/>
                <a:gd name="connsiteX15" fmla="*/ 248185 w 1919435"/>
                <a:gd name="connsiteY15" fmla="*/ 313327 h 1914275"/>
                <a:gd name="connsiteX16" fmla="*/ 303395 w 1919435"/>
                <a:gd name="connsiteY16" fmla="*/ 307135 h 1914275"/>
                <a:gd name="connsiteX17" fmla="*/ 420522 w 1919435"/>
                <a:gd name="connsiteY17" fmla="*/ 373180 h 1914275"/>
                <a:gd name="connsiteX18" fmla="*/ 525265 w 1919435"/>
                <a:gd name="connsiteY18" fmla="*/ 343770 h 1914275"/>
                <a:gd name="connsiteX19" fmla="*/ 527845 w 1919435"/>
                <a:gd name="connsiteY19" fmla="*/ 298364 h 1914275"/>
                <a:gd name="connsiteX20" fmla="*/ 493791 w 1919435"/>
                <a:gd name="connsiteY20" fmla="*/ 166789 h 1914275"/>
                <a:gd name="connsiteX21" fmla="*/ 518557 w 1919435"/>
                <a:gd name="connsiteY21" fmla="*/ 105904 h 1914275"/>
                <a:gd name="connsiteX22" fmla="*/ 537649 w 1919435"/>
                <a:gd name="connsiteY22" fmla="*/ 95585 h 1914275"/>
                <a:gd name="connsiteX23" fmla="*/ 608853 w 1919435"/>
                <a:gd name="connsiteY23" fmla="*/ 113128 h 1914275"/>
                <a:gd name="connsiteX24" fmla="*/ 690894 w 1919435"/>
                <a:gd name="connsiteY24" fmla="*/ 217355 h 1914275"/>
                <a:gd name="connsiteX25" fmla="*/ 802861 w 1919435"/>
                <a:gd name="connsiteY25" fmla="*/ 216839 h 1914275"/>
                <a:gd name="connsiteX26" fmla="*/ 816277 w 1919435"/>
                <a:gd name="connsiteY26" fmla="*/ 169369 h 1914275"/>
                <a:gd name="connsiteX27" fmla="*/ 832788 w 1919435"/>
                <a:gd name="connsiteY27" fmla="*/ 48631 h 1914275"/>
                <a:gd name="connsiteX28" fmla="*/ 877677 w 1919435"/>
                <a:gd name="connsiteY28" fmla="*/ 2193 h 1914275"/>
                <a:gd name="connsiteX29" fmla="*/ 917924 w 1919435"/>
                <a:gd name="connsiteY29" fmla="*/ 645 h 1914275"/>
                <a:gd name="connsiteX30" fmla="*/ 956106 w 1919435"/>
                <a:gd name="connsiteY30" fmla="*/ 31603 h 1914275"/>
                <a:gd name="connsiteX31" fmla="*/ 993772 w 1919435"/>
                <a:gd name="connsiteY31" fmla="*/ 163693 h 1914275"/>
                <a:gd name="connsiteX32" fmla="*/ 1089745 w 1919435"/>
                <a:gd name="connsiteY32" fmla="*/ 217871 h 1914275"/>
                <a:gd name="connsiteX33" fmla="*/ 1120703 w 1919435"/>
                <a:gd name="connsiteY33" fmla="*/ 191040 h 1914275"/>
                <a:gd name="connsiteX34" fmla="*/ 1192940 w 1919435"/>
                <a:gd name="connsiteY34" fmla="*/ 68754 h 1914275"/>
                <a:gd name="connsiteX35" fmla="*/ 1251245 w 1919435"/>
                <a:gd name="connsiteY35" fmla="*/ 44503 h 1914275"/>
                <a:gd name="connsiteX36" fmla="*/ 1309035 w 1919435"/>
                <a:gd name="connsiteY36" fmla="*/ 137895 h 1914275"/>
                <a:gd name="connsiteX37" fmla="*/ 1294587 w 1919435"/>
                <a:gd name="connsiteY37" fmla="*/ 255538 h 1914275"/>
                <a:gd name="connsiteX38" fmla="*/ 1294587 w 1919435"/>
                <a:gd name="connsiteY38" fmla="*/ 267921 h 1914275"/>
                <a:gd name="connsiteX39" fmla="*/ 1399331 w 1919435"/>
                <a:gd name="connsiteY39" fmla="*/ 314359 h 1914275"/>
                <a:gd name="connsiteX40" fmla="*/ 1514394 w 1919435"/>
                <a:gd name="connsiteY40" fmla="*/ 228191 h 1914275"/>
                <a:gd name="connsiteX41" fmla="*/ 1584050 w 1919435"/>
                <a:gd name="connsiteY41" fmla="*/ 229223 h 1914275"/>
                <a:gd name="connsiteX42" fmla="*/ 1594886 w 1919435"/>
                <a:gd name="connsiteY42" fmla="*/ 238510 h 1914275"/>
                <a:gd name="connsiteX43" fmla="*/ 1606754 w 1919435"/>
                <a:gd name="connsiteY43" fmla="*/ 317971 h 1914275"/>
                <a:gd name="connsiteX44" fmla="*/ 1543288 w 1919435"/>
                <a:gd name="connsiteY44" fmla="*/ 430970 h 1914275"/>
                <a:gd name="connsiteX45" fmla="*/ 1552060 w 1919435"/>
                <a:gd name="connsiteY45" fmla="*/ 504239 h 1914275"/>
                <a:gd name="connsiteX46" fmla="*/ 1619137 w 1919435"/>
                <a:gd name="connsiteY46" fmla="*/ 531069 h 1914275"/>
                <a:gd name="connsiteX47" fmla="*/ 1754839 w 1919435"/>
                <a:gd name="connsiteY47" fmla="*/ 495467 h 1914275"/>
                <a:gd name="connsiteX48" fmla="*/ 1812629 w 1919435"/>
                <a:gd name="connsiteY48" fmla="*/ 517654 h 1914275"/>
                <a:gd name="connsiteX49" fmla="*/ 1830172 w 1919435"/>
                <a:gd name="connsiteY49" fmla="*/ 552225 h 1914275"/>
                <a:gd name="connsiteX50" fmla="*/ 1815724 w 1919435"/>
                <a:gd name="connsiteY50" fmla="*/ 603306 h 1914275"/>
                <a:gd name="connsiteX51" fmla="*/ 1699630 w 1919435"/>
                <a:gd name="connsiteY51" fmla="*/ 695666 h 1914275"/>
                <a:gd name="connsiteX52" fmla="*/ 1678990 w 1919435"/>
                <a:gd name="connsiteY52" fmla="*/ 751908 h 1914275"/>
                <a:gd name="connsiteX53" fmla="*/ 1685182 w 1919435"/>
                <a:gd name="connsiteY53" fmla="*/ 774611 h 1914275"/>
                <a:gd name="connsiteX54" fmla="*/ 1732652 w 1919435"/>
                <a:gd name="connsiteY54" fmla="*/ 815373 h 1914275"/>
                <a:gd name="connsiteX55" fmla="*/ 1872998 w 1919435"/>
                <a:gd name="connsiteY55" fmla="*/ 834464 h 1914275"/>
                <a:gd name="connsiteX56" fmla="*/ 1918404 w 1919435"/>
                <a:gd name="connsiteY56" fmla="*/ 879354 h 1914275"/>
                <a:gd name="connsiteX57" fmla="*/ 1919952 w 1919435"/>
                <a:gd name="connsiteY57" fmla="*/ 919600 h 1914275"/>
                <a:gd name="connsiteX58" fmla="*/ 1886930 w 1919435"/>
                <a:gd name="connsiteY58" fmla="*/ 958299 h 1914275"/>
                <a:gd name="connsiteX59" fmla="*/ 1754839 w 1919435"/>
                <a:gd name="connsiteY59" fmla="*/ 995965 h 1914275"/>
                <a:gd name="connsiteX60" fmla="*/ 1701178 w 1919435"/>
                <a:gd name="connsiteY60" fmla="*/ 1085229 h 1914275"/>
                <a:gd name="connsiteX61" fmla="*/ 1728524 w 1919435"/>
                <a:gd name="connsiteY61" fmla="*/ 1121348 h 1914275"/>
                <a:gd name="connsiteX62" fmla="*/ 1849779 w 1919435"/>
                <a:gd name="connsiteY62" fmla="*/ 1192552 h 1914275"/>
                <a:gd name="connsiteX63" fmla="*/ 1876094 w 1919435"/>
                <a:gd name="connsiteY63" fmla="*/ 1253954 h 1914275"/>
                <a:gd name="connsiteX64" fmla="*/ 1875062 w 1919435"/>
                <a:gd name="connsiteY64" fmla="*/ 1260145 h 1914275"/>
                <a:gd name="connsiteX65" fmla="*/ 1802309 w 1919435"/>
                <a:gd name="connsiteY65" fmla="*/ 1312259 h 1914275"/>
                <a:gd name="connsiteX66" fmla="*/ 1675379 w 1919435"/>
                <a:gd name="connsiteY66" fmla="*/ 1296264 h 1914275"/>
                <a:gd name="connsiteX67" fmla="*/ 1611398 w 1919435"/>
                <a:gd name="connsiteY67" fmla="*/ 1329286 h 1914275"/>
                <a:gd name="connsiteX68" fmla="*/ 1610365 w 1919435"/>
                <a:gd name="connsiteY68" fmla="*/ 1405651 h 1914275"/>
                <a:gd name="connsiteX69" fmla="*/ 1692406 w 1919435"/>
                <a:gd name="connsiteY69" fmla="*/ 1514006 h 1914275"/>
                <a:gd name="connsiteX70" fmla="*/ 1692406 w 1919435"/>
                <a:gd name="connsiteY70" fmla="*/ 1584695 h 1914275"/>
                <a:gd name="connsiteX71" fmla="*/ 1689310 w 1919435"/>
                <a:gd name="connsiteY71" fmla="*/ 1588307 h 1914275"/>
                <a:gd name="connsiteX72" fmla="*/ 1600562 w 1919435"/>
                <a:gd name="connsiteY72" fmla="*/ 1605850 h 1914275"/>
                <a:gd name="connsiteX73" fmla="*/ 1490659 w 1919435"/>
                <a:gd name="connsiteY73" fmla="*/ 1543933 h 1914275"/>
                <a:gd name="connsiteX74" fmla="*/ 1415326 w 1919435"/>
                <a:gd name="connsiteY74" fmla="*/ 1554769 h 1914275"/>
                <a:gd name="connsiteX75" fmla="*/ 1391075 w 1919435"/>
                <a:gd name="connsiteY75" fmla="*/ 1622877 h 1914275"/>
                <a:gd name="connsiteX76" fmla="*/ 1426677 w 1919435"/>
                <a:gd name="connsiteY76" fmla="*/ 1760128 h 1914275"/>
                <a:gd name="connsiteX77" fmla="*/ 1406554 w 1919435"/>
                <a:gd name="connsiteY77" fmla="*/ 1811725 h 1914275"/>
                <a:gd name="connsiteX78" fmla="*/ 1370436 w 1919435"/>
                <a:gd name="connsiteY78" fmla="*/ 1830300 h 1914275"/>
                <a:gd name="connsiteX79" fmla="*/ 1316258 w 1919435"/>
                <a:gd name="connsiteY79" fmla="*/ 1815337 h 1914275"/>
                <a:gd name="connsiteX80" fmla="*/ 1231122 w 1919435"/>
                <a:gd name="connsiteY80" fmla="*/ 1707498 h 1914275"/>
                <a:gd name="connsiteX81" fmla="*/ 1121219 w 1919435"/>
                <a:gd name="connsiteY81" fmla="*/ 1698210 h 1914275"/>
                <a:gd name="connsiteX82" fmla="*/ 1106771 w 1919435"/>
                <a:gd name="connsiteY82" fmla="*/ 1727105 h 1914275"/>
                <a:gd name="connsiteX83" fmla="*/ 1087165 w 1919435"/>
                <a:gd name="connsiteY83" fmla="*/ 1868999 h 1914275"/>
                <a:gd name="connsiteX84" fmla="*/ 1050014 w 1919435"/>
                <a:gd name="connsiteY84" fmla="*/ 1919049 h 1914275"/>
                <a:gd name="connsiteX85" fmla="*/ 987581 w 1919435"/>
                <a:gd name="connsiteY85" fmla="*/ 1919049 h 1914275"/>
                <a:gd name="connsiteX86" fmla="*/ 960234 w 1919435"/>
                <a:gd name="connsiteY86" fmla="*/ 1880866 h 1914275"/>
                <a:gd name="connsiteX87" fmla="*/ 921535 w 1919435"/>
                <a:gd name="connsiteY87" fmla="*/ 1744132 h 1914275"/>
                <a:gd name="connsiteX88" fmla="*/ 875614 w 1919435"/>
                <a:gd name="connsiteY88" fmla="*/ 1703886 h 1914275"/>
                <a:gd name="connsiteX89" fmla="*/ 847751 w 1919435"/>
                <a:gd name="connsiteY89" fmla="*/ 1700790 h 1914275"/>
                <a:gd name="connsiteX90" fmla="*/ 800281 w 1919435"/>
                <a:gd name="connsiteY90" fmla="*/ 1727105 h 1914275"/>
                <a:gd name="connsiteX91" fmla="*/ 788414 w 1919435"/>
                <a:gd name="connsiteY91" fmla="*/ 1747228 h 1914275"/>
                <a:gd name="connsiteX92" fmla="*/ 723401 w 1919435"/>
                <a:gd name="connsiteY92" fmla="*/ 1857131 h 1914275"/>
                <a:gd name="connsiteX93" fmla="*/ 674383 w 1919435"/>
                <a:gd name="connsiteY93" fmla="*/ 1877254 h 1914275"/>
                <a:gd name="connsiteX94" fmla="*/ 634652 w 1919435"/>
                <a:gd name="connsiteY94" fmla="*/ 1863839 h 1914275"/>
                <a:gd name="connsiteX95" fmla="*/ 607822 w 1919435"/>
                <a:gd name="connsiteY95" fmla="*/ 1813789 h 1914275"/>
                <a:gd name="connsiteX96" fmla="*/ 624848 w 1919435"/>
                <a:gd name="connsiteY96" fmla="*/ 1672927 h 1914275"/>
                <a:gd name="connsiteX97" fmla="*/ 586150 w 1919435"/>
                <a:gd name="connsiteY97" fmla="*/ 1607398 h 1914275"/>
                <a:gd name="connsiteX98" fmla="*/ 514430 w 1919435"/>
                <a:gd name="connsiteY98" fmla="*/ 1611010 h 1914275"/>
                <a:gd name="connsiteX99" fmla="*/ 413814 w 1919435"/>
                <a:gd name="connsiteY99" fmla="*/ 1687375 h 1914275"/>
                <a:gd name="connsiteX100" fmla="*/ 324550 w 1919435"/>
                <a:gd name="connsiteY100" fmla="*/ 1682215 h 1914275"/>
                <a:gd name="connsiteX101" fmla="*/ 316810 w 1919435"/>
                <a:gd name="connsiteY101" fmla="*/ 1674475 h 1914275"/>
                <a:gd name="connsiteX102" fmla="*/ 309071 w 1919435"/>
                <a:gd name="connsiteY102" fmla="*/ 1612558 h 1914275"/>
                <a:gd name="connsiteX103" fmla="*/ 376148 w 1919435"/>
                <a:gd name="connsiteY103" fmla="*/ 1492851 h 1914275"/>
                <a:gd name="connsiteX104" fmla="*/ 387499 w 1919435"/>
                <a:gd name="connsiteY104" fmla="*/ 1456217 h 1914275"/>
                <a:gd name="connsiteX105" fmla="*/ 297203 w 1919435"/>
                <a:gd name="connsiteY105" fmla="*/ 1391720 h 1914275"/>
                <a:gd name="connsiteX106" fmla="*/ 158405 w 1919435"/>
                <a:gd name="connsiteY106" fmla="*/ 1427838 h 1914275"/>
                <a:gd name="connsiteX107" fmla="*/ 114031 w 1919435"/>
                <a:gd name="connsiteY107" fmla="*/ 1412875 h 1914275"/>
                <a:gd name="connsiteX108" fmla="*/ 91844 w 1919435"/>
                <a:gd name="connsiteY108" fmla="*/ 1373660 h 1914275"/>
                <a:gd name="connsiteX109" fmla="*/ 106808 w 1919435"/>
                <a:gd name="connsiteY109" fmla="*/ 1315871 h 1914275"/>
                <a:gd name="connsiteX110" fmla="*/ 209487 w 1919435"/>
                <a:gd name="connsiteY110" fmla="*/ 1234347 h 1914275"/>
                <a:gd name="connsiteX111" fmla="*/ 236834 w 1919435"/>
                <a:gd name="connsiteY111" fmla="*/ 1151274 h 1914275"/>
                <a:gd name="connsiteX112" fmla="*/ 181624 w 1919435"/>
                <a:gd name="connsiteY112" fmla="*/ 1104836 h 1914275"/>
                <a:gd name="connsiteX113" fmla="*/ 52114 w 1919435"/>
                <a:gd name="connsiteY113" fmla="*/ 1087293 h 1914275"/>
                <a:gd name="connsiteX114" fmla="*/ 1032 w 1919435"/>
                <a:gd name="connsiteY114" fmla="*/ 1051175 h 1914275"/>
                <a:gd name="connsiteX115" fmla="*/ 0 w 1919435"/>
                <a:gd name="connsiteY115" fmla="*/ 987194 h 1914275"/>
                <a:gd name="connsiteX116" fmla="*/ 1198616 w 1919435"/>
                <a:gd name="connsiteY116" fmla="*/ 960879 h 1914275"/>
                <a:gd name="connsiteX117" fmla="*/ 958686 w 1919435"/>
                <a:gd name="connsiteY117" fmla="*/ 720949 h 1914275"/>
                <a:gd name="connsiteX118" fmla="*/ 720304 w 1919435"/>
                <a:gd name="connsiteY118" fmla="*/ 959331 h 1914275"/>
                <a:gd name="connsiteX119" fmla="*/ 957654 w 1919435"/>
                <a:gd name="connsiteY119" fmla="*/ 1198744 h 1914275"/>
                <a:gd name="connsiteX120" fmla="*/ 1198616 w 1919435"/>
                <a:gd name="connsiteY120" fmla="*/ 960879 h 191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1919435" h="1914275">
                  <a:moveTo>
                    <a:pt x="0" y="987194"/>
                  </a:moveTo>
                  <a:cubicBezTo>
                    <a:pt x="8256" y="971714"/>
                    <a:pt x="21155" y="963975"/>
                    <a:pt x="37667" y="959846"/>
                  </a:cubicBezTo>
                  <a:cubicBezTo>
                    <a:pt x="82041" y="947979"/>
                    <a:pt x="125383" y="934564"/>
                    <a:pt x="169757" y="922696"/>
                  </a:cubicBezTo>
                  <a:cubicBezTo>
                    <a:pt x="196587" y="915473"/>
                    <a:pt x="212583" y="900509"/>
                    <a:pt x="215163" y="872130"/>
                  </a:cubicBezTo>
                  <a:cubicBezTo>
                    <a:pt x="215679" y="864907"/>
                    <a:pt x="216710" y="857683"/>
                    <a:pt x="217743" y="850459"/>
                  </a:cubicBezTo>
                  <a:cubicBezTo>
                    <a:pt x="220323" y="826209"/>
                    <a:pt x="209487" y="809697"/>
                    <a:pt x="189364" y="797830"/>
                  </a:cubicBezTo>
                  <a:cubicBezTo>
                    <a:pt x="149118" y="774611"/>
                    <a:pt x="109388" y="750876"/>
                    <a:pt x="69657" y="727657"/>
                  </a:cubicBezTo>
                  <a:cubicBezTo>
                    <a:pt x="40246" y="710629"/>
                    <a:pt x="35087" y="697730"/>
                    <a:pt x="43858" y="664708"/>
                  </a:cubicBezTo>
                  <a:cubicBezTo>
                    <a:pt x="44890" y="661612"/>
                    <a:pt x="45406" y="658516"/>
                    <a:pt x="46438" y="655936"/>
                  </a:cubicBezTo>
                  <a:cubicBezTo>
                    <a:pt x="59337" y="613110"/>
                    <a:pt x="70689" y="604854"/>
                    <a:pt x="114547" y="608982"/>
                  </a:cubicBezTo>
                  <a:cubicBezTo>
                    <a:pt x="156857" y="613110"/>
                    <a:pt x="199167" y="617754"/>
                    <a:pt x="241478" y="623429"/>
                  </a:cubicBezTo>
                  <a:cubicBezTo>
                    <a:pt x="275016" y="627557"/>
                    <a:pt x="289463" y="621881"/>
                    <a:pt x="306491" y="593503"/>
                  </a:cubicBezTo>
                  <a:cubicBezTo>
                    <a:pt x="330741" y="554288"/>
                    <a:pt x="329710" y="541905"/>
                    <a:pt x="301331" y="505271"/>
                  </a:cubicBezTo>
                  <a:cubicBezTo>
                    <a:pt x="274500" y="470700"/>
                    <a:pt x="248185" y="435614"/>
                    <a:pt x="222386" y="400527"/>
                  </a:cubicBezTo>
                  <a:cubicBezTo>
                    <a:pt x="206907" y="379888"/>
                    <a:pt x="206907" y="362861"/>
                    <a:pt x="222386" y="342222"/>
                  </a:cubicBezTo>
                  <a:cubicBezTo>
                    <a:pt x="230126" y="331902"/>
                    <a:pt x="238382" y="321583"/>
                    <a:pt x="248185" y="313327"/>
                  </a:cubicBezTo>
                  <a:cubicBezTo>
                    <a:pt x="267792" y="296816"/>
                    <a:pt x="281208" y="294752"/>
                    <a:pt x="303395" y="307135"/>
                  </a:cubicBezTo>
                  <a:cubicBezTo>
                    <a:pt x="342609" y="328806"/>
                    <a:pt x="382856" y="348929"/>
                    <a:pt x="420522" y="373180"/>
                  </a:cubicBezTo>
                  <a:cubicBezTo>
                    <a:pt x="463864" y="401043"/>
                    <a:pt x="493791" y="382468"/>
                    <a:pt x="525265" y="343770"/>
                  </a:cubicBezTo>
                  <a:cubicBezTo>
                    <a:pt x="535585" y="330870"/>
                    <a:pt x="531973" y="313843"/>
                    <a:pt x="527845" y="298364"/>
                  </a:cubicBezTo>
                  <a:cubicBezTo>
                    <a:pt x="516493" y="254506"/>
                    <a:pt x="505142" y="210647"/>
                    <a:pt x="493791" y="166789"/>
                  </a:cubicBezTo>
                  <a:cubicBezTo>
                    <a:pt x="485535" y="135315"/>
                    <a:pt x="490694" y="122415"/>
                    <a:pt x="518557" y="105904"/>
                  </a:cubicBezTo>
                  <a:cubicBezTo>
                    <a:pt x="524749" y="102292"/>
                    <a:pt x="530941" y="98680"/>
                    <a:pt x="537649" y="95585"/>
                  </a:cubicBezTo>
                  <a:cubicBezTo>
                    <a:pt x="571187" y="80105"/>
                    <a:pt x="586150" y="83717"/>
                    <a:pt x="608853" y="113128"/>
                  </a:cubicBezTo>
                  <a:cubicBezTo>
                    <a:pt x="636200" y="147698"/>
                    <a:pt x="663547" y="182785"/>
                    <a:pt x="690894" y="217355"/>
                  </a:cubicBezTo>
                  <a:cubicBezTo>
                    <a:pt x="716693" y="249346"/>
                    <a:pt x="777062" y="249346"/>
                    <a:pt x="802861" y="216839"/>
                  </a:cubicBezTo>
                  <a:cubicBezTo>
                    <a:pt x="813697" y="202908"/>
                    <a:pt x="813697" y="185365"/>
                    <a:pt x="816277" y="169369"/>
                  </a:cubicBezTo>
                  <a:cubicBezTo>
                    <a:pt x="822468" y="129123"/>
                    <a:pt x="827628" y="88877"/>
                    <a:pt x="832788" y="48631"/>
                  </a:cubicBezTo>
                  <a:cubicBezTo>
                    <a:pt x="836916" y="16640"/>
                    <a:pt x="845687" y="7868"/>
                    <a:pt x="877677" y="2193"/>
                  </a:cubicBezTo>
                  <a:cubicBezTo>
                    <a:pt x="891093" y="-387"/>
                    <a:pt x="904509" y="-387"/>
                    <a:pt x="917924" y="645"/>
                  </a:cubicBezTo>
                  <a:cubicBezTo>
                    <a:pt x="937531" y="1677"/>
                    <a:pt x="950947" y="11996"/>
                    <a:pt x="956106" y="31603"/>
                  </a:cubicBezTo>
                  <a:cubicBezTo>
                    <a:pt x="968490" y="75461"/>
                    <a:pt x="981389" y="119835"/>
                    <a:pt x="993772" y="163693"/>
                  </a:cubicBezTo>
                  <a:cubicBezTo>
                    <a:pt x="1006672" y="208584"/>
                    <a:pt x="1043822" y="229739"/>
                    <a:pt x="1089745" y="217871"/>
                  </a:cubicBezTo>
                  <a:cubicBezTo>
                    <a:pt x="1104707" y="214259"/>
                    <a:pt x="1113479" y="203424"/>
                    <a:pt x="1120703" y="191040"/>
                  </a:cubicBezTo>
                  <a:cubicBezTo>
                    <a:pt x="1144438" y="150278"/>
                    <a:pt x="1168689" y="109516"/>
                    <a:pt x="1192940" y="68754"/>
                  </a:cubicBezTo>
                  <a:cubicBezTo>
                    <a:pt x="1208419" y="42439"/>
                    <a:pt x="1221835" y="36763"/>
                    <a:pt x="1251245" y="44503"/>
                  </a:cubicBezTo>
                  <a:cubicBezTo>
                    <a:pt x="1310067" y="59466"/>
                    <a:pt x="1317806" y="72366"/>
                    <a:pt x="1309035" y="137895"/>
                  </a:cubicBezTo>
                  <a:cubicBezTo>
                    <a:pt x="1303875" y="177109"/>
                    <a:pt x="1299231" y="216323"/>
                    <a:pt x="1294587" y="255538"/>
                  </a:cubicBezTo>
                  <a:cubicBezTo>
                    <a:pt x="1294071" y="259665"/>
                    <a:pt x="1294071" y="263793"/>
                    <a:pt x="1294587" y="267921"/>
                  </a:cubicBezTo>
                  <a:cubicBezTo>
                    <a:pt x="1301295" y="309715"/>
                    <a:pt x="1364760" y="338610"/>
                    <a:pt x="1399331" y="314359"/>
                  </a:cubicBezTo>
                  <a:cubicBezTo>
                    <a:pt x="1438545" y="286496"/>
                    <a:pt x="1476211" y="257085"/>
                    <a:pt x="1514394" y="228191"/>
                  </a:cubicBezTo>
                  <a:cubicBezTo>
                    <a:pt x="1542256" y="207036"/>
                    <a:pt x="1556188" y="207552"/>
                    <a:pt x="1584050" y="229223"/>
                  </a:cubicBezTo>
                  <a:cubicBezTo>
                    <a:pt x="1587663" y="232319"/>
                    <a:pt x="1591274" y="234898"/>
                    <a:pt x="1594886" y="238510"/>
                  </a:cubicBezTo>
                  <a:cubicBezTo>
                    <a:pt x="1627393" y="269469"/>
                    <a:pt x="1628941" y="278757"/>
                    <a:pt x="1606754" y="317971"/>
                  </a:cubicBezTo>
                  <a:cubicBezTo>
                    <a:pt x="1585599" y="355637"/>
                    <a:pt x="1565475" y="393819"/>
                    <a:pt x="1543288" y="430970"/>
                  </a:cubicBezTo>
                  <a:cubicBezTo>
                    <a:pt x="1527293" y="458317"/>
                    <a:pt x="1534517" y="481020"/>
                    <a:pt x="1552060" y="504239"/>
                  </a:cubicBezTo>
                  <a:cubicBezTo>
                    <a:pt x="1569604" y="527458"/>
                    <a:pt x="1589726" y="538809"/>
                    <a:pt x="1619137" y="531069"/>
                  </a:cubicBezTo>
                  <a:cubicBezTo>
                    <a:pt x="1664543" y="519202"/>
                    <a:pt x="1709949" y="507850"/>
                    <a:pt x="1754839" y="495467"/>
                  </a:cubicBezTo>
                  <a:cubicBezTo>
                    <a:pt x="1783734" y="487727"/>
                    <a:pt x="1796634" y="492371"/>
                    <a:pt x="1812629" y="517654"/>
                  </a:cubicBezTo>
                  <a:cubicBezTo>
                    <a:pt x="1819853" y="528490"/>
                    <a:pt x="1826044" y="539841"/>
                    <a:pt x="1830172" y="552225"/>
                  </a:cubicBezTo>
                  <a:cubicBezTo>
                    <a:pt x="1837912" y="574412"/>
                    <a:pt x="1834299" y="588343"/>
                    <a:pt x="1815724" y="603306"/>
                  </a:cubicBezTo>
                  <a:cubicBezTo>
                    <a:pt x="1777026" y="634265"/>
                    <a:pt x="1738844" y="665224"/>
                    <a:pt x="1699630" y="695666"/>
                  </a:cubicBezTo>
                  <a:cubicBezTo>
                    <a:pt x="1680022" y="710629"/>
                    <a:pt x="1674862" y="729205"/>
                    <a:pt x="1678990" y="751908"/>
                  </a:cubicBezTo>
                  <a:cubicBezTo>
                    <a:pt x="1680539" y="759647"/>
                    <a:pt x="1683119" y="766871"/>
                    <a:pt x="1685182" y="774611"/>
                  </a:cubicBezTo>
                  <a:cubicBezTo>
                    <a:pt x="1691890" y="798862"/>
                    <a:pt x="1707885" y="812277"/>
                    <a:pt x="1732652" y="815373"/>
                  </a:cubicBezTo>
                  <a:cubicBezTo>
                    <a:pt x="1779606" y="821565"/>
                    <a:pt x="1826560" y="828272"/>
                    <a:pt x="1872998" y="834464"/>
                  </a:cubicBezTo>
                  <a:cubicBezTo>
                    <a:pt x="1900861" y="838076"/>
                    <a:pt x="1915308" y="851491"/>
                    <a:pt x="1918404" y="879354"/>
                  </a:cubicBezTo>
                  <a:cubicBezTo>
                    <a:pt x="1919952" y="892770"/>
                    <a:pt x="1921500" y="906185"/>
                    <a:pt x="1919952" y="919600"/>
                  </a:cubicBezTo>
                  <a:cubicBezTo>
                    <a:pt x="1917372" y="940755"/>
                    <a:pt x="1906536" y="952623"/>
                    <a:pt x="1886930" y="958299"/>
                  </a:cubicBezTo>
                  <a:cubicBezTo>
                    <a:pt x="1843071" y="970682"/>
                    <a:pt x="1798697" y="983065"/>
                    <a:pt x="1754839" y="995965"/>
                  </a:cubicBezTo>
                  <a:cubicBezTo>
                    <a:pt x="1712013" y="1008348"/>
                    <a:pt x="1692406" y="1040855"/>
                    <a:pt x="1701178" y="1085229"/>
                  </a:cubicBezTo>
                  <a:cubicBezTo>
                    <a:pt x="1704273" y="1102256"/>
                    <a:pt x="1714077" y="1113092"/>
                    <a:pt x="1728524" y="1121348"/>
                  </a:cubicBezTo>
                  <a:cubicBezTo>
                    <a:pt x="1768771" y="1145083"/>
                    <a:pt x="1809016" y="1168817"/>
                    <a:pt x="1849779" y="1192552"/>
                  </a:cubicBezTo>
                  <a:cubicBezTo>
                    <a:pt x="1879706" y="1210096"/>
                    <a:pt x="1884350" y="1220415"/>
                    <a:pt x="1876094" y="1253954"/>
                  </a:cubicBezTo>
                  <a:cubicBezTo>
                    <a:pt x="1875578" y="1256018"/>
                    <a:pt x="1875578" y="1258082"/>
                    <a:pt x="1875062" y="1260145"/>
                  </a:cubicBezTo>
                  <a:cubicBezTo>
                    <a:pt x="1862678" y="1300908"/>
                    <a:pt x="1848747" y="1321031"/>
                    <a:pt x="1802309" y="1312259"/>
                  </a:cubicBezTo>
                  <a:cubicBezTo>
                    <a:pt x="1760515" y="1304003"/>
                    <a:pt x="1717689" y="1302456"/>
                    <a:pt x="1675379" y="1296264"/>
                  </a:cubicBezTo>
                  <a:cubicBezTo>
                    <a:pt x="1645452" y="1292136"/>
                    <a:pt x="1625845" y="1304003"/>
                    <a:pt x="1611398" y="1329286"/>
                  </a:cubicBezTo>
                  <a:cubicBezTo>
                    <a:pt x="1596434" y="1355085"/>
                    <a:pt x="1589726" y="1379336"/>
                    <a:pt x="1610365" y="1405651"/>
                  </a:cubicBezTo>
                  <a:cubicBezTo>
                    <a:pt x="1638228" y="1441254"/>
                    <a:pt x="1665059" y="1477888"/>
                    <a:pt x="1692406" y="1514006"/>
                  </a:cubicBezTo>
                  <a:cubicBezTo>
                    <a:pt x="1715109" y="1543417"/>
                    <a:pt x="1715109" y="1555285"/>
                    <a:pt x="1692406" y="1584695"/>
                  </a:cubicBezTo>
                  <a:cubicBezTo>
                    <a:pt x="1691374" y="1585727"/>
                    <a:pt x="1690342" y="1587275"/>
                    <a:pt x="1689310" y="1588307"/>
                  </a:cubicBezTo>
                  <a:cubicBezTo>
                    <a:pt x="1659383" y="1620298"/>
                    <a:pt x="1647516" y="1634229"/>
                    <a:pt x="1600562" y="1605850"/>
                  </a:cubicBezTo>
                  <a:cubicBezTo>
                    <a:pt x="1564444" y="1584179"/>
                    <a:pt x="1526261" y="1565604"/>
                    <a:pt x="1490659" y="1543933"/>
                  </a:cubicBezTo>
                  <a:cubicBezTo>
                    <a:pt x="1461248" y="1526390"/>
                    <a:pt x="1438545" y="1536709"/>
                    <a:pt x="1415326" y="1554769"/>
                  </a:cubicBezTo>
                  <a:cubicBezTo>
                    <a:pt x="1392107" y="1572312"/>
                    <a:pt x="1382819" y="1593467"/>
                    <a:pt x="1391075" y="1622877"/>
                  </a:cubicBezTo>
                  <a:cubicBezTo>
                    <a:pt x="1403974" y="1668284"/>
                    <a:pt x="1415326" y="1714205"/>
                    <a:pt x="1426677" y="1760128"/>
                  </a:cubicBezTo>
                  <a:cubicBezTo>
                    <a:pt x="1432870" y="1784894"/>
                    <a:pt x="1427710" y="1798310"/>
                    <a:pt x="1406554" y="1811725"/>
                  </a:cubicBezTo>
                  <a:cubicBezTo>
                    <a:pt x="1395203" y="1818949"/>
                    <a:pt x="1383335" y="1825657"/>
                    <a:pt x="1370436" y="1830300"/>
                  </a:cubicBezTo>
                  <a:cubicBezTo>
                    <a:pt x="1347733" y="1838556"/>
                    <a:pt x="1331222" y="1834428"/>
                    <a:pt x="1316258" y="1815337"/>
                  </a:cubicBezTo>
                  <a:cubicBezTo>
                    <a:pt x="1287879" y="1779735"/>
                    <a:pt x="1259501" y="1743616"/>
                    <a:pt x="1231122" y="1707498"/>
                  </a:cubicBezTo>
                  <a:cubicBezTo>
                    <a:pt x="1203775" y="1673443"/>
                    <a:pt x="1154242" y="1668800"/>
                    <a:pt x="1121219" y="1698210"/>
                  </a:cubicBezTo>
                  <a:cubicBezTo>
                    <a:pt x="1112447" y="1705950"/>
                    <a:pt x="1108320" y="1715753"/>
                    <a:pt x="1106771" y="1727105"/>
                  </a:cubicBezTo>
                  <a:cubicBezTo>
                    <a:pt x="1100064" y="1774575"/>
                    <a:pt x="1092324" y="1821529"/>
                    <a:pt x="1087165" y="1868999"/>
                  </a:cubicBezTo>
                  <a:cubicBezTo>
                    <a:pt x="1084068" y="1893766"/>
                    <a:pt x="1074265" y="1911309"/>
                    <a:pt x="1050014" y="1919049"/>
                  </a:cubicBezTo>
                  <a:cubicBezTo>
                    <a:pt x="1029375" y="1919049"/>
                    <a:pt x="1008220" y="1919049"/>
                    <a:pt x="987581" y="1919049"/>
                  </a:cubicBezTo>
                  <a:cubicBezTo>
                    <a:pt x="973133" y="1910277"/>
                    <a:pt x="964878" y="1897377"/>
                    <a:pt x="960234" y="1880866"/>
                  </a:cubicBezTo>
                  <a:cubicBezTo>
                    <a:pt x="947851" y="1835460"/>
                    <a:pt x="933919" y="1790054"/>
                    <a:pt x="921535" y="1744132"/>
                  </a:cubicBezTo>
                  <a:cubicBezTo>
                    <a:pt x="914828" y="1719881"/>
                    <a:pt x="899865" y="1706982"/>
                    <a:pt x="875614" y="1703886"/>
                  </a:cubicBezTo>
                  <a:cubicBezTo>
                    <a:pt x="866326" y="1702854"/>
                    <a:pt x="857038" y="1701306"/>
                    <a:pt x="847751" y="1700790"/>
                  </a:cubicBezTo>
                  <a:cubicBezTo>
                    <a:pt x="826080" y="1699242"/>
                    <a:pt x="811117" y="1709046"/>
                    <a:pt x="800281" y="1727105"/>
                  </a:cubicBezTo>
                  <a:cubicBezTo>
                    <a:pt x="796153" y="1733813"/>
                    <a:pt x="792541" y="1740520"/>
                    <a:pt x="788414" y="1747228"/>
                  </a:cubicBezTo>
                  <a:cubicBezTo>
                    <a:pt x="766742" y="1783862"/>
                    <a:pt x="745587" y="1821013"/>
                    <a:pt x="723401" y="1857131"/>
                  </a:cubicBezTo>
                  <a:cubicBezTo>
                    <a:pt x="711533" y="1877254"/>
                    <a:pt x="697085" y="1882414"/>
                    <a:pt x="674383" y="1877254"/>
                  </a:cubicBezTo>
                  <a:cubicBezTo>
                    <a:pt x="660451" y="1874158"/>
                    <a:pt x="647552" y="1869515"/>
                    <a:pt x="634652" y="1863839"/>
                  </a:cubicBezTo>
                  <a:cubicBezTo>
                    <a:pt x="611949" y="1853003"/>
                    <a:pt x="604726" y="1839072"/>
                    <a:pt x="607822" y="1813789"/>
                  </a:cubicBezTo>
                  <a:cubicBezTo>
                    <a:pt x="613497" y="1766835"/>
                    <a:pt x="618141" y="1719881"/>
                    <a:pt x="624848" y="1672927"/>
                  </a:cubicBezTo>
                  <a:cubicBezTo>
                    <a:pt x="629492" y="1639905"/>
                    <a:pt x="611949" y="1621846"/>
                    <a:pt x="586150" y="1607398"/>
                  </a:cubicBezTo>
                  <a:cubicBezTo>
                    <a:pt x="560868" y="1593467"/>
                    <a:pt x="538165" y="1591403"/>
                    <a:pt x="514430" y="1611010"/>
                  </a:cubicBezTo>
                  <a:cubicBezTo>
                    <a:pt x="481407" y="1637325"/>
                    <a:pt x="446836" y="1661576"/>
                    <a:pt x="413814" y="1687375"/>
                  </a:cubicBezTo>
                  <a:cubicBezTo>
                    <a:pt x="380276" y="1713690"/>
                    <a:pt x="365828" y="1719365"/>
                    <a:pt x="324550" y="1682215"/>
                  </a:cubicBezTo>
                  <a:cubicBezTo>
                    <a:pt x="321970" y="1679635"/>
                    <a:pt x="319390" y="1677055"/>
                    <a:pt x="316810" y="1674475"/>
                  </a:cubicBezTo>
                  <a:cubicBezTo>
                    <a:pt x="296687" y="1653836"/>
                    <a:pt x="294623" y="1637841"/>
                    <a:pt x="309071" y="1612558"/>
                  </a:cubicBezTo>
                  <a:cubicBezTo>
                    <a:pt x="331258" y="1572828"/>
                    <a:pt x="353960" y="1532581"/>
                    <a:pt x="376148" y="1492851"/>
                  </a:cubicBezTo>
                  <a:cubicBezTo>
                    <a:pt x="382339" y="1481500"/>
                    <a:pt x="389047" y="1470148"/>
                    <a:pt x="387499" y="1456217"/>
                  </a:cubicBezTo>
                  <a:cubicBezTo>
                    <a:pt x="383887" y="1414423"/>
                    <a:pt x="337449" y="1381400"/>
                    <a:pt x="297203" y="1391720"/>
                  </a:cubicBezTo>
                  <a:cubicBezTo>
                    <a:pt x="250765" y="1403587"/>
                    <a:pt x="204327" y="1415455"/>
                    <a:pt x="158405" y="1427838"/>
                  </a:cubicBezTo>
                  <a:cubicBezTo>
                    <a:pt x="139830" y="1432998"/>
                    <a:pt x="125899" y="1427322"/>
                    <a:pt x="114031" y="1412875"/>
                  </a:cubicBezTo>
                  <a:cubicBezTo>
                    <a:pt x="104228" y="1401007"/>
                    <a:pt x="98036" y="1387592"/>
                    <a:pt x="91844" y="1373660"/>
                  </a:cubicBezTo>
                  <a:cubicBezTo>
                    <a:pt x="81525" y="1349409"/>
                    <a:pt x="86169" y="1331866"/>
                    <a:pt x="106808" y="1315871"/>
                  </a:cubicBezTo>
                  <a:cubicBezTo>
                    <a:pt x="140862" y="1288524"/>
                    <a:pt x="175432" y="1261693"/>
                    <a:pt x="209487" y="1234347"/>
                  </a:cubicBezTo>
                  <a:cubicBezTo>
                    <a:pt x="245605" y="1206484"/>
                    <a:pt x="248701" y="1194616"/>
                    <a:pt x="236834" y="1151274"/>
                  </a:cubicBezTo>
                  <a:cubicBezTo>
                    <a:pt x="228578" y="1122896"/>
                    <a:pt x="211551" y="1107932"/>
                    <a:pt x="181624" y="1104836"/>
                  </a:cubicBezTo>
                  <a:cubicBezTo>
                    <a:pt x="138282" y="1100192"/>
                    <a:pt x="95456" y="1091937"/>
                    <a:pt x="52114" y="1087293"/>
                  </a:cubicBezTo>
                  <a:cubicBezTo>
                    <a:pt x="27347" y="1084713"/>
                    <a:pt x="9804" y="1074910"/>
                    <a:pt x="1032" y="1051175"/>
                  </a:cubicBezTo>
                  <a:cubicBezTo>
                    <a:pt x="0" y="1028988"/>
                    <a:pt x="0" y="1008348"/>
                    <a:pt x="0" y="987194"/>
                  </a:cubicBezTo>
                  <a:close/>
                  <a:moveTo>
                    <a:pt x="1198616" y="960879"/>
                  </a:moveTo>
                  <a:cubicBezTo>
                    <a:pt x="1200163" y="838592"/>
                    <a:pt x="1104192" y="720433"/>
                    <a:pt x="958686" y="720949"/>
                  </a:cubicBezTo>
                  <a:cubicBezTo>
                    <a:pt x="824016" y="721465"/>
                    <a:pt x="720821" y="824145"/>
                    <a:pt x="720304" y="959331"/>
                  </a:cubicBezTo>
                  <a:cubicBezTo>
                    <a:pt x="719788" y="1096581"/>
                    <a:pt x="827628" y="1197712"/>
                    <a:pt x="957654" y="1198744"/>
                  </a:cubicBezTo>
                  <a:cubicBezTo>
                    <a:pt x="1090776" y="1199776"/>
                    <a:pt x="1198100" y="1092969"/>
                    <a:pt x="1198616" y="96087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9">
              <a:extLst>
                <a:ext uri="{FF2B5EF4-FFF2-40B4-BE49-F238E27FC236}">
                  <a16:creationId xmlns:a16="http://schemas.microsoft.com/office/drawing/2014/main" xmlns="" id="{0EE02638-5E4E-4AAB-BBEE-E7DFCDCA419B}"/>
                </a:ext>
              </a:extLst>
            </p:cNvPr>
            <p:cNvSpPr/>
            <p:nvPr/>
          </p:nvSpPr>
          <p:spPr>
            <a:xfrm>
              <a:off x="7038554" y="2404538"/>
              <a:ext cx="1005802" cy="716980"/>
            </a:xfrm>
            <a:custGeom>
              <a:avLst/>
              <a:gdLst>
                <a:gd name="connsiteX0" fmla="*/ 707784 w 1005802"/>
                <a:gd name="connsiteY0" fmla="*/ 371382 h 716980"/>
                <a:gd name="connsiteX1" fmla="*/ 983473 w 1005802"/>
                <a:gd name="connsiteY1" fmla="*/ 517965 h 716980"/>
                <a:gd name="connsiteX2" fmla="*/ 1005802 w 1005802"/>
                <a:gd name="connsiteY2" fmla="*/ 559103 h 716980"/>
                <a:gd name="connsiteX3" fmla="*/ 1005802 w 1005802"/>
                <a:gd name="connsiteY3" fmla="*/ 716980 h 716980"/>
                <a:gd name="connsiteX4" fmla="*/ 907688 w 1005802"/>
                <a:gd name="connsiteY4" fmla="*/ 716980 h 716980"/>
                <a:gd name="connsiteX5" fmla="*/ 910338 w 1005802"/>
                <a:gd name="connsiteY5" fmla="*/ 703852 h 716980"/>
                <a:gd name="connsiteX6" fmla="*/ 707784 w 1005802"/>
                <a:gd name="connsiteY6" fmla="*/ 501298 h 716980"/>
                <a:gd name="connsiteX7" fmla="*/ 505231 w 1005802"/>
                <a:gd name="connsiteY7" fmla="*/ 703852 h 716980"/>
                <a:gd name="connsiteX8" fmla="*/ 507882 w 1005802"/>
                <a:gd name="connsiteY8" fmla="*/ 716980 h 716980"/>
                <a:gd name="connsiteX9" fmla="*/ 377966 w 1005802"/>
                <a:gd name="connsiteY9" fmla="*/ 716980 h 716980"/>
                <a:gd name="connsiteX10" fmla="*/ 375315 w 1005802"/>
                <a:gd name="connsiteY10" fmla="*/ 703852 h 716980"/>
                <a:gd name="connsiteX11" fmla="*/ 707784 w 1005802"/>
                <a:gd name="connsiteY11" fmla="*/ 371382 h 716980"/>
                <a:gd name="connsiteX12" fmla="*/ 812773 w 1005802"/>
                <a:gd name="connsiteY12" fmla="*/ 715 h 716980"/>
                <a:gd name="connsiteX13" fmla="*/ 940174 w 1005802"/>
                <a:gd name="connsiteY13" fmla="*/ 30993 h 716980"/>
                <a:gd name="connsiteX14" fmla="*/ 955116 w 1005802"/>
                <a:gd name="connsiteY14" fmla="*/ 49473 h 716980"/>
                <a:gd name="connsiteX15" fmla="*/ 955903 w 1005802"/>
                <a:gd name="connsiteY15" fmla="*/ 64808 h 716980"/>
                <a:gd name="connsiteX16" fmla="*/ 959047 w 1005802"/>
                <a:gd name="connsiteY16" fmla="*/ 159966 h 716980"/>
                <a:gd name="connsiteX17" fmla="*/ 960228 w 1005802"/>
                <a:gd name="connsiteY17" fmla="*/ 186312 h 716980"/>
                <a:gd name="connsiteX18" fmla="*/ 972418 w 1005802"/>
                <a:gd name="connsiteY18" fmla="*/ 205972 h 716980"/>
                <a:gd name="connsiteX19" fmla="*/ 1001122 w 1005802"/>
                <a:gd name="connsiteY19" fmla="*/ 222486 h 716980"/>
                <a:gd name="connsiteX20" fmla="*/ 1005802 w 1005802"/>
                <a:gd name="connsiteY20" fmla="*/ 223840 h 716980"/>
                <a:gd name="connsiteX21" fmla="*/ 1005802 w 1005802"/>
                <a:gd name="connsiteY21" fmla="*/ 419617 h 716980"/>
                <a:gd name="connsiteX22" fmla="*/ 999746 w 1005802"/>
                <a:gd name="connsiteY22" fmla="*/ 412262 h 716980"/>
                <a:gd name="connsiteX23" fmla="*/ 707784 w 1005802"/>
                <a:gd name="connsiteY23" fmla="*/ 291299 h 716980"/>
                <a:gd name="connsiteX24" fmla="*/ 294911 w 1005802"/>
                <a:gd name="connsiteY24" fmla="*/ 702600 h 716980"/>
                <a:gd name="connsiteX25" fmla="*/ 296304 w 1005802"/>
                <a:gd name="connsiteY25" fmla="*/ 716980 h 716980"/>
                <a:gd name="connsiteX26" fmla="*/ 38150 w 1005802"/>
                <a:gd name="connsiteY26" fmla="*/ 716980 h 716980"/>
                <a:gd name="connsiteX27" fmla="*/ 0 w 1005802"/>
                <a:gd name="connsiteY27" fmla="*/ 702600 h 716980"/>
                <a:gd name="connsiteX28" fmla="*/ 0 w 1005802"/>
                <a:gd name="connsiteY28" fmla="*/ 680581 h 716980"/>
                <a:gd name="connsiteX29" fmla="*/ 3538 w 1005802"/>
                <a:gd name="connsiteY29" fmla="*/ 642046 h 716980"/>
                <a:gd name="connsiteX30" fmla="*/ 13369 w 1005802"/>
                <a:gd name="connsiteY30" fmla="*/ 566943 h 716980"/>
                <a:gd name="connsiteX31" fmla="*/ 29099 w 1005802"/>
                <a:gd name="connsiteY31" fmla="*/ 551213 h 716980"/>
                <a:gd name="connsiteX32" fmla="*/ 163184 w 1005802"/>
                <a:gd name="connsiteY32" fmla="*/ 526834 h 716980"/>
                <a:gd name="connsiteX33" fmla="*/ 182844 w 1005802"/>
                <a:gd name="connsiteY33" fmla="*/ 511499 h 716980"/>
                <a:gd name="connsiteX34" fmla="*/ 203291 w 1005802"/>
                <a:gd name="connsiteY34" fmla="*/ 462348 h 716980"/>
                <a:gd name="connsiteX35" fmla="*/ 199753 w 1005802"/>
                <a:gd name="connsiteY35" fmla="*/ 434429 h 716980"/>
                <a:gd name="connsiteX36" fmla="*/ 121504 w 1005802"/>
                <a:gd name="connsiteY36" fmla="*/ 331408 h 716980"/>
                <a:gd name="connsiteX37" fmla="*/ 121896 w 1005802"/>
                <a:gd name="connsiteY37" fmla="*/ 305849 h 716980"/>
                <a:gd name="connsiteX38" fmla="*/ 197787 w 1005802"/>
                <a:gd name="connsiteY38" fmla="*/ 211870 h 716980"/>
                <a:gd name="connsiteX39" fmla="*/ 224525 w 1005802"/>
                <a:gd name="connsiteY39" fmla="*/ 204792 h 716980"/>
                <a:gd name="connsiteX40" fmla="*/ 348782 w 1005802"/>
                <a:gd name="connsiteY40" fmla="*/ 256302 h 716980"/>
                <a:gd name="connsiteX41" fmla="*/ 372766 w 1005802"/>
                <a:gd name="connsiteY41" fmla="*/ 254338 h 716980"/>
                <a:gd name="connsiteX42" fmla="*/ 412088 w 1005802"/>
                <a:gd name="connsiteY42" fmla="*/ 227205 h 716980"/>
                <a:gd name="connsiteX43" fmla="*/ 421525 w 1005802"/>
                <a:gd name="connsiteY43" fmla="*/ 208725 h 716980"/>
                <a:gd name="connsiteX44" fmla="*/ 420740 w 1005802"/>
                <a:gd name="connsiteY44" fmla="*/ 194961 h 716980"/>
                <a:gd name="connsiteX45" fmla="*/ 416021 w 1005802"/>
                <a:gd name="connsiteY45" fmla="*/ 134013 h 716980"/>
                <a:gd name="connsiteX46" fmla="*/ 411301 w 1005802"/>
                <a:gd name="connsiteY46" fmla="*/ 73065 h 716980"/>
                <a:gd name="connsiteX47" fmla="*/ 424278 w 1005802"/>
                <a:gd name="connsiteY47" fmla="*/ 53011 h 716980"/>
                <a:gd name="connsiteX48" fmla="*/ 545779 w 1005802"/>
                <a:gd name="connsiteY48" fmla="*/ 12117 h 716980"/>
                <a:gd name="connsiteX49" fmla="*/ 553644 w 1005802"/>
                <a:gd name="connsiteY49" fmla="*/ 10938 h 716980"/>
                <a:gd name="connsiteX50" fmla="*/ 570161 w 1005802"/>
                <a:gd name="connsiteY50" fmla="*/ 21948 h 716980"/>
                <a:gd name="connsiteX51" fmla="*/ 646049 w 1005802"/>
                <a:gd name="connsiteY51" fmla="*/ 131655 h 716980"/>
                <a:gd name="connsiteX52" fmla="*/ 669644 w 1005802"/>
                <a:gd name="connsiteY52" fmla="*/ 143058 h 716980"/>
                <a:gd name="connsiteX53" fmla="*/ 710145 w 1005802"/>
                <a:gd name="connsiteY53" fmla="*/ 141486 h 716980"/>
                <a:gd name="connsiteX54" fmla="*/ 722727 w 1005802"/>
                <a:gd name="connsiteY54" fmla="*/ 135193 h 716980"/>
                <a:gd name="connsiteX55" fmla="*/ 727052 w 1005802"/>
                <a:gd name="connsiteY55" fmla="*/ 128902 h 716980"/>
                <a:gd name="connsiteX56" fmla="*/ 746712 w 1005802"/>
                <a:gd name="connsiteY56" fmla="*/ 92727 h 716980"/>
                <a:gd name="connsiteX57" fmla="*/ 790753 w 1005802"/>
                <a:gd name="connsiteY57" fmla="*/ 10546 h 716980"/>
                <a:gd name="connsiteX58" fmla="*/ 812773 w 1005802"/>
                <a:gd name="connsiteY58" fmla="*/ 715 h 71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005802" h="716980">
                  <a:moveTo>
                    <a:pt x="707784" y="371382"/>
                  </a:moveTo>
                  <a:cubicBezTo>
                    <a:pt x="822546" y="371382"/>
                    <a:pt x="923726" y="429527"/>
                    <a:pt x="983473" y="517965"/>
                  </a:cubicBezTo>
                  <a:lnTo>
                    <a:pt x="1005802" y="559103"/>
                  </a:lnTo>
                  <a:lnTo>
                    <a:pt x="1005802" y="716980"/>
                  </a:lnTo>
                  <a:lnTo>
                    <a:pt x="907688" y="716980"/>
                  </a:lnTo>
                  <a:lnTo>
                    <a:pt x="910338" y="703852"/>
                  </a:lnTo>
                  <a:cubicBezTo>
                    <a:pt x="910338" y="591985"/>
                    <a:pt x="819651" y="501298"/>
                    <a:pt x="707784" y="501298"/>
                  </a:cubicBezTo>
                  <a:cubicBezTo>
                    <a:pt x="595917" y="501298"/>
                    <a:pt x="505231" y="591985"/>
                    <a:pt x="505231" y="703852"/>
                  </a:cubicBezTo>
                  <a:lnTo>
                    <a:pt x="507882" y="716980"/>
                  </a:lnTo>
                  <a:lnTo>
                    <a:pt x="377966" y="716980"/>
                  </a:lnTo>
                  <a:lnTo>
                    <a:pt x="375315" y="703852"/>
                  </a:lnTo>
                  <a:cubicBezTo>
                    <a:pt x="375315" y="520233"/>
                    <a:pt x="524166" y="371382"/>
                    <a:pt x="707784" y="371382"/>
                  </a:cubicBezTo>
                  <a:close/>
                  <a:moveTo>
                    <a:pt x="812773" y="715"/>
                  </a:moveTo>
                  <a:cubicBezTo>
                    <a:pt x="855241" y="10938"/>
                    <a:pt x="897706" y="20769"/>
                    <a:pt x="940174" y="30993"/>
                  </a:cubicBezTo>
                  <a:cubicBezTo>
                    <a:pt x="949218" y="33351"/>
                    <a:pt x="954722" y="40037"/>
                    <a:pt x="955116" y="49473"/>
                  </a:cubicBezTo>
                  <a:cubicBezTo>
                    <a:pt x="955509" y="54585"/>
                    <a:pt x="955509" y="59697"/>
                    <a:pt x="955903" y="64808"/>
                  </a:cubicBezTo>
                  <a:cubicBezTo>
                    <a:pt x="957080" y="96660"/>
                    <a:pt x="957869" y="128509"/>
                    <a:pt x="959047" y="159966"/>
                  </a:cubicBezTo>
                  <a:cubicBezTo>
                    <a:pt x="959441" y="168616"/>
                    <a:pt x="959836" y="177660"/>
                    <a:pt x="960228" y="186312"/>
                  </a:cubicBezTo>
                  <a:cubicBezTo>
                    <a:pt x="960620" y="194961"/>
                    <a:pt x="964945" y="201647"/>
                    <a:pt x="972418" y="205972"/>
                  </a:cubicBezTo>
                  <a:cubicBezTo>
                    <a:pt x="981854" y="211476"/>
                    <a:pt x="991685" y="216590"/>
                    <a:pt x="1001122" y="222486"/>
                  </a:cubicBezTo>
                  <a:lnTo>
                    <a:pt x="1005802" y="223840"/>
                  </a:lnTo>
                  <a:lnTo>
                    <a:pt x="1005802" y="419617"/>
                  </a:lnTo>
                  <a:lnTo>
                    <a:pt x="999746" y="412262"/>
                  </a:lnTo>
                  <a:cubicBezTo>
                    <a:pt x="925035" y="337404"/>
                    <a:pt x="821817" y="291103"/>
                    <a:pt x="707784" y="291299"/>
                  </a:cubicBezTo>
                  <a:cubicBezTo>
                    <a:pt x="482867" y="290907"/>
                    <a:pt x="295696" y="472177"/>
                    <a:pt x="294911" y="702600"/>
                  </a:cubicBezTo>
                  <a:lnTo>
                    <a:pt x="296304" y="716980"/>
                  </a:lnTo>
                  <a:lnTo>
                    <a:pt x="38150" y="716980"/>
                  </a:lnTo>
                  <a:lnTo>
                    <a:pt x="0" y="702600"/>
                  </a:lnTo>
                  <a:cubicBezTo>
                    <a:pt x="0" y="695130"/>
                    <a:pt x="0" y="688052"/>
                    <a:pt x="0" y="680581"/>
                  </a:cubicBezTo>
                  <a:cubicBezTo>
                    <a:pt x="1180" y="667605"/>
                    <a:pt x="2359" y="655023"/>
                    <a:pt x="3538" y="642046"/>
                  </a:cubicBezTo>
                  <a:cubicBezTo>
                    <a:pt x="5899" y="616880"/>
                    <a:pt x="9437" y="591714"/>
                    <a:pt x="13369" y="566943"/>
                  </a:cubicBezTo>
                  <a:cubicBezTo>
                    <a:pt x="14548" y="558685"/>
                    <a:pt x="20447" y="552787"/>
                    <a:pt x="29099" y="551213"/>
                  </a:cubicBezTo>
                  <a:cubicBezTo>
                    <a:pt x="73925" y="542956"/>
                    <a:pt x="118358" y="535091"/>
                    <a:pt x="163184" y="526834"/>
                  </a:cubicBezTo>
                  <a:cubicBezTo>
                    <a:pt x="172621" y="525262"/>
                    <a:pt x="178912" y="520150"/>
                    <a:pt x="182844" y="511499"/>
                  </a:cubicBezTo>
                  <a:cubicBezTo>
                    <a:pt x="189530" y="494984"/>
                    <a:pt x="196608" y="478470"/>
                    <a:pt x="203291" y="462348"/>
                  </a:cubicBezTo>
                  <a:cubicBezTo>
                    <a:pt x="207618" y="452125"/>
                    <a:pt x="206437" y="443473"/>
                    <a:pt x="199753" y="434429"/>
                  </a:cubicBezTo>
                  <a:cubicBezTo>
                    <a:pt x="173408" y="400219"/>
                    <a:pt x="147455" y="365616"/>
                    <a:pt x="121504" y="331408"/>
                  </a:cubicBezTo>
                  <a:cubicBezTo>
                    <a:pt x="114818" y="322364"/>
                    <a:pt x="114818" y="314499"/>
                    <a:pt x="121896" y="305849"/>
                  </a:cubicBezTo>
                  <a:cubicBezTo>
                    <a:pt x="147062" y="274392"/>
                    <a:pt x="172228" y="243327"/>
                    <a:pt x="197787" y="211870"/>
                  </a:cubicBezTo>
                  <a:cubicBezTo>
                    <a:pt x="206044" y="202039"/>
                    <a:pt x="212730" y="200073"/>
                    <a:pt x="224525" y="204792"/>
                  </a:cubicBezTo>
                  <a:cubicBezTo>
                    <a:pt x="265813" y="222094"/>
                    <a:pt x="307099" y="239003"/>
                    <a:pt x="348782" y="256302"/>
                  </a:cubicBezTo>
                  <a:cubicBezTo>
                    <a:pt x="357039" y="259842"/>
                    <a:pt x="365294" y="259449"/>
                    <a:pt x="372766" y="254338"/>
                  </a:cubicBezTo>
                  <a:cubicBezTo>
                    <a:pt x="386135" y="245294"/>
                    <a:pt x="399112" y="236250"/>
                    <a:pt x="412088" y="227205"/>
                  </a:cubicBezTo>
                  <a:cubicBezTo>
                    <a:pt x="418379" y="222881"/>
                    <a:pt x="421525" y="216590"/>
                    <a:pt x="421525" y="208725"/>
                  </a:cubicBezTo>
                  <a:cubicBezTo>
                    <a:pt x="421525" y="204006"/>
                    <a:pt x="421132" y="199288"/>
                    <a:pt x="420740" y="194961"/>
                  </a:cubicBezTo>
                  <a:cubicBezTo>
                    <a:pt x="419166" y="174515"/>
                    <a:pt x="417592" y="154460"/>
                    <a:pt x="416021" y="134013"/>
                  </a:cubicBezTo>
                  <a:cubicBezTo>
                    <a:pt x="414447" y="113567"/>
                    <a:pt x="412875" y="93512"/>
                    <a:pt x="411301" y="73065"/>
                  </a:cubicBezTo>
                  <a:cubicBezTo>
                    <a:pt x="410514" y="63629"/>
                    <a:pt x="415234" y="56159"/>
                    <a:pt x="424278" y="53011"/>
                  </a:cubicBezTo>
                  <a:cubicBezTo>
                    <a:pt x="464779" y="39250"/>
                    <a:pt x="505280" y="25486"/>
                    <a:pt x="545779" y="12117"/>
                  </a:cubicBezTo>
                  <a:cubicBezTo>
                    <a:pt x="548532" y="11333"/>
                    <a:pt x="550893" y="10938"/>
                    <a:pt x="553644" y="10938"/>
                  </a:cubicBezTo>
                  <a:cubicBezTo>
                    <a:pt x="561114" y="11333"/>
                    <a:pt x="565834" y="16050"/>
                    <a:pt x="570161" y="21948"/>
                  </a:cubicBezTo>
                  <a:cubicBezTo>
                    <a:pt x="595325" y="58517"/>
                    <a:pt x="620885" y="95086"/>
                    <a:pt x="646049" y="131655"/>
                  </a:cubicBezTo>
                  <a:cubicBezTo>
                    <a:pt x="651948" y="139912"/>
                    <a:pt x="659813" y="143844"/>
                    <a:pt x="669644" y="143058"/>
                  </a:cubicBezTo>
                  <a:cubicBezTo>
                    <a:pt x="683013" y="141878"/>
                    <a:pt x="696774" y="141486"/>
                    <a:pt x="710145" y="141486"/>
                  </a:cubicBezTo>
                  <a:cubicBezTo>
                    <a:pt x="715649" y="141486"/>
                    <a:pt x="719581" y="139520"/>
                    <a:pt x="722727" y="135193"/>
                  </a:cubicBezTo>
                  <a:cubicBezTo>
                    <a:pt x="724299" y="133229"/>
                    <a:pt x="725872" y="130868"/>
                    <a:pt x="727052" y="128902"/>
                  </a:cubicBezTo>
                  <a:cubicBezTo>
                    <a:pt x="733737" y="116712"/>
                    <a:pt x="740028" y="104523"/>
                    <a:pt x="746712" y="92727"/>
                  </a:cubicBezTo>
                  <a:cubicBezTo>
                    <a:pt x="761262" y="65203"/>
                    <a:pt x="776205" y="38070"/>
                    <a:pt x="790753" y="10546"/>
                  </a:cubicBezTo>
                  <a:cubicBezTo>
                    <a:pt x="795472" y="1894"/>
                    <a:pt x="802942" y="-1646"/>
                    <a:pt x="812773" y="71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15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0" name="Freeform: Shape 20">
              <a:extLst>
                <a:ext uri="{FF2B5EF4-FFF2-40B4-BE49-F238E27FC236}">
                  <a16:creationId xmlns:a16="http://schemas.microsoft.com/office/drawing/2014/main" xmlns="" id="{23004D72-59B7-482B-8A13-068E00729A45}"/>
                </a:ext>
              </a:extLst>
            </p:cNvPr>
            <p:cNvSpPr/>
            <p:nvPr/>
          </p:nvSpPr>
          <p:spPr>
            <a:xfrm>
              <a:off x="6726396" y="2609788"/>
              <a:ext cx="391774" cy="391774"/>
            </a:xfrm>
            <a:custGeom>
              <a:avLst/>
              <a:gdLst>
                <a:gd name="connsiteX0" fmla="*/ 686157 w 1243505"/>
                <a:gd name="connsiteY0" fmla="*/ 1016068 h 1243505"/>
                <a:gd name="connsiteX1" fmla="*/ 560258 w 1243505"/>
                <a:gd name="connsiteY1" fmla="*/ 1016068 h 1243505"/>
                <a:gd name="connsiteX2" fmla="*/ 545811 w 1243505"/>
                <a:gd name="connsiteY2" fmla="*/ 1026903 h 1243505"/>
                <a:gd name="connsiteX3" fmla="*/ 533944 w 1243505"/>
                <a:gd name="connsiteY3" fmla="*/ 1088821 h 1243505"/>
                <a:gd name="connsiteX4" fmla="*/ 505565 w 1243505"/>
                <a:gd name="connsiteY4" fmla="*/ 1169829 h 1243505"/>
                <a:gd name="connsiteX5" fmla="*/ 469447 w 1243505"/>
                <a:gd name="connsiteY5" fmla="*/ 1240002 h 1243505"/>
                <a:gd name="connsiteX6" fmla="*/ 452935 w 1243505"/>
                <a:gd name="connsiteY6" fmla="*/ 1246710 h 1243505"/>
                <a:gd name="connsiteX7" fmla="*/ 305366 w 1243505"/>
                <a:gd name="connsiteY7" fmla="*/ 1185824 h 1243505"/>
                <a:gd name="connsiteX8" fmla="*/ 298142 w 1243505"/>
                <a:gd name="connsiteY8" fmla="*/ 1168281 h 1243505"/>
                <a:gd name="connsiteX9" fmla="*/ 333744 w 1243505"/>
                <a:gd name="connsiteY9" fmla="*/ 1059410 h 1243505"/>
                <a:gd name="connsiteX10" fmla="*/ 342000 w 1243505"/>
                <a:gd name="connsiteY10" fmla="*/ 1043415 h 1243505"/>
                <a:gd name="connsiteX11" fmla="*/ 395662 w 1243505"/>
                <a:gd name="connsiteY11" fmla="*/ 962922 h 1243505"/>
                <a:gd name="connsiteX12" fmla="*/ 393598 w 1243505"/>
                <a:gd name="connsiteY12" fmla="*/ 947959 h 1243505"/>
                <a:gd name="connsiteX13" fmla="*/ 299174 w 1243505"/>
                <a:gd name="connsiteY13" fmla="*/ 853535 h 1243505"/>
                <a:gd name="connsiteX14" fmla="*/ 285243 w 1243505"/>
                <a:gd name="connsiteY14" fmla="*/ 851471 h 1243505"/>
                <a:gd name="connsiteX15" fmla="*/ 230549 w 1243505"/>
                <a:gd name="connsiteY15" fmla="*/ 888106 h 1243505"/>
                <a:gd name="connsiteX16" fmla="*/ 148509 w 1243505"/>
                <a:gd name="connsiteY16" fmla="*/ 926804 h 1243505"/>
                <a:gd name="connsiteX17" fmla="*/ 78852 w 1243505"/>
                <a:gd name="connsiteY17" fmla="*/ 949507 h 1243505"/>
                <a:gd name="connsiteX18" fmla="*/ 62340 w 1243505"/>
                <a:gd name="connsiteY18" fmla="*/ 942799 h 1243505"/>
                <a:gd name="connsiteX19" fmla="*/ 939 w 1243505"/>
                <a:gd name="connsiteY19" fmla="*/ 794198 h 1243505"/>
                <a:gd name="connsiteX20" fmla="*/ 7131 w 1243505"/>
                <a:gd name="connsiteY20" fmla="*/ 778718 h 1243505"/>
                <a:gd name="connsiteX21" fmla="*/ 114454 w 1243505"/>
                <a:gd name="connsiteY21" fmla="*/ 725056 h 1243505"/>
                <a:gd name="connsiteX22" fmla="*/ 189787 w 1243505"/>
                <a:gd name="connsiteY22" fmla="*/ 708545 h 1243505"/>
                <a:gd name="connsiteX23" fmla="*/ 221261 w 1243505"/>
                <a:gd name="connsiteY23" fmla="*/ 702354 h 1243505"/>
                <a:gd name="connsiteX24" fmla="*/ 231581 w 1243505"/>
                <a:gd name="connsiteY24" fmla="*/ 688938 h 1243505"/>
                <a:gd name="connsiteX25" fmla="*/ 225905 w 1243505"/>
                <a:gd name="connsiteY25" fmla="*/ 631149 h 1243505"/>
                <a:gd name="connsiteX26" fmla="*/ 231581 w 1243505"/>
                <a:gd name="connsiteY26" fmla="*/ 559428 h 1243505"/>
                <a:gd name="connsiteX27" fmla="*/ 220745 w 1243505"/>
                <a:gd name="connsiteY27" fmla="*/ 544980 h 1243505"/>
                <a:gd name="connsiteX28" fmla="*/ 172760 w 1243505"/>
                <a:gd name="connsiteY28" fmla="*/ 535693 h 1243505"/>
                <a:gd name="connsiteX29" fmla="*/ 27770 w 1243505"/>
                <a:gd name="connsiteY29" fmla="*/ 478419 h 1243505"/>
                <a:gd name="connsiteX30" fmla="*/ 8163 w 1243505"/>
                <a:gd name="connsiteY30" fmla="*/ 431465 h 1243505"/>
                <a:gd name="connsiteX31" fmla="*/ 62340 w 1243505"/>
                <a:gd name="connsiteY31" fmla="*/ 305051 h 1243505"/>
                <a:gd name="connsiteX32" fmla="*/ 79884 w 1243505"/>
                <a:gd name="connsiteY32" fmla="*/ 297827 h 1243505"/>
                <a:gd name="connsiteX33" fmla="*/ 188755 w 1243505"/>
                <a:gd name="connsiteY33" fmla="*/ 333430 h 1243505"/>
                <a:gd name="connsiteX34" fmla="*/ 204750 w 1243505"/>
                <a:gd name="connsiteY34" fmla="*/ 341685 h 1243505"/>
                <a:gd name="connsiteX35" fmla="*/ 285243 w 1243505"/>
                <a:gd name="connsiteY35" fmla="*/ 395347 h 1243505"/>
                <a:gd name="connsiteX36" fmla="*/ 300206 w 1243505"/>
                <a:gd name="connsiteY36" fmla="*/ 393283 h 1243505"/>
                <a:gd name="connsiteX37" fmla="*/ 393598 w 1243505"/>
                <a:gd name="connsiteY37" fmla="*/ 299891 h 1243505"/>
                <a:gd name="connsiteX38" fmla="*/ 395662 w 1243505"/>
                <a:gd name="connsiteY38" fmla="*/ 283896 h 1243505"/>
                <a:gd name="connsiteX39" fmla="*/ 353352 w 1243505"/>
                <a:gd name="connsiteY39" fmla="*/ 220947 h 1243505"/>
                <a:gd name="connsiteX40" fmla="*/ 325489 w 1243505"/>
                <a:gd name="connsiteY40" fmla="*/ 162125 h 1243505"/>
                <a:gd name="connsiteX41" fmla="*/ 299690 w 1243505"/>
                <a:gd name="connsiteY41" fmla="*/ 82665 h 1243505"/>
                <a:gd name="connsiteX42" fmla="*/ 307946 w 1243505"/>
                <a:gd name="connsiteY42" fmla="*/ 61510 h 1243505"/>
                <a:gd name="connsiteX43" fmla="*/ 451903 w 1243505"/>
                <a:gd name="connsiteY43" fmla="*/ 2172 h 1243505"/>
                <a:gd name="connsiteX44" fmla="*/ 470478 w 1243505"/>
                <a:gd name="connsiteY44" fmla="*/ 9396 h 1243505"/>
                <a:gd name="connsiteX45" fmla="*/ 522076 w 1243505"/>
                <a:gd name="connsiteY45" fmla="*/ 111559 h 1243505"/>
                <a:gd name="connsiteX46" fmla="*/ 537555 w 1243505"/>
                <a:gd name="connsiteY46" fmla="*/ 177605 h 1243505"/>
                <a:gd name="connsiteX47" fmla="*/ 546843 w 1243505"/>
                <a:gd name="connsiteY47" fmla="*/ 223011 h 1243505"/>
                <a:gd name="connsiteX48" fmla="*/ 559227 w 1243505"/>
                <a:gd name="connsiteY48" fmla="*/ 231782 h 1243505"/>
                <a:gd name="connsiteX49" fmla="*/ 688737 w 1243505"/>
                <a:gd name="connsiteY49" fmla="*/ 231782 h 1243505"/>
                <a:gd name="connsiteX50" fmla="*/ 704216 w 1243505"/>
                <a:gd name="connsiteY50" fmla="*/ 220431 h 1243505"/>
                <a:gd name="connsiteX51" fmla="*/ 716600 w 1243505"/>
                <a:gd name="connsiteY51" fmla="*/ 156966 h 1243505"/>
                <a:gd name="connsiteX52" fmla="*/ 743430 w 1243505"/>
                <a:gd name="connsiteY52" fmla="*/ 79569 h 1243505"/>
                <a:gd name="connsiteX53" fmla="*/ 780065 w 1243505"/>
                <a:gd name="connsiteY53" fmla="*/ 8364 h 1243505"/>
                <a:gd name="connsiteX54" fmla="*/ 797092 w 1243505"/>
                <a:gd name="connsiteY54" fmla="*/ 1140 h 1243505"/>
                <a:gd name="connsiteX55" fmla="*/ 944146 w 1243505"/>
                <a:gd name="connsiteY55" fmla="*/ 62542 h 1243505"/>
                <a:gd name="connsiteX56" fmla="*/ 950853 w 1243505"/>
                <a:gd name="connsiteY56" fmla="*/ 79053 h 1243505"/>
                <a:gd name="connsiteX57" fmla="*/ 914735 w 1243505"/>
                <a:gd name="connsiteY57" fmla="*/ 189472 h 1243505"/>
                <a:gd name="connsiteX58" fmla="*/ 906479 w 1243505"/>
                <a:gd name="connsiteY58" fmla="*/ 205467 h 1243505"/>
                <a:gd name="connsiteX59" fmla="*/ 853334 w 1243505"/>
                <a:gd name="connsiteY59" fmla="*/ 284928 h 1243505"/>
                <a:gd name="connsiteX60" fmla="*/ 855398 w 1243505"/>
                <a:gd name="connsiteY60" fmla="*/ 300923 h 1243505"/>
                <a:gd name="connsiteX61" fmla="*/ 948789 w 1243505"/>
                <a:gd name="connsiteY61" fmla="*/ 394315 h 1243505"/>
                <a:gd name="connsiteX62" fmla="*/ 963753 w 1243505"/>
                <a:gd name="connsiteY62" fmla="*/ 396379 h 1243505"/>
                <a:gd name="connsiteX63" fmla="*/ 1015866 w 1243505"/>
                <a:gd name="connsiteY63" fmla="*/ 360777 h 1243505"/>
                <a:gd name="connsiteX64" fmla="*/ 1099971 w 1243505"/>
                <a:gd name="connsiteY64" fmla="*/ 320530 h 1243505"/>
                <a:gd name="connsiteX65" fmla="*/ 1168596 w 1243505"/>
                <a:gd name="connsiteY65" fmla="*/ 298343 h 1243505"/>
                <a:gd name="connsiteX66" fmla="*/ 1186139 w 1243505"/>
                <a:gd name="connsiteY66" fmla="*/ 305567 h 1243505"/>
                <a:gd name="connsiteX67" fmla="*/ 1247024 w 1243505"/>
                <a:gd name="connsiteY67" fmla="*/ 453136 h 1243505"/>
                <a:gd name="connsiteX68" fmla="*/ 1240317 w 1243505"/>
                <a:gd name="connsiteY68" fmla="*/ 469648 h 1243505"/>
                <a:gd name="connsiteX69" fmla="*/ 1135573 w 1243505"/>
                <a:gd name="connsiteY69" fmla="*/ 522277 h 1243505"/>
                <a:gd name="connsiteX70" fmla="*/ 1059209 w 1243505"/>
                <a:gd name="connsiteY70" fmla="*/ 539821 h 1243505"/>
                <a:gd name="connsiteX71" fmla="*/ 1040117 w 1243505"/>
                <a:gd name="connsiteY71" fmla="*/ 543433 h 1243505"/>
                <a:gd name="connsiteX72" fmla="*/ 1017930 w 1243505"/>
                <a:gd name="connsiteY72" fmla="*/ 572843 h 1243505"/>
                <a:gd name="connsiteX73" fmla="*/ 1016383 w 1243505"/>
                <a:gd name="connsiteY73" fmla="*/ 688422 h 1243505"/>
                <a:gd name="connsiteX74" fmla="*/ 1028250 w 1243505"/>
                <a:gd name="connsiteY74" fmla="*/ 703386 h 1243505"/>
                <a:gd name="connsiteX75" fmla="*/ 1118030 w 1243505"/>
                <a:gd name="connsiteY75" fmla="*/ 720929 h 1243505"/>
                <a:gd name="connsiteX76" fmla="*/ 1142281 w 1243505"/>
                <a:gd name="connsiteY76" fmla="*/ 729184 h 1243505"/>
                <a:gd name="connsiteX77" fmla="*/ 1237737 w 1243505"/>
                <a:gd name="connsiteY77" fmla="*/ 777686 h 1243505"/>
                <a:gd name="connsiteX78" fmla="*/ 1246508 w 1243505"/>
                <a:gd name="connsiteY78" fmla="*/ 797809 h 1243505"/>
                <a:gd name="connsiteX79" fmla="*/ 1186655 w 1243505"/>
                <a:gd name="connsiteY79" fmla="*/ 941767 h 1243505"/>
                <a:gd name="connsiteX80" fmla="*/ 1167564 w 1243505"/>
                <a:gd name="connsiteY80" fmla="*/ 950023 h 1243505"/>
                <a:gd name="connsiteX81" fmla="*/ 1062304 w 1243505"/>
                <a:gd name="connsiteY81" fmla="*/ 915452 h 1243505"/>
                <a:gd name="connsiteX82" fmla="*/ 1042697 w 1243505"/>
                <a:gd name="connsiteY82" fmla="*/ 905649 h 1243505"/>
                <a:gd name="connsiteX83" fmla="*/ 963237 w 1243505"/>
                <a:gd name="connsiteY83" fmla="*/ 852503 h 1243505"/>
                <a:gd name="connsiteX84" fmla="*/ 947241 w 1243505"/>
                <a:gd name="connsiteY84" fmla="*/ 855083 h 1243505"/>
                <a:gd name="connsiteX85" fmla="*/ 855914 w 1243505"/>
                <a:gd name="connsiteY85" fmla="*/ 946927 h 1243505"/>
                <a:gd name="connsiteX86" fmla="*/ 853850 w 1243505"/>
                <a:gd name="connsiteY86" fmla="*/ 966018 h 1243505"/>
                <a:gd name="connsiteX87" fmla="*/ 890484 w 1243505"/>
                <a:gd name="connsiteY87" fmla="*/ 1020711 h 1243505"/>
                <a:gd name="connsiteX88" fmla="*/ 925054 w 1243505"/>
                <a:gd name="connsiteY88" fmla="*/ 1093464 h 1243505"/>
                <a:gd name="connsiteX89" fmla="*/ 949821 w 1243505"/>
                <a:gd name="connsiteY89" fmla="*/ 1169313 h 1243505"/>
                <a:gd name="connsiteX90" fmla="*/ 943114 w 1243505"/>
                <a:gd name="connsiteY90" fmla="*/ 1185824 h 1243505"/>
                <a:gd name="connsiteX91" fmla="*/ 794512 w 1243505"/>
                <a:gd name="connsiteY91" fmla="*/ 1247226 h 1243505"/>
                <a:gd name="connsiteX92" fmla="*/ 779033 w 1243505"/>
                <a:gd name="connsiteY92" fmla="*/ 1241034 h 1243505"/>
                <a:gd name="connsiteX93" fmla="*/ 724855 w 1243505"/>
                <a:gd name="connsiteY93" fmla="*/ 1134226 h 1243505"/>
                <a:gd name="connsiteX94" fmla="*/ 718148 w 1243505"/>
                <a:gd name="connsiteY94" fmla="*/ 1105332 h 1243505"/>
                <a:gd name="connsiteX95" fmla="*/ 703184 w 1243505"/>
                <a:gd name="connsiteY95" fmla="*/ 1031031 h 1243505"/>
                <a:gd name="connsiteX96" fmla="*/ 686157 w 1243505"/>
                <a:gd name="connsiteY96" fmla="*/ 1016068 h 1243505"/>
                <a:gd name="connsiteX97" fmla="*/ 624240 w 1243505"/>
                <a:gd name="connsiteY97" fmla="*/ 791102 h 1243505"/>
                <a:gd name="connsiteX98" fmla="*/ 790900 w 1243505"/>
                <a:gd name="connsiteY98" fmla="*/ 623925 h 1243505"/>
                <a:gd name="connsiteX99" fmla="*/ 624240 w 1243505"/>
                <a:gd name="connsiteY99" fmla="*/ 458296 h 1243505"/>
                <a:gd name="connsiteX100" fmla="*/ 458095 w 1243505"/>
                <a:gd name="connsiteY100" fmla="*/ 624441 h 1243505"/>
                <a:gd name="connsiteX101" fmla="*/ 624240 w 1243505"/>
                <a:gd name="connsiteY101" fmla="*/ 791102 h 124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1243505" h="1243505">
                  <a:moveTo>
                    <a:pt x="686157" y="1016068"/>
                  </a:moveTo>
                  <a:cubicBezTo>
                    <a:pt x="644363" y="1024840"/>
                    <a:pt x="602053" y="1021743"/>
                    <a:pt x="560258" y="1016068"/>
                  </a:cubicBezTo>
                  <a:cubicBezTo>
                    <a:pt x="550455" y="1015036"/>
                    <a:pt x="547359" y="1018132"/>
                    <a:pt x="545811" y="1026903"/>
                  </a:cubicBezTo>
                  <a:cubicBezTo>
                    <a:pt x="542199" y="1047542"/>
                    <a:pt x="537039" y="1068181"/>
                    <a:pt x="533944" y="1088821"/>
                  </a:cubicBezTo>
                  <a:cubicBezTo>
                    <a:pt x="529816" y="1117715"/>
                    <a:pt x="519496" y="1144030"/>
                    <a:pt x="505565" y="1169829"/>
                  </a:cubicBezTo>
                  <a:cubicBezTo>
                    <a:pt x="492666" y="1192532"/>
                    <a:pt x="481314" y="1216267"/>
                    <a:pt x="469447" y="1240002"/>
                  </a:cubicBezTo>
                  <a:cubicBezTo>
                    <a:pt x="465835" y="1247741"/>
                    <a:pt x="461191" y="1249290"/>
                    <a:pt x="452935" y="1246710"/>
                  </a:cubicBezTo>
                  <a:cubicBezTo>
                    <a:pt x="401853" y="1231230"/>
                    <a:pt x="352836" y="1211107"/>
                    <a:pt x="305366" y="1185824"/>
                  </a:cubicBezTo>
                  <a:cubicBezTo>
                    <a:pt x="297110" y="1181696"/>
                    <a:pt x="295562" y="1177053"/>
                    <a:pt x="298142" y="1168281"/>
                  </a:cubicBezTo>
                  <a:cubicBezTo>
                    <a:pt x="310525" y="1132163"/>
                    <a:pt x="321877" y="1095528"/>
                    <a:pt x="333744" y="1059410"/>
                  </a:cubicBezTo>
                  <a:cubicBezTo>
                    <a:pt x="335808" y="1053734"/>
                    <a:pt x="338904" y="1048574"/>
                    <a:pt x="342000" y="1043415"/>
                  </a:cubicBezTo>
                  <a:cubicBezTo>
                    <a:pt x="360059" y="1016584"/>
                    <a:pt x="377602" y="989753"/>
                    <a:pt x="395662" y="962922"/>
                  </a:cubicBezTo>
                  <a:cubicBezTo>
                    <a:pt x="399790" y="956730"/>
                    <a:pt x="399790" y="952603"/>
                    <a:pt x="393598" y="947959"/>
                  </a:cubicBezTo>
                  <a:cubicBezTo>
                    <a:pt x="356963" y="921644"/>
                    <a:pt x="326005" y="889653"/>
                    <a:pt x="299174" y="853535"/>
                  </a:cubicBezTo>
                  <a:cubicBezTo>
                    <a:pt x="295046" y="847859"/>
                    <a:pt x="290918" y="847859"/>
                    <a:pt x="285243" y="851471"/>
                  </a:cubicBezTo>
                  <a:cubicBezTo>
                    <a:pt x="267183" y="863855"/>
                    <a:pt x="248092" y="875206"/>
                    <a:pt x="230549" y="888106"/>
                  </a:cubicBezTo>
                  <a:cubicBezTo>
                    <a:pt x="205782" y="906681"/>
                    <a:pt x="178435" y="918548"/>
                    <a:pt x="148509" y="926804"/>
                  </a:cubicBezTo>
                  <a:cubicBezTo>
                    <a:pt x="124774" y="933511"/>
                    <a:pt x="101555" y="941767"/>
                    <a:pt x="78852" y="949507"/>
                  </a:cubicBezTo>
                  <a:cubicBezTo>
                    <a:pt x="71112" y="952087"/>
                    <a:pt x="66468" y="950539"/>
                    <a:pt x="62340" y="942799"/>
                  </a:cubicBezTo>
                  <a:cubicBezTo>
                    <a:pt x="36541" y="895329"/>
                    <a:pt x="15902" y="845795"/>
                    <a:pt x="939" y="794198"/>
                  </a:cubicBezTo>
                  <a:cubicBezTo>
                    <a:pt x="-1125" y="786458"/>
                    <a:pt x="-93" y="782330"/>
                    <a:pt x="7131" y="778718"/>
                  </a:cubicBezTo>
                  <a:cubicBezTo>
                    <a:pt x="42733" y="760659"/>
                    <a:pt x="77820" y="741052"/>
                    <a:pt x="114454" y="725056"/>
                  </a:cubicBezTo>
                  <a:cubicBezTo>
                    <a:pt x="137673" y="714737"/>
                    <a:pt x="164504" y="714221"/>
                    <a:pt x="189787" y="708545"/>
                  </a:cubicBezTo>
                  <a:cubicBezTo>
                    <a:pt x="200106" y="705965"/>
                    <a:pt x="210942" y="704417"/>
                    <a:pt x="221261" y="702354"/>
                  </a:cubicBezTo>
                  <a:cubicBezTo>
                    <a:pt x="229001" y="700806"/>
                    <a:pt x="233129" y="698226"/>
                    <a:pt x="231581" y="688938"/>
                  </a:cubicBezTo>
                  <a:cubicBezTo>
                    <a:pt x="229001" y="669847"/>
                    <a:pt x="226937" y="650756"/>
                    <a:pt x="225905" y="631149"/>
                  </a:cubicBezTo>
                  <a:cubicBezTo>
                    <a:pt x="224873" y="606898"/>
                    <a:pt x="229517" y="583163"/>
                    <a:pt x="231581" y="559428"/>
                  </a:cubicBezTo>
                  <a:cubicBezTo>
                    <a:pt x="232613" y="549624"/>
                    <a:pt x="229001" y="546528"/>
                    <a:pt x="220745" y="544980"/>
                  </a:cubicBezTo>
                  <a:cubicBezTo>
                    <a:pt x="204750" y="542401"/>
                    <a:pt x="188755" y="537757"/>
                    <a:pt x="172760" y="535693"/>
                  </a:cubicBezTo>
                  <a:cubicBezTo>
                    <a:pt x="118582" y="530533"/>
                    <a:pt x="74208" y="502154"/>
                    <a:pt x="27770" y="478419"/>
                  </a:cubicBezTo>
                  <a:cubicBezTo>
                    <a:pt x="-2157" y="463456"/>
                    <a:pt x="-1125" y="463456"/>
                    <a:pt x="8163" y="431465"/>
                  </a:cubicBezTo>
                  <a:cubicBezTo>
                    <a:pt x="21062" y="387091"/>
                    <a:pt x="41701" y="345813"/>
                    <a:pt x="62340" y="305051"/>
                  </a:cubicBezTo>
                  <a:cubicBezTo>
                    <a:pt x="66468" y="296795"/>
                    <a:pt x="71112" y="295247"/>
                    <a:pt x="79884" y="297827"/>
                  </a:cubicBezTo>
                  <a:cubicBezTo>
                    <a:pt x="116002" y="310211"/>
                    <a:pt x="152636" y="321562"/>
                    <a:pt x="188755" y="333430"/>
                  </a:cubicBezTo>
                  <a:cubicBezTo>
                    <a:pt x="194430" y="335494"/>
                    <a:pt x="199590" y="338589"/>
                    <a:pt x="204750" y="341685"/>
                  </a:cubicBezTo>
                  <a:cubicBezTo>
                    <a:pt x="231581" y="359745"/>
                    <a:pt x="258412" y="377288"/>
                    <a:pt x="285243" y="395347"/>
                  </a:cubicBezTo>
                  <a:cubicBezTo>
                    <a:pt x="291434" y="399475"/>
                    <a:pt x="295562" y="399475"/>
                    <a:pt x="300206" y="393283"/>
                  </a:cubicBezTo>
                  <a:cubicBezTo>
                    <a:pt x="326521" y="357165"/>
                    <a:pt x="357479" y="326206"/>
                    <a:pt x="393598" y="299891"/>
                  </a:cubicBezTo>
                  <a:cubicBezTo>
                    <a:pt x="400305" y="294731"/>
                    <a:pt x="399790" y="290604"/>
                    <a:pt x="395662" y="283896"/>
                  </a:cubicBezTo>
                  <a:cubicBezTo>
                    <a:pt x="381214" y="263257"/>
                    <a:pt x="367799" y="241586"/>
                    <a:pt x="353352" y="220947"/>
                  </a:cubicBezTo>
                  <a:cubicBezTo>
                    <a:pt x="340452" y="202887"/>
                    <a:pt x="331681" y="183280"/>
                    <a:pt x="325489" y="162125"/>
                  </a:cubicBezTo>
                  <a:cubicBezTo>
                    <a:pt x="317749" y="135294"/>
                    <a:pt x="308978" y="108980"/>
                    <a:pt x="299690" y="82665"/>
                  </a:cubicBezTo>
                  <a:cubicBezTo>
                    <a:pt x="296078" y="72345"/>
                    <a:pt x="297626" y="66669"/>
                    <a:pt x="307946" y="61510"/>
                  </a:cubicBezTo>
                  <a:cubicBezTo>
                    <a:pt x="353867" y="37259"/>
                    <a:pt x="401853" y="17136"/>
                    <a:pt x="451903" y="2172"/>
                  </a:cubicBezTo>
                  <a:cubicBezTo>
                    <a:pt x="461191" y="-408"/>
                    <a:pt x="465835" y="624"/>
                    <a:pt x="470478" y="9396"/>
                  </a:cubicBezTo>
                  <a:cubicBezTo>
                    <a:pt x="487506" y="43451"/>
                    <a:pt x="505565" y="77505"/>
                    <a:pt x="522076" y="111559"/>
                  </a:cubicBezTo>
                  <a:cubicBezTo>
                    <a:pt x="531880" y="132199"/>
                    <a:pt x="532396" y="155934"/>
                    <a:pt x="537555" y="177605"/>
                  </a:cubicBezTo>
                  <a:cubicBezTo>
                    <a:pt x="541167" y="192568"/>
                    <a:pt x="543747" y="208047"/>
                    <a:pt x="546843" y="223011"/>
                  </a:cubicBezTo>
                  <a:cubicBezTo>
                    <a:pt x="548391" y="230234"/>
                    <a:pt x="550971" y="232814"/>
                    <a:pt x="559227" y="231782"/>
                  </a:cubicBezTo>
                  <a:cubicBezTo>
                    <a:pt x="602569" y="225590"/>
                    <a:pt x="645395" y="225074"/>
                    <a:pt x="688737" y="231782"/>
                  </a:cubicBezTo>
                  <a:cubicBezTo>
                    <a:pt x="699056" y="233330"/>
                    <a:pt x="702152" y="229718"/>
                    <a:pt x="704216" y="220431"/>
                  </a:cubicBezTo>
                  <a:cubicBezTo>
                    <a:pt x="707828" y="199276"/>
                    <a:pt x="713504" y="178636"/>
                    <a:pt x="716600" y="156966"/>
                  </a:cubicBezTo>
                  <a:cubicBezTo>
                    <a:pt x="720727" y="129103"/>
                    <a:pt x="730531" y="103820"/>
                    <a:pt x="743430" y="79569"/>
                  </a:cubicBezTo>
                  <a:cubicBezTo>
                    <a:pt x="756330" y="56350"/>
                    <a:pt x="768197" y="32099"/>
                    <a:pt x="780065" y="8364"/>
                  </a:cubicBezTo>
                  <a:cubicBezTo>
                    <a:pt x="784193" y="108"/>
                    <a:pt x="788320" y="-1440"/>
                    <a:pt x="797092" y="1140"/>
                  </a:cubicBezTo>
                  <a:cubicBezTo>
                    <a:pt x="848174" y="16620"/>
                    <a:pt x="897192" y="36743"/>
                    <a:pt x="944146" y="62542"/>
                  </a:cubicBezTo>
                  <a:cubicBezTo>
                    <a:pt x="951885" y="66669"/>
                    <a:pt x="953949" y="70797"/>
                    <a:pt x="950853" y="79053"/>
                  </a:cubicBezTo>
                  <a:cubicBezTo>
                    <a:pt x="938470" y="115687"/>
                    <a:pt x="927118" y="152838"/>
                    <a:pt x="914735" y="189472"/>
                  </a:cubicBezTo>
                  <a:cubicBezTo>
                    <a:pt x="912671" y="195148"/>
                    <a:pt x="909575" y="200308"/>
                    <a:pt x="906479" y="205467"/>
                  </a:cubicBezTo>
                  <a:cubicBezTo>
                    <a:pt x="888936" y="231782"/>
                    <a:pt x="871393" y="258613"/>
                    <a:pt x="853334" y="284928"/>
                  </a:cubicBezTo>
                  <a:cubicBezTo>
                    <a:pt x="848690" y="291635"/>
                    <a:pt x="849206" y="296279"/>
                    <a:pt x="855398" y="300923"/>
                  </a:cubicBezTo>
                  <a:cubicBezTo>
                    <a:pt x="891516" y="327238"/>
                    <a:pt x="922475" y="358713"/>
                    <a:pt x="948789" y="394315"/>
                  </a:cubicBezTo>
                  <a:cubicBezTo>
                    <a:pt x="953433" y="401023"/>
                    <a:pt x="957561" y="400507"/>
                    <a:pt x="963753" y="396379"/>
                  </a:cubicBezTo>
                  <a:cubicBezTo>
                    <a:pt x="981296" y="384511"/>
                    <a:pt x="999355" y="373676"/>
                    <a:pt x="1015866" y="360777"/>
                  </a:cubicBezTo>
                  <a:cubicBezTo>
                    <a:pt x="1041149" y="341685"/>
                    <a:pt x="1069528" y="329302"/>
                    <a:pt x="1099971" y="320530"/>
                  </a:cubicBezTo>
                  <a:cubicBezTo>
                    <a:pt x="1123190" y="314339"/>
                    <a:pt x="1145893" y="306083"/>
                    <a:pt x="1168596" y="298343"/>
                  </a:cubicBezTo>
                  <a:cubicBezTo>
                    <a:pt x="1177368" y="295247"/>
                    <a:pt x="1181495" y="297311"/>
                    <a:pt x="1186139" y="305567"/>
                  </a:cubicBezTo>
                  <a:cubicBezTo>
                    <a:pt x="1211422" y="352521"/>
                    <a:pt x="1232061" y="401539"/>
                    <a:pt x="1247024" y="453136"/>
                  </a:cubicBezTo>
                  <a:cubicBezTo>
                    <a:pt x="1249604" y="461392"/>
                    <a:pt x="1247540" y="465520"/>
                    <a:pt x="1240317" y="469648"/>
                  </a:cubicBezTo>
                  <a:cubicBezTo>
                    <a:pt x="1205230" y="487191"/>
                    <a:pt x="1171176" y="506282"/>
                    <a:pt x="1135573" y="522277"/>
                  </a:cubicBezTo>
                  <a:cubicBezTo>
                    <a:pt x="1111838" y="533113"/>
                    <a:pt x="1084492" y="533629"/>
                    <a:pt x="1059209" y="539821"/>
                  </a:cubicBezTo>
                  <a:cubicBezTo>
                    <a:pt x="1053017" y="541369"/>
                    <a:pt x="1046309" y="542401"/>
                    <a:pt x="1040117" y="543433"/>
                  </a:cubicBezTo>
                  <a:cubicBezTo>
                    <a:pt x="1015866" y="548592"/>
                    <a:pt x="1014318" y="548592"/>
                    <a:pt x="1017930" y="572843"/>
                  </a:cubicBezTo>
                  <a:cubicBezTo>
                    <a:pt x="1024122" y="611541"/>
                    <a:pt x="1021542" y="649724"/>
                    <a:pt x="1016383" y="688422"/>
                  </a:cubicBezTo>
                  <a:cubicBezTo>
                    <a:pt x="1014835" y="699258"/>
                    <a:pt x="1019478" y="701837"/>
                    <a:pt x="1028250" y="703386"/>
                  </a:cubicBezTo>
                  <a:cubicBezTo>
                    <a:pt x="1058177" y="709061"/>
                    <a:pt x="1088103" y="715253"/>
                    <a:pt x="1118030" y="720929"/>
                  </a:cubicBezTo>
                  <a:cubicBezTo>
                    <a:pt x="1126802" y="722477"/>
                    <a:pt x="1134541" y="725572"/>
                    <a:pt x="1142281" y="729184"/>
                  </a:cubicBezTo>
                  <a:cubicBezTo>
                    <a:pt x="1173756" y="745696"/>
                    <a:pt x="1205746" y="762207"/>
                    <a:pt x="1237737" y="777686"/>
                  </a:cubicBezTo>
                  <a:cubicBezTo>
                    <a:pt x="1247024" y="782330"/>
                    <a:pt x="1249604" y="786974"/>
                    <a:pt x="1246508" y="797809"/>
                  </a:cubicBezTo>
                  <a:cubicBezTo>
                    <a:pt x="1231545" y="847859"/>
                    <a:pt x="1211422" y="895329"/>
                    <a:pt x="1186655" y="941767"/>
                  </a:cubicBezTo>
                  <a:cubicBezTo>
                    <a:pt x="1182011" y="950539"/>
                    <a:pt x="1177368" y="953634"/>
                    <a:pt x="1167564" y="950023"/>
                  </a:cubicBezTo>
                  <a:cubicBezTo>
                    <a:pt x="1132477" y="938155"/>
                    <a:pt x="1097391" y="926804"/>
                    <a:pt x="1062304" y="915452"/>
                  </a:cubicBezTo>
                  <a:cubicBezTo>
                    <a:pt x="1055081" y="913388"/>
                    <a:pt x="1048889" y="909776"/>
                    <a:pt x="1042697" y="905649"/>
                  </a:cubicBezTo>
                  <a:cubicBezTo>
                    <a:pt x="1016383" y="888106"/>
                    <a:pt x="989552" y="870562"/>
                    <a:pt x="963237" y="852503"/>
                  </a:cubicBezTo>
                  <a:cubicBezTo>
                    <a:pt x="956529" y="847859"/>
                    <a:pt x="952401" y="848375"/>
                    <a:pt x="947241" y="855083"/>
                  </a:cubicBezTo>
                  <a:cubicBezTo>
                    <a:pt x="921443" y="890169"/>
                    <a:pt x="891000" y="921128"/>
                    <a:pt x="855914" y="946927"/>
                  </a:cubicBezTo>
                  <a:cubicBezTo>
                    <a:pt x="847658" y="953119"/>
                    <a:pt x="848174" y="958278"/>
                    <a:pt x="853850" y="966018"/>
                  </a:cubicBezTo>
                  <a:cubicBezTo>
                    <a:pt x="866749" y="984077"/>
                    <a:pt x="877584" y="1002652"/>
                    <a:pt x="890484" y="1020711"/>
                  </a:cubicBezTo>
                  <a:cubicBezTo>
                    <a:pt x="906479" y="1042899"/>
                    <a:pt x="917831" y="1067149"/>
                    <a:pt x="925054" y="1093464"/>
                  </a:cubicBezTo>
                  <a:cubicBezTo>
                    <a:pt x="932278" y="1119263"/>
                    <a:pt x="941050" y="1144030"/>
                    <a:pt x="949821" y="1169313"/>
                  </a:cubicBezTo>
                  <a:cubicBezTo>
                    <a:pt x="952401" y="1177053"/>
                    <a:pt x="950853" y="1181696"/>
                    <a:pt x="943114" y="1185824"/>
                  </a:cubicBezTo>
                  <a:cubicBezTo>
                    <a:pt x="895644" y="1211623"/>
                    <a:pt x="846110" y="1232262"/>
                    <a:pt x="794512" y="1247226"/>
                  </a:cubicBezTo>
                  <a:cubicBezTo>
                    <a:pt x="786773" y="1249290"/>
                    <a:pt x="782645" y="1248258"/>
                    <a:pt x="779033" y="1241034"/>
                  </a:cubicBezTo>
                  <a:cubicBezTo>
                    <a:pt x="760974" y="1205432"/>
                    <a:pt x="742399" y="1169829"/>
                    <a:pt x="724855" y="1134226"/>
                  </a:cubicBezTo>
                  <a:cubicBezTo>
                    <a:pt x="720211" y="1125455"/>
                    <a:pt x="720211" y="1115136"/>
                    <a:pt x="718148" y="1105332"/>
                  </a:cubicBezTo>
                  <a:cubicBezTo>
                    <a:pt x="712988" y="1080565"/>
                    <a:pt x="708344" y="1055798"/>
                    <a:pt x="703184" y="1031031"/>
                  </a:cubicBezTo>
                  <a:cubicBezTo>
                    <a:pt x="700604" y="1015552"/>
                    <a:pt x="701120" y="1015552"/>
                    <a:pt x="686157" y="1016068"/>
                  </a:cubicBezTo>
                  <a:close/>
                  <a:moveTo>
                    <a:pt x="624240" y="791102"/>
                  </a:moveTo>
                  <a:cubicBezTo>
                    <a:pt x="720211" y="788522"/>
                    <a:pt x="791416" y="716801"/>
                    <a:pt x="790900" y="623925"/>
                  </a:cubicBezTo>
                  <a:cubicBezTo>
                    <a:pt x="790384" y="528985"/>
                    <a:pt x="717632" y="457780"/>
                    <a:pt x="624240" y="458296"/>
                  </a:cubicBezTo>
                  <a:cubicBezTo>
                    <a:pt x="530332" y="458296"/>
                    <a:pt x="458095" y="530533"/>
                    <a:pt x="458095" y="624441"/>
                  </a:cubicBezTo>
                  <a:cubicBezTo>
                    <a:pt x="458095" y="718349"/>
                    <a:pt x="530848" y="788522"/>
                    <a:pt x="624240" y="79110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1">
              <a:extLst>
                <a:ext uri="{FF2B5EF4-FFF2-40B4-BE49-F238E27FC236}">
                  <a16:creationId xmlns:a16="http://schemas.microsoft.com/office/drawing/2014/main" xmlns="" id="{40B69E76-6ABA-481F-BB2A-59CF15EEFAAA}"/>
                </a:ext>
              </a:extLst>
            </p:cNvPr>
            <p:cNvSpPr/>
            <p:nvPr/>
          </p:nvSpPr>
          <p:spPr>
            <a:xfrm rot="16200000">
              <a:off x="7498068" y="1027994"/>
              <a:ext cx="641151" cy="457041"/>
            </a:xfrm>
            <a:custGeom>
              <a:avLst/>
              <a:gdLst>
                <a:gd name="connsiteX0" fmla="*/ 707784 w 1005802"/>
                <a:gd name="connsiteY0" fmla="*/ 371382 h 716980"/>
                <a:gd name="connsiteX1" fmla="*/ 983473 w 1005802"/>
                <a:gd name="connsiteY1" fmla="*/ 517965 h 716980"/>
                <a:gd name="connsiteX2" fmla="*/ 1005802 w 1005802"/>
                <a:gd name="connsiteY2" fmla="*/ 559103 h 716980"/>
                <a:gd name="connsiteX3" fmla="*/ 1005802 w 1005802"/>
                <a:gd name="connsiteY3" fmla="*/ 716980 h 716980"/>
                <a:gd name="connsiteX4" fmla="*/ 907688 w 1005802"/>
                <a:gd name="connsiteY4" fmla="*/ 716980 h 716980"/>
                <a:gd name="connsiteX5" fmla="*/ 910338 w 1005802"/>
                <a:gd name="connsiteY5" fmla="*/ 703852 h 716980"/>
                <a:gd name="connsiteX6" fmla="*/ 707784 w 1005802"/>
                <a:gd name="connsiteY6" fmla="*/ 501298 h 716980"/>
                <a:gd name="connsiteX7" fmla="*/ 505231 w 1005802"/>
                <a:gd name="connsiteY7" fmla="*/ 703852 h 716980"/>
                <a:gd name="connsiteX8" fmla="*/ 507882 w 1005802"/>
                <a:gd name="connsiteY8" fmla="*/ 716980 h 716980"/>
                <a:gd name="connsiteX9" fmla="*/ 377966 w 1005802"/>
                <a:gd name="connsiteY9" fmla="*/ 716980 h 716980"/>
                <a:gd name="connsiteX10" fmla="*/ 375315 w 1005802"/>
                <a:gd name="connsiteY10" fmla="*/ 703852 h 716980"/>
                <a:gd name="connsiteX11" fmla="*/ 707784 w 1005802"/>
                <a:gd name="connsiteY11" fmla="*/ 371382 h 716980"/>
                <a:gd name="connsiteX12" fmla="*/ 812773 w 1005802"/>
                <a:gd name="connsiteY12" fmla="*/ 715 h 716980"/>
                <a:gd name="connsiteX13" fmla="*/ 940174 w 1005802"/>
                <a:gd name="connsiteY13" fmla="*/ 30993 h 716980"/>
                <a:gd name="connsiteX14" fmla="*/ 955116 w 1005802"/>
                <a:gd name="connsiteY14" fmla="*/ 49473 h 716980"/>
                <a:gd name="connsiteX15" fmla="*/ 955903 w 1005802"/>
                <a:gd name="connsiteY15" fmla="*/ 64808 h 716980"/>
                <a:gd name="connsiteX16" fmla="*/ 959047 w 1005802"/>
                <a:gd name="connsiteY16" fmla="*/ 159966 h 716980"/>
                <a:gd name="connsiteX17" fmla="*/ 960228 w 1005802"/>
                <a:gd name="connsiteY17" fmla="*/ 186312 h 716980"/>
                <a:gd name="connsiteX18" fmla="*/ 972418 w 1005802"/>
                <a:gd name="connsiteY18" fmla="*/ 205972 h 716980"/>
                <a:gd name="connsiteX19" fmla="*/ 1001122 w 1005802"/>
                <a:gd name="connsiteY19" fmla="*/ 222486 h 716980"/>
                <a:gd name="connsiteX20" fmla="*/ 1005802 w 1005802"/>
                <a:gd name="connsiteY20" fmla="*/ 223840 h 716980"/>
                <a:gd name="connsiteX21" fmla="*/ 1005802 w 1005802"/>
                <a:gd name="connsiteY21" fmla="*/ 419617 h 716980"/>
                <a:gd name="connsiteX22" fmla="*/ 999746 w 1005802"/>
                <a:gd name="connsiteY22" fmla="*/ 412262 h 716980"/>
                <a:gd name="connsiteX23" fmla="*/ 707784 w 1005802"/>
                <a:gd name="connsiteY23" fmla="*/ 291299 h 716980"/>
                <a:gd name="connsiteX24" fmla="*/ 294911 w 1005802"/>
                <a:gd name="connsiteY24" fmla="*/ 702600 h 716980"/>
                <a:gd name="connsiteX25" fmla="*/ 296304 w 1005802"/>
                <a:gd name="connsiteY25" fmla="*/ 716980 h 716980"/>
                <a:gd name="connsiteX26" fmla="*/ 38150 w 1005802"/>
                <a:gd name="connsiteY26" fmla="*/ 716980 h 716980"/>
                <a:gd name="connsiteX27" fmla="*/ 0 w 1005802"/>
                <a:gd name="connsiteY27" fmla="*/ 702600 h 716980"/>
                <a:gd name="connsiteX28" fmla="*/ 0 w 1005802"/>
                <a:gd name="connsiteY28" fmla="*/ 680581 h 716980"/>
                <a:gd name="connsiteX29" fmla="*/ 3538 w 1005802"/>
                <a:gd name="connsiteY29" fmla="*/ 642046 h 716980"/>
                <a:gd name="connsiteX30" fmla="*/ 13369 w 1005802"/>
                <a:gd name="connsiteY30" fmla="*/ 566943 h 716980"/>
                <a:gd name="connsiteX31" fmla="*/ 29099 w 1005802"/>
                <a:gd name="connsiteY31" fmla="*/ 551213 h 716980"/>
                <a:gd name="connsiteX32" fmla="*/ 163184 w 1005802"/>
                <a:gd name="connsiteY32" fmla="*/ 526834 h 716980"/>
                <a:gd name="connsiteX33" fmla="*/ 182844 w 1005802"/>
                <a:gd name="connsiteY33" fmla="*/ 511499 h 716980"/>
                <a:gd name="connsiteX34" fmla="*/ 203291 w 1005802"/>
                <a:gd name="connsiteY34" fmla="*/ 462348 h 716980"/>
                <a:gd name="connsiteX35" fmla="*/ 199753 w 1005802"/>
                <a:gd name="connsiteY35" fmla="*/ 434429 h 716980"/>
                <a:gd name="connsiteX36" fmla="*/ 121504 w 1005802"/>
                <a:gd name="connsiteY36" fmla="*/ 331408 h 716980"/>
                <a:gd name="connsiteX37" fmla="*/ 121896 w 1005802"/>
                <a:gd name="connsiteY37" fmla="*/ 305849 h 716980"/>
                <a:gd name="connsiteX38" fmla="*/ 197787 w 1005802"/>
                <a:gd name="connsiteY38" fmla="*/ 211870 h 716980"/>
                <a:gd name="connsiteX39" fmla="*/ 224525 w 1005802"/>
                <a:gd name="connsiteY39" fmla="*/ 204792 h 716980"/>
                <a:gd name="connsiteX40" fmla="*/ 348782 w 1005802"/>
                <a:gd name="connsiteY40" fmla="*/ 256302 h 716980"/>
                <a:gd name="connsiteX41" fmla="*/ 372766 w 1005802"/>
                <a:gd name="connsiteY41" fmla="*/ 254338 h 716980"/>
                <a:gd name="connsiteX42" fmla="*/ 412088 w 1005802"/>
                <a:gd name="connsiteY42" fmla="*/ 227205 h 716980"/>
                <a:gd name="connsiteX43" fmla="*/ 421525 w 1005802"/>
                <a:gd name="connsiteY43" fmla="*/ 208725 h 716980"/>
                <a:gd name="connsiteX44" fmla="*/ 420740 w 1005802"/>
                <a:gd name="connsiteY44" fmla="*/ 194961 h 716980"/>
                <a:gd name="connsiteX45" fmla="*/ 416021 w 1005802"/>
                <a:gd name="connsiteY45" fmla="*/ 134013 h 716980"/>
                <a:gd name="connsiteX46" fmla="*/ 411301 w 1005802"/>
                <a:gd name="connsiteY46" fmla="*/ 73065 h 716980"/>
                <a:gd name="connsiteX47" fmla="*/ 424278 w 1005802"/>
                <a:gd name="connsiteY47" fmla="*/ 53011 h 716980"/>
                <a:gd name="connsiteX48" fmla="*/ 545779 w 1005802"/>
                <a:gd name="connsiteY48" fmla="*/ 12117 h 716980"/>
                <a:gd name="connsiteX49" fmla="*/ 553644 w 1005802"/>
                <a:gd name="connsiteY49" fmla="*/ 10938 h 716980"/>
                <a:gd name="connsiteX50" fmla="*/ 570161 w 1005802"/>
                <a:gd name="connsiteY50" fmla="*/ 21948 h 716980"/>
                <a:gd name="connsiteX51" fmla="*/ 646049 w 1005802"/>
                <a:gd name="connsiteY51" fmla="*/ 131655 h 716980"/>
                <a:gd name="connsiteX52" fmla="*/ 669644 w 1005802"/>
                <a:gd name="connsiteY52" fmla="*/ 143058 h 716980"/>
                <a:gd name="connsiteX53" fmla="*/ 710145 w 1005802"/>
                <a:gd name="connsiteY53" fmla="*/ 141486 h 716980"/>
                <a:gd name="connsiteX54" fmla="*/ 722727 w 1005802"/>
                <a:gd name="connsiteY54" fmla="*/ 135193 h 716980"/>
                <a:gd name="connsiteX55" fmla="*/ 727052 w 1005802"/>
                <a:gd name="connsiteY55" fmla="*/ 128902 h 716980"/>
                <a:gd name="connsiteX56" fmla="*/ 746712 w 1005802"/>
                <a:gd name="connsiteY56" fmla="*/ 92727 h 716980"/>
                <a:gd name="connsiteX57" fmla="*/ 790753 w 1005802"/>
                <a:gd name="connsiteY57" fmla="*/ 10546 h 716980"/>
                <a:gd name="connsiteX58" fmla="*/ 812773 w 1005802"/>
                <a:gd name="connsiteY58" fmla="*/ 715 h 71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005802" h="716980">
                  <a:moveTo>
                    <a:pt x="707784" y="371382"/>
                  </a:moveTo>
                  <a:cubicBezTo>
                    <a:pt x="822546" y="371382"/>
                    <a:pt x="923726" y="429527"/>
                    <a:pt x="983473" y="517965"/>
                  </a:cubicBezTo>
                  <a:lnTo>
                    <a:pt x="1005802" y="559103"/>
                  </a:lnTo>
                  <a:lnTo>
                    <a:pt x="1005802" y="716980"/>
                  </a:lnTo>
                  <a:lnTo>
                    <a:pt x="907688" y="716980"/>
                  </a:lnTo>
                  <a:lnTo>
                    <a:pt x="910338" y="703852"/>
                  </a:lnTo>
                  <a:cubicBezTo>
                    <a:pt x="910338" y="591985"/>
                    <a:pt x="819651" y="501298"/>
                    <a:pt x="707784" y="501298"/>
                  </a:cubicBezTo>
                  <a:cubicBezTo>
                    <a:pt x="595917" y="501298"/>
                    <a:pt x="505231" y="591985"/>
                    <a:pt x="505231" y="703852"/>
                  </a:cubicBezTo>
                  <a:lnTo>
                    <a:pt x="507882" y="716980"/>
                  </a:lnTo>
                  <a:lnTo>
                    <a:pt x="377966" y="716980"/>
                  </a:lnTo>
                  <a:lnTo>
                    <a:pt x="375315" y="703852"/>
                  </a:lnTo>
                  <a:cubicBezTo>
                    <a:pt x="375315" y="520233"/>
                    <a:pt x="524166" y="371382"/>
                    <a:pt x="707784" y="371382"/>
                  </a:cubicBezTo>
                  <a:close/>
                  <a:moveTo>
                    <a:pt x="812773" y="715"/>
                  </a:moveTo>
                  <a:cubicBezTo>
                    <a:pt x="855241" y="10938"/>
                    <a:pt x="897706" y="20769"/>
                    <a:pt x="940174" y="30993"/>
                  </a:cubicBezTo>
                  <a:cubicBezTo>
                    <a:pt x="949218" y="33351"/>
                    <a:pt x="954722" y="40037"/>
                    <a:pt x="955116" y="49473"/>
                  </a:cubicBezTo>
                  <a:cubicBezTo>
                    <a:pt x="955509" y="54585"/>
                    <a:pt x="955509" y="59697"/>
                    <a:pt x="955903" y="64808"/>
                  </a:cubicBezTo>
                  <a:cubicBezTo>
                    <a:pt x="957080" y="96660"/>
                    <a:pt x="957869" y="128509"/>
                    <a:pt x="959047" y="159966"/>
                  </a:cubicBezTo>
                  <a:cubicBezTo>
                    <a:pt x="959441" y="168616"/>
                    <a:pt x="959836" y="177660"/>
                    <a:pt x="960228" y="186312"/>
                  </a:cubicBezTo>
                  <a:cubicBezTo>
                    <a:pt x="960620" y="194961"/>
                    <a:pt x="964945" y="201647"/>
                    <a:pt x="972418" y="205972"/>
                  </a:cubicBezTo>
                  <a:cubicBezTo>
                    <a:pt x="981854" y="211476"/>
                    <a:pt x="991685" y="216590"/>
                    <a:pt x="1001122" y="222486"/>
                  </a:cubicBezTo>
                  <a:lnTo>
                    <a:pt x="1005802" y="223840"/>
                  </a:lnTo>
                  <a:lnTo>
                    <a:pt x="1005802" y="419617"/>
                  </a:lnTo>
                  <a:lnTo>
                    <a:pt x="999746" y="412262"/>
                  </a:lnTo>
                  <a:cubicBezTo>
                    <a:pt x="925035" y="337404"/>
                    <a:pt x="821817" y="291103"/>
                    <a:pt x="707784" y="291299"/>
                  </a:cubicBezTo>
                  <a:cubicBezTo>
                    <a:pt x="482867" y="290907"/>
                    <a:pt x="295696" y="472177"/>
                    <a:pt x="294911" y="702600"/>
                  </a:cubicBezTo>
                  <a:lnTo>
                    <a:pt x="296304" y="716980"/>
                  </a:lnTo>
                  <a:lnTo>
                    <a:pt x="38150" y="716980"/>
                  </a:lnTo>
                  <a:lnTo>
                    <a:pt x="0" y="702600"/>
                  </a:lnTo>
                  <a:cubicBezTo>
                    <a:pt x="0" y="695130"/>
                    <a:pt x="0" y="688052"/>
                    <a:pt x="0" y="680581"/>
                  </a:cubicBezTo>
                  <a:cubicBezTo>
                    <a:pt x="1180" y="667605"/>
                    <a:pt x="2359" y="655023"/>
                    <a:pt x="3538" y="642046"/>
                  </a:cubicBezTo>
                  <a:cubicBezTo>
                    <a:pt x="5899" y="616880"/>
                    <a:pt x="9437" y="591714"/>
                    <a:pt x="13369" y="566943"/>
                  </a:cubicBezTo>
                  <a:cubicBezTo>
                    <a:pt x="14548" y="558685"/>
                    <a:pt x="20447" y="552787"/>
                    <a:pt x="29099" y="551213"/>
                  </a:cubicBezTo>
                  <a:cubicBezTo>
                    <a:pt x="73925" y="542956"/>
                    <a:pt x="118358" y="535091"/>
                    <a:pt x="163184" y="526834"/>
                  </a:cubicBezTo>
                  <a:cubicBezTo>
                    <a:pt x="172621" y="525262"/>
                    <a:pt x="178912" y="520150"/>
                    <a:pt x="182844" y="511499"/>
                  </a:cubicBezTo>
                  <a:cubicBezTo>
                    <a:pt x="189530" y="494984"/>
                    <a:pt x="196608" y="478470"/>
                    <a:pt x="203291" y="462348"/>
                  </a:cubicBezTo>
                  <a:cubicBezTo>
                    <a:pt x="207618" y="452125"/>
                    <a:pt x="206437" y="443473"/>
                    <a:pt x="199753" y="434429"/>
                  </a:cubicBezTo>
                  <a:cubicBezTo>
                    <a:pt x="173408" y="400219"/>
                    <a:pt x="147455" y="365616"/>
                    <a:pt x="121504" y="331408"/>
                  </a:cubicBezTo>
                  <a:cubicBezTo>
                    <a:pt x="114818" y="322364"/>
                    <a:pt x="114818" y="314499"/>
                    <a:pt x="121896" y="305849"/>
                  </a:cubicBezTo>
                  <a:cubicBezTo>
                    <a:pt x="147062" y="274392"/>
                    <a:pt x="172228" y="243327"/>
                    <a:pt x="197787" y="211870"/>
                  </a:cubicBezTo>
                  <a:cubicBezTo>
                    <a:pt x="206044" y="202039"/>
                    <a:pt x="212730" y="200073"/>
                    <a:pt x="224525" y="204792"/>
                  </a:cubicBezTo>
                  <a:cubicBezTo>
                    <a:pt x="265813" y="222094"/>
                    <a:pt x="307099" y="239003"/>
                    <a:pt x="348782" y="256302"/>
                  </a:cubicBezTo>
                  <a:cubicBezTo>
                    <a:pt x="357039" y="259842"/>
                    <a:pt x="365294" y="259449"/>
                    <a:pt x="372766" y="254338"/>
                  </a:cubicBezTo>
                  <a:cubicBezTo>
                    <a:pt x="386135" y="245294"/>
                    <a:pt x="399112" y="236250"/>
                    <a:pt x="412088" y="227205"/>
                  </a:cubicBezTo>
                  <a:cubicBezTo>
                    <a:pt x="418379" y="222881"/>
                    <a:pt x="421525" y="216590"/>
                    <a:pt x="421525" y="208725"/>
                  </a:cubicBezTo>
                  <a:cubicBezTo>
                    <a:pt x="421525" y="204006"/>
                    <a:pt x="421132" y="199288"/>
                    <a:pt x="420740" y="194961"/>
                  </a:cubicBezTo>
                  <a:cubicBezTo>
                    <a:pt x="419166" y="174515"/>
                    <a:pt x="417592" y="154460"/>
                    <a:pt x="416021" y="134013"/>
                  </a:cubicBezTo>
                  <a:cubicBezTo>
                    <a:pt x="414447" y="113567"/>
                    <a:pt x="412875" y="93512"/>
                    <a:pt x="411301" y="73065"/>
                  </a:cubicBezTo>
                  <a:cubicBezTo>
                    <a:pt x="410514" y="63629"/>
                    <a:pt x="415234" y="56159"/>
                    <a:pt x="424278" y="53011"/>
                  </a:cubicBezTo>
                  <a:cubicBezTo>
                    <a:pt x="464779" y="39250"/>
                    <a:pt x="505280" y="25486"/>
                    <a:pt x="545779" y="12117"/>
                  </a:cubicBezTo>
                  <a:cubicBezTo>
                    <a:pt x="548532" y="11333"/>
                    <a:pt x="550893" y="10938"/>
                    <a:pt x="553644" y="10938"/>
                  </a:cubicBezTo>
                  <a:cubicBezTo>
                    <a:pt x="561114" y="11333"/>
                    <a:pt x="565834" y="16050"/>
                    <a:pt x="570161" y="21948"/>
                  </a:cubicBezTo>
                  <a:cubicBezTo>
                    <a:pt x="595325" y="58517"/>
                    <a:pt x="620885" y="95086"/>
                    <a:pt x="646049" y="131655"/>
                  </a:cubicBezTo>
                  <a:cubicBezTo>
                    <a:pt x="651948" y="139912"/>
                    <a:pt x="659813" y="143844"/>
                    <a:pt x="669644" y="143058"/>
                  </a:cubicBezTo>
                  <a:cubicBezTo>
                    <a:pt x="683013" y="141878"/>
                    <a:pt x="696774" y="141486"/>
                    <a:pt x="710145" y="141486"/>
                  </a:cubicBezTo>
                  <a:cubicBezTo>
                    <a:pt x="715649" y="141486"/>
                    <a:pt x="719581" y="139520"/>
                    <a:pt x="722727" y="135193"/>
                  </a:cubicBezTo>
                  <a:cubicBezTo>
                    <a:pt x="724299" y="133229"/>
                    <a:pt x="725872" y="130868"/>
                    <a:pt x="727052" y="128902"/>
                  </a:cubicBezTo>
                  <a:cubicBezTo>
                    <a:pt x="733737" y="116712"/>
                    <a:pt x="740028" y="104523"/>
                    <a:pt x="746712" y="92727"/>
                  </a:cubicBezTo>
                  <a:cubicBezTo>
                    <a:pt x="761262" y="65203"/>
                    <a:pt x="776205" y="38070"/>
                    <a:pt x="790753" y="10546"/>
                  </a:cubicBezTo>
                  <a:cubicBezTo>
                    <a:pt x="795472" y="1894"/>
                    <a:pt x="802942" y="-1646"/>
                    <a:pt x="812773" y="71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15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2" name="Freeform: Shape 22">
              <a:extLst>
                <a:ext uri="{FF2B5EF4-FFF2-40B4-BE49-F238E27FC236}">
                  <a16:creationId xmlns:a16="http://schemas.microsoft.com/office/drawing/2014/main" xmlns="" id="{95B722F6-6958-46C8-9808-EB8D964E2C43}"/>
                </a:ext>
              </a:extLst>
            </p:cNvPr>
            <p:cNvSpPr/>
            <p:nvPr/>
          </p:nvSpPr>
          <p:spPr>
            <a:xfrm rot="10800000">
              <a:off x="5897822" y="928688"/>
              <a:ext cx="839355" cy="366296"/>
            </a:xfrm>
            <a:custGeom>
              <a:avLst/>
              <a:gdLst>
                <a:gd name="connsiteX0" fmla="*/ 585792 w 1177267"/>
                <a:gd name="connsiteY0" fmla="*/ 310507 h 513761"/>
                <a:gd name="connsiteX1" fmla="*/ 841921 w 1177267"/>
                <a:gd name="connsiteY1" fmla="*/ 480280 h 513761"/>
                <a:gd name="connsiteX2" fmla="*/ 848680 w 1177267"/>
                <a:gd name="connsiteY2" fmla="*/ 513761 h 513761"/>
                <a:gd name="connsiteX3" fmla="*/ 735903 w 1177267"/>
                <a:gd name="connsiteY3" fmla="*/ 513761 h 513761"/>
                <a:gd name="connsiteX4" fmla="*/ 705542 w 1177267"/>
                <a:gd name="connsiteY4" fmla="*/ 468730 h 513761"/>
                <a:gd name="connsiteX5" fmla="*/ 585792 w 1177267"/>
                <a:gd name="connsiteY5" fmla="*/ 419128 h 513761"/>
                <a:gd name="connsiteX6" fmla="*/ 466043 w 1177267"/>
                <a:gd name="connsiteY6" fmla="*/ 468730 h 513761"/>
                <a:gd name="connsiteX7" fmla="*/ 435682 w 1177267"/>
                <a:gd name="connsiteY7" fmla="*/ 513761 h 513761"/>
                <a:gd name="connsiteX8" fmla="*/ 322905 w 1177267"/>
                <a:gd name="connsiteY8" fmla="*/ 513761 h 513761"/>
                <a:gd name="connsiteX9" fmla="*/ 329665 w 1177267"/>
                <a:gd name="connsiteY9" fmla="*/ 480280 h 513761"/>
                <a:gd name="connsiteX10" fmla="*/ 585792 w 1177267"/>
                <a:gd name="connsiteY10" fmla="*/ 310507 h 513761"/>
                <a:gd name="connsiteX11" fmla="*/ 673572 w 1177267"/>
                <a:gd name="connsiteY11" fmla="*/ 598 h 513761"/>
                <a:gd name="connsiteX12" fmla="*/ 780090 w 1177267"/>
                <a:gd name="connsiteY12" fmla="*/ 25912 h 513761"/>
                <a:gd name="connsiteX13" fmla="*/ 792583 w 1177267"/>
                <a:gd name="connsiteY13" fmla="*/ 41364 h 513761"/>
                <a:gd name="connsiteX14" fmla="*/ 793241 w 1177267"/>
                <a:gd name="connsiteY14" fmla="*/ 54185 h 513761"/>
                <a:gd name="connsiteX15" fmla="*/ 795869 w 1177267"/>
                <a:gd name="connsiteY15" fmla="*/ 133746 h 513761"/>
                <a:gd name="connsiteX16" fmla="*/ 796857 w 1177267"/>
                <a:gd name="connsiteY16" fmla="*/ 155772 h 513761"/>
                <a:gd name="connsiteX17" fmla="*/ 807048 w 1177267"/>
                <a:gd name="connsiteY17" fmla="*/ 172210 h 513761"/>
                <a:gd name="connsiteX18" fmla="*/ 831047 w 1177267"/>
                <a:gd name="connsiteY18" fmla="*/ 186017 h 513761"/>
                <a:gd name="connsiteX19" fmla="*/ 854060 w 1177267"/>
                <a:gd name="connsiteY19" fmla="*/ 186017 h 513761"/>
                <a:gd name="connsiteX20" fmla="*/ 951374 w 1177267"/>
                <a:gd name="connsiteY20" fmla="*/ 131772 h 513761"/>
                <a:gd name="connsiteX21" fmla="*/ 972085 w 1177267"/>
                <a:gd name="connsiteY21" fmla="*/ 134732 h 513761"/>
                <a:gd name="connsiteX22" fmla="*/ 1047700 w 1177267"/>
                <a:gd name="connsiteY22" fmla="*/ 211990 h 513761"/>
                <a:gd name="connsiteX23" fmla="*/ 1050330 w 1177267"/>
                <a:gd name="connsiteY23" fmla="*/ 233359 h 513761"/>
                <a:gd name="connsiteX24" fmla="*/ 993784 w 1177267"/>
                <a:gd name="connsiteY24" fmla="*/ 328701 h 513761"/>
                <a:gd name="connsiteX25" fmla="*/ 993454 w 1177267"/>
                <a:gd name="connsiteY25" fmla="*/ 350726 h 513761"/>
                <a:gd name="connsiteX26" fmla="*/ 1007919 w 1177267"/>
                <a:gd name="connsiteY26" fmla="*/ 377356 h 513761"/>
                <a:gd name="connsiteX27" fmla="*/ 1024687 w 1177267"/>
                <a:gd name="connsiteY27" fmla="*/ 387876 h 513761"/>
                <a:gd name="connsiteX28" fmla="*/ 1062495 w 1177267"/>
                <a:gd name="connsiteY28" fmla="*/ 390506 h 513761"/>
                <a:gd name="connsiteX29" fmla="*/ 1139423 w 1177267"/>
                <a:gd name="connsiteY29" fmla="*/ 395438 h 513761"/>
                <a:gd name="connsiteX30" fmla="*/ 1154219 w 1177267"/>
                <a:gd name="connsiteY30" fmla="*/ 407931 h 513761"/>
                <a:gd name="connsiteX31" fmla="*/ 1177267 w 1177267"/>
                <a:gd name="connsiteY31" fmla="*/ 513761 h 513761"/>
                <a:gd name="connsiteX32" fmla="*/ 915800 w 1177267"/>
                <a:gd name="connsiteY32" fmla="*/ 513761 h 513761"/>
                <a:gd name="connsiteX33" fmla="*/ 903868 w 1177267"/>
                <a:gd name="connsiteY33" fmla="*/ 454599 h 513761"/>
                <a:gd name="connsiteX34" fmla="*/ 585792 w 1177267"/>
                <a:gd name="connsiteY34" fmla="*/ 243551 h 513761"/>
                <a:gd name="connsiteX35" fmla="*/ 268365 w 1177267"/>
                <a:gd name="connsiteY35" fmla="*/ 452380 h 513761"/>
                <a:gd name="connsiteX36" fmla="*/ 255744 w 1177267"/>
                <a:gd name="connsiteY36" fmla="*/ 513761 h 513761"/>
                <a:gd name="connsiteX37" fmla="*/ 0 w 1177267"/>
                <a:gd name="connsiteY37" fmla="*/ 513761 h 513761"/>
                <a:gd name="connsiteX38" fmla="*/ 5203 w 1177267"/>
                <a:gd name="connsiteY38" fmla="*/ 474012 h 513761"/>
                <a:gd name="connsiteX39" fmla="*/ 18354 w 1177267"/>
                <a:gd name="connsiteY39" fmla="*/ 460861 h 513761"/>
                <a:gd name="connsiteX40" fmla="*/ 130461 w 1177267"/>
                <a:gd name="connsiteY40" fmla="*/ 440478 h 513761"/>
                <a:gd name="connsiteX41" fmla="*/ 146898 w 1177267"/>
                <a:gd name="connsiteY41" fmla="*/ 427656 h 513761"/>
                <a:gd name="connsiteX42" fmla="*/ 163994 w 1177267"/>
                <a:gd name="connsiteY42" fmla="*/ 386562 h 513761"/>
                <a:gd name="connsiteX43" fmla="*/ 161036 w 1177267"/>
                <a:gd name="connsiteY43" fmla="*/ 363219 h 513761"/>
                <a:gd name="connsiteX44" fmla="*/ 95613 w 1177267"/>
                <a:gd name="connsiteY44" fmla="*/ 277085 h 513761"/>
                <a:gd name="connsiteX45" fmla="*/ 95941 w 1177267"/>
                <a:gd name="connsiteY45" fmla="*/ 255716 h 513761"/>
                <a:gd name="connsiteX46" fmla="*/ 159392 w 1177267"/>
                <a:gd name="connsiteY46" fmla="*/ 177142 h 513761"/>
                <a:gd name="connsiteX47" fmla="*/ 181747 w 1177267"/>
                <a:gd name="connsiteY47" fmla="*/ 171224 h 513761"/>
                <a:gd name="connsiteX48" fmla="*/ 285636 w 1177267"/>
                <a:gd name="connsiteY48" fmla="*/ 214290 h 513761"/>
                <a:gd name="connsiteX49" fmla="*/ 305689 w 1177267"/>
                <a:gd name="connsiteY49" fmla="*/ 212648 h 513761"/>
                <a:gd name="connsiteX50" fmla="*/ 338566 w 1177267"/>
                <a:gd name="connsiteY50" fmla="*/ 189963 h 513761"/>
                <a:gd name="connsiteX51" fmla="*/ 346455 w 1177267"/>
                <a:gd name="connsiteY51" fmla="*/ 174512 h 513761"/>
                <a:gd name="connsiteX52" fmla="*/ 345799 w 1177267"/>
                <a:gd name="connsiteY52" fmla="*/ 163004 h 513761"/>
                <a:gd name="connsiteX53" fmla="*/ 341853 w 1177267"/>
                <a:gd name="connsiteY53" fmla="*/ 112047 h 513761"/>
                <a:gd name="connsiteX54" fmla="*/ 337908 w 1177267"/>
                <a:gd name="connsiteY54" fmla="*/ 61089 h 513761"/>
                <a:gd name="connsiteX55" fmla="*/ 348757 w 1177267"/>
                <a:gd name="connsiteY55" fmla="*/ 44322 h 513761"/>
                <a:gd name="connsiteX56" fmla="*/ 450343 w 1177267"/>
                <a:gd name="connsiteY56" fmla="*/ 10131 h 513761"/>
                <a:gd name="connsiteX57" fmla="*/ 456918 w 1177267"/>
                <a:gd name="connsiteY57" fmla="*/ 9145 h 513761"/>
                <a:gd name="connsiteX58" fmla="*/ 470728 w 1177267"/>
                <a:gd name="connsiteY58" fmla="*/ 18351 h 513761"/>
                <a:gd name="connsiteX59" fmla="*/ 534177 w 1177267"/>
                <a:gd name="connsiteY59" fmla="*/ 110075 h 513761"/>
                <a:gd name="connsiteX60" fmla="*/ 553904 w 1177267"/>
                <a:gd name="connsiteY60" fmla="*/ 119608 h 513761"/>
                <a:gd name="connsiteX61" fmla="*/ 587766 w 1177267"/>
                <a:gd name="connsiteY61" fmla="*/ 118294 h 513761"/>
                <a:gd name="connsiteX62" fmla="*/ 598286 w 1177267"/>
                <a:gd name="connsiteY62" fmla="*/ 113033 h 513761"/>
                <a:gd name="connsiteX63" fmla="*/ 601902 w 1177267"/>
                <a:gd name="connsiteY63" fmla="*/ 107773 h 513761"/>
                <a:gd name="connsiteX64" fmla="*/ 618339 w 1177267"/>
                <a:gd name="connsiteY64" fmla="*/ 77528 h 513761"/>
                <a:gd name="connsiteX65" fmla="*/ 655161 w 1177267"/>
                <a:gd name="connsiteY65" fmla="*/ 8817 h 513761"/>
                <a:gd name="connsiteX66" fmla="*/ 673572 w 1177267"/>
                <a:gd name="connsiteY66" fmla="*/ 598 h 513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177267" h="513761">
                  <a:moveTo>
                    <a:pt x="585792" y="310507"/>
                  </a:moveTo>
                  <a:cubicBezTo>
                    <a:pt x="700933" y="310507"/>
                    <a:pt x="799722" y="380511"/>
                    <a:pt x="841921" y="480280"/>
                  </a:cubicBezTo>
                  <a:lnTo>
                    <a:pt x="848680" y="513761"/>
                  </a:lnTo>
                  <a:lnTo>
                    <a:pt x="735903" y="513761"/>
                  </a:lnTo>
                  <a:lnTo>
                    <a:pt x="705542" y="468730"/>
                  </a:lnTo>
                  <a:cubicBezTo>
                    <a:pt x="674896" y="438083"/>
                    <a:pt x="632558" y="419128"/>
                    <a:pt x="585792" y="419128"/>
                  </a:cubicBezTo>
                  <a:cubicBezTo>
                    <a:pt x="539027" y="419128"/>
                    <a:pt x="496689" y="438083"/>
                    <a:pt x="466043" y="468730"/>
                  </a:cubicBezTo>
                  <a:lnTo>
                    <a:pt x="435682" y="513761"/>
                  </a:lnTo>
                  <a:lnTo>
                    <a:pt x="322905" y="513761"/>
                  </a:lnTo>
                  <a:lnTo>
                    <a:pt x="329665" y="480280"/>
                  </a:lnTo>
                  <a:cubicBezTo>
                    <a:pt x="371863" y="380511"/>
                    <a:pt x="470652" y="310507"/>
                    <a:pt x="585792" y="310507"/>
                  </a:cubicBezTo>
                  <a:close/>
                  <a:moveTo>
                    <a:pt x="673572" y="598"/>
                  </a:moveTo>
                  <a:cubicBezTo>
                    <a:pt x="709079" y="9145"/>
                    <a:pt x="744583" y="17365"/>
                    <a:pt x="780090" y="25912"/>
                  </a:cubicBezTo>
                  <a:cubicBezTo>
                    <a:pt x="787651" y="27884"/>
                    <a:pt x="792253" y="33474"/>
                    <a:pt x="792583" y="41364"/>
                  </a:cubicBezTo>
                  <a:cubicBezTo>
                    <a:pt x="792911" y="45638"/>
                    <a:pt x="792911" y="49911"/>
                    <a:pt x="793241" y="54185"/>
                  </a:cubicBezTo>
                  <a:cubicBezTo>
                    <a:pt x="794225" y="80816"/>
                    <a:pt x="794885" y="107445"/>
                    <a:pt x="795869" y="133746"/>
                  </a:cubicBezTo>
                  <a:cubicBezTo>
                    <a:pt x="796199" y="140977"/>
                    <a:pt x="796529" y="148539"/>
                    <a:pt x="796857" y="155772"/>
                  </a:cubicBezTo>
                  <a:cubicBezTo>
                    <a:pt x="797185" y="163004"/>
                    <a:pt x="800801" y="168594"/>
                    <a:pt x="807048" y="172210"/>
                  </a:cubicBezTo>
                  <a:cubicBezTo>
                    <a:pt x="814938" y="176812"/>
                    <a:pt x="823158" y="181087"/>
                    <a:pt x="831047" y="186017"/>
                  </a:cubicBezTo>
                  <a:cubicBezTo>
                    <a:pt x="838939" y="190621"/>
                    <a:pt x="846171" y="190291"/>
                    <a:pt x="854060" y="186017"/>
                  </a:cubicBezTo>
                  <a:cubicBezTo>
                    <a:pt x="886609" y="167936"/>
                    <a:pt x="918826" y="149855"/>
                    <a:pt x="951374" y="131772"/>
                  </a:cubicBezTo>
                  <a:cubicBezTo>
                    <a:pt x="958935" y="127500"/>
                    <a:pt x="966167" y="128814"/>
                    <a:pt x="972085" y="134732"/>
                  </a:cubicBezTo>
                  <a:cubicBezTo>
                    <a:pt x="997400" y="160374"/>
                    <a:pt x="1022385" y="186347"/>
                    <a:pt x="1047700" y="211990"/>
                  </a:cubicBezTo>
                  <a:cubicBezTo>
                    <a:pt x="1054275" y="218894"/>
                    <a:pt x="1055261" y="225141"/>
                    <a:pt x="1050330" y="233359"/>
                  </a:cubicBezTo>
                  <a:cubicBezTo>
                    <a:pt x="1031590" y="265250"/>
                    <a:pt x="1012523" y="296810"/>
                    <a:pt x="993784" y="328701"/>
                  </a:cubicBezTo>
                  <a:cubicBezTo>
                    <a:pt x="989510" y="335932"/>
                    <a:pt x="989180" y="343494"/>
                    <a:pt x="993454" y="350726"/>
                  </a:cubicBezTo>
                  <a:cubicBezTo>
                    <a:pt x="998386" y="359603"/>
                    <a:pt x="1002989" y="368479"/>
                    <a:pt x="1007919" y="377356"/>
                  </a:cubicBezTo>
                  <a:cubicBezTo>
                    <a:pt x="1011537" y="383932"/>
                    <a:pt x="1017125" y="387548"/>
                    <a:pt x="1024687" y="387876"/>
                  </a:cubicBezTo>
                  <a:cubicBezTo>
                    <a:pt x="1037180" y="388864"/>
                    <a:pt x="1050001" y="389520"/>
                    <a:pt x="1062495" y="390506"/>
                  </a:cubicBezTo>
                  <a:cubicBezTo>
                    <a:pt x="1088138" y="392150"/>
                    <a:pt x="1113781" y="393794"/>
                    <a:pt x="1139423" y="395438"/>
                  </a:cubicBezTo>
                  <a:cubicBezTo>
                    <a:pt x="1146657" y="395768"/>
                    <a:pt x="1152575" y="400698"/>
                    <a:pt x="1154219" y="407931"/>
                  </a:cubicBezTo>
                  <a:lnTo>
                    <a:pt x="1177267" y="513761"/>
                  </a:lnTo>
                  <a:lnTo>
                    <a:pt x="915800" y="513761"/>
                  </a:lnTo>
                  <a:lnTo>
                    <a:pt x="903868" y="454599"/>
                  </a:lnTo>
                  <a:cubicBezTo>
                    <a:pt x="851472" y="330529"/>
                    <a:pt x="728803" y="243305"/>
                    <a:pt x="585792" y="243551"/>
                  </a:cubicBezTo>
                  <a:cubicBezTo>
                    <a:pt x="444755" y="243305"/>
                    <a:pt x="321470" y="328494"/>
                    <a:pt x="268365" y="452380"/>
                  </a:cubicBezTo>
                  <a:lnTo>
                    <a:pt x="255744" y="513761"/>
                  </a:lnTo>
                  <a:lnTo>
                    <a:pt x="0" y="513761"/>
                  </a:lnTo>
                  <a:lnTo>
                    <a:pt x="5203" y="474012"/>
                  </a:lnTo>
                  <a:cubicBezTo>
                    <a:pt x="6189" y="467108"/>
                    <a:pt x="11121" y="462177"/>
                    <a:pt x="18354" y="460861"/>
                  </a:cubicBezTo>
                  <a:cubicBezTo>
                    <a:pt x="55832" y="453957"/>
                    <a:pt x="92983" y="447381"/>
                    <a:pt x="130461" y="440478"/>
                  </a:cubicBezTo>
                  <a:cubicBezTo>
                    <a:pt x="138351" y="439164"/>
                    <a:pt x="143611" y="434890"/>
                    <a:pt x="146898" y="427656"/>
                  </a:cubicBezTo>
                  <a:cubicBezTo>
                    <a:pt x="152488" y="413849"/>
                    <a:pt x="158406" y="400041"/>
                    <a:pt x="163994" y="386562"/>
                  </a:cubicBezTo>
                  <a:cubicBezTo>
                    <a:pt x="167611" y="378014"/>
                    <a:pt x="166624" y="370781"/>
                    <a:pt x="161036" y="363219"/>
                  </a:cubicBezTo>
                  <a:cubicBezTo>
                    <a:pt x="139009" y="334617"/>
                    <a:pt x="117310" y="305686"/>
                    <a:pt x="95613" y="277085"/>
                  </a:cubicBezTo>
                  <a:cubicBezTo>
                    <a:pt x="90023" y="269523"/>
                    <a:pt x="90023" y="262948"/>
                    <a:pt x="95941" y="255716"/>
                  </a:cubicBezTo>
                  <a:cubicBezTo>
                    <a:pt x="116982" y="229415"/>
                    <a:pt x="138023" y="203442"/>
                    <a:pt x="159392" y="177142"/>
                  </a:cubicBezTo>
                  <a:cubicBezTo>
                    <a:pt x="166295" y="168922"/>
                    <a:pt x="171885" y="167278"/>
                    <a:pt x="181747" y="171224"/>
                  </a:cubicBezTo>
                  <a:cubicBezTo>
                    <a:pt x="216267" y="185689"/>
                    <a:pt x="250786" y="199826"/>
                    <a:pt x="285636" y="214290"/>
                  </a:cubicBezTo>
                  <a:cubicBezTo>
                    <a:pt x="292540" y="217250"/>
                    <a:pt x="299442" y="216922"/>
                    <a:pt x="305689" y="212648"/>
                  </a:cubicBezTo>
                  <a:cubicBezTo>
                    <a:pt x="316867" y="205086"/>
                    <a:pt x="327716" y="197525"/>
                    <a:pt x="338566" y="189963"/>
                  </a:cubicBezTo>
                  <a:cubicBezTo>
                    <a:pt x="343825" y="186347"/>
                    <a:pt x="346455" y="181087"/>
                    <a:pt x="346455" y="174512"/>
                  </a:cubicBezTo>
                  <a:cubicBezTo>
                    <a:pt x="346455" y="170566"/>
                    <a:pt x="346127" y="166622"/>
                    <a:pt x="345799" y="163004"/>
                  </a:cubicBezTo>
                  <a:cubicBezTo>
                    <a:pt x="344483" y="145909"/>
                    <a:pt x="343168" y="129142"/>
                    <a:pt x="341853" y="112047"/>
                  </a:cubicBezTo>
                  <a:cubicBezTo>
                    <a:pt x="340538" y="94951"/>
                    <a:pt x="339224" y="78184"/>
                    <a:pt x="337908" y="61089"/>
                  </a:cubicBezTo>
                  <a:cubicBezTo>
                    <a:pt x="337250" y="53199"/>
                    <a:pt x="341196" y="46953"/>
                    <a:pt x="348757" y="44322"/>
                  </a:cubicBezTo>
                  <a:cubicBezTo>
                    <a:pt x="382620" y="32816"/>
                    <a:pt x="416482" y="21309"/>
                    <a:pt x="450343" y="10131"/>
                  </a:cubicBezTo>
                  <a:cubicBezTo>
                    <a:pt x="452645" y="9475"/>
                    <a:pt x="454618" y="9145"/>
                    <a:pt x="456918" y="9145"/>
                  </a:cubicBezTo>
                  <a:cubicBezTo>
                    <a:pt x="463164" y="9475"/>
                    <a:pt x="467110" y="13419"/>
                    <a:pt x="470728" y="18351"/>
                  </a:cubicBezTo>
                  <a:cubicBezTo>
                    <a:pt x="491767" y="48925"/>
                    <a:pt x="513138" y="79500"/>
                    <a:pt x="534177" y="110075"/>
                  </a:cubicBezTo>
                  <a:cubicBezTo>
                    <a:pt x="539109" y="116978"/>
                    <a:pt x="545684" y="120266"/>
                    <a:pt x="553904" y="119608"/>
                  </a:cubicBezTo>
                  <a:cubicBezTo>
                    <a:pt x="565081" y="118622"/>
                    <a:pt x="576587" y="118294"/>
                    <a:pt x="587766" y="118294"/>
                  </a:cubicBezTo>
                  <a:cubicBezTo>
                    <a:pt x="592368" y="118294"/>
                    <a:pt x="595656" y="116650"/>
                    <a:pt x="598286" y="113033"/>
                  </a:cubicBezTo>
                  <a:cubicBezTo>
                    <a:pt x="599600" y="111390"/>
                    <a:pt x="600916" y="109417"/>
                    <a:pt x="601902" y="107773"/>
                  </a:cubicBezTo>
                  <a:cubicBezTo>
                    <a:pt x="607491" y="97581"/>
                    <a:pt x="612751" y="87390"/>
                    <a:pt x="618339" y="77528"/>
                  </a:cubicBezTo>
                  <a:cubicBezTo>
                    <a:pt x="630504" y="54515"/>
                    <a:pt x="642998" y="31830"/>
                    <a:pt x="655161" y="8817"/>
                  </a:cubicBezTo>
                  <a:cubicBezTo>
                    <a:pt x="659107" y="1584"/>
                    <a:pt x="665353" y="-1376"/>
                    <a:pt x="673572" y="59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15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D66A624F-6449-4E95-A8AC-0B4E4911F3C6}"/>
              </a:ext>
            </a:extLst>
          </p:cNvPr>
          <p:cNvGrpSpPr/>
          <p:nvPr/>
        </p:nvGrpSpPr>
        <p:grpSpPr>
          <a:xfrm>
            <a:off x="962893" y="3520271"/>
            <a:ext cx="2611480" cy="287375"/>
            <a:chOff x="2599595" y="3889123"/>
            <a:chExt cx="2611480" cy="287375"/>
          </a:xfrm>
        </p:grpSpPr>
        <p:sp>
          <p:nvSpPr>
            <p:cNvPr id="32" name="Freeform: Shape 32">
              <a:extLst>
                <a:ext uri="{FF2B5EF4-FFF2-40B4-BE49-F238E27FC236}">
                  <a16:creationId xmlns:a16="http://schemas.microsoft.com/office/drawing/2014/main" xmlns="" id="{24231C81-3004-4FF0-8C8D-A889DA14A2C1}"/>
                </a:ext>
              </a:extLst>
            </p:cNvPr>
            <p:cNvSpPr/>
            <p:nvPr/>
          </p:nvSpPr>
          <p:spPr>
            <a:xfrm rot="1654349">
              <a:off x="2599595" y="3889123"/>
              <a:ext cx="2611480" cy="274320"/>
            </a:xfrm>
            <a:custGeom>
              <a:avLst/>
              <a:gdLst>
                <a:gd name="connsiteX0" fmla="*/ 0 w 2611480"/>
                <a:gd name="connsiteY0" fmla="*/ 0 h 274320"/>
                <a:gd name="connsiteX1" fmla="*/ 2468237 w 2611480"/>
                <a:gd name="connsiteY1" fmla="*/ 0 h 274320"/>
                <a:gd name="connsiteX2" fmla="*/ 2611480 w 2611480"/>
                <a:gd name="connsiteY2" fmla="*/ 274320 h 274320"/>
                <a:gd name="connsiteX3" fmla="*/ 143244 w 2611480"/>
                <a:gd name="connsiteY3" fmla="*/ 27432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1480" h="274320">
                  <a:moveTo>
                    <a:pt x="0" y="0"/>
                  </a:moveTo>
                  <a:lnTo>
                    <a:pt x="2468237" y="0"/>
                  </a:lnTo>
                  <a:lnTo>
                    <a:pt x="2611480" y="274320"/>
                  </a:lnTo>
                  <a:lnTo>
                    <a:pt x="143244" y="2743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3" name="Freeform: Shape 33">
              <a:extLst>
                <a:ext uri="{FF2B5EF4-FFF2-40B4-BE49-F238E27FC236}">
                  <a16:creationId xmlns:a16="http://schemas.microsoft.com/office/drawing/2014/main" xmlns="" id="{F772AEC5-6A6B-4965-8499-EF3209E25F17}"/>
                </a:ext>
              </a:extLst>
            </p:cNvPr>
            <p:cNvSpPr/>
            <p:nvPr/>
          </p:nvSpPr>
          <p:spPr>
            <a:xfrm rot="1654349">
              <a:off x="2652811" y="3902961"/>
              <a:ext cx="2554869" cy="273537"/>
            </a:xfrm>
            <a:custGeom>
              <a:avLst/>
              <a:gdLst>
                <a:gd name="connsiteX0" fmla="*/ 2554855 w 2554869"/>
                <a:gd name="connsiteY0" fmla="*/ 273511 h 273537"/>
                <a:gd name="connsiteX1" fmla="*/ 2554869 w 2554869"/>
                <a:gd name="connsiteY1" fmla="*/ 273537 h 273537"/>
                <a:gd name="connsiteX2" fmla="*/ 2554834 w 2554869"/>
                <a:gd name="connsiteY2" fmla="*/ 273537 h 273537"/>
                <a:gd name="connsiteX3" fmla="*/ 2446157 w 2554869"/>
                <a:gd name="connsiteY3" fmla="*/ 65347 h 273537"/>
                <a:gd name="connsiteX4" fmla="*/ 2501792 w 2554869"/>
                <a:gd name="connsiteY4" fmla="*/ 171891 h 273537"/>
                <a:gd name="connsiteX5" fmla="*/ 2418941 w 2554869"/>
                <a:gd name="connsiteY5" fmla="*/ 273537 h 273537"/>
                <a:gd name="connsiteX6" fmla="*/ 2276463 w 2554869"/>
                <a:gd name="connsiteY6" fmla="*/ 273537 h 273537"/>
                <a:gd name="connsiteX7" fmla="*/ 2221050 w 2554869"/>
                <a:gd name="connsiteY7" fmla="*/ 0 h 273537"/>
                <a:gd name="connsiteX8" fmla="*/ 2363526 w 2554869"/>
                <a:gd name="connsiteY8" fmla="*/ 0 h 273537"/>
                <a:gd name="connsiteX9" fmla="*/ 2140567 w 2554869"/>
                <a:gd name="connsiteY9" fmla="*/ 273537 h 273537"/>
                <a:gd name="connsiteX10" fmla="*/ 1998090 w 2554869"/>
                <a:gd name="connsiteY10" fmla="*/ 273537 h 273537"/>
                <a:gd name="connsiteX11" fmla="*/ 1942678 w 2554869"/>
                <a:gd name="connsiteY11" fmla="*/ 0 h 273537"/>
                <a:gd name="connsiteX12" fmla="*/ 2085155 w 2554869"/>
                <a:gd name="connsiteY12" fmla="*/ 0 h 273537"/>
                <a:gd name="connsiteX13" fmla="*/ 1862196 w 2554869"/>
                <a:gd name="connsiteY13" fmla="*/ 273537 h 273537"/>
                <a:gd name="connsiteX14" fmla="*/ 1719719 w 2554869"/>
                <a:gd name="connsiteY14" fmla="*/ 273537 h 273537"/>
                <a:gd name="connsiteX15" fmla="*/ 1664307 w 2554869"/>
                <a:gd name="connsiteY15" fmla="*/ 0 h 273537"/>
                <a:gd name="connsiteX16" fmla="*/ 1806785 w 2554869"/>
                <a:gd name="connsiteY16" fmla="*/ 0 h 273537"/>
                <a:gd name="connsiteX17" fmla="*/ 1583824 w 2554869"/>
                <a:gd name="connsiteY17" fmla="*/ 273537 h 273537"/>
                <a:gd name="connsiteX18" fmla="*/ 1441348 w 2554869"/>
                <a:gd name="connsiteY18" fmla="*/ 273537 h 273537"/>
                <a:gd name="connsiteX19" fmla="*/ 1385936 w 2554869"/>
                <a:gd name="connsiteY19" fmla="*/ 0 h 273537"/>
                <a:gd name="connsiteX20" fmla="*/ 1528412 w 2554869"/>
                <a:gd name="connsiteY20" fmla="*/ 0 h 273537"/>
                <a:gd name="connsiteX21" fmla="*/ 1305453 w 2554869"/>
                <a:gd name="connsiteY21" fmla="*/ 273537 h 273537"/>
                <a:gd name="connsiteX22" fmla="*/ 1162976 w 2554869"/>
                <a:gd name="connsiteY22" fmla="*/ 273537 h 273537"/>
                <a:gd name="connsiteX23" fmla="*/ 1126291 w 2554869"/>
                <a:gd name="connsiteY23" fmla="*/ 0 h 273537"/>
                <a:gd name="connsiteX24" fmla="*/ 1268768 w 2554869"/>
                <a:gd name="connsiteY24" fmla="*/ 0 h 273537"/>
                <a:gd name="connsiteX25" fmla="*/ 1045810 w 2554869"/>
                <a:gd name="connsiteY25" fmla="*/ 273537 h 273537"/>
                <a:gd name="connsiteX26" fmla="*/ 903332 w 2554869"/>
                <a:gd name="connsiteY26" fmla="*/ 273537 h 273537"/>
                <a:gd name="connsiteX27" fmla="*/ 866645 w 2554869"/>
                <a:gd name="connsiteY27" fmla="*/ 0 h 273537"/>
                <a:gd name="connsiteX28" fmla="*/ 1009123 w 2554869"/>
                <a:gd name="connsiteY28" fmla="*/ 0 h 273537"/>
                <a:gd name="connsiteX29" fmla="*/ 786164 w 2554869"/>
                <a:gd name="connsiteY29" fmla="*/ 273537 h 273537"/>
                <a:gd name="connsiteX30" fmla="*/ 643687 w 2554869"/>
                <a:gd name="connsiteY30" fmla="*/ 273537 h 273537"/>
                <a:gd name="connsiteX31" fmla="*/ 607001 w 2554869"/>
                <a:gd name="connsiteY31" fmla="*/ 0 h 273537"/>
                <a:gd name="connsiteX32" fmla="*/ 749477 w 2554869"/>
                <a:gd name="connsiteY32" fmla="*/ 0 h 273537"/>
                <a:gd name="connsiteX33" fmla="*/ 526518 w 2554869"/>
                <a:gd name="connsiteY33" fmla="*/ 273537 h 273537"/>
                <a:gd name="connsiteX34" fmla="*/ 384042 w 2554869"/>
                <a:gd name="connsiteY34" fmla="*/ 273537 h 273537"/>
                <a:gd name="connsiteX35" fmla="*/ 347356 w 2554869"/>
                <a:gd name="connsiteY35" fmla="*/ 0 h 273537"/>
                <a:gd name="connsiteX36" fmla="*/ 489833 w 2554869"/>
                <a:gd name="connsiteY36" fmla="*/ 0 h 273537"/>
                <a:gd name="connsiteX37" fmla="*/ 266874 w 2554869"/>
                <a:gd name="connsiteY37" fmla="*/ 273537 h 273537"/>
                <a:gd name="connsiteX38" fmla="*/ 124397 w 2554869"/>
                <a:gd name="connsiteY38" fmla="*/ 273537 h 273537"/>
                <a:gd name="connsiteX39" fmla="*/ 87727 w 2554869"/>
                <a:gd name="connsiteY39" fmla="*/ 0 h 273537"/>
                <a:gd name="connsiteX40" fmla="*/ 230203 w 2554869"/>
                <a:gd name="connsiteY40" fmla="*/ 0 h 273537"/>
                <a:gd name="connsiteX41" fmla="*/ 55634 w 2554869"/>
                <a:gd name="connsiteY41" fmla="*/ 214170 h 273537"/>
                <a:gd name="connsiteX42" fmla="*/ 0 w 2554869"/>
                <a:gd name="connsiteY42" fmla="*/ 107628 h 273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554869" h="273537">
                  <a:moveTo>
                    <a:pt x="2554855" y="273511"/>
                  </a:moveTo>
                  <a:lnTo>
                    <a:pt x="2554869" y="273537"/>
                  </a:lnTo>
                  <a:lnTo>
                    <a:pt x="2554834" y="273537"/>
                  </a:lnTo>
                  <a:close/>
                  <a:moveTo>
                    <a:pt x="2446157" y="65347"/>
                  </a:moveTo>
                  <a:lnTo>
                    <a:pt x="2501792" y="171891"/>
                  </a:lnTo>
                  <a:lnTo>
                    <a:pt x="2418941" y="273537"/>
                  </a:lnTo>
                  <a:lnTo>
                    <a:pt x="2276463" y="273537"/>
                  </a:lnTo>
                  <a:close/>
                  <a:moveTo>
                    <a:pt x="2221050" y="0"/>
                  </a:moveTo>
                  <a:lnTo>
                    <a:pt x="2363526" y="0"/>
                  </a:lnTo>
                  <a:lnTo>
                    <a:pt x="2140567" y="273537"/>
                  </a:lnTo>
                  <a:lnTo>
                    <a:pt x="1998090" y="273537"/>
                  </a:lnTo>
                  <a:close/>
                  <a:moveTo>
                    <a:pt x="1942678" y="0"/>
                  </a:moveTo>
                  <a:lnTo>
                    <a:pt x="2085155" y="0"/>
                  </a:lnTo>
                  <a:lnTo>
                    <a:pt x="1862196" y="273537"/>
                  </a:lnTo>
                  <a:lnTo>
                    <a:pt x="1719719" y="273537"/>
                  </a:lnTo>
                  <a:close/>
                  <a:moveTo>
                    <a:pt x="1664307" y="0"/>
                  </a:moveTo>
                  <a:lnTo>
                    <a:pt x="1806785" y="0"/>
                  </a:lnTo>
                  <a:lnTo>
                    <a:pt x="1583824" y="273537"/>
                  </a:lnTo>
                  <a:lnTo>
                    <a:pt x="1441348" y="273537"/>
                  </a:lnTo>
                  <a:close/>
                  <a:moveTo>
                    <a:pt x="1385936" y="0"/>
                  </a:moveTo>
                  <a:lnTo>
                    <a:pt x="1528412" y="0"/>
                  </a:lnTo>
                  <a:lnTo>
                    <a:pt x="1305453" y="273537"/>
                  </a:lnTo>
                  <a:lnTo>
                    <a:pt x="1162976" y="273537"/>
                  </a:lnTo>
                  <a:close/>
                  <a:moveTo>
                    <a:pt x="1126291" y="0"/>
                  </a:moveTo>
                  <a:lnTo>
                    <a:pt x="1268768" y="0"/>
                  </a:lnTo>
                  <a:lnTo>
                    <a:pt x="1045810" y="273537"/>
                  </a:lnTo>
                  <a:lnTo>
                    <a:pt x="903332" y="273537"/>
                  </a:lnTo>
                  <a:close/>
                  <a:moveTo>
                    <a:pt x="866645" y="0"/>
                  </a:moveTo>
                  <a:lnTo>
                    <a:pt x="1009123" y="0"/>
                  </a:lnTo>
                  <a:lnTo>
                    <a:pt x="786164" y="273537"/>
                  </a:lnTo>
                  <a:lnTo>
                    <a:pt x="643687" y="273537"/>
                  </a:lnTo>
                  <a:close/>
                  <a:moveTo>
                    <a:pt x="607001" y="0"/>
                  </a:moveTo>
                  <a:lnTo>
                    <a:pt x="749477" y="0"/>
                  </a:lnTo>
                  <a:lnTo>
                    <a:pt x="526518" y="273537"/>
                  </a:lnTo>
                  <a:lnTo>
                    <a:pt x="384042" y="273537"/>
                  </a:lnTo>
                  <a:close/>
                  <a:moveTo>
                    <a:pt x="347356" y="0"/>
                  </a:moveTo>
                  <a:lnTo>
                    <a:pt x="489833" y="0"/>
                  </a:lnTo>
                  <a:lnTo>
                    <a:pt x="266874" y="273537"/>
                  </a:lnTo>
                  <a:lnTo>
                    <a:pt x="124397" y="273537"/>
                  </a:lnTo>
                  <a:close/>
                  <a:moveTo>
                    <a:pt x="87727" y="0"/>
                  </a:moveTo>
                  <a:lnTo>
                    <a:pt x="230203" y="0"/>
                  </a:lnTo>
                  <a:lnTo>
                    <a:pt x="55634" y="214170"/>
                  </a:lnTo>
                  <a:lnTo>
                    <a:pt x="0" y="10762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3DF6B0FC-8B2E-43FD-839E-7D89E1DB73A3}"/>
              </a:ext>
            </a:extLst>
          </p:cNvPr>
          <p:cNvGrpSpPr/>
          <p:nvPr/>
        </p:nvGrpSpPr>
        <p:grpSpPr>
          <a:xfrm>
            <a:off x="952726" y="3527564"/>
            <a:ext cx="2642213" cy="274320"/>
            <a:chOff x="2589428" y="3896416"/>
            <a:chExt cx="2642213" cy="274320"/>
          </a:xfrm>
        </p:grpSpPr>
        <p:sp>
          <p:nvSpPr>
            <p:cNvPr id="35" name="Freeform: Shape 35">
              <a:extLst>
                <a:ext uri="{FF2B5EF4-FFF2-40B4-BE49-F238E27FC236}">
                  <a16:creationId xmlns:a16="http://schemas.microsoft.com/office/drawing/2014/main" xmlns="" id="{21FE5674-477A-4581-A5FE-B225C50FF42F}"/>
                </a:ext>
              </a:extLst>
            </p:cNvPr>
            <p:cNvSpPr/>
            <p:nvPr/>
          </p:nvSpPr>
          <p:spPr>
            <a:xfrm rot="9000000">
              <a:off x="2598169" y="3896416"/>
              <a:ext cx="2633472" cy="274320"/>
            </a:xfrm>
            <a:custGeom>
              <a:avLst/>
              <a:gdLst>
                <a:gd name="connsiteX0" fmla="*/ 0 w 2633472"/>
                <a:gd name="connsiteY0" fmla="*/ 274320 h 274320"/>
                <a:gd name="connsiteX1" fmla="*/ 0 w 2633472"/>
                <a:gd name="connsiteY1" fmla="*/ 249046 h 274320"/>
                <a:gd name="connsiteX2" fmla="*/ 143787 w 2633472"/>
                <a:gd name="connsiteY2" fmla="*/ 0 h 274320"/>
                <a:gd name="connsiteX3" fmla="*/ 2633472 w 2633472"/>
                <a:gd name="connsiteY3" fmla="*/ 0 h 274320"/>
                <a:gd name="connsiteX4" fmla="*/ 2633472 w 2633472"/>
                <a:gd name="connsiteY4" fmla="*/ 46462 h 274320"/>
                <a:gd name="connsiteX5" fmla="*/ 2501918 w 2633472"/>
                <a:gd name="connsiteY5" fmla="*/ 27432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3472" h="274320">
                  <a:moveTo>
                    <a:pt x="0" y="274320"/>
                  </a:moveTo>
                  <a:lnTo>
                    <a:pt x="0" y="249046"/>
                  </a:lnTo>
                  <a:lnTo>
                    <a:pt x="143787" y="0"/>
                  </a:lnTo>
                  <a:lnTo>
                    <a:pt x="2633472" y="0"/>
                  </a:lnTo>
                  <a:lnTo>
                    <a:pt x="2633472" y="46462"/>
                  </a:lnTo>
                  <a:lnTo>
                    <a:pt x="2501918" y="2743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6" name="Freeform: Shape 36">
              <a:extLst>
                <a:ext uri="{FF2B5EF4-FFF2-40B4-BE49-F238E27FC236}">
                  <a16:creationId xmlns:a16="http://schemas.microsoft.com/office/drawing/2014/main" xmlns="" id="{5C201005-4169-41B5-BCE4-09E483C5339D}"/>
                </a:ext>
              </a:extLst>
            </p:cNvPr>
            <p:cNvSpPr/>
            <p:nvPr/>
          </p:nvSpPr>
          <p:spPr>
            <a:xfrm rot="9000000">
              <a:off x="2589428" y="3896469"/>
              <a:ext cx="2633472" cy="273537"/>
            </a:xfrm>
            <a:custGeom>
              <a:avLst/>
              <a:gdLst>
                <a:gd name="connsiteX0" fmla="*/ 2621748 w 2633472"/>
                <a:gd name="connsiteY0" fmla="*/ 273537 h 273537"/>
                <a:gd name="connsiteX1" fmla="*/ 2633472 w 2633472"/>
                <a:gd name="connsiteY1" fmla="*/ 259137 h 273537"/>
                <a:gd name="connsiteX2" fmla="*/ 2633472 w 2633472"/>
                <a:gd name="connsiteY2" fmla="*/ 273537 h 273537"/>
                <a:gd name="connsiteX3" fmla="*/ 2343704 w 2633472"/>
                <a:gd name="connsiteY3" fmla="*/ 273537 h 273537"/>
                <a:gd name="connsiteX4" fmla="*/ 2566400 w 2633472"/>
                <a:gd name="connsiteY4" fmla="*/ 0 h 273537"/>
                <a:gd name="connsiteX5" fmla="*/ 2633472 w 2633472"/>
                <a:gd name="connsiteY5" fmla="*/ 0 h 273537"/>
                <a:gd name="connsiteX6" fmla="*/ 2633472 w 2633472"/>
                <a:gd name="connsiteY6" fmla="*/ 92415 h 273537"/>
                <a:gd name="connsiteX7" fmla="*/ 2486015 w 2633472"/>
                <a:gd name="connsiteY7" fmla="*/ 273537 h 273537"/>
                <a:gd name="connsiteX8" fmla="*/ 2065659 w 2633472"/>
                <a:gd name="connsiteY8" fmla="*/ 273537 h 273537"/>
                <a:gd name="connsiteX9" fmla="*/ 2288356 w 2633472"/>
                <a:gd name="connsiteY9" fmla="*/ 0 h 273537"/>
                <a:gd name="connsiteX10" fmla="*/ 2430665 w 2633472"/>
                <a:gd name="connsiteY10" fmla="*/ 0 h 273537"/>
                <a:gd name="connsiteX11" fmla="*/ 2207968 w 2633472"/>
                <a:gd name="connsiteY11" fmla="*/ 273537 h 273537"/>
                <a:gd name="connsiteX12" fmla="*/ 1787615 w 2633472"/>
                <a:gd name="connsiteY12" fmla="*/ 273537 h 273537"/>
                <a:gd name="connsiteX13" fmla="*/ 2010312 w 2633472"/>
                <a:gd name="connsiteY13" fmla="*/ 0 h 273537"/>
                <a:gd name="connsiteX14" fmla="*/ 2152621 w 2633472"/>
                <a:gd name="connsiteY14" fmla="*/ 0 h 273537"/>
                <a:gd name="connsiteX15" fmla="*/ 1929923 w 2633472"/>
                <a:gd name="connsiteY15" fmla="*/ 273537 h 273537"/>
                <a:gd name="connsiteX16" fmla="*/ 1509570 w 2633472"/>
                <a:gd name="connsiteY16" fmla="*/ 273537 h 273537"/>
                <a:gd name="connsiteX17" fmla="*/ 1732267 w 2633472"/>
                <a:gd name="connsiteY17" fmla="*/ 0 h 273537"/>
                <a:gd name="connsiteX18" fmla="*/ 1874578 w 2633472"/>
                <a:gd name="connsiteY18" fmla="*/ 0 h 273537"/>
                <a:gd name="connsiteX19" fmla="*/ 1651879 w 2633472"/>
                <a:gd name="connsiteY19" fmla="*/ 273537 h 273537"/>
                <a:gd name="connsiteX20" fmla="*/ 1231526 w 2633472"/>
                <a:gd name="connsiteY20" fmla="*/ 273537 h 273537"/>
                <a:gd name="connsiteX21" fmla="*/ 1454223 w 2633472"/>
                <a:gd name="connsiteY21" fmla="*/ 0 h 273537"/>
                <a:gd name="connsiteX22" fmla="*/ 1596532 w 2633472"/>
                <a:gd name="connsiteY22" fmla="*/ 0 h 273537"/>
                <a:gd name="connsiteX23" fmla="*/ 1373835 w 2633472"/>
                <a:gd name="connsiteY23" fmla="*/ 273537 h 273537"/>
                <a:gd name="connsiteX24" fmla="*/ 972187 w 2633472"/>
                <a:gd name="connsiteY24" fmla="*/ 273537 h 273537"/>
                <a:gd name="connsiteX25" fmla="*/ 1194884 w 2633472"/>
                <a:gd name="connsiteY25" fmla="*/ 0 h 273537"/>
                <a:gd name="connsiteX26" fmla="*/ 1337193 w 2633472"/>
                <a:gd name="connsiteY26" fmla="*/ 0 h 273537"/>
                <a:gd name="connsiteX27" fmla="*/ 1114497 w 2633472"/>
                <a:gd name="connsiteY27" fmla="*/ 273537 h 273537"/>
                <a:gd name="connsiteX28" fmla="*/ 712848 w 2633472"/>
                <a:gd name="connsiteY28" fmla="*/ 273537 h 273537"/>
                <a:gd name="connsiteX29" fmla="*/ 935544 w 2633472"/>
                <a:gd name="connsiteY29" fmla="*/ 0 h 273537"/>
                <a:gd name="connsiteX30" fmla="*/ 1077854 w 2633472"/>
                <a:gd name="connsiteY30" fmla="*/ 0 h 273537"/>
                <a:gd name="connsiteX31" fmla="*/ 855156 w 2633472"/>
                <a:gd name="connsiteY31" fmla="*/ 273537 h 273537"/>
                <a:gd name="connsiteX32" fmla="*/ 453507 w 2633472"/>
                <a:gd name="connsiteY32" fmla="*/ 273537 h 273537"/>
                <a:gd name="connsiteX33" fmla="*/ 676204 w 2633472"/>
                <a:gd name="connsiteY33" fmla="*/ 0 h 273537"/>
                <a:gd name="connsiteX34" fmla="*/ 818513 w 2633472"/>
                <a:gd name="connsiteY34" fmla="*/ 0 h 273537"/>
                <a:gd name="connsiteX35" fmla="*/ 595816 w 2633472"/>
                <a:gd name="connsiteY35" fmla="*/ 273537 h 273537"/>
                <a:gd name="connsiteX36" fmla="*/ 194168 w 2633472"/>
                <a:gd name="connsiteY36" fmla="*/ 273537 h 273537"/>
                <a:gd name="connsiteX37" fmla="*/ 416865 w 2633472"/>
                <a:gd name="connsiteY37" fmla="*/ 0 h 273537"/>
                <a:gd name="connsiteX38" fmla="*/ 559174 w 2633472"/>
                <a:gd name="connsiteY38" fmla="*/ 0 h 273537"/>
                <a:gd name="connsiteX39" fmla="*/ 336476 w 2633472"/>
                <a:gd name="connsiteY39" fmla="*/ 273537 h 273537"/>
                <a:gd name="connsiteX40" fmla="*/ 0 w 2633472"/>
                <a:gd name="connsiteY40" fmla="*/ 273537 h 273537"/>
                <a:gd name="connsiteX41" fmla="*/ 0 w 2633472"/>
                <a:gd name="connsiteY41" fmla="*/ 231172 h 273537"/>
                <a:gd name="connsiteX42" fmla="*/ 74771 w 2633472"/>
                <a:gd name="connsiteY42" fmla="*/ 101664 h 273537"/>
                <a:gd name="connsiteX43" fmla="*/ 157541 w 2633472"/>
                <a:gd name="connsiteY43" fmla="*/ 0 h 273537"/>
                <a:gd name="connsiteX44" fmla="*/ 299849 w 2633472"/>
                <a:gd name="connsiteY44" fmla="*/ 0 h 273537"/>
                <a:gd name="connsiteX45" fmla="*/ 77152 w 2633472"/>
                <a:gd name="connsiteY45" fmla="*/ 273537 h 273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633472" h="273537">
                  <a:moveTo>
                    <a:pt x="2621748" y="273537"/>
                  </a:moveTo>
                  <a:lnTo>
                    <a:pt x="2633472" y="259137"/>
                  </a:lnTo>
                  <a:lnTo>
                    <a:pt x="2633472" y="273537"/>
                  </a:lnTo>
                  <a:close/>
                  <a:moveTo>
                    <a:pt x="2343704" y="273537"/>
                  </a:moveTo>
                  <a:lnTo>
                    <a:pt x="2566400" y="0"/>
                  </a:lnTo>
                  <a:lnTo>
                    <a:pt x="2633472" y="0"/>
                  </a:lnTo>
                  <a:lnTo>
                    <a:pt x="2633472" y="92415"/>
                  </a:lnTo>
                  <a:lnTo>
                    <a:pt x="2486015" y="273537"/>
                  </a:lnTo>
                  <a:close/>
                  <a:moveTo>
                    <a:pt x="2065659" y="273537"/>
                  </a:moveTo>
                  <a:lnTo>
                    <a:pt x="2288356" y="0"/>
                  </a:lnTo>
                  <a:lnTo>
                    <a:pt x="2430665" y="0"/>
                  </a:lnTo>
                  <a:lnTo>
                    <a:pt x="2207968" y="273537"/>
                  </a:lnTo>
                  <a:close/>
                  <a:moveTo>
                    <a:pt x="1787615" y="273537"/>
                  </a:moveTo>
                  <a:lnTo>
                    <a:pt x="2010312" y="0"/>
                  </a:lnTo>
                  <a:lnTo>
                    <a:pt x="2152621" y="0"/>
                  </a:lnTo>
                  <a:lnTo>
                    <a:pt x="1929923" y="273537"/>
                  </a:lnTo>
                  <a:close/>
                  <a:moveTo>
                    <a:pt x="1509570" y="273537"/>
                  </a:moveTo>
                  <a:lnTo>
                    <a:pt x="1732267" y="0"/>
                  </a:lnTo>
                  <a:lnTo>
                    <a:pt x="1874578" y="0"/>
                  </a:lnTo>
                  <a:lnTo>
                    <a:pt x="1651879" y="273537"/>
                  </a:lnTo>
                  <a:close/>
                  <a:moveTo>
                    <a:pt x="1231526" y="273537"/>
                  </a:moveTo>
                  <a:lnTo>
                    <a:pt x="1454223" y="0"/>
                  </a:lnTo>
                  <a:lnTo>
                    <a:pt x="1596532" y="0"/>
                  </a:lnTo>
                  <a:lnTo>
                    <a:pt x="1373835" y="273537"/>
                  </a:lnTo>
                  <a:close/>
                  <a:moveTo>
                    <a:pt x="972187" y="273537"/>
                  </a:moveTo>
                  <a:lnTo>
                    <a:pt x="1194884" y="0"/>
                  </a:lnTo>
                  <a:lnTo>
                    <a:pt x="1337193" y="0"/>
                  </a:lnTo>
                  <a:lnTo>
                    <a:pt x="1114497" y="273537"/>
                  </a:lnTo>
                  <a:close/>
                  <a:moveTo>
                    <a:pt x="712848" y="273537"/>
                  </a:moveTo>
                  <a:lnTo>
                    <a:pt x="935544" y="0"/>
                  </a:lnTo>
                  <a:lnTo>
                    <a:pt x="1077854" y="0"/>
                  </a:lnTo>
                  <a:lnTo>
                    <a:pt x="855156" y="273537"/>
                  </a:lnTo>
                  <a:close/>
                  <a:moveTo>
                    <a:pt x="453507" y="273537"/>
                  </a:moveTo>
                  <a:lnTo>
                    <a:pt x="676204" y="0"/>
                  </a:lnTo>
                  <a:lnTo>
                    <a:pt x="818513" y="0"/>
                  </a:lnTo>
                  <a:lnTo>
                    <a:pt x="595816" y="273537"/>
                  </a:lnTo>
                  <a:close/>
                  <a:moveTo>
                    <a:pt x="194168" y="273537"/>
                  </a:moveTo>
                  <a:lnTo>
                    <a:pt x="416865" y="0"/>
                  </a:lnTo>
                  <a:lnTo>
                    <a:pt x="559174" y="0"/>
                  </a:lnTo>
                  <a:lnTo>
                    <a:pt x="336476" y="273537"/>
                  </a:lnTo>
                  <a:close/>
                  <a:moveTo>
                    <a:pt x="0" y="273537"/>
                  </a:moveTo>
                  <a:lnTo>
                    <a:pt x="0" y="231172"/>
                  </a:lnTo>
                  <a:lnTo>
                    <a:pt x="74771" y="101664"/>
                  </a:lnTo>
                  <a:lnTo>
                    <a:pt x="157541" y="0"/>
                  </a:lnTo>
                  <a:lnTo>
                    <a:pt x="299849" y="0"/>
                  </a:lnTo>
                  <a:lnTo>
                    <a:pt x="77152" y="27353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7" name="Freeform: Shape 39">
            <a:extLst>
              <a:ext uri="{FF2B5EF4-FFF2-40B4-BE49-F238E27FC236}">
                <a16:creationId xmlns:a16="http://schemas.microsoft.com/office/drawing/2014/main" xmlns="" id="{C9985CE0-E4DD-4949-880D-7DE14FC4C922}"/>
              </a:ext>
            </a:extLst>
          </p:cNvPr>
          <p:cNvSpPr/>
          <p:nvPr/>
        </p:nvSpPr>
        <p:spPr>
          <a:xfrm>
            <a:off x="1414611" y="1391479"/>
            <a:ext cx="765313" cy="934278"/>
          </a:xfrm>
          <a:custGeom>
            <a:avLst/>
            <a:gdLst>
              <a:gd name="connsiteX0" fmla="*/ 0 w 765313"/>
              <a:gd name="connsiteY0" fmla="*/ 904461 h 904461"/>
              <a:gd name="connsiteX1" fmla="*/ 765313 w 765313"/>
              <a:gd name="connsiteY1" fmla="*/ 0 h 904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313" h="904461">
                <a:moveTo>
                  <a:pt x="0" y="904461"/>
                </a:moveTo>
                <a:lnTo>
                  <a:pt x="765313" y="0"/>
                </a:lnTo>
              </a:path>
            </a:pathLst>
          </a:cu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: Shape 40">
            <a:extLst>
              <a:ext uri="{FF2B5EF4-FFF2-40B4-BE49-F238E27FC236}">
                <a16:creationId xmlns:a16="http://schemas.microsoft.com/office/drawing/2014/main" xmlns="" id="{38507A1C-6AB6-4852-A4DD-84C38283DF47}"/>
              </a:ext>
            </a:extLst>
          </p:cNvPr>
          <p:cNvSpPr/>
          <p:nvPr/>
        </p:nvSpPr>
        <p:spPr>
          <a:xfrm flipH="1">
            <a:off x="2323956" y="1296607"/>
            <a:ext cx="887648" cy="1049039"/>
          </a:xfrm>
          <a:custGeom>
            <a:avLst/>
            <a:gdLst>
              <a:gd name="connsiteX0" fmla="*/ 0 w 765313"/>
              <a:gd name="connsiteY0" fmla="*/ 904461 h 904461"/>
              <a:gd name="connsiteX1" fmla="*/ 765313 w 765313"/>
              <a:gd name="connsiteY1" fmla="*/ 0 h 904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313" h="904461">
                <a:moveTo>
                  <a:pt x="0" y="904461"/>
                </a:moveTo>
                <a:lnTo>
                  <a:pt x="765313" y="0"/>
                </a:lnTo>
              </a:path>
            </a:pathLst>
          </a:cu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xmlns="" id="{6D036DCC-2B79-4141-9FEA-521215284776}"/>
              </a:ext>
            </a:extLst>
          </p:cNvPr>
          <p:cNvSpPr/>
          <p:nvPr/>
        </p:nvSpPr>
        <p:spPr>
          <a:xfrm>
            <a:off x="338649" y="1779271"/>
            <a:ext cx="3847806" cy="3840392"/>
          </a:xfrm>
          <a:custGeom>
            <a:avLst/>
            <a:gdLst>
              <a:gd name="connsiteX0" fmla="*/ 2538684 w 2677922"/>
              <a:gd name="connsiteY0" fmla="*/ 1897505 h 2672762"/>
              <a:gd name="connsiteX1" fmla="*/ 2456643 w 2677922"/>
              <a:gd name="connsiteY1" fmla="*/ 1879446 h 2672762"/>
              <a:gd name="connsiteX2" fmla="*/ 2389566 w 2677922"/>
              <a:gd name="connsiteY2" fmla="*/ 1863966 h 2672762"/>
              <a:gd name="connsiteX3" fmla="*/ 2354479 w 2677922"/>
              <a:gd name="connsiteY3" fmla="*/ 1874802 h 2672762"/>
              <a:gd name="connsiteX4" fmla="*/ 2312170 w 2677922"/>
              <a:gd name="connsiteY4" fmla="*/ 1950651 h 2672762"/>
              <a:gd name="connsiteX5" fmla="*/ 2322489 w 2677922"/>
              <a:gd name="connsiteY5" fmla="*/ 1983157 h 2672762"/>
              <a:gd name="connsiteX6" fmla="*/ 2412785 w 2677922"/>
              <a:gd name="connsiteY6" fmla="*/ 2080161 h 2672762"/>
              <a:gd name="connsiteX7" fmla="*/ 2418461 w 2677922"/>
              <a:gd name="connsiteY7" fmla="*/ 2146722 h 2672762"/>
              <a:gd name="connsiteX8" fmla="*/ 2414849 w 2677922"/>
              <a:gd name="connsiteY8" fmla="*/ 2151882 h 2672762"/>
              <a:gd name="connsiteX9" fmla="*/ 2324037 w 2677922"/>
              <a:gd name="connsiteY9" fmla="*/ 2174585 h 2672762"/>
              <a:gd name="connsiteX10" fmla="*/ 2219294 w 2677922"/>
              <a:gd name="connsiteY10" fmla="*/ 2118859 h 2672762"/>
              <a:gd name="connsiteX11" fmla="*/ 2178531 w 2677922"/>
              <a:gd name="connsiteY11" fmla="*/ 2120407 h 2672762"/>
              <a:gd name="connsiteX12" fmla="*/ 2125386 w 2677922"/>
              <a:gd name="connsiteY12" fmla="*/ 2172521 h 2672762"/>
              <a:gd name="connsiteX13" fmla="*/ 2122806 w 2677922"/>
              <a:gd name="connsiteY13" fmla="*/ 2217411 h 2672762"/>
              <a:gd name="connsiteX14" fmla="*/ 2184723 w 2677922"/>
              <a:gd name="connsiteY14" fmla="*/ 2334538 h 2672762"/>
              <a:gd name="connsiteX15" fmla="*/ 2174404 w 2677922"/>
              <a:gd name="connsiteY15" fmla="*/ 2395423 h 2672762"/>
              <a:gd name="connsiteX16" fmla="*/ 2164084 w 2677922"/>
              <a:gd name="connsiteY16" fmla="*/ 2404711 h 2672762"/>
              <a:gd name="connsiteX17" fmla="*/ 2075336 w 2677922"/>
              <a:gd name="connsiteY17" fmla="*/ 2401615 h 2672762"/>
              <a:gd name="connsiteX18" fmla="*/ 1988652 w 2677922"/>
              <a:gd name="connsiteY18" fmla="*/ 2320606 h 2672762"/>
              <a:gd name="connsiteX19" fmla="*/ 1944277 w 2677922"/>
              <a:gd name="connsiteY19" fmla="*/ 2311835 h 2672762"/>
              <a:gd name="connsiteX20" fmla="*/ 1883392 w 2677922"/>
              <a:gd name="connsiteY20" fmla="*/ 2346405 h 2672762"/>
              <a:gd name="connsiteX21" fmla="*/ 1868429 w 2677922"/>
              <a:gd name="connsiteY21" fmla="*/ 2391811 h 2672762"/>
              <a:gd name="connsiteX22" fmla="*/ 1899388 w 2677922"/>
              <a:gd name="connsiteY22" fmla="*/ 2526997 h 2672762"/>
              <a:gd name="connsiteX23" fmla="*/ 1879264 w 2677922"/>
              <a:gd name="connsiteY23" fmla="*/ 2571887 h 2672762"/>
              <a:gd name="connsiteX24" fmla="*/ 1841082 w 2677922"/>
              <a:gd name="connsiteY24" fmla="*/ 2588915 h 2672762"/>
              <a:gd name="connsiteX25" fmla="*/ 1782777 w 2677922"/>
              <a:gd name="connsiteY25" fmla="*/ 2568276 h 2672762"/>
              <a:gd name="connsiteX26" fmla="*/ 1715184 w 2677922"/>
              <a:gd name="connsiteY26" fmla="*/ 2459404 h 2672762"/>
              <a:gd name="connsiteX27" fmla="*/ 1664618 w 2677922"/>
              <a:gd name="connsiteY27" fmla="*/ 2435669 h 2672762"/>
              <a:gd name="connsiteX28" fmla="*/ 1610440 w 2677922"/>
              <a:gd name="connsiteY28" fmla="*/ 2450117 h 2672762"/>
              <a:gd name="connsiteX29" fmla="*/ 1577418 w 2677922"/>
              <a:gd name="connsiteY29" fmla="*/ 2495007 h 2672762"/>
              <a:gd name="connsiteX30" fmla="*/ 1573806 w 2677922"/>
              <a:gd name="connsiteY30" fmla="*/ 2616777 h 2672762"/>
              <a:gd name="connsiteX31" fmla="*/ 1526852 w 2677922"/>
              <a:gd name="connsiteY31" fmla="*/ 2672503 h 2672762"/>
              <a:gd name="connsiteX32" fmla="*/ 1497441 w 2677922"/>
              <a:gd name="connsiteY32" fmla="*/ 2676115 h 2672762"/>
              <a:gd name="connsiteX33" fmla="*/ 1449972 w 2677922"/>
              <a:gd name="connsiteY33" fmla="*/ 2644124 h 2672762"/>
              <a:gd name="connsiteX34" fmla="*/ 1410241 w 2677922"/>
              <a:gd name="connsiteY34" fmla="*/ 2514614 h 2672762"/>
              <a:gd name="connsiteX35" fmla="*/ 1373091 w 2677922"/>
              <a:gd name="connsiteY35" fmla="*/ 2482623 h 2672762"/>
              <a:gd name="connsiteX36" fmla="*/ 1304982 w 2677922"/>
              <a:gd name="connsiteY36" fmla="*/ 2483139 h 2672762"/>
              <a:gd name="connsiteX37" fmla="*/ 1271959 w 2677922"/>
              <a:gd name="connsiteY37" fmla="*/ 2511518 h 2672762"/>
              <a:gd name="connsiteX38" fmla="*/ 1234293 w 2677922"/>
              <a:gd name="connsiteY38" fmla="*/ 2633805 h 2672762"/>
              <a:gd name="connsiteX39" fmla="*/ 1170828 w 2677922"/>
              <a:gd name="connsiteY39" fmla="*/ 2674567 h 2672762"/>
              <a:gd name="connsiteX40" fmla="*/ 1106847 w 2677922"/>
              <a:gd name="connsiteY40" fmla="*/ 2602330 h 2672762"/>
              <a:gd name="connsiteX41" fmla="*/ 1103751 w 2677922"/>
              <a:gd name="connsiteY41" fmla="*/ 2491395 h 2672762"/>
              <a:gd name="connsiteX42" fmla="*/ 1080532 w 2677922"/>
              <a:gd name="connsiteY42" fmla="*/ 2454244 h 2672762"/>
              <a:gd name="connsiteX43" fmla="*/ 1005199 w 2677922"/>
              <a:gd name="connsiteY43" fmla="*/ 2435153 h 2672762"/>
              <a:gd name="connsiteX44" fmla="*/ 969080 w 2677922"/>
              <a:gd name="connsiteY44" fmla="*/ 2454244 h 2672762"/>
              <a:gd name="connsiteX45" fmla="*/ 900456 w 2677922"/>
              <a:gd name="connsiteY45" fmla="*/ 2564148 h 2672762"/>
              <a:gd name="connsiteX46" fmla="*/ 836474 w 2677922"/>
              <a:gd name="connsiteY46" fmla="*/ 2587367 h 2672762"/>
              <a:gd name="connsiteX47" fmla="*/ 831830 w 2677922"/>
              <a:gd name="connsiteY47" fmla="*/ 2585819 h 2672762"/>
              <a:gd name="connsiteX48" fmla="*/ 785392 w 2677922"/>
              <a:gd name="connsiteY48" fmla="*/ 2504810 h 2672762"/>
              <a:gd name="connsiteX49" fmla="*/ 811707 w 2677922"/>
              <a:gd name="connsiteY49" fmla="*/ 2390779 h 2672762"/>
              <a:gd name="connsiteX50" fmla="*/ 794680 w 2677922"/>
              <a:gd name="connsiteY50" fmla="*/ 2344341 h 2672762"/>
              <a:gd name="connsiteX51" fmla="*/ 739470 w 2677922"/>
              <a:gd name="connsiteY51" fmla="*/ 2312351 h 2672762"/>
              <a:gd name="connsiteX52" fmla="*/ 689421 w 2677922"/>
              <a:gd name="connsiteY52" fmla="*/ 2321638 h 2672762"/>
              <a:gd name="connsiteX53" fmla="*/ 596029 w 2677922"/>
              <a:gd name="connsiteY53" fmla="*/ 2408838 h 2672762"/>
              <a:gd name="connsiteX54" fmla="*/ 530500 w 2677922"/>
              <a:gd name="connsiteY54" fmla="*/ 2415030 h 2672762"/>
              <a:gd name="connsiteX55" fmla="*/ 521212 w 2677922"/>
              <a:gd name="connsiteY55" fmla="*/ 2408838 h 2672762"/>
              <a:gd name="connsiteX56" fmla="*/ 500573 w 2677922"/>
              <a:gd name="connsiteY56" fmla="*/ 2322670 h 2672762"/>
              <a:gd name="connsiteX57" fmla="*/ 556298 w 2677922"/>
              <a:gd name="connsiteY57" fmla="*/ 2217927 h 2672762"/>
              <a:gd name="connsiteX58" fmla="*/ 552171 w 2677922"/>
              <a:gd name="connsiteY58" fmla="*/ 2168909 h 2672762"/>
              <a:gd name="connsiteX59" fmla="*/ 505733 w 2677922"/>
              <a:gd name="connsiteY59" fmla="*/ 2122987 h 2672762"/>
              <a:gd name="connsiteX60" fmla="*/ 457747 w 2677922"/>
              <a:gd name="connsiteY60" fmla="*/ 2119375 h 2672762"/>
              <a:gd name="connsiteX61" fmla="*/ 341652 w 2677922"/>
              <a:gd name="connsiteY61" fmla="*/ 2180777 h 2672762"/>
              <a:gd name="connsiteX62" fmla="*/ 278187 w 2677922"/>
              <a:gd name="connsiteY62" fmla="*/ 2168909 h 2672762"/>
              <a:gd name="connsiteX63" fmla="*/ 274059 w 2677922"/>
              <a:gd name="connsiteY63" fmla="*/ 2164265 h 2672762"/>
              <a:gd name="connsiteX64" fmla="*/ 276639 w 2677922"/>
              <a:gd name="connsiteY64" fmla="*/ 2069325 h 2672762"/>
              <a:gd name="connsiteX65" fmla="*/ 354551 w 2677922"/>
              <a:gd name="connsiteY65" fmla="*/ 1986253 h 2672762"/>
              <a:gd name="connsiteX66" fmla="*/ 363839 w 2677922"/>
              <a:gd name="connsiteY66" fmla="*/ 1940847 h 2672762"/>
              <a:gd name="connsiteX67" fmla="*/ 328237 w 2677922"/>
              <a:gd name="connsiteY67" fmla="*/ 1878930 h 2672762"/>
              <a:gd name="connsiteX68" fmla="*/ 283347 w 2677922"/>
              <a:gd name="connsiteY68" fmla="*/ 1866030 h 2672762"/>
              <a:gd name="connsiteX69" fmla="*/ 170864 w 2677922"/>
              <a:gd name="connsiteY69" fmla="*/ 1891829 h 2672762"/>
              <a:gd name="connsiteX70" fmla="*/ 155900 w 2677922"/>
              <a:gd name="connsiteY70" fmla="*/ 1895441 h 2672762"/>
              <a:gd name="connsiteX71" fmla="*/ 100175 w 2677922"/>
              <a:gd name="connsiteY71" fmla="*/ 1868094 h 2672762"/>
              <a:gd name="connsiteX72" fmla="*/ 87275 w 2677922"/>
              <a:gd name="connsiteY72" fmla="*/ 1838168 h 2672762"/>
              <a:gd name="connsiteX73" fmla="*/ 107915 w 2677922"/>
              <a:gd name="connsiteY73" fmla="*/ 1779862 h 2672762"/>
              <a:gd name="connsiteX74" fmla="*/ 213690 w 2677922"/>
              <a:gd name="connsiteY74" fmla="*/ 1713817 h 2672762"/>
              <a:gd name="connsiteX75" fmla="*/ 238972 w 2677922"/>
              <a:gd name="connsiteY75" fmla="*/ 1654480 h 2672762"/>
              <a:gd name="connsiteX76" fmla="*/ 222977 w 2677922"/>
              <a:gd name="connsiteY76" fmla="*/ 1600818 h 2672762"/>
              <a:gd name="connsiteX77" fmla="*/ 184279 w 2677922"/>
              <a:gd name="connsiteY77" fmla="*/ 1575019 h 2672762"/>
              <a:gd name="connsiteX78" fmla="*/ 59413 w 2677922"/>
              <a:gd name="connsiteY78" fmla="*/ 1571407 h 2672762"/>
              <a:gd name="connsiteX79" fmla="*/ 3687 w 2677922"/>
              <a:gd name="connsiteY79" fmla="*/ 1524453 h 2672762"/>
              <a:gd name="connsiteX80" fmla="*/ 1623 w 2677922"/>
              <a:gd name="connsiteY80" fmla="*/ 1513618 h 2672762"/>
              <a:gd name="connsiteX81" fmla="*/ 48577 w 2677922"/>
              <a:gd name="connsiteY81" fmla="*/ 1442413 h 2672762"/>
              <a:gd name="connsiteX82" fmla="*/ 160544 w 2677922"/>
              <a:gd name="connsiteY82" fmla="*/ 1408358 h 2672762"/>
              <a:gd name="connsiteX83" fmla="*/ 194083 w 2677922"/>
              <a:gd name="connsiteY83" fmla="*/ 1370692 h 2672762"/>
              <a:gd name="connsiteX84" fmla="*/ 192534 w 2677922"/>
              <a:gd name="connsiteY84" fmla="*/ 1298971 h 2672762"/>
              <a:gd name="connsiteX85" fmla="*/ 166220 w 2677922"/>
              <a:gd name="connsiteY85" fmla="*/ 1269560 h 2672762"/>
              <a:gd name="connsiteX86" fmla="*/ 47029 w 2677922"/>
              <a:gd name="connsiteY86" fmla="*/ 1232926 h 2672762"/>
              <a:gd name="connsiteX87" fmla="*/ 1623 w 2677922"/>
              <a:gd name="connsiteY87" fmla="*/ 1166881 h 2672762"/>
              <a:gd name="connsiteX88" fmla="*/ 6267 w 2677922"/>
              <a:gd name="connsiteY88" fmla="*/ 1139534 h 2672762"/>
              <a:gd name="connsiteX89" fmla="*/ 49093 w 2677922"/>
              <a:gd name="connsiteY89" fmla="*/ 1105480 h 2672762"/>
              <a:gd name="connsiteX90" fmla="*/ 164672 w 2677922"/>
              <a:gd name="connsiteY90" fmla="*/ 1101868 h 2672762"/>
              <a:gd name="connsiteX91" fmla="*/ 181699 w 2677922"/>
              <a:gd name="connsiteY91" fmla="*/ 1101352 h 2672762"/>
              <a:gd name="connsiteX92" fmla="*/ 227621 w 2677922"/>
              <a:gd name="connsiteY92" fmla="*/ 1065233 h 2672762"/>
              <a:gd name="connsiteX93" fmla="*/ 241036 w 2677922"/>
              <a:gd name="connsiteY93" fmla="*/ 1014152 h 2672762"/>
              <a:gd name="connsiteX94" fmla="*/ 219366 w 2677922"/>
              <a:gd name="connsiteY94" fmla="*/ 965650 h 2672762"/>
              <a:gd name="connsiteX95" fmla="*/ 113590 w 2677922"/>
              <a:gd name="connsiteY95" fmla="*/ 899605 h 2672762"/>
              <a:gd name="connsiteX96" fmla="*/ 89855 w 2677922"/>
              <a:gd name="connsiteY96" fmla="*/ 832012 h 2672762"/>
              <a:gd name="connsiteX97" fmla="*/ 104818 w 2677922"/>
              <a:gd name="connsiteY97" fmla="*/ 799505 h 2672762"/>
              <a:gd name="connsiteX98" fmla="*/ 151256 w 2677922"/>
              <a:gd name="connsiteY98" fmla="*/ 779898 h 2672762"/>
              <a:gd name="connsiteX99" fmla="*/ 283347 w 2677922"/>
              <a:gd name="connsiteY99" fmla="*/ 810341 h 2672762"/>
              <a:gd name="connsiteX100" fmla="*/ 331332 w 2677922"/>
              <a:gd name="connsiteY100" fmla="*/ 794345 h 2672762"/>
              <a:gd name="connsiteX101" fmla="*/ 363839 w 2677922"/>
              <a:gd name="connsiteY101" fmla="*/ 737588 h 2672762"/>
              <a:gd name="connsiteX102" fmla="*/ 354551 w 2677922"/>
              <a:gd name="connsiteY102" fmla="*/ 689086 h 2672762"/>
              <a:gd name="connsiteX103" fmla="*/ 266835 w 2677922"/>
              <a:gd name="connsiteY103" fmla="*/ 595694 h 2672762"/>
              <a:gd name="connsiteX104" fmla="*/ 261675 w 2677922"/>
              <a:gd name="connsiteY104" fmla="*/ 529133 h 2672762"/>
              <a:gd name="connsiteX105" fmla="*/ 270447 w 2677922"/>
              <a:gd name="connsiteY105" fmla="*/ 516233 h 2672762"/>
              <a:gd name="connsiteX106" fmla="*/ 349907 w 2677922"/>
              <a:gd name="connsiteY106" fmla="*/ 498690 h 2672762"/>
              <a:gd name="connsiteX107" fmla="*/ 457231 w 2677922"/>
              <a:gd name="connsiteY107" fmla="*/ 555964 h 2672762"/>
              <a:gd name="connsiteX108" fmla="*/ 507797 w 2677922"/>
              <a:gd name="connsiteY108" fmla="*/ 551320 h 2672762"/>
              <a:gd name="connsiteX109" fmla="*/ 551139 w 2677922"/>
              <a:gd name="connsiteY109" fmla="*/ 508494 h 2672762"/>
              <a:gd name="connsiteX110" fmla="*/ 556815 w 2677922"/>
              <a:gd name="connsiteY110" fmla="*/ 456896 h 2672762"/>
              <a:gd name="connsiteX111" fmla="*/ 494381 w 2677922"/>
              <a:gd name="connsiteY111" fmla="*/ 339769 h 2672762"/>
              <a:gd name="connsiteX112" fmla="*/ 505217 w 2677922"/>
              <a:gd name="connsiteY112" fmla="*/ 280432 h 2672762"/>
              <a:gd name="connsiteX113" fmla="*/ 537723 w 2677922"/>
              <a:gd name="connsiteY113" fmla="*/ 256181 h 2672762"/>
              <a:gd name="connsiteX114" fmla="*/ 590353 w 2677922"/>
              <a:gd name="connsiteY114" fmla="*/ 261857 h 2672762"/>
              <a:gd name="connsiteX115" fmla="*/ 679617 w 2677922"/>
              <a:gd name="connsiteY115" fmla="*/ 344929 h 2672762"/>
              <a:gd name="connsiteX116" fmla="*/ 754950 w 2677922"/>
              <a:gd name="connsiteY116" fmla="*/ 355765 h 2672762"/>
              <a:gd name="connsiteX117" fmla="*/ 797260 w 2677922"/>
              <a:gd name="connsiteY117" fmla="*/ 329450 h 2672762"/>
              <a:gd name="connsiteX118" fmla="*/ 811707 w 2677922"/>
              <a:gd name="connsiteY118" fmla="*/ 285076 h 2672762"/>
              <a:gd name="connsiteX119" fmla="*/ 781781 w 2677922"/>
              <a:gd name="connsiteY119" fmla="*/ 156081 h 2672762"/>
              <a:gd name="connsiteX120" fmla="*/ 807064 w 2677922"/>
              <a:gd name="connsiteY120" fmla="*/ 100872 h 2672762"/>
              <a:gd name="connsiteX121" fmla="*/ 841634 w 2677922"/>
              <a:gd name="connsiteY121" fmla="*/ 86424 h 2672762"/>
              <a:gd name="connsiteX122" fmla="*/ 896328 w 2677922"/>
              <a:gd name="connsiteY122" fmla="*/ 106031 h 2672762"/>
              <a:gd name="connsiteX123" fmla="*/ 965469 w 2677922"/>
              <a:gd name="connsiteY123" fmla="*/ 217483 h 2672762"/>
              <a:gd name="connsiteX124" fmla="*/ 1013455 w 2677922"/>
              <a:gd name="connsiteY124" fmla="*/ 240702 h 2672762"/>
              <a:gd name="connsiteX125" fmla="*/ 1077952 w 2677922"/>
              <a:gd name="connsiteY125" fmla="*/ 222642 h 2672762"/>
              <a:gd name="connsiteX126" fmla="*/ 1101687 w 2677922"/>
              <a:gd name="connsiteY126" fmla="*/ 188072 h 2672762"/>
              <a:gd name="connsiteX127" fmla="*/ 1106847 w 2677922"/>
              <a:gd name="connsiteY127" fmla="*/ 53918 h 2672762"/>
              <a:gd name="connsiteX128" fmla="*/ 1145029 w 2677922"/>
              <a:gd name="connsiteY128" fmla="*/ 4900 h 2672762"/>
              <a:gd name="connsiteX129" fmla="*/ 1158960 w 2677922"/>
              <a:gd name="connsiteY129" fmla="*/ 1804 h 2672762"/>
              <a:gd name="connsiteX130" fmla="*/ 1235841 w 2677922"/>
              <a:gd name="connsiteY130" fmla="*/ 48758 h 2672762"/>
              <a:gd name="connsiteX131" fmla="*/ 1269895 w 2677922"/>
              <a:gd name="connsiteY131" fmla="*/ 162273 h 2672762"/>
              <a:gd name="connsiteX132" fmla="*/ 1303434 w 2677922"/>
              <a:gd name="connsiteY132" fmla="*/ 192716 h 2672762"/>
              <a:gd name="connsiteX133" fmla="*/ 1376702 w 2677922"/>
              <a:gd name="connsiteY133" fmla="*/ 192716 h 2672762"/>
              <a:gd name="connsiteX134" fmla="*/ 1409209 w 2677922"/>
              <a:gd name="connsiteY134" fmla="*/ 163305 h 2672762"/>
              <a:gd name="connsiteX135" fmla="*/ 1447392 w 2677922"/>
              <a:gd name="connsiteY135" fmla="*/ 37922 h 2672762"/>
              <a:gd name="connsiteX136" fmla="*/ 1499505 w 2677922"/>
              <a:gd name="connsiteY136" fmla="*/ 256 h 2672762"/>
              <a:gd name="connsiteX137" fmla="*/ 1513436 w 2677922"/>
              <a:gd name="connsiteY137" fmla="*/ 772 h 2672762"/>
              <a:gd name="connsiteX138" fmla="*/ 1573290 w 2677922"/>
              <a:gd name="connsiteY138" fmla="*/ 65269 h 2672762"/>
              <a:gd name="connsiteX139" fmla="*/ 1576902 w 2677922"/>
              <a:gd name="connsiteY139" fmla="*/ 185492 h 2672762"/>
              <a:gd name="connsiteX140" fmla="*/ 1598057 w 2677922"/>
              <a:gd name="connsiteY140" fmla="*/ 220578 h 2672762"/>
              <a:gd name="connsiteX141" fmla="*/ 1674422 w 2677922"/>
              <a:gd name="connsiteY141" fmla="*/ 240702 h 2672762"/>
              <a:gd name="connsiteX142" fmla="*/ 1710540 w 2677922"/>
              <a:gd name="connsiteY142" fmla="*/ 221610 h 2672762"/>
              <a:gd name="connsiteX143" fmla="*/ 1779165 w 2677922"/>
              <a:gd name="connsiteY143" fmla="*/ 111707 h 2672762"/>
              <a:gd name="connsiteX144" fmla="*/ 1845726 w 2677922"/>
              <a:gd name="connsiteY144" fmla="*/ 88488 h 2672762"/>
              <a:gd name="connsiteX145" fmla="*/ 1857594 w 2677922"/>
              <a:gd name="connsiteY145" fmla="*/ 92616 h 2672762"/>
              <a:gd name="connsiteX146" fmla="*/ 1895260 w 2677922"/>
              <a:gd name="connsiteY146" fmla="*/ 166401 h 2672762"/>
              <a:gd name="connsiteX147" fmla="*/ 1868429 w 2677922"/>
              <a:gd name="connsiteY147" fmla="*/ 281980 h 2672762"/>
              <a:gd name="connsiteX148" fmla="*/ 1887004 w 2677922"/>
              <a:gd name="connsiteY148" fmla="*/ 332030 h 2672762"/>
              <a:gd name="connsiteX149" fmla="*/ 1946857 w 2677922"/>
              <a:gd name="connsiteY149" fmla="*/ 365052 h 2672762"/>
              <a:gd name="connsiteX150" fmla="*/ 1986588 w 2677922"/>
              <a:gd name="connsiteY150" fmla="*/ 355765 h 2672762"/>
              <a:gd name="connsiteX151" fmla="*/ 2081528 w 2677922"/>
              <a:gd name="connsiteY151" fmla="*/ 267532 h 2672762"/>
              <a:gd name="connsiteX152" fmla="*/ 2151701 w 2677922"/>
              <a:gd name="connsiteY152" fmla="*/ 261857 h 2672762"/>
              <a:gd name="connsiteX153" fmla="*/ 2155312 w 2677922"/>
              <a:gd name="connsiteY153" fmla="*/ 264437 h 2672762"/>
              <a:gd name="connsiteX154" fmla="*/ 2177500 w 2677922"/>
              <a:gd name="connsiteY154" fmla="*/ 353701 h 2672762"/>
              <a:gd name="connsiteX155" fmla="*/ 2122290 w 2677922"/>
              <a:gd name="connsiteY155" fmla="*/ 456896 h 2672762"/>
              <a:gd name="connsiteX156" fmla="*/ 2126934 w 2677922"/>
              <a:gd name="connsiteY156" fmla="*/ 505914 h 2672762"/>
              <a:gd name="connsiteX157" fmla="*/ 2173372 w 2677922"/>
              <a:gd name="connsiteY157" fmla="*/ 551836 h 2672762"/>
              <a:gd name="connsiteX158" fmla="*/ 2219810 w 2677922"/>
              <a:gd name="connsiteY158" fmla="*/ 555964 h 2672762"/>
              <a:gd name="connsiteX159" fmla="*/ 2336937 w 2677922"/>
              <a:gd name="connsiteY159" fmla="*/ 494046 h 2672762"/>
              <a:gd name="connsiteX160" fmla="*/ 2400917 w 2677922"/>
              <a:gd name="connsiteY160" fmla="*/ 507462 h 2672762"/>
              <a:gd name="connsiteX161" fmla="*/ 2420525 w 2677922"/>
              <a:gd name="connsiteY161" fmla="*/ 533777 h 2672762"/>
              <a:gd name="connsiteX162" fmla="*/ 2415365 w 2677922"/>
              <a:gd name="connsiteY162" fmla="*/ 591566 h 2672762"/>
              <a:gd name="connsiteX163" fmla="*/ 2321973 w 2677922"/>
              <a:gd name="connsiteY163" fmla="*/ 692182 h 2672762"/>
              <a:gd name="connsiteX164" fmla="*/ 2313718 w 2677922"/>
              <a:gd name="connsiteY164" fmla="*/ 733460 h 2672762"/>
              <a:gd name="connsiteX165" fmla="*/ 2349320 w 2677922"/>
              <a:gd name="connsiteY165" fmla="*/ 795377 h 2672762"/>
              <a:gd name="connsiteX166" fmla="*/ 2394726 w 2677922"/>
              <a:gd name="connsiteY166" fmla="*/ 810341 h 2672762"/>
              <a:gd name="connsiteX167" fmla="*/ 2526816 w 2677922"/>
              <a:gd name="connsiteY167" fmla="*/ 780414 h 2672762"/>
              <a:gd name="connsiteX168" fmla="*/ 2575834 w 2677922"/>
              <a:gd name="connsiteY168" fmla="*/ 803117 h 2672762"/>
              <a:gd name="connsiteX169" fmla="*/ 2591313 w 2677922"/>
              <a:gd name="connsiteY169" fmla="*/ 838719 h 2672762"/>
              <a:gd name="connsiteX170" fmla="*/ 2570158 w 2677922"/>
              <a:gd name="connsiteY170" fmla="*/ 896509 h 2672762"/>
              <a:gd name="connsiteX171" fmla="*/ 2461287 w 2677922"/>
              <a:gd name="connsiteY171" fmla="*/ 964102 h 2672762"/>
              <a:gd name="connsiteX172" fmla="*/ 2438068 w 2677922"/>
              <a:gd name="connsiteY172" fmla="*/ 1014668 h 2672762"/>
              <a:gd name="connsiteX173" fmla="*/ 2454063 w 2677922"/>
              <a:gd name="connsiteY173" fmla="*/ 1073489 h 2672762"/>
              <a:gd name="connsiteX174" fmla="*/ 2492762 w 2677922"/>
              <a:gd name="connsiteY174" fmla="*/ 1100836 h 2672762"/>
              <a:gd name="connsiteX175" fmla="*/ 2628464 w 2677922"/>
              <a:gd name="connsiteY175" fmla="*/ 1105996 h 2672762"/>
              <a:gd name="connsiteX176" fmla="*/ 2672322 w 2677922"/>
              <a:gd name="connsiteY176" fmla="*/ 1140566 h 2672762"/>
              <a:gd name="connsiteX177" fmla="*/ 2677998 w 2677922"/>
              <a:gd name="connsiteY177" fmla="*/ 1182360 h 2672762"/>
              <a:gd name="connsiteX178" fmla="*/ 2644459 w 2677922"/>
              <a:gd name="connsiteY178" fmla="*/ 1229830 h 2672762"/>
              <a:gd name="connsiteX179" fmla="*/ 2522172 w 2677922"/>
              <a:gd name="connsiteY179" fmla="*/ 1267497 h 2672762"/>
              <a:gd name="connsiteX180" fmla="*/ 2483990 w 2677922"/>
              <a:gd name="connsiteY180" fmla="*/ 1315998 h 2672762"/>
              <a:gd name="connsiteX181" fmla="*/ 2486570 w 2677922"/>
              <a:gd name="connsiteY181" fmla="*/ 1379980 h 2672762"/>
              <a:gd name="connsiteX182" fmla="*/ 2512885 w 2677922"/>
              <a:gd name="connsiteY182" fmla="*/ 1407842 h 2672762"/>
              <a:gd name="connsiteX183" fmla="*/ 2641363 w 2677922"/>
              <a:gd name="connsiteY183" fmla="*/ 1447057 h 2672762"/>
              <a:gd name="connsiteX184" fmla="*/ 2677998 w 2677922"/>
              <a:gd name="connsiteY184" fmla="*/ 1498138 h 2672762"/>
              <a:gd name="connsiteX185" fmla="*/ 2677998 w 2677922"/>
              <a:gd name="connsiteY185" fmla="*/ 1507426 h 2672762"/>
              <a:gd name="connsiteX186" fmla="*/ 2611952 w 2677922"/>
              <a:gd name="connsiteY186" fmla="*/ 1572955 h 2672762"/>
              <a:gd name="connsiteX187" fmla="*/ 2490182 w 2677922"/>
              <a:gd name="connsiteY187" fmla="*/ 1576567 h 2672762"/>
              <a:gd name="connsiteX188" fmla="*/ 2457675 w 2677922"/>
              <a:gd name="connsiteY188" fmla="*/ 1596690 h 2672762"/>
              <a:gd name="connsiteX189" fmla="*/ 2437036 w 2677922"/>
              <a:gd name="connsiteY189" fmla="*/ 1673055 h 2672762"/>
              <a:gd name="connsiteX190" fmla="*/ 2457159 w 2677922"/>
              <a:gd name="connsiteY190" fmla="*/ 1710205 h 2672762"/>
              <a:gd name="connsiteX191" fmla="*/ 2564483 w 2677922"/>
              <a:gd name="connsiteY191" fmla="*/ 1777282 h 2672762"/>
              <a:gd name="connsiteX192" fmla="*/ 2588733 w 2677922"/>
              <a:gd name="connsiteY192" fmla="*/ 1845907 h 2672762"/>
              <a:gd name="connsiteX193" fmla="*/ 2571706 w 2677922"/>
              <a:gd name="connsiteY193" fmla="*/ 1880994 h 2672762"/>
              <a:gd name="connsiteX194" fmla="*/ 2538684 w 2677922"/>
              <a:gd name="connsiteY194" fmla="*/ 1897505 h 2672762"/>
              <a:gd name="connsiteX195" fmla="*/ 1338521 w 2677922"/>
              <a:gd name="connsiteY195" fmla="*/ 2312867 h 2672762"/>
              <a:gd name="connsiteX196" fmla="*/ 2316814 w 2677922"/>
              <a:gd name="connsiteY196" fmla="*/ 1335605 h 2672762"/>
              <a:gd name="connsiteX197" fmla="*/ 1340068 w 2677922"/>
              <a:gd name="connsiteY197" fmla="*/ 359376 h 2672762"/>
              <a:gd name="connsiteX198" fmla="*/ 361775 w 2677922"/>
              <a:gd name="connsiteY198" fmla="*/ 1331994 h 2672762"/>
              <a:gd name="connsiteX199" fmla="*/ 1338521 w 2677922"/>
              <a:gd name="connsiteY199" fmla="*/ 2312867 h 2672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2677922" h="2672762">
                <a:moveTo>
                  <a:pt x="2538684" y="1897505"/>
                </a:moveTo>
                <a:cubicBezTo>
                  <a:pt x="2511337" y="1891313"/>
                  <a:pt x="2483990" y="1885121"/>
                  <a:pt x="2456643" y="1879446"/>
                </a:cubicBezTo>
                <a:cubicBezTo>
                  <a:pt x="2434456" y="1874286"/>
                  <a:pt x="2411753" y="1869642"/>
                  <a:pt x="2389566" y="1863966"/>
                </a:cubicBezTo>
                <a:cubicBezTo>
                  <a:pt x="2375119" y="1860354"/>
                  <a:pt x="2363767" y="1864482"/>
                  <a:pt x="2354479" y="1874802"/>
                </a:cubicBezTo>
                <a:cubicBezTo>
                  <a:pt x="2335389" y="1896989"/>
                  <a:pt x="2320425" y="1922272"/>
                  <a:pt x="2312170" y="1950651"/>
                </a:cubicBezTo>
                <a:cubicBezTo>
                  <a:pt x="2308042" y="1964066"/>
                  <a:pt x="2314234" y="1973869"/>
                  <a:pt x="2322489" y="1983157"/>
                </a:cubicBezTo>
                <a:cubicBezTo>
                  <a:pt x="2352416" y="2015664"/>
                  <a:pt x="2382858" y="2048170"/>
                  <a:pt x="2412785" y="2080161"/>
                </a:cubicBezTo>
                <a:cubicBezTo>
                  <a:pt x="2435488" y="2104412"/>
                  <a:pt x="2436520" y="2118859"/>
                  <a:pt x="2418461" y="2146722"/>
                </a:cubicBezTo>
                <a:cubicBezTo>
                  <a:pt x="2417429" y="2148270"/>
                  <a:pt x="2416397" y="2150334"/>
                  <a:pt x="2414849" y="2151882"/>
                </a:cubicBezTo>
                <a:cubicBezTo>
                  <a:pt x="2380795" y="2197804"/>
                  <a:pt x="2365831" y="2198320"/>
                  <a:pt x="2324037" y="2174585"/>
                </a:cubicBezTo>
                <a:cubicBezTo>
                  <a:pt x="2289982" y="2154978"/>
                  <a:pt x="2253864" y="2137434"/>
                  <a:pt x="2219294" y="2118859"/>
                </a:cubicBezTo>
                <a:cubicBezTo>
                  <a:pt x="2204846" y="2111120"/>
                  <a:pt x="2191431" y="2111120"/>
                  <a:pt x="2178531" y="2120407"/>
                </a:cubicBezTo>
                <a:cubicBezTo>
                  <a:pt x="2157892" y="2134855"/>
                  <a:pt x="2140349" y="2152398"/>
                  <a:pt x="2125386" y="2172521"/>
                </a:cubicBezTo>
                <a:cubicBezTo>
                  <a:pt x="2114550" y="2186968"/>
                  <a:pt x="2114034" y="2201416"/>
                  <a:pt x="2122806" y="2217411"/>
                </a:cubicBezTo>
                <a:cubicBezTo>
                  <a:pt x="2143961" y="2256109"/>
                  <a:pt x="2164600" y="2295323"/>
                  <a:pt x="2184723" y="2334538"/>
                </a:cubicBezTo>
                <a:cubicBezTo>
                  <a:pt x="2198655" y="2361885"/>
                  <a:pt x="2196591" y="2374268"/>
                  <a:pt x="2174404" y="2395423"/>
                </a:cubicBezTo>
                <a:cubicBezTo>
                  <a:pt x="2170792" y="2398519"/>
                  <a:pt x="2167696" y="2402131"/>
                  <a:pt x="2164084" y="2404711"/>
                </a:cubicBezTo>
                <a:cubicBezTo>
                  <a:pt x="2131062" y="2428962"/>
                  <a:pt x="2114034" y="2440829"/>
                  <a:pt x="2075336" y="2401615"/>
                </a:cubicBezTo>
                <a:cubicBezTo>
                  <a:pt x="2047473" y="2373236"/>
                  <a:pt x="2017547" y="2347953"/>
                  <a:pt x="1988652" y="2320606"/>
                </a:cubicBezTo>
                <a:cubicBezTo>
                  <a:pt x="1975236" y="2307707"/>
                  <a:pt x="1960789" y="2305127"/>
                  <a:pt x="1944277" y="2311835"/>
                </a:cubicBezTo>
                <a:cubicBezTo>
                  <a:pt x="1922607" y="2320606"/>
                  <a:pt x="1901968" y="2331958"/>
                  <a:pt x="1883392" y="2346405"/>
                </a:cubicBezTo>
                <a:cubicBezTo>
                  <a:pt x="1867913" y="2358273"/>
                  <a:pt x="1863785" y="2373236"/>
                  <a:pt x="1868429" y="2391811"/>
                </a:cubicBezTo>
                <a:cubicBezTo>
                  <a:pt x="1879264" y="2436701"/>
                  <a:pt x="1889584" y="2482107"/>
                  <a:pt x="1899388" y="2526997"/>
                </a:cubicBezTo>
                <a:cubicBezTo>
                  <a:pt x="1903516" y="2546604"/>
                  <a:pt x="1896808" y="2561568"/>
                  <a:pt x="1879264" y="2571887"/>
                </a:cubicBezTo>
                <a:cubicBezTo>
                  <a:pt x="1867397" y="2579111"/>
                  <a:pt x="1854498" y="2584787"/>
                  <a:pt x="1841082" y="2588915"/>
                </a:cubicBezTo>
                <a:cubicBezTo>
                  <a:pt x="1813736" y="2597686"/>
                  <a:pt x="1798256" y="2592526"/>
                  <a:pt x="1782777" y="2568276"/>
                </a:cubicBezTo>
                <a:cubicBezTo>
                  <a:pt x="1760074" y="2532157"/>
                  <a:pt x="1736855" y="2496555"/>
                  <a:pt x="1715184" y="2459404"/>
                </a:cubicBezTo>
                <a:cubicBezTo>
                  <a:pt x="1703316" y="2439281"/>
                  <a:pt x="1687837" y="2431542"/>
                  <a:pt x="1664618" y="2435669"/>
                </a:cubicBezTo>
                <a:cubicBezTo>
                  <a:pt x="1646043" y="2439281"/>
                  <a:pt x="1627984" y="2443925"/>
                  <a:pt x="1610440" y="2450117"/>
                </a:cubicBezTo>
                <a:cubicBezTo>
                  <a:pt x="1586190" y="2458888"/>
                  <a:pt x="1578450" y="2469208"/>
                  <a:pt x="1577418" y="2495007"/>
                </a:cubicBezTo>
                <a:cubicBezTo>
                  <a:pt x="1575870" y="2535769"/>
                  <a:pt x="1574838" y="2576015"/>
                  <a:pt x="1573806" y="2616777"/>
                </a:cubicBezTo>
                <a:cubicBezTo>
                  <a:pt x="1572774" y="2653928"/>
                  <a:pt x="1563487" y="2665795"/>
                  <a:pt x="1526852" y="2672503"/>
                </a:cubicBezTo>
                <a:cubicBezTo>
                  <a:pt x="1517049" y="2674567"/>
                  <a:pt x="1507245" y="2675599"/>
                  <a:pt x="1497441" y="2676115"/>
                </a:cubicBezTo>
                <a:cubicBezTo>
                  <a:pt x="1473191" y="2677663"/>
                  <a:pt x="1457711" y="2667859"/>
                  <a:pt x="1449972" y="2644124"/>
                </a:cubicBezTo>
                <a:cubicBezTo>
                  <a:pt x="1436040" y="2600782"/>
                  <a:pt x="1422624" y="2557956"/>
                  <a:pt x="1410241" y="2514614"/>
                </a:cubicBezTo>
                <a:cubicBezTo>
                  <a:pt x="1404565" y="2495007"/>
                  <a:pt x="1392698" y="2485719"/>
                  <a:pt x="1373091" y="2482623"/>
                </a:cubicBezTo>
                <a:cubicBezTo>
                  <a:pt x="1350388" y="2479527"/>
                  <a:pt x="1327685" y="2479527"/>
                  <a:pt x="1304982" y="2483139"/>
                </a:cubicBezTo>
                <a:cubicBezTo>
                  <a:pt x="1287955" y="2485719"/>
                  <a:pt x="1277119" y="2494491"/>
                  <a:pt x="1271959" y="2511518"/>
                </a:cubicBezTo>
                <a:cubicBezTo>
                  <a:pt x="1260092" y="2552280"/>
                  <a:pt x="1247192" y="2593042"/>
                  <a:pt x="1234293" y="2633805"/>
                </a:cubicBezTo>
                <a:cubicBezTo>
                  <a:pt x="1222941" y="2670439"/>
                  <a:pt x="1208494" y="2679727"/>
                  <a:pt x="1170828" y="2674567"/>
                </a:cubicBezTo>
                <a:cubicBezTo>
                  <a:pt x="1114070" y="2666827"/>
                  <a:pt x="1107362" y="2659087"/>
                  <a:pt x="1106847" y="2602330"/>
                </a:cubicBezTo>
                <a:cubicBezTo>
                  <a:pt x="1106331" y="2565180"/>
                  <a:pt x="1104783" y="2528545"/>
                  <a:pt x="1103751" y="2491395"/>
                </a:cubicBezTo>
                <a:cubicBezTo>
                  <a:pt x="1103234" y="2474368"/>
                  <a:pt x="1096527" y="2460952"/>
                  <a:pt x="1080532" y="2454244"/>
                </a:cubicBezTo>
                <a:cubicBezTo>
                  <a:pt x="1056281" y="2443925"/>
                  <a:pt x="1031514" y="2436701"/>
                  <a:pt x="1005199" y="2435153"/>
                </a:cubicBezTo>
                <a:cubicBezTo>
                  <a:pt x="989203" y="2434121"/>
                  <a:pt x="977852" y="2440313"/>
                  <a:pt x="969080" y="2454244"/>
                </a:cubicBezTo>
                <a:cubicBezTo>
                  <a:pt x="946894" y="2491395"/>
                  <a:pt x="923159" y="2527513"/>
                  <a:pt x="900456" y="2564148"/>
                </a:cubicBezTo>
                <a:cubicBezTo>
                  <a:pt x="882396" y="2593042"/>
                  <a:pt x="868465" y="2598202"/>
                  <a:pt x="836474" y="2587367"/>
                </a:cubicBezTo>
                <a:cubicBezTo>
                  <a:pt x="834926" y="2586851"/>
                  <a:pt x="833379" y="2586335"/>
                  <a:pt x="831830" y="2585819"/>
                </a:cubicBezTo>
                <a:cubicBezTo>
                  <a:pt x="782297" y="2565696"/>
                  <a:pt x="772493" y="2554344"/>
                  <a:pt x="785392" y="2504810"/>
                </a:cubicBezTo>
                <a:cubicBezTo>
                  <a:pt x="795196" y="2467144"/>
                  <a:pt x="802420" y="2428962"/>
                  <a:pt x="811707" y="2390779"/>
                </a:cubicBezTo>
                <a:cubicBezTo>
                  <a:pt x="816351" y="2371172"/>
                  <a:pt x="811191" y="2356209"/>
                  <a:pt x="794680" y="2344341"/>
                </a:cubicBezTo>
                <a:cubicBezTo>
                  <a:pt x="777137" y="2331958"/>
                  <a:pt x="759078" y="2321122"/>
                  <a:pt x="739470" y="2312351"/>
                </a:cubicBezTo>
                <a:cubicBezTo>
                  <a:pt x="720895" y="2304095"/>
                  <a:pt x="704900" y="2307191"/>
                  <a:pt x="689421" y="2321638"/>
                </a:cubicBezTo>
                <a:cubicBezTo>
                  <a:pt x="658462" y="2351049"/>
                  <a:pt x="626988" y="2379944"/>
                  <a:pt x="596029" y="2408838"/>
                </a:cubicBezTo>
                <a:cubicBezTo>
                  <a:pt x="572810" y="2431026"/>
                  <a:pt x="557847" y="2432057"/>
                  <a:pt x="530500" y="2415030"/>
                </a:cubicBezTo>
                <a:cubicBezTo>
                  <a:pt x="527404" y="2412966"/>
                  <a:pt x="524308" y="2410902"/>
                  <a:pt x="521212" y="2408838"/>
                </a:cubicBezTo>
                <a:cubicBezTo>
                  <a:pt x="481482" y="2380460"/>
                  <a:pt x="477870" y="2365496"/>
                  <a:pt x="500573" y="2322670"/>
                </a:cubicBezTo>
                <a:cubicBezTo>
                  <a:pt x="519148" y="2287584"/>
                  <a:pt x="537207" y="2252497"/>
                  <a:pt x="556298" y="2217927"/>
                </a:cubicBezTo>
                <a:cubicBezTo>
                  <a:pt x="566102" y="2199868"/>
                  <a:pt x="564555" y="2184388"/>
                  <a:pt x="552171" y="2168909"/>
                </a:cubicBezTo>
                <a:cubicBezTo>
                  <a:pt x="538756" y="2151882"/>
                  <a:pt x="523276" y="2136402"/>
                  <a:pt x="505733" y="2122987"/>
                </a:cubicBezTo>
                <a:cubicBezTo>
                  <a:pt x="490254" y="2111120"/>
                  <a:pt x="474774" y="2110088"/>
                  <a:pt x="457747" y="2119375"/>
                </a:cubicBezTo>
                <a:cubicBezTo>
                  <a:pt x="419564" y="2140014"/>
                  <a:pt x="380866" y="2160653"/>
                  <a:pt x="341652" y="2180777"/>
                </a:cubicBezTo>
                <a:cubicBezTo>
                  <a:pt x="314305" y="2195224"/>
                  <a:pt x="298310" y="2191612"/>
                  <a:pt x="278187" y="2168909"/>
                </a:cubicBezTo>
                <a:cubicBezTo>
                  <a:pt x="276639" y="2167361"/>
                  <a:pt x="275607" y="2165813"/>
                  <a:pt x="274059" y="2164265"/>
                </a:cubicBezTo>
                <a:cubicBezTo>
                  <a:pt x="238456" y="2122987"/>
                  <a:pt x="238972" y="2108540"/>
                  <a:pt x="276639" y="2069325"/>
                </a:cubicBezTo>
                <a:cubicBezTo>
                  <a:pt x="302954" y="2041463"/>
                  <a:pt x="327721" y="2013084"/>
                  <a:pt x="354551" y="1986253"/>
                </a:cubicBezTo>
                <a:cubicBezTo>
                  <a:pt x="367967" y="1972322"/>
                  <a:pt x="370547" y="1957874"/>
                  <a:pt x="363839" y="1940847"/>
                </a:cubicBezTo>
                <a:cubicBezTo>
                  <a:pt x="355067" y="1918660"/>
                  <a:pt x="342684" y="1898021"/>
                  <a:pt x="328237" y="1878930"/>
                </a:cubicBezTo>
                <a:cubicBezTo>
                  <a:pt x="316369" y="1863450"/>
                  <a:pt x="300374" y="1861902"/>
                  <a:pt x="283347" y="1866030"/>
                </a:cubicBezTo>
                <a:cubicBezTo>
                  <a:pt x="245680" y="1874802"/>
                  <a:pt x="208530" y="1883573"/>
                  <a:pt x="170864" y="1891829"/>
                </a:cubicBezTo>
                <a:cubicBezTo>
                  <a:pt x="165704" y="1892861"/>
                  <a:pt x="160544" y="1894409"/>
                  <a:pt x="155900" y="1895441"/>
                </a:cubicBezTo>
                <a:cubicBezTo>
                  <a:pt x="127521" y="1900601"/>
                  <a:pt x="113074" y="1893893"/>
                  <a:pt x="100175" y="1868094"/>
                </a:cubicBezTo>
                <a:cubicBezTo>
                  <a:pt x="95531" y="1858291"/>
                  <a:pt x="90887" y="1848487"/>
                  <a:pt x="87275" y="1838168"/>
                </a:cubicBezTo>
                <a:cubicBezTo>
                  <a:pt x="77988" y="1810821"/>
                  <a:pt x="83147" y="1795341"/>
                  <a:pt x="107915" y="1779862"/>
                </a:cubicBezTo>
                <a:cubicBezTo>
                  <a:pt x="143001" y="1757675"/>
                  <a:pt x="178603" y="1735488"/>
                  <a:pt x="213690" y="1713817"/>
                </a:cubicBezTo>
                <a:cubicBezTo>
                  <a:pt x="241552" y="1696274"/>
                  <a:pt x="245680" y="1686470"/>
                  <a:pt x="238972" y="1654480"/>
                </a:cubicBezTo>
                <a:cubicBezTo>
                  <a:pt x="234845" y="1636420"/>
                  <a:pt x="230201" y="1617845"/>
                  <a:pt x="222977" y="1600818"/>
                </a:cubicBezTo>
                <a:cubicBezTo>
                  <a:pt x="215753" y="1583791"/>
                  <a:pt x="203370" y="1575535"/>
                  <a:pt x="184279" y="1575019"/>
                </a:cubicBezTo>
                <a:cubicBezTo>
                  <a:pt x="142485" y="1574503"/>
                  <a:pt x="101207" y="1572955"/>
                  <a:pt x="59413" y="1571407"/>
                </a:cubicBezTo>
                <a:cubicBezTo>
                  <a:pt x="21746" y="1570375"/>
                  <a:pt x="10395" y="1560572"/>
                  <a:pt x="3687" y="1524453"/>
                </a:cubicBezTo>
                <a:cubicBezTo>
                  <a:pt x="3171" y="1520841"/>
                  <a:pt x="2139" y="1517230"/>
                  <a:pt x="1623" y="1513618"/>
                </a:cubicBezTo>
                <a:cubicBezTo>
                  <a:pt x="-4053" y="1467696"/>
                  <a:pt x="3687" y="1455828"/>
                  <a:pt x="48577" y="1442413"/>
                </a:cubicBezTo>
                <a:cubicBezTo>
                  <a:pt x="85727" y="1431061"/>
                  <a:pt x="122877" y="1418678"/>
                  <a:pt x="160544" y="1408358"/>
                </a:cubicBezTo>
                <a:cubicBezTo>
                  <a:pt x="181183" y="1402683"/>
                  <a:pt x="192018" y="1390815"/>
                  <a:pt x="194083" y="1370692"/>
                </a:cubicBezTo>
                <a:cubicBezTo>
                  <a:pt x="196147" y="1346957"/>
                  <a:pt x="197178" y="1322706"/>
                  <a:pt x="192534" y="1298971"/>
                </a:cubicBezTo>
                <a:cubicBezTo>
                  <a:pt x="189954" y="1283492"/>
                  <a:pt x="181183" y="1274204"/>
                  <a:pt x="166220" y="1269560"/>
                </a:cubicBezTo>
                <a:cubicBezTo>
                  <a:pt x="126490" y="1257693"/>
                  <a:pt x="86759" y="1245310"/>
                  <a:pt x="47029" y="1232926"/>
                </a:cubicBezTo>
                <a:cubicBezTo>
                  <a:pt x="3687" y="1219511"/>
                  <a:pt x="-957" y="1212287"/>
                  <a:pt x="1623" y="1166881"/>
                </a:cubicBezTo>
                <a:cubicBezTo>
                  <a:pt x="2139" y="1157593"/>
                  <a:pt x="4203" y="1148306"/>
                  <a:pt x="6267" y="1139534"/>
                </a:cubicBezTo>
                <a:cubicBezTo>
                  <a:pt x="12459" y="1116831"/>
                  <a:pt x="25358" y="1106512"/>
                  <a:pt x="49093" y="1105480"/>
                </a:cubicBezTo>
                <a:cubicBezTo>
                  <a:pt x="87791" y="1103932"/>
                  <a:pt x="125974" y="1102900"/>
                  <a:pt x="164672" y="1101868"/>
                </a:cubicBezTo>
                <a:cubicBezTo>
                  <a:pt x="170348" y="1101868"/>
                  <a:pt x="176023" y="1101352"/>
                  <a:pt x="181699" y="1101352"/>
                </a:cubicBezTo>
                <a:cubicBezTo>
                  <a:pt x="207498" y="1102384"/>
                  <a:pt x="220913" y="1087936"/>
                  <a:pt x="227621" y="1065233"/>
                </a:cubicBezTo>
                <a:cubicBezTo>
                  <a:pt x="232781" y="1048206"/>
                  <a:pt x="237425" y="1031179"/>
                  <a:pt x="241036" y="1014152"/>
                </a:cubicBezTo>
                <a:cubicBezTo>
                  <a:pt x="245680" y="990417"/>
                  <a:pt x="240005" y="979065"/>
                  <a:pt x="219366" y="965650"/>
                </a:cubicBezTo>
                <a:cubicBezTo>
                  <a:pt x="184279" y="943463"/>
                  <a:pt x="148676" y="921276"/>
                  <a:pt x="113590" y="899605"/>
                </a:cubicBezTo>
                <a:cubicBezTo>
                  <a:pt x="82116" y="879997"/>
                  <a:pt x="77472" y="867614"/>
                  <a:pt x="89855" y="832012"/>
                </a:cubicBezTo>
                <a:cubicBezTo>
                  <a:pt x="93467" y="820660"/>
                  <a:pt x="98111" y="809309"/>
                  <a:pt x="104818" y="799505"/>
                </a:cubicBezTo>
                <a:cubicBezTo>
                  <a:pt x="115654" y="782994"/>
                  <a:pt x="130617" y="774738"/>
                  <a:pt x="151256" y="779898"/>
                </a:cubicBezTo>
                <a:cubicBezTo>
                  <a:pt x="195114" y="790217"/>
                  <a:pt x="239489" y="799505"/>
                  <a:pt x="283347" y="810341"/>
                </a:cubicBezTo>
                <a:cubicBezTo>
                  <a:pt x="303469" y="815500"/>
                  <a:pt x="318949" y="810857"/>
                  <a:pt x="331332" y="794345"/>
                </a:cubicBezTo>
                <a:cubicBezTo>
                  <a:pt x="344232" y="776802"/>
                  <a:pt x="355584" y="757711"/>
                  <a:pt x="363839" y="737588"/>
                </a:cubicBezTo>
                <a:cubicBezTo>
                  <a:pt x="371063" y="719529"/>
                  <a:pt x="368999" y="704049"/>
                  <a:pt x="354551" y="689086"/>
                </a:cubicBezTo>
                <a:cubicBezTo>
                  <a:pt x="324625" y="658643"/>
                  <a:pt x="296246" y="627169"/>
                  <a:pt x="266835" y="595694"/>
                </a:cubicBezTo>
                <a:cubicBezTo>
                  <a:pt x="244132" y="570927"/>
                  <a:pt x="243100" y="556996"/>
                  <a:pt x="261675" y="529133"/>
                </a:cubicBezTo>
                <a:cubicBezTo>
                  <a:pt x="264771" y="525005"/>
                  <a:pt x="267351" y="520361"/>
                  <a:pt x="270447" y="516233"/>
                </a:cubicBezTo>
                <a:cubicBezTo>
                  <a:pt x="296762" y="481663"/>
                  <a:pt x="311209" y="478567"/>
                  <a:pt x="349907" y="498690"/>
                </a:cubicBezTo>
                <a:cubicBezTo>
                  <a:pt x="386026" y="517781"/>
                  <a:pt x="422144" y="536357"/>
                  <a:pt x="457231" y="555964"/>
                </a:cubicBezTo>
                <a:cubicBezTo>
                  <a:pt x="475806" y="566283"/>
                  <a:pt x="492318" y="564219"/>
                  <a:pt x="507797" y="551320"/>
                </a:cubicBezTo>
                <a:cubicBezTo>
                  <a:pt x="523276" y="538421"/>
                  <a:pt x="537723" y="523973"/>
                  <a:pt x="551139" y="508494"/>
                </a:cubicBezTo>
                <a:cubicBezTo>
                  <a:pt x="564555" y="492499"/>
                  <a:pt x="567650" y="476503"/>
                  <a:pt x="556815" y="456896"/>
                </a:cubicBezTo>
                <a:cubicBezTo>
                  <a:pt x="535143" y="418198"/>
                  <a:pt x="515020" y="378983"/>
                  <a:pt x="494381" y="339769"/>
                </a:cubicBezTo>
                <a:cubicBezTo>
                  <a:pt x="480966" y="313970"/>
                  <a:pt x="484062" y="300039"/>
                  <a:pt x="505217" y="280432"/>
                </a:cubicBezTo>
                <a:cubicBezTo>
                  <a:pt x="515020" y="271144"/>
                  <a:pt x="525856" y="263405"/>
                  <a:pt x="537723" y="256181"/>
                </a:cubicBezTo>
                <a:cubicBezTo>
                  <a:pt x="558362" y="244313"/>
                  <a:pt x="572810" y="245861"/>
                  <a:pt x="590353" y="261857"/>
                </a:cubicBezTo>
                <a:cubicBezTo>
                  <a:pt x="620280" y="289203"/>
                  <a:pt x="650207" y="317066"/>
                  <a:pt x="679617" y="344929"/>
                </a:cubicBezTo>
                <a:cubicBezTo>
                  <a:pt x="710576" y="374340"/>
                  <a:pt x="717284" y="375372"/>
                  <a:pt x="754950" y="355765"/>
                </a:cubicBezTo>
                <a:cubicBezTo>
                  <a:pt x="769913" y="348025"/>
                  <a:pt x="783845" y="339769"/>
                  <a:pt x="797260" y="329450"/>
                </a:cubicBezTo>
                <a:cubicBezTo>
                  <a:pt x="811707" y="317582"/>
                  <a:pt x="816351" y="303651"/>
                  <a:pt x="811707" y="285076"/>
                </a:cubicBezTo>
                <a:cubicBezTo>
                  <a:pt x="800872" y="242249"/>
                  <a:pt x="791585" y="198907"/>
                  <a:pt x="781781" y="156081"/>
                </a:cubicBezTo>
                <a:cubicBezTo>
                  <a:pt x="775589" y="128218"/>
                  <a:pt x="782297" y="114287"/>
                  <a:pt x="807064" y="100872"/>
                </a:cubicBezTo>
                <a:cubicBezTo>
                  <a:pt x="818415" y="95196"/>
                  <a:pt x="829766" y="90552"/>
                  <a:pt x="841634" y="86424"/>
                </a:cubicBezTo>
                <a:cubicBezTo>
                  <a:pt x="866917" y="78685"/>
                  <a:pt x="881364" y="83328"/>
                  <a:pt x="896328" y="106031"/>
                </a:cubicBezTo>
                <a:cubicBezTo>
                  <a:pt x="920062" y="142666"/>
                  <a:pt x="943798" y="179300"/>
                  <a:pt x="965469" y="217483"/>
                </a:cubicBezTo>
                <a:cubicBezTo>
                  <a:pt x="976820" y="237090"/>
                  <a:pt x="992299" y="243797"/>
                  <a:pt x="1013455" y="240702"/>
                </a:cubicBezTo>
                <a:cubicBezTo>
                  <a:pt x="1035641" y="237090"/>
                  <a:pt x="1057313" y="231414"/>
                  <a:pt x="1077952" y="222642"/>
                </a:cubicBezTo>
                <a:cubicBezTo>
                  <a:pt x="1092915" y="215935"/>
                  <a:pt x="1101171" y="205615"/>
                  <a:pt x="1101687" y="188072"/>
                </a:cubicBezTo>
                <a:cubicBezTo>
                  <a:pt x="1102719" y="143182"/>
                  <a:pt x="1105298" y="98808"/>
                  <a:pt x="1106847" y="53918"/>
                </a:cubicBezTo>
                <a:cubicBezTo>
                  <a:pt x="1107878" y="25023"/>
                  <a:pt x="1117166" y="12640"/>
                  <a:pt x="1145029" y="4900"/>
                </a:cubicBezTo>
                <a:cubicBezTo>
                  <a:pt x="1149672" y="3868"/>
                  <a:pt x="1154316" y="2320"/>
                  <a:pt x="1158960" y="1804"/>
                </a:cubicBezTo>
                <a:cubicBezTo>
                  <a:pt x="1210042" y="-3872"/>
                  <a:pt x="1222426" y="1804"/>
                  <a:pt x="1235841" y="48758"/>
                </a:cubicBezTo>
                <a:cubicBezTo>
                  <a:pt x="1246676" y="86940"/>
                  <a:pt x="1259576" y="124091"/>
                  <a:pt x="1269895" y="162273"/>
                </a:cubicBezTo>
                <a:cubicBezTo>
                  <a:pt x="1275055" y="180332"/>
                  <a:pt x="1285890" y="190136"/>
                  <a:pt x="1303434" y="192716"/>
                </a:cubicBezTo>
                <a:cubicBezTo>
                  <a:pt x="1327685" y="195812"/>
                  <a:pt x="1352452" y="195812"/>
                  <a:pt x="1376702" y="192716"/>
                </a:cubicBezTo>
                <a:cubicBezTo>
                  <a:pt x="1393730" y="190652"/>
                  <a:pt x="1404049" y="180332"/>
                  <a:pt x="1409209" y="163305"/>
                </a:cubicBezTo>
                <a:cubicBezTo>
                  <a:pt x="1421593" y="121511"/>
                  <a:pt x="1434492" y="79717"/>
                  <a:pt x="1447392" y="37922"/>
                </a:cubicBezTo>
                <a:cubicBezTo>
                  <a:pt x="1457195" y="6964"/>
                  <a:pt x="1466998" y="-260"/>
                  <a:pt x="1499505" y="256"/>
                </a:cubicBezTo>
                <a:cubicBezTo>
                  <a:pt x="1504149" y="256"/>
                  <a:pt x="1508793" y="256"/>
                  <a:pt x="1513436" y="772"/>
                </a:cubicBezTo>
                <a:cubicBezTo>
                  <a:pt x="1559358" y="5416"/>
                  <a:pt x="1572258" y="19347"/>
                  <a:pt x="1573290" y="65269"/>
                </a:cubicBezTo>
                <a:cubicBezTo>
                  <a:pt x="1574322" y="105515"/>
                  <a:pt x="1575870" y="145246"/>
                  <a:pt x="1576902" y="185492"/>
                </a:cubicBezTo>
                <a:cubicBezTo>
                  <a:pt x="1577418" y="201487"/>
                  <a:pt x="1583093" y="213871"/>
                  <a:pt x="1598057" y="220578"/>
                </a:cubicBezTo>
                <a:cubicBezTo>
                  <a:pt x="1622308" y="231414"/>
                  <a:pt x="1647590" y="238638"/>
                  <a:pt x="1674422" y="240702"/>
                </a:cubicBezTo>
                <a:cubicBezTo>
                  <a:pt x="1690933" y="241733"/>
                  <a:pt x="1702285" y="235026"/>
                  <a:pt x="1710540" y="221610"/>
                </a:cubicBezTo>
                <a:cubicBezTo>
                  <a:pt x="1733243" y="184976"/>
                  <a:pt x="1756462" y="148342"/>
                  <a:pt x="1779165" y="111707"/>
                </a:cubicBezTo>
                <a:cubicBezTo>
                  <a:pt x="1798772" y="80749"/>
                  <a:pt x="1810640" y="76621"/>
                  <a:pt x="1845726" y="88488"/>
                </a:cubicBezTo>
                <a:cubicBezTo>
                  <a:pt x="1849854" y="90036"/>
                  <a:pt x="1853466" y="91068"/>
                  <a:pt x="1857594" y="92616"/>
                </a:cubicBezTo>
                <a:cubicBezTo>
                  <a:pt x="1898356" y="110159"/>
                  <a:pt x="1905063" y="123059"/>
                  <a:pt x="1895260" y="166401"/>
                </a:cubicBezTo>
                <a:cubicBezTo>
                  <a:pt x="1886488" y="205099"/>
                  <a:pt x="1877717" y="243281"/>
                  <a:pt x="1868429" y="281980"/>
                </a:cubicBezTo>
                <a:cubicBezTo>
                  <a:pt x="1863269" y="303135"/>
                  <a:pt x="1868429" y="319646"/>
                  <a:pt x="1887004" y="332030"/>
                </a:cubicBezTo>
                <a:cubicBezTo>
                  <a:pt x="1906096" y="344929"/>
                  <a:pt x="1925187" y="356796"/>
                  <a:pt x="1946857" y="365052"/>
                </a:cubicBezTo>
                <a:cubicBezTo>
                  <a:pt x="1962337" y="370728"/>
                  <a:pt x="1974720" y="367116"/>
                  <a:pt x="1986588" y="355765"/>
                </a:cubicBezTo>
                <a:cubicBezTo>
                  <a:pt x="2018062" y="325838"/>
                  <a:pt x="2049537" y="296943"/>
                  <a:pt x="2081528" y="267532"/>
                </a:cubicBezTo>
                <a:cubicBezTo>
                  <a:pt x="2107843" y="242765"/>
                  <a:pt x="2122290" y="241733"/>
                  <a:pt x="2151701" y="261857"/>
                </a:cubicBezTo>
                <a:cubicBezTo>
                  <a:pt x="2153248" y="262889"/>
                  <a:pt x="2154281" y="263405"/>
                  <a:pt x="2155312" y="264437"/>
                </a:cubicBezTo>
                <a:cubicBezTo>
                  <a:pt x="2205363" y="300555"/>
                  <a:pt x="2198139" y="316034"/>
                  <a:pt x="2177500" y="353701"/>
                </a:cubicBezTo>
                <a:cubicBezTo>
                  <a:pt x="2158925" y="387755"/>
                  <a:pt x="2141381" y="422842"/>
                  <a:pt x="2122290" y="456896"/>
                </a:cubicBezTo>
                <a:cubicBezTo>
                  <a:pt x="2112487" y="474955"/>
                  <a:pt x="2114550" y="490435"/>
                  <a:pt x="2126934" y="505914"/>
                </a:cubicBezTo>
                <a:cubicBezTo>
                  <a:pt x="2140865" y="522941"/>
                  <a:pt x="2156345" y="538421"/>
                  <a:pt x="2173372" y="551836"/>
                </a:cubicBezTo>
                <a:cubicBezTo>
                  <a:pt x="2187819" y="563187"/>
                  <a:pt x="2202783" y="564735"/>
                  <a:pt x="2219810" y="555964"/>
                </a:cubicBezTo>
                <a:cubicBezTo>
                  <a:pt x="2258508" y="534809"/>
                  <a:pt x="2297722" y="514170"/>
                  <a:pt x="2336937" y="494046"/>
                </a:cubicBezTo>
                <a:cubicBezTo>
                  <a:pt x="2364799" y="479599"/>
                  <a:pt x="2380795" y="482695"/>
                  <a:pt x="2400917" y="507462"/>
                </a:cubicBezTo>
                <a:cubicBezTo>
                  <a:pt x="2408141" y="515717"/>
                  <a:pt x="2414849" y="524489"/>
                  <a:pt x="2420525" y="533777"/>
                </a:cubicBezTo>
                <a:cubicBezTo>
                  <a:pt x="2434972" y="556480"/>
                  <a:pt x="2433424" y="571443"/>
                  <a:pt x="2415365" y="591566"/>
                </a:cubicBezTo>
                <a:cubicBezTo>
                  <a:pt x="2384406" y="625105"/>
                  <a:pt x="2353448" y="659159"/>
                  <a:pt x="2321973" y="692182"/>
                </a:cubicBezTo>
                <a:cubicBezTo>
                  <a:pt x="2310106" y="704565"/>
                  <a:pt x="2307526" y="717981"/>
                  <a:pt x="2313718" y="733460"/>
                </a:cubicBezTo>
                <a:cubicBezTo>
                  <a:pt x="2323005" y="755647"/>
                  <a:pt x="2334357" y="776286"/>
                  <a:pt x="2349320" y="795377"/>
                </a:cubicBezTo>
                <a:cubicBezTo>
                  <a:pt x="2361187" y="810857"/>
                  <a:pt x="2375635" y="814984"/>
                  <a:pt x="2394726" y="810341"/>
                </a:cubicBezTo>
                <a:cubicBezTo>
                  <a:pt x="2438584" y="799505"/>
                  <a:pt x="2482958" y="789701"/>
                  <a:pt x="2526816" y="780414"/>
                </a:cubicBezTo>
                <a:cubicBezTo>
                  <a:pt x="2550035" y="775254"/>
                  <a:pt x="2563967" y="781962"/>
                  <a:pt x="2575834" y="803117"/>
                </a:cubicBezTo>
                <a:cubicBezTo>
                  <a:pt x="2582026" y="814468"/>
                  <a:pt x="2587186" y="826336"/>
                  <a:pt x="2591313" y="838719"/>
                </a:cubicBezTo>
                <a:cubicBezTo>
                  <a:pt x="2600085" y="867098"/>
                  <a:pt x="2595441" y="880514"/>
                  <a:pt x="2570158" y="896509"/>
                </a:cubicBezTo>
                <a:cubicBezTo>
                  <a:pt x="2534040" y="919212"/>
                  <a:pt x="2498437" y="942947"/>
                  <a:pt x="2461287" y="964102"/>
                </a:cubicBezTo>
                <a:cubicBezTo>
                  <a:pt x="2440132" y="976485"/>
                  <a:pt x="2434456" y="992997"/>
                  <a:pt x="2438068" y="1014668"/>
                </a:cubicBezTo>
                <a:cubicBezTo>
                  <a:pt x="2441164" y="1034791"/>
                  <a:pt x="2446840" y="1054398"/>
                  <a:pt x="2454063" y="1073489"/>
                </a:cubicBezTo>
                <a:cubicBezTo>
                  <a:pt x="2460771" y="1091032"/>
                  <a:pt x="2472638" y="1100320"/>
                  <a:pt x="2492762" y="1100836"/>
                </a:cubicBezTo>
                <a:cubicBezTo>
                  <a:pt x="2538168" y="1101352"/>
                  <a:pt x="2583058" y="1104448"/>
                  <a:pt x="2628464" y="1105996"/>
                </a:cubicBezTo>
                <a:cubicBezTo>
                  <a:pt x="2653230" y="1107028"/>
                  <a:pt x="2665614" y="1116831"/>
                  <a:pt x="2672322" y="1140566"/>
                </a:cubicBezTo>
                <a:cubicBezTo>
                  <a:pt x="2676449" y="1153982"/>
                  <a:pt x="2677998" y="1167913"/>
                  <a:pt x="2677998" y="1182360"/>
                </a:cubicBezTo>
                <a:cubicBezTo>
                  <a:pt x="2677998" y="1210223"/>
                  <a:pt x="2670258" y="1221575"/>
                  <a:pt x="2644459" y="1229830"/>
                </a:cubicBezTo>
                <a:cubicBezTo>
                  <a:pt x="2603697" y="1242730"/>
                  <a:pt x="2562934" y="1255113"/>
                  <a:pt x="2522172" y="1267497"/>
                </a:cubicBezTo>
                <a:cubicBezTo>
                  <a:pt x="2492762" y="1276268"/>
                  <a:pt x="2485022" y="1285556"/>
                  <a:pt x="2483990" y="1315998"/>
                </a:cubicBezTo>
                <a:cubicBezTo>
                  <a:pt x="2483474" y="1337153"/>
                  <a:pt x="2481926" y="1358824"/>
                  <a:pt x="2486570" y="1379980"/>
                </a:cubicBezTo>
                <a:cubicBezTo>
                  <a:pt x="2489666" y="1394427"/>
                  <a:pt x="2498437" y="1403199"/>
                  <a:pt x="2512885" y="1407842"/>
                </a:cubicBezTo>
                <a:cubicBezTo>
                  <a:pt x="2555711" y="1420742"/>
                  <a:pt x="2598537" y="1433641"/>
                  <a:pt x="2641363" y="1447057"/>
                </a:cubicBezTo>
                <a:cubicBezTo>
                  <a:pt x="2671290" y="1456344"/>
                  <a:pt x="2678514" y="1466664"/>
                  <a:pt x="2677998" y="1498138"/>
                </a:cubicBezTo>
                <a:cubicBezTo>
                  <a:pt x="2677998" y="1501234"/>
                  <a:pt x="2677998" y="1504330"/>
                  <a:pt x="2677998" y="1507426"/>
                </a:cubicBezTo>
                <a:cubicBezTo>
                  <a:pt x="2675934" y="1555928"/>
                  <a:pt x="2660454" y="1571407"/>
                  <a:pt x="2611952" y="1572955"/>
                </a:cubicBezTo>
                <a:cubicBezTo>
                  <a:pt x="2571190" y="1573987"/>
                  <a:pt x="2530944" y="1576051"/>
                  <a:pt x="2490182" y="1576567"/>
                </a:cubicBezTo>
                <a:cubicBezTo>
                  <a:pt x="2474702" y="1577083"/>
                  <a:pt x="2463867" y="1583791"/>
                  <a:pt x="2457675" y="1596690"/>
                </a:cubicBezTo>
                <a:cubicBezTo>
                  <a:pt x="2446324" y="1620941"/>
                  <a:pt x="2439100" y="1646224"/>
                  <a:pt x="2437036" y="1673055"/>
                </a:cubicBezTo>
                <a:cubicBezTo>
                  <a:pt x="2435488" y="1690082"/>
                  <a:pt x="2442712" y="1701434"/>
                  <a:pt x="2457159" y="1710205"/>
                </a:cubicBezTo>
                <a:cubicBezTo>
                  <a:pt x="2493278" y="1732392"/>
                  <a:pt x="2528880" y="1754579"/>
                  <a:pt x="2564483" y="1777282"/>
                </a:cubicBezTo>
                <a:cubicBezTo>
                  <a:pt x="2596989" y="1797405"/>
                  <a:pt x="2601117" y="1809789"/>
                  <a:pt x="2588733" y="1845907"/>
                </a:cubicBezTo>
                <a:cubicBezTo>
                  <a:pt x="2584606" y="1858291"/>
                  <a:pt x="2578930" y="1870158"/>
                  <a:pt x="2571706" y="1880994"/>
                </a:cubicBezTo>
                <a:cubicBezTo>
                  <a:pt x="2564998" y="1890797"/>
                  <a:pt x="2554163" y="1897505"/>
                  <a:pt x="2538684" y="1897505"/>
                </a:cubicBezTo>
                <a:close/>
                <a:moveTo>
                  <a:pt x="1338521" y="2312867"/>
                </a:moveTo>
                <a:cubicBezTo>
                  <a:pt x="1869461" y="2314931"/>
                  <a:pt x="2317329" y="1887701"/>
                  <a:pt x="2316814" y="1335605"/>
                </a:cubicBezTo>
                <a:cubicBezTo>
                  <a:pt x="2316298" y="792797"/>
                  <a:pt x="1880813" y="359892"/>
                  <a:pt x="1340068" y="359376"/>
                </a:cubicBezTo>
                <a:cubicBezTo>
                  <a:pt x="796228" y="358860"/>
                  <a:pt x="363839" y="794861"/>
                  <a:pt x="361775" y="1331994"/>
                </a:cubicBezTo>
                <a:cubicBezTo>
                  <a:pt x="359711" y="1882026"/>
                  <a:pt x="806032" y="2314415"/>
                  <a:pt x="1338521" y="2312867"/>
                </a:cubicBezTo>
                <a:close/>
              </a:path>
            </a:pathLst>
          </a:custGeom>
          <a:solidFill>
            <a:schemeClr val="accent1"/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A8E9A573-F123-4D17-996D-4D9A4F0A3F4A}"/>
              </a:ext>
            </a:extLst>
          </p:cNvPr>
          <p:cNvSpPr txBox="1"/>
          <p:nvPr/>
        </p:nvSpPr>
        <p:spPr>
          <a:xfrm>
            <a:off x="4040012" y="367268"/>
            <a:ext cx="7414078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b="1" dirty="0" err="1"/>
              <a:t>Perbandingan</a:t>
            </a:r>
            <a:r>
              <a:rPr lang="en-US" sz="3200" b="1" dirty="0"/>
              <a:t> </a:t>
            </a:r>
            <a:r>
              <a:rPr lang="en-US" sz="3200" b="1" dirty="0" err="1"/>
              <a:t>tabel</a:t>
            </a:r>
            <a:r>
              <a:rPr lang="en-US" sz="3200" b="1" dirty="0"/>
              <a:t> </a:t>
            </a:r>
            <a:r>
              <a:rPr lang="en-US" sz="3200" b="1" dirty="0" err="1"/>
              <a:t>karakteristik</a:t>
            </a:r>
            <a:r>
              <a:rPr lang="en-US" sz="3200" b="1" dirty="0"/>
              <a:t> </a:t>
            </a:r>
            <a:r>
              <a:rPr lang="en-US" sz="3200" b="1" dirty="0" err="1"/>
              <a:t>berdasarkan</a:t>
            </a:r>
            <a:r>
              <a:rPr lang="en-US" sz="3200" b="1" dirty="0"/>
              <a:t> </a:t>
            </a:r>
            <a:r>
              <a:rPr lang="en-US" sz="3200" b="1" dirty="0" err="1"/>
              <a:t>metode</a:t>
            </a:r>
            <a:r>
              <a:rPr lang="en-US" sz="3200" b="1" dirty="0"/>
              <a:t> </a:t>
            </a:r>
            <a:r>
              <a:rPr lang="en-US" sz="3200" b="1" i="1" dirty="0"/>
              <a:t>load balancing</a:t>
            </a:r>
            <a:endParaRPr lang="ko-KR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25907A11-A5A9-4979-875D-26D9C3ED555A}"/>
              </a:ext>
            </a:extLst>
          </p:cNvPr>
          <p:cNvSpPr txBox="1"/>
          <p:nvPr/>
        </p:nvSpPr>
        <p:spPr>
          <a:xfrm>
            <a:off x="4040012" y="1572128"/>
            <a:ext cx="77742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mekanisme</a:t>
            </a:r>
            <a:r>
              <a:rPr lang="en-US" dirty="0"/>
              <a:t> </a:t>
            </a:r>
            <a:r>
              <a:rPr lang="en-US" dirty="0" err="1"/>
              <a:t>teknik</a:t>
            </a:r>
            <a:r>
              <a:rPr lang="en-US" dirty="0"/>
              <a:t> </a:t>
            </a:r>
            <a:r>
              <a:rPr lang="en-US" dirty="0" err="1"/>
              <a:t>pembuatan</a:t>
            </a:r>
            <a:r>
              <a:rPr lang="en-US" dirty="0"/>
              <a:t> </a:t>
            </a:r>
            <a:r>
              <a:rPr lang="en-US" i="1" dirty="0"/>
              <a:t>load balancing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karakteristik</a:t>
            </a:r>
            <a:r>
              <a:rPr lang="en-US" dirty="0"/>
              <a:t> </a:t>
            </a:r>
            <a:r>
              <a:rPr lang="en-US" dirty="0" err="1"/>
              <a:t>sendiri-sendiri</a:t>
            </a:r>
            <a:r>
              <a:rPr lang="en-US" dirty="0"/>
              <a:t>. Hal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dilihat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perbandingan</a:t>
            </a:r>
            <a:r>
              <a:rPr lang="en-US" dirty="0"/>
              <a:t> </a:t>
            </a:r>
            <a:r>
              <a:rPr lang="en-US" dirty="0" err="1"/>
              <a:t>tabel</a:t>
            </a:r>
            <a:r>
              <a:rPr lang="en-US" dirty="0"/>
              <a:t> </a:t>
            </a:r>
            <a:r>
              <a:rPr lang="en-US" dirty="0" err="1"/>
              <a:t>karakteristik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i="1" dirty="0"/>
              <a:t>load balancing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.</a:t>
            </a:r>
            <a:endParaRPr lang="en-US" altLang="ko-KR" sz="1200" dirty="0">
              <a:cs typeface="Arial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5A412EB5-7FBD-4FB6-AFC6-02B28B4DDC9C}"/>
              </a:ext>
            </a:extLst>
          </p:cNvPr>
          <p:cNvGrpSpPr/>
          <p:nvPr/>
        </p:nvGrpSpPr>
        <p:grpSpPr>
          <a:xfrm>
            <a:off x="-30456" y="6705945"/>
            <a:ext cx="12240040" cy="170806"/>
            <a:chOff x="-48040" y="6512575"/>
            <a:chExt cx="12240040" cy="364176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xmlns="" id="{268E4950-C53F-4548-BD3E-2DEB4402EB8E}"/>
                </a:ext>
              </a:extLst>
            </p:cNvPr>
            <p:cNvSpPr/>
            <p:nvPr/>
          </p:nvSpPr>
          <p:spPr>
            <a:xfrm>
              <a:off x="-17584" y="6512575"/>
              <a:ext cx="12192000" cy="36417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: Shape 71">
              <a:extLst>
                <a:ext uri="{FF2B5EF4-FFF2-40B4-BE49-F238E27FC236}">
                  <a16:creationId xmlns:a16="http://schemas.microsoft.com/office/drawing/2014/main" xmlns="" id="{796A721B-7F76-4C8E-9A10-2CB56718CFED}"/>
                </a:ext>
              </a:extLst>
            </p:cNvPr>
            <p:cNvSpPr/>
            <p:nvPr/>
          </p:nvSpPr>
          <p:spPr>
            <a:xfrm>
              <a:off x="-48040" y="6526705"/>
              <a:ext cx="12240040" cy="347675"/>
            </a:xfrm>
            <a:custGeom>
              <a:avLst/>
              <a:gdLst>
                <a:gd name="connsiteX0" fmla="*/ 12135116 w 12240040"/>
                <a:gd name="connsiteY0" fmla="*/ 0 h 347675"/>
                <a:gd name="connsiteX1" fmla="*/ 12240040 w 12240040"/>
                <a:gd name="connsiteY1" fmla="*/ 0 h 347675"/>
                <a:gd name="connsiteX2" fmla="*/ 12075846 w 12240040"/>
                <a:gd name="connsiteY2" fmla="*/ 347675 h 347675"/>
                <a:gd name="connsiteX3" fmla="*/ 11970922 w 12240040"/>
                <a:gd name="connsiteY3" fmla="*/ 347675 h 347675"/>
                <a:gd name="connsiteX4" fmla="*/ 11930117 w 12240040"/>
                <a:gd name="connsiteY4" fmla="*/ 0 h 347675"/>
                <a:gd name="connsiteX5" fmla="*/ 12035041 w 12240040"/>
                <a:gd name="connsiteY5" fmla="*/ 0 h 347675"/>
                <a:gd name="connsiteX6" fmla="*/ 11870847 w 12240040"/>
                <a:gd name="connsiteY6" fmla="*/ 347675 h 347675"/>
                <a:gd name="connsiteX7" fmla="*/ 11765923 w 12240040"/>
                <a:gd name="connsiteY7" fmla="*/ 347675 h 347675"/>
                <a:gd name="connsiteX8" fmla="*/ 11725116 w 12240040"/>
                <a:gd name="connsiteY8" fmla="*/ 0 h 347675"/>
                <a:gd name="connsiteX9" fmla="*/ 11830040 w 12240040"/>
                <a:gd name="connsiteY9" fmla="*/ 0 h 347675"/>
                <a:gd name="connsiteX10" fmla="*/ 11665846 w 12240040"/>
                <a:gd name="connsiteY10" fmla="*/ 347675 h 347675"/>
                <a:gd name="connsiteX11" fmla="*/ 11560922 w 12240040"/>
                <a:gd name="connsiteY11" fmla="*/ 347675 h 347675"/>
                <a:gd name="connsiteX12" fmla="*/ 11520115 w 12240040"/>
                <a:gd name="connsiteY12" fmla="*/ 0 h 347675"/>
                <a:gd name="connsiteX13" fmla="*/ 11625039 w 12240040"/>
                <a:gd name="connsiteY13" fmla="*/ 0 h 347675"/>
                <a:gd name="connsiteX14" fmla="*/ 11460845 w 12240040"/>
                <a:gd name="connsiteY14" fmla="*/ 347675 h 347675"/>
                <a:gd name="connsiteX15" fmla="*/ 11355921 w 12240040"/>
                <a:gd name="connsiteY15" fmla="*/ 347675 h 347675"/>
                <a:gd name="connsiteX16" fmla="*/ 11315114 w 12240040"/>
                <a:gd name="connsiteY16" fmla="*/ 0 h 347675"/>
                <a:gd name="connsiteX17" fmla="*/ 11420038 w 12240040"/>
                <a:gd name="connsiteY17" fmla="*/ 0 h 347675"/>
                <a:gd name="connsiteX18" fmla="*/ 11255844 w 12240040"/>
                <a:gd name="connsiteY18" fmla="*/ 347675 h 347675"/>
                <a:gd name="connsiteX19" fmla="*/ 11150920 w 12240040"/>
                <a:gd name="connsiteY19" fmla="*/ 347675 h 347675"/>
                <a:gd name="connsiteX20" fmla="*/ 11110113 w 12240040"/>
                <a:gd name="connsiteY20" fmla="*/ 0 h 347675"/>
                <a:gd name="connsiteX21" fmla="*/ 11215037 w 12240040"/>
                <a:gd name="connsiteY21" fmla="*/ 0 h 347675"/>
                <a:gd name="connsiteX22" fmla="*/ 11050843 w 12240040"/>
                <a:gd name="connsiteY22" fmla="*/ 347675 h 347675"/>
                <a:gd name="connsiteX23" fmla="*/ 10945919 w 12240040"/>
                <a:gd name="connsiteY23" fmla="*/ 347675 h 347675"/>
                <a:gd name="connsiteX24" fmla="*/ 10905112 w 12240040"/>
                <a:gd name="connsiteY24" fmla="*/ 0 h 347675"/>
                <a:gd name="connsiteX25" fmla="*/ 11010036 w 12240040"/>
                <a:gd name="connsiteY25" fmla="*/ 0 h 347675"/>
                <a:gd name="connsiteX26" fmla="*/ 10845842 w 12240040"/>
                <a:gd name="connsiteY26" fmla="*/ 347675 h 347675"/>
                <a:gd name="connsiteX27" fmla="*/ 10740918 w 12240040"/>
                <a:gd name="connsiteY27" fmla="*/ 347675 h 347675"/>
                <a:gd name="connsiteX28" fmla="*/ 10700111 w 12240040"/>
                <a:gd name="connsiteY28" fmla="*/ 0 h 347675"/>
                <a:gd name="connsiteX29" fmla="*/ 10805035 w 12240040"/>
                <a:gd name="connsiteY29" fmla="*/ 0 h 347675"/>
                <a:gd name="connsiteX30" fmla="*/ 10640841 w 12240040"/>
                <a:gd name="connsiteY30" fmla="*/ 347675 h 347675"/>
                <a:gd name="connsiteX31" fmla="*/ 10535917 w 12240040"/>
                <a:gd name="connsiteY31" fmla="*/ 347675 h 347675"/>
                <a:gd name="connsiteX32" fmla="*/ 10495110 w 12240040"/>
                <a:gd name="connsiteY32" fmla="*/ 0 h 347675"/>
                <a:gd name="connsiteX33" fmla="*/ 10600034 w 12240040"/>
                <a:gd name="connsiteY33" fmla="*/ 0 h 347675"/>
                <a:gd name="connsiteX34" fmla="*/ 10435840 w 12240040"/>
                <a:gd name="connsiteY34" fmla="*/ 347675 h 347675"/>
                <a:gd name="connsiteX35" fmla="*/ 10330916 w 12240040"/>
                <a:gd name="connsiteY35" fmla="*/ 347675 h 347675"/>
                <a:gd name="connsiteX36" fmla="*/ 10290109 w 12240040"/>
                <a:gd name="connsiteY36" fmla="*/ 0 h 347675"/>
                <a:gd name="connsiteX37" fmla="*/ 10395033 w 12240040"/>
                <a:gd name="connsiteY37" fmla="*/ 0 h 347675"/>
                <a:gd name="connsiteX38" fmla="*/ 10230839 w 12240040"/>
                <a:gd name="connsiteY38" fmla="*/ 347675 h 347675"/>
                <a:gd name="connsiteX39" fmla="*/ 10125915 w 12240040"/>
                <a:gd name="connsiteY39" fmla="*/ 347675 h 347675"/>
                <a:gd name="connsiteX40" fmla="*/ 10085108 w 12240040"/>
                <a:gd name="connsiteY40" fmla="*/ 0 h 347675"/>
                <a:gd name="connsiteX41" fmla="*/ 10190032 w 12240040"/>
                <a:gd name="connsiteY41" fmla="*/ 0 h 347675"/>
                <a:gd name="connsiteX42" fmla="*/ 10025838 w 12240040"/>
                <a:gd name="connsiteY42" fmla="*/ 347675 h 347675"/>
                <a:gd name="connsiteX43" fmla="*/ 9920914 w 12240040"/>
                <a:gd name="connsiteY43" fmla="*/ 347675 h 347675"/>
                <a:gd name="connsiteX44" fmla="*/ 9893895 w 12240040"/>
                <a:gd name="connsiteY44" fmla="*/ 0 h 347675"/>
                <a:gd name="connsiteX45" fmla="*/ 9998819 w 12240040"/>
                <a:gd name="connsiteY45" fmla="*/ 0 h 347675"/>
                <a:gd name="connsiteX46" fmla="*/ 9834625 w 12240040"/>
                <a:gd name="connsiteY46" fmla="*/ 347675 h 347675"/>
                <a:gd name="connsiteX47" fmla="*/ 9729701 w 12240040"/>
                <a:gd name="connsiteY47" fmla="*/ 347675 h 347675"/>
                <a:gd name="connsiteX48" fmla="*/ 9688896 w 12240040"/>
                <a:gd name="connsiteY48" fmla="*/ 0 h 347675"/>
                <a:gd name="connsiteX49" fmla="*/ 9793820 w 12240040"/>
                <a:gd name="connsiteY49" fmla="*/ 0 h 347675"/>
                <a:gd name="connsiteX50" fmla="*/ 9629626 w 12240040"/>
                <a:gd name="connsiteY50" fmla="*/ 347675 h 347675"/>
                <a:gd name="connsiteX51" fmla="*/ 9524702 w 12240040"/>
                <a:gd name="connsiteY51" fmla="*/ 347675 h 347675"/>
                <a:gd name="connsiteX52" fmla="*/ 9483895 w 12240040"/>
                <a:gd name="connsiteY52" fmla="*/ 0 h 347675"/>
                <a:gd name="connsiteX53" fmla="*/ 9588819 w 12240040"/>
                <a:gd name="connsiteY53" fmla="*/ 0 h 347675"/>
                <a:gd name="connsiteX54" fmla="*/ 9424625 w 12240040"/>
                <a:gd name="connsiteY54" fmla="*/ 347675 h 347675"/>
                <a:gd name="connsiteX55" fmla="*/ 9319701 w 12240040"/>
                <a:gd name="connsiteY55" fmla="*/ 347675 h 347675"/>
                <a:gd name="connsiteX56" fmla="*/ 9278894 w 12240040"/>
                <a:gd name="connsiteY56" fmla="*/ 0 h 347675"/>
                <a:gd name="connsiteX57" fmla="*/ 9383818 w 12240040"/>
                <a:gd name="connsiteY57" fmla="*/ 0 h 347675"/>
                <a:gd name="connsiteX58" fmla="*/ 9219624 w 12240040"/>
                <a:gd name="connsiteY58" fmla="*/ 347675 h 347675"/>
                <a:gd name="connsiteX59" fmla="*/ 9114700 w 12240040"/>
                <a:gd name="connsiteY59" fmla="*/ 347675 h 347675"/>
                <a:gd name="connsiteX60" fmla="*/ 9073893 w 12240040"/>
                <a:gd name="connsiteY60" fmla="*/ 0 h 347675"/>
                <a:gd name="connsiteX61" fmla="*/ 9178817 w 12240040"/>
                <a:gd name="connsiteY61" fmla="*/ 0 h 347675"/>
                <a:gd name="connsiteX62" fmla="*/ 9014623 w 12240040"/>
                <a:gd name="connsiteY62" fmla="*/ 347675 h 347675"/>
                <a:gd name="connsiteX63" fmla="*/ 8909699 w 12240040"/>
                <a:gd name="connsiteY63" fmla="*/ 347675 h 347675"/>
                <a:gd name="connsiteX64" fmla="*/ 8868892 w 12240040"/>
                <a:gd name="connsiteY64" fmla="*/ 0 h 347675"/>
                <a:gd name="connsiteX65" fmla="*/ 8973816 w 12240040"/>
                <a:gd name="connsiteY65" fmla="*/ 0 h 347675"/>
                <a:gd name="connsiteX66" fmla="*/ 8809622 w 12240040"/>
                <a:gd name="connsiteY66" fmla="*/ 347675 h 347675"/>
                <a:gd name="connsiteX67" fmla="*/ 8704698 w 12240040"/>
                <a:gd name="connsiteY67" fmla="*/ 347675 h 347675"/>
                <a:gd name="connsiteX68" fmla="*/ 8663891 w 12240040"/>
                <a:gd name="connsiteY68" fmla="*/ 0 h 347675"/>
                <a:gd name="connsiteX69" fmla="*/ 8768815 w 12240040"/>
                <a:gd name="connsiteY69" fmla="*/ 0 h 347675"/>
                <a:gd name="connsiteX70" fmla="*/ 8604621 w 12240040"/>
                <a:gd name="connsiteY70" fmla="*/ 347675 h 347675"/>
                <a:gd name="connsiteX71" fmla="*/ 8499697 w 12240040"/>
                <a:gd name="connsiteY71" fmla="*/ 347675 h 347675"/>
                <a:gd name="connsiteX72" fmla="*/ 8458890 w 12240040"/>
                <a:gd name="connsiteY72" fmla="*/ 0 h 347675"/>
                <a:gd name="connsiteX73" fmla="*/ 8563814 w 12240040"/>
                <a:gd name="connsiteY73" fmla="*/ 0 h 347675"/>
                <a:gd name="connsiteX74" fmla="*/ 8399620 w 12240040"/>
                <a:gd name="connsiteY74" fmla="*/ 347675 h 347675"/>
                <a:gd name="connsiteX75" fmla="*/ 8294696 w 12240040"/>
                <a:gd name="connsiteY75" fmla="*/ 347675 h 347675"/>
                <a:gd name="connsiteX76" fmla="*/ 8253889 w 12240040"/>
                <a:gd name="connsiteY76" fmla="*/ 0 h 347675"/>
                <a:gd name="connsiteX77" fmla="*/ 8358813 w 12240040"/>
                <a:gd name="connsiteY77" fmla="*/ 0 h 347675"/>
                <a:gd name="connsiteX78" fmla="*/ 8194619 w 12240040"/>
                <a:gd name="connsiteY78" fmla="*/ 347675 h 347675"/>
                <a:gd name="connsiteX79" fmla="*/ 8089695 w 12240040"/>
                <a:gd name="connsiteY79" fmla="*/ 347675 h 347675"/>
                <a:gd name="connsiteX80" fmla="*/ 8048888 w 12240040"/>
                <a:gd name="connsiteY80" fmla="*/ 0 h 347675"/>
                <a:gd name="connsiteX81" fmla="*/ 8153812 w 12240040"/>
                <a:gd name="connsiteY81" fmla="*/ 0 h 347675"/>
                <a:gd name="connsiteX82" fmla="*/ 7989618 w 12240040"/>
                <a:gd name="connsiteY82" fmla="*/ 347675 h 347675"/>
                <a:gd name="connsiteX83" fmla="*/ 7884694 w 12240040"/>
                <a:gd name="connsiteY83" fmla="*/ 347675 h 347675"/>
                <a:gd name="connsiteX84" fmla="*/ 7843887 w 12240040"/>
                <a:gd name="connsiteY84" fmla="*/ 0 h 347675"/>
                <a:gd name="connsiteX85" fmla="*/ 7948811 w 12240040"/>
                <a:gd name="connsiteY85" fmla="*/ 0 h 347675"/>
                <a:gd name="connsiteX86" fmla="*/ 7784617 w 12240040"/>
                <a:gd name="connsiteY86" fmla="*/ 347675 h 347675"/>
                <a:gd name="connsiteX87" fmla="*/ 7679693 w 12240040"/>
                <a:gd name="connsiteY87" fmla="*/ 347675 h 347675"/>
                <a:gd name="connsiteX88" fmla="*/ 7652677 w 12240040"/>
                <a:gd name="connsiteY88" fmla="*/ 0 h 347675"/>
                <a:gd name="connsiteX89" fmla="*/ 7757601 w 12240040"/>
                <a:gd name="connsiteY89" fmla="*/ 0 h 347675"/>
                <a:gd name="connsiteX90" fmla="*/ 7593407 w 12240040"/>
                <a:gd name="connsiteY90" fmla="*/ 347675 h 347675"/>
                <a:gd name="connsiteX91" fmla="*/ 7488483 w 12240040"/>
                <a:gd name="connsiteY91" fmla="*/ 347675 h 347675"/>
                <a:gd name="connsiteX92" fmla="*/ 7447678 w 12240040"/>
                <a:gd name="connsiteY92" fmla="*/ 0 h 347675"/>
                <a:gd name="connsiteX93" fmla="*/ 7552602 w 12240040"/>
                <a:gd name="connsiteY93" fmla="*/ 0 h 347675"/>
                <a:gd name="connsiteX94" fmla="*/ 7388408 w 12240040"/>
                <a:gd name="connsiteY94" fmla="*/ 347675 h 347675"/>
                <a:gd name="connsiteX95" fmla="*/ 7283484 w 12240040"/>
                <a:gd name="connsiteY95" fmla="*/ 347675 h 347675"/>
                <a:gd name="connsiteX96" fmla="*/ 7242677 w 12240040"/>
                <a:gd name="connsiteY96" fmla="*/ 0 h 347675"/>
                <a:gd name="connsiteX97" fmla="*/ 7347601 w 12240040"/>
                <a:gd name="connsiteY97" fmla="*/ 0 h 347675"/>
                <a:gd name="connsiteX98" fmla="*/ 7183407 w 12240040"/>
                <a:gd name="connsiteY98" fmla="*/ 347675 h 347675"/>
                <a:gd name="connsiteX99" fmla="*/ 7078483 w 12240040"/>
                <a:gd name="connsiteY99" fmla="*/ 347675 h 347675"/>
                <a:gd name="connsiteX100" fmla="*/ 7037676 w 12240040"/>
                <a:gd name="connsiteY100" fmla="*/ 0 h 347675"/>
                <a:gd name="connsiteX101" fmla="*/ 7142600 w 12240040"/>
                <a:gd name="connsiteY101" fmla="*/ 0 h 347675"/>
                <a:gd name="connsiteX102" fmla="*/ 6978406 w 12240040"/>
                <a:gd name="connsiteY102" fmla="*/ 347675 h 347675"/>
                <a:gd name="connsiteX103" fmla="*/ 6873482 w 12240040"/>
                <a:gd name="connsiteY103" fmla="*/ 347675 h 347675"/>
                <a:gd name="connsiteX104" fmla="*/ 6832675 w 12240040"/>
                <a:gd name="connsiteY104" fmla="*/ 0 h 347675"/>
                <a:gd name="connsiteX105" fmla="*/ 6937599 w 12240040"/>
                <a:gd name="connsiteY105" fmla="*/ 0 h 347675"/>
                <a:gd name="connsiteX106" fmla="*/ 6773405 w 12240040"/>
                <a:gd name="connsiteY106" fmla="*/ 347675 h 347675"/>
                <a:gd name="connsiteX107" fmla="*/ 6668481 w 12240040"/>
                <a:gd name="connsiteY107" fmla="*/ 347675 h 347675"/>
                <a:gd name="connsiteX108" fmla="*/ 6627674 w 12240040"/>
                <a:gd name="connsiteY108" fmla="*/ 0 h 347675"/>
                <a:gd name="connsiteX109" fmla="*/ 6732598 w 12240040"/>
                <a:gd name="connsiteY109" fmla="*/ 0 h 347675"/>
                <a:gd name="connsiteX110" fmla="*/ 6568404 w 12240040"/>
                <a:gd name="connsiteY110" fmla="*/ 347675 h 347675"/>
                <a:gd name="connsiteX111" fmla="*/ 6463480 w 12240040"/>
                <a:gd name="connsiteY111" fmla="*/ 347675 h 347675"/>
                <a:gd name="connsiteX112" fmla="*/ 6422673 w 12240040"/>
                <a:gd name="connsiteY112" fmla="*/ 0 h 347675"/>
                <a:gd name="connsiteX113" fmla="*/ 6527597 w 12240040"/>
                <a:gd name="connsiteY113" fmla="*/ 0 h 347675"/>
                <a:gd name="connsiteX114" fmla="*/ 6363403 w 12240040"/>
                <a:gd name="connsiteY114" fmla="*/ 347675 h 347675"/>
                <a:gd name="connsiteX115" fmla="*/ 6258479 w 12240040"/>
                <a:gd name="connsiteY115" fmla="*/ 347675 h 347675"/>
                <a:gd name="connsiteX116" fmla="*/ 6217672 w 12240040"/>
                <a:gd name="connsiteY116" fmla="*/ 0 h 347675"/>
                <a:gd name="connsiteX117" fmla="*/ 6322596 w 12240040"/>
                <a:gd name="connsiteY117" fmla="*/ 0 h 347675"/>
                <a:gd name="connsiteX118" fmla="*/ 6158402 w 12240040"/>
                <a:gd name="connsiteY118" fmla="*/ 347675 h 347675"/>
                <a:gd name="connsiteX119" fmla="*/ 6053478 w 12240040"/>
                <a:gd name="connsiteY119" fmla="*/ 347675 h 347675"/>
                <a:gd name="connsiteX120" fmla="*/ 6012672 w 12240040"/>
                <a:gd name="connsiteY120" fmla="*/ 0 h 347675"/>
                <a:gd name="connsiteX121" fmla="*/ 6117596 w 12240040"/>
                <a:gd name="connsiteY121" fmla="*/ 0 h 347675"/>
                <a:gd name="connsiteX122" fmla="*/ 5953402 w 12240040"/>
                <a:gd name="connsiteY122" fmla="*/ 347675 h 347675"/>
                <a:gd name="connsiteX123" fmla="*/ 5848478 w 12240040"/>
                <a:gd name="connsiteY123" fmla="*/ 347675 h 347675"/>
                <a:gd name="connsiteX124" fmla="*/ 5807671 w 12240040"/>
                <a:gd name="connsiteY124" fmla="*/ 0 h 347675"/>
                <a:gd name="connsiteX125" fmla="*/ 5912595 w 12240040"/>
                <a:gd name="connsiteY125" fmla="*/ 0 h 347675"/>
                <a:gd name="connsiteX126" fmla="*/ 5748402 w 12240040"/>
                <a:gd name="connsiteY126" fmla="*/ 347675 h 347675"/>
                <a:gd name="connsiteX127" fmla="*/ 5643479 w 12240040"/>
                <a:gd name="connsiteY127" fmla="*/ 347675 h 347675"/>
                <a:gd name="connsiteX128" fmla="*/ 5602671 w 12240040"/>
                <a:gd name="connsiteY128" fmla="*/ 0 h 347675"/>
                <a:gd name="connsiteX129" fmla="*/ 5707595 w 12240040"/>
                <a:gd name="connsiteY129" fmla="*/ 0 h 347675"/>
                <a:gd name="connsiteX130" fmla="*/ 5543402 w 12240040"/>
                <a:gd name="connsiteY130" fmla="*/ 347675 h 347675"/>
                <a:gd name="connsiteX131" fmla="*/ 5438478 w 12240040"/>
                <a:gd name="connsiteY131" fmla="*/ 347675 h 347675"/>
                <a:gd name="connsiteX132" fmla="*/ 5411462 w 12240040"/>
                <a:gd name="connsiteY132" fmla="*/ 0 h 347675"/>
                <a:gd name="connsiteX133" fmla="*/ 5516385 w 12240040"/>
                <a:gd name="connsiteY133" fmla="*/ 0 h 347675"/>
                <a:gd name="connsiteX134" fmla="*/ 5352193 w 12240040"/>
                <a:gd name="connsiteY134" fmla="*/ 347675 h 347675"/>
                <a:gd name="connsiteX135" fmla="*/ 5247268 w 12240040"/>
                <a:gd name="connsiteY135" fmla="*/ 347675 h 347675"/>
                <a:gd name="connsiteX136" fmla="*/ 5206463 w 12240040"/>
                <a:gd name="connsiteY136" fmla="*/ 0 h 347675"/>
                <a:gd name="connsiteX137" fmla="*/ 5311388 w 12240040"/>
                <a:gd name="connsiteY137" fmla="*/ 0 h 347675"/>
                <a:gd name="connsiteX138" fmla="*/ 5147194 w 12240040"/>
                <a:gd name="connsiteY138" fmla="*/ 347675 h 347675"/>
                <a:gd name="connsiteX139" fmla="*/ 5042269 w 12240040"/>
                <a:gd name="connsiteY139" fmla="*/ 347675 h 347675"/>
                <a:gd name="connsiteX140" fmla="*/ 5001460 w 12240040"/>
                <a:gd name="connsiteY140" fmla="*/ 0 h 347675"/>
                <a:gd name="connsiteX141" fmla="*/ 5106386 w 12240040"/>
                <a:gd name="connsiteY141" fmla="*/ 0 h 347675"/>
                <a:gd name="connsiteX142" fmla="*/ 4942191 w 12240040"/>
                <a:gd name="connsiteY142" fmla="*/ 347675 h 347675"/>
                <a:gd name="connsiteX143" fmla="*/ 4837267 w 12240040"/>
                <a:gd name="connsiteY143" fmla="*/ 347675 h 347675"/>
                <a:gd name="connsiteX144" fmla="*/ 4796461 w 12240040"/>
                <a:gd name="connsiteY144" fmla="*/ 0 h 347675"/>
                <a:gd name="connsiteX145" fmla="*/ 4901383 w 12240040"/>
                <a:gd name="connsiteY145" fmla="*/ 0 h 347675"/>
                <a:gd name="connsiteX146" fmla="*/ 4737191 w 12240040"/>
                <a:gd name="connsiteY146" fmla="*/ 347675 h 347675"/>
                <a:gd name="connsiteX147" fmla="*/ 4632266 w 12240040"/>
                <a:gd name="connsiteY147" fmla="*/ 347675 h 347675"/>
                <a:gd name="connsiteX148" fmla="*/ 4591459 w 12240040"/>
                <a:gd name="connsiteY148" fmla="*/ 0 h 347675"/>
                <a:gd name="connsiteX149" fmla="*/ 4696383 w 12240040"/>
                <a:gd name="connsiteY149" fmla="*/ 0 h 347675"/>
                <a:gd name="connsiteX150" fmla="*/ 4532189 w 12240040"/>
                <a:gd name="connsiteY150" fmla="*/ 347675 h 347675"/>
                <a:gd name="connsiteX151" fmla="*/ 4427265 w 12240040"/>
                <a:gd name="connsiteY151" fmla="*/ 347675 h 347675"/>
                <a:gd name="connsiteX152" fmla="*/ 4386457 w 12240040"/>
                <a:gd name="connsiteY152" fmla="*/ 0 h 347675"/>
                <a:gd name="connsiteX153" fmla="*/ 4491381 w 12240040"/>
                <a:gd name="connsiteY153" fmla="*/ 0 h 347675"/>
                <a:gd name="connsiteX154" fmla="*/ 4327188 w 12240040"/>
                <a:gd name="connsiteY154" fmla="*/ 347675 h 347675"/>
                <a:gd name="connsiteX155" fmla="*/ 4222266 w 12240040"/>
                <a:gd name="connsiteY155" fmla="*/ 347675 h 347675"/>
                <a:gd name="connsiteX156" fmla="*/ 4181459 w 12240040"/>
                <a:gd name="connsiteY156" fmla="*/ 0 h 347675"/>
                <a:gd name="connsiteX157" fmla="*/ 4286380 w 12240040"/>
                <a:gd name="connsiteY157" fmla="*/ 0 h 347675"/>
                <a:gd name="connsiteX158" fmla="*/ 4122189 w 12240040"/>
                <a:gd name="connsiteY158" fmla="*/ 347675 h 347675"/>
                <a:gd name="connsiteX159" fmla="*/ 4017265 w 12240040"/>
                <a:gd name="connsiteY159" fmla="*/ 347675 h 347675"/>
                <a:gd name="connsiteX160" fmla="*/ 3976457 w 12240040"/>
                <a:gd name="connsiteY160" fmla="*/ 0 h 347675"/>
                <a:gd name="connsiteX161" fmla="*/ 4081381 w 12240040"/>
                <a:gd name="connsiteY161" fmla="*/ 0 h 347675"/>
                <a:gd name="connsiteX162" fmla="*/ 3917187 w 12240040"/>
                <a:gd name="connsiteY162" fmla="*/ 347675 h 347675"/>
                <a:gd name="connsiteX163" fmla="*/ 3812264 w 12240040"/>
                <a:gd name="connsiteY163" fmla="*/ 347675 h 347675"/>
                <a:gd name="connsiteX164" fmla="*/ 3771456 w 12240040"/>
                <a:gd name="connsiteY164" fmla="*/ 0 h 347675"/>
                <a:gd name="connsiteX165" fmla="*/ 3876380 w 12240040"/>
                <a:gd name="connsiteY165" fmla="*/ 0 h 347675"/>
                <a:gd name="connsiteX166" fmla="*/ 3712187 w 12240040"/>
                <a:gd name="connsiteY166" fmla="*/ 347675 h 347675"/>
                <a:gd name="connsiteX167" fmla="*/ 3607263 w 12240040"/>
                <a:gd name="connsiteY167" fmla="*/ 347675 h 347675"/>
                <a:gd name="connsiteX168" fmla="*/ 3566456 w 12240040"/>
                <a:gd name="connsiteY168" fmla="*/ 0 h 347675"/>
                <a:gd name="connsiteX169" fmla="*/ 3671379 w 12240040"/>
                <a:gd name="connsiteY169" fmla="*/ 0 h 347675"/>
                <a:gd name="connsiteX170" fmla="*/ 3507186 w 12240040"/>
                <a:gd name="connsiteY170" fmla="*/ 347675 h 347675"/>
                <a:gd name="connsiteX171" fmla="*/ 3402262 w 12240040"/>
                <a:gd name="connsiteY171" fmla="*/ 347675 h 347675"/>
                <a:gd name="connsiteX172" fmla="*/ 3361454 w 12240040"/>
                <a:gd name="connsiteY172" fmla="*/ 0 h 347675"/>
                <a:gd name="connsiteX173" fmla="*/ 3466379 w 12240040"/>
                <a:gd name="connsiteY173" fmla="*/ 0 h 347675"/>
                <a:gd name="connsiteX174" fmla="*/ 3302184 w 12240040"/>
                <a:gd name="connsiteY174" fmla="*/ 347675 h 347675"/>
                <a:gd name="connsiteX175" fmla="*/ 3197260 w 12240040"/>
                <a:gd name="connsiteY175" fmla="*/ 347675 h 347675"/>
                <a:gd name="connsiteX176" fmla="*/ 3170244 w 12240040"/>
                <a:gd name="connsiteY176" fmla="*/ 0 h 347675"/>
                <a:gd name="connsiteX177" fmla="*/ 3275168 w 12240040"/>
                <a:gd name="connsiteY177" fmla="*/ 0 h 347675"/>
                <a:gd name="connsiteX178" fmla="*/ 3110974 w 12240040"/>
                <a:gd name="connsiteY178" fmla="*/ 347675 h 347675"/>
                <a:gd name="connsiteX179" fmla="*/ 3006050 w 12240040"/>
                <a:gd name="connsiteY179" fmla="*/ 347675 h 347675"/>
                <a:gd name="connsiteX180" fmla="*/ 2965245 w 12240040"/>
                <a:gd name="connsiteY180" fmla="*/ 0 h 347675"/>
                <a:gd name="connsiteX181" fmla="*/ 3070169 w 12240040"/>
                <a:gd name="connsiteY181" fmla="*/ 0 h 347675"/>
                <a:gd name="connsiteX182" fmla="*/ 2905975 w 12240040"/>
                <a:gd name="connsiteY182" fmla="*/ 347675 h 347675"/>
                <a:gd name="connsiteX183" fmla="*/ 2801051 w 12240040"/>
                <a:gd name="connsiteY183" fmla="*/ 347675 h 347675"/>
                <a:gd name="connsiteX184" fmla="*/ 2760244 w 12240040"/>
                <a:gd name="connsiteY184" fmla="*/ 0 h 347675"/>
                <a:gd name="connsiteX185" fmla="*/ 2865168 w 12240040"/>
                <a:gd name="connsiteY185" fmla="*/ 0 h 347675"/>
                <a:gd name="connsiteX186" fmla="*/ 2700973 w 12240040"/>
                <a:gd name="connsiteY186" fmla="*/ 347675 h 347675"/>
                <a:gd name="connsiteX187" fmla="*/ 2596050 w 12240040"/>
                <a:gd name="connsiteY187" fmla="*/ 347675 h 347675"/>
                <a:gd name="connsiteX188" fmla="*/ 2555242 w 12240040"/>
                <a:gd name="connsiteY188" fmla="*/ 0 h 347675"/>
                <a:gd name="connsiteX189" fmla="*/ 2660166 w 12240040"/>
                <a:gd name="connsiteY189" fmla="*/ 0 h 347675"/>
                <a:gd name="connsiteX190" fmla="*/ 2495973 w 12240040"/>
                <a:gd name="connsiteY190" fmla="*/ 347675 h 347675"/>
                <a:gd name="connsiteX191" fmla="*/ 2391049 w 12240040"/>
                <a:gd name="connsiteY191" fmla="*/ 347675 h 347675"/>
                <a:gd name="connsiteX192" fmla="*/ 2350242 w 12240040"/>
                <a:gd name="connsiteY192" fmla="*/ 0 h 347675"/>
                <a:gd name="connsiteX193" fmla="*/ 2455165 w 12240040"/>
                <a:gd name="connsiteY193" fmla="*/ 0 h 347675"/>
                <a:gd name="connsiteX194" fmla="*/ 2290972 w 12240040"/>
                <a:gd name="connsiteY194" fmla="*/ 347675 h 347675"/>
                <a:gd name="connsiteX195" fmla="*/ 2186048 w 12240040"/>
                <a:gd name="connsiteY195" fmla="*/ 347675 h 347675"/>
                <a:gd name="connsiteX196" fmla="*/ 2145240 w 12240040"/>
                <a:gd name="connsiteY196" fmla="*/ 0 h 347675"/>
                <a:gd name="connsiteX197" fmla="*/ 2250164 w 12240040"/>
                <a:gd name="connsiteY197" fmla="*/ 0 h 347675"/>
                <a:gd name="connsiteX198" fmla="*/ 2085970 w 12240040"/>
                <a:gd name="connsiteY198" fmla="*/ 347675 h 347675"/>
                <a:gd name="connsiteX199" fmla="*/ 1981046 w 12240040"/>
                <a:gd name="connsiteY199" fmla="*/ 347675 h 347675"/>
                <a:gd name="connsiteX200" fmla="*/ 1940238 w 12240040"/>
                <a:gd name="connsiteY200" fmla="*/ 0 h 347675"/>
                <a:gd name="connsiteX201" fmla="*/ 2045162 w 12240040"/>
                <a:gd name="connsiteY201" fmla="*/ 0 h 347675"/>
                <a:gd name="connsiteX202" fmla="*/ 1880969 w 12240040"/>
                <a:gd name="connsiteY202" fmla="*/ 347675 h 347675"/>
                <a:gd name="connsiteX203" fmla="*/ 1776044 w 12240040"/>
                <a:gd name="connsiteY203" fmla="*/ 347675 h 347675"/>
                <a:gd name="connsiteX204" fmla="*/ 1735237 w 12240040"/>
                <a:gd name="connsiteY204" fmla="*/ 0 h 347675"/>
                <a:gd name="connsiteX205" fmla="*/ 1840161 w 12240040"/>
                <a:gd name="connsiteY205" fmla="*/ 0 h 347675"/>
                <a:gd name="connsiteX206" fmla="*/ 1675967 w 12240040"/>
                <a:gd name="connsiteY206" fmla="*/ 347675 h 347675"/>
                <a:gd name="connsiteX207" fmla="*/ 1571043 w 12240040"/>
                <a:gd name="connsiteY207" fmla="*/ 347675 h 347675"/>
                <a:gd name="connsiteX208" fmla="*/ 1530236 w 12240040"/>
                <a:gd name="connsiteY208" fmla="*/ 0 h 347675"/>
                <a:gd name="connsiteX209" fmla="*/ 1635160 w 12240040"/>
                <a:gd name="connsiteY209" fmla="*/ 0 h 347675"/>
                <a:gd name="connsiteX210" fmla="*/ 1470966 w 12240040"/>
                <a:gd name="connsiteY210" fmla="*/ 347675 h 347675"/>
                <a:gd name="connsiteX211" fmla="*/ 1366042 w 12240040"/>
                <a:gd name="connsiteY211" fmla="*/ 347675 h 347675"/>
                <a:gd name="connsiteX212" fmla="*/ 1325235 w 12240040"/>
                <a:gd name="connsiteY212" fmla="*/ 0 h 347675"/>
                <a:gd name="connsiteX213" fmla="*/ 1430159 w 12240040"/>
                <a:gd name="connsiteY213" fmla="*/ 0 h 347675"/>
                <a:gd name="connsiteX214" fmla="*/ 1265965 w 12240040"/>
                <a:gd name="connsiteY214" fmla="*/ 347675 h 347675"/>
                <a:gd name="connsiteX215" fmla="*/ 1161041 w 12240040"/>
                <a:gd name="connsiteY215" fmla="*/ 347675 h 347675"/>
                <a:gd name="connsiteX216" fmla="*/ 1120234 w 12240040"/>
                <a:gd name="connsiteY216" fmla="*/ 0 h 347675"/>
                <a:gd name="connsiteX217" fmla="*/ 1225158 w 12240040"/>
                <a:gd name="connsiteY217" fmla="*/ 0 h 347675"/>
                <a:gd name="connsiteX218" fmla="*/ 1060964 w 12240040"/>
                <a:gd name="connsiteY218" fmla="*/ 347675 h 347675"/>
                <a:gd name="connsiteX219" fmla="*/ 956040 w 12240040"/>
                <a:gd name="connsiteY219" fmla="*/ 347675 h 347675"/>
                <a:gd name="connsiteX220" fmla="*/ 929024 w 12240040"/>
                <a:gd name="connsiteY220" fmla="*/ 0 h 347675"/>
                <a:gd name="connsiteX221" fmla="*/ 1033948 w 12240040"/>
                <a:gd name="connsiteY221" fmla="*/ 0 h 347675"/>
                <a:gd name="connsiteX222" fmla="*/ 869754 w 12240040"/>
                <a:gd name="connsiteY222" fmla="*/ 347675 h 347675"/>
                <a:gd name="connsiteX223" fmla="*/ 764830 w 12240040"/>
                <a:gd name="connsiteY223" fmla="*/ 347675 h 347675"/>
                <a:gd name="connsiteX224" fmla="*/ 737813 w 12240040"/>
                <a:gd name="connsiteY224" fmla="*/ 0 h 347675"/>
                <a:gd name="connsiteX225" fmla="*/ 842738 w 12240040"/>
                <a:gd name="connsiteY225" fmla="*/ 0 h 347675"/>
                <a:gd name="connsiteX226" fmla="*/ 678544 w 12240040"/>
                <a:gd name="connsiteY226" fmla="*/ 347675 h 347675"/>
                <a:gd name="connsiteX227" fmla="*/ 573620 w 12240040"/>
                <a:gd name="connsiteY227" fmla="*/ 347675 h 347675"/>
                <a:gd name="connsiteX228" fmla="*/ 546603 w 12240040"/>
                <a:gd name="connsiteY228" fmla="*/ 0 h 347675"/>
                <a:gd name="connsiteX229" fmla="*/ 651527 w 12240040"/>
                <a:gd name="connsiteY229" fmla="*/ 0 h 347675"/>
                <a:gd name="connsiteX230" fmla="*/ 487333 w 12240040"/>
                <a:gd name="connsiteY230" fmla="*/ 347675 h 347675"/>
                <a:gd name="connsiteX231" fmla="*/ 382409 w 12240040"/>
                <a:gd name="connsiteY231" fmla="*/ 347675 h 347675"/>
                <a:gd name="connsiteX232" fmla="*/ 355393 w 12240040"/>
                <a:gd name="connsiteY232" fmla="*/ 0 h 347675"/>
                <a:gd name="connsiteX233" fmla="*/ 460317 w 12240040"/>
                <a:gd name="connsiteY233" fmla="*/ 0 h 347675"/>
                <a:gd name="connsiteX234" fmla="*/ 296123 w 12240040"/>
                <a:gd name="connsiteY234" fmla="*/ 347675 h 347675"/>
                <a:gd name="connsiteX235" fmla="*/ 191199 w 12240040"/>
                <a:gd name="connsiteY235" fmla="*/ 347675 h 347675"/>
                <a:gd name="connsiteX236" fmla="*/ 164194 w 12240040"/>
                <a:gd name="connsiteY236" fmla="*/ 0 h 347675"/>
                <a:gd name="connsiteX237" fmla="*/ 269118 w 12240040"/>
                <a:gd name="connsiteY237" fmla="*/ 0 h 347675"/>
                <a:gd name="connsiteX238" fmla="*/ 104924 w 12240040"/>
                <a:gd name="connsiteY238" fmla="*/ 347675 h 347675"/>
                <a:gd name="connsiteX239" fmla="*/ 0 w 12240040"/>
                <a:gd name="connsiteY239" fmla="*/ 347675 h 3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</a:cxnLst>
              <a:rect l="l" t="t" r="r" b="b"/>
              <a:pathLst>
                <a:path w="12240040" h="347675">
                  <a:moveTo>
                    <a:pt x="12135116" y="0"/>
                  </a:moveTo>
                  <a:lnTo>
                    <a:pt x="12240040" y="0"/>
                  </a:lnTo>
                  <a:lnTo>
                    <a:pt x="12075846" y="347675"/>
                  </a:lnTo>
                  <a:lnTo>
                    <a:pt x="11970922" y="347675"/>
                  </a:lnTo>
                  <a:close/>
                  <a:moveTo>
                    <a:pt x="11930117" y="0"/>
                  </a:moveTo>
                  <a:lnTo>
                    <a:pt x="12035041" y="0"/>
                  </a:lnTo>
                  <a:lnTo>
                    <a:pt x="11870847" y="347675"/>
                  </a:lnTo>
                  <a:lnTo>
                    <a:pt x="11765923" y="347675"/>
                  </a:lnTo>
                  <a:close/>
                  <a:moveTo>
                    <a:pt x="11725116" y="0"/>
                  </a:moveTo>
                  <a:lnTo>
                    <a:pt x="11830040" y="0"/>
                  </a:lnTo>
                  <a:lnTo>
                    <a:pt x="11665846" y="347675"/>
                  </a:lnTo>
                  <a:lnTo>
                    <a:pt x="11560922" y="347675"/>
                  </a:lnTo>
                  <a:close/>
                  <a:moveTo>
                    <a:pt x="11520115" y="0"/>
                  </a:moveTo>
                  <a:lnTo>
                    <a:pt x="11625039" y="0"/>
                  </a:lnTo>
                  <a:lnTo>
                    <a:pt x="11460845" y="347675"/>
                  </a:lnTo>
                  <a:lnTo>
                    <a:pt x="11355921" y="347675"/>
                  </a:lnTo>
                  <a:close/>
                  <a:moveTo>
                    <a:pt x="11315114" y="0"/>
                  </a:moveTo>
                  <a:lnTo>
                    <a:pt x="11420038" y="0"/>
                  </a:lnTo>
                  <a:lnTo>
                    <a:pt x="11255844" y="347675"/>
                  </a:lnTo>
                  <a:lnTo>
                    <a:pt x="11150920" y="347675"/>
                  </a:lnTo>
                  <a:close/>
                  <a:moveTo>
                    <a:pt x="11110113" y="0"/>
                  </a:moveTo>
                  <a:lnTo>
                    <a:pt x="11215037" y="0"/>
                  </a:lnTo>
                  <a:lnTo>
                    <a:pt x="11050843" y="347675"/>
                  </a:lnTo>
                  <a:lnTo>
                    <a:pt x="10945919" y="347675"/>
                  </a:lnTo>
                  <a:close/>
                  <a:moveTo>
                    <a:pt x="10905112" y="0"/>
                  </a:moveTo>
                  <a:lnTo>
                    <a:pt x="11010036" y="0"/>
                  </a:lnTo>
                  <a:lnTo>
                    <a:pt x="10845842" y="347675"/>
                  </a:lnTo>
                  <a:lnTo>
                    <a:pt x="10740918" y="347675"/>
                  </a:lnTo>
                  <a:close/>
                  <a:moveTo>
                    <a:pt x="10700111" y="0"/>
                  </a:moveTo>
                  <a:lnTo>
                    <a:pt x="10805035" y="0"/>
                  </a:lnTo>
                  <a:lnTo>
                    <a:pt x="10640841" y="347675"/>
                  </a:lnTo>
                  <a:lnTo>
                    <a:pt x="10535917" y="347675"/>
                  </a:lnTo>
                  <a:close/>
                  <a:moveTo>
                    <a:pt x="10495110" y="0"/>
                  </a:moveTo>
                  <a:lnTo>
                    <a:pt x="10600034" y="0"/>
                  </a:lnTo>
                  <a:lnTo>
                    <a:pt x="10435840" y="347675"/>
                  </a:lnTo>
                  <a:lnTo>
                    <a:pt x="10330916" y="347675"/>
                  </a:lnTo>
                  <a:close/>
                  <a:moveTo>
                    <a:pt x="10290109" y="0"/>
                  </a:moveTo>
                  <a:lnTo>
                    <a:pt x="10395033" y="0"/>
                  </a:lnTo>
                  <a:lnTo>
                    <a:pt x="10230839" y="347675"/>
                  </a:lnTo>
                  <a:lnTo>
                    <a:pt x="10125915" y="347675"/>
                  </a:lnTo>
                  <a:close/>
                  <a:moveTo>
                    <a:pt x="10085108" y="0"/>
                  </a:moveTo>
                  <a:lnTo>
                    <a:pt x="10190032" y="0"/>
                  </a:lnTo>
                  <a:lnTo>
                    <a:pt x="10025838" y="347675"/>
                  </a:lnTo>
                  <a:lnTo>
                    <a:pt x="9920914" y="347675"/>
                  </a:lnTo>
                  <a:close/>
                  <a:moveTo>
                    <a:pt x="9893895" y="0"/>
                  </a:moveTo>
                  <a:lnTo>
                    <a:pt x="9998819" y="0"/>
                  </a:lnTo>
                  <a:lnTo>
                    <a:pt x="9834625" y="347675"/>
                  </a:lnTo>
                  <a:lnTo>
                    <a:pt x="9729701" y="347675"/>
                  </a:lnTo>
                  <a:close/>
                  <a:moveTo>
                    <a:pt x="9688896" y="0"/>
                  </a:moveTo>
                  <a:lnTo>
                    <a:pt x="9793820" y="0"/>
                  </a:lnTo>
                  <a:lnTo>
                    <a:pt x="9629626" y="347675"/>
                  </a:lnTo>
                  <a:lnTo>
                    <a:pt x="9524702" y="347675"/>
                  </a:lnTo>
                  <a:close/>
                  <a:moveTo>
                    <a:pt x="9483895" y="0"/>
                  </a:moveTo>
                  <a:lnTo>
                    <a:pt x="9588819" y="0"/>
                  </a:lnTo>
                  <a:lnTo>
                    <a:pt x="9424625" y="347675"/>
                  </a:lnTo>
                  <a:lnTo>
                    <a:pt x="9319701" y="347675"/>
                  </a:lnTo>
                  <a:close/>
                  <a:moveTo>
                    <a:pt x="9278894" y="0"/>
                  </a:moveTo>
                  <a:lnTo>
                    <a:pt x="9383818" y="0"/>
                  </a:lnTo>
                  <a:lnTo>
                    <a:pt x="9219624" y="347675"/>
                  </a:lnTo>
                  <a:lnTo>
                    <a:pt x="9114700" y="347675"/>
                  </a:lnTo>
                  <a:close/>
                  <a:moveTo>
                    <a:pt x="9073893" y="0"/>
                  </a:moveTo>
                  <a:lnTo>
                    <a:pt x="9178817" y="0"/>
                  </a:lnTo>
                  <a:lnTo>
                    <a:pt x="9014623" y="347675"/>
                  </a:lnTo>
                  <a:lnTo>
                    <a:pt x="8909699" y="347675"/>
                  </a:lnTo>
                  <a:close/>
                  <a:moveTo>
                    <a:pt x="8868892" y="0"/>
                  </a:moveTo>
                  <a:lnTo>
                    <a:pt x="8973816" y="0"/>
                  </a:lnTo>
                  <a:lnTo>
                    <a:pt x="8809622" y="347675"/>
                  </a:lnTo>
                  <a:lnTo>
                    <a:pt x="8704698" y="347675"/>
                  </a:lnTo>
                  <a:close/>
                  <a:moveTo>
                    <a:pt x="8663891" y="0"/>
                  </a:moveTo>
                  <a:lnTo>
                    <a:pt x="8768815" y="0"/>
                  </a:lnTo>
                  <a:lnTo>
                    <a:pt x="8604621" y="347675"/>
                  </a:lnTo>
                  <a:lnTo>
                    <a:pt x="8499697" y="347675"/>
                  </a:lnTo>
                  <a:close/>
                  <a:moveTo>
                    <a:pt x="8458890" y="0"/>
                  </a:moveTo>
                  <a:lnTo>
                    <a:pt x="8563814" y="0"/>
                  </a:lnTo>
                  <a:lnTo>
                    <a:pt x="8399620" y="347675"/>
                  </a:lnTo>
                  <a:lnTo>
                    <a:pt x="8294696" y="347675"/>
                  </a:lnTo>
                  <a:close/>
                  <a:moveTo>
                    <a:pt x="8253889" y="0"/>
                  </a:moveTo>
                  <a:lnTo>
                    <a:pt x="8358813" y="0"/>
                  </a:lnTo>
                  <a:lnTo>
                    <a:pt x="8194619" y="347675"/>
                  </a:lnTo>
                  <a:lnTo>
                    <a:pt x="8089695" y="347675"/>
                  </a:lnTo>
                  <a:close/>
                  <a:moveTo>
                    <a:pt x="8048888" y="0"/>
                  </a:moveTo>
                  <a:lnTo>
                    <a:pt x="8153812" y="0"/>
                  </a:lnTo>
                  <a:lnTo>
                    <a:pt x="7989618" y="347675"/>
                  </a:lnTo>
                  <a:lnTo>
                    <a:pt x="7884694" y="347675"/>
                  </a:lnTo>
                  <a:close/>
                  <a:moveTo>
                    <a:pt x="7843887" y="0"/>
                  </a:moveTo>
                  <a:lnTo>
                    <a:pt x="7948811" y="0"/>
                  </a:lnTo>
                  <a:lnTo>
                    <a:pt x="7784617" y="347675"/>
                  </a:lnTo>
                  <a:lnTo>
                    <a:pt x="7679693" y="347675"/>
                  </a:lnTo>
                  <a:close/>
                  <a:moveTo>
                    <a:pt x="7652677" y="0"/>
                  </a:moveTo>
                  <a:lnTo>
                    <a:pt x="7757601" y="0"/>
                  </a:lnTo>
                  <a:lnTo>
                    <a:pt x="7593407" y="347675"/>
                  </a:lnTo>
                  <a:lnTo>
                    <a:pt x="7488483" y="347675"/>
                  </a:lnTo>
                  <a:close/>
                  <a:moveTo>
                    <a:pt x="7447678" y="0"/>
                  </a:moveTo>
                  <a:lnTo>
                    <a:pt x="7552602" y="0"/>
                  </a:lnTo>
                  <a:lnTo>
                    <a:pt x="7388408" y="347675"/>
                  </a:lnTo>
                  <a:lnTo>
                    <a:pt x="7283484" y="347675"/>
                  </a:lnTo>
                  <a:close/>
                  <a:moveTo>
                    <a:pt x="7242677" y="0"/>
                  </a:moveTo>
                  <a:lnTo>
                    <a:pt x="7347601" y="0"/>
                  </a:lnTo>
                  <a:lnTo>
                    <a:pt x="7183407" y="347675"/>
                  </a:lnTo>
                  <a:lnTo>
                    <a:pt x="7078483" y="347675"/>
                  </a:lnTo>
                  <a:close/>
                  <a:moveTo>
                    <a:pt x="7037676" y="0"/>
                  </a:moveTo>
                  <a:lnTo>
                    <a:pt x="7142600" y="0"/>
                  </a:lnTo>
                  <a:lnTo>
                    <a:pt x="6978406" y="347675"/>
                  </a:lnTo>
                  <a:lnTo>
                    <a:pt x="6873482" y="347675"/>
                  </a:lnTo>
                  <a:close/>
                  <a:moveTo>
                    <a:pt x="6832675" y="0"/>
                  </a:moveTo>
                  <a:lnTo>
                    <a:pt x="6937599" y="0"/>
                  </a:lnTo>
                  <a:lnTo>
                    <a:pt x="6773405" y="347675"/>
                  </a:lnTo>
                  <a:lnTo>
                    <a:pt x="6668481" y="347675"/>
                  </a:lnTo>
                  <a:close/>
                  <a:moveTo>
                    <a:pt x="6627674" y="0"/>
                  </a:moveTo>
                  <a:lnTo>
                    <a:pt x="6732598" y="0"/>
                  </a:lnTo>
                  <a:lnTo>
                    <a:pt x="6568404" y="347675"/>
                  </a:lnTo>
                  <a:lnTo>
                    <a:pt x="6463480" y="347675"/>
                  </a:lnTo>
                  <a:close/>
                  <a:moveTo>
                    <a:pt x="6422673" y="0"/>
                  </a:moveTo>
                  <a:lnTo>
                    <a:pt x="6527597" y="0"/>
                  </a:lnTo>
                  <a:lnTo>
                    <a:pt x="6363403" y="347675"/>
                  </a:lnTo>
                  <a:lnTo>
                    <a:pt x="6258479" y="347675"/>
                  </a:lnTo>
                  <a:close/>
                  <a:moveTo>
                    <a:pt x="6217672" y="0"/>
                  </a:moveTo>
                  <a:lnTo>
                    <a:pt x="6322596" y="0"/>
                  </a:lnTo>
                  <a:lnTo>
                    <a:pt x="6158402" y="347675"/>
                  </a:lnTo>
                  <a:lnTo>
                    <a:pt x="6053478" y="347675"/>
                  </a:lnTo>
                  <a:close/>
                  <a:moveTo>
                    <a:pt x="6012672" y="0"/>
                  </a:moveTo>
                  <a:lnTo>
                    <a:pt x="6117596" y="0"/>
                  </a:lnTo>
                  <a:lnTo>
                    <a:pt x="5953402" y="347675"/>
                  </a:lnTo>
                  <a:lnTo>
                    <a:pt x="5848478" y="347675"/>
                  </a:lnTo>
                  <a:close/>
                  <a:moveTo>
                    <a:pt x="5807671" y="0"/>
                  </a:moveTo>
                  <a:lnTo>
                    <a:pt x="5912595" y="0"/>
                  </a:lnTo>
                  <a:lnTo>
                    <a:pt x="5748402" y="347675"/>
                  </a:lnTo>
                  <a:lnTo>
                    <a:pt x="5643479" y="347675"/>
                  </a:lnTo>
                  <a:close/>
                  <a:moveTo>
                    <a:pt x="5602671" y="0"/>
                  </a:moveTo>
                  <a:lnTo>
                    <a:pt x="5707595" y="0"/>
                  </a:lnTo>
                  <a:lnTo>
                    <a:pt x="5543402" y="347675"/>
                  </a:lnTo>
                  <a:lnTo>
                    <a:pt x="5438478" y="347675"/>
                  </a:lnTo>
                  <a:close/>
                  <a:moveTo>
                    <a:pt x="5411462" y="0"/>
                  </a:moveTo>
                  <a:lnTo>
                    <a:pt x="5516385" y="0"/>
                  </a:lnTo>
                  <a:lnTo>
                    <a:pt x="5352193" y="347675"/>
                  </a:lnTo>
                  <a:lnTo>
                    <a:pt x="5247268" y="347675"/>
                  </a:lnTo>
                  <a:close/>
                  <a:moveTo>
                    <a:pt x="5206463" y="0"/>
                  </a:moveTo>
                  <a:lnTo>
                    <a:pt x="5311388" y="0"/>
                  </a:lnTo>
                  <a:lnTo>
                    <a:pt x="5147194" y="347675"/>
                  </a:lnTo>
                  <a:lnTo>
                    <a:pt x="5042269" y="347675"/>
                  </a:lnTo>
                  <a:close/>
                  <a:moveTo>
                    <a:pt x="5001460" y="0"/>
                  </a:moveTo>
                  <a:lnTo>
                    <a:pt x="5106386" y="0"/>
                  </a:lnTo>
                  <a:lnTo>
                    <a:pt x="4942191" y="347675"/>
                  </a:lnTo>
                  <a:lnTo>
                    <a:pt x="4837267" y="347675"/>
                  </a:lnTo>
                  <a:close/>
                  <a:moveTo>
                    <a:pt x="4796461" y="0"/>
                  </a:moveTo>
                  <a:lnTo>
                    <a:pt x="4901383" y="0"/>
                  </a:lnTo>
                  <a:lnTo>
                    <a:pt x="4737191" y="347675"/>
                  </a:lnTo>
                  <a:lnTo>
                    <a:pt x="4632266" y="347675"/>
                  </a:lnTo>
                  <a:close/>
                  <a:moveTo>
                    <a:pt x="4591459" y="0"/>
                  </a:moveTo>
                  <a:lnTo>
                    <a:pt x="4696383" y="0"/>
                  </a:lnTo>
                  <a:lnTo>
                    <a:pt x="4532189" y="347675"/>
                  </a:lnTo>
                  <a:lnTo>
                    <a:pt x="4427265" y="347675"/>
                  </a:lnTo>
                  <a:close/>
                  <a:moveTo>
                    <a:pt x="4386457" y="0"/>
                  </a:moveTo>
                  <a:lnTo>
                    <a:pt x="4491381" y="0"/>
                  </a:lnTo>
                  <a:lnTo>
                    <a:pt x="4327188" y="347675"/>
                  </a:lnTo>
                  <a:lnTo>
                    <a:pt x="4222266" y="347675"/>
                  </a:lnTo>
                  <a:close/>
                  <a:moveTo>
                    <a:pt x="4181459" y="0"/>
                  </a:moveTo>
                  <a:lnTo>
                    <a:pt x="4286380" y="0"/>
                  </a:lnTo>
                  <a:lnTo>
                    <a:pt x="4122189" y="347675"/>
                  </a:lnTo>
                  <a:lnTo>
                    <a:pt x="4017265" y="347675"/>
                  </a:lnTo>
                  <a:close/>
                  <a:moveTo>
                    <a:pt x="3976457" y="0"/>
                  </a:moveTo>
                  <a:lnTo>
                    <a:pt x="4081381" y="0"/>
                  </a:lnTo>
                  <a:lnTo>
                    <a:pt x="3917187" y="347675"/>
                  </a:lnTo>
                  <a:lnTo>
                    <a:pt x="3812264" y="347675"/>
                  </a:lnTo>
                  <a:close/>
                  <a:moveTo>
                    <a:pt x="3771456" y="0"/>
                  </a:moveTo>
                  <a:lnTo>
                    <a:pt x="3876380" y="0"/>
                  </a:lnTo>
                  <a:lnTo>
                    <a:pt x="3712187" y="347675"/>
                  </a:lnTo>
                  <a:lnTo>
                    <a:pt x="3607263" y="347675"/>
                  </a:lnTo>
                  <a:close/>
                  <a:moveTo>
                    <a:pt x="3566456" y="0"/>
                  </a:moveTo>
                  <a:lnTo>
                    <a:pt x="3671379" y="0"/>
                  </a:lnTo>
                  <a:lnTo>
                    <a:pt x="3507186" y="347675"/>
                  </a:lnTo>
                  <a:lnTo>
                    <a:pt x="3402262" y="347675"/>
                  </a:lnTo>
                  <a:close/>
                  <a:moveTo>
                    <a:pt x="3361454" y="0"/>
                  </a:moveTo>
                  <a:lnTo>
                    <a:pt x="3466379" y="0"/>
                  </a:lnTo>
                  <a:lnTo>
                    <a:pt x="3302184" y="347675"/>
                  </a:lnTo>
                  <a:lnTo>
                    <a:pt x="3197260" y="347675"/>
                  </a:lnTo>
                  <a:close/>
                  <a:moveTo>
                    <a:pt x="3170244" y="0"/>
                  </a:moveTo>
                  <a:lnTo>
                    <a:pt x="3275168" y="0"/>
                  </a:lnTo>
                  <a:lnTo>
                    <a:pt x="3110974" y="347675"/>
                  </a:lnTo>
                  <a:lnTo>
                    <a:pt x="3006050" y="347675"/>
                  </a:lnTo>
                  <a:close/>
                  <a:moveTo>
                    <a:pt x="2965245" y="0"/>
                  </a:moveTo>
                  <a:lnTo>
                    <a:pt x="3070169" y="0"/>
                  </a:lnTo>
                  <a:lnTo>
                    <a:pt x="2905975" y="347675"/>
                  </a:lnTo>
                  <a:lnTo>
                    <a:pt x="2801051" y="347675"/>
                  </a:lnTo>
                  <a:close/>
                  <a:moveTo>
                    <a:pt x="2760244" y="0"/>
                  </a:moveTo>
                  <a:lnTo>
                    <a:pt x="2865168" y="0"/>
                  </a:lnTo>
                  <a:lnTo>
                    <a:pt x="2700973" y="347675"/>
                  </a:lnTo>
                  <a:lnTo>
                    <a:pt x="2596050" y="347675"/>
                  </a:lnTo>
                  <a:close/>
                  <a:moveTo>
                    <a:pt x="2555242" y="0"/>
                  </a:moveTo>
                  <a:lnTo>
                    <a:pt x="2660166" y="0"/>
                  </a:lnTo>
                  <a:lnTo>
                    <a:pt x="2495973" y="347675"/>
                  </a:lnTo>
                  <a:lnTo>
                    <a:pt x="2391049" y="347675"/>
                  </a:lnTo>
                  <a:close/>
                  <a:moveTo>
                    <a:pt x="2350242" y="0"/>
                  </a:moveTo>
                  <a:lnTo>
                    <a:pt x="2455165" y="0"/>
                  </a:lnTo>
                  <a:lnTo>
                    <a:pt x="2290972" y="347675"/>
                  </a:lnTo>
                  <a:lnTo>
                    <a:pt x="2186048" y="347675"/>
                  </a:lnTo>
                  <a:close/>
                  <a:moveTo>
                    <a:pt x="2145240" y="0"/>
                  </a:moveTo>
                  <a:lnTo>
                    <a:pt x="2250164" y="0"/>
                  </a:lnTo>
                  <a:lnTo>
                    <a:pt x="2085970" y="347675"/>
                  </a:lnTo>
                  <a:lnTo>
                    <a:pt x="1981046" y="347675"/>
                  </a:lnTo>
                  <a:close/>
                  <a:moveTo>
                    <a:pt x="1940238" y="0"/>
                  </a:moveTo>
                  <a:lnTo>
                    <a:pt x="2045162" y="0"/>
                  </a:lnTo>
                  <a:lnTo>
                    <a:pt x="1880969" y="347675"/>
                  </a:lnTo>
                  <a:lnTo>
                    <a:pt x="1776044" y="347675"/>
                  </a:lnTo>
                  <a:close/>
                  <a:moveTo>
                    <a:pt x="1735237" y="0"/>
                  </a:moveTo>
                  <a:lnTo>
                    <a:pt x="1840161" y="0"/>
                  </a:lnTo>
                  <a:lnTo>
                    <a:pt x="1675967" y="347675"/>
                  </a:lnTo>
                  <a:lnTo>
                    <a:pt x="1571043" y="347675"/>
                  </a:lnTo>
                  <a:close/>
                  <a:moveTo>
                    <a:pt x="1530236" y="0"/>
                  </a:moveTo>
                  <a:lnTo>
                    <a:pt x="1635160" y="0"/>
                  </a:lnTo>
                  <a:lnTo>
                    <a:pt x="1470966" y="347675"/>
                  </a:lnTo>
                  <a:lnTo>
                    <a:pt x="1366042" y="347675"/>
                  </a:lnTo>
                  <a:close/>
                  <a:moveTo>
                    <a:pt x="1325235" y="0"/>
                  </a:moveTo>
                  <a:lnTo>
                    <a:pt x="1430159" y="0"/>
                  </a:lnTo>
                  <a:lnTo>
                    <a:pt x="1265965" y="347675"/>
                  </a:lnTo>
                  <a:lnTo>
                    <a:pt x="1161041" y="347675"/>
                  </a:lnTo>
                  <a:close/>
                  <a:moveTo>
                    <a:pt x="1120234" y="0"/>
                  </a:moveTo>
                  <a:lnTo>
                    <a:pt x="1225158" y="0"/>
                  </a:lnTo>
                  <a:lnTo>
                    <a:pt x="1060964" y="347675"/>
                  </a:lnTo>
                  <a:lnTo>
                    <a:pt x="956040" y="347675"/>
                  </a:lnTo>
                  <a:close/>
                  <a:moveTo>
                    <a:pt x="929024" y="0"/>
                  </a:moveTo>
                  <a:lnTo>
                    <a:pt x="1033948" y="0"/>
                  </a:lnTo>
                  <a:lnTo>
                    <a:pt x="869754" y="347675"/>
                  </a:lnTo>
                  <a:lnTo>
                    <a:pt x="764830" y="347675"/>
                  </a:lnTo>
                  <a:close/>
                  <a:moveTo>
                    <a:pt x="737813" y="0"/>
                  </a:moveTo>
                  <a:lnTo>
                    <a:pt x="842738" y="0"/>
                  </a:lnTo>
                  <a:lnTo>
                    <a:pt x="678544" y="347675"/>
                  </a:lnTo>
                  <a:lnTo>
                    <a:pt x="573620" y="347675"/>
                  </a:lnTo>
                  <a:close/>
                  <a:moveTo>
                    <a:pt x="546603" y="0"/>
                  </a:moveTo>
                  <a:lnTo>
                    <a:pt x="651527" y="0"/>
                  </a:lnTo>
                  <a:lnTo>
                    <a:pt x="487333" y="347675"/>
                  </a:lnTo>
                  <a:lnTo>
                    <a:pt x="382409" y="347675"/>
                  </a:lnTo>
                  <a:close/>
                  <a:moveTo>
                    <a:pt x="355393" y="0"/>
                  </a:moveTo>
                  <a:lnTo>
                    <a:pt x="460317" y="0"/>
                  </a:lnTo>
                  <a:lnTo>
                    <a:pt x="296123" y="347675"/>
                  </a:lnTo>
                  <a:lnTo>
                    <a:pt x="191199" y="347675"/>
                  </a:lnTo>
                  <a:close/>
                  <a:moveTo>
                    <a:pt x="164194" y="0"/>
                  </a:moveTo>
                  <a:lnTo>
                    <a:pt x="269118" y="0"/>
                  </a:lnTo>
                  <a:lnTo>
                    <a:pt x="104924" y="347675"/>
                  </a:lnTo>
                  <a:lnTo>
                    <a:pt x="0" y="34767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326899"/>
              </p:ext>
            </p:extLst>
          </p:nvPr>
        </p:nvGraphicFramePr>
        <p:xfrm>
          <a:off x="4443492" y="2771985"/>
          <a:ext cx="7471740" cy="291498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867935">
                  <a:extLst>
                    <a:ext uri="{9D8B030D-6E8A-4147-A177-3AD203B41FA5}">
                      <a16:colId xmlns:a16="http://schemas.microsoft.com/office/drawing/2014/main" xmlns="" val="1830156704"/>
                    </a:ext>
                  </a:extLst>
                </a:gridCol>
                <a:gridCol w="1867935">
                  <a:extLst>
                    <a:ext uri="{9D8B030D-6E8A-4147-A177-3AD203B41FA5}">
                      <a16:colId xmlns:a16="http://schemas.microsoft.com/office/drawing/2014/main" xmlns="" val="3908760655"/>
                    </a:ext>
                  </a:extLst>
                </a:gridCol>
                <a:gridCol w="1867935">
                  <a:extLst>
                    <a:ext uri="{9D8B030D-6E8A-4147-A177-3AD203B41FA5}">
                      <a16:colId xmlns:a16="http://schemas.microsoft.com/office/drawing/2014/main" xmlns="" val="3963041464"/>
                    </a:ext>
                  </a:extLst>
                </a:gridCol>
                <a:gridCol w="1867935">
                  <a:extLst>
                    <a:ext uri="{9D8B030D-6E8A-4147-A177-3AD203B41FA5}">
                      <a16:colId xmlns:a16="http://schemas.microsoft.com/office/drawing/2014/main" xmlns="" val="4139866431"/>
                    </a:ext>
                  </a:extLst>
                </a:gridCol>
              </a:tblGrid>
              <a:tr h="377233"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Teknik</a:t>
                      </a: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Load balancing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Metode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45565599"/>
                  </a:ext>
                </a:extLst>
              </a:tr>
              <a:tr h="65158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address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6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pair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load balancing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connection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load balancing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packet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load balancing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05355865"/>
                  </a:ext>
                </a:extLst>
              </a:tr>
              <a:tr h="377233"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PBR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Ya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Ya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Ya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53821295"/>
                  </a:ext>
                </a:extLst>
              </a:tr>
              <a:tr h="37723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Tidak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Ya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Ya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66242189"/>
                  </a:ext>
                </a:extLst>
              </a:tr>
              <a:tr h="37723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ECMP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Ya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Tidak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Tidak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43672839"/>
                  </a:ext>
                </a:extLst>
              </a:tr>
              <a:tr h="37723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Ya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Ya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Tidak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43191970"/>
                  </a:ext>
                </a:extLst>
              </a:tr>
              <a:tr h="377233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/>
                        <a:t>Bonding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Ya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Tidak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Ya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99329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482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3BFFD28-F7AC-45E5-A18B-80178BC90055}"/>
              </a:ext>
            </a:extLst>
          </p:cNvPr>
          <p:cNvGrpSpPr/>
          <p:nvPr/>
        </p:nvGrpSpPr>
        <p:grpSpPr>
          <a:xfrm flipH="1">
            <a:off x="4563762" y="1619833"/>
            <a:ext cx="5498303" cy="864478"/>
            <a:chOff x="2153502" y="2017026"/>
            <a:chExt cx="2286358" cy="376921"/>
          </a:xfrm>
        </p:grpSpPr>
        <p:sp>
          <p:nvSpPr>
            <p:cNvPr id="3" name="Rectangle 9">
              <a:extLst>
                <a:ext uri="{FF2B5EF4-FFF2-40B4-BE49-F238E27FC236}">
                  <a16:creationId xmlns:a16="http://schemas.microsoft.com/office/drawing/2014/main" xmlns="" id="{A2F178FF-64AC-484B-9B35-7C72AF1EF2C6}"/>
                </a:ext>
              </a:extLst>
            </p:cNvPr>
            <p:cNvSpPr/>
            <p:nvPr/>
          </p:nvSpPr>
          <p:spPr>
            <a:xfrm>
              <a:off x="4319543" y="2027138"/>
              <a:ext cx="115353" cy="366809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292963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0 w 914400"/>
                <a:gd name="connsiteY4" fmla="*/ 292963 h 1207363"/>
                <a:gd name="connsiteX0" fmla="*/ 612559 w 914400"/>
                <a:gd name="connsiteY0" fmla="*/ 8877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612559 w 914400"/>
                <a:gd name="connsiteY4" fmla="*/ 8877 h 1207363"/>
                <a:gd name="connsiteX0" fmla="*/ 0 w 301841"/>
                <a:gd name="connsiteY0" fmla="*/ 8877 h 1207363"/>
                <a:gd name="connsiteX1" fmla="*/ 301841 w 301841"/>
                <a:gd name="connsiteY1" fmla="*/ 0 h 1207363"/>
                <a:gd name="connsiteX2" fmla="*/ 301841 w 301841"/>
                <a:gd name="connsiteY2" fmla="*/ 1207363 h 1207363"/>
                <a:gd name="connsiteX3" fmla="*/ 186432 w 301841"/>
                <a:gd name="connsiteY3" fmla="*/ 408372 h 1207363"/>
                <a:gd name="connsiteX4" fmla="*/ 0 w 301841"/>
                <a:gd name="connsiteY4" fmla="*/ 8877 h 1207363"/>
                <a:gd name="connsiteX0" fmla="*/ 0 w 133166"/>
                <a:gd name="connsiteY0" fmla="*/ 0 h 1207364"/>
                <a:gd name="connsiteX1" fmla="*/ 133166 w 133166"/>
                <a:gd name="connsiteY1" fmla="*/ 1 h 1207364"/>
                <a:gd name="connsiteX2" fmla="*/ 133166 w 133166"/>
                <a:gd name="connsiteY2" fmla="*/ 1207364 h 1207364"/>
                <a:gd name="connsiteX3" fmla="*/ 17757 w 133166"/>
                <a:gd name="connsiteY3" fmla="*/ 408373 h 1207364"/>
                <a:gd name="connsiteX4" fmla="*/ 0 w 133166"/>
                <a:gd name="connsiteY4" fmla="*/ 0 h 1207364"/>
                <a:gd name="connsiteX0" fmla="*/ 0 w 142044"/>
                <a:gd name="connsiteY0" fmla="*/ 0 h 408373"/>
                <a:gd name="connsiteX1" fmla="*/ 133166 w 142044"/>
                <a:gd name="connsiteY1" fmla="*/ 1 h 408373"/>
                <a:gd name="connsiteX2" fmla="*/ 142044 w 142044"/>
                <a:gd name="connsiteY2" fmla="*/ 301842 h 408373"/>
                <a:gd name="connsiteX3" fmla="*/ 17757 w 142044"/>
                <a:gd name="connsiteY3" fmla="*/ 408373 h 408373"/>
                <a:gd name="connsiteX4" fmla="*/ 0 w 142044"/>
                <a:gd name="connsiteY4" fmla="*/ 0 h 408373"/>
                <a:gd name="connsiteX0" fmla="*/ 0 w 133166"/>
                <a:gd name="connsiteY0" fmla="*/ 0 h 408373"/>
                <a:gd name="connsiteX1" fmla="*/ 133166 w 133166"/>
                <a:gd name="connsiteY1" fmla="*/ 1 h 408373"/>
                <a:gd name="connsiteX2" fmla="*/ 118293 w 133166"/>
                <a:gd name="connsiteY2" fmla="*/ 313717 h 408373"/>
                <a:gd name="connsiteX3" fmla="*/ 17757 w 133166"/>
                <a:gd name="connsiteY3" fmla="*/ 408373 h 408373"/>
                <a:gd name="connsiteX4" fmla="*/ 0 w 133166"/>
                <a:gd name="connsiteY4" fmla="*/ 0 h 408373"/>
                <a:gd name="connsiteX0" fmla="*/ 0 w 118293"/>
                <a:gd name="connsiteY0" fmla="*/ 5937 h 414310"/>
                <a:gd name="connsiteX1" fmla="*/ 115353 w 118293"/>
                <a:gd name="connsiteY1" fmla="*/ 0 h 414310"/>
                <a:gd name="connsiteX2" fmla="*/ 118293 w 118293"/>
                <a:gd name="connsiteY2" fmla="*/ 319654 h 414310"/>
                <a:gd name="connsiteX3" fmla="*/ 17757 w 118293"/>
                <a:gd name="connsiteY3" fmla="*/ 414310 h 414310"/>
                <a:gd name="connsiteX4" fmla="*/ 0 w 118293"/>
                <a:gd name="connsiteY4" fmla="*/ 5937 h 414310"/>
                <a:gd name="connsiteX0" fmla="*/ 0 w 118293"/>
                <a:gd name="connsiteY0" fmla="*/ 5937 h 366809"/>
                <a:gd name="connsiteX1" fmla="*/ 115353 w 118293"/>
                <a:gd name="connsiteY1" fmla="*/ 0 h 366809"/>
                <a:gd name="connsiteX2" fmla="*/ 118293 w 118293"/>
                <a:gd name="connsiteY2" fmla="*/ 319654 h 366809"/>
                <a:gd name="connsiteX3" fmla="*/ 5882 w 118293"/>
                <a:gd name="connsiteY3" fmla="*/ 366809 h 366809"/>
                <a:gd name="connsiteX4" fmla="*/ 0 w 118293"/>
                <a:gd name="connsiteY4" fmla="*/ 5937 h 366809"/>
                <a:gd name="connsiteX0" fmla="*/ 0 w 115353"/>
                <a:gd name="connsiteY0" fmla="*/ 5937 h 366809"/>
                <a:gd name="connsiteX1" fmla="*/ 115353 w 115353"/>
                <a:gd name="connsiteY1" fmla="*/ 0 h 366809"/>
                <a:gd name="connsiteX2" fmla="*/ 112356 w 115353"/>
                <a:gd name="connsiteY2" fmla="*/ 278091 h 366809"/>
                <a:gd name="connsiteX3" fmla="*/ 5882 w 115353"/>
                <a:gd name="connsiteY3" fmla="*/ 366809 h 366809"/>
                <a:gd name="connsiteX4" fmla="*/ 0 w 115353"/>
                <a:gd name="connsiteY4" fmla="*/ 5937 h 36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53" h="366809">
                  <a:moveTo>
                    <a:pt x="0" y="5937"/>
                  </a:moveTo>
                  <a:lnTo>
                    <a:pt x="115353" y="0"/>
                  </a:lnTo>
                  <a:lnTo>
                    <a:pt x="112356" y="278091"/>
                  </a:lnTo>
                  <a:lnTo>
                    <a:pt x="5882" y="366809"/>
                  </a:lnTo>
                  <a:cubicBezTo>
                    <a:pt x="3921" y="246518"/>
                    <a:pt x="1961" y="126228"/>
                    <a:pt x="0" y="593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</a:schemeClr>
                </a:gs>
                <a:gs pos="100000">
                  <a:schemeClr val="accent1">
                    <a:lumMod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Rectangle 6">
              <a:extLst>
                <a:ext uri="{FF2B5EF4-FFF2-40B4-BE49-F238E27FC236}">
                  <a16:creationId xmlns:a16="http://schemas.microsoft.com/office/drawing/2014/main" xmlns="" id="{CDBA9DB5-7BA5-41CD-8BFA-D077A0C8D3B3}"/>
                </a:ext>
              </a:extLst>
            </p:cNvPr>
            <p:cNvSpPr/>
            <p:nvPr/>
          </p:nvSpPr>
          <p:spPr>
            <a:xfrm flipH="1">
              <a:off x="2153502" y="2017026"/>
              <a:ext cx="2286358" cy="288032"/>
            </a:xfrm>
            <a:custGeom>
              <a:avLst/>
              <a:gdLst>
                <a:gd name="connsiteX0" fmla="*/ 0 w 5285462"/>
                <a:gd name="connsiteY0" fmla="*/ 0 h 576064"/>
                <a:gd name="connsiteX1" fmla="*/ 4724629 w 5285462"/>
                <a:gd name="connsiteY1" fmla="*/ 0 h 576064"/>
                <a:gd name="connsiteX2" fmla="*/ 5285462 w 5285462"/>
                <a:gd name="connsiteY2" fmla="*/ 576064 h 576064"/>
                <a:gd name="connsiteX3" fmla="*/ 0 w 5285462"/>
                <a:gd name="connsiteY3" fmla="*/ 576064 h 576064"/>
                <a:gd name="connsiteX4" fmla="*/ 0 w 5285462"/>
                <a:gd name="connsiteY4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5462" h="576064">
                  <a:moveTo>
                    <a:pt x="0" y="0"/>
                  </a:moveTo>
                  <a:lnTo>
                    <a:pt x="4724629" y="0"/>
                  </a:lnTo>
                  <a:lnTo>
                    <a:pt x="5285462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" name="Text Placeholder 35">
            <a:extLst>
              <a:ext uri="{FF2B5EF4-FFF2-40B4-BE49-F238E27FC236}">
                <a16:creationId xmlns:a16="http://schemas.microsoft.com/office/drawing/2014/main" xmlns="" id="{9028EE34-BB64-4BC3-8893-11A5ACE48D24}"/>
              </a:ext>
            </a:extLst>
          </p:cNvPr>
          <p:cNvSpPr txBox="1">
            <a:spLocks/>
          </p:cNvSpPr>
          <p:nvPr/>
        </p:nvSpPr>
        <p:spPr>
          <a:xfrm>
            <a:off x="4790520" y="1615084"/>
            <a:ext cx="4656549" cy="675885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 defTabSz="914400" rtl="0" eaLnBrk="1" latinLnBrk="1" hangingPunct="1">
              <a:spcBef>
                <a:spcPct val="20000"/>
              </a:spcBef>
              <a:buFontTx/>
              <a:buNone/>
              <a:defRPr lang="ko-KR" altLang="en-US" sz="14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en-US" sz="2000" dirty="0">
                <a:solidFill>
                  <a:schemeClr val="tx1"/>
                </a:solidFill>
              </a:rPr>
              <a:t>1. </a:t>
            </a:r>
            <a:r>
              <a:rPr lang="en-US" altLang="en-US" sz="2000" i="1" dirty="0">
                <a:solidFill>
                  <a:schemeClr val="tx1"/>
                </a:solidFill>
              </a:rPr>
              <a:t>Per packet load balancing</a:t>
            </a:r>
            <a:endParaRPr lang="en-US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6D75C5A-54DC-46FC-99E6-0DA217D00068}"/>
              </a:ext>
            </a:extLst>
          </p:cNvPr>
          <p:cNvSpPr txBox="1"/>
          <p:nvPr/>
        </p:nvSpPr>
        <p:spPr>
          <a:xfrm>
            <a:off x="4563762" y="2857314"/>
            <a:ext cx="703683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</a:t>
            </a:r>
            <a:r>
              <a:rPr lang="en-US" i="1" dirty="0"/>
              <a:t>router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mengirimkan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mendistribusikan</a:t>
            </a:r>
            <a:r>
              <a:rPr lang="en-US" dirty="0"/>
              <a:t> </a:t>
            </a:r>
            <a:r>
              <a:rPr lang="en-US" dirty="0" err="1"/>
              <a:t>paket-paket</a:t>
            </a:r>
            <a:r>
              <a:rPr lang="en-US" dirty="0"/>
              <a:t> data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 </a:t>
            </a:r>
            <a:r>
              <a:rPr lang="en-US" dirty="0" err="1"/>
              <a:t>klien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i="1" dirty="0"/>
              <a:t>link</a:t>
            </a:r>
            <a:r>
              <a:rPr lang="en-US" dirty="0"/>
              <a:t> </a:t>
            </a:r>
            <a:r>
              <a:rPr lang="en-US" dirty="0" err="1"/>
              <a:t>sambungan</a:t>
            </a:r>
            <a:r>
              <a:rPr lang="en-US" dirty="0"/>
              <a:t> yang </a:t>
            </a:r>
            <a:r>
              <a:rPr lang="en-US" dirty="0" err="1"/>
              <a:t>tersedia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i="1" dirty="0"/>
              <a:t>router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memperhatikan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sambungan</a:t>
            </a:r>
            <a:r>
              <a:rPr lang="en-US" dirty="0"/>
              <a:t>. </a:t>
            </a:r>
            <a:r>
              <a:rPr lang="en-US" dirty="0" err="1"/>
              <a:t>Disisi</a:t>
            </a:r>
            <a:r>
              <a:rPr lang="en-US" dirty="0"/>
              <a:t> lain,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juga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melihat</a:t>
            </a:r>
            <a:r>
              <a:rPr lang="en-US" dirty="0"/>
              <a:t> </a:t>
            </a: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komunikasi</a:t>
            </a:r>
            <a:r>
              <a:rPr lang="en-US" dirty="0"/>
              <a:t> data </a:t>
            </a:r>
            <a:r>
              <a:rPr lang="en-US" dirty="0" err="1"/>
              <a:t>berasal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pengirim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sesi</a:t>
            </a:r>
            <a:r>
              <a:rPr lang="en-US" dirty="0"/>
              <a:t> </a:t>
            </a:r>
            <a:r>
              <a:rPr lang="en-US" dirty="0" err="1"/>
              <a:t>komunikasi</a:t>
            </a:r>
            <a:r>
              <a:rPr lang="en-US" dirty="0"/>
              <a:t>.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 data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dipisahkan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urutannya</a:t>
            </a:r>
            <a:r>
              <a:rPr lang="en-US" dirty="0"/>
              <a:t> yang </a:t>
            </a:r>
            <a:r>
              <a:rPr lang="en-US" dirty="0" err="1"/>
              <a:t>selanjutnya</a:t>
            </a:r>
            <a:r>
              <a:rPr lang="en-US" dirty="0"/>
              <a:t> </a:t>
            </a:r>
            <a:r>
              <a:rPr lang="en-US" dirty="0" err="1"/>
              <a:t>didistribusikan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i="1" dirty="0"/>
              <a:t>link</a:t>
            </a:r>
            <a:r>
              <a:rPr lang="en-US" dirty="0"/>
              <a:t>-</a:t>
            </a:r>
            <a:r>
              <a:rPr lang="en-US" i="1" dirty="0"/>
              <a:t>link</a:t>
            </a:r>
            <a:r>
              <a:rPr lang="en-US" dirty="0"/>
              <a:t> </a:t>
            </a:r>
            <a:r>
              <a:rPr lang="en-US" dirty="0" err="1"/>
              <a:t>sambungan</a:t>
            </a:r>
            <a:r>
              <a:rPr lang="en-US" dirty="0"/>
              <a:t> </a:t>
            </a:r>
            <a:r>
              <a:rPr lang="en-US" i="1" dirty="0"/>
              <a:t>router</a:t>
            </a:r>
            <a:r>
              <a:rPr lang="en-US" dirty="0"/>
              <a:t>. </a:t>
            </a:r>
            <a:r>
              <a:rPr lang="en-US" dirty="0" err="1"/>
              <a:t>Akibatnya</a:t>
            </a:r>
            <a:r>
              <a:rPr lang="en-US" dirty="0"/>
              <a:t>,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sesi</a:t>
            </a:r>
            <a:r>
              <a:rPr lang="en-US" dirty="0"/>
              <a:t> </a:t>
            </a:r>
            <a:r>
              <a:rPr lang="en-US" dirty="0" err="1"/>
              <a:t>komunikasi</a:t>
            </a:r>
            <a:r>
              <a:rPr lang="en-US" dirty="0"/>
              <a:t> yang </a:t>
            </a:r>
            <a:r>
              <a:rPr lang="en-US" dirty="0" err="1"/>
              <a:t>dibangun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klien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terminal </a:t>
            </a:r>
            <a:r>
              <a:rPr lang="en-US" dirty="0" err="1"/>
              <a:t>eksternal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melewati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sambungan</a:t>
            </a:r>
            <a:r>
              <a:rPr lang="en-US" dirty="0"/>
              <a:t>.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989494" y="2484311"/>
            <a:ext cx="812207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7376887"/>
              </p:ext>
            </p:extLst>
          </p:nvPr>
        </p:nvGraphicFramePr>
        <p:xfrm>
          <a:off x="370946" y="1473959"/>
          <a:ext cx="3914452" cy="48865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Visio" r:id="rId3" imgW="5705537" imgH="7772610" progId="Visio.Drawing.11">
                  <p:embed/>
                </p:oleObj>
              </mc:Choice>
              <mc:Fallback>
                <p:oleObj name="Visio" r:id="rId3" imgW="5705537" imgH="777261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946" y="1473959"/>
                        <a:ext cx="3914452" cy="48865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8">
            <a:extLst>
              <a:ext uri="{FF2B5EF4-FFF2-40B4-BE49-F238E27FC236}">
                <a16:creationId xmlns="" xmlns:a16="http://schemas.microsoft.com/office/drawing/2014/main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Rectangle 9">
            <a:extLst>
              <a:ext uri="{FF2B5EF4-FFF2-40B4-BE49-F238E27FC236}">
                <a16:creationId xmlns="" xmlns:a16="http://schemas.microsoft.com/office/drawing/2014/main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4">
            <a:extLst>
              <a:ext uri="{FF2B5EF4-FFF2-40B4-BE49-F238E27FC236}">
                <a16:creationId xmlns="" xmlns:a16="http://schemas.microsoft.com/office/drawing/2014/main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C.</a:t>
            </a:r>
            <a:endParaRPr lang="ko-KR" altLang="en-U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="" xmlns:a16="http://schemas.microsoft.com/office/drawing/2014/main" id="{229E6455-9717-474C-AD0A-F172A35D73DD}"/>
              </a:ext>
            </a:extLst>
          </p:cNvPr>
          <p:cNvSpPr txBox="1"/>
          <p:nvPr/>
        </p:nvSpPr>
        <p:spPr bwMode="auto">
          <a:xfrm>
            <a:off x="799967" y="394437"/>
            <a:ext cx="7375323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800" b="1" dirty="0" smtClean="0"/>
              <a:t>KONSEP </a:t>
            </a:r>
            <a:r>
              <a:rPr lang="en-US" altLang="ko-KR" sz="2800" b="1" dirty="0"/>
              <a:t>KERJA </a:t>
            </a:r>
            <a:r>
              <a:rPr lang="en-US" altLang="ko-KR" sz="2800" b="1" i="1" dirty="0"/>
              <a:t>LOAD BALANCING</a:t>
            </a:r>
            <a:endParaRPr lang="ko-KR" altLang="en-US" sz="2800" b="1" i="1" dirty="0"/>
          </a:p>
        </p:txBody>
      </p:sp>
    </p:spTree>
    <p:extLst>
      <p:ext uri="{BB962C8B-B14F-4D97-AF65-F5344CB8AC3E}">
        <p14:creationId xmlns:p14="http://schemas.microsoft.com/office/powerpoint/2010/main" val="227285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BDC7"/>
      </a:accent1>
      <a:accent2>
        <a:srgbClr val="BE8BE2"/>
      </a:accent2>
      <a:accent3>
        <a:srgbClr val="96E5D8"/>
      </a:accent3>
      <a:accent4>
        <a:srgbClr val="85C2F8"/>
      </a:accent4>
      <a:accent5>
        <a:srgbClr val="BFBFBF"/>
      </a:accent5>
      <a:accent6>
        <a:srgbClr val="3F3F3F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OPENED BOOK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BDC7"/>
      </a:accent1>
      <a:accent2>
        <a:srgbClr val="BE8BE2"/>
      </a:accent2>
      <a:accent3>
        <a:srgbClr val="96E5D8"/>
      </a:accent3>
      <a:accent4>
        <a:srgbClr val="85C2F8"/>
      </a:accent4>
      <a:accent5>
        <a:srgbClr val="BFBFBF"/>
      </a:accent5>
      <a:accent6>
        <a:srgbClr val="3F3F3F"/>
      </a:accent6>
      <a:hlink>
        <a:srgbClr val="0563C1"/>
      </a:hlink>
      <a:folHlink>
        <a:srgbClr val="954F72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Golden-Egg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BDC7"/>
      </a:accent1>
      <a:accent2>
        <a:srgbClr val="BE8BE2"/>
      </a:accent2>
      <a:accent3>
        <a:srgbClr val="96E5D8"/>
      </a:accent3>
      <a:accent4>
        <a:srgbClr val="85C2F8"/>
      </a:accent4>
      <a:accent5>
        <a:srgbClr val="BFBFBF"/>
      </a:accent5>
      <a:accent6>
        <a:srgbClr val="3F3F3F"/>
      </a:accent6>
      <a:hlink>
        <a:srgbClr val="0563C1"/>
      </a:hlink>
      <a:folHlink>
        <a:srgbClr val="954F72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3233</TotalTime>
  <Words>1276</Words>
  <Application>Microsoft Office PowerPoint</Application>
  <PresentationFormat>Widescreen</PresentationFormat>
  <Paragraphs>102</Paragraphs>
  <Slides>17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 Unicode MS</vt:lpstr>
      <vt:lpstr>Arial</vt:lpstr>
      <vt:lpstr>Calibri</vt:lpstr>
      <vt:lpstr>Cover and End Slide Master</vt:lpstr>
      <vt:lpstr>Contents Slide Master</vt:lpstr>
      <vt:lpstr>Section Break Slide Master</vt:lpstr>
      <vt:lpstr>Visio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Allppt.com;Googleslidesppt.com</dc:creator>
  <cp:lastModifiedBy>dell</cp:lastModifiedBy>
  <cp:revision>217</cp:revision>
  <dcterms:created xsi:type="dcterms:W3CDTF">2018-04-24T17:14:44Z</dcterms:created>
  <dcterms:modified xsi:type="dcterms:W3CDTF">2020-03-12T05:37:25Z</dcterms:modified>
</cp:coreProperties>
</file>