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  <p:sldMasterId id="2147483684" r:id="rId3"/>
  </p:sldMasterIdLst>
  <p:notesMasterIdLst>
    <p:notesMasterId r:id="rId24"/>
  </p:notesMasterIdLst>
  <p:sldIdLst>
    <p:sldId id="356" r:id="rId4"/>
    <p:sldId id="358" r:id="rId5"/>
    <p:sldId id="357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6600"/>
    <a:srgbClr val="FF9966"/>
    <a:srgbClr val="800080"/>
    <a:srgbClr val="CC6600"/>
    <a:srgbClr val="CC9900"/>
    <a:srgbClr val="FF9900"/>
    <a:srgbClr val="FFCC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2" autoAdjust="0"/>
    <p:restoredTop sz="94390" autoAdjust="0"/>
  </p:normalViewPr>
  <p:slideViewPr>
    <p:cSldViewPr snapToGrid="0">
      <p:cViewPr varScale="1">
        <p:scale>
          <a:sx n="70" d="100"/>
          <a:sy n="70" d="100"/>
        </p:scale>
        <p:origin x="900" y="48"/>
      </p:cViewPr>
      <p:guideLst>
        <p:guide orient="horz" pos="23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C7C253-4E9F-4A8B-AB9E-1C97234D53D7}" type="doc">
      <dgm:prSet loTypeId="urn:microsoft.com/office/officeart/2005/8/layout/hierarchy1" loCatId="hierarchy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B3D9EBA3-A167-47A0-8544-C5BB3EBDBC85}">
      <dgm:prSet phldrT="[Text]"/>
      <dgm:spPr/>
      <dgm:t>
        <a:bodyPr/>
        <a:lstStyle/>
        <a:p>
          <a:r>
            <a:rPr lang="id-ID" b="1" i="1" dirty="0"/>
            <a:t>PROXY SERVER</a:t>
          </a:r>
        </a:p>
      </dgm:t>
    </dgm:pt>
    <dgm:pt modelId="{324A49B9-19AD-41F2-95D7-783F336C55CC}" type="parTrans" cxnId="{52484460-048F-4266-ADC4-9AAA25FFC5F0}">
      <dgm:prSet/>
      <dgm:spPr/>
      <dgm:t>
        <a:bodyPr/>
        <a:lstStyle/>
        <a:p>
          <a:endParaRPr lang="id-ID"/>
        </a:p>
      </dgm:t>
    </dgm:pt>
    <dgm:pt modelId="{B9B21179-EFDB-4532-891D-CFCC82F64688}" type="sibTrans" cxnId="{52484460-048F-4266-ADC4-9AAA25FFC5F0}">
      <dgm:prSet/>
      <dgm:spPr/>
      <dgm:t>
        <a:bodyPr/>
        <a:lstStyle/>
        <a:p>
          <a:endParaRPr lang="id-ID"/>
        </a:p>
      </dgm:t>
    </dgm:pt>
    <dgm:pt modelId="{3D16C819-39E3-4B83-8AE5-90125D759404}">
      <dgm:prSet phldrT="[Text]"/>
      <dgm:spPr/>
      <dgm:t>
        <a:bodyPr/>
        <a:lstStyle/>
        <a:p>
          <a:r>
            <a:rPr lang="id-ID" dirty="0"/>
            <a:t>Konsep Kerja </a:t>
          </a:r>
          <a:r>
            <a:rPr lang="id-ID" i="1" dirty="0"/>
            <a:t>Proxy Server</a:t>
          </a:r>
          <a:endParaRPr lang="id-ID" dirty="0"/>
        </a:p>
      </dgm:t>
    </dgm:pt>
    <dgm:pt modelId="{861ED26C-BB67-471C-9EBA-62ED2361F754}" type="parTrans" cxnId="{F777D3BA-3E6F-4FFF-AE91-0255C5F8DDC3}">
      <dgm:prSet/>
      <dgm:spPr/>
      <dgm:t>
        <a:bodyPr/>
        <a:lstStyle/>
        <a:p>
          <a:endParaRPr lang="id-ID"/>
        </a:p>
      </dgm:t>
    </dgm:pt>
    <dgm:pt modelId="{16371468-77C7-4071-A209-5A4AE67D2EE4}" type="sibTrans" cxnId="{F777D3BA-3E6F-4FFF-AE91-0255C5F8DDC3}">
      <dgm:prSet/>
      <dgm:spPr/>
      <dgm:t>
        <a:bodyPr/>
        <a:lstStyle/>
        <a:p>
          <a:endParaRPr lang="id-ID"/>
        </a:p>
      </dgm:t>
    </dgm:pt>
    <dgm:pt modelId="{B7841B9C-5486-4583-82C5-C1BC6530F607}">
      <dgm:prSet phldrT="[Text]"/>
      <dgm:spPr/>
      <dgm:t>
        <a:bodyPr/>
        <a:lstStyle/>
        <a:p>
          <a:r>
            <a:rPr lang="id-ID" i="1" dirty="0"/>
            <a:t>Cache Server</a:t>
          </a:r>
        </a:p>
      </dgm:t>
    </dgm:pt>
    <dgm:pt modelId="{688677FC-1F5E-4223-A7CE-DD30456600A1}" type="parTrans" cxnId="{ECCA7C9A-B10B-4CAD-86A4-D8F7689631DE}">
      <dgm:prSet/>
      <dgm:spPr/>
      <dgm:t>
        <a:bodyPr/>
        <a:lstStyle/>
        <a:p>
          <a:endParaRPr lang="id-ID"/>
        </a:p>
      </dgm:t>
    </dgm:pt>
    <dgm:pt modelId="{B79CA02A-415C-440E-9DDB-BABF18BBAA6B}" type="sibTrans" cxnId="{ECCA7C9A-B10B-4CAD-86A4-D8F7689631DE}">
      <dgm:prSet/>
      <dgm:spPr/>
      <dgm:t>
        <a:bodyPr/>
        <a:lstStyle/>
        <a:p>
          <a:endParaRPr lang="id-ID"/>
        </a:p>
      </dgm:t>
    </dgm:pt>
    <dgm:pt modelId="{F6544875-B13F-4C79-A06D-00BD313C3559}">
      <dgm:prSet/>
      <dgm:spPr/>
      <dgm:t>
        <a:bodyPr/>
        <a:lstStyle/>
        <a:p>
          <a:r>
            <a:rPr lang="id-ID" dirty="0"/>
            <a:t>ICP</a:t>
          </a:r>
        </a:p>
      </dgm:t>
    </dgm:pt>
    <dgm:pt modelId="{5FBF82C7-656F-4B51-8F33-E65C2865C566}" type="parTrans" cxnId="{5A5D044E-D6C7-4FDD-888A-E5919377D9DB}">
      <dgm:prSet/>
      <dgm:spPr/>
      <dgm:t>
        <a:bodyPr/>
        <a:lstStyle/>
        <a:p>
          <a:endParaRPr lang="id-ID"/>
        </a:p>
      </dgm:t>
    </dgm:pt>
    <dgm:pt modelId="{206A1D1D-20D8-4133-B6DC-BD6670135229}" type="sibTrans" cxnId="{5A5D044E-D6C7-4FDD-888A-E5919377D9DB}">
      <dgm:prSet/>
      <dgm:spPr/>
      <dgm:t>
        <a:bodyPr/>
        <a:lstStyle/>
        <a:p>
          <a:endParaRPr lang="id-ID"/>
        </a:p>
      </dgm:t>
    </dgm:pt>
    <dgm:pt modelId="{EF7DC498-4A30-4E85-AB33-65BAE1B6CAFF}">
      <dgm:prSet/>
      <dgm:spPr/>
      <dgm:t>
        <a:bodyPr/>
        <a:lstStyle/>
        <a:p>
          <a:r>
            <a:rPr lang="id-ID" dirty="0"/>
            <a:t>SARG</a:t>
          </a:r>
        </a:p>
      </dgm:t>
    </dgm:pt>
    <dgm:pt modelId="{5D58DA4A-71D2-491E-8CB4-C13AF1C359C3}" type="parTrans" cxnId="{62A334DC-CC96-4D6A-9208-B19AA7BC8F4C}">
      <dgm:prSet/>
      <dgm:spPr/>
      <dgm:t>
        <a:bodyPr/>
        <a:lstStyle/>
        <a:p>
          <a:endParaRPr lang="id-ID"/>
        </a:p>
      </dgm:t>
    </dgm:pt>
    <dgm:pt modelId="{41C39779-AA7D-46E9-B9B5-628A3C63FAEC}" type="sibTrans" cxnId="{62A334DC-CC96-4D6A-9208-B19AA7BC8F4C}">
      <dgm:prSet/>
      <dgm:spPr/>
      <dgm:t>
        <a:bodyPr/>
        <a:lstStyle/>
        <a:p>
          <a:endParaRPr lang="id-ID"/>
        </a:p>
      </dgm:t>
    </dgm:pt>
    <dgm:pt modelId="{D20932EF-9D64-40F9-8A79-1A7AE959A01E}">
      <dgm:prSet/>
      <dgm:spPr/>
      <dgm:t>
        <a:bodyPr/>
        <a:lstStyle/>
        <a:p>
          <a:r>
            <a:rPr lang="id-ID" dirty="0"/>
            <a:t>ADZAP</a:t>
          </a:r>
        </a:p>
      </dgm:t>
    </dgm:pt>
    <dgm:pt modelId="{65566A42-3FE7-4E7E-A88D-5EEB5DBE6358}" type="parTrans" cxnId="{02EEBA03-FD5B-42F1-92BC-78C9EFB26096}">
      <dgm:prSet/>
      <dgm:spPr/>
      <dgm:t>
        <a:bodyPr/>
        <a:lstStyle/>
        <a:p>
          <a:endParaRPr lang="id-ID"/>
        </a:p>
      </dgm:t>
    </dgm:pt>
    <dgm:pt modelId="{72CA7C27-0A3C-47B0-BE14-1AC8C0138601}" type="sibTrans" cxnId="{02EEBA03-FD5B-42F1-92BC-78C9EFB26096}">
      <dgm:prSet/>
      <dgm:spPr/>
      <dgm:t>
        <a:bodyPr/>
        <a:lstStyle/>
        <a:p>
          <a:endParaRPr lang="id-ID"/>
        </a:p>
      </dgm:t>
    </dgm:pt>
    <dgm:pt modelId="{BC304A2A-29AD-43BB-90F8-FAEB4FD168E8}">
      <dgm:prSet/>
      <dgm:spPr/>
      <dgm:t>
        <a:bodyPr/>
        <a:lstStyle/>
        <a:p>
          <a:r>
            <a:rPr lang="id-ID" i="1" dirty="0"/>
            <a:t>REVERSE PROXY</a:t>
          </a:r>
        </a:p>
      </dgm:t>
    </dgm:pt>
    <dgm:pt modelId="{FB496B08-384A-4B31-8801-74D89A9CD0A2}" type="parTrans" cxnId="{80581DAD-9450-4A29-82F4-F424E29DC3FB}">
      <dgm:prSet/>
      <dgm:spPr/>
      <dgm:t>
        <a:bodyPr/>
        <a:lstStyle/>
        <a:p>
          <a:endParaRPr lang="id-ID"/>
        </a:p>
      </dgm:t>
    </dgm:pt>
    <dgm:pt modelId="{44C1CDED-5D02-47A9-9A74-4674A4CB1EE9}" type="sibTrans" cxnId="{80581DAD-9450-4A29-82F4-F424E29DC3FB}">
      <dgm:prSet/>
      <dgm:spPr/>
      <dgm:t>
        <a:bodyPr/>
        <a:lstStyle/>
        <a:p>
          <a:endParaRPr lang="id-ID"/>
        </a:p>
      </dgm:t>
    </dgm:pt>
    <dgm:pt modelId="{563823EC-CED8-4B21-8B15-7A7E12A2A806}" type="pres">
      <dgm:prSet presAssocID="{62C7C253-4E9F-4A8B-AB9E-1C97234D53D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2218CC3-32D9-48F9-9C27-E2D90352BA5B}" type="pres">
      <dgm:prSet presAssocID="{B3D9EBA3-A167-47A0-8544-C5BB3EBDBC85}" presName="hierRoot1" presStyleCnt="0"/>
      <dgm:spPr/>
      <dgm:t>
        <a:bodyPr/>
        <a:lstStyle/>
        <a:p>
          <a:endParaRPr lang="en-US"/>
        </a:p>
      </dgm:t>
    </dgm:pt>
    <dgm:pt modelId="{538D18D5-7E0F-4D44-91C9-E8EF0329306A}" type="pres">
      <dgm:prSet presAssocID="{B3D9EBA3-A167-47A0-8544-C5BB3EBDBC85}" presName="composite" presStyleCnt="0"/>
      <dgm:spPr/>
      <dgm:t>
        <a:bodyPr/>
        <a:lstStyle/>
        <a:p>
          <a:endParaRPr lang="en-US"/>
        </a:p>
      </dgm:t>
    </dgm:pt>
    <dgm:pt modelId="{99BAA2F9-5558-4C27-9269-66C56F84FFEA}" type="pres">
      <dgm:prSet presAssocID="{B3D9EBA3-A167-47A0-8544-C5BB3EBDBC85}" presName="background" presStyleLbl="node0" presStyleIdx="0" presStyleCnt="1"/>
      <dgm:spPr/>
      <dgm:t>
        <a:bodyPr/>
        <a:lstStyle/>
        <a:p>
          <a:endParaRPr lang="en-US"/>
        </a:p>
      </dgm:t>
    </dgm:pt>
    <dgm:pt modelId="{24A0D426-AACB-4319-AA78-FF40FB2011F8}" type="pres">
      <dgm:prSet presAssocID="{B3D9EBA3-A167-47A0-8544-C5BB3EBDBC85}" presName="text" presStyleLbl="fgAcc0" presStyleIdx="0" presStyleCnt="1" custLinFactNeighborX="2426" custLinFactNeighborY="-9961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F69484E-F1D9-40BC-8315-0BF6592660E8}" type="pres">
      <dgm:prSet presAssocID="{B3D9EBA3-A167-47A0-8544-C5BB3EBDBC85}" presName="hierChild2" presStyleCnt="0"/>
      <dgm:spPr/>
      <dgm:t>
        <a:bodyPr/>
        <a:lstStyle/>
        <a:p>
          <a:endParaRPr lang="en-US"/>
        </a:p>
      </dgm:t>
    </dgm:pt>
    <dgm:pt modelId="{880E4EA5-DED2-43D1-AEC6-E2F3248891AF}" type="pres">
      <dgm:prSet presAssocID="{861ED26C-BB67-471C-9EBA-62ED2361F754}" presName="Name10" presStyleLbl="parChTrans1D2" presStyleIdx="0" presStyleCnt="6"/>
      <dgm:spPr/>
      <dgm:t>
        <a:bodyPr/>
        <a:lstStyle/>
        <a:p>
          <a:endParaRPr lang="en-US"/>
        </a:p>
      </dgm:t>
    </dgm:pt>
    <dgm:pt modelId="{FCFF0DB8-A31C-4B71-854A-D29ADA319030}" type="pres">
      <dgm:prSet presAssocID="{3D16C819-39E3-4B83-8AE5-90125D759404}" presName="hierRoot2" presStyleCnt="0"/>
      <dgm:spPr/>
      <dgm:t>
        <a:bodyPr/>
        <a:lstStyle/>
        <a:p>
          <a:endParaRPr lang="en-US"/>
        </a:p>
      </dgm:t>
    </dgm:pt>
    <dgm:pt modelId="{5DFC9527-D7D5-4F4C-8664-3F283E92A6C4}" type="pres">
      <dgm:prSet presAssocID="{3D16C819-39E3-4B83-8AE5-90125D759404}" presName="composite2" presStyleCnt="0"/>
      <dgm:spPr/>
      <dgm:t>
        <a:bodyPr/>
        <a:lstStyle/>
        <a:p>
          <a:endParaRPr lang="en-US"/>
        </a:p>
      </dgm:t>
    </dgm:pt>
    <dgm:pt modelId="{77986108-78F6-40A6-81E8-722D6DDA9271}" type="pres">
      <dgm:prSet presAssocID="{3D16C819-39E3-4B83-8AE5-90125D759404}" presName="background2" presStyleLbl="node2" presStyleIdx="0" presStyleCnt="6"/>
      <dgm:spPr/>
      <dgm:t>
        <a:bodyPr/>
        <a:lstStyle/>
        <a:p>
          <a:endParaRPr lang="en-US"/>
        </a:p>
      </dgm:t>
    </dgm:pt>
    <dgm:pt modelId="{C1BF793F-E5B5-4DDD-B289-0A15996ADC66}" type="pres">
      <dgm:prSet presAssocID="{3D16C819-39E3-4B83-8AE5-90125D759404}" presName="text2" presStyleLbl="fgAcc2" presStyleIdx="0" presStyleCnt="6" custLinFactNeighborX="-1083" custLinFactNeighborY="40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6996A0-4CED-4B84-B763-AF34BE6A1ACB}" type="pres">
      <dgm:prSet presAssocID="{3D16C819-39E3-4B83-8AE5-90125D759404}" presName="hierChild3" presStyleCnt="0"/>
      <dgm:spPr/>
      <dgm:t>
        <a:bodyPr/>
        <a:lstStyle/>
        <a:p>
          <a:endParaRPr lang="en-US"/>
        </a:p>
      </dgm:t>
    </dgm:pt>
    <dgm:pt modelId="{CA60256F-FADE-40A1-9F49-1C06F48604E5}" type="pres">
      <dgm:prSet presAssocID="{688677FC-1F5E-4223-A7CE-DD30456600A1}" presName="Name10" presStyleLbl="parChTrans1D2" presStyleIdx="1" presStyleCnt="6"/>
      <dgm:spPr/>
      <dgm:t>
        <a:bodyPr/>
        <a:lstStyle/>
        <a:p>
          <a:endParaRPr lang="en-US"/>
        </a:p>
      </dgm:t>
    </dgm:pt>
    <dgm:pt modelId="{2F8885B0-89E2-49F6-B955-DBA9196DF077}" type="pres">
      <dgm:prSet presAssocID="{B7841B9C-5486-4583-82C5-C1BC6530F607}" presName="hierRoot2" presStyleCnt="0"/>
      <dgm:spPr/>
      <dgm:t>
        <a:bodyPr/>
        <a:lstStyle/>
        <a:p>
          <a:endParaRPr lang="en-US"/>
        </a:p>
      </dgm:t>
    </dgm:pt>
    <dgm:pt modelId="{4BFB162D-78D6-47D3-A074-66238963A0CB}" type="pres">
      <dgm:prSet presAssocID="{B7841B9C-5486-4583-82C5-C1BC6530F607}" presName="composite2" presStyleCnt="0"/>
      <dgm:spPr/>
      <dgm:t>
        <a:bodyPr/>
        <a:lstStyle/>
        <a:p>
          <a:endParaRPr lang="en-US"/>
        </a:p>
      </dgm:t>
    </dgm:pt>
    <dgm:pt modelId="{0ABA3E0A-8712-40AB-B412-A8317270FC0E}" type="pres">
      <dgm:prSet presAssocID="{B7841B9C-5486-4583-82C5-C1BC6530F607}" presName="background2" presStyleLbl="node2" presStyleIdx="1" presStyleCnt="6"/>
      <dgm:spPr/>
      <dgm:t>
        <a:bodyPr/>
        <a:lstStyle/>
        <a:p>
          <a:endParaRPr lang="en-US"/>
        </a:p>
      </dgm:t>
    </dgm:pt>
    <dgm:pt modelId="{20BAD3A9-4886-46AF-BBB5-3096C77A7319}" type="pres">
      <dgm:prSet presAssocID="{B7841B9C-5486-4583-82C5-C1BC6530F607}" presName="text2" presStyleLbl="fgAcc2" presStyleIdx="1" presStyleCnt="6" custLinFactNeighborX="-1083" custLinFactNeighborY="40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10678A-96A8-4374-B361-C15B75F2BDAA}" type="pres">
      <dgm:prSet presAssocID="{B7841B9C-5486-4583-82C5-C1BC6530F607}" presName="hierChild3" presStyleCnt="0"/>
      <dgm:spPr/>
      <dgm:t>
        <a:bodyPr/>
        <a:lstStyle/>
        <a:p>
          <a:endParaRPr lang="en-US"/>
        </a:p>
      </dgm:t>
    </dgm:pt>
    <dgm:pt modelId="{C9758476-74BD-4855-9885-72CA1DEA01C5}" type="pres">
      <dgm:prSet presAssocID="{5FBF82C7-656F-4B51-8F33-E65C2865C566}" presName="Name10" presStyleLbl="parChTrans1D2" presStyleIdx="2" presStyleCnt="6"/>
      <dgm:spPr/>
      <dgm:t>
        <a:bodyPr/>
        <a:lstStyle/>
        <a:p>
          <a:endParaRPr lang="en-US"/>
        </a:p>
      </dgm:t>
    </dgm:pt>
    <dgm:pt modelId="{4BBC1C34-9467-462C-B52C-5239CD819EA4}" type="pres">
      <dgm:prSet presAssocID="{F6544875-B13F-4C79-A06D-00BD313C3559}" presName="hierRoot2" presStyleCnt="0"/>
      <dgm:spPr/>
      <dgm:t>
        <a:bodyPr/>
        <a:lstStyle/>
        <a:p>
          <a:endParaRPr lang="en-US"/>
        </a:p>
      </dgm:t>
    </dgm:pt>
    <dgm:pt modelId="{8F322540-BC1D-4DAB-8DA5-3ADBA451DC7E}" type="pres">
      <dgm:prSet presAssocID="{F6544875-B13F-4C79-A06D-00BD313C3559}" presName="composite2" presStyleCnt="0"/>
      <dgm:spPr/>
      <dgm:t>
        <a:bodyPr/>
        <a:lstStyle/>
        <a:p>
          <a:endParaRPr lang="en-US"/>
        </a:p>
      </dgm:t>
    </dgm:pt>
    <dgm:pt modelId="{CCEF0D1F-B7D9-4B4E-9305-933C3372AFD1}" type="pres">
      <dgm:prSet presAssocID="{F6544875-B13F-4C79-A06D-00BD313C3559}" presName="background2" presStyleLbl="node2" presStyleIdx="2" presStyleCnt="6"/>
      <dgm:spPr/>
      <dgm:t>
        <a:bodyPr/>
        <a:lstStyle/>
        <a:p>
          <a:endParaRPr lang="en-US"/>
        </a:p>
      </dgm:t>
    </dgm:pt>
    <dgm:pt modelId="{001BB923-A141-4D5B-B2BF-C103557002D4}" type="pres">
      <dgm:prSet presAssocID="{F6544875-B13F-4C79-A06D-00BD313C3559}" presName="text2" presStyleLbl="fgAcc2" presStyleIdx="2" presStyleCnt="6" custLinFactNeighborX="-1083" custLinFactNeighborY="40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EBAE43B-23A0-46AC-87AB-49BE80FFB322}" type="pres">
      <dgm:prSet presAssocID="{F6544875-B13F-4C79-A06D-00BD313C3559}" presName="hierChild3" presStyleCnt="0"/>
      <dgm:spPr/>
      <dgm:t>
        <a:bodyPr/>
        <a:lstStyle/>
        <a:p>
          <a:endParaRPr lang="en-US"/>
        </a:p>
      </dgm:t>
    </dgm:pt>
    <dgm:pt modelId="{901363EF-AAA6-43B9-985D-4F8EA7F1D791}" type="pres">
      <dgm:prSet presAssocID="{5D58DA4A-71D2-491E-8CB4-C13AF1C359C3}" presName="Name10" presStyleLbl="parChTrans1D2" presStyleIdx="3" presStyleCnt="6"/>
      <dgm:spPr/>
      <dgm:t>
        <a:bodyPr/>
        <a:lstStyle/>
        <a:p>
          <a:endParaRPr lang="en-US"/>
        </a:p>
      </dgm:t>
    </dgm:pt>
    <dgm:pt modelId="{8C0E14C0-62F5-4171-8810-5DD7370E7F94}" type="pres">
      <dgm:prSet presAssocID="{EF7DC498-4A30-4E85-AB33-65BAE1B6CAFF}" presName="hierRoot2" presStyleCnt="0"/>
      <dgm:spPr/>
      <dgm:t>
        <a:bodyPr/>
        <a:lstStyle/>
        <a:p>
          <a:endParaRPr lang="en-US"/>
        </a:p>
      </dgm:t>
    </dgm:pt>
    <dgm:pt modelId="{B3432960-2DFF-4B67-A2B7-310CD0BCF2D9}" type="pres">
      <dgm:prSet presAssocID="{EF7DC498-4A30-4E85-AB33-65BAE1B6CAFF}" presName="composite2" presStyleCnt="0"/>
      <dgm:spPr/>
      <dgm:t>
        <a:bodyPr/>
        <a:lstStyle/>
        <a:p>
          <a:endParaRPr lang="en-US"/>
        </a:p>
      </dgm:t>
    </dgm:pt>
    <dgm:pt modelId="{B06A87F6-85B5-4F34-91F8-528CA7B3215F}" type="pres">
      <dgm:prSet presAssocID="{EF7DC498-4A30-4E85-AB33-65BAE1B6CAFF}" presName="background2" presStyleLbl="node2" presStyleIdx="3" presStyleCnt="6"/>
      <dgm:spPr/>
      <dgm:t>
        <a:bodyPr/>
        <a:lstStyle/>
        <a:p>
          <a:endParaRPr lang="en-US"/>
        </a:p>
      </dgm:t>
    </dgm:pt>
    <dgm:pt modelId="{34C8A55B-FB00-40BE-8D2B-A7575BEE76B9}" type="pres">
      <dgm:prSet presAssocID="{EF7DC498-4A30-4E85-AB33-65BAE1B6CAFF}" presName="text2" presStyleLbl="fgAcc2" presStyleIdx="3" presStyleCnt="6" custLinFactNeighborX="-1083" custLinFactNeighborY="40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6FD9CD4-C356-4969-B0F3-5F985F1B0AB3}" type="pres">
      <dgm:prSet presAssocID="{EF7DC498-4A30-4E85-AB33-65BAE1B6CAFF}" presName="hierChild3" presStyleCnt="0"/>
      <dgm:spPr/>
      <dgm:t>
        <a:bodyPr/>
        <a:lstStyle/>
        <a:p>
          <a:endParaRPr lang="en-US"/>
        </a:p>
      </dgm:t>
    </dgm:pt>
    <dgm:pt modelId="{B76D672E-84F2-4481-A2F4-913868655910}" type="pres">
      <dgm:prSet presAssocID="{65566A42-3FE7-4E7E-A88D-5EEB5DBE6358}" presName="Name10" presStyleLbl="parChTrans1D2" presStyleIdx="4" presStyleCnt="6"/>
      <dgm:spPr/>
      <dgm:t>
        <a:bodyPr/>
        <a:lstStyle/>
        <a:p>
          <a:endParaRPr lang="en-US"/>
        </a:p>
      </dgm:t>
    </dgm:pt>
    <dgm:pt modelId="{E92DBC91-C930-49A5-A07B-D844874C2825}" type="pres">
      <dgm:prSet presAssocID="{D20932EF-9D64-40F9-8A79-1A7AE959A01E}" presName="hierRoot2" presStyleCnt="0"/>
      <dgm:spPr/>
      <dgm:t>
        <a:bodyPr/>
        <a:lstStyle/>
        <a:p>
          <a:endParaRPr lang="en-US"/>
        </a:p>
      </dgm:t>
    </dgm:pt>
    <dgm:pt modelId="{CD423113-43B7-4CAF-A238-8A534FD1EF36}" type="pres">
      <dgm:prSet presAssocID="{D20932EF-9D64-40F9-8A79-1A7AE959A01E}" presName="composite2" presStyleCnt="0"/>
      <dgm:spPr/>
      <dgm:t>
        <a:bodyPr/>
        <a:lstStyle/>
        <a:p>
          <a:endParaRPr lang="en-US"/>
        </a:p>
      </dgm:t>
    </dgm:pt>
    <dgm:pt modelId="{1691253B-52DA-4394-A41D-7E6E255F6D30}" type="pres">
      <dgm:prSet presAssocID="{D20932EF-9D64-40F9-8A79-1A7AE959A01E}" presName="background2" presStyleLbl="node2" presStyleIdx="4" presStyleCnt="6"/>
      <dgm:spPr/>
      <dgm:t>
        <a:bodyPr/>
        <a:lstStyle/>
        <a:p>
          <a:endParaRPr lang="en-US"/>
        </a:p>
      </dgm:t>
    </dgm:pt>
    <dgm:pt modelId="{C5855CF1-40E9-4C36-AC77-05DFFC890508}" type="pres">
      <dgm:prSet presAssocID="{D20932EF-9D64-40F9-8A79-1A7AE959A01E}" presName="text2" presStyleLbl="fgAcc2" presStyleIdx="4" presStyleCnt="6" custLinFactNeighborX="-1083" custLinFactNeighborY="40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1692FD1-DBA4-40EE-A511-72A29A137A51}" type="pres">
      <dgm:prSet presAssocID="{D20932EF-9D64-40F9-8A79-1A7AE959A01E}" presName="hierChild3" presStyleCnt="0"/>
      <dgm:spPr/>
      <dgm:t>
        <a:bodyPr/>
        <a:lstStyle/>
        <a:p>
          <a:endParaRPr lang="en-US"/>
        </a:p>
      </dgm:t>
    </dgm:pt>
    <dgm:pt modelId="{0D01853E-83F9-4324-A3A7-5F0EA2119249}" type="pres">
      <dgm:prSet presAssocID="{FB496B08-384A-4B31-8801-74D89A9CD0A2}" presName="Name10" presStyleLbl="parChTrans1D2" presStyleIdx="5" presStyleCnt="6"/>
      <dgm:spPr/>
      <dgm:t>
        <a:bodyPr/>
        <a:lstStyle/>
        <a:p>
          <a:endParaRPr lang="en-US"/>
        </a:p>
      </dgm:t>
    </dgm:pt>
    <dgm:pt modelId="{E71DB77F-570D-4F5C-84BE-1FA6A7F66EC3}" type="pres">
      <dgm:prSet presAssocID="{BC304A2A-29AD-43BB-90F8-FAEB4FD168E8}" presName="hierRoot2" presStyleCnt="0"/>
      <dgm:spPr/>
      <dgm:t>
        <a:bodyPr/>
        <a:lstStyle/>
        <a:p>
          <a:endParaRPr lang="en-US"/>
        </a:p>
      </dgm:t>
    </dgm:pt>
    <dgm:pt modelId="{BC6371E5-638E-4880-BA5C-5ADAA3399975}" type="pres">
      <dgm:prSet presAssocID="{BC304A2A-29AD-43BB-90F8-FAEB4FD168E8}" presName="composite2" presStyleCnt="0"/>
      <dgm:spPr/>
      <dgm:t>
        <a:bodyPr/>
        <a:lstStyle/>
        <a:p>
          <a:endParaRPr lang="en-US"/>
        </a:p>
      </dgm:t>
    </dgm:pt>
    <dgm:pt modelId="{D19057B9-37D1-4A81-8BA3-A568D3B04ADE}" type="pres">
      <dgm:prSet presAssocID="{BC304A2A-29AD-43BB-90F8-FAEB4FD168E8}" presName="background2" presStyleLbl="node2" presStyleIdx="5" presStyleCnt="6"/>
      <dgm:spPr/>
      <dgm:t>
        <a:bodyPr/>
        <a:lstStyle/>
        <a:p>
          <a:endParaRPr lang="en-US"/>
        </a:p>
      </dgm:t>
    </dgm:pt>
    <dgm:pt modelId="{E31590DB-EAB1-47F5-A4DD-AB2D75694E40}" type="pres">
      <dgm:prSet presAssocID="{BC304A2A-29AD-43BB-90F8-FAEB4FD168E8}" presName="text2" presStyleLbl="fgAcc2" presStyleIdx="5" presStyleCnt="6" custLinFactNeighborX="-1083" custLinFactNeighborY="40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FE58A9-1C1D-4029-B752-9E6DA6746A35}" type="pres">
      <dgm:prSet presAssocID="{BC304A2A-29AD-43BB-90F8-FAEB4FD168E8}" presName="hierChild3" presStyleCnt="0"/>
      <dgm:spPr/>
      <dgm:t>
        <a:bodyPr/>
        <a:lstStyle/>
        <a:p>
          <a:endParaRPr lang="en-US"/>
        </a:p>
      </dgm:t>
    </dgm:pt>
  </dgm:ptLst>
  <dgm:cxnLst>
    <dgm:cxn modelId="{A0BFE177-52DB-4809-8D38-4702FD2BDAFD}" type="presOf" srcId="{62C7C253-4E9F-4A8B-AB9E-1C97234D53D7}" destId="{563823EC-CED8-4B21-8B15-7A7E12A2A806}" srcOrd="0" destOrd="0" presId="urn:microsoft.com/office/officeart/2005/8/layout/hierarchy1"/>
    <dgm:cxn modelId="{40910BDB-BDC8-4876-B6E8-4D317454DD3A}" type="presOf" srcId="{688677FC-1F5E-4223-A7CE-DD30456600A1}" destId="{CA60256F-FADE-40A1-9F49-1C06F48604E5}" srcOrd="0" destOrd="0" presId="urn:microsoft.com/office/officeart/2005/8/layout/hierarchy1"/>
    <dgm:cxn modelId="{DE14FA6E-B399-4C86-89CB-4451413D98CB}" type="presOf" srcId="{861ED26C-BB67-471C-9EBA-62ED2361F754}" destId="{880E4EA5-DED2-43D1-AEC6-E2F3248891AF}" srcOrd="0" destOrd="0" presId="urn:microsoft.com/office/officeart/2005/8/layout/hierarchy1"/>
    <dgm:cxn modelId="{507B0BEC-F9FA-4BFF-9DD1-4F17BE814A3F}" type="presOf" srcId="{BC304A2A-29AD-43BB-90F8-FAEB4FD168E8}" destId="{E31590DB-EAB1-47F5-A4DD-AB2D75694E40}" srcOrd="0" destOrd="0" presId="urn:microsoft.com/office/officeart/2005/8/layout/hierarchy1"/>
    <dgm:cxn modelId="{99E10D5E-A37E-4671-81DD-A846B55A3330}" type="presOf" srcId="{B7841B9C-5486-4583-82C5-C1BC6530F607}" destId="{20BAD3A9-4886-46AF-BBB5-3096C77A7319}" srcOrd="0" destOrd="0" presId="urn:microsoft.com/office/officeart/2005/8/layout/hierarchy1"/>
    <dgm:cxn modelId="{45E98A9E-0655-4778-9472-D7D27F9EAFDF}" type="presOf" srcId="{65566A42-3FE7-4E7E-A88D-5EEB5DBE6358}" destId="{B76D672E-84F2-4481-A2F4-913868655910}" srcOrd="0" destOrd="0" presId="urn:microsoft.com/office/officeart/2005/8/layout/hierarchy1"/>
    <dgm:cxn modelId="{52484460-048F-4266-ADC4-9AAA25FFC5F0}" srcId="{62C7C253-4E9F-4A8B-AB9E-1C97234D53D7}" destId="{B3D9EBA3-A167-47A0-8544-C5BB3EBDBC85}" srcOrd="0" destOrd="0" parTransId="{324A49B9-19AD-41F2-95D7-783F336C55CC}" sibTransId="{B9B21179-EFDB-4532-891D-CFCC82F64688}"/>
    <dgm:cxn modelId="{ECCA7C9A-B10B-4CAD-86A4-D8F7689631DE}" srcId="{B3D9EBA3-A167-47A0-8544-C5BB3EBDBC85}" destId="{B7841B9C-5486-4583-82C5-C1BC6530F607}" srcOrd="1" destOrd="0" parTransId="{688677FC-1F5E-4223-A7CE-DD30456600A1}" sibTransId="{B79CA02A-415C-440E-9DDB-BABF18BBAA6B}"/>
    <dgm:cxn modelId="{D72A808B-1341-4BBD-A6F8-F7938017D167}" type="presOf" srcId="{3D16C819-39E3-4B83-8AE5-90125D759404}" destId="{C1BF793F-E5B5-4DDD-B289-0A15996ADC66}" srcOrd="0" destOrd="0" presId="urn:microsoft.com/office/officeart/2005/8/layout/hierarchy1"/>
    <dgm:cxn modelId="{80581DAD-9450-4A29-82F4-F424E29DC3FB}" srcId="{B3D9EBA3-A167-47A0-8544-C5BB3EBDBC85}" destId="{BC304A2A-29AD-43BB-90F8-FAEB4FD168E8}" srcOrd="5" destOrd="0" parTransId="{FB496B08-384A-4B31-8801-74D89A9CD0A2}" sibTransId="{44C1CDED-5D02-47A9-9A74-4674A4CB1EE9}"/>
    <dgm:cxn modelId="{5A5D044E-D6C7-4FDD-888A-E5919377D9DB}" srcId="{B3D9EBA3-A167-47A0-8544-C5BB3EBDBC85}" destId="{F6544875-B13F-4C79-A06D-00BD313C3559}" srcOrd="2" destOrd="0" parTransId="{5FBF82C7-656F-4B51-8F33-E65C2865C566}" sibTransId="{206A1D1D-20D8-4133-B6DC-BD6670135229}"/>
    <dgm:cxn modelId="{7C4D4E9F-40D8-41A8-A9B2-BF9333FD5F71}" type="presOf" srcId="{5D58DA4A-71D2-491E-8CB4-C13AF1C359C3}" destId="{901363EF-AAA6-43B9-985D-4F8EA7F1D791}" srcOrd="0" destOrd="0" presId="urn:microsoft.com/office/officeart/2005/8/layout/hierarchy1"/>
    <dgm:cxn modelId="{02EEBA03-FD5B-42F1-92BC-78C9EFB26096}" srcId="{B3D9EBA3-A167-47A0-8544-C5BB3EBDBC85}" destId="{D20932EF-9D64-40F9-8A79-1A7AE959A01E}" srcOrd="4" destOrd="0" parTransId="{65566A42-3FE7-4E7E-A88D-5EEB5DBE6358}" sibTransId="{72CA7C27-0A3C-47B0-BE14-1AC8C0138601}"/>
    <dgm:cxn modelId="{8B6A5E17-9B48-4DD5-9EC7-85E35D360665}" type="presOf" srcId="{F6544875-B13F-4C79-A06D-00BD313C3559}" destId="{001BB923-A141-4D5B-B2BF-C103557002D4}" srcOrd="0" destOrd="0" presId="urn:microsoft.com/office/officeart/2005/8/layout/hierarchy1"/>
    <dgm:cxn modelId="{27402F82-E9C4-4ED8-B44B-D7174FFD936A}" type="presOf" srcId="{D20932EF-9D64-40F9-8A79-1A7AE959A01E}" destId="{C5855CF1-40E9-4C36-AC77-05DFFC890508}" srcOrd="0" destOrd="0" presId="urn:microsoft.com/office/officeart/2005/8/layout/hierarchy1"/>
    <dgm:cxn modelId="{01E65B62-82B9-4A38-9310-EB132CAD7156}" type="presOf" srcId="{FB496B08-384A-4B31-8801-74D89A9CD0A2}" destId="{0D01853E-83F9-4324-A3A7-5F0EA2119249}" srcOrd="0" destOrd="0" presId="urn:microsoft.com/office/officeart/2005/8/layout/hierarchy1"/>
    <dgm:cxn modelId="{1A924F15-DEF0-47F7-9216-217C13F7B477}" type="presOf" srcId="{5FBF82C7-656F-4B51-8F33-E65C2865C566}" destId="{C9758476-74BD-4855-9885-72CA1DEA01C5}" srcOrd="0" destOrd="0" presId="urn:microsoft.com/office/officeart/2005/8/layout/hierarchy1"/>
    <dgm:cxn modelId="{A830B745-3E93-413E-AD8B-65F57CD9086B}" type="presOf" srcId="{B3D9EBA3-A167-47A0-8544-C5BB3EBDBC85}" destId="{24A0D426-AACB-4319-AA78-FF40FB2011F8}" srcOrd="0" destOrd="0" presId="urn:microsoft.com/office/officeart/2005/8/layout/hierarchy1"/>
    <dgm:cxn modelId="{59BB3A48-EB93-4695-95B0-CF866E4C8CCC}" type="presOf" srcId="{EF7DC498-4A30-4E85-AB33-65BAE1B6CAFF}" destId="{34C8A55B-FB00-40BE-8D2B-A7575BEE76B9}" srcOrd="0" destOrd="0" presId="urn:microsoft.com/office/officeart/2005/8/layout/hierarchy1"/>
    <dgm:cxn modelId="{F777D3BA-3E6F-4FFF-AE91-0255C5F8DDC3}" srcId="{B3D9EBA3-A167-47A0-8544-C5BB3EBDBC85}" destId="{3D16C819-39E3-4B83-8AE5-90125D759404}" srcOrd="0" destOrd="0" parTransId="{861ED26C-BB67-471C-9EBA-62ED2361F754}" sibTransId="{16371468-77C7-4071-A209-5A4AE67D2EE4}"/>
    <dgm:cxn modelId="{62A334DC-CC96-4D6A-9208-B19AA7BC8F4C}" srcId="{B3D9EBA3-A167-47A0-8544-C5BB3EBDBC85}" destId="{EF7DC498-4A30-4E85-AB33-65BAE1B6CAFF}" srcOrd="3" destOrd="0" parTransId="{5D58DA4A-71D2-491E-8CB4-C13AF1C359C3}" sibTransId="{41C39779-AA7D-46E9-B9B5-628A3C63FAEC}"/>
    <dgm:cxn modelId="{A071F0D3-33BA-4405-90BD-7EA9A9C247E2}" type="presParOf" srcId="{563823EC-CED8-4B21-8B15-7A7E12A2A806}" destId="{D2218CC3-32D9-48F9-9C27-E2D90352BA5B}" srcOrd="0" destOrd="0" presId="urn:microsoft.com/office/officeart/2005/8/layout/hierarchy1"/>
    <dgm:cxn modelId="{E3DCD76E-C118-45CC-A319-A8B8FD995999}" type="presParOf" srcId="{D2218CC3-32D9-48F9-9C27-E2D90352BA5B}" destId="{538D18D5-7E0F-4D44-91C9-E8EF0329306A}" srcOrd="0" destOrd="0" presId="urn:microsoft.com/office/officeart/2005/8/layout/hierarchy1"/>
    <dgm:cxn modelId="{E4C20BBE-F016-4496-9E10-C4A6956A7354}" type="presParOf" srcId="{538D18D5-7E0F-4D44-91C9-E8EF0329306A}" destId="{99BAA2F9-5558-4C27-9269-66C56F84FFEA}" srcOrd="0" destOrd="0" presId="urn:microsoft.com/office/officeart/2005/8/layout/hierarchy1"/>
    <dgm:cxn modelId="{C0EA8B47-1420-4C65-BEBD-1677B5606AD9}" type="presParOf" srcId="{538D18D5-7E0F-4D44-91C9-E8EF0329306A}" destId="{24A0D426-AACB-4319-AA78-FF40FB2011F8}" srcOrd="1" destOrd="0" presId="urn:microsoft.com/office/officeart/2005/8/layout/hierarchy1"/>
    <dgm:cxn modelId="{E0046202-6EC4-4EEE-BB95-0AB5578DE6C5}" type="presParOf" srcId="{D2218CC3-32D9-48F9-9C27-E2D90352BA5B}" destId="{BF69484E-F1D9-40BC-8315-0BF6592660E8}" srcOrd="1" destOrd="0" presId="urn:microsoft.com/office/officeart/2005/8/layout/hierarchy1"/>
    <dgm:cxn modelId="{02F40886-466C-4EBB-8BF5-59793D09784C}" type="presParOf" srcId="{BF69484E-F1D9-40BC-8315-0BF6592660E8}" destId="{880E4EA5-DED2-43D1-AEC6-E2F3248891AF}" srcOrd="0" destOrd="0" presId="urn:microsoft.com/office/officeart/2005/8/layout/hierarchy1"/>
    <dgm:cxn modelId="{673FBEDA-5F86-406D-8D4A-7F3FDE425334}" type="presParOf" srcId="{BF69484E-F1D9-40BC-8315-0BF6592660E8}" destId="{FCFF0DB8-A31C-4B71-854A-D29ADA319030}" srcOrd="1" destOrd="0" presId="urn:microsoft.com/office/officeart/2005/8/layout/hierarchy1"/>
    <dgm:cxn modelId="{D9439A1A-1203-44DC-8DC7-7B80E3829718}" type="presParOf" srcId="{FCFF0DB8-A31C-4B71-854A-D29ADA319030}" destId="{5DFC9527-D7D5-4F4C-8664-3F283E92A6C4}" srcOrd="0" destOrd="0" presId="urn:microsoft.com/office/officeart/2005/8/layout/hierarchy1"/>
    <dgm:cxn modelId="{9B09F602-E9B2-4C2D-A09C-90422B573A97}" type="presParOf" srcId="{5DFC9527-D7D5-4F4C-8664-3F283E92A6C4}" destId="{77986108-78F6-40A6-81E8-722D6DDA9271}" srcOrd="0" destOrd="0" presId="urn:microsoft.com/office/officeart/2005/8/layout/hierarchy1"/>
    <dgm:cxn modelId="{CA3C0C0E-7991-4EE9-B48E-85936926424A}" type="presParOf" srcId="{5DFC9527-D7D5-4F4C-8664-3F283E92A6C4}" destId="{C1BF793F-E5B5-4DDD-B289-0A15996ADC66}" srcOrd="1" destOrd="0" presId="urn:microsoft.com/office/officeart/2005/8/layout/hierarchy1"/>
    <dgm:cxn modelId="{73F9DB5B-C3BD-42D4-84A7-9DEDBAA1B0C9}" type="presParOf" srcId="{FCFF0DB8-A31C-4B71-854A-D29ADA319030}" destId="{FA6996A0-4CED-4B84-B763-AF34BE6A1ACB}" srcOrd="1" destOrd="0" presId="urn:microsoft.com/office/officeart/2005/8/layout/hierarchy1"/>
    <dgm:cxn modelId="{3EBF8C37-167D-4F9D-89DD-B60B67279B96}" type="presParOf" srcId="{BF69484E-F1D9-40BC-8315-0BF6592660E8}" destId="{CA60256F-FADE-40A1-9F49-1C06F48604E5}" srcOrd="2" destOrd="0" presId="urn:microsoft.com/office/officeart/2005/8/layout/hierarchy1"/>
    <dgm:cxn modelId="{39F7D043-4241-4F34-BE4B-EF108B0786F3}" type="presParOf" srcId="{BF69484E-F1D9-40BC-8315-0BF6592660E8}" destId="{2F8885B0-89E2-49F6-B955-DBA9196DF077}" srcOrd="3" destOrd="0" presId="urn:microsoft.com/office/officeart/2005/8/layout/hierarchy1"/>
    <dgm:cxn modelId="{3538309A-9464-4CAC-A592-DDC0F7090D3C}" type="presParOf" srcId="{2F8885B0-89E2-49F6-B955-DBA9196DF077}" destId="{4BFB162D-78D6-47D3-A074-66238963A0CB}" srcOrd="0" destOrd="0" presId="urn:microsoft.com/office/officeart/2005/8/layout/hierarchy1"/>
    <dgm:cxn modelId="{422E7A2A-EE3C-4F7A-9517-F14F3ED8851A}" type="presParOf" srcId="{4BFB162D-78D6-47D3-A074-66238963A0CB}" destId="{0ABA3E0A-8712-40AB-B412-A8317270FC0E}" srcOrd="0" destOrd="0" presId="urn:microsoft.com/office/officeart/2005/8/layout/hierarchy1"/>
    <dgm:cxn modelId="{67F86F60-9D29-4786-843E-4E50676DBE96}" type="presParOf" srcId="{4BFB162D-78D6-47D3-A074-66238963A0CB}" destId="{20BAD3A9-4886-46AF-BBB5-3096C77A7319}" srcOrd="1" destOrd="0" presId="urn:microsoft.com/office/officeart/2005/8/layout/hierarchy1"/>
    <dgm:cxn modelId="{D0539E78-BC60-4AE6-B344-EC42976A147D}" type="presParOf" srcId="{2F8885B0-89E2-49F6-B955-DBA9196DF077}" destId="{5510678A-96A8-4374-B361-C15B75F2BDAA}" srcOrd="1" destOrd="0" presId="urn:microsoft.com/office/officeart/2005/8/layout/hierarchy1"/>
    <dgm:cxn modelId="{908BD088-B445-44EF-B05D-3D39371F2F3F}" type="presParOf" srcId="{BF69484E-F1D9-40BC-8315-0BF6592660E8}" destId="{C9758476-74BD-4855-9885-72CA1DEA01C5}" srcOrd="4" destOrd="0" presId="urn:microsoft.com/office/officeart/2005/8/layout/hierarchy1"/>
    <dgm:cxn modelId="{1154E9CF-B3B7-4DCB-96BC-B40FB8074ADC}" type="presParOf" srcId="{BF69484E-F1D9-40BC-8315-0BF6592660E8}" destId="{4BBC1C34-9467-462C-B52C-5239CD819EA4}" srcOrd="5" destOrd="0" presId="urn:microsoft.com/office/officeart/2005/8/layout/hierarchy1"/>
    <dgm:cxn modelId="{D6C40EFC-86A7-4E5E-A473-133F5BB12C05}" type="presParOf" srcId="{4BBC1C34-9467-462C-B52C-5239CD819EA4}" destId="{8F322540-BC1D-4DAB-8DA5-3ADBA451DC7E}" srcOrd="0" destOrd="0" presId="urn:microsoft.com/office/officeart/2005/8/layout/hierarchy1"/>
    <dgm:cxn modelId="{DC21DB4E-BE04-4E5F-827C-BD536A991B6D}" type="presParOf" srcId="{8F322540-BC1D-4DAB-8DA5-3ADBA451DC7E}" destId="{CCEF0D1F-B7D9-4B4E-9305-933C3372AFD1}" srcOrd="0" destOrd="0" presId="urn:microsoft.com/office/officeart/2005/8/layout/hierarchy1"/>
    <dgm:cxn modelId="{021C9AF2-8522-456C-A9D9-650B68CD5919}" type="presParOf" srcId="{8F322540-BC1D-4DAB-8DA5-3ADBA451DC7E}" destId="{001BB923-A141-4D5B-B2BF-C103557002D4}" srcOrd="1" destOrd="0" presId="urn:microsoft.com/office/officeart/2005/8/layout/hierarchy1"/>
    <dgm:cxn modelId="{7FA4F98E-9F02-409C-AAB2-CE58CCFDCF32}" type="presParOf" srcId="{4BBC1C34-9467-462C-B52C-5239CD819EA4}" destId="{0EBAE43B-23A0-46AC-87AB-49BE80FFB322}" srcOrd="1" destOrd="0" presId="urn:microsoft.com/office/officeart/2005/8/layout/hierarchy1"/>
    <dgm:cxn modelId="{ACBB44FC-B8A2-4BAC-B132-A43AB2925A3E}" type="presParOf" srcId="{BF69484E-F1D9-40BC-8315-0BF6592660E8}" destId="{901363EF-AAA6-43B9-985D-4F8EA7F1D791}" srcOrd="6" destOrd="0" presId="urn:microsoft.com/office/officeart/2005/8/layout/hierarchy1"/>
    <dgm:cxn modelId="{445D5BD1-1E10-407A-8986-BDFCA659EE91}" type="presParOf" srcId="{BF69484E-F1D9-40BC-8315-0BF6592660E8}" destId="{8C0E14C0-62F5-4171-8810-5DD7370E7F94}" srcOrd="7" destOrd="0" presId="urn:microsoft.com/office/officeart/2005/8/layout/hierarchy1"/>
    <dgm:cxn modelId="{03BE38F5-5780-4FF5-AC89-57D43A09CCBC}" type="presParOf" srcId="{8C0E14C0-62F5-4171-8810-5DD7370E7F94}" destId="{B3432960-2DFF-4B67-A2B7-310CD0BCF2D9}" srcOrd="0" destOrd="0" presId="urn:microsoft.com/office/officeart/2005/8/layout/hierarchy1"/>
    <dgm:cxn modelId="{07E63E9A-888B-4D95-809B-C9D2ADC7F978}" type="presParOf" srcId="{B3432960-2DFF-4B67-A2B7-310CD0BCF2D9}" destId="{B06A87F6-85B5-4F34-91F8-528CA7B3215F}" srcOrd="0" destOrd="0" presId="urn:microsoft.com/office/officeart/2005/8/layout/hierarchy1"/>
    <dgm:cxn modelId="{263EBF5F-50B3-4BD0-A885-7C89D1C2CD7E}" type="presParOf" srcId="{B3432960-2DFF-4B67-A2B7-310CD0BCF2D9}" destId="{34C8A55B-FB00-40BE-8D2B-A7575BEE76B9}" srcOrd="1" destOrd="0" presId="urn:microsoft.com/office/officeart/2005/8/layout/hierarchy1"/>
    <dgm:cxn modelId="{ABA387CF-9892-41D0-97D5-8C1479957A89}" type="presParOf" srcId="{8C0E14C0-62F5-4171-8810-5DD7370E7F94}" destId="{26FD9CD4-C356-4969-B0F3-5F985F1B0AB3}" srcOrd="1" destOrd="0" presId="urn:microsoft.com/office/officeart/2005/8/layout/hierarchy1"/>
    <dgm:cxn modelId="{0BC7E04F-8B43-4A58-9A7E-961DCBD8F021}" type="presParOf" srcId="{BF69484E-F1D9-40BC-8315-0BF6592660E8}" destId="{B76D672E-84F2-4481-A2F4-913868655910}" srcOrd="8" destOrd="0" presId="urn:microsoft.com/office/officeart/2005/8/layout/hierarchy1"/>
    <dgm:cxn modelId="{4C709A43-58CB-4DE3-AEBD-1B0BE1FEA8E5}" type="presParOf" srcId="{BF69484E-F1D9-40BC-8315-0BF6592660E8}" destId="{E92DBC91-C930-49A5-A07B-D844874C2825}" srcOrd="9" destOrd="0" presId="urn:microsoft.com/office/officeart/2005/8/layout/hierarchy1"/>
    <dgm:cxn modelId="{168AAC6C-35FE-4812-9E9A-04E27CC5B6DB}" type="presParOf" srcId="{E92DBC91-C930-49A5-A07B-D844874C2825}" destId="{CD423113-43B7-4CAF-A238-8A534FD1EF36}" srcOrd="0" destOrd="0" presId="urn:microsoft.com/office/officeart/2005/8/layout/hierarchy1"/>
    <dgm:cxn modelId="{1FA27861-9D06-4C44-86A9-DFD836CEF981}" type="presParOf" srcId="{CD423113-43B7-4CAF-A238-8A534FD1EF36}" destId="{1691253B-52DA-4394-A41D-7E6E255F6D30}" srcOrd="0" destOrd="0" presId="urn:microsoft.com/office/officeart/2005/8/layout/hierarchy1"/>
    <dgm:cxn modelId="{CD10ED5A-A3C2-47C7-8DF1-19761D6CDFCA}" type="presParOf" srcId="{CD423113-43B7-4CAF-A238-8A534FD1EF36}" destId="{C5855CF1-40E9-4C36-AC77-05DFFC890508}" srcOrd="1" destOrd="0" presId="urn:microsoft.com/office/officeart/2005/8/layout/hierarchy1"/>
    <dgm:cxn modelId="{10C8A427-2F37-4517-9026-28872F27FFCA}" type="presParOf" srcId="{E92DBC91-C930-49A5-A07B-D844874C2825}" destId="{61692FD1-DBA4-40EE-A511-72A29A137A51}" srcOrd="1" destOrd="0" presId="urn:microsoft.com/office/officeart/2005/8/layout/hierarchy1"/>
    <dgm:cxn modelId="{EF3CD64E-D566-42CB-A428-6357A584CDD1}" type="presParOf" srcId="{BF69484E-F1D9-40BC-8315-0BF6592660E8}" destId="{0D01853E-83F9-4324-A3A7-5F0EA2119249}" srcOrd="10" destOrd="0" presId="urn:microsoft.com/office/officeart/2005/8/layout/hierarchy1"/>
    <dgm:cxn modelId="{8E8A7696-AA81-4A44-802B-16667E89F5DB}" type="presParOf" srcId="{BF69484E-F1D9-40BC-8315-0BF6592660E8}" destId="{E71DB77F-570D-4F5C-84BE-1FA6A7F66EC3}" srcOrd="11" destOrd="0" presId="urn:microsoft.com/office/officeart/2005/8/layout/hierarchy1"/>
    <dgm:cxn modelId="{4E8CDBCC-E5DE-49D7-B38D-A2E91253B96D}" type="presParOf" srcId="{E71DB77F-570D-4F5C-84BE-1FA6A7F66EC3}" destId="{BC6371E5-638E-4880-BA5C-5ADAA3399975}" srcOrd="0" destOrd="0" presId="urn:microsoft.com/office/officeart/2005/8/layout/hierarchy1"/>
    <dgm:cxn modelId="{2C14CFEE-4F5D-4C80-86F8-6F3E001010C0}" type="presParOf" srcId="{BC6371E5-638E-4880-BA5C-5ADAA3399975}" destId="{D19057B9-37D1-4A81-8BA3-A568D3B04ADE}" srcOrd="0" destOrd="0" presId="urn:microsoft.com/office/officeart/2005/8/layout/hierarchy1"/>
    <dgm:cxn modelId="{DE1454CA-2741-49D2-921B-98D7BFF15A98}" type="presParOf" srcId="{BC6371E5-638E-4880-BA5C-5ADAA3399975}" destId="{E31590DB-EAB1-47F5-A4DD-AB2D75694E40}" srcOrd="1" destOrd="0" presId="urn:microsoft.com/office/officeart/2005/8/layout/hierarchy1"/>
    <dgm:cxn modelId="{6136334A-68BE-4DE5-B35A-209BF069E047}" type="presParOf" srcId="{E71DB77F-570D-4F5C-84BE-1FA6A7F66EC3}" destId="{53FE58A9-1C1D-4029-B752-9E6DA6746A3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1853E-83F9-4324-A3A7-5F0EA2119249}">
      <dsp:nvSpPr>
        <dsp:cNvPr id="0" name=""/>
        <dsp:cNvSpPr/>
      </dsp:nvSpPr>
      <dsp:spPr>
        <a:xfrm>
          <a:off x="5167983" y="1714811"/>
          <a:ext cx="4359407" cy="13697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6084"/>
              </a:lnTo>
              <a:lnTo>
                <a:pt x="4359407" y="1236084"/>
              </a:lnTo>
              <a:lnTo>
                <a:pt x="4359407" y="136978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672E-84F2-4481-A2F4-913868655910}">
      <dsp:nvSpPr>
        <dsp:cNvPr id="0" name=""/>
        <dsp:cNvSpPr/>
      </dsp:nvSpPr>
      <dsp:spPr>
        <a:xfrm>
          <a:off x="5167983" y="1714811"/>
          <a:ext cx="2595386" cy="13697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6084"/>
              </a:lnTo>
              <a:lnTo>
                <a:pt x="2595386" y="1236084"/>
              </a:lnTo>
              <a:lnTo>
                <a:pt x="2595386" y="136978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1363EF-AAA6-43B9-985D-4F8EA7F1D791}">
      <dsp:nvSpPr>
        <dsp:cNvPr id="0" name=""/>
        <dsp:cNvSpPr/>
      </dsp:nvSpPr>
      <dsp:spPr>
        <a:xfrm>
          <a:off x="5167983" y="1714811"/>
          <a:ext cx="831365" cy="13697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6084"/>
              </a:lnTo>
              <a:lnTo>
                <a:pt x="831365" y="1236084"/>
              </a:lnTo>
              <a:lnTo>
                <a:pt x="831365" y="136978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758476-74BD-4855-9885-72CA1DEA01C5}">
      <dsp:nvSpPr>
        <dsp:cNvPr id="0" name=""/>
        <dsp:cNvSpPr/>
      </dsp:nvSpPr>
      <dsp:spPr>
        <a:xfrm>
          <a:off x="4235328" y="1714811"/>
          <a:ext cx="932655" cy="1369789"/>
        </a:xfrm>
        <a:custGeom>
          <a:avLst/>
          <a:gdLst/>
          <a:ahLst/>
          <a:cxnLst/>
          <a:rect l="0" t="0" r="0" b="0"/>
          <a:pathLst>
            <a:path>
              <a:moveTo>
                <a:pt x="932655" y="0"/>
              </a:moveTo>
              <a:lnTo>
                <a:pt x="932655" y="1236084"/>
              </a:lnTo>
              <a:lnTo>
                <a:pt x="0" y="1236084"/>
              </a:lnTo>
              <a:lnTo>
                <a:pt x="0" y="136978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60256F-FADE-40A1-9F49-1C06F48604E5}">
      <dsp:nvSpPr>
        <dsp:cNvPr id="0" name=""/>
        <dsp:cNvSpPr/>
      </dsp:nvSpPr>
      <dsp:spPr>
        <a:xfrm>
          <a:off x="2471307" y="1714811"/>
          <a:ext cx="2696676" cy="1369789"/>
        </a:xfrm>
        <a:custGeom>
          <a:avLst/>
          <a:gdLst/>
          <a:ahLst/>
          <a:cxnLst/>
          <a:rect l="0" t="0" r="0" b="0"/>
          <a:pathLst>
            <a:path>
              <a:moveTo>
                <a:pt x="2696676" y="0"/>
              </a:moveTo>
              <a:lnTo>
                <a:pt x="2696676" y="1236084"/>
              </a:lnTo>
              <a:lnTo>
                <a:pt x="0" y="1236084"/>
              </a:lnTo>
              <a:lnTo>
                <a:pt x="0" y="136978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0E4EA5-DED2-43D1-AEC6-E2F3248891AF}">
      <dsp:nvSpPr>
        <dsp:cNvPr id="0" name=""/>
        <dsp:cNvSpPr/>
      </dsp:nvSpPr>
      <dsp:spPr>
        <a:xfrm>
          <a:off x="707286" y="1714811"/>
          <a:ext cx="4460697" cy="1369789"/>
        </a:xfrm>
        <a:custGeom>
          <a:avLst/>
          <a:gdLst/>
          <a:ahLst/>
          <a:cxnLst/>
          <a:rect l="0" t="0" r="0" b="0"/>
          <a:pathLst>
            <a:path>
              <a:moveTo>
                <a:pt x="4460697" y="0"/>
              </a:moveTo>
              <a:lnTo>
                <a:pt x="4460697" y="1236084"/>
              </a:lnTo>
              <a:lnTo>
                <a:pt x="0" y="1236084"/>
              </a:lnTo>
              <a:lnTo>
                <a:pt x="0" y="136978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BAA2F9-5558-4C27-9269-66C56F84FFEA}">
      <dsp:nvSpPr>
        <dsp:cNvPr id="0" name=""/>
        <dsp:cNvSpPr/>
      </dsp:nvSpPr>
      <dsp:spPr>
        <a:xfrm>
          <a:off x="4446339" y="798322"/>
          <a:ext cx="1443289" cy="916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4A0D426-AACB-4319-AA78-FF40FB2011F8}">
      <dsp:nvSpPr>
        <dsp:cNvPr id="0" name=""/>
        <dsp:cNvSpPr/>
      </dsp:nvSpPr>
      <dsp:spPr>
        <a:xfrm>
          <a:off x="4606704" y="950670"/>
          <a:ext cx="1443289" cy="916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1" kern="1200" dirty="0"/>
            <a:t>PROXY SERVER</a:t>
          </a:r>
        </a:p>
      </dsp:txBody>
      <dsp:txXfrm>
        <a:off x="4633547" y="977513"/>
        <a:ext cx="1389603" cy="862803"/>
      </dsp:txXfrm>
    </dsp:sp>
    <dsp:sp modelId="{77986108-78F6-40A6-81E8-722D6DDA9271}">
      <dsp:nvSpPr>
        <dsp:cNvPr id="0" name=""/>
        <dsp:cNvSpPr/>
      </dsp:nvSpPr>
      <dsp:spPr>
        <a:xfrm>
          <a:off x="-14358" y="3084601"/>
          <a:ext cx="1443289" cy="916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1BF793F-E5B5-4DDD-B289-0A15996ADC66}">
      <dsp:nvSpPr>
        <dsp:cNvPr id="0" name=""/>
        <dsp:cNvSpPr/>
      </dsp:nvSpPr>
      <dsp:spPr>
        <a:xfrm>
          <a:off x="146007" y="3236948"/>
          <a:ext cx="1443289" cy="916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/>
            <a:t>Konsep Kerja </a:t>
          </a:r>
          <a:r>
            <a:rPr lang="id-ID" sz="1800" i="1" kern="1200" dirty="0"/>
            <a:t>Proxy Server</a:t>
          </a:r>
          <a:endParaRPr lang="id-ID" sz="1800" kern="1200" dirty="0"/>
        </a:p>
      </dsp:txBody>
      <dsp:txXfrm>
        <a:off x="172850" y="3263791"/>
        <a:ext cx="1389603" cy="862803"/>
      </dsp:txXfrm>
    </dsp:sp>
    <dsp:sp modelId="{0ABA3E0A-8712-40AB-B412-A8317270FC0E}">
      <dsp:nvSpPr>
        <dsp:cNvPr id="0" name=""/>
        <dsp:cNvSpPr/>
      </dsp:nvSpPr>
      <dsp:spPr>
        <a:xfrm>
          <a:off x="1749662" y="3084601"/>
          <a:ext cx="1443289" cy="916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0BAD3A9-4886-46AF-BBB5-3096C77A7319}">
      <dsp:nvSpPr>
        <dsp:cNvPr id="0" name=""/>
        <dsp:cNvSpPr/>
      </dsp:nvSpPr>
      <dsp:spPr>
        <a:xfrm>
          <a:off x="1910028" y="3236948"/>
          <a:ext cx="1443289" cy="916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i="1" kern="1200" dirty="0"/>
            <a:t>Cache Server</a:t>
          </a:r>
        </a:p>
      </dsp:txBody>
      <dsp:txXfrm>
        <a:off x="1936871" y="3263791"/>
        <a:ext cx="1389603" cy="862803"/>
      </dsp:txXfrm>
    </dsp:sp>
    <dsp:sp modelId="{CCEF0D1F-B7D9-4B4E-9305-933C3372AFD1}">
      <dsp:nvSpPr>
        <dsp:cNvPr id="0" name=""/>
        <dsp:cNvSpPr/>
      </dsp:nvSpPr>
      <dsp:spPr>
        <a:xfrm>
          <a:off x="3513683" y="3084601"/>
          <a:ext cx="1443289" cy="916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01BB923-A141-4D5B-B2BF-C103557002D4}">
      <dsp:nvSpPr>
        <dsp:cNvPr id="0" name=""/>
        <dsp:cNvSpPr/>
      </dsp:nvSpPr>
      <dsp:spPr>
        <a:xfrm>
          <a:off x="3674049" y="3236948"/>
          <a:ext cx="1443289" cy="916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/>
            <a:t>ICP</a:t>
          </a:r>
        </a:p>
      </dsp:txBody>
      <dsp:txXfrm>
        <a:off x="3700892" y="3263791"/>
        <a:ext cx="1389603" cy="862803"/>
      </dsp:txXfrm>
    </dsp:sp>
    <dsp:sp modelId="{B06A87F6-85B5-4F34-91F8-528CA7B3215F}">
      <dsp:nvSpPr>
        <dsp:cNvPr id="0" name=""/>
        <dsp:cNvSpPr/>
      </dsp:nvSpPr>
      <dsp:spPr>
        <a:xfrm>
          <a:off x="5277704" y="3084601"/>
          <a:ext cx="1443289" cy="916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4C8A55B-FB00-40BE-8D2B-A7575BEE76B9}">
      <dsp:nvSpPr>
        <dsp:cNvPr id="0" name=""/>
        <dsp:cNvSpPr/>
      </dsp:nvSpPr>
      <dsp:spPr>
        <a:xfrm>
          <a:off x="5438069" y="3236948"/>
          <a:ext cx="1443289" cy="916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/>
            <a:t>SARG</a:t>
          </a:r>
        </a:p>
      </dsp:txBody>
      <dsp:txXfrm>
        <a:off x="5464912" y="3263791"/>
        <a:ext cx="1389603" cy="862803"/>
      </dsp:txXfrm>
    </dsp:sp>
    <dsp:sp modelId="{1691253B-52DA-4394-A41D-7E6E255F6D30}">
      <dsp:nvSpPr>
        <dsp:cNvPr id="0" name=""/>
        <dsp:cNvSpPr/>
      </dsp:nvSpPr>
      <dsp:spPr>
        <a:xfrm>
          <a:off x="7041725" y="3084601"/>
          <a:ext cx="1443289" cy="916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5855CF1-40E9-4C36-AC77-05DFFC890508}">
      <dsp:nvSpPr>
        <dsp:cNvPr id="0" name=""/>
        <dsp:cNvSpPr/>
      </dsp:nvSpPr>
      <dsp:spPr>
        <a:xfrm>
          <a:off x="7202090" y="3236948"/>
          <a:ext cx="1443289" cy="916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/>
            <a:t>ADZAP</a:t>
          </a:r>
        </a:p>
      </dsp:txBody>
      <dsp:txXfrm>
        <a:off x="7228933" y="3263791"/>
        <a:ext cx="1389603" cy="862803"/>
      </dsp:txXfrm>
    </dsp:sp>
    <dsp:sp modelId="{D19057B9-37D1-4A81-8BA3-A568D3B04ADE}">
      <dsp:nvSpPr>
        <dsp:cNvPr id="0" name=""/>
        <dsp:cNvSpPr/>
      </dsp:nvSpPr>
      <dsp:spPr>
        <a:xfrm>
          <a:off x="8805746" y="3084601"/>
          <a:ext cx="1443289" cy="916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31590DB-EAB1-47F5-A4DD-AB2D75694E40}">
      <dsp:nvSpPr>
        <dsp:cNvPr id="0" name=""/>
        <dsp:cNvSpPr/>
      </dsp:nvSpPr>
      <dsp:spPr>
        <a:xfrm>
          <a:off x="8966111" y="3236948"/>
          <a:ext cx="1443289" cy="916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i="1" kern="1200" dirty="0"/>
            <a:t>REVERSE PROXY</a:t>
          </a:r>
        </a:p>
      </dsp:txBody>
      <dsp:txXfrm>
        <a:off x="8992954" y="3263791"/>
        <a:ext cx="1389603" cy="8628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A91F-5C3B-4DB5-8387-C091B248C10D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C5BD3-70EF-4C81-AC92-C9BD14DB92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640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30477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60953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91430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121907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52384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82861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13338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438156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10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611652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959881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9308109" y="514559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611652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59881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9308109" y="3540570"/>
            <a:ext cx="1980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3861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549499" y="523741"/>
            <a:ext cx="3709115" cy="58555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37309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7D04CEC-4D5F-45A7-9E19-734ADBE840F9}"/>
              </a:ext>
            </a:extLst>
          </p:cNvPr>
          <p:cNvSpPr/>
          <p:nvPr userDrawn="1"/>
        </p:nvSpPr>
        <p:spPr>
          <a:xfrm>
            <a:off x="0" y="1016001"/>
            <a:ext cx="12192000" cy="35898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25753" y="463848"/>
            <a:ext cx="11340495" cy="414201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4855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028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6630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720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885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6" r:id="rId2"/>
    <p:sldLayoutId id="2147483767" r:id="rId3"/>
    <p:sldLayoutId id="2147483768" r:id="rId4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40"/>
            <a:ext cx="12192000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8" r:id="rId2"/>
    <p:sldLayoutId id="2147483689" r:id="rId3"/>
    <p:sldLayoutId id="2147483690" r:id="rId4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ipper.paco.net/~igor/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quid-cache.org/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タイトル 1"/>
          <p:cNvSpPr txBox="1">
            <a:spLocks/>
          </p:cNvSpPr>
          <p:nvPr/>
        </p:nvSpPr>
        <p:spPr>
          <a:xfrm>
            <a:off x="1618647" y="-3578367"/>
            <a:ext cx="6765157" cy="62535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950">
              <a:defRPr/>
            </a:pPr>
            <a:r>
              <a:rPr kumimoji="1" lang="en-US" altLang="ja-JP" sz="4267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Cube 15"/>
          <p:cNvSpPr/>
          <p:nvPr/>
        </p:nvSpPr>
        <p:spPr>
          <a:xfrm>
            <a:off x="609601" y="717902"/>
            <a:ext cx="3447392" cy="4980372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561" tIns="142780" rIns="285561" bIns="142780" rtlCol="0" anchor="ctr"/>
          <a:lstStyle/>
          <a:p>
            <a:pPr algn="ctr"/>
            <a:endParaRPr lang="en-US" sz="2400"/>
          </a:p>
        </p:txBody>
      </p:sp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3962400" y="2263087"/>
            <a:ext cx="8229600" cy="191524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Administrasi</a:t>
            </a:r>
            <a:r>
              <a:rPr lang="en-US" sz="5333" b="1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Infrastruktur</a:t>
            </a:r>
            <a:r>
              <a:rPr lang="en-US" sz="5333" b="1" dirty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US" sz="5333" b="1" dirty="0" err="1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Jaringan</a:t>
            </a:r>
            <a:endParaRPr lang="en-US" sz="5333" b="1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  <a:p>
            <a:pPr marL="0" indent="0">
              <a:buNone/>
            </a:pPr>
            <a:r>
              <a:rPr lang="en-US" sz="2800" dirty="0" err="1">
                <a:latin typeface="Calibri" pitchFamily="34" charset="0"/>
                <a:cs typeface="Calibri" pitchFamily="34" charset="0"/>
              </a:rPr>
              <a:t>Bidang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Keahlian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Teknologi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Informasi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dan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Komunikasi</a:t>
            </a:r>
            <a:endParaRPr lang="id-ID" sz="18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直線コネクタ 9"/>
          <p:cNvCxnSpPr/>
          <p:nvPr/>
        </p:nvCxnSpPr>
        <p:spPr>
          <a:xfrm>
            <a:off x="4259766" y="4501595"/>
            <a:ext cx="7672039" cy="0"/>
          </a:xfrm>
          <a:prstGeom prst="line">
            <a:avLst/>
          </a:prstGeom>
          <a:noFill/>
          <a:ln w="19050" cap="flat" cmpd="sng" algn="ctr">
            <a:solidFill>
              <a:schemeClr val="accent6">
                <a:lumMod val="75000"/>
              </a:schemeClr>
            </a:solidFill>
            <a:prstDash val="solid"/>
          </a:ln>
          <a:effectLst/>
        </p:spPr>
      </p:cxnSp>
      <p:sp>
        <p:nvSpPr>
          <p:cNvPr id="17" name="タイトル 1"/>
          <p:cNvSpPr txBox="1">
            <a:spLocks/>
          </p:cNvSpPr>
          <p:nvPr/>
        </p:nvSpPr>
        <p:spPr>
          <a:xfrm>
            <a:off x="4573640" y="1741870"/>
            <a:ext cx="6765157" cy="62535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950">
              <a:defRPr/>
            </a:pPr>
            <a:r>
              <a:rPr kumimoji="1" lang="en-US" altLang="ja-JP" sz="4267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54469" y="4699544"/>
            <a:ext cx="3930884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33" b="1" dirty="0">
                <a:solidFill>
                  <a:schemeClr val="bg1">
                    <a:lumMod val="50000"/>
                  </a:schemeClr>
                </a:solidFill>
              </a:rPr>
              <a:t>UNTUK SMK/MAK KELAS XII</a:t>
            </a:r>
            <a:endParaRPr lang="id-ID" sz="2133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2" y="850967"/>
            <a:ext cx="3326778" cy="484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0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566423" y="124712"/>
            <a:ext cx="9144000" cy="776530"/>
          </a:xfrm>
          <a:prstGeom prst="rect">
            <a:avLst/>
          </a:prstGeom>
        </p:spPr>
        <p:txBody>
          <a:bodyPr/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ko-KR" smtClean="0"/>
              <a:t>Jenis Teknologi </a:t>
            </a:r>
            <a:r>
              <a:rPr lang="en-US" altLang="ko-KR" i="1" smtClean="0"/>
              <a:t>Proxy</a:t>
            </a:r>
            <a:endParaRPr lang="ko-KR" altLang="en-US" dirty="0"/>
          </a:p>
        </p:txBody>
      </p:sp>
      <p:sp>
        <p:nvSpPr>
          <p:cNvPr id="3" name="Block Arc 2"/>
          <p:cNvSpPr/>
          <p:nvPr/>
        </p:nvSpPr>
        <p:spPr>
          <a:xfrm>
            <a:off x="8031511" y="2261681"/>
            <a:ext cx="3504327" cy="3504327"/>
          </a:xfrm>
          <a:prstGeom prst="blockArc">
            <a:avLst>
              <a:gd name="adj1" fmla="val 10800000"/>
              <a:gd name="adj2" fmla="val 21559014"/>
              <a:gd name="adj3" fmla="val 1465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9507050" y="2015695"/>
            <a:ext cx="531721" cy="531721"/>
          </a:xfrm>
          <a:prstGeom prst="ellipse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7787344" y="3734963"/>
            <a:ext cx="531721" cy="531721"/>
          </a:xfrm>
          <a:prstGeom prst="ellipse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11234154" y="3734963"/>
            <a:ext cx="531721" cy="531721"/>
          </a:xfrm>
          <a:prstGeom prst="ellipse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Oval 6"/>
          <p:cNvSpPr/>
          <p:nvPr/>
        </p:nvSpPr>
        <p:spPr>
          <a:xfrm>
            <a:off x="10797192" y="2612733"/>
            <a:ext cx="531721" cy="53172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8216655" y="2612733"/>
            <a:ext cx="531721" cy="53172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Rectangle 9"/>
          <p:cNvSpPr/>
          <p:nvPr/>
        </p:nvSpPr>
        <p:spPr>
          <a:xfrm>
            <a:off x="10930688" y="2754689"/>
            <a:ext cx="264728" cy="24780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Rectangle 16"/>
          <p:cNvSpPr/>
          <p:nvPr/>
        </p:nvSpPr>
        <p:spPr>
          <a:xfrm rot="2700000">
            <a:off x="11399734" y="3821039"/>
            <a:ext cx="200561" cy="35956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Parallelogram 15"/>
          <p:cNvSpPr/>
          <p:nvPr/>
        </p:nvSpPr>
        <p:spPr>
          <a:xfrm rot="16200000">
            <a:off x="9637356" y="2104148"/>
            <a:ext cx="291063" cy="315065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Pie 24"/>
          <p:cNvSpPr/>
          <p:nvPr/>
        </p:nvSpPr>
        <p:spPr>
          <a:xfrm>
            <a:off x="7903936" y="3852382"/>
            <a:ext cx="298536" cy="296883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Round Same Side Corner Rectangle 6"/>
          <p:cNvSpPr>
            <a:spLocks noChangeAspect="1"/>
          </p:cNvSpPr>
          <p:nvPr/>
        </p:nvSpPr>
        <p:spPr>
          <a:xfrm rot="2700000">
            <a:off x="8437618" y="2698593"/>
            <a:ext cx="89795" cy="360000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116" y="1069473"/>
            <a:ext cx="8705147" cy="932206"/>
            <a:chOff x="313444" y="1114639"/>
            <a:chExt cx="5447482" cy="566222"/>
          </a:xfrm>
        </p:grpSpPr>
        <p:sp>
          <p:nvSpPr>
            <p:cNvPr id="15" name="TextBox 14"/>
            <p:cNvSpPr txBox="1"/>
            <p:nvPr/>
          </p:nvSpPr>
          <p:spPr>
            <a:xfrm>
              <a:off x="313444" y="1325669"/>
              <a:ext cx="5447482" cy="355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/>
                <a:t>Jenis</a:t>
              </a:r>
              <a:r>
                <a:rPr lang="en-US" sz="1600" dirty="0"/>
                <a:t> </a:t>
              </a:r>
              <a:r>
                <a:rPr lang="en-US" sz="1600" dirty="0" err="1"/>
                <a:t>ini</a:t>
              </a:r>
              <a:r>
                <a:rPr lang="en-US" sz="1600" dirty="0"/>
                <a:t> </a:t>
              </a:r>
              <a:r>
                <a:rPr lang="en-US" sz="1600" dirty="0" err="1"/>
                <a:t>memang</a:t>
              </a:r>
              <a:r>
                <a:rPr lang="en-US" sz="1600" dirty="0"/>
                <a:t> </a:t>
              </a:r>
              <a:r>
                <a:rPr lang="en-US" sz="1600" dirty="0" err="1"/>
                <a:t>terkesan</a:t>
              </a:r>
              <a:r>
                <a:rPr lang="en-US" sz="1600" dirty="0"/>
                <a:t> </a:t>
              </a:r>
              <a:r>
                <a:rPr lang="en-US" sz="1600" dirty="0" err="1"/>
                <a:t>sederhana</a:t>
              </a:r>
              <a:r>
                <a:rPr lang="en-US" sz="1600" dirty="0"/>
                <a:t> </a:t>
              </a:r>
              <a:r>
                <a:rPr lang="en-US" sz="1600" dirty="0" err="1"/>
                <a:t>dan</a:t>
              </a:r>
              <a:r>
                <a:rPr lang="en-US" sz="1600" dirty="0"/>
                <a:t> </a:t>
              </a:r>
              <a:r>
                <a:rPr lang="en-US" sz="1600" dirty="0" err="1"/>
                <a:t>mudah</a:t>
              </a:r>
              <a:r>
                <a:rPr lang="en-US" sz="1600" dirty="0"/>
                <a:t> </a:t>
              </a:r>
              <a:r>
                <a:rPr lang="en-US" sz="1600" dirty="0" err="1"/>
                <a:t>penggunaannya</a:t>
              </a:r>
              <a:r>
                <a:rPr lang="en-US" sz="1600" dirty="0"/>
                <a:t> </a:t>
              </a:r>
              <a:r>
                <a:rPr lang="en-US" sz="1600" dirty="0" err="1"/>
                <a:t>dari</a:t>
              </a:r>
              <a:r>
                <a:rPr lang="en-US" sz="1600" dirty="0"/>
                <a:t> </a:t>
              </a:r>
              <a:r>
                <a:rPr lang="en-US" sz="1600" dirty="0" err="1" smtClean="0"/>
                <a:t>sisi</a:t>
              </a:r>
              <a:r>
                <a:rPr lang="en-US" sz="1600" dirty="0" smtClean="0"/>
                <a:t> </a:t>
              </a:r>
              <a:r>
                <a:rPr lang="en-US" sz="1600" dirty="0" err="1"/>
                <a:t>klien</a:t>
              </a:r>
              <a:r>
                <a:rPr lang="en-US" sz="1600" dirty="0"/>
                <a:t>. </a:t>
              </a:r>
              <a:r>
                <a:rPr lang="en-US" sz="1600" dirty="0" err="1"/>
                <a:t>Ketika</a:t>
              </a:r>
              <a:r>
                <a:rPr lang="en-US" sz="1600" dirty="0"/>
                <a:t> </a:t>
              </a:r>
              <a:r>
                <a:rPr lang="en-US" sz="1600" dirty="0" err="1"/>
                <a:t>Anda</a:t>
              </a:r>
              <a:r>
                <a:rPr lang="en-US" sz="1600" dirty="0"/>
                <a:t> </a:t>
              </a:r>
              <a:r>
                <a:rPr lang="en-US" sz="1600" dirty="0" err="1"/>
                <a:t>menggunakan</a:t>
              </a:r>
              <a:r>
                <a:rPr lang="en-US" sz="1600" dirty="0"/>
                <a:t> </a:t>
              </a:r>
              <a:r>
                <a:rPr lang="en-US" sz="1600" dirty="0" err="1"/>
                <a:t>metode</a:t>
              </a:r>
              <a:r>
                <a:rPr lang="en-US" sz="1600" dirty="0"/>
                <a:t> </a:t>
              </a:r>
              <a:r>
                <a:rPr lang="en-US" sz="1600" i="1" dirty="0"/>
                <a:t>transparent proxy</a:t>
              </a:r>
              <a:r>
                <a:rPr lang="en-US" sz="1600" dirty="0"/>
                <a:t> </a:t>
              </a:r>
              <a:r>
                <a:rPr lang="en-US" sz="1600" dirty="0" err="1"/>
                <a:t>ini</a:t>
              </a:r>
              <a:r>
                <a:rPr lang="en-US" sz="1600" dirty="0"/>
                <a:t> </a:t>
              </a:r>
              <a:r>
                <a:rPr lang="en-US" sz="1600" dirty="0" err="1"/>
                <a:t>untuk</a:t>
              </a:r>
              <a:r>
                <a:rPr lang="en-US" sz="1600" dirty="0"/>
                <a:t> </a:t>
              </a:r>
              <a:r>
                <a:rPr lang="en-US" sz="1600" dirty="0" err="1"/>
                <a:t>melaku</a:t>
              </a:r>
              <a:r>
                <a:rPr lang="en-US" sz="1600" dirty="0"/>
                <a:t>  </a:t>
              </a:r>
              <a:r>
                <a:rPr lang="en-US" sz="1600" dirty="0" err="1"/>
                <a:t>kan</a:t>
              </a:r>
              <a:r>
                <a:rPr lang="en-US" sz="1600" dirty="0"/>
                <a:t> </a:t>
              </a:r>
              <a:r>
                <a:rPr lang="en-US" sz="1600" dirty="0" err="1"/>
                <a:t>koneksi</a:t>
              </a:r>
              <a:r>
                <a:rPr lang="en-US" sz="1600" dirty="0"/>
                <a:t> </a:t>
              </a:r>
              <a:r>
                <a:rPr lang="en-US" sz="1600" dirty="0" err="1"/>
                <a:t>ke</a:t>
              </a:r>
              <a:r>
                <a:rPr lang="en-US" sz="1600" dirty="0"/>
                <a:t> </a:t>
              </a:r>
              <a:r>
                <a:rPr lang="en-US" sz="1600" dirty="0" err="1"/>
                <a:t>eksternal</a:t>
              </a:r>
              <a:r>
                <a:rPr lang="en-US" sz="1600" dirty="0"/>
                <a:t> </a:t>
              </a:r>
              <a:r>
                <a:rPr lang="en-US" sz="1600" dirty="0" err="1"/>
                <a:t>jaringan</a:t>
              </a:r>
              <a:r>
                <a:rPr lang="en-US" sz="1600" dirty="0"/>
                <a:t>. 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1725" y="1114639"/>
              <a:ext cx="3428188" cy="205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1.</a:t>
              </a:r>
              <a:r>
                <a:rPr lang="en-US" sz="1600" b="1" i="1" dirty="0"/>
                <a:t>Transparent proxy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7" name="Oval 16"/>
          <p:cNvSpPr/>
          <p:nvPr/>
        </p:nvSpPr>
        <p:spPr>
          <a:xfrm>
            <a:off x="274108" y="1373243"/>
            <a:ext cx="531721" cy="531721"/>
          </a:xfrm>
          <a:prstGeom prst="ellipse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8" name="Pie 24"/>
          <p:cNvSpPr/>
          <p:nvPr/>
        </p:nvSpPr>
        <p:spPr>
          <a:xfrm>
            <a:off x="390700" y="1490662"/>
            <a:ext cx="298536" cy="296883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274108" y="2261681"/>
            <a:ext cx="531721" cy="53172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0" name="Round Same Side Corner Rectangle 6"/>
          <p:cNvSpPr>
            <a:spLocks noChangeAspect="1"/>
          </p:cNvSpPr>
          <p:nvPr/>
        </p:nvSpPr>
        <p:spPr>
          <a:xfrm rot="2700000">
            <a:off x="495071" y="2347541"/>
            <a:ext cx="89795" cy="360000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" name="Oval 20"/>
          <p:cNvSpPr/>
          <p:nvPr/>
        </p:nvSpPr>
        <p:spPr>
          <a:xfrm>
            <a:off x="274108" y="3223404"/>
            <a:ext cx="531721" cy="531721"/>
          </a:xfrm>
          <a:prstGeom prst="ellipse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" name="Parallelogram 15"/>
          <p:cNvSpPr/>
          <p:nvPr/>
        </p:nvSpPr>
        <p:spPr>
          <a:xfrm rot="16200000">
            <a:off x="394437" y="3311857"/>
            <a:ext cx="291063" cy="315065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" name="Oval 22"/>
          <p:cNvSpPr/>
          <p:nvPr/>
        </p:nvSpPr>
        <p:spPr>
          <a:xfrm>
            <a:off x="248464" y="4057087"/>
            <a:ext cx="531721" cy="53172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4" name="Rectangle 9"/>
          <p:cNvSpPr/>
          <p:nvPr/>
        </p:nvSpPr>
        <p:spPr>
          <a:xfrm>
            <a:off x="381960" y="4199043"/>
            <a:ext cx="264728" cy="24780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Oval 24"/>
          <p:cNvSpPr/>
          <p:nvPr/>
        </p:nvSpPr>
        <p:spPr>
          <a:xfrm>
            <a:off x="248464" y="4893518"/>
            <a:ext cx="531721" cy="531721"/>
          </a:xfrm>
          <a:prstGeom prst="ellipse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" name="Rectangle 16"/>
          <p:cNvSpPr/>
          <p:nvPr/>
        </p:nvSpPr>
        <p:spPr>
          <a:xfrm rot="2700000">
            <a:off x="414044" y="4979594"/>
            <a:ext cx="200561" cy="35956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7" name="Group 3">
            <a:extLst>
              <a:ext uri="{FF2B5EF4-FFF2-40B4-BE49-F238E27FC236}">
                <a16:creationId xmlns:a16="http://schemas.microsoft.com/office/drawing/2014/main" xmlns="" id="{536CF690-2596-4530-8CB0-F67F06AA2E8C}"/>
              </a:ext>
            </a:extLst>
          </p:cNvPr>
          <p:cNvGrpSpPr/>
          <p:nvPr/>
        </p:nvGrpSpPr>
        <p:grpSpPr>
          <a:xfrm>
            <a:off x="8622255" y="3275512"/>
            <a:ext cx="2296280" cy="2626592"/>
            <a:chOff x="5304922" y="1037184"/>
            <a:chExt cx="3492000" cy="3700344"/>
          </a:xfrm>
        </p:grpSpPr>
        <p:grpSp>
          <p:nvGrpSpPr>
            <p:cNvPr id="28" name="Group 4">
              <a:extLst>
                <a:ext uri="{FF2B5EF4-FFF2-40B4-BE49-F238E27FC236}">
                  <a16:creationId xmlns:a16="http://schemas.microsoft.com/office/drawing/2014/main" xmlns="" id="{9B64F82D-213C-46E6-83A0-15B38700ADCC}"/>
                </a:ext>
              </a:extLst>
            </p:cNvPr>
            <p:cNvGrpSpPr/>
            <p:nvPr/>
          </p:nvGrpSpPr>
          <p:grpSpPr>
            <a:xfrm>
              <a:off x="5304922" y="3743716"/>
              <a:ext cx="3492000" cy="437610"/>
              <a:chOff x="1709238" y="4209096"/>
              <a:chExt cx="3492000" cy="437610"/>
            </a:xfrm>
          </p:grpSpPr>
          <p:sp>
            <p:nvSpPr>
              <p:cNvPr id="54" name="Rectangle 30">
                <a:extLst>
                  <a:ext uri="{FF2B5EF4-FFF2-40B4-BE49-F238E27FC236}">
                    <a16:creationId xmlns:a16="http://schemas.microsoft.com/office/drawing/2014/main" xmlns="" id="{31F26449-709E-4728-B7EF-EF9B30CF2C96}"/>
                  </a:ext>
                </a:extLst>
              </p:cNvPr>
              <p:cNvSpPr/>
              <p:nvPr/>
            </p:nvSpPr>
            <p:spPr>
              <a:xfrm>
                <a:off x="1709238" y="4214706"/>
                <a:ext cx="3492000" cy="432000"/>
              </a:xfrm>
              <a:prstGeom prst="rect">
                <a:avLst/>
              </a:prstGeom>
              <a:solidFill>
                <a:srgbClr val="7030A0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55" name="Group 31">
                <a:extLst>
                  <a:ext uri="{FF2B5EF4-FFF2-40B4-BE49-F238E27FC236}">
                    <a16:creationId xmlns:a16="http://schemas.microsoft.com/office/drawing/2014/main" xmlns="" id="{3D08B814-2264-4852-B973-B60300368783}"/>
                  </a:ext>
                </a:extLst>
              </p:cNvPr>
              <p:cNvGrpSpPr/>
              <p:nvPr/>
            </p:nvGrpSpPr>
            <p:grpSpPr>
              <a:xfrm>
                <a:off x="2078720" y="4209096"/>
                <a:ext cx="469833" cy="432000"/>
                <a:chOff x="2078720" y="4209096"/>
                <a:chExt cx="469833" cy="432000"/>
              </a:xfrm>
            </p:grpSpPr>
            <p:sp>
              <p:nvSpPr>
                <p:cNvPr id="63" name="Rectangle 39">
                  <a:extLst>
                    <a:ext uri="{FF2B5EF4-FFF2-40B4-BE49-F238E27FC236}">
                      <a16:creationId xmlns:a16="http://schemas.microsoft.com/office/drawing/2014/main" xmlns="" id="{CFE7AA6F-0454-49F0-9CB6-B1D86B7260EA}"/>
                    </a:ext>
                  </a:extLst>
                </p:cNvPr>
                <p:cNvSpPr/>
                <p:nvPr/>
              </p:nvSpPr>
              <p:spPr>
                <a:xfrm>
                  <a:off x="2078720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" name="Rectangle 40">
                  <a:extLst>
                    <a:ext uri="{FF2B5EF4-FFF2-40B4-BE49-F238E27FC236}">
                      <a16:creationId xmlns:a16="http://schemas.microsoft.com/office/drawing/2014/main" xmlns="" id="{297CB3B7-D034-45FF-AE0D-54E622238162}"/>
                    </a:ext>
                  </a:extLst>
                </p:cNvPr>
                <p:cNvSpPr/>
                <p:nvPr/>
              </p:nvSpPr>
              <p:spPr>
                <a:xfrm>
                  <a:off x="2217331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" name="Rectangle 41">
                  <a:extLst>
                    <a:ext uri="{FF2B5EF4-FFF2-40B4-BE49-F238E27FC236}">
                      <a16:creationId xmlns:a16="http://schemas.microsoft.com/office/drawing/2014/main" xmlns="" id="{E46EA706-F328-4C21-817C-3C3E359AB62B}"/>
                    </a:ext>
                  </a:extLst>
                </p:cNvPr>
                <p:cNvSpPr/>
                <p:nvPr/>
              </p:nvSpPr>
              <p:spPr>
                <a:xfrm>
                  <a:off x="2355942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" name="Rectangle 42">
                  <a:extLst>
                    <a:ext uri="{FF2B5EF4-FFF2-40B4-BE49-F238E27FC236}">
                      <a16:creationId xmlns:a16="http://schemas.microsoft.com/office/drawing/2014/main" xmlns="" id="{4B8807B0-A8C5-4B96-A84F-54B6BC602BBB}"/>
                    </a:ext>
                  </a:extLst>
                </p:cNvPr>
                <p:cNvSpPr/>
                <p:nvPr/>
              </p:nvSpPr>
              <p:spPr>
                <a:xfrm>
                  <a:off x="2494553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6" name="Group 32">
                <a:extLst>
                  <a:ext uri="{FF2B5EF4-FFF2-40B4-BE49-F238E27FC236}">
                    <a16:creationId xmlns:a16="http://schemas.microsoft.com/office/drawing/2014/main" xmlns="" id="{C7B995BA-C747-48B9-B29D-DF68897CD352}"/>
                  </a:ext>
                </a:extLst>
              </p:cNvPr>
              <p:cNvGrpSpPr/>
              <p:nvPr/>
            </p:nvGrpSpPr>
            <p:grpSpPr>
              <a:xfrm>
                <a:off x="4098293" y="4384000"/>
                <a:ext cx="900965" cy="82800"/>
                <a:chOff x="4098293" y="4384000"/>
                <a:chExt cx="900965" cy="82800"/>
              </a:xfrm>
            </p:grpSpPr>
            <p:sp>
              <p:nvSpPr>
                <p:cNvPr id="57" name="Rectangle 33">
                  <a:extLst>
                    <a:ext uri="{FF2B5EF4-FFF2-40B4-BE49-F238E27FC236}">
                      <a16:creationId xmlns:a16="http://schemas.microsoft.com/office/drawing/2014/main" xmlns="" id="{815CB4BE-D99B-40C8-BCC1-9F7B82D5C9F2}"/>
                    </a:ext>
                  </a:extLst>
                </p:cNvPr>
                <p:cNvSpPr/>
                <p:nvPr/>
              </p:nvSpPr>
              <p:spPr>
                <a:xfrm>
                  <a:off x="4098293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" name="Rectangle 34">
                  <a:extLst>
                    <a:ext uri="{FF2B5EF4-FFF2-40B4-BE49-F238E27FC236}">
                      <a16:creationId xmlns:a16="http://schemas.microsoft.com/office/drawing/2014/main" xmlns="" id="{382FE1D2-36D6-4DB2-A052-8F48BA5CDB6D}"/>
                    </a:ext>
                  </a:extLst>
                </p:cNvPr>
                <p:cNvSpPr/>
                <p:nvPr/>
              </p:nvSpPr>
              <p:spPr>
                <a:xfrm>
                  <a:off x="4260486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Rectangle 35">
                  <a:extLst>
                    <a:ext uri="{FF2B5EF4-FFF2-40B4-BE49-F238E27FC236}">
                      <a16:creationId xmlns:a16="http://schemas.microsoft.com/office/drawing/2014/main" xmlns="" id="{FBE77B4A-3B65-4B8F-BE1C-90BCC2B00B37}"/>
                    </a:ext>
                  </a:extLst>
                </p:cNvPr>
                <p:cNvSpPr/>
                <p:nvPr/>
              </p:nvSpPr>
              <p:spPr>
                <a:xfrm>
                  <a:off x="4422679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Rectangle 36">
                  <a:extLst>
                    <a:ext uri="{FF2B5EF4-FFF2-40B4-BE49-F238E27FC236}">
                      <a16:creationId xmlns:a16="http://schemas.microsoft.com/office/drawing/2014/main" xmlns="" id="{4B07D6C4-B2DF-4379-8123-68153BD31ADD}"/>
                    </a:ext>
                  </a:extLst>
                </p:cNvPr>
                <p:cNvSpPr/>
                <p:nvPr/>
              </p:nvSpPr>
              <p:spPr>
                <a:xfrm>
                  <a:off x="4584872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Rectangle 37">
                  <a:extLst>
                    <a:ext uri="{FF2B5EF4-FFF2-40B4-BE49-F238E27FC236}">
                      <a16:creationId xmlns:a16="http://schemas.microsoft.com/office/drawing/2014/main" xmlns="" id="{713C53E9-1C0D-4C00-98D7-08B67891CCEA}"/>
                    </a:ext>
                  </a:extLst>
                </p:cNvPr>
                <p:cNvSpPr/>
                <p:nvPr/>
              </p:nvSpPr>
              <p:spPr>
                <a:xfrm>
                  <a:off x="4747065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Rectangle 38">
                  <a:extLst>
                    <a:ext uri="{FF2B5EF4-FFF2-40B4-BE49-F238E27FC236}">
                      <a16:creationId xmlns:a16="http://schemas.microsoft.com/office/drawing/2014/main" xmlns="" id="{FE45184D-C5BD-4C19-85CD-341566F86915}"/>
                    </a:ext>
                  </a:extLst>
                </p:cNvPr>
                <p:cNvSpPr/>
                <p:nvPr/>
              </p:nvSpPr>
              <p:spPr>
                <a:xfrm>
                  <a:off x="4909258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xmlns="" id="{02A763AD-18FE-40FE-AB8E-C04854C4CE15}"/>
                </a:ext>
              </a:extLst>
            </p:cNvPr>
            <p:cNvGrpSpPr/>
            <p:nvPr/>
          </p:nvGrpSpPr>
          <p:grpSpPr>
            <a:xfrm flipH="1">
              <a:off x="5304922" y="4299918"/>
              <a:ext cx="3492000" cy="437610"/>
              <a:chOff x="1709238" y="4209096"/>
              <a:chExt cx="3492000" cy="437610"/>
            </a:xfrm>
          </p:grpSpPr>
          <p:sp>
            <p:nvSpPr>
              <p:cNvPr id="41" name="Rectangle 17">
                <a:extLst>
                  <a:ext uri="{FF2B5EF4-FFF2-40B4-BE49-F238E27FC236}">
                    <a16:creationId xmlns:a16="http://schemas.microsoft.com/office/drawing/2014/main" xmlns="" id="{2B92E00A-BEF9-47CD-8A98-7A13109868CC}"/>
                  </a:ext>
                </a:extLst>
              </p:cNvPr>
              <p:cNvSpPr/>
              <p:nvPr/>
            </p:nvSpPr>
            <p:spPr>
              <a:xfrm>
                <a:off x="1709238" y="4214706"/>
                <a:ext cx="3492000" cy="432000"/>
              </a:xfrm>
              <a:prstGeom prst="rect">
                <a:avLst/>
              </a:prstGeom>
              <a:solidFill>
                <a:srgbClr val="FF6699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2" name="Group 18">
                <a:extLst>
                  <a:ext uri="{FF2B5EF4-FFF2-40B4-BE49-F238E27FC236}">
                    <a16:creationId xmlns:a16="http://schemas.microsoft.com/office/drawing/2014/main" xmlns="" id="{CB0772B4-036E-4721-9452-1C3079038692}"/>
                  </a:ext>
                </a:extLst>
              </p:cNvPr>
              <p:cNvGrpSpPr/>
              <p:nvPr/>
            </p:nvGrpSpPr>
            <p:grpSpPr>
              <a:xfrm>
                <a:off x="2078720" y="4209096"/>
                <a:ext cx="469833" cy="432000"/>
                <a:chOff x="2078720" y="4209096"/>
                <a:chExt cx="469833" cy="432000"/>
              </a:xfrm>
            </p:grpSpPr>
            <p:sp>
              <p:nvSpPr>
                <p:cNvPr id="50" name="Rectangle 26">
                  <a:extLst>
                    <a:ext uri="{FF2B5EF4-FFF2-40B4-BE49-F238E27FC236}">
                      <a16:creationId xmlns:a16="http://schemas.microsoft.com/office/drawing/2014/main" xmlns="" id="{B1F4F573-179B-4199-A597-A13D0A138B85}"/>
                    </a:ext>
                  </a:extLst>
                </p:cNvPr>
                <p:cNvSpPr/>
                <p:nvPr/>
              </p:nvSpPr>
              <p:spPr>
                <a:xfrm>
                  <a:off x="2078720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Rectangle 27">
                  <a:extLst>
                    <a:ext uri="{FF2B5EF4-FFF2-40B4-BE49-F238E27FC236}">
                      <a16:creationId xmlns:a16="http://schemas.microsoft.com/office/drawing/2014/main" xmlns="" id="{A602BBCA-85D6-417E-9B57-0BD921101542}"/>
                    </a:ext>
                  </a:extLst>
                </p:cNvPr>
                <p:cNvSpPr/>
                <p:nvPr/>
              </p:nvSpPr>
              <p:spPr>
                <a:xfrm>
                  <a:off x="2217331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Rectangle 28">
                  <a:extLst>
                    <a:ext uri="{FF2B5EF4-FFF2-40B4-BE49-F238E27FC236}">
                      <a16:creationId xmlns:a16="http://schemas.microsoft.com/office/drawing/2014/main" xmlns="" id="{92219831-69FA-43F0-B1C0-AC0C785C441F}"/>
                    </a:ext>
                  </a:extLst>
                </p:cNvPr>
                <p:cNvSpPr/>
                <p:nvPr/>
              </p:nvSpPr>
              <p:spPr>
                <a:xfrm>
                  <a:off x="2355942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Rectangle 29">
                  <a:extLst>
                    <a:ext uri="{FF2B5EF4-FFF2-40B4-BE49-F238E27FC236}">
                      <a16:creationId xmlns:a16="http://schemas.microsoft.com/office/drawing/2014/main" xmlns="" id="{AF622937-3889-4EC5-AF42-D41A864EBF43}"/>
                    </a:ext>
                  </a:extLst>
                </p:cNvPr>
                <p:cNvSpPr/>
                <p:nvPr/>
              </p:nvSpPr>
              <p:spPr>
                <a:xfrm>
                  <a:off x="2494553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3" name="Group 19">
                <a:extLst>
                  <a:ext uri="{FF2B5EF4-FFF2-40B4-BE49-F238E27FC236}">
                    <a16:creationId xmlns:a16="http://schemas.microsoft.com/office/drawing/2014/main" xmlns="" id="{A297A5A4-0207-4F52-9AE5-8B8F9F23A8FF}"/>
                  </a:ext>
                </a:extLst>
              </p:cNvPr>
              <p:cNvGrpSpPr/>
              <p:nvPr/>
            </p:nvGrpSpPr>
            <p:grpSpPr>
              <a:xfrm>
                <a:off x="4098293" y="4384000"/>
                <a:ext cx="900965" cy="82800"/>
                <a:chOff x="4098293" y="4384000"/>
                <a:chExt cx="900965" cy="82800"/>
              </a:xfrm>
            </p:grpSpPr>
            <p:sp>
              <p:nvSpPr>
                <p:cNvPr id="44" name="Rectangle 20">
                  <a:extLst>
                    <a:ext uri="{FF2B5EF4-FFF2-40B4-BE49-F238E27FC236}">
                      <a16:creationId xmlns:a16="http://schemas.microsoft.com/office/drawing/2014/main" xmlns="" id="{6C94EE0C-B1DE-450E-BB5B-7656F33CCFE7}"/>
                    </a:ext>
                  </a:extLst>
                </p:cNvPr>
                <p:cNvSpPr/>
                <p:nvPr/>
              </p:nvSpPr>
              <p:spPr>
                <a:xfrm>
                  <a:off x="4098293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" name="Rectangle 21">
                  <a:extLst>
                    <a:ext uri="{FF2B5EF4-FFF2-40B4-BE49-F238E27FC236}">
                      <a16:creationId xmlns:a16="http://schemas.microsoft.com/office/drawing/2014/main" xmlns="" id="{13CBC466-98E3-4848-8B5B-B65A9F14A963}"/>
                    </a:ext>
                  </a:extLst>
                </p:cNvPr>
                <p:cNvSpPr/>
                <p:nvPr/>
              </p:nvSpPr>
              <p:spPr>
                <a:xfrm>
                  <a:off x="4260486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" name="Rectangle 22">
                  <a:extLst>
                    <a:ext uri="{FF2B5EF4-FFF2-40B4-BE49-F238E27FC236}">
                      <a16:creationId xmlns:a16="http://schemas.microsoft.com/office/drawing/2014/main" xmlns="" id="{4504B915-39A2-4EB3-8EF1-011A347F11B8}"/>
                    </a:ext>
                  </a:extLst>
                </p:cNvPr>
                <p:cNvSpPr/>
                <p:nvPr/>
              </p:nvSpPr>
              <p:spPr>
                <a:xfrm>
                  <a:off x="4422679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" name="Rectangle 23">
                  <a:extLst>
                    <a:ext uri="{FF2B5EF4-FFF2-40B4-BE49-F238E27FC236}">
                      <a16:creationId xmlns:a16="http://schemas.microsoft.com/office/drawing/2014/main" xmlns="" id="{747437F2-6147-4CC7-8B7F-686E079EBC26}"/>
                    </a:ext>
                  </a:extLst>
                </p:cNvPr>
                <p:cNvSpPr/>
                <p:nvPr/>
              </p:nvSpPr>
              <p:spPr>
                <a:xfrm>
                  <a:off x="4584872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" name="Rectangle 24">
                  <a:extLst>
                    <a:ext uri="{FF2B5EF4-FFF2-40B4-BE49-F238E27FC236}">
                      <a16:creationId xmlns:a16="http://schemas.microsoft.com/office/drawing/2014/main" xmlns="" id="{56ED0941-FC8F-463F-BC77-BE33920E1E1B}"/>
                    </a:ext>
                  </a:extLst>
                </p:cNvPr>
                <p:cNvSpPr/>
                <p:nvPr/>
              </p:nvSpPr>
              <p:spPr>
                <a:xfrm>
                  <a:off x="4747065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" name="Rectangle 25">
                  <a:extLst>
                    <a:ext uri="{FF2B5EF4-FFF2-40B4-BE49-F238E27FC236}">
                      <a16:creationId xmlns:a16="http://schemas.microsoft.com/office/drawing/2014/main" xmlns="" id="{B42C0895-E80F-447D-AD3C-F1BDB6755F3E}"/>
                    </a:ext>
                  </a:extLst>
                </p:cNvPr>
                <p:cNvSpPr/>
                <p:nvPr/>
              </p:nvSpPr>
              <p:spPr>
                <a:xfrm>
                  <a:off x="4909258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0" name="Group 6">
              <a:extLst>
                <a:ext uri="{FF2B5EF4-FFF2-40B4-BE49-F238E27FC236}">
                  <a16:creationId xmlns:a16="http://schemas.microsoft.com/office/drawing/2014/main" xmlns="" id="{368AF1B3-8849-4FD0-9E23-CB07B61BAFE9}"/>
                </a:ext>
              </a:extLst>
            </p:cNvPr>
            <p:cNvGrpSpPr/>
            <p:nvPr/>
          </p:nvGrpSpPr>
          <p:grpSpPr>
            <a:xfrm>
              <a:off x="6272654" y="1875857"/>
              <a:ext cx="720080" cy="720080"/>
              <a:chOff x="6272654" y="1875857"/>
              <a:chExt cx="720080" cy="720080"/>
            </a:xfrm>
          </p:grpSpPr>
          <p:sp>
            <p:nvSpPr>
              <p:cNvPr id="39" name="Rectangle 15">
                <a:extLst>
                  <a:ext uri="{FF2B5EF4-FFF2-40B4-BE49-F238E27FC236}">
                    <a16:creationId xmlns:a16="http://schemas.microsoft.com/office/drawing/2014/main" xmlns="" id="{A459C5AB-3FE8-43AB-AF4A-7A7E0C5E3F89}"/>
                  </a:ext>
                </a:extLst>
              </p:cNvPr>
              <p:cNvSpPr/>
              <p:nvPr/>
            </p:nvSpPr>
            <p:spPr>
              <a:xfrm>
                <a:off x="6272654" y="1875857"/>
                <a:ext cx="720080" cy="720080"/>
              </a:xfrm>
              <a:prstGeom prst="rect">
                <a:avLst/>
              </a:prstGeom>
              <a:solidFill>
                <a:srgbClr val="FF6699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0" name="Parallelogram 5">
                <a:extLst>
                  <a:ext uri="{FF2B5EF4-FFF2-40B4-BE49-F238E27FC236}">
                    <a16:creationId xmlns:a16="http://schemas.microsoft.com/office/drawing/2014/main" xmlns="" id="{D2F703F9-FA09-49D9-A7BD-8A8A2045949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391715" y="1978487"/>
                <a:ext cx="481958" cy="481904"/>
              </a:xfrm>
              <a:custGeom>
                <a:avLst/>
                <a:gdLst/>
                <a:ahLst/>
                <a:cxnLst/>
                <a:rect l="l" t="t" r="r" b="b"/>
                <a:pathLst>
                  <a:path w="848270" h="868857">
                    <a:moveTo>
                      <a:pt x="424135" y="189887"/>
                    </a:moveTo>
                    <a:lnTo>
                      <a:pt x="297766" y="526729"/>
                    </a:lnTo>
                    <a:lnTo>
                      <a:pt x="550505" y="526729"/>
                    </a:lnTo>
                    <a:close/>
                    <a:moveTo>
                      <a:pt x="325960" y="0"/>
                    </a:moveTo>
                    <a:lnTo>
                      <a:pt x="352897" y="0"/>
                    </a:lnTo>
                    <a:lnTo>
                      <a:pt x="495373" y="0"/>
                    </a:lnTo>
                    <a:lnTo>
                      <a:pt x="522310" y="0"/>
                    </a:lnTo>
                    <a:lnTo>
                      <a:pt x="848270" y="868857"/>
                    </a:lnTo>
                    <a:lnTo>
                      <a:pt x="678857" y="868857"/>
                    </a:lnTo>
                    <a:lnTo>
                      <a:pt x="604960" y="671883"/>
                    </a:lnTo>
                    <a:lnTo>
                      <a:pt x="243310" y="671883"/>
                    </a:lnTo>
                    <a:lnTo>
                      <a:pt x="169413" y="868857"/>
                    </a:lnTo>
                    <a:lnTo>
                      <a:pt x="0" y="868857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1" name="Group 7">
              <a:extLst>
                <a:ext uri="{FF2B5EF4-FFF2-40B4-BE49-F238E27FC236}">
                  <a16:creationId xmlns:a16="http://schemas.microsoft.com/office/drawing/2014/main" xmlns="" id="{81EA5215-B6B5-4C62-9669-6A365F4AF85B}"/>
                </a:ext>
              </a:extLst>
            </p:cNvPr>
            <p:cNvGrpSpPr/>
            <p:nvPr/>
          </p:nvGrpSpPr>
          <p:grpSpPr>
            <a:xfrm>
              <a:off x="7109110" y="1875857"/>
              <a:ext cx="720080" cy="720080"/>
              <a:chOff x="7109110" y="1875857"/>
              <a:chExt cx="720080" cy="720080"/>
            </a:xfrm>
          </p:grpSpPr>
          <p:sp>
            <p:nvSpPr>
              <p:cNvPr id="37" name="Rectangle 13">
                <a:extLst>
                  <a:ext uri="{FF2B5EF4-FFF2-40B4-BE49-F238E27FC236}">
                    <a16:creationId xmlns:a16="http://schemas.microsoft.com/office/drawing/2014/main" xmlns="" id="{BEB8B66D-FDD5-4EBE-87D1-E6FBF4800175}"/>
                  </a:ext>
                </a:extLst>
              </p:cNvPr>
              <p:cNvSpPr/>
              <p:nvPr/>
            </p:nvSpPr>
            <p:spPr>
              <a:xfrm>
                <a:off x="7109110" y="1875857"/>
                <a:ext cx="720080" cy="720080"/>
              </a:xfrm>
              <a:prstGeom prst="rect">
                <a:avLst/>
              </a:prstGeom>
              <a:solidFill>
                <a:srgbClr val="7030A0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8" name="Rectangle 9">
                <a:extLst>
                  <a:ext uri="{FF2B5EF4-FFF2-40B4-BE49-F238E27FC236}">
                    <a16:creationId xmlns:a16="http://schemas.microsoft.com/office/drawing/2014/main" xmlns="" id="{3F7F1496-0047-4F7D-91E6-D0291D59DE8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67746" y="1994945"/>
                <a:ext cx="402809" cy="481904"/>
              </a:xfrm>
              <a:custGeom>
                <a:avLst/>
                <a:gdLst>
                  <a:gd name="connsiteX0" fmla="*/ 174101 w 728932"/>
                  <a:gd name="connsiteY0" fmla="*/ 488630 h 872065"/>
                  <a:gd name="connsiteX1" fmla="*/ 174101 w 728932"/>
                  <a:gd name="connsiteY1" fmla="*/ 728663 h 872065"/>
                  <a:gd name="connsiteX2" fmla="*/ 442406 w 728932"/>
                  <a:gd name="connsiteY2" fmla="*/ 728663 h 872065"/>
                  <a:gd name="connsiteX3" fmla="*/ 547956 w 728932"/>
                  <a:gd name="connsiteY3" fmla="*/ 612454 h 872065"/>
                  <a:gd name="connsiteX4" fmla="*/ 431276 w 728932"/>
                  <a:gd name="connsiteY4" fmla="*/ 493391 h 872065"/>
                  <a:gd name="connsiteX5" fmla="*/ 431276 w 728932"/>
                  <a:gd name="connsiteY5" fmla="*/ 488630 h 872065"/>
                  <a:gd name="connsiteX6" fmla="*/ 174101 w 728932"/>
                  <a:gd name="connsiteY6" fmla="*/ 488630 h 872065"/>
                  <a:gd name="connsiteX7" fmla="*/ 174101 w 728932"/>
                  <a:gd name="connsiteY7" fmla="*/ 140965 h 872065"/>
                  <a:gd name="connsiteX8" fmla="*/ 174101 w 728932"/>
                  <a:gd name="connsiteY8" fmla="*/ 347665 h 872065"/>
                  <a:gd name="connsiteX9" fmla="*/ 431276 w 728932"/>
                  <a:gd name="connsiteY9" fmla="*/ 347665 h 872065"/>
                  <a:gd name="connsiteX10" fmla="*/ 431276 w 728932"/>
                  <a:gd name="connsiteY10" fmla="*/ 345754 h 872065"/>
                  <a:gd name="connsiteX11" fmla="*/ 517000 w 728932"/>
                  <a:gd name="connsiteY11" fmla="*/ 243359 h 872065"/>
                  <a:gd name="connsiteX12" fmla="*/ 433656 w 728932"/>
                  <a:gd name="connsiteY12" fmla="*/ 148109 h 872065"/>
                  <a:gd name="connsiteX13" fmla="*/ 174101 w 728932"/>
                  <a:gd name="connsiteY13" fmla="*/ 140965 h 872065"/>
                  <a:gd name="connsiteX14" fmla="*/ 0 w 728932"/>
                  <a:gd name="connsiteY14" fmla="*/ 0 h 872065"/>
                  <a:gd name="connsiteX15" fmla="*/ 127816 w 728932"/>
                  <a:gd name="connsiteY15" fmla="*/ 0 h 872065"/>
                  <a:gd name="connsiteX16" fmla="*/ 174101 w 728932"/>
                  <a:gd name="connsiteY16" fmla="*/ 0 h 872065"/>
                  <a:gd name="connsiteX17" fmla="*/ 447945 w 728932"/>
                  <a:gd name="connsiteY17" fmla="*/ 0 h 872065"/>
                  <a:gd name="connsiteX18" fmla="*/ 447945 w 728932"/>
                  <a:gd name="connsiteY18" fmla="*/ 1732 h 872065"/>
                  <a:gd name="connsiteX19" fmla="*/ 683688 w 728932"/>
                  <a:gd name="connsiteY19" fmla="*/ 179066 h 872065"/>
                  <a:gd name="connsiteX20" fmla="*/ 559863 w 728932"/>
                  <a:gd name="connsiteY20" fmla="*/ 407666 h 872065"/>
                  <a:gd name="connsiteX21" fmla="*/ 728932 w 728932"/>
                  <a:gd name="connsiteY21" fmla="*/ 633885 h 872065"/>
                  <a:gd name="connsiteX22" fmla="*/ 433657 w 728932"/>
                  <a:gd name="connsiteY22" fmla="*/ 872010 h 872065"/>
                  <a:gd name="connsiteX23" fmla="*/ 433776 w 728932"/>
                  <a:gd name="connsiteY23" fmla="*/ 869628 h 872065"/>
                  <a:gd name="connsiteX24" fmla="*/ 174101 w 728932"/>
                  <a:gd name="connsiteY24" fmla="*/ 869628 h 872065"/>
                  <a:gd name="connsiteX25" fmla="*/ 127816 w 728932"/>
                  <a:gd name="connsiteY25" fmla="*/ 869628 h 872065"/>
                  <a:gd name="connsiteX26" fmla="*/ 0 w 728932"/>
                  <a:gd name="connsiteY26" fmla="*/ 869628 h 872065"/>
                  <a:gd name="connsiteX27" fmla="*/ 0 w 728932"/>
                  <a:gd name="connsiteY27" fmla="*/ 0 h 872065"/>
                  <a:gd name="connsiteX0" fmla="*/ 174101 w 728932"/>
                  <a:gd name="connsiteY0" fmla="*/ 488630 h 872065"/>
                  <a:gd name="connsiteX1" fmla="*/ 174101 w 728932"/>
                  <a:gd name="connsiteY1" fmla="*/ 728663 h 872065"/>
                  <a:gd name="connsiteX2" fmla="*/ 442406 w 728932"/>
                  <a:gd name="connsiteY2" fmla="*/ 728663 h 872065"/>
                  <a:gd name="connsiteX3" fmla="*/ 547956 w 728932"/>
                  <a:gd name="connsiteY3" fmla="*/ 612454 h 872065"/>
                  <a:gd name="connsiteX4" fmla="*/ 431276 w 728932"/>
                  <a:gd name="connsiteY4" fmla="*/ 493391 h 872065"/>
                  <a:gd name="connsiteX5" fmla="*/ 431276 w 728932"/>
                  <a:gd name="connsiteY5" fmla="*/ 488630 h 872065"/>
                  <a:gd name="connsiteX6" fmla="*/ 174101 w 728932"/>
                  <a:gd name="connsiteY6" fmla="*/ 488630 h 872065"/>
                  <a:gd name="connsiteX7" fmla="*/ 174101 w 728932"/>
                  <a:gd name="connsiteY7" fmla="*/ 140965 h 872065"/>
                  <a:gd name="connsiteX8" fmla="*/ 174101 w 728932"/>
                  <a:gd name="connsiteY8" fmla="*/ 347665 h 872065"/>
                  <a:gd name="connsiteX9" fmla="*/ 431276 w 728932"/>
                  <a:gd name="connsiteY9" fmla="*/ 347665 h 872065"/>
                  <a:gd name="connsiteX10" fmla="*/ 431276 w 728932"/>
                  <a:gd name="connsiteY10" fmla="*/ 345754 h 872065"/>
                  <a:gd name="connsiteX11" fmla="*/ 517000 w 728932"/>
                  <a:gd name="connsiteY11" fmla="*/ 243359 h 872065"/>
                  <a:gd name="connsiteX12" fmla="*/ 433656 w 728932"/>
                  <a:gd name="connsiteY12" fmla="*/ 148109 h 872065"/>
                  <a:gd name="connsiteX13" fmla="*/ 174101 w 728932"/>
                  <a:gd name="connsiteY13" fmla="*/ 140965 h 872065"/>
                  <a:gd name="connsiteX14" fmla="*/ 0 w 728932"/>
                  <a:gd name="connsiteY14" fmla="*/ 0 h 872065"/>
                  <a:gd name="connsiteX15" fmla="*/ 127816 w 728932"/>
                  <a:gd name="connsiteY15" fmla="*/ 0 h 872065"/>
                  <a:gd name="connsiteX16" fmla="*/ 174101 w 728932"/>
                  <a:gd name="connsiteY16" fmla="*/ 0 h 872065"/>
                  <a:gd name="connsiteX17" fmla="*/ 447945 w 728932"/>
                  <a:gd name="connsiteY17" fmla="*/ 0 h 872065"/>
                  <a:gd name="connsiteX18" fmla="*/ 447945 w 728932"/>
                  <a:gd name="connsiteY18" fmla="*/ 1732 h 872065"/>
                  <a:gd name="connsiteX19" fmla="*/ 683688 w 728932"/>
                  <a:gd name="connsiteY19" fmla="*/ 179066 h 872065"/>
                  <a:gd name="connsiteX20" fmla="*/ 559863 w 728932"/>
                  <a:gd name="connsiteY20" fmla="*/ 407666 h 872065"/>
                  <a:gd name="connsiteX21" fmla="*/ 728932 w 728932"/>
                  <a:gd name="connsiteY21" fmla="*/ 633885 h 872065"/>
                  <a:gd name="connsiteX22" fmla="*/ 433657 w 728932"/>
                  <a:gd name="connsiteY22" fmla="*/ 872010 h 872065"/>
                  <a:gd name="connsiteX23" fmla="*/ 433776 w 728932"/>
                  <a:gd name="connsiteY23" fmla="*/ 869628 h 872065"/>
                  <a:gd name="connsiteX24" fmla="*/ 174101 w 728932"/>
                  <a:gd name="connsiteY24" fmla="*/ 869628 h 872065"/>
                  <a:gd name="connsiteX25" fmla="*/ 127816 w 728932"/>
                  <a:gd name="connsiteY25" fmla="*/ 869628 h 872065"/>
                  <a:gd name="connsiteX26" fmla="*/ 0 w 728932"/>
                  <a:gd name="connsiteY26" fmla="*/ 869628 h 872065"/>
                  <a:gd name="connsiteX27" fmla="*/ 0 w 728932"/>
                  <a:gd name="connsiteY27" fmla="*/ 0 h 872065"/>
                  <a:gd name="connsiteX0" fmla="*/ 174101 w 728932"/>
                  <a:gd name="connsiteY0" fmla="*/ 488630 h 872065"/>
                  <a:gd name="connsiteX1" fmla="*/ 174101 w 728932"/>
                  <a:gd name="connsiteY1" fmla="*/ 728663 h 872065"/>
                  <a:gd name="connsiteX2" fmla="*/ 442406 w 728932"/>
                  <a:gd name="connsiteY2" fmla="*/ 728663 h 872065"/>
                  <a:gd name="connsiteX3" fmla="*/ 547956 w 728932"/>
                  <a:gd name="connsiteY3" fmla="*/ 612454 h 872065"/>
                  <a:gd name="connsiteX4" fmla="*/ 431276 w 728932"/>
                  <a:gd name="connsiteY4" fmla="*/ 493391 h 872065"/>
                  <a:gd name="connsiteX5" fmla="*/ 431276 w 728932"/>
                  <a:gd name="connsiteY5" fmla="*/ 488630 h 872065"/>
                  <a:gd name="connsiteX6" fmla="*/ 174101 w 728932"/>
                  <a:gd name="connsiteY6" fmla="*/ 488630 h 872065"/>
                  <a:gd name="connsiteX7" fmla="*/ 174101 w 728932"/>
                  <a:gd name="connsiteY7" fmla="*/ 140965 h 872065"/>
                  <a:gd name="connsiteX8" fmla="*/ 174101 w 728932"/>
                  <a:gd name="connsiteY8" fmla="*/ 347665 h 872065"/>
                  <a:gd name="connsiteX9" fmla="*/ 431276 w 728932"/>
                  <a:gd name="connsiteY9" fmla="*/ 347665 h 872065"/>
                  <a:gd name="connsiteX10" fmla="*/ 431276 w 728932"/>
                  <a:gd name="connsiteY10" fmla="*/ 345754 h 872065"/>
                  <a:gd name="connsiteX11" fmla="*/ 517000 w 728932"/>
                  <a:gd name="connsiteY11" fmla="*/ 243359 h 872065"/>
                  <a:gd name="connsiteX12" fmla="*/ 433656 w 728932"/>
                  <a:gd name="connsiteY12" fmla="*/ 148109 h 872065"/>
                  <a:gd name="connsiteX13" fmla="*/ 174101 w 728932"/>
                  <a:gd name="connsiteY13" fmla="*/ 140965 h 872065"/>
                  <a:gd name="connsiteX14" fmla="*/ 0 w 728932"/>
                  <a:gd name="connsiteY14" fmla="*/ 0 h 872065"/>
                  <a:gd name="connsiteX15" fmla="*/ 127816 w 728932"/>
                  <a:gd name="connsiteY15" fmla="*/ 0 h 872065"/>
                  <a:gd name="connsiteX16" fmla="*/ 174101 w 728932"/>
                  <a:gd name="connsiteY16" fmla="*/ 0 h 872065"/>
                  <a:gd name="connsiteX17" fmla="*/ 447945 w 728932"/>
                  <a:gd name="connsiteY17" fmla="*/ 0 h 872065"/>
                  <a:gd name="connsiteX18" fmla="*/ 447945 w 728932"/>
                  <a:gd name="connsiteY18" fmla="*/ 1732 h 872065"/>
                  <a:gd name="connsiteX19" fmla="*/ 683688 w 728932"/>
                  <a:gd name="connsiteY19" fmla="*/ 179066 h 872065"/>
                  <a:gd name="connsiteX20" fmla="*/ 559863 w 728932"/>
                  <a:gd name="connsiteY20" fmla="*/ 407666 h 872065"/>
                  <a:gd name="connsiteX21" fmla="*/ 728932 w 728932"/>
                  <a:gd name="connsiteY21" fmla="*/ 633885 h 872065"/>
                  <a:gd name="connsiteX22" fmla="*/ 433657 w 728932"/>
                  <a:gd name="connsiteY22" fmla="*/ 872010 h 872065"/>
                  <a:gd name="connsiteX23" fmla="*/ 433776 w 728932"/>
                  <a:gd name="connsiteY23" fmla="*/ 869628 h 872065"/>
                  <a:gd name="connsiteX24" fmla="*/ 174101 w 728932"/>
                  <a:gd name="connsiteY24" fmla="*/ 869628 h 872065"/>
                  <a:gd name="connsiteX25" fmla="*/ 127816 w 728932"/>
                  <a:gd name="connsiteY25" fmla="*/ 869628 h 872065"/>
                  <a:gd name="connsiteX26" fmla="*/ 0 w 728932"/>
                  <a:gd name="connsiteY26" fmla="*/ 869628 h 872065"/>
                  <a:gd name="connsiteX27" fmla="*/ 0 w 728932"/>
                  <a:gd name="connsiteY27" fmla="*/ 0 h 872065"/>
                  <a:gd name="connsiteX0" fmla="*/ 174101 w 728932"/>
                  <a:gd name="connsiteY0" fmla="*/ 488630 h 872065"/>
                  <a:gd name="connsiteX1" fmla="*/ 174101 w 728932"/>
                  <a:gd name="connsiteY1" fmla="*/ 728663 h 872065"/>
                  <a:gd name="connsiteX2" fmla="*/ 442406 w 728932"/>
                  <a:gd name="connsiteY2" fmla="*/ 728663 h 872065"/>
                  <a:gd name="connsiteX3" fmla="*/ 547956 w 728932"/>
                  <a:gd name="connsiteY3" fmla="*/ 612454 h 872065"/>
                  <a:gd name="connsiteX4" fmla="*/ 431276 w 728932"/>
                  <a:gd name="connsiteY4" fmla="*/ 493391 h 872065"/>
                  <a:gd name="connsiteX5" fmla="*/ 174101 w 728932"/>
                  <a:gd name="connsiteY5" fmla="*/ 488630 h 872065"/>
                  <a:gd name="connsiteX6" fmla="*/ 174101 w 728932"/>
                  <a:gd name="connsiteY6" fmla="*/ 140965 h 872065"/>
                  <a:gd name="connsiteX7" fmla="*/ 174101 w 728932"/>
                  <a:gd name="connsiteY7" fmla="*/ 347665 h 872065"/>
                  <a:gd name="connsiteX8" fmla="*/ 431276 w 728932"/>
                  <a:gd name="connsiteY8" fmla="*/ 347665 h 872065"/>
                  <a:gd name="connsiteX9" fmla="*/ 431276 w 728932"/>
                  <a:gd name="connsiteY9" fmla="*/ 345754 h 872065"/>
                  <a:gd name="connsiteX10" fmla="*/ 517000 w 728932"/>
                  <a:gd name="connsiteY10" fmla="*/ 243359 h 872065"/>
                  <a:gd name="connsiteX11" fmla="*/ 433656 w 728932"/>
                  <a:gd name="connsiteY11" fmla="*/ 148109 h 872065"/>
                  <a:gd name="connsiteX12" fmla="*/ 174101 w 728932"/>
                  <a:gd name="connsiteY12" fmla="*/ 140965 h 872065"/>
                  <a:gd name="connsiteX13" fmla="*/ 0 w 728932"/>
                  <a:gd name="connsiteY13" fmla="*/ 0 h 872065"/>
                  <a:gd name="connsiteX14" fmla="*/ 127816 w 728932"/>
                  <a:gd name="connsiteY14" fmla="*/ 0 h 872065"/>
                  <a:gd name="connsiteX15" fmla="*/ 174101 w 728932"/>
                  <a:gd name="connsiteY15" fmla="*/ 0 h 872065"/>
                  <a:gd name="connsiteX16" fmla="*/ 447945 w 728932"/>
                  <a:gd name="connsiteY16" fmla="*/ 0 h 872065"/>
                  <a:gd name="connsiteX17" fmla="*/ 447945 w 728932"/>
                  <a:gd name="connsiteY17" fmla="*/ 1732 h 872065"/>
                  <a:gd name="connsiteX18" fmla="*/ 683688 w 728932"/>
                  <a:gd name="connsiteY18" fmla="*/ 179066 h 872065"/>
                  <a:gd name="connsiteX19" fmla="*/ 559863 w 728932"/>
                  <a:gd name="connsiteY19" fmla="*/ 407666 h 872065"/>
                  <a:gd name="connsiteX20" fmla="*/ 728932 w 728932"/>
                  <a:gd name="connsiteY20" fmla="*/ 633885 h 872065"/>
                  <a:gd name="connsiteX21" fmla="*/ 433657 w 728932"/>
                  <a:gd name="connsiteY21" fmla="*/ 872010 h 872065"/>
                  <a:gd name="connsiteX22" fmla="*/ 433776 w 728932"/>
                  <a:gd name="connsiteY22" fmla="*/ 869628 h 872065"/>
                  <a:gd name="connsiteX23" fmla="*/ 174101 w 728932"/>
                  <a:gd name="connsiteY23" fmla="*/ 869628 h 872065"/>
                  <a:gd name="connsiteX24" fmla="*/ 127816 w 728932"/>
                  <a:gd name="connsiteY24" fmla="*/ 869628 h 872065"/>
                  <a:gd name="connsiteX25" fmla="*/ 0 w 728932"/>
                  <a:gd name="connsiteY25" fmla="*/ 869628 h 872065"/>
                  <a:gd name="connsiteX26" fmla="*/ 0 w 728932"/>
                  <a:gd name="connsiteY26" fmla="*/ 0 h 87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28932" h="872065">
                    <a:moveTo>
                      <a:pt x="174101" y="488630"/>
                    </a:moveTo>
                    <a:lnTo>
                      <a:pt x="174101" y="728663"/>
                    </a:lnTo>
                    <a:lnTo>
                      <a:pt x="442406" y="728663"/>
                    </a:lnTo>
                    <a:cubicBezTo>
                      <a:pt x="511257" y="715167"/>
                      <a:pt x="549532" y="684907"/>
                      <a:pt x="547956" y="612454"/>
                    </a:cubicBezTo>
                    <a:cubicBezTo>
                      <a:pt x="543194" y="552923"/>
                      <a:pt x="538432" y="510060"/>
                      <a:pt x="431276" y="493391"/>
                    </a:cubicBezTo>
                    <a:lnTo>
                      <a:pt x="174101" y="488630"/>
                    </a:lnTo>
                    <a:close/>
                    <a:moveTo>
                      <a:pt x="174101" y="140965"/>
                    </a:moveTo>
                    <a:lnTo>
                      <a:pt x="174101" y="347665"/>
                    </a:lnTo>
                    <a:lnTo>
                      <a:pt x="431276" y="347665"/>
                    </a:lnTo>
                    <a:lnTo>
                      <a:pt x="431276" y="345754"/>
                    </a:lnTo>
                    <a:cubicBezTo>
                      <a:pt x="474139" y="322735"/>
                      <a:pt x="514619" y="311622"/>
                      <a:pt x="517000" y="243359"/>
                    </a:cubicBezTo>
                    <a:cubicBezTo>
                      <a:pt x="517000" y="202878"/>
                      <a:pt x="502713" y="157634"/>
                      <a:pt x="433656" y="148109"/>
                    </a:cubicBezTo>
                    <a:cubicBezTo>
                      <a:pt x="366981" y="140568"/>
                      <a:pt x="274510" y="141043"/>
                      <a:pt x="174101" y="140965"/>
                    </a:cubicBezTo>
                    <a:close/>
                    <a:moveTo>
                      <a:pt x="0" y="0"/>
                    </a:moveTo>
                    <a:lnTo>
                      <a:pt x="127816" y="0"/>
                    </a:lnTo>
                    <a:lnTo>
                      <a:pt x="174101" y="0"/>
                    </a:lnTo>
                    <a:lnTo>
                      <a:pt x="447945" y="0"/>
                    </a:lnTo>
                    <a:lnTo>
                      <a:pt x="447945" y="1732"/>
                    </a:lnTo>
                    <a:cubicBezTo>
                      <a:pt x="634795" y="8775"/>
                      <a:pt x="679801" y="148746"/>
                      <a:pt x="683688" y="179066"/>
                    </a:cubicBezTo>
                    <a:cubicBezTo>
                      <a:pt x="689245" y="333848"/>
                      <a:pt x="620981" y="374328"/>
                      <a:pt x="559863" y="407666"/>
                    </a:cubicBezTo>
                    <a:cubicBezTo>
                      <a:pt x="663844" y="433066"/>
                      <a:pt x="727345" y="515617"/>
                      <a:pt x="728932" y="633885"/>
                    </a:cubicBezTo>
                    <a:cubicBezTo>
                      <a:pt x="720200" y="800572"/>
                      <a:pt x="594788" y="874392"/>
                      <a:pt x="433657" y="872010"/>
                    </a:cubicBezTo>
                    <a:cubicBezTo>
                      <a:pt x="433697" y="871216"/>
                      <a:pt x="433736" y="870422"/>
                      <a:pt x="433776" y="869628"/>
                    </a:cubicBezTo>
                    <a:lnTo>
                      <a:pt x="174101" y="869628"/>
                    </a:lnTo>
                    <a:lnTo>
                      <a:pt x="127816" y="869628"/>
                    </a:lnTo>
                    <a:lnTo>
                      <a:pt x="0" y="8696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2" name="Group 8">
              <a:extLst>
                <a:ext uri="{FF2B5EF4-FFF2-40B4-BE49-F238E27FC236}">
                  <a16:creationId xmlns:a16="http://schemas.microsoft.com/office/drawing/2014/main" xmlns="" id="{E7459524-13E9-41DD-B7D4-171EC637D627}"/>
                </a:ext>
              </a:extLst>
            </p:cNvPr>
            <p:cNvGrpSpPr/>
            <p:nvPr/>
          </p:nvGrpSpPr>
          <p:grpSpPr>
            <a:xfrm>
              <a:off x="6690882" y="1037184"/>
              <a:ext cx="720080" cy="720080"/>
              <a:chOff x="6690882" y="1037184"/>
              <a:chExt cx="720080" cy="720080"/>
            </a:xfrm>
          </p:grpSpPr>
          <p:sp>
            <p:nvSpPr>
              <p:cNvPr id="35" name="Rectangle 11">
                <a:extLst>
                  <a:ext uri="{FF2B5EF4-FFF2-40B4-BE49-F238E27FC236}">
                    <a16:creationId xmlns:a16="http://schemas.microsoft.com/office/drawing/2014/main" xmlns="" id="{4B0F91F7-E123-4B41-8C5D-C2444A46F6D9}"/>
                  </a:ext>
                </a:extLst>
              </p:cNvPr>
              <p:cNvSpPr/>
              <p:nvPr/>
            </p:nvSpPr>
            <p:spPr>
              <a:xfrm>
                <a:off x="6690882" y="1037184"/>
                <a:ext cx="720080" cy="720080"/>
              </a:xfrm>
              <a:prstGeom prst="rect">
                <a:avLst/>
              </a:prstGeom>
              <a:solidFill>
                <a:srgbClr val="FFFF00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" name="Block Arc 12">
                <a:extLst>
                  <a:ext uri="{FF2B5EF4-FFF2-40B4-BE49-F238E27FC236}">
                    <a16:creationId xmlns:a16="http://schemas.microsoft.com/office/drawing/2014/main" xmlns="" id="{5A342E58-53EE-4683-992F-1A2FC9CCE93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42201" y="1156272"/>
                <a:ext cx="417443" cy="481904"/>
              </a:xfrm>
              <a:prstGeom prst="blockArc">
                <a:avLst>
                  <a:gd name="adj1" fmla="val 1756726"/>
                  <a:gd name="adj2" fmla="val 19889488"/>
                  <a:gd name="adj3" fmla="val 22774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3" name="Round Same Side Corner Rectangle 51">
              <a:extLst>
                <a:ext uri="{FF2B5EF4-FFF2-40B4-BE49-F238E27FC236}">
                  <a16:creationId xmlns:a16="http://schemas.microsoft.com/office/drawing/2014/main" xmlns="" id="{DEC3D6FE-3A1A-4C68-A812-C8C5265487B0}"/>
                </a:ext>
              </a:extLst>
            </p:cNvPr>
            <p:cNvSpPr/>
            <p:nvPr/>
          </p:nvSpPr>
          <p:spPr>
            <a:xfrm rot="5400000">
              <a:off x="6852922" y="1652530"/>
              <a:ext cx="396000" cy="2520000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dirty="0"/>
                <a:t>D</a:t>
              </a:r>
              <a:endParaRPr lang="ko-KR" altLang="en-US" dirty="0"/>
            </a:p>
          </p:txBody>
        </p:sp>
        <p:sp>
          <p:nvSpPr>
            <p:cNvPr id="34" name="Round Same Side Corner Rectangle 51">
              <a:extLst>
                <a:ext uri="{FF2B5EF4-FFF2-40B4-BE49-F238E27FC236}">
                  <a16:creationId xmlns:a16="http://schemas.microsoft.com/office/drawing/2014/main" xmlns="" id="{FB50B889-B54F-4FA5-9A81-DB732BA5D0BE}"/>
                </a:ext>
              </a:extLst>
            </p:cNvPr>
            <p:cNvSpPr/>
            <p:nvPr/>
          </p:nvSpPr>
          <p:spPr>
            <a:xfrm rot="16200000">
              <a:off x="6852922" y="2167123"/>
              <a:ext cx="396000" cy="2520000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dirty="0"/>
                <a:t>D</a:t>
              </a:r>
              <a:endParaRPr lang="ko-KR" altLang="en-US" dirty="0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924134" y="2342667"/>
            <a:ext cx="70185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Metode</a:t>
            </a:r>
            <a:r>
              <a:rPr lang="en-US" sz="1600" dirty="0"/>
              <a:t> </a:t>
            </a:r>
            <a:r>
              <a:rPr lang="en-US" sz="1600" dirty="0" err="1"/>
              <a:t>ini</a:t>
            </a:r>
            <a:r>
              <a:rPr lang="en-US" sz="1600" dirty="0"/>
              <a:t> </a:t>
            </a:r>
            <a:r>
              <a:rPr lang="en-US" sz="1600" dirty="0" err="1"/>
              <a:t>merupakan</a:t>
            </a:r>
            <a:r>
              <a:rPr lang="en-US" sz="1600" dirty="0"/>
              <a:t> </a:t>
            </a:r>
            <a:r>
              <a:rPr lang="en-US" sz="1600" dirty="0" err="1"/>
              <a:t>perbaikan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metode</a:t>
            </a:r>
            <a:r>
              <a:rPr lang="en-US" sz="1600" dirty="0"/>
              <a:t> </a:t>
            </a:r>
            <a:r>
              <a:rPr lang="en-US" sz="1600" i="1" dirty="0"/>
              <a:t>transparent</a:t>
            </a:r>
            <a:r>
              <a:rPr lang="en-US" sz="1600" dirty="0"/>
              <a:t>. IP  </a:t>
            </a:r>
            <a:r>
              <a:rPr lang="en-US" sz="1600" i="1" dirty="0"/>
              <a:t>address</a:t>
            </a:r>
            <a:r>
              <a:rPr lang="en-US" sz="1600" dirty="0"/>
              <a:t> </a:t>
            </a:r>
            <a:r>
              <a:rPr lang="en-US" sz="1600" dirty="0" err="1"/>
              <a:t>komputer</a:t>
            </a:r>
            <a:r>
              <a:rPr lang="en-US" sz="1600" dirty="0"/>
              <a:t> </a:t>
            </a:r>
            <a:r>
              <a:rPr lang="en-US" sz="1600" dirty="0" err="1"/>
              <a:t>klien</a:t>
            </a:r>
            <a:r>
              <a:rPr lang="en-US" sz="1600" dirty="0"/>
              <a:t>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en-US" sz="1600" dirty="0" err="1"/>
              <a:t>disamarkan</a:t>
            </a:r>
            <a:r>
              <a:rPr lang="en-US" sz="1600" dirty="0"/>
              <a:t> 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dirty="0" err="1"/>
              <a:t>disembunyikan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diganti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IP </a:t>
            </a:r>
            <a:r>
              <a:rPr lang="en-US" sz="1600" i="1" dirty="0"/>
              <a:t>address</a:t>
            </a:r>
            <a:r>
              <a:rPr lang="en-US" sz="1600" dirty="0"/>
              <a:t> </a:t>
            </a:r>
            <a:r>
              <a:rPr lang="en-US" sz="1600" dirty="0" err="1"/>
              <a:t>lainnya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52847" y="2050595"/>
            <a:ext cx="4940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b="1" dirty="0"/>
              <a:t>2.</a:t>
            </a:r>
            <a:r>
              <a:rPr lang="en-US" sz="1600" b="1" i="1" dirty="0"/>
              <a:t> Anonymous proxy</a:t>
            </a:r>
            <a:endParaRPr lang="en-US" sz="1600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906322" y="3462349"/>
            <a:ext cx="6360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Tipe</a:t>
            </a:r>
            <a:r>
              <a:rPr lang="en-US" sz="1600" dirty="0"/>
              <a:t> </a:t>
            </a:r>
            <a:r>
              <a:rPr lang="en-US" sz="1600" dirty="0" err="1"/>
              <a:t>ini</a:t>
            </a:r>
            <a:r>
              <a:rPr lang="en-US" sz="1600" dirty="0"/>
              <a:t> </a:t>
            </a:r>
            <a:r>
              <a:rPr lang="en-US" sz="1600" dirty="0" err="1"/>
              <a:t>tidak</a:t>
            </a:r>
            <a:r>
              <a:rPr lang="en-US" sz="1600" dirty="0"/>
              <a:t> </a:t>
            </a:r>
            <a:r>
              <a:rPr lang="en-US" sz="1600" dirty="0" err="1"/>
              <a:t>memposisikan</a:t>
            </a:r>
            <a:r>
              <a:rPr lang="en-US" sz="1600" dirty="0"/>
              <a:t> </a:t>
            </a:r>
            <a:r>
              <a:rPr lang="en-US" sz="1600" dirty="0" err="1"/>
              <a:t>sebagai</a:t>
            </a:r>
            <a:r>
              <a:rPr lang="en-US" sz="1600" dirty="0"/>
              <a:t> </a:t>
            </a:r>
            <a:r>
              <a:rPr lang="en-US" sz="1600" dirty="0" err="1"/>
              <a:t>layanan</a:t>
            </a:r>
            <a:r>
              <a:rPr lang="en-US" sz="1600" dirty="0"/>
              <a:t> </a:t>
            </a:r>
            <a:r>
              <a:rPr lang="en-US" sz="1600" i="1" dirty="0"/>
              <a:t>proxy</a:t>
            </a:r>
            <a:r>
              <a:rPr lang="en-US" sz="1600" dirty="0"/>
              <a:t> </a:t>
            </a:r>
            <a:r>
              <a:rPr lang="en-US" sz="1600" dirty="0" err="1"/>
              <a:t>sebagaimana</a:t>
            </a:r>
            <a:r>
              <a:rPr lang="en-US" sz="1600" dirty="0"/>
              <a:t> </a:t>
            </a:r>
            <a:r>
              <a:rPr lang="en-US" sz="1600" dirty="0" err="1"/>
              <a:t>mestinya</a:t>
            </a:r>
            <a:r>
              <a:rPr lang="en-US" sz="1600" dirty="0"/>
              <a:t>, </a:t>
            </a:r>
            <a:r>
              <a:rPr lang="en-US" sz="1600" dirty="0" err="1"/>
              <a:t>karena</a:t>
            </a:r>
            <a:r>
              <a:rPr lang="en-US" sz="1600" dirty="0"/>
              <a:t> IP </a:t>
            </a:r>
            <a:r>
              <a:rPr lang="en-US" sz="1600" i="1" dirty="0"/>
              <a:t>proxy</a:t>
            </a:r>
            <a:r>
              <a:rPr lang="en-US" sz="1600" dirty="0"/>
              <a:t> </a:t>
            </a:r>
            <a:r>
              <a:rPr lang="en-US" sz="1600" i="1" dirty="0"/>
              <a:t>sever</a:t>
            </a:r>
            <a:r>
              <a:rPr lang="en-US" sz="1600" dirty="0"/>
              <a:t> </a:t>
            </a:r>
            <a:r>
              <a:rPr lang="en-US" sz="1600" dirty="0" err="1"/>
              <a:t>tidak</a:t>
            </a:r>
            <a:r>
              <a:rPr lang="en-US" sz="1600" dirty="0"/>
              <a:t> </a:t>
            </a:r>
            <a:r>
              <a:rPr lang="en-US" sz="1600" dirty="0" err="1"/>
              <a:t>terdefinisi</a:t>
            </a:r>
            <a:r>
              <a:rPr lang="en-US" sz="1600" dirty="0"/>
              <a:t> </a:t>
            </a:r>
            <a:r>
              <a:rPr lang="en-US" sz="1600" dirty="0" err="1"/>
              <a:t>secara</a:t>
            </a:r>
            <a:r>
              <a:rPr lang="en-US" sz="1600" dirty="0"/>
              <a:t>     </a:t>
            </a:r>
            <a:r>
              <a:rPr lang="en-US" sz="1600" dirty="0" err="1"/>
              <a:t>pasti</a:t>
            </a:r>
            <a:r>
              <a:rPr lang="en-US" sz="1600" dirty="0"/>
              <a:t>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2398" y="3169784"/>
            <a:ext cx="4940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b="1" dirty="0"/>
              <a:t>3.</a:t>
            </a:r>
            <a:r>
              <a:rPr lang="en-US" sz="1600" b="1" i="1" dirty="0"/>
              <a:t> High anonymity proxy</a:t>
            </a:r>
            <a:endParaRPr lang="en-US" sz="1600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904116" y="4229870"/>
            <a:ext cx="6360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Cara </a:t>
            </a:r>
            <a:r>
              <a:rPr lang="en-US" sz="1600" dirty="0" err="1"/>
              <a:t>kerjanya</a:t>
            </a:r>
            <a:r>
              <a:rPr lang="en-US" sz="1600" dirty="0"/>
              <a:t> </a:t>
            </a:r>
            <a:r>
              <a:rPr lang="en-US" sz="1600" dirty="0" err="1"/>
              <a:t>hampir</a:t>
            </a:r>
            <a:r>
              <a:rPr lang="en-US" sz="1600" dirty="0"/>
              <a:t> </a:t>
            </a:r>
            <a:r>
              <a:rPr lang="en-US" sz="1600" dirty="0" err="1"/>
              <a:t>mirip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sistem</a:t>
            </a:r>
            <a:r>
              <a:rPr lang="en-US" sz="1600" dirty="0"/>
              <a:t> </a:t>
            </a:r>
            <a:r>
              <a:rPr lang="en-US" sz="1600" i="1" dirty="0"/>
              <a:t>anonymous proxy</a:t>
            </a:r>
            <a:r>
              <a:rPr lang="en-US" sz="1600" dirty="0"/>
              <a:t>, </a:t>
            </a:r>
            <a:r>
              <a:rPr lang="en-US" sz="1600" dirty="0" err="1"/>
              <a:t>yaitu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menyembunyikan</a:t>
            </a:r>
            <a:r>
              <a:rPr lang="en-US" sz="1600" dirty="0"/>
              <a:t> IP </a:t>
            </a:r>
            <a:r>
              <a:rPr lang="en-US" sz="1600" i="1" dirty="0"/>
              <a:t>address</a:t>
            </a:r>
            <a:r>
              <a:rPr lang="en-US" sz="1600" dirty="0"/>
              <a:t> </a:t>
            </a:r>
            <a:r>
              <a:rPr lang="en-US" sz="1600" dirty="0" err="1"/>
              <a:t>kliennya</a:t>
            </a:r>
            <a:r>
              <a:rPr lang="en-US" sz="1600" dirty="0"/>
              <a:t>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2398" y="4018840"/>
            <a:ext cx="4940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b="1" dirty="0"/>
              <a:t>4. </a:t>
            </a:r>
            <a:r>
              <a:rPr lang="en-US" sz="1600" b="1" i="1" dirty="0"/>
              <a:t>Distorting proxy</a:t>
            </a:r>
            <a:endParaRPr lang="en-US" sz="16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904116" y="5104548"/>
            <a:ext cx="6360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Reverse proxy</a:t>
            </a:r>
            <a:r>
              <a:rPr lang="en-US" sz="1600" dirty="0"/>
              <a:t> </a:t>
            </a:r>
            <a:r>
              <a:rPr lang="en-US" sz="1600" dirty="0" err="1"/>
              <a:t>ini</a:t>
            </a:r>
            <a:r>
              <a:rPr lang="en-US" sz="1600" dirty="0"/>
              <a:t> </a:t>
            </a:r>
            <a:r>
              <a:rPr lang="en-US" sz="1600" dirty="0" err="1"/>
              <a:t>mirip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i="1" dirty="0"/>
              <a:t>web</a:t>
            </a:r>
            <a:r>
              <a:rPr lang="en-US" sz="1600" dirty="0"/>
              <a:t> </a:t>
            </a:r>
            <a:r>
              <a:rPr lang="en-US" sz="1600" i="1" dirty="0"/>
              <a:t>mirroring</a:t>
            </a:r>
            <a:r>
              <a:rPr lang="en-US" sz="1600" dirty="0"/>
              <a:t>, </a:t>
            </a:r>
            <a:r>
              <a:rPr lang="id-ID" sz="1600" dirty="0"/>
              <a:t>saat </a:t>
            </a:r>
            <a:r>
              <a:rPr lang="en-US" sz="1600" dirty="0" err="1"/>
              <a:t>seorang</a:t>
            </a:r>
            <a:r>
              <a:rPr lang="en-US" sz="1600" dirty="0"/>
              <a:t> </a:t>
            </a:r>
            <a:r>
              <a:rPr lang="en-US" sz="1600" dirty="0" err="1"/>
              <a:t>pengguna</a:t>
            </a:r>
            <a:r>
              <a:rPr lang="en-US" sz="1600" dirty="0"/>
              <a:t> yang </a:t>
            </a:r>
            <a:r>
              <a:rPr lang="en-US" sz="1600" dirty="0" err="1"/>
              <a:t>mengakses</a:t>
            </a:r>
            <a:r>
              <a:rPr lang="en-US" sz="1600" dirty="0"/>
              <a:t> </a:t>
            </a:r>
            <a:r>
              <a:rPr lang="en-US" sz="1600" i="1" dirty="0"/>
              <a:t>web</a:t>
            </a:r>
            <a:r>
              <a:rPr lang="en-US" sz="1600" dirty="0"/>
              <a:t> </a:t>
            </a:r>
            <a:r>
              <a:rPr lang="en-US" sz="1600" i="1" dirty="0"/>
              <a:t>server</a:t>
            </a:r>
            <a:r>
              <a:rPr lang="en-US" sz="1600" dirty="0"/>
              <a:t> A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en-US" sz="1600" dirty="0" err="1"/>
              <a:t>diarahkan</a:t>
            </a:r>
            <a:r>
              <a:rPr lang="en-US" sz="1600" dirty="0"/>
              <a:t> </a:t>
            </a:r>
            <a:r>
              <a:rPr lang="en-US" sz="1600" dirty="0" err="1"/>
              <a:t>terlebih</a:t>
            </a:r>
            <a:r>
              <a:rPr lang="en-US" sz="1600" dirty="0"/>
              <a:t> </a:t>
            </a:r>
            <a:r>
              <a:rPr lang="en-US" sz="1600" dirty="0" err="1"/>
              <a:t>dahulu</a:t>
            </a:r>
            <a:r>
              <a:rPr lang="en-US" sz="1600" dirty="0"/>
              <a:t> </a:t>
            </a:r>
            <a:r>
              <a:rPr lang="en-US" sz="1600" dirty="0" err="1"/>
              <a:t>menuju</a:t>
            </a:r>
            <a:r>
              <a:rPr lang="en-US" sz="1600" dirty="0"/>
              <a:t> </a:t>
            </a:r>
            <a:r>
              <a:rPr lang="en-US" sz="1600" dirty="0" err="1"/>
              <a:t>sebuah</a:t>
            </a:r>
            <a:r>
              <a:rPr lang="en-US" sz="1600" dirty="0"/>
              <a:t> </a:t>
            </a:r>
            <a:r>
              <a:rPr lang="en-US" sz="1600" i="1" dirty="0"/>
              <a:t>reverse</a:t>
            </a:r>
            <a:r>
              <a:rPr lang="en-US" sz="1600" dirty="0"/>
              <a:t> </a:t>
            </a:r>
            <a:r>
              <a:rPr lang="en-US" sz="1600" i="1" dirty="0"/>
              <a:t>proxy</a:t>
            </a:r>
            <a:r>
              <a:rPr lang="en-US" sz="1600" dirty="0"/>
              <a:t>..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42398" y="4893518"/>
            <a:ext cx="4940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b="1" dirty="0"/>
              <a:t>5. </a:t>
            </a:r>
            <a:r>
              <a:rPr lang="en-US" sz="1600" b="1" i="1" dirty="0"/>
              <a:t>Reverse proxy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469179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xmlns="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xmlns="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B.</a:t>
            </a:r>
            <a:endParaRPr lang="ko-KR" altLang="en-US" sz="32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xmlns="" id="{229E6455-9717-474C-AD0A-F172A35D73DD}"/>
              </a:ext>
            </a:extLst>
          </p:cNvPr>
          <p:cNvSpPr txBox="1"/>
          <p:nvPr/>
        </p:nvSpPr>
        <p:spPr bwMode="auto">
          <a:xfrm>
            <a:off x="781581" y="304599"/>
            <a:ext cx="3858658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i="1" dirty="0"/>
              <a:t>Cache Server</a:t>
            </a:r>
            <a:endParaRPr lang="ko-KR" altLang="en-US" sz="3600" b="1" i="1" dirty="0">
              <a:solidFill>
                <a:srgbClr val="002060"/>
              </a:solidFill>
              <a:cs typeface="Arial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F1D53F58-42F3-4EDC-9126-2E2133C4AD44}"/>
              </a:ext>
            </a:extLst>
          </p:cNvPr>
          <p:cNvGrpSpPr/>
          <p:nvPr/>
        </p:nvGrpSpPr>
        <p:grpSpPr>
          <a:xfrm>
            <a:off x="729785" y="1388709"/>
            <a:ext cx="10593503" cy="5012092"/>
            <a:chOff x="-548507" y="477868"/>
            <a:chExt cx="11570449" cy="6357177"/>
          </a:xfrm>
        </p:grpSpPr>
        <p:sp>
          <p:nvSpPr>
            <p:cNvPr id="10" name="Freeform: Shape 82">
              <a:extLst>
                <a:ext uri="{FF2B5EF4-FFF2-40B4-BE49-F238E27FC236}">
                  <a16:creationId xmlns:a16="http://schemas.microsoft.com/office/drawing/2014/main" xmlns="" id="{91A05475-FE9B-4CBC-BC1E-D0C3A998DF8C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83">
              <a:extLst>
                <a:ext uri="{FF2B5EF4-FFF2-40B4-BE49-F238E27FC236}">
                  <a16:creationId xmlns:a16="http://schemas.microsoft.com/office/drawing/2014/main" xmlns="" id="{6C9686C2-BE46-41DB-B8D1-DA068AB20098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84">
              <a:extLst>
                <a:ext uri="{FF2B5EF4-FFF2-40B4-BE49-F238E27FC236}">
                  <a16:creationId xmlns:a16="http://schemas.microsoft.com/office/drawing/2014/main" xmlns="" id="{641CC689-6D08-490B-8643-B8DACE06F093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85">
              <a:extLst>
                <a:ext uri="{FF2B5EF4-FFF2-40B4-BE49-F238E27FC236}">
                  <a16:creationId xmlns:a16="http://schemas.microsoft.com/office/drawing/2014/main" xmlns="" id="{E2407E93-D08D-46C3-874B-08360925B6FF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86">
              <a:extLst>
                <a:ext uri="{FF2B5EF4-FFF2-40B4-BE49-F238E27FC236}">
                  <a16:creationId xmlns:a16="http://schemas.microsoft.com/office/drawing/2014/main" xmlns="" id="{6D7CB353-519B-48BD-88CB-F0F8EC6E773C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xmlns="" id="{25914249-B73E-43CD-8654-A3E23585BD63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0" name="Rectangle: Rounded Corners 92">
                <a:extLst>
                  <a:ext uri="{FF2B5EF4-FFF2-40B4-BE49-F238E27FC236}">
                    <a16:creationId xmlns:a16="http://schemas.microsoft.com/office/drawing/2014/main" xmlns="" id="{D4D29870-7D44-46A3-B509-A52A830D408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93">
                <a:extLst>
                  <a:ext uri="{FF2B5EF4-FFF2-40B4-BE49-F238E27FC236}">
                    <a16:creationId xmlns:a16="http://schemas.microsoft.com/office/drawing/2014/main" xmlns="" id="{17D8DAF5-3178-4D83-A03B-8B86FA165881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37F034D2-E786-4A96-9909-8C992D6193B6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8" name="Rectangle: Rounded Corners 90">
                <a:extLst>
                  <a:ext uri="{FF2B5EF4-FFF2-40B4-BE49-F238E27FC236}">
                    <a16:creationId xmlns:a16="http://schemas.microsoft.com/office/drawing/2014/main" xmlns="" id="{52AF03E8-9E24-492E-9CB2-0AEA9105222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: Rounded Corners 91">
                <a:extLst>
                  <a:ext uri="{FF2B5EF4-FFF2-40B4-BE49-F238E27FC236}">
                    <a16:creationId xmlns:a16="http://schemas.microsoft.com/office/drawing/2014/main" xmlns="" id="{97A99FEF-2B21-4349-9651-560AC642433B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7" name="Freeform: Shape 89">
              <a:extLst>
                <a:ext uri="{FF2B5EF4-FFF2-40B4-BE49-F238E27FC236}">
                  <a16:creationId xmlns:a16="http://schemas.microsoft.com/office/drawing/2014/main" xmlns="" id="{A9F7C6FF-AEF0-4DBA-85DB-3AF6514D1AD4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2506738" y="2382291"/>
            <a:ext cx="71831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/>
              <a:t>Fungsi</a:t>
            </a:r>
            <a:r>
              <a:rPr lang="en-US" sz="2400" dirty="0"/>
              <a:t> </a:t>
            </a:r>
            <a:r>
              <a:rPr lang="en-US" sz="2400" dirty="0" err="1"/>
              <a:t>utama</a:t>
            </a:r>
            <a:r>
              <a:rPr lang="en-US" sz="2400" dirty="0"/>
              <a:t> </a:t>
            </a:r>
            <a:r>
              <a:rPr lang="en-US" sz="2400" i="1" dirty="0"/>
              <a:t>cache</a:t>
            </a:r>
            <a:r>
              <a:rPr lang="en-US" sz="2400" dirty="0"/>
              <a:t> </a:t>
            </a:r>
            <a:r>
              <a:rPr lang="en-US" sz="2400" i="1" dirty="0"/>
              <a:t>server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menyimpan</a:t>
            </a:r>
            <a:r>
              <a:rPr lang="en-US" sz="2400" dirty="0"/>
              <a:t> </a:t>
            </a:r>
            <a:r>
              <a:rPr lang="en-US" sz="2400" dirty="0" err="1"/>
              <a:t>konten</a:t>
            </a:r>
            <a:r>
              <a:rPr lang="en-US" sz="2400" dirty="0"/>
              <a:t> </a:t>
            </a:r>
            <a:r>
              <a:rPr lang="en-US" sz="2400" i="1" dirty="0"/>
              <a:t>web</a:t>
            </a:r>
            <a:r>
              <a:rPr lang="en-US" sz="2400" dirty="0"/>
              <a:t>. </a:t>
            </a:r>
            <a:r>
              <a:rPr lang="en-US" sz="2400" dirty="0" err="1"/>
              <a:t>Jadi</a:t>
            </a:r>
            <a:r>
              <a:rPr lang="en-US" sz="2400" dirty="0"/>
              <a:t> </a:t>
            </a:r>
            <a:r>
              <a:rPr lang="en-US" sz="2400" i="1" dirty="0"/>
              <a:t>proxy</a:t>
            </a:r>
            <a:r>
              <a:rPr lang="en-US" sz="2400" dirty="0"/>
              <a:t> </a:t>
            </a:r>
            <a:r>
              <a:rPr lang="en-US" sz="2400" i="1" dirty="0"/>
              <a:t>server</a:t>
            </a:r>
            <a:r>
              <a:rPr lang="en-US" sz="2400" dirty="0"/>
              <a:t>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mengakomodasi</a:t>
            </a:r>
            <a:r>
              <a:rPr lang="en-US" sz="2400" dirty="0"/>
              <a:t> </a:t>
            </a:r>
            <a:r>
              <a:rPr lang="en-US" sz="2400" dirty="0" err="1"/>
              <a:t>fungsi</a:t>
            </a:r>
            <a:r>
              <a:rPr lang="en-US" sz="2400" dirty="0"/>
              <a:t> </a:t>
            </a:r>
            <a:r>
              <a:rPr lang="en-US" sz="2400" i="1" dirty="0"/>
              <a:t>cache</a:t>
            </a:r>
            <a:r>
              <a:rPr lang="en-US" sz="2400" dirty="0"/>
              <a:t> </a:t>
            </a:r>
            <a:r>
              <a:rPr lang="en-US" sz="2400" i="1" dirty="0"/>
              <a:t>server</a:t>
            </a:r>
            <a:r>
              <a:rPr lang="en-US" sz="2400" dirty="0"/>
              <a:t>, </a:t>
            </a:r>
            <a:r>
              <a:rPr lang="en-US" sz="2400" dirty="0" err="1"/>
              <a:t>tapi</a:t>
            </a:r>
            <a:r>
              <a:rPr lang="en-US" sz="2400" dirty="0"/>
              <a:t> </a:t>
            </a:r>
            <a:r>
              <a:rPr lang="en-US" sz="2400" i="1" dirty="0"/>
              <a:t>cache</a:t>
            </a:r>
            <a:r>
              <a:rPr lang="en-US" sz="2400" dirty="0"/>
              <a:t> </a:t>
            </a:r>
            <a:r>
              <a:rPr lang="en-US" sz="2400" i="1" dirty="0"/>
              <a:t>server</a:t>
            </a:r>
            <a:r>
              <a:rPr lang="en-US" sz="2400" dirty="0"/>
              <a:t> </a:t>
            </a:r>
            <a:r>
              <a:rPr lang="en-US" sz="2400" dirty="0" err="1"/>
              <a:t>belum</a:t>
            </a:r>
            <a:r>
              <a:rPr lang="en-US" sz="2400" dirty="0"/>
              <a:t> </a:t>
            </a:r>
            <a:r>
              <a:rPr lang="en-US" sz="2400" dirty="0" err="1"/>
              <a:t>tentu</a:t>
            </a:r>
            <a:r>
              <a:rPr lang="en-US" sz="2400" dirty="0"/>
              <a:t>   </a:t>
            </a:r>
            <a:r>
              <a:rPr lang="en-US" sz="2400" dirty="0" err="1"/>
              <a:t>menjadi</a:t>
            </a:r>
            <a:r>
              <a:rPr lang="en-US" sz="2400" dirty="0"/>
              <a:t> </a:t>
            </a:r>
            <a:r>
              <a:rPr lang="en-US" sz="2400" i="1" dirty="0"/>
              <a:t>proxy</a:t>
            </a:r>
            <a:r>
              <a:rPr lang="en-US" sz="2400" dirty="0"/>
              <a:t> </a:t>
            </a:r>
            <a:r>
              <a:rPr lang="en-US" sz="2400" i="1" dirty="0"/>
              <a:t>server</a:t>
            </a:r>
            <a:r>
              <a:rPr lang="en-US" sz="2400" dirty="0"/>
              <a:t>. </a:t>
            </a:r>
            <a:r>
              <a:rPr lang="en-US" sz="2400" dirty="0" err="1"/>
              <a:t>Meski</a:t>
            </a:r>
            <a:r>
              <a:rPr lang="en-US" sz="2400" dirty="0"/>
              <a:t> </a:t>
            </a:r>
            <a:r>
              <a:rPr lang="en-US" sz="2400" i="1" dirty="0"/>
              <a:t>proxy</a:t>
            </a:r>
            <a:r>
              <a:rPr lang="en-US" sz="2400" dirty="0"/>
              <a:t> </a:t>
            </a:r>
            <a:r>
              <a:rPr lang="en-US" sz="2400" i="1" dirty="0"/>
              <a:t>server</a:t>
            </a:r>
            <a:r>
              <a:rPr lang="en-US" sz="2400" dirty="0"/>
              <a:t> </a:t>
            </a:r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menyediakan</a:t>
            </a:r>
            <a:r>
              <a:rPr lang="en-US" sz="2400" dirty="0" smtClean="0"/>
              <a:t> </a:t>
            </a:r>
            <a:r>
              <a:rPr lang="en-US" sz="2400" dirty="0" err="1"/>
              <a:t>fungsi</a:t>
            </a:r>
            <a:r>
              <a:rPr lang="en-US" sz="2400" dirty="0"/>
              <a:t> </a:t>
            </a:r>
            <a:r>
              <a:rPr lang="en-US" sz="2400" i="1" dirty="0"/>
              <a:t>cache</a:t>
            </a:r>
            <a:r>
              <a:rPr lang="en-US" sz="2400" dirty="0"/>
              <a:t> </a:t>
            </a:r>
            <a:r>
              <a:rPr lang="en-US" sz="2400" i="1" dirty="0"/>
              <a:t>server</a:t>
            </a:r>
            <a:r>
              <a:rPr lang="en-US" sz="2400" dirty="0"/>
              <a:t> </a:t>
            </a:r>
            <a:r>
              <a:rPr lang="en-US" sz="2400" dirty="0" err="1"/>
              <a:t>juga</a:t>
            </a:r>
            <a:r>
              <a:rPr lang="en-US" sz="2400" dirty="0"/>
              <a:t>.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</a:t>
            </a:r>
            <a:r>
              <a:rPr lang="en-US" sz="2400" dirty="0" err="1"/>
              <a:t>aplikasi</a:t>
            </a:r>
            <a:r>
              <a:rPr lang="en-US" sz="2400" dirty="0"/>
              <a:t> </a:t>
            </a:r>
            <a:r>
              <a:rPr lang="en-US" sz="2400" i="1" dirty="0" smtClean="0"/>
              <a:t>cache</a:t>
            </a:r>
            <a:r>
              <a:rPr lang="en-US" sz="2400" dirty="0"/>
              <a:t> </a:t>
            </a:r>
            <a:r>
              <a:rPr lang="en-US" sz="2400" i="1" dirty="0" smtClean="0"/>
              <a:t>server</a:t>
            </a:r>
            <a:r>
              <a:rPr lang="en-US" sz="2400" dirty="0" smtClean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Nginx, Varnish Cache</a:t>
            </a:r>
            <a:r>
              <a:rPr lang="en-US" sz="2400" dirty="0" smtClean="0"/>
              <a:t>, </a:t>
            </a:r>
            <a:r>
              <a:rPr lang="en-US" sz="2400" dirty="0"/>
              <a:t>Traffic Server, </a:t>
            </a:r>
            <a:r>
              <a:rPr lang="en-US" sz="2400" dirty="0" err="1"/>
              <a:t>dan</a:t>
            </a:r>
            <a:r>
              <a:rPr lang="en-US" sz="2400" dirty="0"/>
              <a:t> Squid.</a:t>
            </a:r>
          </a:p>
        </p:txBody>
      </p:sp>
    </p:spTree>
    <p:extLst>
      <p:ext uri="{BB962C8B-B14F-4D97-AF65-F5344CB8AC3E}">
        <p14:creationId xmlns:p14="http://schemas.microsoft.com/office/powerpoint/2010/main" val="488355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269241" y="281483"/>
            <a:ext cx="9517429" cy="503417"/>
          </a:xfrm>
          <a:prstGeom prst="rect">
            <a:avLst/>
          </a:prstGeom>
          <a:noFill/>
        </p:spPr>
        <p:txBody>
          <a:bodyPr/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ko-KR" sz="4000" dirty="0" err="1" smtClean="0"/>
              <a:t>Dua</a:t>
            </a:r>
            <a:r>
              <a:rPr lang="en-US" altLang="ko-KR" sz="4000" dirty="0" smtClean="0"/>
              <a:t> </a:t>
            </a:r>
            <a:r>
              <a:rPr lang="en-US" altLang="ko-KR" sz="4000" dirty="0" err="1" smtClean="0"/>
              <a:t>Jenis</a:t>
            </a:r>
            <a:r>
              <a:rPr lang="en-US" altLang="ko-KR" sz="4000" dirty="0" smtClean="0"/>
              <a:t> </a:t>
            </a:r>
            <a:r>
              <a:rPr lang="en-US" altLang="ko-KR" sz="4000" dirty="0" err="1" smtClean="0"/>
              <a:t>Metode</a:t>
            </a:r>
            <a:r>
              <a:rPr lang="en-US" altLang="ko-KR" sz="4000" dirty="0" smtClean="0"/>
              <a:t> </a:t>
            </a:r>
            <a:r>
              <a:rPr lang="en-US" altLang="ko-KR" sz="4000" i="1" dirty="0" smtClean="0"/>
              <a:t>Caching </a:t>
            </a:r>
            <a:r>
              <a:rPr lang="en-US" altLang="ko-KR" sz="4000" dirty="0" err="1" smtClean="0"/>
              <a:t>dalam</a:t>
            </a:r>
            <a:r>
              <a:rPr lang="en-US" altLang="ko-KR" sz="4000" dirty="0" smtClean="0"/>
              <a:t> </a:t>
            </a:r>
            <a:r>
              <a:rPr lang="en-US" altLang="ko-KR" sz="4000" i="1" dirty="0" smtClean="0"/>
              <a:t>Server</a:t>
            </a:r>
            <a:endParaRPr lang="ko-KR" altLang="en-US" sz="4000" dirty="0"/>
          </a:p>
        </p:txBody>
      </p:sp>
      <p:sp>
        <p:nvSpPr>
          <p:cNvPr id="5" name="Frame 4"/>
          <p:cNvSpPr/>
          <p:nvPr/>
        </p:nvSpPr>
        <p:spPr>
          <a:xfrm>
            <a:off x="7328525" y="1167534"/>
            <a:ext cx="3221193" cy="4892072"/>
          </a:xfrm>
          <a:prstGeom prst="frame">
            <a:avLst>
              <a:gd name="adj1" fmla="val 1855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74902" y="1409351"/>
            <a:ext cx="2683582" cy="43909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7588945" y="1480472"/>
            <a:ext cx="2669539" cy="4056583"/>
            <a:chOff x="1839920" y="1235851"/>
            <a:chExt cx="3134960" cy="2849156"/>
          </a:xfrm>
          <a:solidFill>
            <a:srgbClr val="00B050"/>
          </a:solidFill>
        </p:grpSpPr>
        <p:sp>
          <p:nvSpPr>
            <p:cNvPr id="11" name="TextBox 10"/>
            <p:cNvSpPr txBox="1"/>
            <p:nvPr/>
          </p:nvSpPr>
          <p:spPr>
            <a:xfrm>
              <a:off x="1839920" y="1685542"/>
              <a:ext cx="3134960" cy="23994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dirty="0" err="1">
                  <a:solidFill>
                    <a:schemeClr val="bg1"/>
                  </a:solidFill>
                </a:rPr>
                <a:t>Validasi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konten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i="1" dirty="0">
                  <a:solidFill>
                    <a:schemeClr val="bg1"/>
                  </a:solidFill>
                </a:rPr>
                <a:t>web</a:t>
              </a:r>
              <a:r>
                <a:rPr lang="en-US" dirty="0">
                  <a:solidFill>
                    <a:schemeClr val="bg1"/>
                  </a:solidFill>
                </a:rPr>
                <a:t> yang </a:t>
              </a:r>
              <a:r>
                <a:rPr lang="en-US" dirty="0" err="1">
                  <a:solidFill>
                    <a:schemeClr val="bg1"/>
                  </a:solidFill>
                </a:rPr>
                <a:t>tersimpan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dalam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i="1" dirty="0">
                  <a:solidFill>
                    <a:schemeClr val="bg1"/>
                  </a:solidFill>
                </a:rPr>
                <a:t>disk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i="1" dirty="0">
                  <a:solidFill>
                    <a:schemeClr val="bg1"/>
                  </a:solidFill>
                </a:rPr>
                <a:t>cache</a:t>
              </a:r>
              <a:r>
                <a:rPr lang="en-US" dirty="0">
                  <a:solidFill>
                    <a:schemeClr val="bg1"/>
                  </a:solidFill>
                </a:rPr>
                <a:t>     </a:t>
              </a:r>
              <a:r>
                <a:rPr lang="en-US" i="1" dirty="0">
                  <a:solidFill>
                    <a:schemeClr val="bg1"/>
                  </a:solidFill>
                </a:rPr>
                <a:t>server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akan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dilakukan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</a:rPr>
                <a:t>secara</a:t>
              </a:r>
              <a:r>
                <a:rPr lang="en-US" dirty="0" smtClean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otomatis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oleh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i="1" dirty="0">
                  <a:solidFill>
                    <a:schemeClr val="bg1"/>
                  </a:solidFill>
                </a:rPr>
                <a:t>server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berdasarkan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pola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i="1" dirty="0" smtClean="0">
                  <a:solidFill>
                    <a:schemeClr val="bg1"/>
                  </a:solidFill>
                </a:rPr>
                <a:t>update</a:t>
              </a:r>
              <a:r>
                <a:rPr lang="en-US" dirty="0" smtClean="0">
                  <a:solidFill>
                    <a:schemeClr val="bg1"/>
                  </a:solidFill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</a:rPr>
                <a:t>objek</a:t>
              </a:r>
              <a:r>
                <a:rPr lang="en-US" dirty="0" smtClean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dalam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konten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situs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smtClean="0">
                  <a:solidFill>
                    <a:schemeClr val="bg1"/>
                  </a:solidFill>
                </a:rPr>
                <a:t>yang </a:t>
              </a:r>
              <a:r>
                <a:rPr lang="en-US" dirty="0" err="1">
                  <a:solidFill>
                    <a:schemeClr val="bg1"/>
                  </a:solidFill>
                </a:rPr>
                <a:t>disimpan</a:t>
              </a:r>
              <a:r>
                <a:rPr lang="en-US" dirty="0">
                  <a:solidFill>
                    <a:schemeClr val="bg1"/>
                  </a:solidFill>
                </a:rPr>
                <a:t>. </a:t>
              </a:r>
              <a:r>
                <a:rPr lang="en-US" dirty="0" err="1">
                  <a:solidFill>
                    <a:schemeClr val="bg1"/>
                  </a:solidFill>
                </a:rPr>
                <a:t>Meskipun</a:t>
              </a:r>
              <a:r>
                <a:rPr lang="en-US" dirty="0">
                  <a:solidFill>
                    <a:schemeClr val="bg1"/>
                  </a:solidFill>
                </a:rPr>
                <a:t>     </a:t>
              </a:r>
              <a:r>
                <a:rPr lang="en-US" dirty="0" err="1">
                  <a:solidFill>
                    <a:schemeClr val="bg1"/>
                  </a:solidFill>
                </a:rPr>
                <a:t>tanpa</a:t>
              </a:r>
              <a:r>
                <a:rPr lang="en-US" dirty="0">
                  <a:solidFill>
                    <a:schemeClr val="bg1"/>
                  </a:solidFill>
                </a:rPr>
                <a:t> di-</a:t>
              </a:r>
              <a:r>
                <a:rPr lang="en-US" i="1" dirty="0">
                  <a:solidFill>
                    <a:schemeClr val="bg1"/>
                  </a:solidFill>
                </a:rPr>
                <a:t>request </a:t>
              </a:r>
              <a:r>
                <a:rPr lang="id-ID" dirty="0">
                  <a:solidFill>
                    <a:schemeClr val="bg1"/>
                  </a:solidFill>
                </a:rPr>
                <a:t>oleh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klien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 smtClean="0">
                  <a:solidFill>
                    <a:schemeClr val="bg1"/>
                  </a:solidFill>
                </a:rPr>
                <a:t>konten</a:t>
              </a:r>
              <a:r>
                <a:rPr lang="en-US" dirty="0" smtClean="0">
                  <a:solidFill>
                    <a:schemeClr val="bg1"/>
                  </a:solidFill>
                </a:rPr>
                <a:t> </a:t>
              </a:r>
              <a:r>
                <a:rPr lang="en-US" i="1" dirty="0">
                  <a:solidFill>
                    <a:schemeClr val="bg1"/>
                  </a:solidFill>
                </a:rPr>
                <a:t>web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akan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selalu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id-ID" dirty="0">
                  <a:solidFill>
                    <a:schemeClr val="bg1"/>
                  </a:solidFill>
                </a:rPr>
                <a:t>di-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i="1" dirty="0" smtClean="0">
                  <a:solidFill>
                    <a:schemeClr val="bg1"/>
                  </a:solidFill>
                </a:rPr>
                <a:t>update</a:t>
              </a:r>
              <a:r>
                <a:rPr lang="en-US" i="1" dirty="0">
                  <a:solidFill>
                    <a:schemeClr val="bg1"/>
                  </a:solidFill>
                </a:rPr>
                <a:t>.</a:t>
              </a:r>
              <a:endParaRPr lang="en-US" altLang="ko-KR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50834" y="1235851"/>
              <a:ext cx="2880320" cy="28101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</a:rPr>
                <a:t>2. </a:t>
              </a:r>
              <a:r>
                <a:rPr lang="en-US" sz="2000" b="1" i="1" dirty="0">
                  <a:solidFill>
                    <a:schemeClr val="bg1"/>
                  </a:solidFill>
                </a:rPr>
                <a:t>Active caching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3" name="Frame 12"/>
          <p:cNvSpPr/>
          <p:nvPr/>
        </p:nvSpPr>
        <p:spPr>
          <a:xfrm>
            <a:off x="1519294" y="1167534"/>
            <a:ext cx="3221193" cy="4892072"/>
          </a:xfrm>
          <a:prstGeom prst="frame">
            <a:avLst>
              <a:gd name="adj1" fmla="val 1855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65671" y="1409351"/>
            <a:ext cx="2683582" cy="43909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779714" y="1480472"/>
            <a:ext cx="2669539" cy="3779584"/>
            <a:chOff x="1839920" y="1235851"/>
            <a:chExt cx="3134960" cy="2654605"/>
          </a:xfrm>
          <a:solidFill>
            <a:srgbClr val="00B050"/>
          </a:solidFill>
        </p:grpSpPr>
        <p:sp>
          <p:nvSpPr>
            <p:cNvPr id="16" name="TextBox 15"/>
            <p:cNvSpPr txBox="1"/>
            <p:nvPr/>
          </p:nvSpPr>
          <p:spPr>
            <a:xfrm>
              <a:off x="1839920" y="1685542"/>
              <a:ext cx="3134960" cy="220491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dirty="0" err="1">
                  <a:solidFill>
                    <a:schemeClr val="bg1"/>
                  </a:solidFill>
                </a:rPr>
                <a:t>Seperti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Anda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ketahui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bahwa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konten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i="1" dirty="0">
                  <a:solidFill>
                    <a:schemeClr val="bg1"/>
                  </a:solidFill>
                </a:rPr>
                <a:t>web</a:t>
              </a:r>
              <a:r>
                <a:rPr lang="en-US" dirty="0">
                  <a:solidFill>
                    <a:schemeClr val="bg1"/>
                  </a:solidFill>
                </a:rPr>
                <a:t> yang </a:t>
              </a:r>
              <a:r>
                <a:rPr lang="en-US" dirty="0" err="1">
                  <a:solidFill>
                    <a:schemeClr val="bg1"/>
                  </a:solidFill>
                </a:rPr>
                <a:t>tersimpan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dalam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i="1" dirty="0">
                  <a:solidFill>
                    <a:schemeClr val="bg1"/>
                  </a:solidFill>
                </a:rPr>
                <a:t>disk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i="1" dirty="0">
                  <a:solidFill>
                    <a:schemeClr val="bg1"/>
                  </a:solidFill>
                </a:rPr>
                <a:t>cache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i="1" dirty="0" smtClean="0">
                  <a:solidFill>
                    <a:schemeClr val="bg1"/>
                  </a:solidFill>
                </a:rPr>
                <a:t>server</a:t>
              </a:r>
              <a:r>
                <a:rPr lang="en-US" dirty="0" smtClean="0">
                  <a:solidFill>
                    <a:schemeClr val="bg1"/>
                  </a:solidFill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</a:rPr>
                <a:t>memiliki</a:t>
              </a:r>
              <a:r>
                <a:rPr lang="en-US" dirty="0" smtClean="0">
                  <a:solidFill>
                    <a:schemeClr val="bg1"/>
                  </a:solidFill>
                </a:rPr>
                <a:t> </a:t>
              </a:r>
              <a:r>
                <a:rPr lang="en-US" i="1" dirty="0">
                  <a:solidFill>
                    <a:schemeClr val="bg1"/>
                  </a:solidFill>
                </a:rPr>
                <a:t>expired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i="1" dirty="0">
                  <a:solidFill>
                    <a:schemeClr val="bg1"/>
                  </a:solidFill>
                </a:rPr>
                <a:t>date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untuk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memeriksanya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dapat</a:t>
              </a:r>
              <a:r>
                <a:rPr lang="en-US" dirty="0">
                  <a:solidFill>
                    <a:schemeClr val="bg1"/>
                  </a:solidFill>
                </a:rPr>
                <a:t> di         </a:t>
              </a:r>
              <a:r>
                <a:rPr lang="en-US" dirty="0" err="1">
                  <a:solidFill>
                    <a:schemeClr val="bg1"/>
                  </a:solidFill>
                </a:rPr>
                <a:t>lakukan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validasi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terlebih</a:t>
              </a:r>
              <a:r>
                <a:rPr lang="en-US" dirty="0">
                  <a:solidFill>
                    <a:schemeClr val="bg1"/>
                  </a:solidFill>
                </a:rPr>
                <a:t>       </a:t>
              </a:r>
              <a:r>
                <a:rPr lang="en-US" dirty="0" err="1">
                  <a:solidFill>
                    <a:schemeClr val="bg1"/>
                  </a:solidFill>
                </a:rPr>
                <a:t>dahulu</a:t>
              </a:r>
              <a:r>
                <a:rPr lang="en-US" dirty="0">
                  <a:solidFill>
                    <a:schemeClr val="bg1"/>
                  </a:solidFill>
                </a:rPr>
                <a:t>. </a:t>
              </a:r>
              <a:r>
                <a:rPr lang="en-US" dirty="0" err="1">
                  <a:solidFill>
                    <a:schemeClr val="bg1"/>
                  </a:solidFill>
                </a:rPr>
                <a:t>Validasi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ini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</a:rPr>
                <a:t>terjadi</a:t>
              </a:r>
              <a:r>
                <a:rPr lang="en-US" dirty="0" smtClean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jika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ada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permintaan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dari</a:t>
              </a:r>
              <a:r>
                <a:rPr lang="en-US" dirty="0">
                  <a:solidFill>
                    <a:schemeClr val="bg1"/>
                  </a:solidFill>
                </a:rPr>
                <a:t>       computer </a:t>
              </a:r>
              <a:r>
                <a:rPr lang="en-US" dirty="0" err="1">
                  <a:solidFill>
                    <a:schemeClr val="bg1"/>
                  </a:solidFill>
                </a:rPr>
                <a:t>klien</a:t>
              </a:r>
              <a:r>
                <a:rPr lang="en-US" altLang="ko-KR" dirty="0">
                  <a:solidFill>
                    <a:schemeClr val="bg1"/>
                  </a:solidFill>
                  <a:cs typeface="Arial" pitchFamily="34" charset="0"/>
                </a:rPr>
                <a:t>. </a:t>
              </a:r>
              <a:endParaRPr lang="en-US" altLang="ko-KR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950834" y="1235851"/>
              <a:ext cx="2880320" cy="28101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</a:rPr>
                <a:t>1</a:t>
              </a:r>
              <a:r>
                <a:rPr lang="id-ID" sz="2000" b="1" dirty="0" smtClean="0">
                  <a:solidFill>
                    <a:schemeClr val="bg1"/>
                  </a:solidFill>
                </a:rPr>
                <a:t>. </a:t>
              </a:r>
              <a:r>
                <a:rPr lang="en-US" sz="2000" b="1" i="1" dirty="0" err="1" smtClean="0">
                  <a:solidFill>
                    <a:schemeClr val="bg1"/>
                  </a:solidFill>
                </a:rPr>
                <a:t>Pasive</a:t>
              </a:r>
              <a:r>
                <a:rPr lang="en-US" sz="2000" b="1" i="1" dirty="0" smtClean="0">
                  <a:solidFill>
                    <a:schemeClr val="bg1"/>
                  </a:solidFill>
                </a:rPr>
                <a:t> caching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8" name="Graphic 33">
            <a:extLst>
              <a:ext uri="{FF2B5EF4-FFF2-40B4-BE49-F238E27FC236}">
                <a16:creationId xmlns:a16="http://schemas.microsoft.com/office/drawing/2014/main" xmlns="" id="{13600E45-A7C4-4DDB-9643-9EA41ABA888D}"/>
              </a:ext>
            </a:extLst>
          </p:cNvPr>
          <p:cNvGrpSpPr/>
          <p:nvPr/>
        </p:nvGrpSpPr>
        <p:grpSpPr>
          <a:xfrm>
            <a:off x="4912104" y="2814744"/>
            <a:ext cx="2244803" cy="2028301"/>
            <a:chOff x="7424910" y="2405641"/>
            <a:chExt cx="1771650" cy="1638300"/>
          </a:xfrm>
          <a:solidFill>
            <a:schemeClr val="accent1"/>
          </a:solidFill>
        </p:grpSpPr>
        <p:sp>
          <p:nvSpPr>
            <p:cNvPr id="19" name="Freeform: Shape 35">
              <a:extLst>
                <a:ext uri="{FF2B5EF4-FFF2-40B4-BE49-F238E27FC236}">
                  <a16:creationId xmlns:a16="http://schemas.microsoft.com/office/drawing/2014/main" xmlns="" id="{F835C9A1-116B-490F-B433-DA97CFB3D5C8}"/>
                </a:ext>
              </a:extLst>
            </p:cNvPr>
            <p:cNvSpPr/>
            <p:nvPr/>
          </p:nvSpPr>
          <p:spPr>
            <a:xfrm>
              <a:off x="7417766" y="2398092"/>
              <a:ext cx="885825" cy="1647825"/>
            </a:xfrm>
            <a:custGeom>
              <a:avLst/>
              <a:gdLst>
                <a:gd name="connsiteX0" fmla="*/ 749141 w 885825"/>
                <a:gd name="connsiteY0" fmla="*/ 1281042 h 1647825"/>
                <a:gd name="connsiteX1" fmla="*/ 858679 w 885825"/>
                <a:gd name="connsiteY1" fmla="*/ 1312474 h 1647825"/>
                <a:gd name="connsiteX2" fmla="*/ 858679 w 885825"/>
                <a:gd name="connsiteY2" fmla="*/ 1287709 h 1647825"/>
                <a:gd name="connsiteX3" fmla="*/ 861536 w 885825"/>
                <a:gd name="connsiteY3" fmla="*/ 1006722 h 1647825"/>
                <a:gd name="connsiteX4" fmla="*/ 855821 w 885825"/>
                <a:gd name="connsiteY4" fmla="*/ 975289 h 1647825"/>
                <a:gd name="connsiteX5" fmla="*/ 791051 w 885825"/>
                <a:gd name="connsiteY5" fmla="*/ 885754 h 1647825"/>
                <a:gd name="connsiteX6" fmla="*/ 770096 w 885825"/>
                <a:gd name="connsiteY6" fmla="*/ 880039 h 1647825"/>
                <a:gd name="connsiteX7" fmla="*/ 745331 w 885825"/>
                <a:gd name="connsiteY7" fmla="*/ 880039 h 1647825"/>
                <a:gd name="connsiteX8" fmla="*/ 718661 w 885825"/>
                <a:gd name="connsiteY8" fmla="*/ 884802 h 1647825"/>
                <a:gd name="connsiteX9" fmla="*/ 630079 w 885825"/>
                <a:gd name="connsiteY9" fmla="*/ 1042917 h 1647825"/>
                <a:gd name="connsiteX10" fmla="*/ 618649 w 885825"/>
                <a:gd name="connsiteY10" fmla="*/ 1060062 h 1647825"/>
                <a:gd name="connsiteX11" fmla="*/ 604361 w 885825"/>
                <a:gd name="connsiteY11" fmla="*/ 1049584 h 1647825"/>
                <a:gd name="connsiteX12" fmla="*/ 711041 w 885825"/>
                <a:gd name="connsiteY12" fmla="*/ 859084 h 1647825"/>
                <a:gd name="connsiteX13" fmla="*/ 737711 w 885825"/>
                <a:gd name="connsiteY13" fmla="*/ 854322 h 1647825"/>
                <a:gd name="connsiteX14" fmla="*/ 768191 w 885825"/>
                <a:gd name="connsiteY14" fmla="*/ 857179 h 1647825"/>
                <a:gd name="connsiteX15" fmla="*/ 846296 w 885825"/>
                <a:gd name="connsiteY15" fmla="*/ 891469 h 1647825"/>
                <a:gd name="connsiteX16" fmla="*/ 855821 w 885825"/>
                <a:gd name="connsiteY16" fmla="*/ 707637 h 1647825"/>
                <a:gd name="connsiteX17" fmla="*/ 856774 w 885825"/>
                <a:gd name="connsiteY17" fmla="*/ 681919 h 1647825"/>
                <a:gd name="connsiteX18" fmla="*/ 863441 w 885825"/>
                <a:gd name="connsiteY18" fmla="*/ 650487 h 1647825"/>
                <a:gd name="connsiteX19" fmla="*/ 868204 w 885825"/>
                <a:gd name="connsiteY19" fmla="*/ 619054 h 1647825"/>
                <a:gd name="connsiteX20" fmla="*/ 856774 w 885825"/>
                <a:gd name="connsiteY20" fmla="*/ 311397 h 1647825"/>
                <a:gd name="connsiteX21" fmla="*/ 856774 w 885825"/>
                <a:gd name="connsiteY21" fmla="*/ 280917 h 1647825"/>
                <a:gd name="connsiteX22" fmla="*/ 856774 w 885825"/>
                <a:gd name="connsiteY22" fmla="*/ 220909 h 1647825"/>
                <a:gd name="connsiteX23" fmla="*/ 854869 w 885825"/>
                <a:gd name="connsiteY23" fmla="*/ 221862 h 1647825"/>
                <a:gd name="connsiteX24" fmla="*/ 776764 w 885825"/>
                <a:gd name="connsiteY24" fmla="*/ 71367 h 1647825"/>
                <a:gd name="connsiteX25" fmla="*/ 750094 w 885825"/>
                <a:gd name="connsiteY25" fmla="*/ 50412 h 1647825"/>
                <a:gd name="connsiteX26" fmla="*/ 656749 w 885825"/>
                <a:gd name="connsiteY26" fmla="*/ 12312 h 1647825"/>
                <a:gd name="connsiteX27" fmla="*/ 623411 w 885825"/>
                <a:gd name="connsiteY27" fmla="*/ 8502 h 1647825"/>
                <a:gd name="connsiteX28" fmla="*/ 391954 w 885825"/>
                <a:gd name="connsiteY28" fmla="*/ 227577 h 1647825"/>
                <a:gd name="connsiteX29" fmla="*/ 405289 w 885825"/>
                <a:gd name="connsiteY29" fmla="*/ 253294 h 1647825"/>
                <a:gd name="connsiteX30" fmla="*/ 520541 w 885825"/>
                <a:gd name="connsiteY30" fmla="*/ 332352 h 1647825"/>
                <a:gd name="connsiteX31" fmla="*/ 551021 w 885825"/>
                <a:gd name="connsiteY31" fmla="*/ 335209 h 1647825"/>
                <a:gd name="connsiteX32" fmla="*/ 718661 w 885825"/>
                <a:gd name="connsiteY32" fmla="*/ 198049 h 1647825"/>
                <a:gd name="connsiteX33" fmla="*/ 722471 w 885825"/>
                <a:gd name="connsiteY33" fmla="*/ 163759 h 1647825"/>
                <a:gd name="connsiteX34" fmla="*/ 743426 w 885825"/>
                <a:gd name="connsiteY34" fmla="*/ 146614 h 1647825"/>
                <a:gd name="connsiteX35" fmla="*/ 758666 w 885825"/>
                <a:gd name="connsiteY35" fmla="*/ 164712 h 1647825"/>
                <a:gd name="connsiteX36" fmla="*/ 635794 w 885825"/>
                <a:gd name="connsiteY36" fmla="*/ 353307 h 1647825"/>
                <a:gd name="connsiteX37" fmla="*/ 708184 w 885825"/>
                <a:gd name="connsiteY37" fmla="*/ 407599 h 1647825"/>
                <a:gd name="connsiteX38" fmla="*/ 726281 w 885825"/>
                <a:gd name="connsiteY38" fmla="*/ 432364 h 1647825"/>
                <a:gd name="connsiteX39" fmla="*/ 757714 w 885825"/>
                <a:gd name="connsiteY39" fmla="*/ 584764 h 1647825"/>
                <a:gd name="connsiteX40" fmla="*/ 751046 w 885825"/>
                <a:gd name="connsiteY40" fmla="*/ 611434 h 1647825"/>
                <a:gd name="connsiteX41" fmla="*/ 741521 w 885825"/>
                <a:gd name="connsiteY41" fmla="*/ 637152 h 1647825"/>
                <a:gd name="connsiteX42" fmla="*/ 727234 w 885825"/>
                <a:gd name="connsiteY42" fmla="*/ 661917 h 1647825"/>
                <a:gd name="connsiteX43" fmla="*/ 687229 w 885825"/>
                <a:gd name="connsiteY43" fmla="*/ 706684 h 1647825"/>
                <a:gd name="connsiteX44" fmla="*/ 737711 w 885825"/>
                <a:gd name="connsiteY44" fmla="*/ 786694 h 1647825"/>
                <a:gd name="connsiteX45" fmla="*/ 760571 w 885825"/>
                <a:gd name="connsiteY45" fmla="*/ 796219 h 1647825"/>
                <a:gd name="connsiteX46" fmla="*/ 788194 w 885825"/>
                <a:gd name="connsiteY46" fmla="*/ 799077 h 1647825"/>
                <a:gd name="connsiteX47" fmla="*/ 783431 w 885825"/>
                <a:gd name="connsiteY47" fmla="*/ 835272 h 1647825"/>
                <a:gd name="connsiteX48" fmla="*/ 752951 w 885825"/>
                <a:gd name="connsiteY48" fmla="*/ 830509 h 1647825"/>
                <a:gd name="connsiteX49" fmla="*/ 724376 w 885825"/>
                <a:gd name="connsiteY49" fmla="*/ 820032 h 1647825"/>
                <a:gd name="connsiteX50" fmla="*/ 653891 w 885825"/>
                <a:gd name="connsiteY50" fmla="*/ 728592 h 1647825"/>
                <a:gd name="connsiteX51" fmla="*/ 381476 w 885825"/>
                <a:gd name="connsiteY51" fmla="*/ 658107 h 1647825"/>
                <a:gd name="connsiteX52" fmla="*/ 384334 w 885825"/>
                <a:gd name="connsiteY52" fmla="*/ 635247 h 1647825"/>
                <a:gd name="connsiteX53" fmla="*/ 411004 w 885825"/>
                <a:gd name="connsiteY53" fmla="*/ 639057 h 1647825"/>
                <a:gd name="connsiteX54" fmla="*/ 541496 w 885825"/>
                <a:gd name="connsiteY54" fmla="*/ 717162 h 1647825"/>
                <a:gd name="connsiteX55" fmla="*/ 552926 w 885825"/>
                <a:gd name="connsiteY55" fmla="*/ 716209 h 1647825"/>
                <a:gd name="connsiteX56" fmla="*/ 693896 w 885825"/>
                <a:gd name="connsiteY56" fmla="*/ 638104 h 1647825"/>
                <a:gd name="connsiteX57" fmla="*/ 710089 w 885825"/>
                <a:gd name="connsiteY57" fmla="*/ 608577 h 1647825"/>
                <a:gd name="connsiteX58" fmla="*/ 710089 w 885825"/>
                <a:gd name="connsiteY58" fmla="*/ 475227 h 1647825"/>
                <a:gd name="connsiteX59" fmla="*/ 693896 w 885825"/>
                <a:gd name="connsiteY59" fmla="*/ 445699 h 1647825"/>
                <a:gd name="connsiteX60" fmla="*/ 551974 w 885825"/>
                <a:gd name="connsiteY60" fmla="*/ 370452 h 1647825"/>
                <a:gd name="connsiteX61" fmla="*/ 532924 w 885825"/>
                <a:gd name="connsiteY61" fmla="*/ 368547 h 1647825"/>
                <a:gd name="connsiteX62" fmla="*/ 397669 w 885825"/>
                <a:gd name="connsiteY62" fmla="*/ 301872 h 1647825"/>
                <a:gd name="connsiteX63" fmla="*/ 371951 w 885825"/>
                <a:gd name="connsiteY63" fmla="*/ 293299 h 1647825"/>
                <a:gd name="connsiteX64" fmla="*/ 180499 w 885825"/>
                <a:gd name="connsiteY64" fmla="*/ 376167 h 1647825"/>
                <a:gd name="connsiteX65" fmla="*/ 175736 w 885825"/>
                <a:gd name="connsiteY65" fmla="*/ 505707 h 1647825"/>
                <a:gd name="connsiteX66" fmla="*/ 181451 w 885825"/>
                <a:gd name="connsiteY66" fmla="*/ 532377 h 1647825"/>
                <a:gd name="connsiteX67" fmla="*/ 202406 w 885825"/>
                <a:gd name="connsiteY67" fmla="*/ 580954 h 1647825"/>
                <a:gd name="connsiteX68" fmla="*/ 217646 w 885825"/>
                <a:gd name="connsiteY68" fmla="*/ 581907 h 1647825"/>
                <a:gd name="connsiteX69" fmla="*/ 239554 w 885825"/>
                <a:gd name="connsiteY69" fmla="*/ 580002 h 1647825"/>
                <a:gd name="connsiteX70" fmla="*/ 260509 w 885825"/>
                <a:gd name="connsiteY70" fmla="*/ 575239 h 1647825"/>
                <a:gd name="connsiteX71" fmla="*/ 344329 w 885825"/>
                <a:gd name="connsiteY71" fmla="*/ 490467 h 1647825"/>
                <a:gd name="connsiteX72" fmla="*/ 351949 w 885825"/>
                <a:gd name="connsiteY72" fmla="*/ 465702 h 1647825"/>
                <a:gd name="connsiteX73" fmla="*/ 361474 w 885825"/>
                <a:gd name="connsiteY73" fmla="*/ 415219 h 1647825"/>
                <a:gd name="connsiteX74" fmla="*/ 390049 w 885825"/>
                <a:gd name="connsiteY74" fmla="*/ 424744 h 1647825"/>
                <a:gd name="connsiteX75" fmla="*/ 325279 w 885825"/>
                <a:gd name="connsiteY75" fmla="*/ 580954 h 1647825"/>
                <a:gd name="connsiteX76" fmla="*/ 301466 w 885825"/>
                <a:gd name="connsiteY76" fmla="*/ 597147 h 1647825"/>
                <a:gd name="connsiteX77" fmla="*/ 218599 w 885825"/>
                <a:gd name="connsiteY77" fmla="*/ 618102 h 1647825"/>
                <a:gd name="connsiteX78" fmla="*/ 145256 w 885825"/>
                <a:gd name="connsiteY78" fmla="*/ 600957 h 1647825"/>
                <a:gd name="connsiteX79" fmla="*/ 7144 w 885825"/>
                <a:gd name="connsiteY79" fmla="*/ 817174 h 1647825"/>
                <a:gd name="connsiteX80" fmla="*/ 164306 w 885825"/>
                <a:gd name="connsiteY80" fmla="*/ 1041964 h 1647825"/>
                <a:gd name="connsiteX81" fmla="*/ 174784 w 885825"/>
                <a:gd name="connsiteY81" fmla="*/ 1041964 h 1647825"/>
                <a:gd name="connsiteX82" fmla="*/ 346234 w 885825"/>
                <a:gd name="connsiteY82" fmla="*/ 870514 h 1647825"/>
                <a:gd name="connsiteX83" fmla="*/ 367189 w 885825"/>
                <a:gd name="connsiteY83" fmla="*/ 853369 h 1647825"/>
                <a:gd name="connsiteX84" fmla="*/ 382429 w 885825"/>
                <a:gd name="connsiteY84" fmla="*/ 871467 h 1647825"/>
                <a:gd name="connsiteX85" fmla="*/ 346234 w 885825"/>
                <a:gd name="connsiteY85" fmla="*/ 987672 h 1647825"/>
                <a:gd name="connsiteX86" fmla="*/ 350044 w 885825"/>
                <a:gd name="connsiteY86" fmla="*/ 1021009 h 1647825"/>
                <a:gd name="connsiteX87" fmla="*/ 360521 w 885825"/>
                <a:gd name="connsiteY87" fmla="*/ 1052442 h 1647825"/>
                <a:gd name="connsiteX88" fmla="*/ 451009 w 885825"/>
                <a:gd name="connsiteY88" fmla="*/ 1141024 h 1647825"/>
                <a:gd name="connsiteX89" fmla="*/ 482441 w 885825"/>
                <a:gd name="connsiteY89" fmla="*/ 1150549 h 1647825"/>
                <a:gd name="connsiteX90" fmla="*/ 516731 w 885825"/>
                <a:gd name="connsiteY90" fmla="*/ 1154359 h 1647825"/>
                <a:gd name="connsiteX91" fmla="*/ 688181 w 885825"/>
                <a:gd name="connsiteY91" fmla="*/ 982909 h 1647825"/>
                <a:gd name="connsiteX92" fmla="*/ 709136 w 885825"/>
                <a:gd name="connsiteY92" fmla="*/ 965764 h 1647825"/>
                <a:gd name="connsiteX93" fmla="*/ 724376 w 885825"/>
                <a:gd name="connsiteY93" fmla="*/ 983862 h 1647825"/>
                <a:gd name="connsiteX94" fmla="*/ 721519 w 885825"/>
                <a:gd name="connsiteY94" fmla="*/ 1017199 h 1647825"/>
                <a:gd name="connsiteX95" fmla="*/ 684371 w 885825"/>
                <a:gd name="connsiteY95" fmla="*/ 1105782 h 1647825"/>
                <a:gd name="connsiteX96" fmla="*/ 663416 w 885825"/>
                <a:gd name="connsiteY96" fmla="*/ 1129595 h 1647825"/>
                <a:gd name="connsiteX97" fmla="*/ 517684 w 885825"/>
                <a:gd name="connsiteY97" fmla="*/ 1189602 h 1647825"/>
                <a:gd name="connsiteX98" fmla="*/ 488156 w 885825"/>
                <a:gd name="connsiteY98" fmla="*/ 1187697 h 1647825"/>
                <a:gd name="connsiteX99" fmla="*/ 459581 w 885825"/>
                <a:gd name="connsiteY99" fmla="*/ 1181982 h 1647825"/>
                <a:gd name="connsiteX100" fmla="*/ 315754 w 885825"/>
                <a:gd name="connsiteY100" fmla="*/ 1023867 h 1647825"/>
                <a:gd name="connsiteX101" fmla="*/ 172879 w 885825"/>
                <a:gd name="connsiteY101" fmla="*/ 1185792 h 1647825"/>
                <a:gd name="connsiteX102" fmla="*/ 341471 w 885825"/>
                <a:gd name="connsiteY102" fmla="*/ 1345812 h 1647825"/>
                <a:gd name="connsiteX103" fmla="*/ 373856 w 885825"/>
                <a:gd name="connsiteY103" fmla="*/ 1348670 h 1647825"/>
                <a:gd name="connsiteX104" fmla="*/ 386239 w 885825"/>
                <a:gd name="connsiteY104" fmla="*/ 1348670 h 1647825"/>
                <a:gd name="connsiteX105" fmla="*/ 383381 w 885825"/>
                <a:gd name="connsiteY105" fmla="*/ 1369624 h 1647825"/>
                <a:gd name="connsiteX106" fmla="*/ 382429 w 885825"/>
                <a:gd name="connsiteY106" fmla="*/ 1391532 h 1647825"/>
                <a:gd name="connsiteX107" fmla="*/ 527209 w 885825"/>
                <a:gd name="connsiteY107" fmla="*/ 1625847 h 1647825"/>
                <a:gd name="connsiteX108" fmla="*/ 558641 w 885825"/>
                <a:gd name="connsiteY108" fmla="*/ 1636324 h 1647825"/>
                <a:gd name="connsiteX109" fmla="*/ 756761 w 885825"/>
                <a:gd name="connsiteY109" fmla="*/ 1596320 h 1647825"/>
                <a:gd name="connsiteX110" fmla="*/ 777716 w 885825"/>
                <a:gd name="connsiteY110" fmla="*/ 1584890 h 1647825"/>
                <a:gd name="connsiteX111" fmla="*/ 858679 w 885825"/>
                <a:gd name="connsiteY111" fmla="*/ 1491545 h 1647825"/>
                <a:gd name="connsiteX112" fmla="*/ 791051 w 885825"/>
                <a:gd name="connsiteY112" fmla="*/ 1321999 h 1647825"/>
                <a:gd name="connsiteX113" fmla="*/ 771049 w 885825"/>
                <a:gd name="connsiteY113" fmla="*/ 1318190 h 1647825"/>
                <a:gd name="connsiteX114" fmla="*/ 750094 w 885825"/>
                <a:gd name="connsiteY114" fmla="*/ 1317237 h 1647825"/>
                <a:gd name="connsiteX115" fmla="*/ 608171 w 885825"/>
                <a:gd name="connsiteY115" fmla="*/ 1392484 h 1647825"/>
                <a:gd name="connsiteX116" fmla="*/ 591979 w 885825"/>
                <a:gd name="connsiteY116" fmla="*/ 1422012 h 1647825"/>
                <a:gd name="connsiteX117" fmla="*/ 576739 w 885825"/>
                <a:gd name="connsiteY117" fmla="*/ 1497259 h 1647825"/>
                <a:gd name="connsiteX118" fmla="*/ 552926 w 885825"/>
                <a:gd name="connsiteY118" fmla="*/ 1501070 h 1647825"/>
                <a:gd name="connsiteX119" fmla="*/ 546259 w 885825"/>
                <a:gd name="connsiteY119" fmla="*/ 1447729 h 1647825"/>
                <a:gd name="connsiteX120" fmla="*/ 552926 w 885825"/>
                <a:gd name="connsiteY120" fmla="*/ 1422965 h 1647825"/>
                <a:gd name="connsiteX121" fmla="*/ 565309 w 885825"/>
                <a:gd name="connsiteY121" fmla="*/ 1393437 h 1647825"/>
                <a:gd name="connsiteX122" fmla="*/ 749141 w 885825"/>
                <a:gd name="connsiteY122" fmla="*/ 1281042 h 1647825"/>
                <a:gd name="connsiteX123" fmla="*/ 164306 w 885825"/>
                <a:gd name="connsiteY123" fmla="*/ 969574 h 1647825"/>
                <a:gd name="connsiteX124" fmla="*/ 140494 w 885825"/>
                <a:gd name="connsiteY124" fmla="*/ 968622 h 1647825"/>
                <a:gd name="connsiteX125" fmla="*/ 118586 w 885825"/>
                <a:gd name="connsiteY125" fmla="*/ 678109 h 1647825"/>
                <a:gd name="connsiteX126" fmla="*/ 133826 w 885825"/>
                <a:gd name="connsiteY126" fmla="*/ 661917 h 1647825"/>
                <a:gd name="connsiteX127" fmla="*/ 134779 w 885825"/>
                <a:gd name="connsiteY127" fmla="*/ 661917 h 1647825"/>
                <a:gd name="connsiteX128" fmla="*/ 153829 w 885825"/>
                <a:gd name="connsiteY128" fmla="*/ 691444 h 1647825"/>
                <a:gd name="connsiteX129" fmla="*/ 153829 w 885825"/>
                <a:gd name="connsiteY129" fmla="*/ 692397 h 1647825"/>
                <a:gd name="connsiteX130" fmla="*/ 146209 w 885825"/>
                <a:gd name="connsiteY130" fmla="*/ 700969 h 1647825"/>
                <a:gd name="connsiteX131" fmla="*/ 165259 w 885825"/>
                <a:gd name="connsiteY131" fmla="*/ 942904 h 1647825"/>
                <a:gd name="connsiteX132" fmla="*/ 164306 w 885825"/>
                <a:gd name="connsiteY132" fmla="*/ 969574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885825" h="1647825">
                  <a:moveTo>
                    <a:pt x="749141" y="1281042"/>
                  </a:moveTo>
                  <a:cubicBezTo>
                    <a:pt x="789146" y="1281042"/>
                    <a:pt x="827246" y="1292472"/>
                    <a:pt x="858679" y="1312474"/>
                  </a:cubicBezTo>
                  <a:cubicBezTo>
                    <a:pt x="858679" y="1312474"/>
                    <a:pt x="858679" y="1302949"/>
                    <a:pt x="858679" y="1287709"/>
                  </a:cubicBezTo>
                  <a:cubicBezTo>
                    <a:pt x="874871" y="1196270"/>
                    <a:pt x="875824" y="1101972"/>
                    <a:pt x="861536" y="1006722"/>
                  </a:cubicBezTo>
                  <a:cubicBezTo>
                    <a:pt x="859631" y="996244"/>
                    <a:pt x="857726" y="985767"/>
                    <a:pt x="855821" y="975289"/>
                  </a:cubicBezTo>
                  <a:cubicBezTo>
                    <a:pt x="847249" y="938142"/>
                    <a:pt x="828199" y="900042"/>
                    <a:pt x="791051" y="885754"/>
                  </a:cubicBezTo>
                  <a:cubicBezTo>
                    <a:pt x="784384" y="882897"/>
                    <a:pt x="777716" y="880992"/>
                    <a:pt x="770096" y="880039"/>
                  </a:cubicBezTo>
                  <a:cubicBezTo>
                    <a:pt x="762476" y="879087"/>
                    <a:pt x="753904" y="879087"/>
                    <a:pt x="745331" y="880039"/>
                  </a:cubicBezTo>
                  <a:cubicBezTo>
                    <a:pt x="736759" y="880992"/>
                    <a:pt x="727234" y="881944"/>
                    <a:pt x="718661" y="884802"/>
                  </a:cubicBezTo>
                  <a:cubicBezTo>
                    <a:pt x="651034" y="903852"/>
                    <a:pt x="611029" y="975289"/>
                    <a:pt x="630079" y="1042917"/>
                  </a:cubicBezTo>
                  <a:cubicBezTo>
                    <a:pt x="631984" y="1050537"/>
                    <a:pt x="627221" y="1059109"/>
                    <a:pt x="618649" y="1060062"/>
                  </a:cubicBezTo>
                  <a:cubicBezTo>
                    <a:pt x="611981" y="1061014"/>
                    <a:pt x="606266" y="1056252"/>
                    <a:pt x="604361" y="1049584"/>
                  </a:cubicBezTo>
                  <a:cubicBezTo>
                    <a:pt x="581501" y="967669"/>
                    <a:pt x="629126" y="881944"/>
                    <a:pt x="711041" y="859084"/>
                  </a:cubicBezTo>
                  <a:cubicBezTo>
                    <a:pt x="719614" y="856227"/>
                    <a:pt x="729139" y="855274"/>
                    <a:pt x="737711" y="854322"/>
                  </a:cubicBezTo>
                  <a:cubicBezTo>
                    <a:pt x="748189" y="854322"/>
                    <a:pt x="758666" y="855274"/>
                    <a:pt x="768191" y="857179"/>
                  </a:cubicBezTo>
                  <a:cubicBezTo>
                    <a:pt x="798671" y="853369"/>
                    <a:pt x="817721" y="891469"/>
                    <a:pt x="846296" y="891469"/>
                  </a:cubicBezTo>
                  <a:cubicBezTo>
                    <a:pt x="827246" y="834319"/>
                    <a:pt x="855821" y="767644"/>
                    <a:pt x="855821" y="707637"/>
                  </a:cubicBezTo>
                  <a:cubicBezTo>
                    <a:pt x="856774" y="699064"/>
                    <a:pt x="856774" y="690492"/>
                    <a:pt x="856774" y="681919"/>
                  </a:cubicBezTo>
                  <a:cubicBezTo>
                    <a:pt x="859631" y="671442"/>
                    <a:pt x="861536" y="660964"/>
                    <a:pt x="863441" y="650487"/>
                  </a:cubicBezTo>
                  <a:cubicBezTo>
                    <a:pt x="865346" y="640009"/>
                    <a:pt x="866299" y="629532"/>
                    <a:pt x="868204" y="619054"/>
                  </a:cubicBezTo>
                  <a:cubicBezTo>
                    <a:pt x="893921" y="510469"/>
                    <a:pt x="865346" y="415219"/>
                    <a:pt x="856774" y="311397"/>
                  </a:cubicBezTo>
                  <a:cubicBezTo>
                    <a:pt x="856774" y="300919"/>
                    <a:pt x="856774" y="290442"/>
                    <a:pt x="856774" y="280917"/>
                  </a:cubicBezTo>
                  <a:cubicBezTo>
                    <a:pt x="856774" y="243769"/>
                    <a:pt x="856774" y="220909"/>
                    <a:pt x="856774" y="220909"/>
                  </a:cubicBezTo>
                  <a:lnTo>
                    <a:pt x="854869" y="221862"/>
                  </a:lnTo>
                  <a:cubicBezTo>
                    <a:pt x="848201" y="162807"/>
                    <a:pt x="819626" y="109467"/>
                    <a:pt x="776764" y="71367"/>
                  </a:cubicBezTo>
                  <a:cubicBezTo>
                    <a:pt x="768191" y="63747"/>
                    <a:pt x="759619" y="57079"/>
                    <a:pt x="750094" y="50412"/>
                  </a:cubicBezTo>
                  <a:cubicBezTo>
                    <a:pt x="721519" y="31362"/>
                    <a:pt x="690086" y="18027"/>
                    <a:pt x="656749" y="12312"/>
                  </a:cubicBezTo>
                  <a:cubicBezTo>
                    <a:pt x="645319" y="10407"/>
                    <a:pt x="634841" y="9454"/>
                    <a:pt x="623411" y="8502"/>
                  </a:cubicBezTo>
                  <a:cubicBezTo>
                    <a:pt x="502444" y="-4833"/>
                    <a:pt x="359569" y="80892"/>
                    <a:pt x="391954" y="227577"/>
                  </a:cubicBezTo>
                  <a:cubicBezTo>
                    <a:pt x="395764" y="236149"/>
                    <a:pt x="399574" y="244722"/>
                    <a:pt x="405289" y="253294"/>
                  </a:cubicBezTo>
                  <a:cubicBezTo>
                    <a:pt x="427196" y="290442"/>
                    <a:pt x="474821" y="328542"/>
                    <a:pt x="520541" y="332352"/>
                  </a:cubicBezTo>
                  <a:cubicBezTo>
                    <a:pt x="530066" y="334257"/>
                    <a:pt x="540544" y="335209"/>
                    <a:pt x="551021" y="335209"/>
                  </a:cubicBezTo>
                  <a:cubicBezTo>
                    <a:pt x="633889" y="335209"/>
                    <a:pt x="702469" y="276154"/>
                    <a:pt x="718661" y="198049"/>
                  </a:cubicBezTo>
                  <a:cubicBezTo>
                    <a:pt x="720566" y="186619"/>
                    <a:pt x="722471" y="175189"/>
                    <a:pt x="722471" y="163759"/>
                  </a:cubicBezTo>
                  <a:cubicBezTo>
                    <a:pt x="722471" y="153282"/>
                    <a:pt x="731996" y="144709"/>
                    <a:pt x="743426" y="146614"/>
                  </a:cubicBezTo>
                  <a:cubicBezTo>
                    <a:pt x="751999" y="147567"/>
                    <a:pt x="758666" y="156139"/>
                    <a:pt x="758666" y="164712"/>
                  </a:cubicBezTo>
                  <a:cubicBezTo>
                    <a:pt x="758666" y="248532"/>
                    <a:pt x="708184" y="320922"/>
                    <a:pt x="635794" y="353307"/>
                  </a:cubicBezTo>
                  <a:cubicBezTo>
                    <a:pt x="664369" y="365689"/>
                    <a:pt x="689134" y="384739"/>
                    <a:pt x="708184" y="407599"/>
                  </a:cubicBezTo>
                  <a:cubicBezTo>
                    <a:pt x="714851" y="415219"/>
                    <a:pt x="720566" y="423792"/>
                    <a:pt x="726281" y="432364"/>
                  </a:cubicBezTo>
                  <a:cubicBezTo>
                    <a:pt x="771049" y="473322"/>
                    <a:pt x="761524" y="530472"/>
                    <a:pt x="757714" y="584764"/>
                  </a:cubicBezTo>
                  <a:cubicBezTo>
                    <a:pt x="755809" y="593337"/>
                    <a:pt x="753904" y="602862"/>
                    <a:pt x="751046" y="611434"/>
                  </a:cubicBezTo>
                  <a:cubicBezTo>
                    <a:pt x="748189" y="620007"/>
                    <a:pt x="745331" y="628579"/>
                    <a:pt x="741521" y="637152"/>
                  </a:cubicBezTo>
                  <a:cubicBezTo>
                    <a:pt x="737711" y="645724"/>
                    <a:pt x="732949" y="654297"/>
                    <a:pt x="727234" y="661917"/>
                  </a:cubicBezTo>
                  <a:cubicBezTo>
                    <a:pt x="716756" y="678109"/>
                    <a:pt x="703421" y="693349"/>
                    <a:pt x="687229" y="706684"/>
                  </a:cubicBezTo>
                  <a:cubicBezTo>
                    <a:pt x="689134" y="740974"/>
                    <a:pt x="709136" y="771454"/>
                    <a:pt x="737711" y="786694"/>
                  </a:cubicBezTo>
                  <a:cubicBezTo>
                    <a:pt x="744379" y="790504"/>
                    <a:pt x="752951" y="794314"/>
                    <a:pt x="760571" y="796219"/>
                  </a:cubicBezTo>
                  <a:cubicBezTo>
                    <a:pt x="771049" y="791457"/>
                    <a:pt x="780574" y="794314"/>
                    <a:pt x="788194" y="799077"/>
                  </a:cubicBezTo>
                  <a:cubicBezTo>
                    <a:pt x="810101" y="816222"/>
                    <a:pt x="800576" y="825747"/>
                    <a:pt x="783431" y="835272"/>
                  </a:cubicBezTo>
                  <a:cubicBezTo>
                    <a:pt x="773906" y="838129"/>
                    <a:pt x="762476" y="837177"/>
                    <a:pt x="752951" y="830509"/>
                  </a:cubicBezTo>
                  <a:cubicBezTo>
                    <a:pt x="743426" y="827652"/>
                    <a:pt x="733901" y="824794"/>
                    <a:pt x="724376" y="820032"/>
                  </a:cubicBezTo>
                  <a:cubicBezTo>
                    <a:pt x="689134" y="801934"/>
                    <a:pt x="662464" y="768597"/>
                    <a:pt x="653891" y="728592"/>
                  </a:cubicBezTo>
                  <a:cubicBezTo>
                    <a:pt x="559594" y="780027"/>
                    <a:pt x="439579" y="750499"/>
                    <a:pt x="381476" y="658107"/>
                  </a:cubicBezTo>
                  <a:cubicBezTo>
                    <a:pt x="376714" y="650487"/>
                    <a:pt x="377666" y="640962"/>
                    <a:pt x="384334" y="635247"/>
                  </a:cubicBezTo>
                  <a:cubicBezTo>
                    <a:pt x="392906" y="627627"/>
                    <a:pt x="405289" y="629532"/>
                    <a:pt x="411004" y="639057"/>
                  </a:cubicBezTo>
                  <a:cubicBezTo>
                    <a:pt x="440531" y="685729"/>
                    <a:pt x="490061" y="713352"/>
                    <a:pt x="541496" y="717162"/>
                  </a:cubicBezTo>
                  <a:cubicBezTo>
                    <a:pt x="545306" y="715257"/>
                    <a:pt x="548164" y="716209"/>
                    <a:pt x="552926" y="716209"/>
                  </a:cubicBezTo>
                  <a:cubicBezTo>
                    <a:pt x="611981" y="716209"/>
                    <a:pt x="663416" y="684777"/>
                    <a:pt x="693896" y="638104"/>
                  </a:cubicBezTo>
                  <a:cubicBezTo>
                    <a:pt x="699611" y="628579"/>
                    <a:pt x="705326" y="619054"/>
                    <a:pt x="710089" y="608577"/>
                  </a:cubicBezTo>
                  <a:cubicBezTo>
                    <a:pt x="732949" y="557142"/>
                    <a:pt x="723424" y="519042"/>
                    <a:pt x="710089" y="475227"/>
                  </a:cubicBezTo>
                  <a:cubicBezTo>
                    <a:pt x="705326" y="464749"/>
                    <a:pt x="700564" y="455224"/>
                    <a:pt x="693896" y="445699"/>
                  </a:cubicBezTo>
                  <a:cubicBezTo>
                    <a:pt x="663416" y="399979"/>
                    <a:pt x="611029" y="370452"/>
                    <a:pt x="551974" y="370452"/>
                  </a:cubicBezTo>
                  <a:cubicBezTo>
                    <a:pt x="546259" y="370452"/>
                    <a:pt x="539591" y="369499"/>
                    <a:pt x="532924" y="368547"/>
                  </a:cubicBezTo>
                  <a:cubicBezTo>
                    <a:pt x="485299" y="347592"/>
                    <a:pt x="440531" y="319017"/>
                    <a:pt x="397669" y="301872"/>
                  </a:cubicBezTo>
                  <a:cubicBezTo>
                    <a:pt x="389096" y="298062"/>
                    <a:pt x="380524" y="295204"/>
                    <a:pt x="371951" y="293299"/>
                  </a:cubicBezTo>
                  <a:cubicBezTo>
                    <a:pt x="294799" y="280917"/>
                    <a:pt x="209074" y="299967"/>
                    <a:pt x="180499" y="376167"/>
                  </a:cubicBezTo>
                  <a:cubicBezTo>
                    <a:pt x="170974" y="423792"/>
                    <a:pt x="161449" y="461892"/>
                    <a:pt x="175736" y="505707"/>
                  </a:cubicBezTo>
                  <a:cubicBezTo>
                    <a:pt x="177641" y="515232"/>
                    <a:pt x="179546" y="523804"/>
                    <a:pt x="181451" y="532377"/>
                  </a:cubicBezTo>
                  <a:cubicBezTo>
                    <a:pt x="186214" y="549522"/>
                    <a:pt x="193834" y="565714"/>
                    <a:pt x="202406" y="580954"/>
                  </a:cubicBezTo>
                  <a:cubicBezTo>
                    <a:pt x="207169" y="581907"/>
                    <a:pt x="211931" y="581907"/>
                    <a:pt x="217646" y="581907"/>
                  </a:cubicBezTo>
                  <a:cubicBezTo>
                    <a:pt x="225266" y="581907"/>
                    <a:pt x="231934" y="580954"/>
                    <a:pt x="239554" y="580002"/>
                  </a:cubicBezTo>
                  <a:cubicBezTo>
                    <a:pt x="247174" y="579049"/>
                    <a:pt x="253841" y="577144"/>
                    <a:pt x="260509" y="575239"/>
                  </a:cubicBezTo>
                  <a:cubicBezTo>
                    <a:pt x="305276" y="563809"/>
                    <a:pt x="330041" y="530472"/>
                    <a:pt x="344329" y="490467"/>
                  </a:cubicBezTo>
                  <a:cubicBezTo>
                    <a:pt x="347186" y="482847"/>
                    <a:pt x="350044" y="474274"/>
                    <a:pt x="351949" y="465702"/>
                  </a:cubicBezTo>
                  <a:cubicBezTo>
                    <a:pt x="361474" y="443794"/>
                    <a:pt x="361474" y="434269"/>
                    <a:pt x="361474" y="415219"/>
                  </a:cubicBezTo>
                  <a:cubicBezTo>
                    <a:pt x="370999" y="415219"/>
                    <a:pt x="390049" y="415219"/>
                    <a:pt x="390049" y="424744"/>
                  </a:cubicBezTo>
                  <a:cubicBezTo>
                    <a:pt x="399574" y="481894"/>
                    <a:pt x="361474" y="539044"/>
                    <a:pt x="325279" y="580954"/>
                  </a:cubicBezTo>
                  <a:cubicBezTo>
                    <a:pt x="317659" y="587622"/>
                    <a:pt x="310039" y="592384"/>
                    <a:pt x="301466" y="597147"/>
                  </a:cubicBezTo>
                  <a:cubicBezTo>
                    <a:pt x="276701" y="610482"/>
                    <a:pt x="248126" y="618102"/>
                    <a:pt x="218599" y="618102"/>
                  </a:cubicBezTo>
                  <a:cubicBezTo>
                    <a:pt x="191929" y="618102"/>
                    <a:pt x="168116" y="611434"/>
                    <a:pt x="145256" y="600957"/>
                  </a:cubicBezTo>
                  <a:cubicBezTo>
                    <a:pt x="64294" y="638104"/>
                    <a:pt x="7144" y="720972"/>
                    <a:pt x="7144" y="817174"/>
                  </a:cubicBezTo>
                  <a:cubicBezTo>
                    <a:pt x="7144" y="920044"/>
                    <a:pt x="72866" y="1008627"/>
                    <a:pt x="164306" y="1041964"/>
                  </a:cubicBezTo>
                  <a:cubicBezTo>
                    <a:pt x="168116" y="1041964"/>
                    <a:pt x="170974" y="1041964"/>
                    <a:pt x="174784" y="1041964"/>
                  </a:cubicBezTo>
                  <a:cubicBezTo>
                    <a:pt x="269081" y="1041964"/>
                    <a:pt x="346234" y="964812"/>
                    <a:pt x="346234" y="870514"/>
                  </a:cubicBezTo>
                  <a:cubicBezTo>
                    <a:pt x="346234" y="860037"/>
                    <a:pt x="355759" y="851464"/>
                    <a:pt x="367189" y="853369"/>
                  </a:cubicBezTo>
                  <a:cubicBezTo>
                    <a:pt x="375761" y="854322"/>
                    <a:pt x="382429" y="862894"/>
                    <a:pt x="382429" y="871467"/>
                  </a:cubicBezTo>
                  <a:cubicBezTo>
                    <a:pt x="382429" y="914329"/>
                    <a:pt x="369094" y="954334"/>
                    <a:pt x="346234" y="987672"/>
                  </a:cubicBezTo>
                  <a:cubicBezTo>
                    <a:pt x="346234" y="999102"/>
                    <a:pt x="348139" y="1010532"/>
                    <a:pt x="350044" y="1021009"/>
                  </a:cubicBezTo>
                  <a:cubicBezTo>
                    <a:pt x="352901" y="1031487"/>
                    <a:pt x="355759" y="1041964"/>
                    <a:pt x="360521" y="1052442"/>
                  </a:cubicBezTo>
                  <a:cubicBezTo>
                    <a:pt x="372904" y="1100067"/>
                    <a:pt x="401479" y="1128642"/>
                    <a:pt x="451009" y="1141024"/>
                  </a:cubicBezTo>
                  <a:cubicBezTo>
                    <a:pt x="461486" y="1144834"/>
                    <a:pt x="471964" y="1148645"/>
                    <a:pt x="482441" y="1150549"/>
                  </a:cubicBezTo>
                  <a:cubicBezTo>
                    <a:pt x="493871" y="1152454"/>
                    <a:pt x="504349" y="1154359"/>
                    <a:pt x="516731" y="1154359"/>
                  </a:cubicBezTo>
                  <a:cubicBezTo>
                    <a:pt x="611029" y="1154359"/>
                    <a:pt x="688181" y="1077207"/>
                    <a:pt x="688181" y="982909"/>
                  </a:cubicBezTo>
                  <a:cubicBezTo>
                    <a:pt x="688181" y="972432"/>
                    <a:pt x="697706" y="963859"/>
                    <a:pt x="709136" y="965764"/>
                  </a:cubicBezTo>
                  <a:cubicBezTo>
                    <a:pt x="717709" y="966717"/>
                    <a:pt x="724376" y="975289"/>
                    <a:pt x="724376" y="983862"/>
                  </a:cubicBezTo>
                  <a:cubicBezTo>
                    <a:pt x="724376" y="995292"/>
                    <a:pt x="723424" y="1006722"/>
                    <a:pt x="721519" y="1017199"/>
                  </a:cubicBezTo>
                  <a:cubicBezTo>
                    <a:pt x="725329" y="1052442"/>
                    <a:pt x="696754" y="1071492"/>
                    <a:pt x="684371" y="1105782"/>
                  </a:cubicBezTo>
                  <a:cubicBezTo>
                    <a:pt x="677704" y="1114354"/>
                    <a:pt x="671036" y="1121974"/>
                    <a:pt x="663416" y="1129595"/>
                  </a:cubicBezTo>
                  <a:cubicBezTo>
                    <a:pt x="626269" y="1166742"/>
                    <a:pt x="574834" y="1189602"/>
                    <a:pt x="517684" y="1189602"/>
                  </a:cubicBezTo>
                  <a:cubicBezTo>
                    <a:pt x="507206" y="1189602"/>
                    <a:pt x="497681" y="1188649"/>
                    <a:pt x="488156" y="1187697"/>
                  </a:cubicBezTo>
                  <a:cubicBezTo>
                    <a:pt x="478631" y="1186745"/>
                    <a:pt x="469106" y="1183887"/>
                    <a:pt x="459581" y="1181982"/>
                  </a:cubicBezTo>
                  <a:cubicBezTo>
                    <a:pt x="382429" y="1166742"/>
                    <a:pt x="334804" y="1100067"/>
                    <a:pt x="315754" y="1023867"/>
                  </a:cubicBezTo>
                  <a:cubicBezTo>
                    <a:pt x="249079" y="1071492"/>
                    <a:pt x="153829" y="1071492"/>
                    <a:pt x="172879" y="1185792"/>
                  </a:cubicBezTo>
                  <a:cubicBezTo>
                    <a:pt x="191929" y="1271517"/>
                    <a:pt x="258604" y="1338192"/>
                    <a:pt x="341471" y="1345812"/>
                  </a:cubicBezTo>
                  <a:cubicBezTo>
                    <a:pt x="351949" y="1347717"/>
                    <a:pt x="362426" y="1348670"/>
                    <a:pt x="373856" y="1348670"/>
                  </a:cubicBezTo>
                  <a:cubicBezTo>
                    <a:pt x="377666" y="1348670"/>
                    <a:pt x="381476" y="1348670"/>
                    <a:pt x="386239" y="1348670"/>
                  </a:cubicBezTo>
                  <a:cubicBezTo>
                    <a:pt x="385286" y="1355337"/>
                    <a:pt x="384334" y="1362957"/>
                    <a:pt x="383381" y="1369624"/>
                  </a:cubicBezTo>
                  <a:cubicBezTo>
                    <a:pt x="382429" y="1376292"/>
                    <a:pt x="382429" y="1383912"/>
                    <a:pt x="382429" y="1391532"/>
                  </a:cubicBezTo>
                  <a:cubicBezTo>
                    <a:pt x="373856" y="1500117"/>
                    <a:pt x="421481" y="1595367"/>
                    <a:pt x="527209" y="1625847"/>
                  </a:cubicBezTo>
                  <a:cubicBezTo>
                    <a:pt x="537686" y="1629657"/>
                    <a:pt x="548164" y="1633467"/>
                    <a:pt x="558641" y="1636324"/>
                  </a:cubicBezTo>
                  <a:cubicBezTo>
                    <a:pt x="623411" y="1652517"/>
                    <a:pt x="698659" y="1636324"/>
                    <a:pt x="756761" y="1596320"/>
                  </a:cubicBezTo>
                  <a:cubicBezTo>
                    <a:pt x="764381" y="1592509"/>
                    <a:pt x="771049" y="1588699"/>
                    <a:pt x="777716" y="1584890"/>
                  </a:cubicBezTo>
                  <a:cubicBezTo>
                    <a:pt x="812006" y="1563934"/>
                    <a:pt x="841534" y="1533454"/>
                    <a:pt x="858679" y="1491545"/>
                  </a:cubicBezTo>
                  <a:cubicBezTo>
                    <a:pt x="887254" y="1424870"/>
                    <a:pt x="877729" y="1339145"/>
                    <a:pt x="791051" y="1321999"/>
                  </a:cubicBezTo>
                  <a:cubicBezTo>
                    <a:pt x="784384" y="1320095"/>
                    <a:pt x="777716" y="1319142"/>
                    <a:pt x="771049" y="1318190"/>
                  </a:cubicBezTo>
                  <a:cubicBezTo>
                    <a:pt x="764381" y="1317237"/>
                    <a:pt x="757714" y="1317237"/>
                    <a:pt x="750094" y="1317237"/>
                  </a:cubicBezTo>
                  <a:cubicBezTo>
                    <a:pt x="691039" y="1317237"/>
                    <a:pt x="638651" y="1347717"/>
                    <a:pt x="608171" y="1392484"/>
                  </a:cubicBezTo>
                  <a:cubicBezTo>
                    <a:pt x="602456" y="1402009"/>
                    <a:pt x="596741" y="1411534"/>
                    <a:pt x="591979" y="1422012"/>
                  </a:cubicBezTo>
                  <a:cubicBezTo>
                    <a:pt x="577691" y="1445824"/>
                    <a:pt x="590074" y="1483924"/>
                    <a:pt x="576739" y="1497259"/>
                  </a:cubicBezTo>
                  <a:cubicBezTo>
                    <a:pt x="571976" y="1502022"/>
                    <a:pt x="565309" y="1503927"/>
                    <a:pt x="552926" y="1501070"/>
                  </a:cubicBezTo>
                  <a:cubicBezTo>
                    <a:pt x="543401" y="1482020"/>
                    <a:pt x="543401" y="1462970"/>
                    <a:pt x="546259" y="1447729"/>
                  </a:cubicBezTo>
                  <a:cubicBezTo>
                    <a:pt x="548164" y="1439157"/>
                    <a:pt x="551021" y="1430584"/>
                    <a:pt x="552926" y="1422965"/>
                  </a:cubicBezTo>
                  <a:cubicBezTo>
                    <a:pt x="556736" y="1412487"/>
                    <a:pt x="560546" y="1402962"/>
                    <a:pt x="565309" y="1393437"/>
                  </a:cubicBezTo>
                  <a:cubicBezTo>
                    <a:pt x="600551" y="1326762"/>
                    <a:pt x="669131" y="1281042"/>
                    <a:pt x="749141" y="1281042"/>
                  </a:cubicBezTo>
                  <a:close/>
                  <a:moveTo>
                    <a:pt x="164306" y="969574"/>
                  </a:moveTo>
                  <a:cubicBezTo>
                    <a:pt x="157639" y="975289"/>
                    <a:pt x="147161" y="975289"/>
                    <a:pt x="140494" y="968622"/>
                  </a:cubicBezTo>
                  <a:cubicBezTo>
                    <a:pt x="54769" y="894327"/>
                    <a:pt x="45244" y="763834"/>
                    <a:pt x="118586" y="678109"/>
                  </a:cubicBezTo>
                  <a:cubicBezTo>
                    <a:pt x="123349" y="672394"/>
                    <a:pt x="129064" y="667632"/>
                    <a:pt x="133826" y="661917"/>
                  </a:cubicBezTo>
                  <a:cubicBezTo>
                    <a:pt x="133826" y="661917"/>
                    <a:pt x="134779" y="661917"/>
                    <a:pt x="134779" y="661917"/>
                  </a:cubicBezTo>
                  <a:lnTo>
                    <a:pt x="153829" y="691444"/>
                  </a:lnTo>
                  <a:cubicBezTo>
                    <a:pt x="153829" y="691444"/>
                    <a:pt x="153829" y="691444"/>
                    <a:pt x="153829" y="692397"/>
                  </a:cubicBezTo>
                  <a:cubicBezTo>
                    <a:pt x="150971" y="695254"/>
                    <a:pt x="148114" y="698112"/>
                    <a:pt x="146209" y="700969"/>
                  </a:cubicBezTo>
                  <a:cubicBezTo>
                    <a:pt x="84296" y="772407"/>
                    <a:pt x="92869" y="880992"/>
                    <a:pt x="165259" y="942904"/>
                  </a:cubicBezTo>
                  <a:cubicBezTo>
                    <a:pt x="172879" y="949572"/>
                    <a:pt x="172879" y="961954"/>
                    <a:pt x="164306" y="969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36">
              <a:extLst>
                <a:ext uri="{FF2B5EF4-FFF2-40B4-BE49-F238E27FC236}">
                  <a16:creationId xmlns:a16="http://schemas.microsoft.com/office/drawing/2014/main" xmlns="" id="{1FE3D331-D812-4B6A-BDEA-D0D2CD476F08}"/>
                </a:ext>
              </a:extLst>
            </p:cNvPr>
            <p:cNvSpPr/>
            <p:nvPr/>
          </p:nvSpPr>
          <p:spPr>
            <a:xfrm>
              <a:off x="8319409" y="2396187"/>
              <a:ext cx="885825" cy="1647825"/>
            </a:xfrm>
            <a:custGeom>
              <a:avLst/>
              <a:gdLst>
                <a:gd name="connsiteX0" fmla="*/ 320891 w 885825"/>
                <a:gd name="connsiteY0" fmla="*/ 1394389 h 1647825"/>
                <a:gd name="connsiteX1" fmla="*/ 333274 w 885825"/>
                <a:gd name="connsiteY1" fmla="*/ 1423917 h 1647825"/>
                <a:gd name="connsiteX2" fmla="*/ 339941 w 885825"/>
                <a:gd name="connsiteY2" fmla="*/ 1448682 h 1647825"/>
                <a:gd name="connsiteX3" fmla="*/ 333274 w 885825"/>
                <a:gd name="connsiteY3" fmla="*/ 1502022 h 1647825"/>
                <a:gd name="connsiteX4" fmla="*/ 309461 w 885825"/>
                <a:gd name="connsiteY4" fmla="*/ 1498212 h 1647825"/>
                <a:gd name="connsiteX5" fmla="*/ 294221 w 885825"/>
                <a:gd name="connsiteY5" fmla="*/ 1422964 h 1647825"/>
                <a:gd name="connsiteX6" fmla="*/ 278029 w 885825"/>
                <a:gd name="connsiteY6" fmla="*/ 1393437 h 1647825"/>
                <a:gd name="connsiteX7" fmla="*/ 136106 w 885825"/>
                <a:gd name="connsiteY7" fmla="*/ 1318189 h 1647825"/>
                <a:gd name="connsiteX8" fmla="*/ 115151 w 885825"/>
                <a:gd name="connsiteY8" fmla="*/ 1319142 h 1647825"/>
                <a:gd name="connsiteX9" fmla="*/ 95149 w 885825"/>
                <a:gd name="connsiteY9" fmla="*/ 1322952 h 1647825"/>
                <a:gd name="connsiteX10" fmla="*/ 27521 w 885825"/>
                <a:gd name="connsiteY10" fmla="*/ 1492497 h 1647825"/>
                <a:gd name="connsiteX11" fmla="*/ 108484 w 885825"/>
                <a:gd name="connsiteY11" fmla="*/ 1585842 h 1647825"/>
                <a:gd name="connsiteX12" fmla="*/ 129439 w 885825"/>
                <a:gd name="connsiteY12" fmla="*/ 1597272 h 1647825"/>
                <a:gd name="connsiteX13" fmla="*/ 327559 w 885825"/>
                <a:gd name="connsiteY13" fmla="*/ 1637277 h 1647825"/>
                <a:gd name="connsiteX14" fmla="*/ 358991 w 885825"/>
                <a:gd name="connsiteY14" fmla="*/ 1626800 h 1647825"/>
                <a:gd name="connsiteX15" fmla="*/ 503771 w 885825"/>
                <a:gd name="connsiteY15" fmla="*/ 1392484 h 1647825"/>
                <a:gd name="connsiteX16" fmla="*/ 502819 w 885825"/>
                <a:gd name="connsiteY16" fmla="*/ 1370577 h 1647825"/>
                <a:gd name="connsiteX17" fmla="*/ 499961 w 885825"/>
                <a:gd name="connsiteY17" fmla="*/ 1349622 h 1647825"/>
                <a:gd name="connsiteX18" fmla="*/ 512344 w 885825"/>
                <a:gd name="connsiteY18" fmla="*/ 1349622 h 1647825"/>
                <a:gd name="connsiteX19" fmla="*/ 544729 w 885825"/>
                <a:gd name="connsiteY19" fmla="*/ 1346764 h 1647825"/>
                <a:gd name="connsiteX20" fmla="*/ 713321 w 885825"/>
                <a:gd name="connsiteY20" fmla="*/ 1186744 h 1647825"/>
                <a:gd name="connsiteX21" fmla="*/ 570446 w 885825"/>
                <a:gd name="connsiteY21" fmla="*/ 1024819 h 1647825"/>
                <a:gd name="connsiteX22" fmla="*/ 426619 w 885825"/>
                <a:gd name="connsiteY22" fmla="*/ 1182934 h 1647825"/>
                <a:gd name="connsiteX23" fmla="*/ 398044 w 885825"/>
                <a:gd name="connsiteY23" fmla="*/ 1188650 h 1647825"/>
                <a:gd name="connsiteX24" fmla="*/ 368516 w 885825"/>
                <a:gd name="connsiteY24" fmla="*/ 1190554 h 1647825"/>
                <a:gd name="connsiteX25" fmla="*/ 222784 w 885825"/>
                <a:gd name="connsiteY25" fmla="*/ 1130547 h 1647825"/>
                <a:gd name="connsiteX26" fmla="*/ 201829 w 885825"/>
                <a:gd name="connsiteY26" fmla="*/ 1106734 h 1647825"/>
                <a:gd name="connsiteX27" fmla="*/ 164681 w 885825"/>
                <a:gd name="connsiteY27" fmla="*/ 1018152 h 1647825"/>
                <a:gd name="connsiteX28" fmla="*/ 161824 w 885825"/>
                <a:gd name="connsiteY28" fmla="*/ 984814 h 1647825"/>
                <a:gd name="connsiteX29" fmla="*/ 177064 w 885825"/>
                <a:gd name="connsiteY29" fmla="*/ 966717 h 1647825"/>
                <a:gd name="connsiteX30" fmla="*/ 198019 w 885825"/>
                <a:gd name="connsiteY30" fmla="*/ 983862 h 1647825"/>
                <a:gd name="connsiteX31" fmla="*/ 369469 w 885825"/>
                <a:gd name="connsiteY31" fmla="*/ 1155312 h 1647825"/>
                <a:gd name="connsiteX32" fmla="*/ 403759 w 885825"/>
                <a:gd name="connsiteY32" fmla="*/ 1151502 h 1647825"/>
                <a:gd name="connsiteX33" fmla="*/ 435191 w 885825"/>
                <a:gd name="connsiteY33" fmla="*/ 1141977 h 1647825"/>
                <a:gd name="connsiteX34" fmla="*/ 525679 w 885825"/>
                <a:gd name="connsiteY34" fmla="*/ 1053394 h 1647825"/>
                <a:gd name="connsiteX35" fmla="*/ 536156 w 885825"/>
                <a:gd name="connsiteY35" fmla="*/ 1021962 h 1647825"/>
                <a:gd name="connsiteX36" fmla="*/ 539966 w 885825"/>
                <a:gd name="connsiteY36" fmla="*/ 988624 h 1647825"/>
                <a:gd name="connsiteX37" fmla="*/ 503771 w 885825"/>
                <a:gd name="connsiteY37" fmla="*/ 872419 h 1647825"/>
                <a:gd name="connsiteX38" fmla="*/ 519011 w 885825"/>
                <a:gd name="connsiteY38" fmla="*/ 854322 h 1647825"/>
                <a:gd name="connsiteX39" fmla="*/ 539966 w 885825"/>
                <a:gd name="connsiteY39" fmla="*/ 871467 h 1647825"/>
                <a:gd name="connsiteX40" fmla="*/ 711416 w 885825"/>
                <a:gd name="connsiteY40" fmla="*/ 1042917 h 1647825"/>
                <a:gd name="connsiteX41" fmla="*/ 721894 w 885825"/>
                <a:gd name="connsiteY41" fmla="*/ 1042917 h 1647825"/>
                <a:gd name="connsiteX42" fmla="*/ 879056 w 885825"/>
                <a:gd name="connsiteY42" fmla="*/ 818127 h 1647825"/>
                <a:gd name="connsiteX43" fmla="*/ 739991 w 885825"/>
                <a:gd name="connsiteY43" fmla="*/ 600957 h 1647825"/>
                <a:gd name="connsiteX44" fmla="*/ 666649 w 885825"/>
                <a:gd name="connsiteY44" fmla="*/ 618102 h 1647825"/>
                <a:gd name="connsiteX45" fmla="*/ 583781 w 885825"/>
                <a:gd name="connsiteY45" fmla="*/ 597147 h 1647825"/>
                <a:gd name="connsiteX46" fmla="*/ 559969 w 885825"/>
                <a:gd name="connsiteY46" fmla="*/ 580954 h 1647825"/>
                <a:gd name="connsiteX47" fmla="*/ 495199 w 885825"/>
                <a:gd name="connsiteY47" fmla="*/ 424744 h 1647825"/>
                <a:gd name="connsiteX48" fmla="*/ 523774 w 885825"/>
                <a:gd name="connsiteY48" fmla="*/ 415219 h 1647825"/>
                <a:gd name="connsiteX49" fmla="*/ 533299 w 885825"/>
                <a:gd name="connsiteY49" fmla="*/ 465702 h 1647825"/>
                <a:gd name="connsiteX50" fmla="*/ 540919 w 885825"/>
                <a:gd name="connsiteY50" fmla="*/ 490467 h 1647825"/>
                <a:gd name="connsiteX51" fmla="*/ 624739 w 885825"/>
                <a:gd name="connsiteY51" fmla="*/ 575239 h 1647825"/>
                <a:gd name="connsiteX52" fmla="*/ 645694 w 885825"/>
                <a:gd name="connsiteY52" fmla="*/ 580002 h 1647825"/>
                <a:gd name="connsiteX53" fmla="*/ 667601 w 885825"/>
                <a:gd name="connsiteY53" fmla="*/ 581907 h 1647825"/>
                <a:gd name="connsiteX54" fmla="*/ 682841 w 885825"/>
                <a:gd name="connsiteY54" fmla="*/ 580954 h 1647825"/>
                <a:gd name="connsiteX55" fmla="*/ 703796 w 885825"/>
                <a:gd name="connsiteY55" fmla="*/ 532377 h 1647825"/>
                <a:gd name="connsiteX56" fmla="*/ 709511 w 885825"/>
                <a:gd name="connsiteY56" fmla="*/ 505707 h 1647825"/>
                <a:gd name="connsiteX57" fmla="*/ 704749 w 885825"/>
                <a:gd name="connsiteY57" fmla="*/ 376167 h 1647825"/>
                <a:gd name="connsiteX58" fmla="*/ 513296 w 885825"/>
                <a:gd name="connsiteY58" fmla="*/ 293299 h 1647825"/>
                <a:gd name="connsiteX59" fmla="*/ 487579 w 885825"/>
                <a:gd name="connsiteY59" fmla="*/ 301872 h 1647825"/>
                <a:gd name="connsiteX60" fmla="*/ 352324 w 885825"/>
                <a:gd name="connsiteY60" fmla="*/ 368547 h 1647825"/>
                <a:gd name="connsiteX61" fmla="*/ 333274 w 885825"/>
                <a:gd name="connsiteY61" fmla="*/ 370452 h 1647825"/>
                <a:gd name="connsiteX62" fmla="*/ 191351 w 885825"/>
                <a:gd name="connsiteY62" fmla="*/ 445699 h 1647825"/>
                <a:gd name="connsiteX63" fmla="*/ 175159 w 885825"/>
                <a:gd name="connsiteY63" fmla="*/ 475227 h 1647825"/>
                <a:gd name="connsiteX64" fmla="*/ 175159 w 885825"/>
                <a:gd name="connsiteY64" fmla="*/ 608577 h 1647825"/>
                <a:gd name="connsiteX65" fmla="*/ 191351 w 885825"/>
                <a:gd name="connsiteY65" fmla="*/ 638104 h 1647825"/>
                <a:gd name="connsiteX66" fmla="*/ 332321 w 885825"/>
                <a:gd name="connsiteY66" fmla="*/ 716209 h 1647825"/>
                <a:gd name="connsiteX67" fmla="*/ 343751 w 885825"/>
                <a:gd name="connsiteY67" fmla="*/ 717162 h 1647825"/>
                <a:gd name="connsiteX68" fmla="*/ 474244 w 885825"/>
                <a:gd name="connsiteY68" fmla="*/ 639057 h 1647825"/>
                <a:gd name="connsiteX69" fmla="*/ 500914 w 885825"/>
                <a:gd name="connsiteY69" fmla="*/ 635247 h 1647825"/>
                <a:gd name="connsiteX70" fmla="*/ 503771 w 885825"/>
                <a:gd name="connsiteY70" fmla="*/ 658107 h 1647825"/>
                <a:gd name="connsiteX71" fmla="*/ 231356 w 885825"/>
                <a:gd name="connsiteY71" fmla="*/ 728592 h 1647825"/>
                <a:gd name="connsiteX72" fmla="*/ 160871 w 885825"/>
                <a:gd name="connsiteY72" fmla="*/ 820032 h 1647825"/>
                <a:gd name="connsiteX73" fmla="*/ 132296 w 885825"/>
                <a:gd name="connsiteY73" fmla="*/ 830509 h 1647825"/>
                <a:gd name="connsiteX74" fmla="*/ 101816 w 885825"/>
                <a:gd name="connsiteY74" fmla="*/ 835272 h 1647825"/>
                <a:gd name="connsiteX75" fmla="*/ 97054 w 885825"/>
                <a:gd name="connsiteY75" fmla="*/ 799077 h 1647825"/>
                <a:gd name="connsiteX76" fmla="*/ 124676 w 885825"/>
                <a:gd name="connsiteY76" fmla="*/ 796219 h 1647825"/>
                <a:gd name="connsiteX77" fmla="*/ 147536 w 885825"/>
                <a:gd name="connsiteY77" fmla="*/ 786694 h 1647825"/>
                <a:gd name="connsiteX78" fmla="*/ 198019 w 885825"/>
                <a:gd name="connsiteY78" fmla="*/ 706684 h 1647825"/>
                <a:gd name="connsiteX79" fmla="*/ 158014 w 885825"/>
                <a:gd name="connsiteY79" fmla="*/ 661917 h 1647825"/>
                <a:gd name="connsiteX80" fmla="*/ 143726 w 885825"/>
                <a:gd name="connsiteY80" fmla="*/ 637152 h 1647825"/>
                <a:gd name="connsiteX81" fmla="*/ 134201 w 885825"/>
                <a:gd name="connsiteY81" fmla="*/ 611434 h 1647825"/>
                <a:gd name="connsiteX82" fmla="*/ 127534 w 885825"/>
                <a:gd name="connsiteY82" fmla="*/ 584764 h 1647825"/>
                <a:gd name="connsiteX83" fmla="*/ 158966 w 885825"/>
                <a:gd name="connsiteY83" fmla="*/ 432364 h 1647825"/>
                <a:gd name="connsiteX84" fmla="*/ 177064 w 885825"/>
                <a:gd name="connsiteY84" fmla="*/ 407599 h 1647825"/>
                <a:gd name="connsiteX85" fmla="*/ 249454 w 885825"/>
                <a:gd name="connsiteY85" fmla="*/ 353307 h 1647825"/>
                <a:gd name="connsiteX86" fmla="*/ 126581 w 885825"/>
                <a:gd name="connsiteY86" fmla="*/ 164712 h 1647825"/>
                <a:gd name="connsiteX87" fmla="*/ 141821 w 885825"/>
                <a:gd name="connsiteY87" fmla="*/ 146614 h 1647825"/>
                <a:gd name="connsiteX88" fmla="*/ 162776 w 885825"/>
                <a:gd name="connsiteY88" fmla="*/ 163759 h 1647825"/>
                <a:gd name="connsiteX89" fmla="*/ 166586 w 885825"/>
                <a:gd name="connsiteY89" fmla="*/ 198049 h 1647825"/>
                <a:gd name="connsiteX90" fmla="*/ 334226 w 885825"/>
                <a:gd name="connsiteY90" fmla="*/ 335209 h 1647825"/>
                <a:gd name="connsiteX91" fmla="*/ 364706 w 885825"/>
                <a:gd name="connsiteY91" fmla="*/ 332352 h 1647825"/>
                <a:gd name="connsiteX92" fmla="*/ 479959 w 885825"/>
                <a:gd name="connsiteY92" fmla="*/ 253294 h 1647825"/>
                <a:gd name="connsiteX93" fmla="*/ 493294 w 885825"/>
                <a:gd name="connsiteY93" fmla="*/ 227577 h 1647825"/>
                <a:gd name="connsiteX94" fmla="*/ 261836 w 885825"/>
                <a:gd name="connsiteY94" fmla="*/ 8502 h 1647825"/>
                <a:gd name="connsiteX95" fmla="*/ 228499 w 885825"/>
                <a:gd name="connsiteY95" fmla="*/ 12312 h 1647825"/>
                <a:gd name="connsiteX96" fmla="*/ 135154 w 885825"/>
                <a:gd name="connsiteY96" fmla="*/ 50412 h 1647825"/>
                <a:gd name="connsiteX97" fmla="*/ 108484 w 885825"/>
                <a:gd name="connsiteY97" fmla="*/ 71367 h 1647825"/>
                <a:gd name="connsiteX98" fmla="*/ 30379 w 885825"/>
                <a:gd name="connsiteY98" fmla="*/ 221862 h 1647825"/>
                <a:gd name="connsiteX99" fmla="*/ 28474 w 885825"/>
                <a:gd name="connsiteY99" fmla="*/ 220909 h 1647825"/>
                <a:gd name="connsiteX100" fmla="*/ 28474 w 885825"/>
                <a:gd name="connsiteY100" fmla="*/ 280917 h 1647825"/>
                <a:gd name="connsiteX101" fmla="*/ 28474 w 885825"/>
                <a:gd name="connsiteY101" fmla="*/ 311397 h 1647825"/>
                <a:gd name="connsiteX102" fmla="*/ 17044 w 885825"/>
                <a:gd name="connsiteY102" fmla="*/ 619054 h 1647825"/>
                <a:gd name="connsiteX103" fmla="*/ 21806 w 885825"/>
                <a:gd name="connsiteY103" fmla="*/ 650487 h 1647825"/>
                <a:gd name="connsiteX104" fmla="*/ 28474 w 885825"/>
                <a:gd name="connsiteY104" fmla="*/ 681919 h 1647825"/>
                <a:gd name="connsiteX105" fmla="*/ 29426 w 885825"/>
                <a:gd name="connsiteY105" fmla="*/ 707637 h 1647825"/>
                <a:gd name="connsiteX106" fmla="*/ 38951 w 885825"/>
                <a:gd name="connsiteY106" fmla="*/ 891469 h 1647825"/>
                <a:gd name="connsiteX107" fmla="*/ 117056 w 885825"/>
                <a:gd name="connsiteY107" fmla="*/ 857179 h 1647825"/>
                <a:gd name="connsiteX108" fmla="*/ 147536 w 885825"/>
                <a:gd name="connsiteY108" fmla="*/ 854322 h 1647825"/>
                <a:gd name="connsiteX109" fmla="*/ 174206 w 885825"/>
                <a:gd name="connsiteY109" fmla="*/ 859084 h 1647825"/>
                <a:gd name="connsiteX110" fmla="*/ 280886 w 885825"/>
                <a:gd name="connsiteY110" fmla="*/ 1049584 h 1647825"/>
                <a:gd name="connsiteX111" fmla="*/ 266599 w 885825"/>
                <a:gd name="connsiteY111" fmla="*/ 1060062 h 1647825"/>
                <a:gd name="connsiteX112" fmla="*/ 255169 w 885825"/>
                <a:gd name="connsiteY112" fmla="*/ 1042917 h 1647825"/>
                <a:gd name="connsiteX113" fmla="*/ 166586 w 885825"/>
                <a:gd name="connsiteY113" fmla="*/ 884802 h 1647825"/>
                <a:gd name="connsiteX114" fmla="*/ 139916 w 885825"/>
                <a:gd name="connsiteY114" fmla="*/ 880039 h 1647825"/>
                <a:gd name="connsiteX115" fmla="*/ 115151 w 885825"/>
                <a:gd name="connsiteY115" fmla="*/ 880039 h 1647825"/>
                <a:gd name="connsiteX116" fmla="*/ 94196 w 885825"/>
                <a:gd name="connsiteY116" fmla="*/ 885754 h 1647825"/>
                <a:gd name="connsiteX117" fmla="*/ 29426 w 885825"/>
                <a:gd name="connsiteY117" fmla="*/ 975289 h 1647825"/>
                <a:gd name="connsiteX118" fmla="*/ 23711 w 885825"/>
                <a:gd name="connsiteY118" fmla="*/ 1006722 h 1647825"/>
                <a:gd name="connsiteX119" fmla="*/ 26569 w 885825"/>
                <a:gd name="connsiteY119" fmla="*/ 1287709 h 1647825"/>
                <a:gd name="connsiteX120" fmla="*/ 26569 w 885825"/>
                <a:gd name="connsiteY120" fmla="*/ 1312475 h 1647825"/>
                <a:gd name="connsiteX121" fmla="*/ 136106 w 885825"/>
                <a:gd name="connsiteY121" fmla="*/ 1281042 h 1647825"/>
                <a:gd name="connsiteX122" fmla="*/ 320891 w 885825"/>
                <a:gd name="connsiteY122" fmla="*/ 1394389 h 1647825"/>
                <a:gd name="connsiteX123" fmla="*/ 721894 w 885825"/>
                <a:gd name="connsiteY123" fmla="*/ 944809 h 1647825"/>
                <a:gd name="connsiteX124" fmla="*/ 740944 w 885825"/>
                <a:gd name="connsiteY124" fmla="*/ 702874 h 1647825"/>
                <a:gd name="connsiteX125" fmla="*/ 733324 w 885825"/>
                <a:gd name="connsiteY125" fmla="*/ 694302 h 1647825"/>
                <a:gd name="connsiteX126" fmla="*/ 733324 w 885825"/>
                <a:gd name="connsiteY126" fmla="*/ 693349 h 1647825"/>
                <a:gd name="connsiteX127" fmla="*/ 752374 w 885825"/>
                <a:gd name="connsiteY127" fmla="*/ 663822 h 1647825"/>
                <a:gd name="connsiteX128" fmla="*/ 753326 w 885825"/>
                <a:gd name="connsiteY128" fmla="*/ 663822 h 1647825"/>
                <a:gd name="connsiteX129" fmla="*/ 768566 w 885825"/>
                <a:gd name="connsiteY129" fmla="*/ 680014 h 1647825"/>
                <a:gd name="connsiteX130" fmla="*/ 746659 w 885825"/>
                <a:gd name="connsiteY130" fmla="*/ 970527 h 1647825"/>
                <a:gd name="connsiteX131" fmla="*/ 722846 w 885825"/>
                <a:gd name="connsiteY131" fmla="*/ 971479 h 1647825"/>
                <a:gd name="connsiteX132" fmla="*/ 721894 w 885825"/>
                <a:gd name="connsiteY132" fmla="*/ 944809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885825" h="1647825">
                  <a:moveTo>
                    <a:pt x="320891" y="1394389"/>
                  </a:moveTo>
                  <a:cubicBezTo>
                    <a:pt x="325654" y="1403914"/>
                    <a:pt x="330416" y="1413439"/>
                    <a:pt x="333274" y="1423917"/>
                  </a:cubicBezTo>
                  <a:cubicBezTo>
                    <a:pt x="336131" y="1431537"/>
                    <a:pt x="338036" y="1440109"/>
                    <a:pt x="339941" y="1448682"/>
                  </a:cubicBezTo>
                  <a:cubicBezTo>
                    <a:pt x="342799" y="1463922"/>
                    <a:pt x="342799" y="1482972"/>
                    <a:pt x="333274" y="1502022"/>
                  </a:cubicBezTo>
                  <a:cubicBezTo>
                    <a:pt x="320891" y="1503927"/>
                    <a:pt x="314224" y="1502022"/>
                    <a:pt x="309461" y="1498212"/>
                  </a:cubicBezTo>
                  <a:cubicBezTo>
                    <a:pt x="296126" y="1484877"/>
                    <a:pt x="308509" y="1446777"/>
                    <a:pt x="294221" y="1422964"/>
                  </a:cubicBezTo>
                  <a:cubicBezTo>
                    <a:pt x="289459" y="1412487"/>
                    <a:pt x="284696" y="1402962"/>
                    <a:pt x="278029" y="1393437"/>
                  </a:cubicBezTo>
                  <a:cubicBezTo>
                    <a:pt x="247549" y="1347717"/>
                    <a:pt x="195161" y="1318189"/>
                    <a:pt x="136106" y="1318189"/>
                  </a:cubicBezTo>
                  <a:cubicBezTo>
                    <a:pt x="129439" y="1318189"/>
                    <a:pt x="121819" y="1318189"/>
                    <a:pt x="115151" y="1319142"/>
                  </a:cubicBezTo>
                  <a:cubicBezTo>
                    <a:pt x="108484" y="1320095"/>
                    <a:pt x="101816" y="1321047"/>
                    <a:pt x="95149" y="1322952"/>
                  </a:cubicBezTo>
                  <a:cubicBezTo>
                    <a:pt x="8471" y="1340097"/>
                    <a:pt x="-1054" y="1425822"/>
                    <a:pt x="27521" y="1492497"/>
                  </a:cubicBezTo>
                  <a:cubicBezTo>
                    <a:pt x="45619" y="1534407"/>
                    <a:pt x="74194" y="1564887"/>
                    <a:pt x="108484" y="1585842"/>
                  </a:cubicBezTo>
                  <a:cubicBezTo>
                    <a:pt x="115151" y="1589652"/>
                    <a:pt x="122771" y="1593462"/>
                    <a:pt x="129439" y="1597272"/>
                  </a:cubicBezTo>
                  <a:cubicBezTo>
                    <a:pt x="187541" y="1637277"/>
                    <a:pt x="262789" y="1653470"/>
                    <a:pt x="327559" y="1637277"/>
                  </a:cubicBezTo>
                  <a:cubicBezTo>
                    <a:pt x="338036" y="1634420"/>
                    <a:pt x="348514" y="1631562"/>
                    <a:pt x="358991" y="1626800"/>
                  </a:cubicBezTo>
                  <a:cubicBezTo>
                    <a:pt x="464719" y="1596320"/>
                    <a:pt x="512344" y="1501070"/>
                    <a:pt x="503771" y="1392484"/>
                  </a:cubicBezTo>
                  <a:cubicBezTo>
                    <a:pt x="503771" y="1384864"/>
                    <a:pt x="503771" y="1378197"/>
                    <a:pt x="502819" y="1370577"/>
                  </a:cubicBezTo>
                  <a:cubicBezTo>
                    <a:pt x="501866" y="1362957"/>
                    <a:pt x="500914" y="1356289"/>
                    <a:pt x="499961" y="1349622"/>
                  </a:cubicBezTo>
                  <a:cubicBezTo>
                    <a:pt x="503771" y="1349622"/>
                    <a:pt x="507581" y="1349622"/>
                    <a:pt x="512344" y="1349622"/>
                  </a:cubicBezTo>
                  <a:cubicBezTo>
                    <a:pt x="522821" y="1349622"/>
                    <a:pt x="534251" y="1348670"/>
                    <a:pt x="544729" y="1346764"/>
                  </a:cubicBezTo>
                  <a:cubicBezTo>
                    <a:pt x="627596" y="1339145"/>
                    <a:pt x="694271" y="1272470"/>
                    <a:pt x="713321" y="1186744"/>
                  </a:cubicBezTo>
                  <a:cubicBezTo>
                    <a:pt x="732371" y="1072444"/>
                    <a:pt x="637121" y="1072444"/>
                    <a:pt x="570446" y="1024819"/>
                  </a:cubicBezTo>
                  <a:cubicBezTo>
                    <a:pt x="551396" y="1101019"/>
                    <a:pt x="503771" y="1167694"/>
                    <a:pt x="426619" y="1182934"/>
                  </a:cubicBezTo>
                  <a:cubicBezTo>
                    <a:pt x="417094" y="1185792"/>
                    <a:pt x="407569" y="1187697"/>
                    <a:pt x="398044" y="1188650"/>
                  </a:cubicBezTo>
                  <a:cubicBezTo>
                    <a:pt x="388519" y="1189602"/>
                    <a:pt x="378994" y="1190554"/>
                    <a:pt x="368516" y="1190554"/>
                  </a:cubicBezTo>
                  <a:cubicBezTo>
                    <a:pt x="311366" y="1190554"/>
                    <a:pt x="259931" y="1167694"/>
                    <a:pt x="222784" y="1130547"/>
                  </a:cubicBezTo>
                  <a:cubicBezTo>
                    <a:pt x="215164" y="1122927"/>
                    <a:pt x="208496" y="1115307"/>
                    <a:pt x="201829" y="1106734"/>
                  </a:cubicBezTo>
                  <a:cubicBezTo>
                    <a:pt x="189446" y="1072444"/>
                    <a:pt x="160871" y="1053394"/>
                    <a:pt x="164681" y="1018152"/>
                  </a:cubicBezTo>
                  <a:cubicBezTo>
                    <a:pt x="162776" y="1007674"/>
                    <a:pt x="161824" y="996244"/>
                    <a:pt x="161824" y="984814"/>
                  </a:cubicBezTo>
                  <a:cubicBezTo>
                    <a:pt x="161824" y="976242"/>
                    <a:pt x="168491" y="967669"/>
                    <a:pt x="177064" y="966717"/>
                  </a:cubicBezTo>
                  <a:cubicBezTo>
                    <a:pt x="188494" y="964812"/>
                    <a:pt x="198019" y="973384"/>
                    <a:pt x="198019" y="983862"/>
                  </a:cubicBezTo>
                  <a:cubicBezTo>
                    <a:pt x="198019" y="1078159"/>
                    <a:pt x="275171" y="1155312"/>
                    <a:pt x="369469" y="1155312"/>
                  </a:cubicBezTo>
                  <a:cubicBezTo>
                    <a:pt x="380899" y="1155312"/>
                    <a:pt x="392329" y="1154359"/>
                    <a:pt x="403759" y="1151502"/>
                  </a:cubicBezTo>
                  <a:cubicBezTo>
                    <a:pt x="415189" y="1149597"/>
                    <a:pt x="425666" y="1145787"/>
                    <a:pt x="435191" y="1141977"/>
                  </a:cubicBezTo>
                  <a:cubicBezTo>
                    <a:pt x="485674" y="1129594"/>
                    <a:pt x="514249" y="1101019"/>
                    <a:pt x="525679" y="1053394"/>
                  </a:cubicBezTo>
                  <a:cubicBezTo>
                    <a:pt x="530441" y="1042917"/>
                    <a:pt x="533299" y="1032439"/>
                    <a:pt x="536156" y="1021962"/>
                  </a:cubicBezTo>
                  <a:cubicBezTo>
                    <a:pt x="539014" y="1011484"/>
                    <a:pt x="539966" y="1000054"/>
                    <a:pt x="539966" y="988624"/>
                  </a:cubicBezTo>
                  <a:cubicBezTo>
                    <a:pt x="517106" y="955287"/>
                    <a:pt x="503771" y="915282"/>
                    <a:pt x="503771" y="872419"/>
                  </a:cubicBezTo>
                  <a:cubicBezTo>
                    <a:pt x="503771" y="863847"/>
                    <a:pt x="510439" y="855274"/>
                    <a:pt x="519011" y="854322"/>
                  </a:cubicBezTo>
                  <a:cubicBezTo>
                    <a:pt x="530441" y="852417"/>
                    <a:pt x="539966" y="860989"/>
                    <a:pt x="539966" y="871467"/>
                  </a:cubicBezTo>
                  <a:cubicBezTo>
                    <a:pt x="539966" y="965764"/>
                    <a:pt x="617119" y="1042917"/>
                    <a:pt x="711416" y="1042917"/>
                  </a:cubicBezTo>
                  <a:cubicBezTo>
                    <a:pt x="715226" y="1042917"/>
                    <a:pt x="718084" y="1042917"/>
                    <a:pt x="721894" y="1042917"/>
                  </a:cubicBezTo>
                  <a:cubicBezTo>
                    <a:pt x="813334" y="1009579"/>
                    <a:pt x="879056" y="921949"/>
                    <a:pt x="879056" y="818127"/>
                  </a:cubicBezTo>
                  <a:cubicBezTo>
                    <a:pt x="879056" y="721924"/>
                    <a:pt x="821906" y="639057"/>
                    <a:pt x="739991" y="600957"/>
                  </a:cubicBezTo>
                  <a:cubicBezTo>
                    <a:pt x="718084" y="612387"/>
                    <a:pt x="693319" y="618102"/>
                    <a:pt x="666649" y="618102"/>
                  </a:cubicBezTo>
                  <a:cubicBezTo>
                    <a:pt x="637121" y="618102"/>
                    <a:pt x="608546" y="610482"/>
                    <a:pt x="583781" y="597147"/>
                  </a:cubicBezTo>
                  <a:cubicBezTo>
                    <a:pt x="575209" y="592384"/>
                    <a:pt x="567589" y="587622"/>
                    <a:pt x="559969" y="580954"/>
                  </a:cubicBezTo>
                  <a:cubicBezTo>
                    <a:pt x="523774" y="539044"/>
                    <a:pt x="485674" y="481894"/>
                    <a:pt x="495199" y="424744"/>
                  </a:cubicBezTo>
                  <a:cubicBezTo>
                    <a:pt x="495199" y="415219"/>
                    <a:pt x="514249" y="415219"/>
                    <a:pt x="523774" y="415219"/>
                  </a:cubicBezTo>
                  <a:cubicBezTo>
                    <a:pt x="523774" y="434269"/>
                    <a:pt x="523774" y="443794"/>
                    <a:pt x="533299" y="465702"/>
                  </a:cubicBezTo>
                  <a:cubicBezTo>
                    <a:pt x="535204" y="474274"/>
                    <a:pt x="538061" y="482847"/>
                    <a:pt x="540919" y="490467"/>
                  </a:cubicBezTo>
                  <a:cubicBezTo>
                    <a:pt x="555206" y="530472"/>
                    <a:pt x="579019" y="564762"/>
                    <a:pt x="624739" y="575239"/>
                  </a:cubicBezTo>
                  <a:cubicBezTo>
                    <a:pt x="631406" y="577144"/>
                    <a:pt x="639026" y="579049"/>
                    <a:pt x="645694" y="580002"/>
                  </a:cubicBezTo>
                  <a:cubicBezTo>
                    <a:pt x="653314" y="580954"/>
                    <a:pt x="659981" y="581907"/>
                    <a:pt x="667601" y="581907"/>
                  </a:cubicBezTo>
                  <a:cubicBezTo>
                    <a:pt x="672364" y="581907"/>
                    <a:pt x="677126" y="581907"/>
                    <a:pt x="682841" y="580954"/>
                  </a:cubicBezTo>
                  <a:cubicBezTo>
                    <a:pt x="692366" y="565714"/>
                    <a:pt x="699034" y="549522"/>
                    <a:pt x="703796" y="532377"/>
                  </a:cubicBezTo>
                  <a:cubicBezTo>
                    <a:pt x="706654" y="523804"/>
                    <a:pt x="708559" y="515232"/>
                    <a:pt x="709511" y="505707"/>
                  </a:cubicBezTo>
                  <a:cubicBezTo>
                    <a:pt x="723799" y="461892"/>
                    <a:pt x="714274" y="423792"/>
                    <a:pt x="704749" y="376167"/>
                  </a:cubicBezTo>
                  <a:cubicBezTo>
                    <a:pt x="676174" y="299967"/>
                    <a:pt x="590449" y="280917"/>
                    <a:pt x="513296" y="293299"/>
                  </a:cubicBezTo>
                  <a:cubicBezTo>
                    <a:pt x="504724" y="295204"/>
                    <a:pt x="496151" y="299014"/>
                    <a:pt x="487579" y="301872"/>
                  </a:cubicBezTo>
                  <a:cubicBezTo>
                    <a:pt x="444716" y="319017"/>
                    <a:pt x="399949" y="347592"/>
                    <a:pt x="352324" y="368547"/>
                  </a:cubicBezTo>
                  <a:cubicBezTo>
                    <a:pt x="345656" y="369499"/>
                    <a:pt x="338989" y="370452"/>
                    <a:pt x="333274" y="370452"/>
                  </a:cubicBezTo>
                  <a:cubicBezTo>
                    <a:pt x="274219" y="370452"/>
                    <a:pt x="221831" y="400932"/>
                    <a:pt x="191351" y="445699"/>
                  </a:cubicBezTo>
                  <a:cubicBezTo>
                    <a:pt x="185636" y="455224"/>
                    <a:pt x="179921" y="464749"/>
                    <a:pt x="175159" y="475227"/>
                  </a:cubicBezTo>
                  <a:cubicBezTo>
                    <a:pt x="161824" y="519042"/>
                    <a:pt x="152299" y="557142"/>
                    <a:pt x="175159" y="608577"/>
                  </a:cubicBezTo>
                  <a:cubicBezTo>
                    <a:pt x="179921" y="619054"/>
                    <a:pt x="184684" y="628579"/>
                    <a:pt x="191351" y="638104"/>
                  </a:cubicBezTo>
                  <a:cubicBezTo>
                    <a:pt x="221831" y="684777"/>
                    <a:pt x="274219" y="715257"/>
                    <a:pt x="332321" y="716209"/>
                  </a:cubicBezTo>
                  <a:cubicBezTo>
                    <a:pt x="336131" y="716209"/>
                    <a:pt x="339941" y="714304"/>
                    <a:pt x="343751" y="717162"/>
                  </a:cubicBezTo>
                  <a:cubicBezTo>
                    <a:pt x="395186" y="712399"/>
                    <a:pt x="444716" y="685729"/>
                    <a:pt x="474244" y="639057"/>
                  </a:cubicBezTo>
                  <a:cubicBezTo>
                    <a:pt x="479959" y="630484"/>
                    <a:pt x="492341" y="627627"/>
                    <a:pt x="500914" y="635247"/>
                  </a:cubicBezTo>
                  <a:cubicBezTo>
                    <a:pt x="507581" y="640962"/>
                    <a:pt x="508534" y="651439"/>
                    <a:pt x="503771" y="658107"/>
                  </a:cubicBezTo>
                  <a:cubicBezTo>
                    <a:pt x="444716" y="749547"/>
                    <a:pt x="325654" y="779074"/>
                    <a:pt x="231356" y="728592"/>
                  </a:cubicBezTo>
                  <a:cubicBezTo>
                    <a:pt x="222784" y="768597"/>
                    <a:pt x="196114" y="801934"/>
                    <a:pt x="160871" y="820032"/>
                  </a:cubicBezTo>
                  <a:cubicBezTo>
                    <a:pt x="152299" y="824794"/>
                    <a:pt x="142774" y="828604"/>
                    <a:pt x="132296" y="830509"/>
                  </a:cubicBezTo>
                  <a:cubicBezTo>
                    <a:pt x="123724" y="837177"/>
                    <a:pt x="111341" y="838129"/>
                    <a:pt x="101816" y="835272"/>
                  </a:cubicBezTo>
                  <a:cubicBezTo>
                    <a:pt x="85624" y="824794"/>
                    <a:pt x="76099" y="815269"/>
                    <a:pt x="97054" y="799077"/>
                  </a:cubicBezTo>
                  <a:cubicBezTo>
                    <a:pt x="104674" y="794314"/>
                    <a:pt x="114199" y="791457"/>
                    <a:pt x="124676" y="796219"/>
                  </a:cubicBezTo>
                  <a:cubicBezTo>
                    <a:pt x="132296" y="794314"/>
                    <a:pt x="140869" y="790504"/>
                    <a:pt x="147536" y="786694"/>
                  </a:cubicBezTo>
                  <a:cubicBezTo>
                    <a:pt x="176111" y="770502"/>
                    <a:pt x="196114" y="740974"/>
                    <a:pt x="198019" y="706684"/>
                  </a:cubicBezTo>
                  <a:cubicBezTo>
                    <a:pt x="181826" y="693349"/>
                    <a:pt x="168491" y="678109"/>
                    <a:pt x="158014" y="661917"/>
                  </a:cubicBezTo>
                  <a:cubicBezTo>
                    <a:pt x="152299" y="653344"/>
                    <a:pt x="147536" y="645724"/>
                    <a:pt x="143726" y="637152"/>
                  </a:cubicBezTo>
                  <a:cubicBezTo>
                    <a:pt x="139916" y="628579"/>
                    <a:pt x="137059" y="620007"/>
                    <a:pt x="134201" y="611434"/>
                  </a:cubicBezTo>
                  <a:cubicBezTo>
                    <a:pt x="131344" y="602862"/>
                    <a:pt x="129439" y="593337"/>
                    <a:pt x="127534" y="584764"/>
                  </a:cubicBezTo>
                  <a:cubicBezTo>
                    <a:pt x="123724" y="530472"/>
                    <a:pt x="114199" y="473322"/>
                    <a:pt x="158966" y="432364"/>
                  </a:cubicBezTo>
                  <a:cubicBezTo>
                    <a:pt x="164681" y="423792"/>
                    <a:pt x="170396" y="415219"/>
                    <a:pt x="177064" y="407599"/>
                  </a:cubicBezTo>
                  <a:cubicBezTo>
                    <a:pt x="197066" y="384739"/>
                    <a:pt x="221831" y="365689"/>
                    <a:pt x="249454" y="353307"/>
                  </a:cubicBezTo>
                  <a:cubicBezTo>
                    <a:pt x="177064" y="320922"/>
                    <a:pt x="126581" y="248532"/>
                    <a:pt x="126581" y="164712"/>
                  </a:cubicBezTo>
                  <a:cubicBezTo>
                    <a:pt x="126581" y="156139"/>
                    <a:pt x="133249" y="147567"/>
                    <a:pt x="141821" y="146614"/>
                  </a:cubicBezTo>
                  <a:cubicBezTo>
                    <a:pt x="153251" y="144709"/>
                    <a:pt x="162776" y="153282"/>
                    <a:pt x="162776" y="163759"/>
                  </a:cubicBezTo>
                  <a:cubicBezTo>
                    <a:pt x="162776" y="175189"/>
                    <a:pt x="163729" y="187572"/>
                    <a:pt x="166586" y="198049"/>
                  </a:cubicBezTo>
                  <a:cubicBezTo>
                    <a:pt x="182779" y="276154"/>
                    <a:pt x="251359" y="335209"/>
                    <a:pt x="334226" y="335209"/>
                  </a:cubicBezTo>
                  <a:cubicBezTo>
                    <a:pt x="344704" y="335209"/>
                    <a:pt x="354229" y="334257"/>
                    <a:pt x="364706" y="332352"/>
                  </a:cubicBezTo>
                  <a:cubicBezTo>
                    <a:pt x="410426" y="328542"/>
                    <a:pt x="458051" y="290442"/>
                    <a:pt x="479959" y="253294"/>
                  </a:cubicBezTo>
                  <a:cubicBezTo>
                    <a:pt x="484721" y="244722"/>
                    <a:pt x="489484" y="236149"/>
                    <a:pt x="493294" y="227577"/>
                  </a:cubicBezTo>
                  <a:cubicBezTo>
                    <a:pt x="524726" y="80892"/>
                    <a:pt x="381851" y="-4833"/>
                    <a:pt x="261836" y="8502"/>
                  </a:cubicBezTo>
                  <a:cubicBezTo>
                    <a:pt x="250406" y="8502"/>
                    <a:pt x="239929" y="10407"/>
                    <a:pt x="228499" y="12312"/>
                  </a:cubicBezTo>
                  <a:cubicBezTo>
                    <a:pt x="195161" y="18027"/>
                    <a:pt x="163729" y="30409"/>
                    <a:pt x="135154" y="50412"/>
                  </a:cubicBezTo>
                  <a:cubicBezTo>
                    <a:pt x="125629" y="57079"/>
                    <a:pt x="117056" y="63747"/>
                    <a:pt x="108484" y="71367"/>
                  </a:cubicBezTo>
                  <a:cubicBezTo>
                    <a:pt x="66574" y="109467"/>
                    <a:pt x="37046" y="161854"/>
                    <a:pt x="30379" y="221862"/>
                  </a:cubicBezTo>
                  <a:lnTo>
                    <a:pt x="28474" y="220909"/>
                  </a:lnTo>
                  <a:cubicBezTo>
                    <a:pt x="28474" y="220909"/>
                    <a:pt x="28474" y="243769"/>
                    <a:pt x="28474" y="280917"/>
                  </a:cubicBezTo>
                  <a:cubicBezTo>
                    <a:pt x="28474" y="290442"/>
                    <a:pt x="28474" y="299967"/>
                    <a:pt x="28474" y="311397"/>
                  </a:cubicBezTo>
                  <a:cubicBezTo>
                    <a:pt x="20854" y="415219"/>
                    <a:pt x="-7721" y="510469"/>
                    <a:pt x="17044" y="619054"/>
                  </a:cubicBezTo>
                  <a:cubicBezTo>
                    <a:pt x="17996" y="629532"/>
                    <a:pt x="19901" y="640009"/>
                    <a:pt x="21806" y="650487"/>
                  </a:cubicBezTo>
                  <a:cubicBezTo>
                    <a:pt x="23711" y="660964"/>
                    <a:pt x="25616" y="671442"/>
                    <a:pt x="28474" y="681919"/>
                  </a:cubicBezTo>
                  <a:cubicBezTo>
                    <a:pt x="28474" y="690492"/>
                    <a:pt x="29426" y="699064"/>
                    <a:pt x="29426" y="707637"/>
                  </a:cubicBezTo>
                  <a:cubicBezTo>
                    <a:pt x="29426" y="767644"/>
                    <a:pt x="58001" y="834319"/>
                    <a:pt x="38951" y="891469"/>
                  </a:cubicBezTo>
                  <a:cubicBezTo>
                    <a:pt x="67526" y="891469"/>
                    <a:pt x="86576" y="853369"/>
                    <a:pt x="117056" y="857179"/>
                  </a:cubicBezTo>
                  <a:cubicBezTo>
                    <a:pt x="126581" y="855274"/>
                    <a:pt x="137059" y="854322"/>
                    <a:pt x="147536" y="854322"/>
                  </a:cubicBezTo>
                  <a:cubicBezTo>
                    <a:pt x="156109" y="855274"/>
                    <a:pt x="165634" y="857179"/>
                    <a:pt x="174206" y="859084"/>
                  </a:cubicBezTo>
                  <a:cubicBezTo>
                    <a:pt x="256121" y="881944"/>
                    <a:pt x="303746" y="967669"/>
                    <a:pt x="280886" y="1049584"/>
                  </a:cubicBezTo>
                  <a:cubicBezTo>
                    <a:pt x="278981" y="1056252"/>
                    <a:pt x="273266" y="1060062"/>
                    <a:pt x="266599" y="1060062"/>
                  </a:cubicBezTo>
                  <a:cubicBezTo>
                    <a:pt x="258026" y="1059109"/>
                    <a:pt x="253264" y="1050537"/>
                    <a:pt x="255169" y="1042917"/>
                  </a:cubicBezTo>
                  <a:cubicBezTo>
                    <a:pt x="274219" y="974337"/>
                    <a:pt x="235166" y="903852"/>
                    <a:pt x="166586" y="884802"/>
                  </a:cubicBezTo>
                  <a:cubicBezTo>
                    <a:pt x="158014" y="881944"/>
                    <a:pt x="148489" y="880992"/>
                    <a:pt x="139916" y="880039"/>
                  </a:cubicBezTo>
                  <a:cubicBezTo>
                    <a:pt x="131344" y="879087"/>
                    <a:pt x="122771" y="879087"/>
                    <a:pt x="115151" y="880039"/>
                  </a:cubicBezTo>
                  <a:cubicBezTo>
                    <a:pt x="107531" y="880992"/>
                    <a:pt x="99911" y="882897"/>
                    <a:pt x="94196" y="885754"/>
                  </a:cubicBezTo>
                  <a:cubicBezTo>
                    <a:pt x="57049" y="900042"/>
                    <a:pt x="37999" y="938142"/>
                    <a:pt x="29426" y="975289"/>
                  </a:cubicBezTo>
                  <a:cubicBezTo>
                    <a:pt x="27521" y="985767"/>
                    <a:pt x="25616" y="996244"/>
                    <a:pt x="23711" y="1006722"/>
                  </a:cubicBezTo>
                  <a:cubicBezTo>
                    <a:pt x="9424" y="1101019"/>
                    <a:pt x="11329" y="1195317"/>
                    <a:pt x="26569" y="1287709"/>
                  </a:cubicBezTo>
                  <a:cubicBezTo>
                    <a:pt x="26569" y="1302950"/>
                    <a:pt x="26569" y="1312475"/>
                    <a:pt x="26569" y="1312475"/>
                  </a:cubicBezTo>
                  <a:cubicBezTo>
                    <a:pt x="58001" y="1292472"/>
                    <a:pt x="96101" y="1281042"/>
                    <a:pt x="136106" y="1281042"/>
                  </a:cubicBezTo>
                  <a:cubicBezTo>
                    <a:pt x="217069" y="1282947"/>
                    <a:pt x="285649" y="1328667"/>
                    <a:pt x="320891" y="1394389"/>
                  </a:cubicBezTo>
                  <a:close/>
                  <a:moveTo>
                    <a:pt x="721894" y="944809"/>
                  </a:moveTo>
                  <a:cubicBezTo>
                    <a:pt x="793331" y="882897"/>
                    <a:pt x="801904" y="775264"/>
                    <a:pt x="740944" y="702874"/>
                  </a:cubicBezTo>
                  <a:cubicBezTo>
                    <a:pt x="738086" y="700017"/>
                    <a:pt x="736181" y="697159"/>
                    <a:pt x="733324" y="694302"/>
                  </a:cubicBezTo>
                  <a:cubicBezTo>
                    <a:pt x="733324" y="694302"/>
                    <a:pt x="733324" y="694302"/>
                    <a:pt x="733324" y="693349"/>
                  </a:cubicBezTo>
                  <a:lnTo>
                    <a:pt x="752374" y="663822"/>
                  </a:lnTo>
                  <a:cubicBezTo>
                    <a:pt x="752374" y="663822"/>
                    <a:pt x="753326" y="663822"/>
                    <a:pt x="753326" y="663822"/>
                  </a:cubicBezTo>
                  <a:cubicBezTo>
                    <a:pt x="759041" y="668584"/>
                    <a:pt x="763804" y="674299"/>
                    <a:pt x="768566" y="680014"/>
                  </a:cubicBezTo>
                  <a:cubicBezTo>
                    <a:pt x="842861" y="766692"/>
                    <a:pt x="832384" y="896232"/>
                    <a:pt x="746659" y="970527"/>
                  </a:cubicBezTo>
                  <a:cubicBezTo>
                    <a:pt x="739991" y="976242"/>
                    <a:pt x="729514" y="977194"/>
                    <a:pt x="722846" y="971479"/>
                  </a:cubicBezTo>
                  <a:cubicBezTo>
                    <a:pt x="713321" y="963859"/>
                    <a:pt x="714274" y="951477"/>
                    <a:pt x="721894" y="9448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18859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xmlns="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C.</a:t>
            </a:r>
            <a:endParaRPr lang="ko-KR" altLang="en-US" sz="32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xmlns="" id="{229E6455-9717-474C-AD0A-F172A35D73DD}"/>
              </a:ext>
            </a:extLst>
          </p:cNvPr>
          <p:cNvSpPr txBox="1"/>
          <p:nvPr/>
        </p:nvSpPr>
        <p:spPr bwMode="auto">
          <a:xfrm>
            <a:off x="959002" y="269788"/>
            <a:ext cx="3858658" cy="76944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 smtClean="0"/>
              <a:t>ICP</a:t>
            </a:r>
            <a:endParaRPr lang="ko-KR" altLang="en-US" sz="4000" b="1" dirty="0">
              <a:solidFill>
                <a:srgbClr val="002060"/>
              </a:solidFill>
              <a:cs typeface="Arial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E3BFFD28-F7AC-45E5-A18B-80178BC90055}"/>
              </a:ext>
            </a:extLst>
          </p:cNvPr>
          <p:cNvGrpSpPr/>
          <p:nvPr/>
        </p:nvGrpSpPr>
        <p:grpSpPr>
          <a:xfrm flipH="1">
            <a:off x="-8" y="1983720"/>
            <a:ext cx="3311190" cy="810180"/>
            <a:chOff x="2153502" y="2017026"/>
            <a:chExt cx="2286358" cy="376921"/>
          </a:xfrm>
        </p:grpSpPr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xmlns="" id="{A2F178FF-64AC-484B-9B35-7C72AF1EF2C6}"/>
                </a:ext>
              </a:extLst>
            </p:cNvPr>
            <p:cNvSpPr/>
            <p:nvPr/>
          </p:nvSpPr>
          <p:spPr>
            <a:xfrm>
              <a:off x="4319543" y="2027138"/>
              <a:ext cx="115353" cy="366809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292963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0 w 914400"/>
                <a:gd name="connsiteY4" fmla="*/ 292963 h 1207363"/>
                <a:gd name="connsiteX0" fmla="*/ 612559 w 914400"/>
                <a:gd name="connsiteY0" fmla="*/ 8877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612559 w 914400"/>
                <a:gd name="connsiteY4" fmla="*/ 8877 h 1207363"/>
                <a:gd name="connsiteX0" fmla="*/ 0 w 301841"/>
                <a:gd name="connsiteY0" fmla="*/ 8877 h 1207363"/>
                <a:gd name="connsiteX1" fmla="*/ 301841 w 301841"/>
                <a:gd name="connsiteY1" fmla="*/ 0 h 1207363"/>
                <a:gd name="connsiteX2" fmla="*/ 301841 w 301841"/>
                <a:gd name="connsiteY2" fmla="*/ 1207363 h 1207363"/>
                <a:gd name="connsiteX3" fmla="*/ 186432 w 301841"/>
                <a:gd name="connsiteY3" fmla="*/ 408372 h 1207363"/>
                <a:gd name="connsiteX4" fmla="*/ 0 w 301841"/>
                <a:gd name="connsiteY4" fmla="*/ 8877 h 1207363"/>
                <a:gd name="connsiteX0" fmla="*/ 0 w 133166"/>
                <a:gd name="connsiteY0" fmla="*/ 0 h 1207364"/>
                <a:gd name="connsiteX1" fmla="*/ 133166 w 133166"/>
                <a:gd name="connsiteY1" fmla="*/ 1 h 1207364"/>
                <a:gd name="connsiteX2" fmla="*/ 133166 w 133166"/>
                <a:gd name="connsiteY2" fmla="*/ 1207364 h 1207364"/>
                <a:gd name="connsiteX3" fmla="*/ 17757 w 133166"/>
                <a:gd name="connsiteY3" fmla="*/ 408373 h 1207364"/>
                <a:gd name="connsiteX4" fmla="*/ 0 w 133166"/>
                <a:gd name="connsiteY4" fmla="*/ 0 h 1207364"/>
                <a:gd name="connsiteX0" fmla="*/ 0 w 142044"/>
                <a:gd name="connsiteY0" fmla="*/ 0 h 408373"/>
                <a:gd name="connsiteX1" fmla="*/ 133166 w 142044"/>
                <a:gd name="connsiteY1" fmla="*/ 1 h 408373"/>
                <a:gd name="connsiteX2" fmla="*/ 142044 w 142044"/>
                <a:gd name="connsiteY2" fmla="*/ 301842 h 408373"/>
                <a:gd name="connsiteX3" fmla="*/ 17757 w 142044"/>
                <a:gd name="connsiteY3" fmla="*/ 408373 h 408373"/>
                <a:gd name="connsiteX4" fmla="*/ 0 w 142044"/>
                <a:gd name="connsiteY4" fmla="*/ 0 h 408373"/>
                <a:gd name="connsiteX0" fmla="*/ 0 w 133166"/>
                <a:gd name="connsiteY0" fmla="*/ 0 h 408373"/>
                <a:gd name="connsiteX1" fmla="*/ 133166 w 133166"/>
                <a:gd name="connsiteY1" fmla="*/ 1 h 408373"/>
                <a:gd name="connsiteX2" fmla="*/ 118293 w 133166"/>
                <a:gd name="connsiteY2" fmla="*/ 313717 h 408373"/>
                <a:gd name="connsiteX3" fmla="*/ 17757 w 133166"/>
                <a:gd name="connsiteY3" fmla="*/ 408373 h 408373"/>
                <a:gd name="connsiteX4" fmla="*/ 0 w 133166"/>
                <a:gd name="connsiteY4" fmla="*/ 0 h 408373"/>
                <a:gd name="connsiteX0" fmla="*/ 0 w 118293"/>
                <a:gd name="connsiteY0" fmla="*/ 5937 h 414310"/>
                <a:gd name="connsiteX1" fmla="*/ 115353 w 118293"/>
                <a:gd name="connsiteY1" fmla="*/ 0 h 414310"/>
                <a:gd name="connsiteX2" fmla="*/ 118293 w 118293"/>
                <a:gd name="connsiteY2" fmla="*/ 319654 h 414310"/>
                <a:gd name="connsiteX3" fmla="*/ 17757 w 118293"/>
                <a:gd name="connsiteY3" fmla="*/ 414310 h 414310"/>
                <a:gd name="connsiteX4" fmla="*/ 0 w 118293"/>
                <a:gd name="connsiteY4" fmla="*/ 5937 h 414310"/>
                <a:gd name="connsiteX0" fmla="*/ 0 w 118293"/>
                <a:gd name="connsiteY0" fmla="*/ 5937 h 366809"/>
                <a:gd name="connsiteX1" fmla="*/ 115353 w 118293"/>
                <a:gd name="connsiteY1" fmla="*/ 0 h 366809"/>
                <a:gd name="connsiteX2" fmla="*/ 118293 w 118293"/>
                <a:gd name="connsiteY2" fmla="*/ 319654 h 366809"/>
                <a:gd name="connsiteX3" fmla="*/ 5882 w 118293"/>
                <a:gd name="connsiteY3" fmla="*/ 366809 h 366809"/>
                <a:gd name="connsiteX4" fmla="*/ 0 w 118293"/>
                <a:gd name="connsiteY4" fmla="*/ 5937 h 366809"/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3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</a:schemeClr>
                </a:gs>
                <a:gs pos="100000">
                  <a:schemeClr val="accent1">
                    <a:lumMod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xmlns="" id="{CDBA9DB5-7BA5-41CD-8BFA-D077A0C8D3B3}"/>
                </a:ext>
              </a:extLst>
            </p:cNvPr>
            <p:cNvSpPr/>
            <p:nvPr/>
          </p:nvSpPr>
          <p:spPr>
            <a:xfrm flipH="1">
              <a:off x="2153502" y="2017026"/>
              <a:ext cx="2286358" cy="288032"/>
            </a:xfrm>
            <a:custGeom>
              <a:avLst/>
              <a:gdLst>
                <a:gd name="connsiteX0" fmla="*/ 0 w 5285462"/>
                <a:gd name="connsiteY0" fmla="*/ 0 h 576064"/>
                <a:gd name="connsiteX1" fmla="*/ 4724629 w 5285462"/>
                <a:gd name="connsiteY1" fmla="*/ 0 h 576064"/>
                <a:gd name="connsiteX2" fmla="*/ 5285462 w 5285462"/>
                <a:gd name="connsiteY2" fmla="*/ 576064 h 576064"/>
                <a:gd name="connsiteX3" fmla="*/ 0 w 5285462"/>
                <a:gd name="connsiteY3" fmla="*/ 576064 h 576064"/>
                <a:gd name="connsiteX4" fmla="*/ 0 w 5285462"/>
                <a:gd name="connsiteY4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462" h="576064">
                  <a:moveTo>
                    <a:pt x="0" y="0"/>
                  </a:moveTo>
                  <a:lnTo>
                    <a:pt x="4724629" y="0"/>
                  </a:lnTo>
                  <a:lnTo>
                    <a:pt x="5285462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0" name="Text Placeholder 35">
            <a:extLst>
              <a:ext uri="{FF2B5EF4-FFF2-40B4-BE49-F238E27FC236}">
                <a16:creationId xmlns:a16="http://schemas.microsoft.com/office/drawing/2014/main" xmlns="" id="{9028EE34-BB64-4BC3-8893-11A5ACE48D24}"/>
              </a:ext>
            </a:extLst>
          </p:cNvPr>
          <p:cNvSpPr txBox="1">
            <a:spLocks/>
          </p:cNvSpPr>
          <p:nvPr/>
        </p:nvSpPr>
        <p:spPr>
          <a:xfrm>
            <a:off x="257166" y="1975551"/>
            <a:ext cx="2506807" cy="633433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8100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solidFill>
                  <a:schemeClr val="tx1"/>
                </a:solidFill>
              </a:rPr>
              <a:t>Pengertian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6D75C5A-54DC-46FC-99E6-0DA217D00068}"/>
              </a:ext>
            </a:extLst>
          </p:cNvPr>
          <p:cNvSpPr txBox="1"/>
          <p:nvPr/>
        </p:nvSpPr>
        <p:spPr>
          <a:xfrm>
            <a:off x="722252" y="2975172"/>
            <a:ext cx="58706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Cache server</a:t>
            </a:r>
            <a:r>
              <a:rPr lang="en-US" sz="2400" dirty="0"/>
              <a:t> </a:t>
            </a:r>
            <a:r>
              <a:rPr lang="en-US" sz="2400" dirty="0" err="1"/>
              <a:t>dapat</a:t>
            </a:r>
            <a:r>
              <a:rPr lang="en-US" sz="2400" dirty="0"/>
              <a:t> Anda </a:t>
            </a:r>
            <a:r>
              <a:rPr lang="en-US" sz="2400" dirty="0" err="1"/>
              <a:t>kombinasikan</a:t>
            </a:r>
            <a:r>
              <a:rPr lang="en-US" sz="2400" dirty="0"/>
              <a:t> </a:t>
            </a:r>
            <a:r>
              <a:rPr lang="en-US" sz="2400" dirty="0" err="1"/>
              <a:t>menjadi</a:t>
            </a:r>
            <a:r>
              <a:rPr lang="en-US" sz="2400" dirty="0"/>
              <a:t> </a:t>
            </a:r>
            <a:r>
              <a:rPr lang="en-US" sz="2400" dirty="0" err="1"/>
              <a:t>sebuah</a:t>
            </a:r>
            <a:r>
              <a:rPr lang="en-US" sz="2400" dirty="0"/>
              <a:t> </a:t>
            </a:r>
            <a:r>
              <a:rPr lang="en-US" sz="2400" dirty="0" err="1"/>
              <a:t>topologi</a:t>
            </a:r>
            <a:r>
              <a:rPr lang="en-US" sz="2400" dirty="0"/>
              <a:t> </a:t>
            </a:r>
            <a:r>
              <a:rPr lang="en-US" sz="2400" dirty="0" err="1"/>
              <a:t>baru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saling</a:t>
            </a:r>
            <a:r>
              <a:rPr lang="en-US" sz="2400" dirty="0"/>
              <a:t> </a:t>
            </a:r>
            <a:r>
              <a:rPr lang="en-US" sz="2400" dirty="0" err="1"/>
              <a:t>bekerja</a:t>
            </a:r>
            <a:r>
              <a:rPr lang="en-US" sz="2400" dirty="0"/>
              <a:t> </a:t>
            </a:r>
            <a:r>
              <a:rPr lang="en-US" sz="2400" dirty="0" err="1"/>
              <a:t>sama</a:t>
            </a:r>
            <a:r>
              <a:rPr lang="en-US" sz="2400" dirty="0"/>
              <a:t> </a:t>
            </a:r>
            <a:r>
              <a:rPr lang="en-US" sz="2400" dirty="0" err="1"/>
              <a:t>guna</a:t>
            </a:r>
            <a:r>
              <a:rPr lang="en-US" sz="2400" dirty="0"/>
              <a:t> </a:t>
            </a:r>
            <a:r>
              <a:rPr lang="en-US" sz="2400" dirty="0" err="1"/>
              <a:t>menghasilkan</a:t>
            </a:r>
            <a:r>
              <a:rPr lang="en-US" sz="2400" dirty="0"/>
              <a:t> </a:t>
            </a:r>
            <a:r>
              <a:rPr lang="en-US" sz="2400" dirty="0" err="1"/>
              <a:t>kecepatan</a:t>
            </a:r>
            <a:r>
              <a:rPr lang="en-US" sz="2400" dirty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/>
              <a:t>pengaksesan</a:t>
            </a:r>
            <a:r>
              <a:rPr lang="en-US" sz="2400" dirty="0"/>
              <a:t> dan </a:t>
            </a:r>
            <a:r>
              <a:rPr lang="en-US" sz="2400" dirty="0" err="1"/>
              <a:t>penyimpanan</a:t>
            </a:r>
            <a:r>
              <a:rPr lang="en-US" sz="2400" dirty="0"/>
              <a:t> </a:t>
            </a:r>
            <a:r>
              <a:rPr lang="en-US" sz="2400" dirty="0" err="1"/>
              <a:t>konten</a:t>
            </a:r>
            <a:r>
              <a:rPr lang="en-US" sz="2400" dirty="0"/>
              <a:t> </a:t>
            </a:r>
            <a:r>
              <a:rPr lang="en-US" sz="2400" i="1" dirty="0"/>
              <a:t>web</a:t>
            </a:r>
            <a:r>
              <a:rPr lang="en-US" sz="2400" dirty="0"/>
              <a:t> yang </a:t>
            </a:r>
            <a:r>
              <a:rPr lang="en-US" sz="2400" dirty="0" err="1"/>
              <a:t>sering</a:t>
            </a:r>
            <a:r>
              <a:rPr lang="en-US" sz="2400" dirty="0"/>
              <a:t>  </a:t>
            </a:r>
            <a:r>
              <a:rPr lang="en-US" sz="2400" dirty="0" err="1"/>
              <a:t>disebut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b="1" dirty="0"/>
              <a:t>ICP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b="1" i="1" dirty="0"/>
              <a:t>Internet Cache Protocol.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414731BE-0B6D-4A21-BEE8-E720C6F2E00A}"/>
              </a:ext>
            </a:extLst>
          </p:cNvPr>
          <p:cNvGrpSpPr/>
          <p:nvPr/>
        </p:nvGrpSpPr>
        <p:grpSpPr>
          <a:xfrm flipH="1">
            <a:off x="5841242" y="1197639"/>
            <a:ext cx="5619368" cy="5107627"/>
            <a:chOff x="1190625" y="1461207"/>
            <a:chExt cx="5939913" cy="505650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xmlns="" id="{4AB45A84-3459-4CF7-939B-78FB3F79A965}"/>
                </a:ext>
              </a:extLst>
            </p:cNvPr>
            <p:cNvGrpSpPr/>
            <p:nvPr/>
          </p:nvGrpSpPr>
          <p:grpSpPr>
            <a:xfrm rot="20292490" flipH="1">
              <a:off x="3271474" y="1461207"/>
              <a:ext cx="815779" cy="4805742"/>
              <a:chOff x="6012160" y="2713784"/>
              <a:chExt cx="713285" cy="4201951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xmlns="" id="{4AE68A92-1319-4B4C-857C-DDA3EA848244}"/>
                  </a:ext>
                </a:extLst>
              </p:cNvPr>
              <p:cNvGrpSpPr/>
              <p:nvPr/>
            </p:nvGrpSpPr>
            <p:grpSpPr>
              <a:xfrm>
                <a:off x="6012160" y="6136594"/>
                <a:ext cx="713025" cy="779141"/>
                <a:chOff x="2195736" y="5121188"/>
                <a:chExt cx="901189" cy="900100"/>
              </a:xfrm>
            </p:grpSpPr>
            <p:sp>
              <p:nvSpPr>
                <p:cNvPr id="60" name="Rectangle 8">
                  <a:extLst>
                    <a:ext uri="{FF2B5EF4-FFF2-40B4-BE49-F238E27FC236}">
                      <a16:creationId xmlns:a16="http://schemas.microsoft.com/office/drawing/2014/main" xmlns="" id="{B49751E2-70C2-4DC6-A699-0E22F813B28A}"/>
                    </a:ext>
                  </a:extLst>
                </p:cNvPr>
                <p:cNvSpPr/>
                <p:nvPr/>
              </p:nvSpPr>
              <p:spPr>
                <a:xfrm>
                  <a:off x="2195736" y="5121188"/>
                  <a:ext cx="901189" cy="90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2378" h="1800199">
                      <a:moveTo>
                        <a:pt x="0" y="0"/>
                      </a:moveTo>
                      <a:lnTo>
                        <a:pt x="1802378" y="0"/>
                      </a:lnTo>
                      <a:lnTo>
                        <a:pt x="1802378" y="289727"/>
                      </a:lnTo>
                      <a:lnTo>
                        <a:pt x="1801366" y="289727"/>
                      </a:lnTo>
                      <a:lnTo>
                        <a:pt x="901188" y="1800199"/>
                      </a:lnTo>
                      <a:lnTo>
                        <a:pt x="1012" y="289727"/>
                      </a:lnTo>
                      <a:lnTo>
                        <a:pt x="0" y="289727"/>
                      </a:lnTo>
                      <a:lnTo>
                        <a:pt x="0" y="2880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lumMod val="55000"/>
                        <a:lumOff val="45000"/>
                      </a:schemeClr>
                    </a:gs>
                    <a:gs pos="100000">
                      <a:schemeClr val="accent6">
                        <a:lumMod val="55000"/>
                        <a:lumOff val="45000"/>
                      </a:schemeClr>
                    </a:gs>
                  </a:gsLst>
                  <a:lin ang="19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ea typeface="+mj-ea"/>
                  </a:endParaRPr>
                </a:p>
              </p:txBody>
            </p:sp>
            <p:sp>
              <p:nvSpPr>
                <p:cNvPr id="61" name="Rectangle 8">
                  <a:extLst>
                    <a:ext uri="{FF2B5EF4-FFF2-40B4-BE49-F238E27FC236}">
                      <a16:creationId xmlns:a16="http://schemas.microsoft.com/office/drawing/2014/main" xmlns="" id="{AF157A28-0454-4F07-995E-B2D54E2DC263}"/>
                    </a:ext>
                  </a:extLst>
                </p:cNvPr>
                <p:cNvSpPr/>
                <p:nvPr/>
              </p:nvSpPr>
              <p:spPr>
                <a:xfrm>
                  <a:off x="2195737" y="5121188"/>
                  <a:ext cx="679522" cy="893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9043" h="1787331">
                      <a:moveTo>
                        <a:pt x="0" y="0"/>
                      </a:moveTo>
                      <a:lnTo>
                        <a:pt x="1359043" y="0"/>
                      </a:lnTo>
                      <a:lnTo>
                        <a:pt x="1359043" y="212596"/>
                      </a:lnTo>
                      <a:lnTo>
                        <a:pt x="893519" y="1787331"/>
                      </a:lnTo>
                      <a:lnTo>
                        <a:pt x="1012" y="289727"/>
                      </a:lnTo>
                      <a:lnTo>
                        <a:pt x="0" y="289727"/>
                      </a:lnTo>
                      <a:lnTo>
                        <a:pt x="0" y="2880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lumMod val="45000"/>
                        <a:lumOff val="55000"/>
                      </a:schemeClr>
                    </a:gs>
                    <a:gs pos="100000">
                      <a:schemeClr val="accent6">
                        <a:lumMod val="45000"/>
                        <a:lumOff val="55000"/>
                      </a:schemeClr>
                    </a:gs>
                  </a:gsLst>
                  <a:lin ang="19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ea typeface="+mj-ea"/>
                  </a:endParaRPr>
                </a:p>
              </p:txBody>
            </p:sp>
            <p:sp>
              <p:nvSpPr>
                <p:cNvPr id="62" name="Rectangle 8">
                  <a:extLst>
                    <a:ext uri="{FF2B5EF4-FFF2-40B4-BE49-F238E27FC236}">
                      <a16:creationId xmlns:a16="http://schemas.microsoft.com/office/drawing/2014/main" xmlns="" id="{1901FC70-0279-4CEF-BD46-4CFB841FAB96}"/>
                    </a:ext>
                  </a:extLst>
                </p:cNvPr>
                <p:cNvSpPr/>
                <p:nvPr/>
              </p:nvSpPr>
              <p:spPr>
                <a:xfrm>
                  <a:off x="2195737" y="5121188"/>
                  <a:ext cx="450922" cy="8949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1843" h="1789890">
                      <a:moveTo>
                        <a:pt x="0" y="0"/>
                      </a:moveTo>
                      <a:lnTo>
                        <a:pt x="897414" y="0"/>
                      </a:lnTo>
                      <a:lnTo>
                        <a:pt x="901843" y="212596"/>
                      </a:lnTo>
                      <a:lnTo>
                        <a:pt x="895045" y="1789890"/>
                      </a:lnTo>
                      <a:lnTo>
                        <a:pt x="1012" y="289727"/>
                      </a:lnTo>
                      <a:lnTo>
                        <a:pt x="0" y="289727"/>
                      </a:lnTo>
                      <a:lnTo>
                        <a:pt x="0" y="2880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lumMod val="30000"/>
                        <a:lumOff val="70000"/>
                      </a:schemeClr>
                    </a:gs>
                    <a:gs pos="100000">
                      <a:schemeClr val="accent6">
                        <a:lumMod val="30000"/>
                        <a:lumOff val="70000"/>
                      </a:schemeClr>
                    </a:gs>
                  </a:gsLst>
                  <a:lin ang="19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ea typeface="+mj-ea"/>
                  </a:endParaRPr>
                </a:p>
              </p:txBody>
            </p:sp>
            <p:sp>
              <p:nvSpPr>
                <p:cNvPr id="63" name="Rectangle 8">
                  <a:extLst>
                    <a:ext uri="{FF2B5EF4-FFF2-40B4-BE49-F238E27FC236}">
                      <a16:creationId xmlns:a16="http://schemas.microsoft.com/office/drawing/2014/main" xmlns="" id="{D71B9BA5-62A1-481A-8E15-F98C533BFC50}"/>
                    </a:ext>
                  </a:extLst>
                </p:cNvPr>
                <p:cNvSpPr/>
                <p:nvPr/>
              </p:nvSpPr>
              <p:spPr>
                <a:xfrm>
                  <a:off x="2195736" y="5121188"/>
                  <a:ext cx="448123" cy="895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6246" h="1791906">
                      <a:moveTo>
                        <a:pt x="0" y="0"/>
                      </a:moveTo>
                      <a:lnTo>
                        <a:pt x="440115" y="0"/>
                      </a:lnTo>
                      <a:lnTo>
                        <a:pt x="452263" y="212596"/>
                      </a:lnTo>
                      <a:lnTo>
                        <a:pt x="896246" y="1791906"/>
                      </a:lnTo>
                      <a:lnTo>
                        <a:pt x="1012" y="289727"/>
                      </a:lnTo>
                      <a:lnTo>
                        <a:pt x="0" y="289727"/>
                      </a:lnTo>
                      <a:lnTo>
                        <a:pt x="0" y="2880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lumMod val="20000"/>
                        <a:lumOff val="8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19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ea typeface="+mj-ea"/>
                  </a:endParaRPr>
                </a:p>
              </p:txBody>
            </p:sp>
            <p:sp>
              <p:nvSpPr>
                <p:cNvPr id="64" name="Rectangle 8">
                  <a:extLst>
                    <a:ext uri="{FF2B5EF4-FFF2-40B4-BE49-F238E27FC236}">
                      <a16:creationId xmlns:a16="http://schemas.microsoft.com/office/drawing/2014/main" xmlns="" id="{AA8C5A84-D6B4-43AC-BF35-7BB785375681}"/>
                    </a:ext>
                  </a:extLst>
                </p:cNvPr>
                <p:cNvSpPr/>
                <p:nvPr/>
              </p:nvSpPr>
              <p:spPr>
                <a:xfrm>
                  <a:off x="2542419" y="5815404"/>
                  <a:ext cx="203587" cy="2045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1810" h="1800199">
                      <a:moveTo>
                        <a:pt x="229620" y="140779"/>
                      </a:moveTo>
                      <a:cubicBezTo>
                        <a:pt x="334730" y="140779"/>
                        <a:pt x="422984" y="212958"/>
                        <a:pt x="445844" y="310765"/>
                      </a:cubicBezTo>
                      <a:lnTo>
                        <a:pt x="454300" y="310765"/>
                      </a:lnTo>
                      <a:lnTo>
                        <a:pt x="462757" y="310765"/>
                      </a:lnTo>
                      <a:cubicBezTo>
                        <a:pt x="485617" y="212958"/>
                        <a:pt x="573869" y="140779"/>
                        <a:pt x="678980" y="140779"/>
                      </a:cubicBezTo>
                      <a:cubicBezTo>
                        <a:pt x="784090" y="140779"/>
                        <a:pt x="872344" y="212958"/>
                        <a:pt x="895204" y="310765"/>
                      </a:cubicBezTo>
                      <a:lnTo>
                        <a:pt x="903659" y="310765"/>
                      </a:lnTo>
                      <a:lnTo>
                        <a:pt x="903660" y="310765"/>
                      </a:lnTo>
                      <a:lnTo>
                        <a:pt x="912116" y="310765"/>
                      </a:lnTo>
                      <a:cubicBezTo>
                        <a:pt x="934976" y="212958"/>
                        <a:pt x="1023228" y="140779"/>
                        <a:pt x="1128339" y="140779"/>
                      </a:cubicBezTo>
                      <a:cubicBezTo>
                        <a:pt x="1233450" y="140779"/>
                        <a:pt x="1321703" y="212958"/>
                        <a:pt x="1344563" y="310765"/>
                      </a:cubicBezTo>
                      <a:lnTo>
                        <a:pt x="1353019" y="310765"/>
                      </a:lnTo>
                      <a:lnTo>
                        <a:pt x="1361476" y="310765"/>
                      </a:lnTo>
                      <a:cubicBezTo>
                        <a:pt x="1384336" y="212958"/>
                        <a:pt x="1472588" y="140779"/>
                        <a:pt x="1577699" y="140779"/>
                      </a:cubicBezTo>
                      <a:cubicBezTo>
                        <a:pt x="1680932" y="140779"/>
                        <a:pt x="1767904" y="210402"/>
                        <a:pt x="1791810" y="305762"/>
                      </a:cubicBezTo>
                      <a:lnTo>
                        <a:pt x="901188" y="1800199"/>
                      </a:lnTo>
                      <a:lnTo>
                        <a:pt x="13460" y="310615"/>
                      </a:lnTo>
                      <a:cubicBezTo>
                        <a:pt x="36351" y="212881"/>
                        <a:pt x="124565" y="140779"/>
                        <a:pt x="229620" y="140779"/>
                      </a:cubicBezTo>
                      <a:close/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4940" y="0"/>
                      </a:lnTo>
                      <a:lnTo>
                        <a:pt x="4940" y="296318"/>
                      </a:lnTo>
                      <a:lnTo>
                        <a:pt x="1012" y="289727"/>
                      </a:lnTo>
                      <a:lnTo>
                        <a:pt x="1" y="289727"/>
                      </a:lnTo>
                      <a:lnTo>
                        <a:pt x="0" y="289727"/>
                      </a:lnTo>
                      <a:lnTo>
                        <a:pt x="0" y="288030"/>
                      </a:lnTo>
                      <a:close/>
                    </a:path>
                  </a:pathLst>
                </a:custGeom>
                <a:gradFill>
                  <a:gsLst>
                    <a:gs pos="1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60000"/>
                        <a:lumOff val="4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ea typeface="+mj-ea"/>
                  </a:endParaRPr>
                </a:p>
              </p:txBody>
            </p: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xmlns="" id="{C1535110-F559-4649-86AA-04673D03FCE2}"/>
                  </a:ext>
                </a:extLst>
              </p:cNvPr>
              <p:cNvGrpSpPr/>
              <p:nvPr/>
            </p:nvGrpSpPr>
            <p:grpSpPr>
              <a:xfrm>
                <a:off x="6012160" y="2852936"/>
                <a:ext cx="713025" cy="3354284"/>
                <a:chOff x="6012160" y="2852936"/>
                <a:chExt cx="713025" cy="3354284"/>
              </a:xfrm>
            </p:grpSpPr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xmlns="" id="{D8871D71-6523-464E-84D0-53DC479A2B6E}"/>
                    </a:ext>
                  </a:extLst>
                </p:cNvPr>
                <p:cNvGrpSpPr/>
                <p:nvPr/>
              </p:nvGrpSpPr>
              <p:grpSpPr>
                <a:xfrm>
                  <a:off x="6012160" y="5085257"/>
                  <a:ext cx="713025" cy="1121963"/>
                  <a:chOff x="6012160" y="5085257"/>
                  <a:chExt cx="713025" cy="1121963"/>
                </a:xfrm>
              </p:grpSpPr>
              <p:sp>
                <p:nvSpPr>
                  <p:cNvPr id="57" name="Rectangle 2">
                    <a:extLst>
                      <a:ext uri="{FF2B5EF4-FFF2-40B4-BE49-F238E27FC236}">
                        <a16:creationId xmlns:a16="http://schemas.microsoft.com/office/drawing/2014/main" xmlns="" id="{4D15896A-C34D-4000-A4B2-52F9CEB0A14D}"/>
                      </a:ext>
                    </a:extLst>
                  </p:cNvPr>
                  <p:cNvSpPr/>
                  <p:nvPr/>
                </p:nvSpPr>
                <p:spPr>
                  <a:xfrm>
                    <a:off x="6012160" y="5085257"/>
                    <a:ext cx="237600" cy="112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61" h="4392488">
                        <a:moveTo>
                          <a:pt x="0" y="0"/>
                        </a:moveTo>
                        <a:lnTo>
                          <a:pt x="571061" y="0"/>
                        </a:lnTo>
                        <a:lnTo>
                          <a:pt x="571061" y="4392488"/>
                        </a:lnTo>
                        <a:lnTo>
                          <a:pt x="560315" y="4392488"/>
                        </a:lnTo>
                        <a:cubicBezTo>
                          <a:pt x="531263" y="4268191"/>
                          <a:pt x="419108" y="4176464"/>
                          <a:pt x="285530" y="4176464"/>
                        </a:cubicBezTo>
                        <a:cubicBezTo>
                          <a:pt x="151952" y="4176464"/>
                          <a:pt x="39798" y="4268191"/>
                          <a:pt x="10747" y="4392488"/>
                        </a:cubicBezTo>
                        <a:lnTo>
                          <a:pt x="0" y="4392488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1">
                      <a:ea typeface="+mj-ea"/>
                    </a:endParaRPr>
                  </a:p>
                </p:txBody>
              </p:sp>
              <p:sp>
                <p:nvSpPr>
                  <p:cNvPr id="58" name="Rectangle 2">
                    <a:extLst>
                      <a:ext uri="{FF2B5EF4-FFF2-40B4-BE49-F238E27FC236}">
                        <a16:creationId xmlns:a16="http://schemas.microsoft.com/office/drawing/2014/main" xmlns="" id="{D9DC5597-864E-4E95-8BFB-6BC9CDA6BFDB}"/>
                      </a:ext>
                    </a:extLst>
                  </p:cNvPr>
                  <p:cNvSpPr/>
                  <p:nvPr/>
                </p:nvSpPr>
                <p:spPr>
                  <a:xfrm>
                    <a:off x="6249872" y="5085257"/>
                    <a:ext cx="237600" cy="112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61" h="4392488">
                        <a:moveTo>
                          <a:pt x="0" y="0"/>
                        </a:moveTo>
                        <a:lnTo>
                          <a:pt x="571061" y="0"/>
                        </a:lnTo>
                        <a:lnTo>
                          <a:pt x="571061" y="4392488"/>
                        </a:lnTo>
                        <a:lnTo>
                          <a:pt x="560315" y="4392488"/>
                        </a:lnTo>
                        <a:cubicBezTo>
                          <a:pt x="531263" y="4268191"/>
                          <a:pt x="419108" y="4176464"/>
                          <a:pt x="285530" y="4176464"/>
                        </a:cubicBezTo>
                        <a:cubicBezTo>
                          <a:pt x="151952" y="4176464"/>
                          <a:pt x="39798" y="4268191"/>
                          <a:pt x="10747" y="4392488"/>
                        </a:cubicBezTo>
                        <a:lnTo>
                          <a:pt x="0" y="4392488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1">
                      <a:ea typeface="+mj-ea"/>
                    </a:endParaRPr>
                  </a:p>
                </p:txBody>
              </p:sp>
              <p:sp>
                <p:nvSpPr>
                  <p:cNvPr id="59" name="Rectangle 2">
                    <a:extLst>
                      <a:ext uri="{FF2B5EF4-FFF2-40B4-BE49-F238E27FC236}">
                        <a16:creationId xmlns:a16="http://schemas.microsoft.com/office/drawing/2014/main" xmlns="" id="{67A6AEBD-89B3-4DDA-AE98-F871B8C3815E}"/>
                      </a:ext>
                    </a:extLst>
                  </p:cNvPr>
                  <p:cNvSpPr/>
                  <p:nvPr/>
                </p:nvSpPr>
                <p:spPr>
                  <a:xfrm>
                    <a:off x="6487585" y="5085257"/>
                    <a:ext cx="237600" cy="112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61" h="4392488">
                        <a:moveTo>
                          <a:pt x="0" y="0"/>
                        </a:moveTo>
                        <a:lnTo>
                          <a:pt x="571061" y="0"/>
                        </a:lnTo>
                        <a:lnTo>
                          <a:pt x="571061" y="4392488"/>
                        </a:lnTo>
                        <a:lnTo>
                          <a:pt x="560315" y="4392488"/>
                        </a:lnTo>
                        <a:cubicBezTo>
                          <a:pt x="531263" y="4268191"/>
                          <a:pt x="419108" y="4176464"/>
                          <a:pt x="285530" y="4176464"/>
                        </a:cubicBezTo>
                        <a:cubicBezTo>
                          <a:pt x="151952" y="4176464"/>
                          <a:pt x="39798" y="4268191"/>
                          <a:pt x="10747" y="4392488"/>
                        </a:cubicBezTo>
                        <a:lnTo>
                          <a:pt x="0" y="439248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1">
                      <a:ea typeface="+mj-ea"/>
                    </a:endParaRPr>
                  </a:p>
                </p:txBody>
              </p:sp>
            </p:grp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xmlns="" id="{DAA54537-BC83-4AA2-A887-D5046CE3E36A}"/>
                    </a:ext>
                  </a:extLst>
                </p:cNvPr>
                <p:cNvGrpSpPr/>
                <p:nvPr/>
              </p:nvGrpSpPr>
              <p:grpSpPr>
                <a:xfrm>
                  <a:off x="6012160" y="2852936"/>
                  <a:ext cx="713025" cy="2232322"/>
                  <a:chOff x="6012160" y="2852936"/>
                  <a:chExt cx="713025" cy="2232322"/>
                </a:xfrm>
              </p:grpSpPr>
              <p:sp>
                <p:nvSpPr>
                  <p:cNvPr id="54" name="Rectangle 53">
                    <a:extLst>
                      <a:ext uri="{FF2B5EF4-FFF2-40B4-BE49-F238E27FC236}">
                        <a16:creationId xmlns:a16="http://schemas.microsoft.com/office/drawing/2014/main" xmlns="" id="{FBF62F95-C4CB-4254-8BAF-6DE9CD84CEB0}"/>
                      </a:ext>
                    </a:extLst>
                  </p:cNvPr>
                  <p:cNvSpPr/>
                  <p:nvPr/>
                </p:nvSpPr>
                <p:spPr>
                  <a:xfrm>
                    <a:off x="6487585" y="2852936"/>
                    <a:ext cx="237600" cy="2232322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 sz="2701">
                      <a:ea typeface="+mj-ea"/>
                    </a:endParaRPr>
                  </a:p>
                </p:txBody>
              </p:sp>
              <p:sp>
                <p:nvSpPr>
                  <p:cNvPr id="55" name="Rectangle 54">
                    <a:extLst>
                      <a:ext uri="{FF2B5EF4-FFF2-40B4-BE49-F238E27FC236}">
                        <a16:creationId xmlns:a16="http://schemas.microsoft.com/office/drawing/2014/main" xmlns="" id="{A870E4FA-AB52-43DB-9253-41C090C8BA1E}"/>
                      </a:ext>
                    </a:extLst>
                  </p:cNvPr>
                  <p:cNvSpPr/>
                  <p:nvPr/>
                </p:nvSpPr>
                <p:spPr>
                  <a:xfrm>
                    <a:off x="6250133" y="2852936"/>
                    <a:ext cx="237600" cy="2232322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 sz="2701">
                      <a:ea typeface="+mj-ea"/>
                    </a:endParaRPr>
                  </a:p>
                </p:txBody>
              </p:sp>
              <p:sp>
                <p:nvSpPr>
                  <p:cNvPr id="56" name="Rectangle 55">
                    <a:extLst>
                      <a:ext uri="{FF2B5EF4-FFF2-40B4-BE49-F238E27FC236}">
                        <a16:creationId xmlns:a16="http://schemas.microsoft.com/office/drawing/2014/main" xmlns="" id="{C3233F79-7094-45B4-8660-64B16D51F6EE}"/>
                      </a:ext>
                    </a:extLst>
                  </p:cNvPr>
                  <p:cNvSpPr/>
                  <p:nvPr/>
                </p:nvSpPr>
                <p:spPr>
                  <a:xfrm>
                    <a:off x="6012160" y="2852936"/>
                    <a:ext cx="237600" cy="223232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 sz="2701">
                      <a:ea typeface="+mj-ea"/>
                    </a:endParaRPr>
                  </a:p>
                </p:txBody>
              </p:sp>
            </p:grpSp>
          </p:grpSp>
          <p:sp>
            <p:nvSpPr>
              <p:cNvPr id="50" name="Hexagon 1">
                <a:extLst>
                  <a:ext uri="{FF2B5EF4-FFF2-40B4-BE49-F238E27FC236}">
                    <a16:creationId xmlns:a16="http://schemas.microsoft.com/office/drawing/2014/main" xmlns="" id="{9CA10C6F-6168-485C-9A91-6DF1C6A06FB2}"/>
                  </a:ext>
                </a:extLst>
              </p:cNvPr>
              <p:cNvSpPr/>
              <p:nvPr/>
            </p:nvSpPr>
            <p:spPr>
              <a:xfrm rot="10800000" flipH="1" flipV="1">
                <a:off x="6012421" y="2713784"/>
                <a:ext cx="713024" cy="278304"/>
              </a:xfrm>
              <a:custGeom>
                <a:avLst/>
                <a:gdLst>
                  <a:gd name="connsiteX0" fmla="*/ 0 w 713024"/>
                  <a:gd name="connsiteY0" fmla="*/ 277692 h 555383"/>
                  <a:gd name="connsiteX1" fmla="*/ 138846 w 713024"/>
                  <a:gd name="connsiteY1" fmla="*/ 0 h 555383"/>
                  <a:gd name="connsiteX2" fmla="*/ 574178 w 713024"/>
                  <a:gd name="connsiteY2" fmla="*/ 0 h 555383"/>
                  <a:gd name="connsiteX3" fmla="*/ 713024 w 713024"/>
                  <a:gd name="connsiteY3" fmla="*/ 277692 h 555383"/>
                  <a:gd name="connsiteX4" fmla="*/ 574178 w 713024"/>
                  <a:gd name="connsiteY4" fmla="*/ 555383 h 555383"/>
                  <a:gd name="connsiteX5" fmla="*/ 138846 w 713024"/>
                  <a:gd name="connsiteY5" fmla="*/ 555383 h 555383"/>
                  <a:gd name="connsiteX6" fmla="*/ 0 w 713024"/>
                  <a:gd name="connsiteY6" fmla="*/ 277692 h 555383"/>
                  <a:gd name="connsiteX0" fmla="*/ 0 w 713024"/>
                  <a:gd name="connsiteY0" fmla="*/ 277692 h 555383"/>
                  <a:gd name="connsiteX1" fmla="*/ 138846 w 713024"/>
                  <a:gd name="connsiteY1" fmla="*/ 0 h 555383"/>
                  <a:gd name="connsiteX2" fmla="*/ 574178 w 713024"/>
                  <a:gd name="connsiteY2" fmla="*/ 0 h 555383"/>
                  <a:gd name="connsiteX3" fmla="*/ 713024 w 713024"/>
                  <a:gd name="connsiteY3" fmla="*/ 277692 h 555383"/>
                  <a:gd name="connsiteX4" fmla="*/ 574178 w 713024"/>
                  <a:gd name="connsiteY4" fmla="*/ 555383 h 555383"/>
                  <a:gd name="connsiteX5" fmla="*/ 231715 w 713024"/>
                  <a:gd name="connsiteY5" fmla="*/ 555383 h 555383"/>
                  <a:gd name="connsiteX6" fmla="*/ 0 w 713024"/>
                  <a:gd name="connsiteY6" fmla="*/ 277692 h 555383"/>
                  <a:gd name="connsiteX0" fmla="*/ 0 w 713024"/>
                  <a:gd name="connsiteY0" fmla="*/ 277692 h 555383"/>
                  <a:gd name="connsiteX1" fmla="*/ 138846 w 713024"/>
                  <a:gd name="connsiteY1" fmla="*/ 0 h 555383"/>
                  <a:gd name="connsiteX2" fmla="*/ 574178 w 713024"/>
                  <a:gd name="connsiteY2" fmla="*/ 0 h 555383"/>
                  <a:gd name="connsiteX3" fmla="*/ 713024 w 713024"/>
                  <a:gd name="connsiteY3" fmla="*/ 277692 h 555383"/>
                  <a:gd name="connsiteX4" fmla="*/ 490834 w 713024"/>
                  <a:gd name="connsiteY4" fmla="*/ 553001 h 555383"/>
                  <a:gd name="connsiteX5" fmla="*/ 231715 w 713024"/>
                  <a:gd name="connsiteY5" fmla="*/ 555383 h 555383"/>
                  <a:gd name="connsiteX6" fmla="*/ 0 w 713024"/>
                  <a:gd name="connsiteY6" fmla="*/ 277692 h 555383"/>
                  <a:gd name="connsiteX0" fmla="*/ 0 w 713024"/>
                  <a:gd name="connsiteY0" fmla="*/ 277692 h 555383"/>
                  <a:gd name="connsiteX1" fmla="*/ 217427 w 713024"/>
                  <a:gd name="connsiteY1" fmla="*/ 0 h 555383"/>
                  <a:gd name="connsiteX2" fmla="*/ 574178 w 713024"/>
                  <a:gd name="connsiteY2" fmla="*/ 0 h 555383"/>
                  <a:gd name="connsiteX3" fmla="*/ 713024 w 713024"/>
                  <a:gd name="connsiteY3" fmla="*/ 277692 h 555383"/>
                  <a:gd name="connsiteX4" fmla="*/ 490834 w 713024"/>
                  <a:gd name="connsiteY4" fmla="*/ 553001 h 555383"/>
                  <a:gd name="connsiteX5" fmla="*/ 231715 w 713024"/>
                  <a:gd name="connsiteY5" fmla="*/ 555383 h 555383"/>
                  <a:gd name="connsiteX6" fmla="*/ 0 w 713024"/>
                  <a:gd name="connsiteY6" fmla="*/ 277692 h 555383"/>
                  <a:gd name="connsiteX0" fmla="*/ 0 w 713024"/>
                  <a:gd name="connsiteY0" fmla="*/ 277692 h 555383"/>
                  <a:gd name="connsiteX1" fmla="*/ 217427 w 713024"/>
                  <a:gd name="connsiteY1" fmla="*/ 0 h 555383"/>
                  <a:gd name="connsiteX2" fmla="*/ 478928 w 713024"/>
                  <a:gd name="connsiteY2" fmla="*/ 7144 h 555383"/>
                  <a:gd name="connsiteX3" fmla="*/ 713024 w 713024"/>
                  <a:gd name="connsiteY3" fmla="*/ 277692 h 555383"/>
                  <a:gd name="connsiteX4" fmla="*/ 490834 w 713024"/>
                  <a:gd name="connsiteY4" fmla="*/ 553001 h 555383"/>
                  <a:gd name="connsiteX5" fmla="*/ 231715 w 713024"/>
                  <a:gd name="connsiteY5" fmla="*/ 555383 h 555383"/>
                  <a:gd name="connsiteX6" fmla="*/ 0 w 713024"/>
                  <a:gd name="connsiteY6" fmla="*/ 277692 h 555383"/>
                  <a:gd name="connsiteX0" fmla="*/ 0 w 713024"/>
                  <a:gd name="connsiteY0" fmla="*/ 277692 h 555383"/>
                  <a:gd name="connsiteX1" fmla="*/ 217427 w 713024"/>
                  <a:gd name="connsiteY1" fmla="*/ 0 h 555383"/>
                  <a:gd name="connsiteX2" fmla="*/ 486072 w 713024"/>
                  <a:gd name="connsiteY2" fmla="*/ 0 h 555383"/>
                  <a:gd name="connsiteX3" fmla="*/ 713024 w 713024"/>
                  <a:gd name="connsiteY3" fmla="*/ 277692 h 555383"/>
                  <a:gd name="connsiteX4" fmla="*/ 490834 w 713024"/>
                  <a:gd name="connsiteY4" fmla="*/ 553001 h 555383"/>
                  <a:gd name="connsiteX5" fmla="*/ 231715 w 713024"/>
                  <a:gd name="connsiteY5" fmla="*/ 555383 h 555383"/>
                  <a:gd name="connsiteX6" fmla="*/ 0 w 713024"/>
                  <a:gd name="connsiteY6" fmla="*/ 277692 h 555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024" h="555383">
                    <a:moveTo>
                      <a:pt x="0" y="277692"/>
                    </a:moveTo>
                    <a:lnTo>
                      <a:pt x="217427" y="0"/>
                    </a:lnTo>
                    <a:lnTo>
                      <a:pt x="486072" y="0"/>
                    </a:lnTo>
                    <a:lnTo>
                      <a:pt x="713024" y="277692"/>
                    </a:lnTo>
                    <a:lnTo>
                      <a:pt x="490834" y="553001"/>
                    </a:lnTo>
                    <a:lnTo>
                      <a:pt x="231715" y="555383"/>
                    </a:lnTo>
                    <a:lnTo>
                      <a:pt x="0" y="277692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" sy="9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xmlns="" id="{0835A1F2-5F4B-46EA-8C3B-121C8FF385A8}"/>
                  </a:ext>
                </a:extLst>
              </p:cNvPr>
              <p:cNvSpPr/>
              <p:nvPr/>
            </p:nvSpPr>
            <p:spPr>
              <a:xfrm>
                <a:off x="6270232" y="2798936"/>
                <a:ext cx="197403" cy="108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</p:grpSp>
        <p:sp>
          <p:nvSpPr>
            <p:cNvPr id="24" name="Freeform 55">
              <a:extLst>
                <a:ext uri="{FF2B5EF4-FFF2-40B4-BE49-F238E27FC236}">
                  <a16:creationId xmlns:a16="http://schemas.microsoft.com/office/drawing/2014/main" xmlns="" id="{37325DBE-DAB2-4061-B5AF-F3FFFDE30876}"/>
                </a:ext>
              </a:extLst>
            </p:cNvPr>
            <p:cNvSpPr/>
            <p:nvPr/>
          </p:nvSpPr>
          <p:spPr>
            <a:xfrm>
              <a:off x="4535231" y="6070606"/>
              <a:ext cx="2595307" cy="418626"/>
            </a:xfrm>
            <a:custGeom>
              <a:avLst/>
              <a:gdLst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85725 w 4124325"/>
                <a:gd name="connsiteY2" fmla="*/ 9525 h 838200"/>
                <a:gd name="connsiteX3" fmla="*/ 123825 w 4124325"/>
                <a:gd name="connsiteY3" fmla="*/ 19050 h 838200"/>
                <a:gd name="connsiteX4" fmla="*/ 209550 w 4124325"/>
                <a:gd name="connsiteY4" fmla="*/ 28575 h 838200"/>
                <a:gd name="connsiteX5" fmla="*/ 285750 w 4124325"/>
                <a:gd name="connsiteY5" fmla="*/ 38100 h 838200"/>
                <a:gd name="connsiteX6" fmla="*/ 323850 w 4124325"/>
                <a:gd name="connsiteY6" fmla="*/ 57150 h 838200"/>
                <a:gd name="connsiteX7" fmla="*/ 323850 w 4124325"/>
                <a:gd name="connsiteY7" fmla="*/ 57150 h 838200"/>
                <a:gd name="connsiteX8" fmla="*/ 238125 w 4124325"/>
                <a:gd name="connsiteY8" fmla="*/ 352425 h 838200"/>
                <a:gd name="connsiteX9" fmla="*/ 971550 w 4124325"/>
                <a:gd name="connsiteY9" fmla="*/ 257175 h 838200"/>
                <a:gd name="connsiteX10" fmla="*/ 800100 w 4124325"/>
                <a:gd name="connsiteY10" fmla="*/ 609600 h 838200"/>
                <a:gd name="connsiteX11" fmla="*/ 2524125 w 4124325"/>
                <a:gd name="connsiteY11" fmla="*/ 495300 h 838200"/>
                <a:gd name="connsiteX12" fmla="*/ 2190750 w 4124325"/>
                <a:gd name="connsiteY12" fmla="*/ 838200 h 838200"/>
                <a:gd name="connsiteX13" fmla="*/ 4124325 w 4124325"/>
                <a:gd name="connsiteY13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85725 w 4124325"/>
                <a:gd name="connsiteY2" fmla="*/ 9525 h 838200"/>
                <a:gd name="connsiteX3" fmla="*/ 123825 w 4124325"/>
                <a:gd name="connsiteY3" fmla="*/ 19050 h 838200"/>
                <a:gd name="connsiteX4" fmla="*/ 285750 w 4124325"/>
                <a:gd name="connsiteY4" fmla="*/ 38100 h 838200"/>
                <a:gd name="connsiteX5" fmla="*/ 323850 w 4124325"/>
                <a:gd name="connsiteY5" fmla="*/ 57150 h 838200"/>
                <a:gd name="connsiteX6" fmla="*/ 323850 w 4124325"/>
                <a:gd name="connsiteY6" fmla="*/ 57150 h 838200"/>
                <a:gd name="connsiteX7" fmla="*/ 238125 w 4124325"/>
                <a:gd name="connsiteY7" fmla="*/ 352425 h 838200"/>
                <a:gd name="connsiteX8" fmla="*/ 971550 w 4124325"/>
                <a:gd name="connsiteY8" fmla="*/ 257175 h 838200"/>
                <a:gd name="connsiteX9" fmla="*/ 800100 w 4124325"/>
                <a:gd name="connsiteY9" fmla="*/ 609600 h 838200"/>
                <a:gd name="connsiteX10" fmla="*/ 2524125 w 4124325"/>
                <a:gd name="connsiteY10" fmla="*/ 495300 h 838200"/>
                <a:gd name="connsiteX11" fmla="*/ 2190750 w 4124325"/>
                <a:gd name="connsiteY11" fmla="*/ 838200 h 838200"/>
                <a:gd name="connsiteX12" fmla="*/ 4124325 w 4124325"/>
                <a:gd name="connsiteY12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85725 w 4124325"/>
                <a:gd name="connsiteY2" fmla="*/ 9525 h 838200"/>
                <a:gd name="connsiteX3" fmla="*/ 285750 w 4124325"/>
                <a:gd name="connsiteY3" fmla="*/ 38100 h 838200"/>
                <a:gd name="connsiteX4" fmla="*/ 323850 w 4124325"/>
                <a:gd name="connsiteY4" fmla="*/ 57150 h 838200"/>
                <a:gd name="connsiteX5" fmla="*/ 323850 w 4124325"/>
                <a:gd name="connsiteY5" fmla="*/ 57150 h 838200"/>
                <a:gd name="connsiteX6" fmla="*/ 238125 w 4124325"/>
                <a:gd name="connsiteY6" fmla="*/ 352425 h 838200"/>
                <a:gd name="connsiteX7" fmla="*/ 971550 w 4124325"/>
                <a:gd name="connsiteY7" fmla="*/ 257175 h 838200"/>
                <a:gd name="connsiteX8" fmla="*/ 800100 w 4124325"/>
                <a:gd name="connsiteY8" fmla="*/ 609600 h 838200"/>
                <a:gd name="connsiteX9" fmla="*/ 2524125 w 4124325"/>
                <a:gd name="connsiteY9" fmla="*/ 495300 h 838200"/>
                <a:gd name="connsiteX10" fmla="*/ 2190750 w 4124325"/>
                <a:gd name="connsiteY10" fmla="*/ 838200 h 838200"/>
                <a:gd name="connsiteX11" fmla="*/ 4124325 w 4124325"/>
                <a:gd name="connsiteY11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285750 w 4124325"/>
                <a:gd name="connsiteY2" fmla="*/ 38100 h 838200"/>
                <a:gd name="connsiteX3" fmla="*/ 323850 w 4124325"/>
                <a:gd name="connsiteY3" fmla="*/ 57150 h 838200"/>
                <a:gd name="connsiteX4" fmla="*/ 323850 w 4124325"/>
                <a:gd name="connsiteY4" fmla="*/ 57150 h 838200"/>
                <a:gd name="connsiteX5" fmla="*/ 238125 w 4124325"/>
                <a:gd name="connsiteY5" fmla="*/ 352425 h 838200"/>
                <a:gd name="connsiteX6" fmla="*/ 971550 w 4124325"/>
                <a:gd name="connsiteY6" fmla="*/ 257175 h 838200"/>
                <a:gd name="connsiteX7" fmla="*/ 800100 w 4124325"/>
                <a:gd name="connsiteY7" fmla="*/ 609600 h 838200"/>
                <a:gd name="connsiteX8" fmla="*/ 2524125 w 4124325"/>
                <a:gd name="connsiteY8" fmla="*/ 495300 h 838200"/>
                <a:gd name="connsiteX9" fmla="*/ 2190750 w 4124325"/>
                <a:gd name="connsiteY9" fmla="*/ 838200 h 838200"/>
                <a:gd name="connsiteX10" fmla="*/ 4124325 w 4124325"/>
                <a:gd name="connsiteY10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323850 w 4124325"/>
                <a:gd name="connsiteY3" fmla="*/ 57150 h 838200"/>
                <a:gd name="connsiteX4" fmla="*/ 238125 w 4124325"/>
                <a:gd name="connsiteY4" fmla="*/ 352425 h 838200"/>
                <a:gd name="connsiteX5" fmla="*/ 971550 w 4124325"/>
                <a:gd name="connsiteY5" fmla="*/ 257175 h 838200"/>
                <a:gd name="connsiteX6" fmla="*/ 800100 w 4124325"/>
                <a:gd name="connsiteY6" fmla="*/ 609600 h 838200"/>
                <a:gd name="connsiteX7" fmla="*/ 2524125 w 4124325"/>
                <a:gd name="connsiteY7" fmla="*/ 495300 h 838200"/>
                <a:gd name="connsiteX8" fmla="*/ 2190750 w 4124325"/>
                <a:gd name="connsiteY8" fmla="*/ 838200 h 838200"/>
                <a:gd name="connsiteX9" fmla="*/ 4124325 w 4124325"/>
                <a:gd name="connsiteY9" fmla="*/ 704850 h 838200"/>
                <a:gd name="connsiteX0" fmla="*/ 0 w 4124325"/>
                <a:gd name="connsiteY0" fmla="*/ 19050 h 857250"/>
                <a:gd name="connsiteX1" fmla="*/ 0 w 4124325"/>
                <a:gd name="connsiteY1" fmla="*/ 19050 h 857250"/>
                <a:gd name="connsiteX2" fmla="*/ 323850 w 4124325"/>
                <a:gd name="connsiteY2" fmla="*/ 76200 h 857250"/>
                <a:gd name="connsiteX3" fmla="*/ 400050 w 4124325"/>
                <a:gd name="connsiteY3" fmla="*/ 0 h 857250"/>
                <a:gd name="connsiteX4" fmla="*/ 238125 w 4124325"/>
                <a:gd name="connsiteY4" fmla="*/ 371475 h 857250"/>
                <a:gd name="connsiteX5" fmla="*/ 971550 w 4124325"/>
                <a:gd name="connsiteY5" fmla="*/ 276225 h 857250"/>
                <a:gd name="connsiteX6" fmla="*/ 800100 w 4124325"/>
                <a:gd name="connsiteY6" fmla="*/ 628650 h 857250"/>
                <a:gd name="connsiteX7" fmla="*/ 2524125 w 4124325"/>
                <a:gd name="connsiteY7" fmla="*/ 514350 h 857250"/>
                <a:gd name="connsiteX8" fmla="*/ 2190750 w 4124325"/>
                <a:gd name="connsiteY8" fmla="*/ 857250 h 857250"/>
                <a:gd name="connsiteX9" fmla="*/ 4124325 w 4124325"/>
                <a:gd name="connsiteY9" fmla="*/ 723900 h 85725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800100 w 4124325"/>
                <a:gd name="connsiteY5" fmla="*/ 609600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800100 w 4124325"/>
                <a:gd name="connsiteY5" fmla="*/ 609600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800100 w 4124325"/>
                <a:gd name="connsiteY5" fmla="*/ 609600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800100 w 4124325"/>
                <a:gd name="connsiteY5" fmla="*/ 609600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800100 w 4124325"/>
                <a:gd name="connsiteY5" fmla="*/ 609600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800100 w 4124325"/>
                <a:gd name="connsiteY5" fmla="*/ 609600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800100 w 4124325"/>
                <a:gd name="connsiteY5" fmla="*/ 609600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704684 w 4124325"/>
                <a:gd name="connsiteY5" fmla="*/ 629478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704684 w 4124325"/>
                <a:gd name="connsiteY5" fmla="*/ 629478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704684 w 4124325"/>
                <a:gd name="connsiteY5" fmla="*/ 629478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704684 w 4124325"/>
                <a:gd name="connsiteY5" fmla="*/ 629478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704684 w 4124325"/>
                <a:gd name="connsiteY5" fmla="*/ 629478 h 838200"/>
                <a:gd name="connsiteX6" fmla="*/ 2284758 w 4124325"/>
                <a:gd name="connsiteY6" fmla="*/ 437570 h 838200"/>
                <a:gd name="connsiteX7" fmla="*/ 2524125 w 4124325"/>
                <a:gd name="connsiteY7" fmla="*/ 495300 h 838200"/>
                <a:gd name="connsiteX8" fmla="*/ 2190750 w 4124325"/>
                <a:gd name="connsiteY8" fmla="*/ 838200 h 838200"/>
                <a:gd name="connsiteX9" fmla="*/ 4124325 w 4124325"/>
                <a:gd name="connsiteY9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704684 w 4124325"/>
                <a:gd name="connsiteY5" fmla="*/ 629478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200"/>
                <a:gd name="connsiteX1" fmla="*/ 0 w 4124325"/>
                <a:gd name="connsiteY1" fmla="*/ 0 h 838200"/>
                <a:gd name="connsiteX2" fmla="*/ 323850 w 4124325"/>
                <a:gd name="connsiteY2" fmla="*/ 57150 h 838200"/>
                <a:gd name="connsiteX3" fmla="*/ 238125 w 4124325"/>
                <a:gd name="connsiteY3" fmla="*/ 352425 h 838200"/>
                <a:gd name="connsiteX4" fmla="*/ 971550 w 4124325"/>
                <a:gd name="connsiteY4" fmla="*/ 257175 h 838200"/>
                <a:gd name="connsiteX5" fmla="*/ 704684 w 4124325"/>
                <a:gd name="connsiteY5" fmla="*/ 629478 h 838200"/>
                <a:gd name="connsiteX6" fmla="*/ 2524125 w 4124325"/>
                <a:gd name="connsiteY6" fmla="*/ 495300 h 838200"/>
                <a:gd name="connsiteX7" fmla="*/ 2190750 w 4124325"/>
                <a:gd name="connsiteY7" fmla="*/ 838200 h 838200"/>
                <a:gd name="connsiteX8" fmla="*/ 4124325 w 4124325"/>
                <a:gd name="connsiteY8" fmla="*/ 704850 h 838200"/>
                <a:gd name="connsiteX0" fmla="*/ 0 w 4124325"/>
                <a:gd name="connsiteY0" fmla="*/ 0 h 838698"/>
                <a:gd name="connsiteX1" fmla="*/ 0 w 4124325"/>
                <a:gd name="connsiteY1" fmla="*/ 0 h 838698"/>
                <a:gd name="connsiteX2" fmla="*/ 323850 w 4124325"/>
                <a:gd name="connsiteY2" fmla="*/ 57150 h 838698"/>
                <a:gd name="connsiteX3" fmla="*/ 238125 w 4124325"/>
                <a:gd name="connsiteY3" fmla="*/ 352425 h 838698"/>
                <a:gd name="connsiteX4" fmla="*/ 971550 w 4124325"/>
                <a:gd name="connsiteY4" fmla="*/ 257175 h 838698"/>
                <a:gd name="connsiteX5" fmla="*/ 704684 w 4124325"/>
                <a:gd name="connsiteY5" fmla="*/ 629478 h 838698"/>
                <a:gd name="connsiteX6" fmla="*/ 2524125 w 4124325"/>
                <a:gd name="connsiteY6" fmla="*/ 495300 h 838698"/>
                <a:gd name="connsiteX7" fmla="*/ 2190750 w 4124325"/>
                <a:gd name="connsiteY7" fmla="*/ 838200 h 838698"/>
                <a:gd name="connsiteX8" fmla="*/ 4124325 w 4124325"/>
                <a:gd name="connsiteY8" fmla="*/ 704850 h 838698"/>
                <a:gd name="connsiteX0" fmla="*/ 0 w 5281240"/>
                <a:gd name="connsiteY0" fmla="*/ 0 h 838698"/>
                <a:gd name="connsiteX1" fmla="*/ 0 w 5281240"/>
                <a:gd name="connsiteY1" fmla="*/ 0 h 838698"/>
                <a:gd name="connsiteX2" fmla="*/ 323850 w 5281240"/>
                <a:gd name="connsiteY2" fmla="*/ 57150 h 838698"/>
                <a:gd name="connsiteX3" fmla="*/ 238125 w 5281240"/>
                <a:gd name="connsiteY3" fmla="*/ 352425 h 838698"/>
                <a:gd name="connsiteX4" fmla="*/ 971550 w 5281240"/>
                <a:gd name="connsiteY4" fmla="*/ 257175 h 838698"/>
                <a:gd name="connsiteX5" fmla="*/ 704684 w 5281240"/>
                <a:gd name="connsiteY5" fmla="*/ 629478 h 838698"/>
                <a:gd name="connsiteX6" fmla="*/ 2524125 w 5281240"/>
                <a:gd name="connsiteY6" fmla="*/ 495300 h 838698"/>
                <a:gd name="connsiteX7" fmla="*/ 2190750 w 5281240"/>
                <a:gd name="connsiteY7" fmla="*/ 838200 h 838698"/>
                <a:gd name="connsiteX8" fmla="*/ 5281240 w 5281240"/>
                <a:gd name="connsiteY8" fmla="*/ 617385 h 838698"/>
                <a:gd name="connsiteX0" fmla="*/ 0 w 4638777"/>
                <a:gd name="connsiteY0" fmla="*/ 0 h 838698"/>
                <a:gd name="connsiteX1" fmla="*/ 0 w 4638777"/>
                <a:gd name="connsiteY1" fmla="*/ 0 h 838698"/>
                <a:gd name="connsiteX2" fmla="*/ 323850 w 4638777"/>
                <a:gd name="connsiteY2" fmla="*/ 57150 h 838698"/>
                <a:gd name="connsiteX3" fmla="*/ 238125 w 4638777"/>
                <a:gd name="connsiteY3" fmla="*/ 352425 h 838698"/>
                <a:gd name="connsiteX4" fmla="*/ 971550 w 4638777"/>
                <a:gd name="connsiteY4" fmla="*/ 257175 h 838698"/>
                <a:gd name="connsiteX5" fmla="*/ 704684 w 4638777"/>
                <a:gd name="connsiteY5" fmla="*/ 629478 h 838698"/>
                <a:gd name="connsiteX6" fmla="*/ 2524125 w 4638777"/>
                <a:gd name="connsiteY6" fmla="*/ 495300 h 838698"/>
                <a:gd name="connsiteX7" fmla="*/ 2190750 w 4638777"/>
                <a:gd name="connsiteY7" fmla="*/ 838200 h 838698"/>
                <a:gd name="connsiteX8" fmla="*/ 4638777 w 4638777"/>
                <a:gd name="connsiteY8" fmla="*/ 655550 h 838698"/>
                <a:gd name="connsiteX0" fmla="*/ 0 w 4519249"/>
                <a:gd name="connsiteY0" fmla="*/ 0 h 838698"/>
                <a:gd name="connsiteX1" fmla="*/ 0 w 4519249"/>
                <a:gd name="connsiteY1" fmla="*/ 0 h 838698"/>
                <a:gd name="connsiteX2" fmla="*/ 323850 w 4519249"/>
                <a:gd name="connsiteY2" fmla="*/ 57150 h 838698"/>
                <a:gd name="connsiteX3" fmla="*/ 238125 w 4519249"/>
                <a:gd name="connsiteY3" fmla="*/ 352425 h 838698"/>
                <a:gd name="connsiteX4" fmla="*/ 971550 w 4519249"/>
                <a:gd name="connsiteY4" fmla="*/ 257175 h 838698"/>
                <a:gd name="connsiteX5" fmla="*/ 704684 w 4519249"/>
                <a:gd name="connsiteY5" fmla="*/ 629478 h 838698"/>
                <a:gd name="connsiteX6" fmla="*/ 2524125 w 4519249"/>
                <a:gd name="connsiteY6" fmla="*/ 495300 h 838698"/>
                <a:gd name="connsiteX7" fmla="*/ 2190750 w 4519249"/>
                <a:gd name="connsiteY7" fmla="*/ 838200 h 838698"/>
                <a:gd name="connsiteX8" fmla="*/ 4519249 w 4519249"/>
                <a:gd name="connsiteY8" fmla="*/ 655550 h 838698"/>
                <a:gd name="connsiteX0" fmla="*/ 0 w 4071019"/>
                <a:gd name="connsiteY0" fmla="*/ 0 h 838698"/>
                <a:gd name="connsiteX1" fmla="*/ 0 w 4071019"/>
                <a:gd name="connsiteY1" fmla="*/ 0 h 838698"/>
                <a:gd name="connsiteX2" fmla="*/ 323850 w 4071019"/>
                <a:gd name="connsiteY2" fmla="*/ 57150 h 838698"/>
                <a:gd name="connsiteX3" fmla="*/ 238125 w 4071019"/>
                <a:gd name="connsiteY3" fmla="*/ 352425 h 838698"/>
                <a:gd name="connsiteX4" fmla="*/ 971550 w 4071019"/>
                <a:gd name="connsiteY4" fmla="*/ 257175 h 838698"/>
                <a:gd name="connsiteX5" fmla="*/ 704684 w 4071019"/>
                <a:gd name="connsiteY5" fmla="*/ 629478 h 838698"/>
                <a:gd name="connsiteX6" fmla="*/ 2524125 w 4071019"/>
                <a:gd name="connsiteY6" fmla="*/ 495300 h 838698"/>
                <a:gd name="connsiteX7" fmla="*/ 2190750 w 4071019"/>
                <a:gd name="connsiteY7" fmla="*/ 838200 h 838698"/>
                <a:gd name="connsiteX8" fmla="*/ 4071019 w 4071019"/>
                <a:gd name="connsiteY8" fmla="*/ 693716 h 83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1019" h="838698">
                  <a:moveTo>
                    <a:pt x="0" y="0"/>
                  </a:moveTo>
                  <a:lnTo>
                    <a:pt x="0" y="0"/>
                  </a:lnTo>
                  <a:cubicBezTo>
                    <a:pt x="107950" y="19050"/>
                    <a:pt x="386654" y="-32693"/>
                    <a:pt x="323850" y="57150"/>
                  </a:cubicBezTo>
                  <a:cubicBezTo>
                    <a:pt x="233116" y="186948"/>
                    <a:pt x="70540" y="342942"/>
                    <a:pt x="238125" y="352425"/>
                  </a:cubicBezTo>
                  <a:cubicBezTo>
                    <a:pt x="482600" y="320675"/>
                    <a:pt x="985493" y="129899"/>
                    <a:pt x="971550" y="257175"/>
                  </a:cubicBezTo>
                  <a:cubicBezTo>
                    <a:pt x="942229" y="426333"/>
                    <a:pt x="475587" y="595492"/>
                    <a:pt x="704684" y="629478"/>
                  </a:cubicBezTo>
                  <a:cubicBezTo>
                    <a:pt x="963446" y="669165"/>
                    <a:pt x="2681964" y="361122"/>
                    <a:pt x="2524125" y="495300"/>
                  </a:cubicBezTo>
                  <a:cubicBezTo>
                    <a:pt x="2413000" y="609600"/>
                    <a:pt x="1912261" y="851121"/>
                    <a:pt x="2190750" y="838200"/>
                  </a:cubicBezTo>
                  <a:lnTo>
                    <a:pt x="4071019" y="693716"/>
                  </a:lnTo>
                </a:path>
              </a:pathLst>
            </a:custGeom>
            <a:ln w="3492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ea typeface="+mj-ea"/>
              </a:endParaRPr>
            </a:p>
          </p:txBody>
        </p:sp>
        <p:grpSp>
          <p:nvGrpSpPr>
            <p:cNvPr id="25" name="Graphic 3">
              <a:extLst>
                <a:ext uri="{FF2B5EF4-FFF2-40B4-BE49-F238E27FC236}">
                  <a16:creationId xmlns:a16="http://schemas.microsoft.com/office/drawing/2014/main" xmlns="" id="{39104080-E4F9-4FDC-8294-DADFFD57AA16}"/>
                </a:ext>
              </a:extLst>
            </p:cNvPr>
            <p:cNvGrpSpPr/>
            <p:nvPr/>
          </p:nvGrpSpPr>
          <p:grpSpPr>
            <a:xfrm>
              <a:off x="1190625" y="1612079"/>
              <a:ext cx="2482017" cy="4905631"/>
              <a:chOff x="1424872" y="2075061"/>
              <a:chExt cx="2247770" cy="4442649"/>
            </a:xfrm>
          </p:grpSpPr>
          <p:sp>
            <p:nvSpPr>
              <p:cNvPr id="26" name="Freeform: Shape 106">
                <a:extLst>
                  <a:ext uri="{FF2B5EF4-FFF2-40B4-BE49-F238E27FC236}">
                    <a16:creationId xmlns:a16="http://schemas.microsoft.com/office/drawing/2014/main" xmlns="" id="{A5EB3892-403B-4BB1-8CFE-239A000D5686}"/>
                  </a:ext>
                </a:extLst>
              </p:cNvPr>
              <p:cNvSpPr/>
              <p:nvPr/>
            </p:nvSpPr>
            <p:spPr>
              <a:xfrm>
                <a:off x="2366310" y="2793553"/>
                <a:ext cx="1306332" cy="420493"/>
              </a:xfrm>
              <a:custGeom>
                <a:avLst/>
                <a:gdLst>
                  <a:gd name="connsiteX0" fmla="*/ 61 w 1306331"/>
                  <a:gd name="connsiteY0" fmla="*/ 421324 h 420493"/>
                  <a:gd name="connsiteX1" fmla="*/ 930752 w 1306331"/>
                  <a:gd name="connsiteY1" fmla="*/ 326012 h 420493"/>
                  <a:gd name="connsiteX2" fmla="*/ 1151651 w 1306331"/>
                  <a:gd name="connsiteY2" fmla="*/ 279478 h 420493"/>
                  <a:gd name="connsiteX3" fmla="*/ 1245842 w 1306331"/>
                  <a:gd name="connsiteY3" fmla="*/ 232382 h 420493"/>
                  <a:gd name="connsiteX4" fmla="*/ 1257055 w 1306331"/>
                  <a:gd name="connsiteY4" fmla="*/ 222851 h 420493"/>
                  <a:gd name="connsiteX5" fmla="*/ 1257055 w 1306331"/>
                  <a:gd name="connsiteY5" fmla="*/ 222851 h 420493"/>
                  <a:gd name="connsiteX6" fmla="*/ 1290694 w 1306331"/>
                  <a:gd name="connsiteY6" fmla="*/ 182484 h 420493"/>
                  <a:gd name="connsiteX7" fmla="*/ 1289573 w 1306331"/>
                  <a:gd name="connsiteY7" fmla="*/ 155572 h 420493"/>
                  <a:gd name="connsiteX8" fmla="*/ 1308075 w 1306331"/>
                  <a:gd name="connsiteY8" fmla="*/ 122494 h 420493"/>
                  <a:gd name="connsiteX9" fmla="*/ 1297422 w 1306331"/>
                  <a:gd name="connsiteY9" fmla="*/ 100628 h 420493"/>
                  <a:gd name="connsiteX10" fmla="*/ 1305832 w 1306331"/>
                  <a:gd name="connsiteY10" fmla="*/ 78202 h 420493"/>
                  <a:gd name="connsiteX11" fmla="*/ 1295180 w 1306331"/>
                  <a:gd name="connsiteY11" fmla="*/ 52972 h 420493"/>
                  <a:gd name="connsiteX12" fmla="*/ 1276678 w 1306331"/>
                  <a:gd name="connsiteY12" fmla="*/ 25500 h 420493"/>
                  <a:gd name="connsiteX13" fmla="*/ 1228461 w 1306331"/>
                  <a:gd name="connsiteY13" fmla="*/ 16529 h 420493"/>
                  <a:gd name="connsiteX14" fmla="*/ 1169592 w 1306331"/>
                  <a:gd name="connsiteY14" fmla="*/ 72034 h 420493"/>
                  <a:gd name="connsiteX15" fmla="*/ 1142681 w 1306331"/>
                  <a:gd name="connsiteY15" fmla="*/ 84369 h 420493"/>
                  <a:gd name="connsiteX16" fmla="*/ 1162304 w 1306331"/>
                  <a:gd name="connsiteY16" fmla="*/ 58579 h 420493"/>
                  <a:gd name="connsiteX17" fmla="*/ 1184730 w 1306331"/>
                  <a:gd name="connsiteY17" fmla="*/ 27182 h 420493"/>
                  <a:gd name="connsiteX18" fmla="*/ 1191458 w 1306331"/>
                  <a:gd name="connsiteY18" fmla="*/ 3634 h 420493"/>
                  <a:gd name="connsiteX19" fmla="*/ 1166228 w 1306331"/>
                  <a:gd name="connsiteY19" fmla="*/ 6438 h 420493"/>
                  <a:gd name="connsiteX20" fmla="*/ 1063067 w 1306331"/>
                  <a:gd name="connsiteY20" fmla="*/ 68110 h 420493"/>
                  <a:gd name="connsiteX21" fmla="*/ 969998 w 1306331"/>
                  <a:gd name="connsiteY21" fmla="*/ 158936 h 420493"/>
                  <a:gd name="connsiteX22" fmla="*/ 888142 w 1306331"/>
                  <a:gd name="connsiteY22" fmla="*/ 192576 h 420493"/>
                  <a:gd name="connsiteX23" fmla="*/ 704247 w 1306331"/>
                  <a:gd name="connsiteY23" fmla="*/ 181923 h 420493"/>
                  <a:gd name="connsiteX24" fmla="*/ 483348 w 1306331"/>
                  <a:gd name="connsiteY24" fmla="*/ 175195 h 420493"/>
                  <a:gd name="connsiteX25" fmla="*/ 377383 w 1306331"/>
                  <a:gd name="connsiteY25" fmla="*/ 197061 h 420493"/>
                  <a:gd name="connsiteX26" fmla="*/ 196291 w 1306331"/>
                  <a:gd name="connsiteY26" fmla="*/ 207713 h 420493"/>
                  <a:gd name="connsiteX27" fmla="*/ 88084 w 1306331"/>
                  <a:gd name="connsiteY27" fmla="*/ 187530 h 420493"/>
                  <a:gd name="connsiteX28" fmla="*/ 30897 w 1306331"/>
                  <a:gd name="connsiteY28" fmla="*/ 181363 h 420493"/>
                  <a:gd name="connsiteX29" fmla="*/ 61 w 1306331"/>
                  <a:gd name="connsiteY29" fmla="*/ 421324 h 420493"/>
                  <a:gd name="connsiteX30" fmla="*/ 61 w 1306331"/>
                  <a:gd name="connsiteY30" fmla="*/ 421324 h 42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306331" h="420493">
                    <a:moveTo>
                      <a:pt x="61" y="421324"/>
                    </a:moveTo>
                    <a:cubicBezTo>
                      <a:pt x="35943" y="420763"/>
                      <a:pt x="910569" y="331619"/>
                      <a:pt x="930752" y="326012"/>
                    </a:cubicBezTo>
                    <a:cubicBezTo>
                      <a:pt x="939723" y="324330"/>
                      <a:pt x="1120254" y="287327"/>
                      <a:pt x="1151651" y="279478"/>
                    </a:cubicBezTo>
                    <a:cubicBezTo>
                      <a:pt x="1157258" y="278356"/>
                      <a:pt x="1244720" y="237428"/>
                      <a:pt x="1245842" y="232382"/>
                    </a:cubicBezTo>
                    <a:cubicBezTo>
                      <a:pt x="1246402" y="232382"/>
                      <a:pt x="1255934" y="226776"/>
                      <a:pt x="1257055" y="222851"/>
                    </a:cubicBezTo>
                    <a:lnTo>
                      <a:pt x="1257055" y="222851"/>
                    </a:lnTo>
                    <a:cubicBezTo>
                      <a:pt x="1269389" y="213320"/>
                      <a:pt x="1289573" y="198182"/>
                      <a:pt x="1290694" y="182484"/>
                    </a:cubicBezTo>
                    <a:cubicBezTo>
                      <a:pt x="1294619" y="172392"/>
                      <a:pt x="1286209" y="165104"/>
                      <a:pt x="1289573" y="155572"/>
                    </a:cubicBezTo>
                    <a:cubicBezTo>
                      <a:pt x="1294619" y="146041"/>
                      <a:pt x="1309196" y="133707"/>
                      <a:pt x="1308075" y="122494"/>
                    </a:cubicBezTo>
                    <a:cubicBezTo>
                      <a:pt x="1306393" y="114644"/>
                      <a:pt x="1300786" y="108477"/>
                      <a:pt x="1297422" y="100628"/>
                    </a:cubicBezTo>
                    <a:cubicBezTo>
                      <a:pt x="1300225" y="96143"/>
                      <a:pt x="1303029" y="82687"/>
                      <a:pt x="1305832" y="78202"/>
                    </a:cubicBezTo>
                    <a:cubicBezTo>
                      <a:pt x="1305271" y="70352"/>
                      <a:pt x="1296301" y="60821"/>
                      <a:pt x="1295180" y="52972"/>
                    </a:cubicBezTo>
                    <a:cubicBezTo>
                      <a:pt x="1294058" y="42320"/>
                      <a:pt x="1282285" y="35592"/>
                      <a:pt x="1276678" y="25500"/>
                    </a:cubicBezTo>
                    <a:cubicBezTo>
                      <a:pt x="1261540" y="-1972"/>
                      <a:pt x="1258176" y="831"/>
                      <a:pt x="1228461" y="16529"/>
                    </a:cubicBezTo>
                    <a:cubicBezTo>
                      <a:pt x="1207156" y="28303"/>
                      <a:pt x="1188094" y="56336"/>
                      <a:pt x="1169592" y="72034"/>
                    </a:cubicBezTo>
                    <a:cubicBezTo>
                      <a:pt x="1166228" y="75398"/>
                      <a:pt x="1148848" y="83808"/>
                      <a:pt x="1142681" y="84369"/>
                    </a:cubicBezTo>
                    <a:cubicBezTo>
                      <a:pt x="1141560" y="79884"/>
                      <a:pt x="1160622" y="60821"/>
                      <a:pt x="1162304" y="58579"/>
                    </a:cubicBezTo>
                    <a:cubicBezTo>
                      <a:pt x="1171835" y="49047"/>
                      <a:pt x="1178002" y="37834"/>
                      <a:pt x="1184730" y="27182"/>
                    </a:cubicBezTo>
                    <a:cubicBezTo>
                      <a:pt x="1189776" y="19333"/>
                      <a:pt x="1196504" y="10362"/>
                      <a:pt x="1191458" y="3634"/>
                    </a:cubicBezTo>
                    <a:cubicBezTo>
                      <a:pt x="1184730" y="-4215"/>
                      <a:pt x="1174078" y="2513"/>
                      <a:pt x="1166228" y="6438"/>
                    </a:cubicBezTo>
                    <a:cubicBezTo>
                      <a:pt x="1129225" y="22136"/>
                      <a:pt x="1095586" y="45123"/>
                      <a:pt x="1063067" y="68110"/>
                    </a:cubicBezTo>
                    <a:cubicBezTo>
                      <a:pt x="1027746" y="93339"/>
                      <a:pt x="996910" y="124176"/>
                      <a:pt x="969998" y="158936"/>
                    </a:cubicBezTo>
                    <a:cubicBezTo>
                      <a:pt x="949815" y="185287"/>
                      <a:pt x="918978" y="192015"/>
                      <a:pt x="888142" y="192576"/>
                    </a:cubicBezTo>
                    <a:cubicBezTo>
                      <a:pt x="827031" y="194818"/>
                      <a:pt x="765919" y="186408"/>
                      <a:pt x="704247" y="181923"/>
                    </a:cubicBezTo>
                    <a:cubicBezTo>
                      <a:pt x="630801" y="176317"/>
                      <a:pt x="557354" y="166225"/>
                      <a:pt x="483348" y="175195"/>
                    </a:cubicBezTo>
                    <a:cubicBezTo>
                      <a:pt x="448026" y="179681"/>
                      <a:pt x="412705" y="189212"/>
                      <a:pt x="377383" y="197061"/>
                    </a:cubicBezTo>
                    <a:cubicBezTo>
                      <a:pt x="317393" y="211077"/>
                      <a:pt x="256842" y="214441"/>
                      <a:pt x="196291" y="207713"/>
                    </a:cubicBezTo>
                    <a:cubicBezTo>
                      <a:pt x="150878" y="203228"/>
                      <a:pt x="132937" y="196500"/>
                      <a:pt x="88084" y="187530"/>
                    </a:cubicBezTo>
                    <a:cubicBezTo>
                      <a:pt x="76310" y="184727"/>
                      <a:pt x="52202" y="183045"/>
                      <a:pt x="30897" y="181363"/>
                    </a:cubicBezTo>
                    <a:cubicBezTo>
                      <a:pt x="32019" y="180241"/>
                      <a:pt x="-1621" y="379275"/>
                      <a:pt x="61" y="421324"/>
                    </a:cubicBezTo>
                    <a:lnTo>
                      <a:pt x="61" y="421324"/>
                    </a:lnTo>
                    <a:close/>
                  </a:path>
                </a:pathLst>
              </a:custGeom>
              <a:solidFill>
                <a:srgbClr val="FDC095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07">
                <a:extLst>
                  <a:ext uri="{FF2B5EF4-FFF2-40B4-BE49-F238E27FC236}">
                    <a16:creationId xmlns:a16="http://schemas.microsoft.com/office/drawing/2014/main" xmlns="" id="{4C07BA86-C519-4294-8557-A62AD6FF5DE9}"/>
                  </a:ext>
                </a:extLst>
              </p:cNvPr>
              <p:cNvSpPr/>
              <p:nvPr/>
            </p:nvSpPr>
            <p:spPr>
              <a:xfrm>
                <a:off x="1525218" y="2075061"/>
                <a:ext cx="678395" cy="1681972"/>
              </a:xfrm>
              <a:custGeom>
                <a:avLst/>
                <a:gdLst>
                  <a:gd name="connsiteX0" fmla="*/ 680805 w 678395"/>
                  <a:gd name="connsiteY0" fmla="*/ 638028 h 1681972"/>
                  <a:gd name="connsiteX1" fmla="*/ 679123 w 678395"/>
                  <a:gd name="connsiteY1" fmla="*/ 600464 h 1681972"/>
                  <a:gd name="connsiteX2" fmla="*/ 666789 w 678395"/>
                  <a:gd name="connsiteY2" fmla="*/ 526457 h 1681972"/>
                  <a:gd name="connsiteX3" fmla="*/ 654454 w 678395"/>
                  <a:gd name="connsiteY3" fmla="*/ 471513 h 1681972"/>
                  <a:gd name="connsiteX4" fmla="*/ 647726 w 678395"/>
                  <a:gd name="connsiteY4" fmla="*/ 436191 h 1681972"/>
                  <a:gd name="connsiteX5" fmla="*/ 637634 w 678395"/>
                  <a:gd name="connsiteY5" fmla="*/ 398067 h 1681972"/>
                  <a:gd name="connsiteX6" fmla="*/ 616329 w 678395"/>
                  <a:gd name="connsiteY6" fmla="*/ 320696 h 1681972"/>
                  <a:gd name="connsiteX7" fmla="*/ 605677 w 678395"/>
                  <a:gd name="connsiteY7" fmla="*/ 291542 h 1681972"/>
                  <a:gd name="connsiteX8" fmla="*/ 589978 w 678395"/>
                  <a:gd name="connsiteY8" fmla="*/ 253417 h 1681972"/>
                  <a:gd name="connsiteX9" fmla="*/ 574841 w 678395"/>
                  <a:gd name="connsiteY9" fmla="*/ 216974 h 1681972"/>
                  <a:gd name="connsiteX10" fmla="*/ 558021 w 678395"/>
                  <a:gd name="connsiteY10" fmla="*/ 176607 h 1681972"/>
                  <a:gd name="connsiteX11" fmla="*/ 541201 w 678395"/>
                  <a:gd name="connsiteY11" fmla="*/ 150817 h 1681972"/>
                  <a:gd name="connsiteX12" fmla="*/ 541762 w 678395"/>
                  <a:gd name="connsiteY12" fmla="*/ 150256 h 1681972"/>
                  <a:gd name="connsiteX13" fmla="*/ 540641 w 678395"/>
                  <a:gd name="connsiteY13" fmla="*/ 148574 h 1681972"/>
                  <a:gd name="connsiteX14" fmla="*/ 525503 w 678395"/>
                  <a:gd name="connsiteY14" fmla="*/ 118299 h 1681972"/>
                  <a:gd name="connsiteX15" fmla="*/ 471680 w 678395"/>
                  <a:gd name="connsiteY15" fmla="*/ 41489 h 1681972"/>
                  <a:gd name="connsiteX16" fmla="*/ 421781 w 678395"/>
                  <a:gd name="connsiteY16" fmla="*/ 12334 h 1681972"/>
                  <a:gd name="connsiteX17" fmla="*/ 344971 w 678395"/>
                  <a:gd name="connsiteY17" fmla="*/ 0 h 1681972"/>
                  <a:gd name="connsiteX18" fmla="*/ 247977 w 678395"/>
                  <a:gd name="connsiteY18" fmla="*/ 7289 h 1681972"/>
                  <a:gd name="connsiteX19" fmla="*/ 232279 w 678395"/>
                  <a:gd name="connsiteY19" fmla="*/ 10092 h 1681972"/>
                  <a:gd name="connsiteX20" fmla="*/ 108374 w 678395"/>
                  <a:gd name="connsiteY20" fmla="*/ 72325 h 1681972"/>
                  <a:gd name="connsiteX21" fmla="*/ 57915 w 678395"/>
                  <a:gd name="connsiteY21" fmla="*/ 178289 h 1681972"/>
                  <a:gd name="connsiteX22" fmla="*/ 50626 w 678395"/>
                  <a:gd name="connsiteY22" fmla="*/ 232673 h 1681972"/>
                  <a:gd name="connsiteX23" fmla="*/ 44459 w 678395"/>
                  <a:gd name="connsiteY23" fmla="*/ 263509 h 1681972"/>
                  <a:gd name="connsiteX24" fmla="*/ 41095 w 678395"/>
                  <a:gd name="connsiteY24" fmla="*/ 302194 h 1681972"/>
                  <a:gd name="connsiteX25" fmla="*/ 34928 w 678395"/>
                  <a:gd name="connsiteY25" fmla="*/ 390218 h 1681972"/>
                  <a:gd name="connsiteX26" fmla="*/ 28760 w 678395"/>
                  <a:gd name="connsiteY26" fmla="*/ 478241 h 1681972"/>
                  <a:gd name="connsiteX27" fmla="*/ 23715 w 678395"/>
                  <a:gd name="connsiteY27" fmla="*/ 552248 h 1681972"/>
                  <a:gd name="connsiteX28" fmla="*/ 19790 w 678395"/>
                  <a:gd name="connsiteY28" fmla="*/ 620087 h 1681972"/>
                  <a:gd name="connsiteX29" fmla="*/ 16987 w 678395"/>
                  <a:gd name="connsiteY29" fmla="*/ 685123 h 1681972"/>
                  <a:gd name="connsiteX30" fmla="*/ 8016 w 678395"/>
                  <a:gd name="connsiteY30" fmla="*/ 817999 h 1681972"/>
                  <a:gd name="connsiteX31" fmla="*/ 6895 w 678395"/>
                  <a:gd name="connsiteY31" fmla="*/ 900976 h 1681972"/>
                  <a:gd name="connsiteX32" fmla="*/ 2970 w 678395"/>
                  <a:gd name="connsiteY32" fmla="*/ 980029 h 1681972"/>
                  <a:gd name="connsiteX33" fmla="*/ 728 w 678395"/>
                  <a:gd name="connsiteY33" fmla="*/ 1063006 h 1681972"/>
                  <a:gd name="connsiteX34" fmla="*/ 1288 w 678395"/>
                  <a:gd name="connsiteY34" fmla="*/ 1129164 h 1681972"/>
                  <a:gd name="connsiteX35" fmla="*/ 3531 w 678395"/>
                  <a:gd name="connsiteY35" fmla="*/ 1193640 h 1681972"/>
                  <a:gd name="connsiteX36" fmla="*/ 8577 w 678395"/>
                  <a:gd name="connsiteY36" fmla="*/ 1236810 h 1681972"/>
                  <a:gd name="connsiteX37" fmla="*/ 20351 w 678395"/>
                  <a:gd name="connsiteY37" fmla="*/ 1331561 h 1681972"/>
                  <a:gd name="connsiteX38" fmla="*/ 41656 w 678395"/>
                  <a:gd name="connsiteY38" fmla="*/ 1507047 h 1681972"/>
                  <a:gd name="connsiteX39" fmla="*/ 33246 w 678395"/>
                  <a:gd name="connsiteY39" fmla="*/ 1601238 h 1681972"/>
                  <a:gd name="connsiteX40" fmla="*/ 28200 w 678395"/>
                  <a:gd name="connsiteY40" fmla="*/ 1630392 h 1681972"/>
                  <a:gd name="connsiteX41" fmla="*/ 42777 w 678395"/>
                  <a:gd name="connsiteY41" fmla="*/ 1651136 h 1681972"/>
                  <a:gd name="connsiteX42" fmla="*/ 86508 w 678395"/>
                  <a:gd name="connsiteY42" fmla="*/ 1680290 h 1681972"/>
                  <a:gd name="connsiteX43" fmla="*/ 140331 w 678395"/>
                  <a:gd name="connsiteY43" fmla="*/ 1685897 h 1681972"/>
                  <a:gd name="connsiteX44" fmla="*/ 189108 w 678395"/>
                  <a:gd name="connsiteY44" fmla="*/ 1671880 h 1681972"/>
                  <a:gd name="connsiteX45" fmla="*/ 198079 w 678395"/>
                  <a:gd name="connsiteY45" fmla="*/ 1664031 h 1681972"/>
                  <a:gd name="connsiteX46" fmla="*/ 219384 w 678395"/>
                  <a:gd name="connsiteY46" fmla="*/ 1655061 h 1681972"/>
                  <a:gd name="connsiteX47" fmla="*/ 243492 w 678395"/>
                  <a:gd name="connsiteY47" fmla="*/ 1643848 h 1681972"/>
                  <a:gd name="connsiteX48" fmla="*/ 281056 w 678395"/>
                  <a:gd name="connsiteY48" fmla="*/ 1611329 h 1681972"/>
                  <a:gd name="connsiteX49" fmla="*/ 299558 w 678395"/>
                  <a:gd name="connsiteY49" fmla="*/ 1555264 h 1681972"/>
                  <a:gd name="connsiteX50" fmla="*/ 370761 w 678395"/>
                  <a:gd name="connsiteY50" fmla="*/ 1409493 h 1681972"/>
                  <a:gd name="connsiteX51" fmla="*/ 680805 w 678395"/>
                  <a:gd name="connsiteY51" fmla="*/ 638028 h 1681972"/>
                  <a:gd name="connsiteX52" fmla="*/ 528306 w 678395"/>
                  <a:gd name="connsiteY52" fmla="*/ 639149 h 1681972"/>
                  <a:gd name="connsiteX53" fmla="*/ 528867 w 678395"/>
                  <a:gd name="connsiteY53" fmla="*/ 638589 h 1681972"/>
                  <a:gd name="connsiteX54" fmla="*/ 528867 w 678395"/>
                  <a:gd name="connsiteY54" fmla="*/ 640831 h 1681972"/>
                  <a:gd name="connsiteX55" fmla="*/ 528306 w 678395"/>
                  <a:gd name="connsiteY55" fmla="*/ 639149 h 1681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78395" h="1681972">
                    <a:moveTo>
                      <a:pt x="680805" y="638028"/>
                    </a:moveTo>
                    <a:cubicBezTo>
                      <a:pt x="679684" y="625694"/>
                      <a:pt x="680805" y="612799"/>
                      <a:pt x="679123" y="600464"/>
                    </a:cubicBezTo>
                    <a:cubicBezTo>
                      <a:pt x="675198" y="576356"/>
                      <a:pt x="666789" y="550566"/>
                      <a:pt x="666789" y="526457"/>
                    </a:cubicBezTo>
                    <a:cubicBezTo>
                      <a:pt x="663985" y="507956"/>
                      <a:pt x="657257" y="490015"/>
                      <a:pt x="654454" y="471513"/>
                    </a:cubicBezTo>
                    <a:cubicBezTo>
                      <a:pt x="652772" y="459178"/>
                      <a:pt x="650529" y="448526"/>
                      <a:pt x="647726" y="436191"/>
                    </a:cubicBezTo>
                    <a:cubicBezTo>
                      <a:pt x="644362" y="423296"/>
                      <a:pt x="640998" y="410962"/>
                      <a:pt x="637634" y="398067"/>
                    </a:cubicBezTo>
                    <a:cubicBezTo>
                      <a:pt x="630906" y="372277"/>
                      <a:pt x="624179" y="346486"/>
                      <a:pt x="616329" y="320696"/>
                    </a:cubicBezTo>
                    <a:cubicBezTo>
                      <a:pt x="613526" y="310604"/>
                      <a:pt x="609041" y="301634"/>
                      <a:pt x="605677" y="291542"/>
                    </a:cubicBezTo>
                    <a:cubicBezTo>
                      <a:pt x="601752" y="278647"/>
                      <a:pt x="595024" y="265752"/>
                      <a:pt x="589978" y="253417"/>
                    </a:cubicBezTo>
                    <a:cubicBezTo>
                      <a:pt x="585493" y="242204"/>
                      <a:pt x="581569" y="227066"/>
                      <a:pt x="574841" y="216974"/>
                    </a:cubicBezTo>
                    <a:cubicBezTo>
                      <a:pt x="569234" y="203519"/>
                      <a:pt x="563628" y="190063"/>
                      <a:pt x="558021" y="176607"/>
                    </a:cubicBezTo>
                    <a:cubicBezTo>
                      <a:pt x="557460" y="175486"/>
                      <a:pt x="544565" y="146892"/>
                      <a:pt x="541201" y="150817"/>
                    </a:cubicBezTo>
                    <a:cubicBezTo>
                      <a:pt x="541201" y="150817"/>
                      <a:pt x="541762" y="150256"/>
                      <a:pt x="541762" y="150256"/>
                    </a:cubicBezTo>
                    <a:cubicBezTo>
                      <a:pt x="541201" y="149696"/>
                      <a:pt x="540641" y="149135"/>
                      <a:pt x="540641" y="148574"/>
                    </a:cubicBezTo>
                    <a:cubicBezTo>
                      <a:pt x="536155" y="137361"/>
                      <a:pt x="528867" y="123345"/>
                      <a:pt x="525503" y="118299"/>
                    </a:cubicBezTo>
                    <a:cubicBezTo>
                      <a:pt x="514850" y="101479"/>
                      <a:pt x="489060" y="52702"/>
                      <a:pt x="471680" y="41489"/>
                    </a:cubicBezTo>
                    <a:cubicBezTo>
                      <a:pt x="457663" y="32518"/>
                      <a:pt x="438040" y="16820"/>
                      <a:pt x="421781" y="12334"/>
                    </a:cubicBezTo>
                    <a:cubicBezTo>
                      <a:pt x="396552" y="5046"/>
                      <a:pt x="371322" y="0"/>
                      <a:pt x="344971" y="0"/>
                    </a:cubicBezTo>
                    <a:cubicBezTo>
                      <a:pt x="312453" y="2243"/>
                      <a:pt x="279935" y="-2803"/>
                      <a:pt x="247977" y="7289"/>
                    </a:cubicBezTo>
                    <a:cubicBezTo>
                      <a:pt x="242371" y="7289"/>
                      <a:pt x="237325" y="8410"/>
                      <a:pt x="232279" y="10092"/>
                    </a:cubicBezTo>
                    <a:cubicBezTo>
                      <a:pt x="192472" y="21866"/>
                      <a:pt x="137528" y="44292"/>
                      <a:pt x="108374" y="72325"/>
                    </a:cubicBezTo>
                    <a:cubicBezTo>
                      <a:pt x="76977" y="103161"/>
                      <a:pt x="67446" y="127269"/>
                      <a:pt x="57915" y="178289"/>
                    </a:cubicBezTo>
                    <a:cubicBezTo>
                      <a:pt x="55672" y="189502"/>
                      <a:pt x="52869" y="224263"/>
                      <a:pt x="50626" y="232673"/>
                    </a:cubicBezTo>
                    <a:cubicBezTo>
                      <a:pt x="47823" y="242765"/>
                      <a:pt x="45580" y="252856"/>
                      <a:pt x="44459" y="263509"/>
                    </a:cubicBezTo>
                    <a:cubicBezTo>
                      <a:pt x="42777" y="276404"/>
                      <a:pt x="42777" y="289299"/>
                      <a:pt x="41095" y="302194"/>
                    </a:cubicBezTo>
                    <a:cubicBezTo>
                      <a:pt x="37731" y="331349"/>
                      <a:pt x="34928" y="360503"/>
                      <a:pt x="34928" y="390218"/>
                    </a:cubicBezTo>
                    <a:cubicBezTo>
                      <a:pt x="32685" y="419372"/>
                      <a:pt x="31003" y="449087"/>
                      <a:pt x="28760" y="478241"/>
                    </a:cubicBezTo>
                    <a:cubicBezTo>
                      <a:pt x="27078" y="502910"/>
                      <a:pt x="25397" y="527579"/>
                      <a:pt x="23715" y="552248"/>
                    </a:cubicBezTo>
                    <a:cubicBezTo>
                      <a:pt x="23715" y="574674"/>
                      <a:pt x="20911" y="597661"/>
                      <a:pt x="19790" y="620087"/>
                    </a:cubicBezTo>
                    <a:cubicBezTo>
                      <a:pt x="18669" y="641392"/>
                      <a:pt x="20911" y="664379"/>
                      <a:pt x="16987" y="685123"/>
                    </a:cubicBezTo>
                    <a:cubicBezTo>
                      <a:pt x="9137" y="727733"/>
                      <a:pt x="10259" y="774268"/>
                      <a:pt x="8016" y="817999"/>
                    </a:cubicBezTo>
                    <a:cubicBezTo>
                      <a:pt x="6334" y="845471"/>
                      <a:pt x="6895" y="873504"/>
                      <a:pt x="6895" y="900976"/>
                    </a:cubicBezTo>
                    <a:cubicBezTo>
                      <a:pt x="7455" y="927888"/>
                      <a:pt x="5213" y="953118"/>
                      <a:pt x="2970" y="980029"/>
                    </a:cubicBezTo>
                    <a:cubicBezTo>
                      <a:pt x="728" y="1007501"/>
                      <a:pt x="728" y="1034974"/>
                      <a:pt x="728" y="1063006"/>
                    </a:cubicBezTo>
                    <a:cubicBezTo>
                      <a:pt x="728" y="1084872"/>
                      <a:pt x="4092" y="1107298"/>
                      <a:pt x="1288" y="1129164"/>
                    </a:cubicBezTo>
                    <a:cubicBezTo>
                      <a:pt x="-1515" y="1150469"/>
                      <a:pt x="728" y="1171774"/>
                      <a:pt x="3531" y="1193640"/>
                    </a:cubicBezTo>
                    <a:cubicBezTo>
                      <a:pt x="5213" y="1208217"/>
                      <a:pt x="6895" y="1222233"/>
                      <a:pt x="8577" y="1236810"/>
                    </a:cubicBezTo>
                    <a:cubicBezTo>
                      <a:pt x="12501" y="1268768"/>
                      <a:pt x="15865" y="1300164"/>
                      <a:pt x="20351" y="1331561"/>
                    </a:cubicBezTo>
                    <a:cubicBezTo>
                      <a:pt x="28200" y="1389870"/>
                      <a:pt x="36049" y="1448178"/>
                      <a:pt x="41656" y="1507047"/>
                    </a:cubicBezTo>
                    <a:cubicBezTo>
                      <a:pt x="44459" y="1538444"/>
                      <a:pt x="45020" y="1571523"/>
                      <a:pt x="33246" y="1601238"/>
                    </a:cubicBezTo>
                    <a:cubicBezTo>
                      <a:pt x="29321" y="1610769"/>
                      <a:pt x="24836" y="1620300"/>
                      <a:pt x="28200" y="1630392"/>
                    </a:cubicBezTo>
                    <a:cubicBezTo>
                      <a:pt x="31003" y="1638241"/>
                      <a:pt x="37170" y="1645529"/>
                      <a:pt x="42777" y="1651136"/>
                    </a:cubicBezTo>
                    <a:cubicBezTo>
                      <a:pt x="54551" y="1664031"/>
                      <a:pt x="69688" y="1674684"/>
                      <a:pt x="86508" y="1680290"/>
                    </a:cubicBezTo>
                    <a:cubicBezTo>
                      <a:pt x="103889" y="1686457"/>
                      <a:pt x="122390" y="1688700"/>
                      <a:pt x="140331" y="1685897"/>
                    </a:cubicBezTo>
                    <a:cubicBezTo>
                      <a:pt x="157151" y="1683654"/>
                      <a:pt x="174531" y="1680851"/>
                      <a:pt x="189108" y="1671880"/>
                    </a:cubicBezTo>
                    <a:cubicBezTo>
                      <a:pt x="193033" y="1670198"/>
                      <a:pt x="194715" y="1666274"/>
                      <a:pt x="198079" y="1664031"/>
                    </a:cubicBezTo>
                    <a:cubicBezTo>
                      <a:pt x="203686" y="1658425"/>
                      <a:pt x="212095" y="1657864"/>
                      <a:pt x="219384" y="1655061"/>
                    </a:cubicBezTo>
                    <a:cubicBezTo>
                      <a:pt x="227794" y="1652257"/>
                      <a:pt x="235643" y="1648333"/>
                      <a:pt x="243492" y="1643848"/>
                    </a:cubicBezTo>
                    <a:cubicBezTo>
                      <a:pt x="258069" y="1635438"/>
                      <a:pt x="270404" y="1624225"/>
                      <a:pt x="281056" y="1611329"/>
                    </a:cubicBezTo>
                    <a:cubicBezTo>
                      <a:pt x="294512" y="1593949"/>
                      <a:pt x="296194" y="1576569"/>
                      <a:pt x="299558" y="1555264"/>
                    </a:cubicBezTo>
                    <a:cubicBezTo>
                      <a:pt x="302922" y="1533398"/>
                      <a:pt x="367398" y="1431358"/>
                      <a:pt x="370761" y="1409493"/>
                    </a:cubicBezTo>
                    <a:cubicBezTo>
                      <a:pt x="376368" y="1379778"/>
                      <a:pt x="692579" y="801740"/>
                      <a:pt x="680805" y="638028"/>
                    </a:cubicBezTo>
                    <a:close/>
                    <a:moveTo>
                      <a:pt x="528306" y="639149"/>
                    </a:moveTo>
                    <a:cubicBezTo>
                      <a:pt x="528306" y="638589"/>
                      <a:pt x="528306" y="638589"/>
                      <a:pt x="528867" y="638589"/>
                    </a:cubicBezTo>
                    <a:cubicBezTo>
                      <a:pt x="528867" y="639149"/>
                      <a:pt x="528867" y="640271"/>
                      <a:pt x="528867" y="640831"/>
                    </a:cubicBezTo>
                    <a:cubicBezTo>
                      <a:pt x="528867" y="640271"/>
                      <a:pt x="528867" y="639710"/>
                      <a:pt x="528306" y="63914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108">
                <a:extLst>
                  <a:ext uri="{FF2B5EF4-FFF2-40B4-BE49-F238E27FC236}">
                    <a16:creationId xmlns:a16="http://schemas.microsoft.com/office/drawing/2014/main" xmlns="" id="{09455CFB-F686-4458-AC3A-29BFE78D5CD3}"/>
                  </a:ext>
                </a:extLst>
              </p:cNvPr>
              <p:cNvSpPr/>
              <p:nvPr/>
            </p:nvSpPr>
            <p:spPr>
              <a:xfrm>
                <a:off x="2372397" y="3256366"/>
                <a:ext cx="106525" cy="812953"/>
              </a:xfrm>
              <a:custGeom>
                <a:avLst/>
                <a:gdLst>
                  <a:gd name="connsiteX0" fmla="*/ 29804 w 106524"/>
                  <a:gd name="connsiteY0" fmla="*/ 80174 h 812953"/>
                  <a:gd name="connsiteX1" fmla="*/ 109979 w 106524"/>
                  <a:gd name="connsiteY1" fmla="*/ 733901 h 812953"/>
                  <a:gd name="connsiteX2" fmla="*/ 75218 w 106524"/>
                  <a:gd name="connsiteY2" fmla="*/ 809589 h 812953"/>
                  <a:gd name="connsiteX3" fmla="*/ 29244 w 106524"/>
                  <a:gd name="connsiteY3" fmla="*/ 810150 h 812953"/>
                  <a:gd name="connsiteX4" fmla="*/ 24198 w 106524"/>
                  <a:gd name="connsiteY4" fmla="*/ 679517 h 812953"/>
                  <a:gd name="connsiteX5" fmla="*/ 14106 w 106524"/>
                  <a:gd name="connsiteY5" fmla="*/ 445723 h 812953"/>
                  <a:gd name="connsiteX6" fmla="*/ 6818 w 106524"/>
                  <a:gd name="connsiteY6" fmla="*/ 284814 h 812953"/>
                  <a:gd name="connsiteX7" fmla="*/ 1211 w 106524"/>
                  <a:gd name="connsiteY7" fmla="*/ 99236 h 812953"/>
                  <a:gd name="connsiteX8" fmla="*/ 90 w 106524"/>
                  <a:gd name="connsiteY8" fmla="*/ 3925 h 812953"/>
                  <a:gd name="connsiteX9" fmla="*/ 23077 w 106524"/>
                  <a:gd name="connsiteY9" fmla="*/ 0 h 812953"/>
                  <a:gd name="connsiteX10" fmla="*/ 29804 w 106524"/>
                  <a:gd name="connsiteY10" fmla="*/ 80174 h 81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6524" h="812953">
                    <a:moveTo>
                      <a:pt x="29804" y="80174"/>
                    </a:moveTo>
                    <a:cubicBezTo>
                      <a:pt x="33729" y="111571"/>
                      <a:pt x="109418" y="696336"/>
                      <a:pt x="109979" y="733901"/>
                    </a:cubicBezTo>
                    <a:cubicBezTo>
                      <a:pt x="111100" y="784360"/>
                      <a:pt x="85870" y="805665"/>
                      <a:pt x="75218" y="809589"/>
                    </a:cubicBezTo>
                    <a:cubicBezTo>
                      <a:pt x="61762" y="814635"/>
                      <a:pt x="47185" y="816317"/>
                      <a:pt x="29244" y="810150"/>
                    </a:cubicBezTo>
                    <a:cubicBezTo>
                      <a:pt x="25880" y="763615"/>
                      <a:pt x="25319" y="692972"/>
                      <a:pt x="24198" y="679517"/>
                    </a:cubicBezTo>
                    <a:cubicBezTo>
                      <a:pt x="18591" y="601585"/>
                      <a:pt x="15227" y="524215"/>
                      <a:pt x="14106" y="445723"/>
                    </a:cubicBezTo>
                    <a:cubicBezTo>
                      <a:pt x="13545" y="392460"/>
                      <a:pt x="10742" y="338076"/>
                      <a:pt x="6818" y="284814"/>
                    </a:cubicBezTo>
                    <a:cubicBezTo>
                      <a:pt x="2332" y="219778"/>
                      <a:pt x="6257" y="164273"/>
                      <a:pt x="1211" y="99236"/>
                    </a:cubicBezTo>
                    <a:cubicBezTo>
                      <a:pt x="-471" y="82417"/>
                      <a:pt x="90" y="19062"/>
                      <a:pt x="90" y="3925"/>
                    </a:cubicBezTo>
                    <a:cubicBezTo>
                      <a:pt x="7378" y="2803"/>
                      <a:pt x="16349" y="561"/>
                      <a:pt x="23077" y="0"/>
                    </a:cubicBezTo>
                    <a:cubicBezTo>
                      <a:pt x="19713" y="1682"/>
                      <a:pt x="27001" y="58869"/>
                      <a:pt x="29804" y="8017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109">
                <a:extLst>
                  <a:ext uri="{FF2B5EF4-FFF2-40B4-BE49-F238E27FC236}">
                    <a16:creationId xmlns:a16="http://schemas.microsoft.com/office/drawing/2014/main" xmlns="" id="{E60C42AF-1A99-4B04-AD92-E679F8C00C27}"/>
                  </a:ext>
                </a:extLst>
              </p:cNvPr>
              <p:cNvSpPr/>
              <p:nvPr/>
            </p:nvSpPr>
            <p:spPr>
              <a:xfrm>
                <a:off x="2175187" y="5846603"/>
                <a:ext cx="274722" cy="409280"/>
              </a:xfrm>
              <a:custGeom>
                <a:avLst/>
                <a:gdLst>
                  <a:gd name="connsiteX0" fmla="*/ 273040 w 274722"/>
                  <a:gd name="connsiteY0" fmla="*/ 315090 h 409279"/>
                  <a:gd name="connsiteX1" fmla="*/ 260145 w 274722"/>
                  <a:gd name="connsiteY1" fmla="*/ 282011 h 409279"/>
                  <a:gd name="connsiteX2" fmla="*/ 202958 w 274722"/>
                  <a:gd name="connsiteY2" fmla="*/ 136240 h 409279"/>
                  <a:gd name="connsiteX3" fmla="*/ 176046 w 274722"/>
                  <a:gd name="connsiteY3" fmla="*/ 61111 h 409279"/>
                  <a:gd name="connsiteX4" fmla="*/ 156984 w 274722"/>
                  <a:gd name="connsiteY4" fmla="*/ 0 h 409279"/>
                  <a:gd name="connsiteX5" fmla="*/ 0 w 274722"/>
                  <a:gd name="connsiteY5" fmla="*/ 37003 h 409279"/>
                  <a:gd name="connsiteX6" fmla="*/ 35321 w 274722"/>
                  <a:gd name="connsiteY6" fmla="*/ 155302 h 409279"/>
                  <a:gd name="connsiteX7" fmla="*/ 52141 w 274722"/>
                  <a:gd name="connsiteY7" fmla="*/ 254538 h 409279"/>
                  <a:gd name="connsiteX8" fmla="*/ 58869 w 274722"/>
                  <a:gd name="connsiteY8" fmla="*/ 353214 h 409279"/>
                  <a:gd name="connsiteX9" fmla="*/ 65036 w 274722"/>
                  <a:gd name="connsiteY9" fmla="*/ 373398 h 409279"/>
                  <a:gd name="connsiteX10" fmla="*/ 104282 w 274722"/>
                  <a:gd name="connsiteY10" fmla="*/ 396385 h 409279"/>
                  <a:gd name="connsiteX11" fmla="*/ 176046 w 274722"/>
                  <a:gd name="connsiteY11" fmla="*/ 408719 h 409279"/>
                  <a:gd name="connsiteX12" fmla="*/ 250053 w 274722"/>
                  <a:gd name="connsiteY12" fmla="*/ 357139 h 409279"/>
                  <a:gd name="connsiteX13" fmla="*/ 276965 w 274722"/>
                  <a:gd name="connsiteY13" fmla="*/ 326303 h 409279"/>
                  <a:gd name="connsiteX14" fmla="*/ 273040 w 274722"/>
                  <a:gd name="connsiteY14" fmla="*/ 315090 h 40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4722" h="409279">
                    <a:moveTo>
                      <a:pt x="273040" y="315090"/>
                    </a:moveTo>
                    <a:cubicBezTo>
                      <a:pt x="270237" y="301634"/>
                      <a:pt x="264070" y="292663"/>
                      <a:pt x="260145" y="282011"/>
                    </a:cubicBezTo>
                    <a:cubicBezTo>
                      <a:pt x="242204" y="233233"/>
                      <a:pt x="221460" y="185017"/>
                      <a:pt x="202958" y="136240"/>
                    </a:cubicBezTo>
                    <a:cubicBezTo>
                      <a:pt x="193427" y="111571"/>
                      <a:pt x="184456" y="86341"/>
                      <a:pt x="176046" y="61111"/>
                    </a:cubicBezTo>
                    <a:cubicBezTo>
                      <a:pt x="168197" y="37003"/>
                      <a:pt x="165955" y="33079"/>
                      <a:pt x="156984" y="0"/>
                    </a:cubicBezTo>
                    <a:cubicBezTo>
                      <a:pt x="111010" y="6167"/>
                      <a:pt x="45413" y="28033"/>
                      <a:pt x="0" y="37003"/>
                    </a:cubicBezTo>
                    <a:cubicBezTo>
                      <a:pt x="3364" y="36443"/>
                      <a:pt x="32518" y="145210"/>
                      <a:pt x="35321" y="155302"/>
                    </a:cubicBezTo>
                    <a:cubicBezTo>
                      <a:pt x="42610" y="187259"/>
                      <a:pt x="49338" y="221460"/>
                      <a:pt x="52141" y="254538"/>
                    </a:cubicBezTo>
                    <a:cubicBezTo>
                      <a:pt x="54944" y="285374"/>
                      <a:pt x="59430" y="318453"/>
                      <a:pt x="58869" y="353214"/>
                    </a:cubicBezTo>
                    <a:cubicBezTo>
                      <a:pt x="58869" y="359381"/>
                      <a:pt x="58869" y="368913"/>
                      <a:pt x="65036" y="373398"/>
                    </a:cubicBezTo>
                    <a:cubicBezTo>
                      <a:pt x="76249" y="380686"/>
                      <a:pt x="88584" y="392460"/>
                      <a:pt x="104282" y="396385"/>
                    </a:cubicBezTo>
                    <a:cubicBezTo>
                      <a:pt x="130073" y="403112"/>
                      <a:pt x="154181" y="417690"/>
                      <a:pt x="176046" y="408719"/>
                    </a:cubicBezTo>
                    <a:cubicBezTo>
                      <a:pt x="194548" y="401431"/>
                      <a:pt x="231552" y="364427"/>
                      <a:pt x="250053" y="357139"/>
                    </a:cubicBezTo>
                    <a:cubicBezTo>
                      <a:pt x="264070" y="351532"/>
                      <a:pt x="267434" y="338076"/>
                      <a:pt x="276965" y="326303"/>
                    </a:cubicBezTo>
                    <a:cubicBezTo>
                      <a:pt x="279207" y="322939"/>
                      <a:pt x="273601" y="318453"/>
                      <a:pt x="273040" y="315090"/>
                    </a:cubicBezTo>
                    <a:close/>
                  </a:path>
                </a:pathLst>
              </a:custGeom>
              <a:solidFill>
                <a:srgbClr val="F4C182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110">
                <a:extLst>
                  <a:ext uri="{FF2B5EF4-FFF2-40B4-BE49-F238E27FC236}">
                    <a16:creationId xmlns:a16="http://schemas.microsoft.com/office/drawing/2014/main" xmlns="" id="{88D75B4C-8638-42DC-A5FB-1415D541BBA6}"/>
                  </a:ext>
                </a:extLst>
              </p:cNvPr>
              <p:cNvSpPr/>
              <p:nvPr/>
            </p:nvSpPr>
            <p:spPr>
              <a:xfrm>
                <a:off x="2174825" y="6144312"/>
                <a:ext cx="667182" cy="347608"/>
              </a:xfrm>
              <a:custGeom>
                <a:avLst/>
                <a:gdLst>
                  <a:gd name="connsiteX0" fmla="*/ 663059 w 667182"/>
                  <a:gd name="connsiteY0" fmla="*/ 227066 h 347607"/>
                  <a:gd name="connsiteX1" fmla="*/ 654089 w 667182"/>
                  <a:gd name="connsiteY1" fmla="*/ 211928 h 347607"/>
                  <a:gd name="connsiteX2" fmla="*/ 607554 w 667182"/>
                  <a:gd name="connsiteY2" fmla="*/ 183335 h 347607"/>
                  <a:gd name="connsiteX3" fmla="*/ 520092 w 667182"/>
                  <a:gd name="connsiteY3" fmla="*/ 144650 h 347607"/>
                  <a:gd name="connsiteX4" fmla="*/ 313770 w 667182"/>
                  <a:gd name="connsiteY4" fmla="*/ 8971 h 347607"/>
                  <a:gd name="connsiteX5" fmla="*/ 303117 w 667182"/>
                  <a:gd name="connsiteY5" fmla="*/ 0 h 347607"/>
                  <a:gd name="connsiteX6" fmla="*/ 206684 w 667182"/>
                  <a:gd name="connsiteY6" fmla="*/ 38125 h 347607"/>
                  <a:gd name="connsiteX7" fmla="*/ 169120 w 667182"/>
                  <a:gd name="connsiteY7" fmla="*/ 93630 h 347607"/>
                  <a:gd name="connsiteX8" fmla="*/ 156225 w 667182"/>
                  <a:gd name="connsiteY8" fmla="*/ 106525 h 347607"/>
                  <a:gd name="connsiteX9" fmla="*/ 62595 w 667182"/>
                  <a:gd name="connsiteY9" fmla="*/ 66158 h 347607"/>
                  <a:gd name="connsiteX10" fmla="*/ 56989 w 667182"/>
                  <a:gd name="connsiteY10" fmla="*/ 61672 h 347607"/>
                  <a:gd name="connsiteX11" fmla="*/ 58671 w 667182"/>
                  <a:gd name="connsiteY11" fmla="*/ 35321 h 347607"/>
                  <a:gd name="connsiteX12" fmla="*/ 46897 w 667182"/>
                  <a:gd name="connsiteY12" fmla="*/ 49338 h 347607"/>
                  <a:gd name="connsiteX13" fmla="*/ 36805 w 667182"/>
                  <a:gd name="connsiteY13" fmla="*/ 69522 h 347607"/>
                  <a:gd name="connsiteX14" fmla="*/ 19425 w 667182"/>
                  <a:gd name="connsiteY14" fmla="*/ 117738 h 347607"/>
                  <a:gd name="connsiteX15" fmla="*/ 4848 w 667182"/>
                  <a:gd name="connsiteY15" fmla="*/ 194548 h 347607"/>
                  <a:gd name="connsiteX16" fmla="*/ 2044 w 667182"/>
                  <a:gd name="connsiteY16" fmla="*/ 269676 h 347607"/>
                  <a:gd name="connsiteX17" fmla="*/ 11015 w 667182"/>
                  <a:gd name="connsiteY17" fmla="*/ 287617 h 347607"/>
                  <a:gd name="connsiteX18" fmla="*/ 51943 w 667182"/>
                  <a:gd name="connsiteY18" fmla="*/ 304437 h 347607"/>
                  <a:gd name="connsiteX19" fmla="*/ 164635 w 667182"/>
                  <a:gd name="connsiteY19" fmla="*/ 307240 h 347607"/>
                  <a:gd name="connsiteX20" fmla="*/ 229671 w 667182"/>
                  <a:gd name="connsiteY20" fmla="*/ 308922 h 347607"/>
                  <a:gd name="connsiteX21" fmla="*/ 293026 w 667182"/>
                  <a:gd name="connsiteY21" fmla="*/ 333591 h 347607"/>
                  <a:gd name="connsiteX22" fmla="*/ 432069 w 667182"/>
                  <a:gd name="connsiteY22" fmla="*/ 352654 h 347607"/>
                  <a:gd name="connsiteX23" fmla="*/ 575036 w 667182"/>
                  <a:gd name="connsiteY23" fmla="*/ 336955 h 347607"/>
                  <a:gd name="connsiteX24" fmla="*/ 648482 w 667182"/>
                  <a:gd name="connsiteY24" fmla="*/ 313408 h 347607"/>
                  <a:gd name="connsiteX25" fmla="*/ 669787 w 667182"/>
                  <a:gd name="connsiteY25" fmla="*/ 273040 h 347607"/>
                  <a:gd name="connsiteX26" fmla="*/ 663059 w 667182"/>
                  <a:gd name="connsiteY26" fmla="*/ 227066 h 34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7182" h="347607">
                    <a:moveTo>
                      <a:pt x="663059" y="227066"/>
                    </a:moveTo>
                    <a:cubicBezTo>
                      <a:pt x="660817" y="221460"/>
                      <a:pt x="658014" y="216414"/>
                      <a:pt x="654089" y="211928"/>
                    </a:cubicBezTo>
                    <a:cubicBezTo>
                      <a:pt x="642315" y="197912"/>
                      <a:pt x="624374" y="190624"/>
                      <a:pt x="607554" y="183335"/>
                    </a:cubicBezTo>
                    <a:cubicBezTo>
                      <a:pt x="578400" y="170440"/>
                      <a:pt x="549246" y="157545"/>
                      <a:pt x="520092" y="144650"/>
                    </a:cubicBezTo>
                    <a:cubicBezTo>
                      <a:pt x="443842" y="111010"/>
                      <a:pt x="372078" y="68961"/>
                      <a:pt x="313770" y="8971"/>
                    </a:cubicBezTo>
                    <a:cubicBezTo>
                      <a:pt x="310406" y="6167"/>
                      <a:pt x="309285" y="0"/>
                      <a:pt x="303117" y="0"/>
                    </a:cubicBezTo>
                    <a:cubicBezTo>
                      <a:pt x="267235" y="3364"/>
                      <a:pt x="236399" y="19062"/>
                      <a:pt x="206684" y="38125"/>
                    </a:cubicBezTo>
                    <a:cubicBezTo>
                      <a:pt x="186501" y="51020"/>
                      <a:pt x="170242" y="67279"/>
                      <a:pt x="169120" y="93630"/>
                    </a:cubicBezTo>
                    <a:cubicBezTo>
                      <a:pt x="168560" y="101479"/>
                      <a:pt x="164074" y="107646"/>
                      <a:pt x="156225" y="106525"/>
                    </a:cubicBezTo>
                    <a:cubicBezTo>
                      <a:pt x="120904" y="102600"/>
                      <a:pt x="86704" y="95873"/>
                      <a:pt x="62595" y="66158"/>
                    </a:cubicBezTo>
                    <a:cubicBezTo>
                      <a:pt x="60353" y="65036"/>
                      <a:pt x="58671" y="63354"/>
                      <a:pt x="56989" y="61672"/>
                    </a:cubicBezTo>
                    <a:cubicBezTo>
                      <a:pt x="56428" y="52702"/>
                      <a:pt x="58110" y="44292"/>
                      <a:pt x="58671" y="35321"/>
                    </a:cubicBezTo>
                    <a:cubicBezTo>
                      <a:pt x="58671" y="36443"/>
                      <a:pt x="48018" y="47095"/>
                      <a:pt x="46897" y="49338"/>
                    </a:cubicBezTo>
                    <a:cubicBezTo>
                      <a:pt x="42972" y="55505"/>
                      <a:pt x="40169" y="62233"/>
                      <a:pt x="36805" y="69522"/>
                    </a:cubicBezTo>
                    <a:cubicBezTo>
                      <a:pt x="28956" y="88023"/>
                      <a:pt x="23910" y="102040"/>
                      <a:pt x="19425" y="117738"/>
                    </a:cubicBezTo>
                    <a:cubicBezTo>
                      <a:pt x="12136" y="142968"/>
                      <a:pt x="7090" y="168758"/>
                      <a:pt x="4848" y="194548"/>
                    </a:cubicBezTo>
                    <a:cubicBezTo>
                      <a:pt x="2605" y="219217"/>
                      <a:pt x="-3001" y="245007"/>
                      <a:pt x="2044" y="269676"/>
                    </a:cubicBezTo>
                    <a:cubicBezTo>
                      <a:pt x="2605" y="276965"/>
                      <a:pt x="4848" y="283132"/>
                      <a:pt x="11015" y="287617"/>
                    </a:cubicBezTo>
                    <a:cubicBezTo>
                      <a:pt x="24471" y="294345"/>
                      <a:pt x="37366" y="301073"/>
                      <a:pt x="51943" y="304437"/>
                    </a:cubicBezTo>
                    <a:cubicBezTo>
                      <a:pt x="96235" y="314529"/>
                      <a:pt x="120343" y="311726"/>
                      <a:pt x="164635" y="307240"/>
                    </a:cubicBezTo>
                    <a:cubicBezTo>
                      <a:pt x="184819" y="304998"/>
                      <a:pt x="210048" y="302194"/>
                      <a:pt x="229671" y="308922"/>
                    </a:cubicBezTo>
                    <a:cubicBezTo>
                      <a:pt x="247612" y="315090"/>
                      <a:pt x="275085" y="326863"/>
                      <a:pt x="293026" y="333591"/>
                    </a:cubicBezTo>
                    <a:cubicBezTo>
                      <a:pt x="332272" y="348168"/>
                      <a:pt x="390019" y="352654"/>
                      <a:pt x="432069" y="352654"/>
                    </a:cubicBezTo>
                    <a:cubicBezTo>
                      <a:pt x="483088" y="352093"/>
                      <a:pt x="525138" y="349289"/>
                      <a:pt x="575036" y="336955"/>
                    </a:cubicBezTo>
                    <a:cubicBezTo>
                      <a:pt x="598023" y="331349"/>
                      <a:pt x="628299" y="326303"/>
                      <a:pt x="648482" y="313408"/>
                    </a:cubicBezTo>
                    <a:cubicBezTo>
                      <a:pt x="665863" y="302755"/>
                      <a:pt x="669227" y="293224"/>
                      <a:pt x="669787" y="273040"/>
                    </a:cubicBezTo>
                    <a:cubicBezTo>
                      <a:pt x="669787" y="257342"/>
                      <a:pt x="668666" y="241083"/>
                      <a:pt x="663059" y="22706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1">
                <a:extLst>
                  <a:ext uri="{FF2B5EF4-FFF2-40B4-BE49-F238E27FC236}">
                    <a16:creationId xmlns:a16="http://schemas.microsoft.com/office/drawing/2014/main" xmlns="" id="{98F089A1-827C-4AA2-A27B-75C33408A4E2}"/>
                  </a:ext>
                </a:extLst>
              </p:cNvPr>
              <p:cNvSpPr/>
              <p:nvPr/>
            </p:nvSpPr>
            <p:spPr>
              <a:xfrm>
                <a:off x="2179672" y="6425202"/>
                <a:ext cx="655969" cy="72885"/>
              </a:xfrm>
              <a:custGeom>
                <a:avLst/>
                <a:gdLst>
                  <a:gd name="connsiteX0" fmla="*/ 629618 w 655969"/>
                  <a:gd name="connsiteY0" fmla="*/ 31397 h 72885"/>
                  <a:gd name="connsiteX1" fmla="*/ 490575 w 655969"/>
                  <a:gd name="connsiteY1" fmla="*/ 61111 h 72885"/>
                  <a:gd name="connsiteX2" fmla="*/ 378444 w 655969"/>
                  <a:gd name="connsiteY2" fmla="*/ 65597 h 72885"/>
                  <a:gd name="connsiteX3" fmla="*/ 282011 w 655969"/>
                  <a:gd name="connsiteY3" fmla="*/ 40928 h 72885"/>
                  <a:gd name="connsiteX4" fmla="*/ 222581 w 655969"/>
                  <a:gd name="connsiteY4" fmla="*/ 19062 h 72885"/>
                  <a:gd name="connsiteX5" fmla="*/ 168758 w 655969"/>
                  <a:gd name="connsiteY5" fmla="*/ 20744 h 72885"/>
                  <a:gd name="connsiteX6" fmla="*/ 0 w 655969"/>
                  <a:gd name="connsiteY6" fmla="*/ 0 h 72885"/>
                  <a:gd name="connsiteX7" fmla="*/ 32518 w 655969"/>
                  <a:gd name="connsiteY7" fmla="*/ 37003 h 72885"/>
                  <a:gd name="connsiteX8" fmla="*/ 114935 w 655969"/>
                  <a:gd name="connsiteY8" fmla="*/ 43170 h 72885"/>
                  <a:gd name="connsiteX9" fmla="*/ 170440 w 655969"/>
                  <a:gd name="connsiteY9" fmla="*/ 34200 h 72885"/>
                  <a:gd name="connsiteX10" fmla="*/ 230430 w 655969"/>
                  <a:gd name="connsiteY10" fmla="*/ 37003 h 72885"/>
                  <a:gd name="connsiteX11" fmla="*/ 304998 w 655969"/>
                  <a:gd name="connsiteY11" fmla="*/ 63354 h 72885"/>
                  <a:gd name="connsiteX12" fmla="*/ 409280 w 655969"/>
                  <a:gd name="connsiteY12" fmla="*/ 75689 h 72885"/>
                  <a:gd name="connsiteX13" fmla="*/ 533746 w 655969"/>
                  <a:gd name="connsiteY13" fmla="*/ 70643 h 72885"/>
                  <a:gd name="connsiteX14" fmla="*/ 634664 w 655969"/>
                  <a:gd name="connsiteY14" fmla="*/ 45413 h 72885"/>
                  <a:gd name="connsiteX15" fmla="*/ 660454 w 655969"/>
                  <a:gd name="connsiteY15" fmla="*/ 14016 h 72885"/>
                  <a:gd name="connsiteX16" fmla="*/ 629618 w 655969"/>
                  <a:gd name="connsiteY16" fmla="*/ 31397 h 72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5969" h="72885">
                    <a:moveTo>
                      <a:pt x="629618" y="31397"/>
                    </a:moveTo>
                    <a:cubicBezTo>
                      <a:pt x="572431" y="51580"/>
                      <a:pt x="551126" y="53262"/>
                      <a:pt x="490575" y="61111"/>
                    </a:cubicBezTo>
                    <a:cubicBezTo>
                      <a:pt x="457496" y="65597"/>
                      <a:pt x="417690" y="67279"/>
                      <a:pt x="378444" y="65597"/>
                    </a:cubicBezTo>
                    <a:cubicBezTo>
                      <a:pt x="361063" y="65036"/>
                      <a:pt x="322378" y="59430"/>
                      <a:pt x="282011" y="40928"/>
                    </a:cubicBezTo>
                    <a:cubicBezTo>
                      <a:pt x="267434" y="34200"/>
                      <a:pt x="250614" y="23547"/>
                      <a:pt x="222581" y="19062"/>
                    </a:cubicBezTo>
                    <a:cubicBezTo>
                      <a:pt x="205201" y="16259"/>
                      <a:pt x="186699" y="20184"/>
                      <a:pt x="168758" y="20744"/>
                    </a:cubicBezTo>
                    <a:cubicBezTo>
                      <a:pt x="56626" y="25790"/>
                      <a:pt x="28594" y="22426"/>
                      <a:pt x="0" y="0"/>
                    </a:cubicBezTo>
                    <a:cubicBezTo>
                      <a:pt x="1682" y="19623"/>
                      <a:pt x="16259" y="31397"/>
                      <a:pt x="32518" y="37003"/>
                    </a:cubicBezTo>
                    <a:cubicBezTo>
                      <a:pt x="54944" y="43731"/>
                      <a:pt x="77371" y="48777"/>
                      <a:pt x="114935" y="43170"/>
                    </a:cubicBezTo>
                    <a:cubicBezTo>
                      <a:pt x="124466" y="42049"/>
                      <a:pt x="158666" y="37003"/>
                      <a:pt x="170440" y="34200"/>
                    </a:cubicBezTo>
                    <a:cubicBezTo>
                      <a:pt x="190063" y="29154"/>
                      <a:pt x="210807" y="25790"/>
                      <a:pt x="230430" y="37003"/>
                    </a:cubicBezTo>
                    <a:cubicBezTo>
                      <a:pt x="251735" y="49338"/>
                      <a:pt x="284814" y="58869"/>
                      <a:pt x="304998" y="63354"/>
                    </a:cubicBezTo>
                    <a:cubicBezTo>
                      <a:pt x="326303" y="67839"/>
                      <a:pt x="373958" y="75689"/>
                      <a:pt x="409280" y="75689"/>
                    </a:cubicBezTo>
                    <a:cubicBezTo>
                      <a:pt x="436191" y="75689"/>
                      <a:pt x="509077" y="72885"/>
                      <a:pt x="533746" y="70643"/>
                    </a:cubicBezTo>
                    <a:cubicBezTo>
                      <a:pt x="576356" y="67279"/>
                      <a:pt x="601585" y="61672"/>
                      <a:pt x="634664" y="45413"/>
                    </a:cubicBezTo>
                    <a:cubicBezTo>
                      <a:pt x="646438" y="39807"/>
                      <a:pt x="658212" y="31957"/>
                      <a:pt x="660454" y="14016"/>
                    </a:cubicBezTo>
                    <a:cubicBezTo>
                      <a:pt x="649802" y="25790"/>
                      <a:pt x="632422" y="30275"/>
                      <a:pt x="629618" y="31397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112">
                <a:extLst>
                  <a:ext uri="{FF2B5EF4-FFF2-40B4-BE49-F238E27FC236}">
                    <a16:creationId xmlns:a16="http://schemas.microsoft.com/office/drawing/2014/main" xmlns="" id="{F816772C-A212-46C6-9460-F93F8EDD6495}"/>
                  </a:ext>
                </a:extLst>
              </p:cNvPr>
              <p:cNvSpPr/>
              <p:nvPr/>
            </p:nvSpPr>
            <p:spPr>
              <a:xfrm>
                <a:off x="1650973" y="2559723"/>
                <a:ext cx="1306332" cy="1620300"/>
              </a:xfrm>
              <a:custGeom>
                <a:avLst/>
                <a:gdLst>
                  <a:gd name="connsiteX0" fmla="*/ 146892 w 1306331"/>
                  <a:gd name="connsiteY0" fmla="*/ 232419 h 1620299"/>
                  <a:gd name="connsiteX1" fmla="*/ 40367 w 1306331"/>
                  <a:gd name="connsiteY1" fmla="*/ 335580 h 1620299"/>
                  <a:gd name="connsiteX2" fmla="*/ 60551 w 1306331"/>
                  <a:gd name="connsiteY2" fmla="*/ 514430 h 1620299"/>
                  <a:gd name="connsiteX3" fmla="*/ 169319 w 1306331"/>
                  <a:gd name="connsiteY3" fmla="*/ 888388 h 1620299"/>
                  <a:gd name="connsiteX4" fmla="*/ 118299 w 1306331"/>
                  <a:gd name="connsiteY4" fmla="*/ 1213570 h 1620299"/>
                  <a:gd name="connsiteX5" fmla="*/ 0 w 1306331"/>
                  <a:gd name="connsiteY5" fmla="*/ 1409239 h 1620299"/>
                  <a:gd name="connsiteX6" fmla="*/ 578038 w 1306331"/>
                  <a:gd name="connsiteY6" fmla="*/ 1608272 h 1620299"/>
                  <a:gd name="connsiteX7" fmla="*/ 725491 w 1306331"/>
                  <a:gd name="connsiteY7" fmla="*/ 1608833 h 1620299"/>
                  <a:gd name="connsiteX8" fmla="*/ 765858 w 1306331"/>
                  <a:gd name="connsiteY8" fmla="*/ 1536508 h 1620299"/>
                  <a:gd name="connsiteX9" fmla="*/ 738946 w 1306331"/>
                  <a:gd name="connsiteY9" fmla="*/ 815503 h 1620299"/>
                  <a:gd name="connsiteX10" fmla="*/ 738386 w 1306331"/>
                  <a:gd name="connsiteY10" fmla="*/ 701129 h 1620299"/>
                  <a:gd name="connsiteX11" fmla="*/ 1072538 w 1306331"/>
                  <a:gd name="connsiteY11" fmla="*/ 646184 h 1620299"/>
                  <a:gd name="connsiteX12" fmla="*/ 1085433 w 1306331"/>
                  <a:gd name="connsiteY12" fmla="*/ 417997 h 1620299"/>
                  <a:gd name="connsiteX13" fmla="*/ 867898 w 1306331"/>
                  <a:gd name="connsiteY13" fmla="*/ 415754 h 1620299"/>
                  <a:gd name="connsiteX14" fmla="*/ 1311378 w 1306331"/>
                  <a:gd name="connsiteY14" fmla="*/ 231859 h 1620299"/>
                  <a:gd name="connsiteX15" fmla="*/ 1255872 w 1306331"/>
                  <a:gd name="connsiteY15" fmla="*/ 307 h 1620299"/>
                  <a:gd name="connsiteX16" fmla="*/ 616723 w 1306331"/>
                  <a:gd name="connsiteY16" fmla="*/ 170186 h 1620299"/>
                  <a:gd name="connsiteX17" fmla="*/ 409841 w 1306331"/>
                  <a:gd name="connsiteY17" fmla="*/ 214478 h 1620299"/>
                  <a:gd name="connsiteX18" fmla="*/ 387414 w 1306331"/>
                  <a:gd name="connsiteY18" fmla="*/ 351279 h 1620299"/>
                  <a:gd name="connsiteX19" fmla="*/ 146892 w 1306331"/>
                  <a:gd name="connsiteY19" fmla="*/ 232419 h 162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06331" h="1620299">
                    <a:moveTo>
                      <a:pt x="146892" y="232419"/>
                    </a:moveTo>
                    <a:cubicBezTo>
                      <a:pt x="146892" y="232419"/>
                      <a:pt x="47095" y="279514"/>
                      <a:pt x="40367" y="335580"/>
                    </a:cubicBezTo>
                    <a:cubicBezTo>
                      <a:pt x="33639" y="391646"/>
                      <a:pt x="33639" y="436499"/>
                      <a:pt x="60551" y="514430"/>
                    </a:cubicBezTo>
                    <a:cubicBezTo>
                      <a:pt x="87463" y="592361"/>
                      <a:pt x="163712" y="787470"/>
                      <a:pt x="169319" y="888388"/>
                    </a:cubicBezTo>
                    <a:cubicBezTo>
                      <a:pt x="174925" y="989307"/>
                      <a:pt x="186699" y="1071723"/>
                      <a:pt x="118299" y="1213570"/>
                    </a:cubicBezTo>
                    <a:cubicBezTo>
                      <a:pt x="49898" y="1355416"/>
                      <a:pt x="0" y="1409239"/>
                      <a:pt x="0" y="1409239"/>
                    </a:cubicBezTo>
                    <a:cubicBezTo>
                      <a:pt x="0" y="1409239"/>
                      <a:pt x="542716" y="1589210"/>
                      <a:pt x="578038" y="1608272"/>
                    </a:cubicBezTo>
                    <a:cubicBezTo>
                      <a:pt x="613359" y="1627335"/>
                      <a:pt x="672228" y="1634623"/>
                      <a:pt x="725491" y="1608833"/>
                    </a:cubicBezTo>
                    <a:cubicBezTo>
                      <a:pt x="754645" y="1594817"/>
                      <a:pt x="765858" y="1552767"/>
                      <a:pt x="765858" y="1536508"/>
                    </a:cubicBezTo>
                    <a:cubicBezTo>
                      <a:pt x="765858" y="1464744"/>
                      <a:pt x="740068" y="899041"/>
                      <a:pt x="738946" y="815503"/>
                    </a:cubicBezTo>
                    <a:cubicBezTo>
                      <a:pt x="737825" y="731965"/>
                      <a:pt x="735583" y="721313"/>
                      <a:pt x="738386" y="701129"/>
                    </a:cubicBezTo>
                    <a:cubicBezTo>
                      <a:pt x="762494" y="694962"/>
                      <a:pt x="1072538" y="646184"/>
                      <a:pt x="1072538" y="646184"/>
                    </a:cubicBezTo>
                    <a:cubicBezTo>
                      <a:pt x="1072538" y="646184"/>
                      <a:pt x="1084872" y="445469"/>
                      <a:pt x="1085433" y="417997"/>
                    </a:cubicBezTo>
                    <a:cubicBezTo>
                      <a:pt x="1078144" y="417997"/>
                      <a:pt x="956481" y="417997"/>
                      <a:pt x="867898" y="415754"/>
                    </a:cubicBezTo>
                    <a:cubicBezTo>
                      <a:pt x="916675" y="373705"/>
                      <a:pt x="1311378" y="269423"/>
                      <a:pt x="1311378" y="231859"/>
                    </a:cubicBezTo>
                    <a:cubicBezTo>
                      <a:pt x="1307453" y="158412"/>
                      <a:pt x="1271010" y="-8103"/>
                      <a:pt x="1255872" y="307"/>
                    </a:cubicBezTo>
                    <a:cubicBezTo>
                      <a:pt x="853321" y="185324"/>
                      <a:pt x="688487" y="166262"/>
                      <a:pt x="616723" y="170186"/>
                    </a:cubicBezTo>
                    <a:cubicBezTo>
                      <a:pt x="497864" y="176914"/>
                      <a:pt x="459739" y="205508"/>
                      <a:pt x="409841" y="214478"/>
                    </a:cubicBezTo>
                    <a:cubicBezTo>
                      <a:pt x="409841" y="252042"/>
                      <a:pt x="387414" y="351279"/>
                      <a:pt x="387414" y="351279"/>
                    </a:cubicBezTo>
                    <a:lnTo>
                      <a:pt x="146892" y="232419"/>
                    </a:lnTo>
                    <a:close/>
                  </a:path>
                </a:pathLst>
              </a:custGeom>
              <a:solidFill>
                <a:schemeClr val="accent1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3" name="Freeform: Shape 113">
                <a:extLst>
                  <a:ext uri="{FF2B5EF4-FFF2-40B4-BE49-F238E27FC236}">
                    <a16:creationId xmlns:a16="http://schemas.microsoft.com/office/drawing/2014/main" xmlns="" id="{186C6C92-F506-4297-B923-783B4E83F1B8}"/>
                  </a:ext>
                </a:extLst>
              </p:cNvPr>
              <p:cNvSpPr/>
              <p:nvPr/>
            </p:nvSpPr>
            <p:spPr>
              <a:xfrm>
                <a:off x="1430832" y="6163375"/>
                <a:ext cx="667182" cy="347608"/>
              </a:xfrm>
              <a:custGeom>
                <a:avLst/>
                <a:gdLst>
                  <a:gd name="connsiteX0" fmla="*/ 663059 w 667182"/>
                  <a:gd name="connsiteY0" fmla="*/ 227066 h 347607"/>
                  <a:gd name="connsiteX1" fmla="*/ 654089 w 667182"/>
                  <a:gd name="connsiteY1" fmla="*/ 211928 h 347607"/>
                  <a:gd name="connsiteX2" fmla="*/ 607554 w 667182"/>
                  <a:gd name="connsiteY2" fmla="*/ 183335 h 347607"/>
                  <a:gd name="connsiteX3" fmla="*/ 520092 w 667182"/>
                  <a:gd name="connsiteY3" fmla="*/ 144650 h 347607"/>
                  <a:gd name="connsiteX4" fmla="*/ 313770 w 667182"/>
                  <a:gd name="connsiteY4" fmla="*/ 8970 h 347607"/>
                  <a:gd name="connsiteX5" fmla="*/ 303117 w 667182"/>
                  <a:gd name="connsiteY5" fmla="*/ 0 h 347607"/>
                  <a:gd name="connsiteX6" fmla="*/ 206684 w 667182"/>
                  <a:gd name="connsiteY6" fmla="*/ 38125 h 347607"/>
                  <a:gd name="connsiteX7" fmla="*/ 169120 w 667182"/>
                  <a:gd name="connsiteY7" fmla="*/ 93630 h 347607"/>
                  <a:gd name="connsiteX8" fmla="*/ 156225 w 667182"/>
                  <a:gd name="connsiteY8" fmla="*/ 106525 h 347607"/>
                  <a:gd name="connsiteX9" fmla="*/ 62595 w 667182"/>
                  <a:gd name="connsiteY9" fmla="*/ 66158 h 347607"/>
                  <a:gd name="connsiteX10" fmla="*/ 56989 w 667182"/>
                  <a:gd name="connsiteY10" fmla="*/ 61672 h 347607"/>
                  <a:gd name="connsiteX11" fmla="*/ 58671 w 667182"/>
                  <a:gd name="connsiteY11" fmla="*/ 35321 h 347607"/>
                  <a:gd name="connsiteX12" fmla="*/ 46897 w 667182"/>
                  <a:gd name="connsiteY12" fmla="*/ 49338 h 347607"/>
                  <a:gd name="connsiteX13" fmla="*/ 36805 w 667182"/>
                  <a:gd name="connsiteY13" fmla="*/ 69521 h 347607"/>
                  <a:gd name="connsiteX14" fmla="*/ 19425 w 667182"/>
                  <a:gd name="connsiteY14" fmla="*/ 117738 h 347607"/>
                  <a:gd name="connsiteX15" fmla="*/ 4848 w 667182"/>
                  <a:gd name="connsiteY15" fmla="*/ 194548 h 347607"/>
                  <a:gd name="connsiteX16" fmla="*/ 2044 w 667182"/>
                  <a:gd name="connsiteY16" fmla="*/ 269676 h 347607"/>
                  <a:gd name="connsiteX17" fmla="*/ 11015 w 667182"/>
                  <a:gd name="connsiteY17" fmla="*/ 287617 h 347607"/>
                  <a:gd name="connsiteX18" fmla="*/ 51943 w 667182"/>
                  <a:gd name="connsiteY18" fmla="*/ 304437 h 347607"/>
                  <a:gd name="connsiteX19" fmla="*/ 164635 w 667182"/>
                  <a:gd name="connsiteY19" fmla="*/ 307240 h 347607"/>
                  <a:gd name="connsiteX20" fmla="*/ 235278 w 667182"/>
                  <a:gd name="connsiteY20" fmla="*/ 308922 h 347607"/>
                  <a:gd name="connsiteX21" fmla="*/ 298632 w 667182"/>
                  <a:gd name="connsiteY21" fmla="*/ 333591 h 347607"/>
                  <a:gd name="connsiteX22" fmla="*/ 432069 w 667182"/>
                  <a:gd name="connsiteY22" fmla="*/ 352653 h 347607"/>
                  <a:gd name="connsiteX23" fmla="*/ 575036 w 667182"/>
                  <a:gd name="connsiteY23" fmla="*/ 336955 h 347607"/>
                  <a:gd name="connsiteX24" fmla="*/ 648482 w 667182"/>
                  <a:gd name="connsiteY24" fmla="*/ 313407 h 347607"/>
                  <a:gd name="connsiteX25" fmla="*/ 669787 w 667182"/>
                  <a:gd name="connsiteY25" fmla="*/ 273040 h 347607"/>
                  <a:gd name="connsiteX26" fmla="*/ 663059 w 667182"/>
                  <a:gd name="connsiteY26" fmla="*/ 227066 h 34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7182" h="347607">
                    <a:moveTo>
                      <a:pt x="663059" y="227066"/>
                    </a:moveTo>
                    <a:cubicBezTo>
                      <a:pt x="660817" y="221460"/>
                      <a:pt x="658014" y="216414"/>
                      <a:pt x="654089" y="211928"/>
                    </a:cubicBezTo>
                    <a:cubicBezTo>
                      <a:pt x="642315" y="197912"/>
                      <a:pt x="624374" y="190624"/>
                      <a:pt x="607554" y="183335"/>
                    </a:cubicBezTo>
                    <a:cubicBezTo>
                      <a:pt x="578400" y="170440"/>
                      <a:pt x="549246" y="157545"/>
                      <a:pt x="520092" y="144650"/>
                    </a:cubicBezTo>
                    <a:cubicBezTo>
                      <a:pt x="443842" y="111010"/>
                      <a:pt x="372078" y="68961"/>
                      <a:pt x="313770" y="8970"/>
                    </a:cubicBezTo>
                    <a:cubicBezTo>
                      <a:pt x="310406" y="6167"/>
                      <a:pt x="309285" y="0"/>
                      <a:pt x="303117" y="0"/>
                    </a:cubicBezTo>
                    <a:cubicBezTo>
                      <a:pt x="267235" y="3364"/>
                      <a:pt x="236399" y="19062"/>
                      <a:pt x="206684" y="38125"/>
                    </a:cubicBezTo>
                    <a:cubicBezTo>
                      <a:pt x="186501" y="51020"/>
                      <a:pt x="170242" y="67279"/>
                      <a:pt x="169120" y="93630"/>
                    </a:cubicBezTo>
                    <a:cubicBezTo>
                      <a:pt x="168560" y="101479"/>
                      <a:pt x="164074" y="107646"/>
                      <a:pt x="156225" y="106525"/>
                    </a:cubicBezTo>
                    <a:cubicBezTo>
                      <a:pt x="120904" y="102600"/>
                      <a:pt x="86704" y="95872"/>
                      <a:pt x="62595" y="66158"/>
                    </a:cubicBezTo>
                    <a:cubicBezTo>
                      <a:pt x="60353" y="65036"/>
                      <a:pt x="58671" y="63354"/>
                      <a:pt x="56989" y="61672"/>
                    </a:cubicBezTo>
                    <a:cubicBezTo>
                      <a:pt x="56428" y="52702"/>
                      <a:pt x="58110" y="44292"/>
                      <a:pt x="58671" y="35321"/>
                    </a:cubicBezTo>
                    <a:cubicBezTo>
                      <a:pt x="58671" y="36443"/>
                      <a:pt x="48018" y="47095"/>
                      <a:pt x="46897" y="49338"/>
                    </a:cubicBezTo>
                    <a:cubicBezTo>
                      <a:pt x="42972" y="55505"/>
                      <a:pt x="40169" y="62233"/>
                      <a:pt x="36805" y="69521"/>
                    </a:cubicBezTo>
                    <a:cubicBezTo>
                      <a:pt x="30077" y="85220"/>
                      <a:pt x="24471" y="100918"/>
                      <a:pt x="19425" y="117738"/>
                    </a:cubicBezTo>
                    <a:cubicBezTo>
                      <a:pt x="12136" y="142968"/>
                      <a:pt x="7090" y="168758"/>
                      <a:pt x="4848" y="194548"/>
                    </a:cubicBezTo>
                    <a:cubicBezTo>
                      <a:pt x="2605" y="219217"/>
                      <a:pt x="-3002" y="245007"/>
                      <a:pt x="2044" y="269676"/>
                    </a:cubicBezTo>
                    <a:cubicBezTo>
                      <a:pt x="2605" y="276965"/>
                      <a:pt x="4848" y="283132"/>
                      <a:pt x="11015" y="287617"/>
                    </a:cubicBezTo>
                    <a:cubicBezTo>
                      <a:pt x="24471" y="294345"/>
                      <a:pt x="37366" y="301073"/>
                      <a:pt x="51943" y="304437"/>
                    </a:cubicBezTo>
                    <a:cubicBezTo>
                      <a:pt x="96235" y="314529"/>
                      <a:pt x="120343" y="311725"/>
                      <a:pt x="164635" y="307240"/>
                    </a:cubicBezTo>
                    <a:cubicBezTo>
                      <a:pt x="184819" y="304997"/>
                      <a:pt x="215655" y="302194"/>
                      <a:pt x="235278" y="308922"/>
                    </a:cubicBezTo>
                    <a:cubicBezTo>
                      <a:pt x="253219" y="315090"/>
                      <a:pt x="280691" y="326863"/>
                      <a:pt x="298632" y="333591"/>
                    </a:cubicBezTo>
                    <a:cubicBezTo>
                      <a:pt x="337878" y="348168"/>
                      <a:pt x="390019" y="352653"/>
                      <a:pt x="432069" y="352653"/>
                    </a:cubicBezTo>
                    <a:cubicBezTo>
                      <a:pt x="483088" y="352093"/>
                      <a:pt x="525138" y="349289"/>
                      <a:pt x="575036" y="336955"/>
                    </a:cubicBezTo>
                    <a:cubicBezTo>
                      <a:pt x="598023" y="331348"/>
                      <a:pt x="628299" y="326303"/>
                      <a:pt x="648482" y="313407"/>
                    </a:cubicBezTo>
                    <a:cubicBezTo>
                      <a:pt x="665863" y="302755"/>
                      <a:pt x="669227" y="293224"/>
                      <a:pt x="669787" y="273040"/>
                    </a:cubicBezTo>
                    <a:cubicBezTo>
                      <a:pt x="670348" y="257902"/>
                      <a:pt x="669227" y="241083"/>
                      <a:pt x="663059" y="22706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114">
                <a:extLst>
                  <a:ext uri="{FF2B5EF4-FFF2-40B4-BE49-F238E27FC236}">
                    <a16:creationId xmlns:a16="http://schemas.microsoft.com/office/drawing/2014/main" xmlns="" id="{331BD238-C8F6-4E51-94BF-D97AADCD2270}"/>
                  </a:ext>
                </a:extLst>
              </p:cNvPr>
              <p:cNvSpPr/>
              <p:nvPr/>
            </p:nvSpPr>
            <p:spPr>
              <a:xfrm>
                <a:off x="1424872" y="3964476"/>
                <a:ext cx="953118" cy="1939875"/>
              </a:xfrm>
              <a:custGeom>
                <a:avLst/>
                <a:gdLst>
                  <a:gd name="connsiteX0" fmla="*/ 551842 w 953117"/>
                  <a:gd name="connsiteY0" fmla="*/ 1211020 h 1939874"/>
                  <a:gd name="connsiteX1" fmla="*/ 520445 w 953117"/>
                  <a:gd name="connsiteY1" fmla="*/ 1102252 h 1939874"/>
                  <a:gd name="connsiteX2" fmla="*/ 499701 w 953117"/>
                  <a:gd name="connsiteY2" fmla="*/ 1032170 h 1939874"/>
                  <a:gd name="connsiteX3" fmla="*/ 476714 w 953117"/>
                  <a:gd name="connsiteY3" fmla="*/ 1036095 h 1939874"/>
                  <a:gd name="connsiteX4" fmla="*/ 414481 w 953117"/>
                  <a:gd name="connsiteY4" fmla="*/ 1188033 h 1939874"/>
                  <a:gd name="connsiteX5" fmla="*/ 338792 w 953117"/>
                  <a:gd name="connsiteY5" fmla="*/ 1333804 h 1939874"/>
                  <a:gd name="connsiteX6" fmla="*/ 307396 w 953117"/>
                  <a:gd name="connsiteY6" fmla="*/ 1462194 h 1939874"/>
                  <a:gd name="connsiteX7" fmla="*/ 284969 w 953117"/>
                  <a:gd name="connsiteY7" fmla="*/ 1784012 h 1939874"/>
                  <a:gd name="connsiteX8" fmla="*/ 268150 w 953117"/>
                  <a:gd name="connsiteY8" fmla="*/ 1935389 h 1939874"/>
                  <a:gd name="connsiteX9" fmla="*/ 257497 w 953117"/>
                  <a:gd name="connsiteY9" fmla="*/ 1940435 h 1939874"/>
                  <a:gd name="connsiteX10" fmla="*/ 102195 w 953117"/>
                  <a:gd name="connsiteY10" fmla="*/ 1923615 h 1939874"/>
                  <a:gd name="connsiteX11" fmla="*/ 74162 w 953117"/>
                  <a:gd name="connsiteY11" fmla="*/ 1894461 h 1939874"/>
                  <a:gd name="connsiteX12" fmla="*/ 71920 w 953117"/>
                  <a:gd name="connsiteY12" fmla="*/ 1709445 h 1939874"/>
                  <a:gd name="connsiteX13" fmla="*/ 66874 w 953117"/>
                  <a:gd name="connsiteY13" fmla="*/ 1510411 h 1939874"/>
                  <a:gd name="connsiteX14" fmla="*/ 104438 w 953117"/>
                  <a:gd name="connsiteY14" fmla="*/ 1356230 h 1939874"/>
                  <a:gd name="connsiteX15" fmla="*/ 152094 w 953117"/>
                  <a:gd name="connsiteY15" fmla="*/ 1156076 h 1939874"/>
                  <a:gd name="connsiteX16" fmla="*/ 195825 w 953117"/>
                  <a:gd name="connsiteY16" fmla="*/ 923403 h 1939874"/>
                  <a:gd name="connsiteX17" fmla="*/ 193582 w 953117"/>
                  <a:gd name="connsiteY17" fmla="*/ 869019 h 1939874"/>
                  <a:gd name="connsiteX18" fmla="*/ 148169 w 953117"/>
                  <a:gd name="connsiteY18" fmla="*/ 858367 h 1939874"/>
                  <a:gd name="connsiteX19" fmla="*/ 5762 w 953117"/>
                  <a:gd name="connsiteY19" fmla="*/ 804543 h 1939874"/>
                  <a:gd name="connsiteX20" fmla="*/ 40523 w 953117"/>
                  <a:gd name="connsiteY20" fmla="*/ 608313 h 1939874"/>
                  <a:gd name="connsiteX21" fmla="*/ 80329 w 953117"/>
                  <a:gd name="connsiteY21" fmla="*/ 400309 h 1939874"/>
                  <a:gd name="connsiteX22" fmla="*/ 143684 w 953117"/>
                  <a:gd name="connsiteY22" fmla="*/ 191184 h 1939874"/>
                  <a:gd name="connsiteX23" fmla="*/ 192461 w 953117"/>
                  <a:gd name="connsiteY23" fmla="*/ 90827 h 1939874"/>
                  <a:gd name="connsiteX24" fmla="*/ 244602 w 953117"/>
                  <a:gd name="connsiteY24" fmla="*/ 0 h 1939874"/>
                  <a:gd name="connsiteX25" fmla="*/ 324776 w 953117"/>
                  <a:gd name="connsiteY25" fmla="*/ 29715 h 1939874"/>
                  <a:gd name="connsiteX26" fmla="*/ 426255 w 953117"/>
                  <a:gd name="connsiteY26" fmla="*/ 60551 h 1939874"/>
                  <a:gd name="connsiteX27" fmla="*/ 526052 w 953117"/>
                  <a:gd name="connsiteY27" fmla="*/ 88023 h 1939874"/>
                  <a:gd name="connsiteX28" fmla="*/ 674066 w 953117"/>
                  <a:gd name="connsiteY28" fmla="*/ 134558 h 1939874"/>
                  <a:gd name="connsiteX29" fmla="*/ 797971 w 953117"/>
                  <a:gd name="connsiteY29" fmla="*/ 195669 h 1939874"/>
                  <a:gd name="connsiteX30" fmla="*/ 813109 w 953117"/>
                  <a:gd name="connsiteY30" fmla="*/ 274722 h 1939874"/>
                  <a:gd name="connsiteX31" fmla="*/ 832171 w 953117"/>
                  <a:gd name="connsiteY31" fmla="*/ 352653 h 1939874"/>
                  <a:gd name="connsiteX32" fmla="*/ 869735 w 953117"/>
                  <a:gd name="connsiteY32" fmla="*/ 520290 h 1939874"/>
                  <a:gd name="connsiteX33" fmla="*/ 933089 w 953117"/>
                  <a:gd name="connsiteY33" fmla="*/ 857806 h 1939874"/>
                  <a:gd name="connsiteX34" fmla="*/ 954394 w 953117"/>
                  <a:gd name="connsiteY34" fmla="*/ 986757 h 1939874"/>
                  <a:gd name="connsiteX35" fmla="*/ 928604 w 953117"/>
                  <a:gd name="connsiteY35" fmla="*/ 1032170 h 1939874"/>
                  <a:gd name="connsiteX36" fmla="*/ 797971 w 953117"/>
                  <a:gd name="connsiteY36" fmla="*/ 1023200 h 1939874"/>
                  <a:gd name="connsiteX37" fmla="*/ 803017 w 953117"/>
                  <a:gd name="connsiteY37" fmla="*/ 1232325 h 1939874"/>
                  <a:gd name="connsiteX38" fmla="*/ 862446 w 953117"/>
                  <a:gd name="connsiteY38" fmla="*/ 1624785 h 1939874"/>
                  <a:gd name="connsiteX39" fmla="*/ 908420 w 953117"/>
                  <a:gd name="connsiteY39" fmla="*/ 1844002 h 1939874"/>
                  <a:gd name="connsiteX40" fmla="*/ 915709 w 953117"/>
                  <a:gd name="connsiteY40" fmla="*/ 1891097 h 1939874"/>
                  <a:gd name="connsiteX41" fmla="*/ 879827 w 953117"/>
                  <a:gd name="connsiteY41" fmla="*/ 1904553 h 1939874"/>
                  <a:gd name="connsiteX42" fmla="*/ 771620 w 953117"/>
                  <a:gd name="connsiteY42" fmla="*/ 1924737 h 1939874"/>
                  <a:gd name="connsiteX43" fmla="*/ 732374 w 953117"/>
                  <a:gd name="connsiteY43" fmla="*/ 1911842 h 1939874"/>
                  <a:gd name="connsiteX44" fmla="*/ 626970 w 953117"/>
                  <a:gd name="connsiteY44" fmla="*/ 1615254 h 1939874"/>
                  <a:gd name="connsiteX45" fmla="*/ 592770 w 953117"/>
                  <a:gd name="connsiteY45" fmla="*/ 1399401 h 1939874"/>
                  <a:gd name="connsiteX46" fmla="*/ 551842 w 953117"/>
                  <a:gd name="connsiteY46" fmla="*/ 1211020 h 1939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953117" h="1939874">
                    <a:moveTo>
                      <a:pt x="551842" y="1211020"/>
                    </a:moveTo>
                    <a:cubicBezTo>
                      <a:pt x="541190" y="1174577"/>
                      <a:pt x="529977" y="1138695"/>
                      <a:pt x="520445" y="1102252"/>
                    </a:cubicBezTo>
                    <a:cubicBezTo>
                      <a:pt x="515960" y="1084872"/>
                      <a:pt x="505308" y="1048990"/>
                      <a:pt x="499701" y="1032170"/>
                    </a:cubicBezTo>
                    <a:cubicBezTo>
                      <a:pt x="495216" y="1018154"/>
                      <a:pt x="487927" y="1008062"/>
                      <a:pt x="476714" y="1036095"/>
                    </a:cubicBezTo>
                    <a:cubicBezTo>
                      <a:pt x="457091" y="1087115"/>
                      <a:pt x="435786" y="1137574"/>
                      <a:pt x="414481" y="1188033"/>
                    </a:cubicBezTo>
                    <a:cubicBezTo>
                      <a:pt x="394858" y="1234568"/>
                      <a:pt x="342717" y="1331561"/>
                      <a:pt x="338792" y="1333804"/>
                    </a:cubicBezTo>
                    <a:cubicBezTo>
                      <a:pt x="322533" y="1361837"/>
                      <a:pt x="311320" y="1419024"/>
                      <a:pt x="307396" y="1462194"/>
                    </a:cubicBezTo>
                    <a:cubicBezTo>
                      <a:pt x="297864" y="1569280"/>
                      <a:pt x="289455" y="1676366"/>
                      <a:pt x="284969" y="1784012"/>
                    </a:cubicBezTo>
                    <a:cubicBezTo>
                      <a:pt x="283848" y="1805877"/>
                      <a:pt x="292258" y="1934829"/>
                      <a:pt x="268150" y="1935389"/>
                    </a:cubicBezTo>
                    <a:cubicBezTo>
                      <a:pt x="265346" y="1937632"/>
                      <a:pt x="261982" y="1939875"/>
                      <a:pt x="257497" y="1940435"/>
                    </a:cubicBezTo>
                    <a:cubicBezTo>
                      <a:pt x="205356" y="1937071"/>
                      <a:pt x="153775" y="1928101"/>
                      <a:pt x="102195" y="1923615"/>
                    </a:cubicBezTo>
                    <a:cubicBezTo>
                      <a:pt x="79769" y="1921373"/>
                      <a:pt x="74723" y="1916327"/>
                      <a:pt x="74162" y="1894461"/>
                    </a:cubicBezTo>
                    <a:cubicBezTo>
                      <a:pt x="71359" y="1802514"/>
                      <a:pt x="70798" y="1801392"/>
                      <a:pt x="71920" y="1709445"/>
                    </a:cubicBezTo>
                    <a:cubicBezTo>
                      <a:pt x="72480" y="1658425"/>
                      <a:pt x="64070" y="1561431"/>
                      <a:pt x="66874" y="1510411"/>
                    </a:cubicBezTo>
                    <a:cubicBezTo>
                      <a:pt x="69116" y="1467240"/>
                      <a:pt x="83693" y="1394916"/>
                      <a:pt x="104438" y="1356230"/>
                    </a:cubicBezTo>
                    <a:cubicBezTo>
                      <a:pt x="134713" y="1300725"/>
                      <a:pt x="140880" y="1217187"/>
                      <a:pt x="152094" y="1156076"/>
                    </a:cubicBezTo>
                    <a:cubicBezTo>
                      <a:pt x="167792" y="1078705"/>
                      <a:pt x="180126" y="1000773"/>
                      <a:pt x="195825" y="923403"/>
                    </a:cubicBezTo>
                    <a:cubicBezTo>
                      <a:pt x="199749" y="904901"/>
                      <a:pt x="216008" y="881353"/>
                      <a:pt x="193582" y="869019"/>
                    </a:cubicBezTo>
                    <a:cubicBezTo>
                      <a:pt x="181248" y="862291"/>
                      <a:pt x="161625" y="861170"/>
                      <a:pt x="148169" y="858367"/>
                    </a:cubicBezTo>
                    <a:cubicBezTo>
                      <a:pt x="105559" y="848275"/>
                      <a:pt x="32673" y="834819"/>
                      <a:pt x="5762" y="804543"/>
                    </a:cubicBezTo>
                    <a:cubicBezTo>
                      <a:pt x="-15543" y="781556"/>
                      <a:pt x="28188" y="671107"/>
                      <a:pt x="40523" y="608313"/>
                    </a:cubicBezTo>
                    <a:cubicBezTo>
                      <a:pt x="54539" y="539352"/>
                      <a:pt x="73601" y="470952"/>
                      <a:pt x="80329" y="400309"/>
                    </a:cubicBezTo>
                    <a:cubicBezTo>
                      <a:pt x="87618" y="326863"/>
                      <a:pt x="113408" y="257342"/>
                      <a:pt x="143684" y="191184"/>
                    </a:cubicBezTo>
                    <a:cubicBezTo>
                      <a:pt x="159382" y="157545"/>
                      <a:pt x="176202" y="124466"/>
                      <a:pt x="192461" y="90827"/>
                    </a:cubicBezTo>
                    <a:cubicBezTo>
                      <a:pt x="203113" y="69521"/>
                      <a:pt x="222176" y="22987"/>
                      <a:pt x="244602" y="0"/>
                    </a:cubicBezTo>
                    <a:cubicBezTo>
                      <a:pt x="272074" y="8410"/>
                      <a:pt x="306835" y="22987"/>
                      <a:pt x="324776" y="29715"/>
                    </a:cubicBezTo>
                    <a:cubicBezTo>
                      <a:pt x="353930" y="44292"/>
                      <a:pt x="395979" y="48777"/>
                      <a:pt x="426255" y="60551"/>
                    </a:cubicBezTo>
                    <a:cubicBezTo>
                      <a:pt x="459894" y="73446"/>
                      <a:pt x="491852" y="76249"/>
                      <a:pt x="526052" y="88023"/>
                    </a:cubicBezTo>
                    <a:cubicBezTo>
                      <a:pt x="574829" y="104843"/>
                      <a:pt x="624728" y="118859"/>
                      <a:pt x="674066" y="134558"/>
                    </a:cubicBezTo>
                    <a:cubicBezTo>
                      <a:pt x="689764" y="139604"/>
                      <a:pt x="781151" y="179971"/>
                      <a:pt x="797971" y="195669"/>
                    </a:cubicBezTo>
                    <a:cubicBezTo>
                      <a:pt x="797971" y="222020"/>
                      <a:pt x="806941" y="249493"/>
                      <a:pt x="813109" y="274722"/>
                    </a:cubicBezTo>
                    <a:cubicBezTo>
                      <a:pt x="819836" y="300512"/>
                      <a:pt x="825443" y="326863"/>
                      <a:pt x="832171" y="352653"/>
                    </a:cubicBezTo>
                    <a:cubicBezTo>
                      <a:pt x="845627" y="408159"/>
                      <a:pt x="857961" y="464224"/>
                      <a:pt x="869735" y="520290"/>
                    </a:cubicBezTo>
                    <a:cubicBezTo>
                      <a:pt x="893283" y="632421"/>
                      <a:pt x="914588" y="744553"/>
                      <a:pt x="933089" y="857806"/>
                    </a:cubicBezTo>
                    <a:cubicBezTo>
                      <a:pt x="939817" y="900416"/>
                      <a:pt x="960001" y="943026"/>
                      <a:pt x="954394" y="986757"/>
                    </a:cubicBezTo>
                    <a:cubicBezTo>
                      <a:pt x="952152" y="1005820"/>
                      <a:pt x="945984" y="1020957"/>
                      <a:pt x="928604" y="1032170"/>
                    </a:cubicBezTo>
                    <a:cubicBezTo>
                      <a:pt x="895525" y="1053475"/>
                      <a:pt x="800213" y="1022639"/>
                      <a:pt x="797971" y="1023200"/>
                    </a:cubicBezTo>
                    <a:cubicBezTo>
                      <a:pt x="797410" y="1036656"/>
                      <a:pt x="806381" y="1173456"/>
                      <a:pt x="803017" y="1232325"/>
                    </a:cubicBezTo>
                    <a:cubicBezTo>
                      <a:pt x="795728" y="1363519"/>
                      <a:pt x="835535" y="1501440"/>
                      <a:pt x="862446" y="1624785"/>
                    </a:cubicBezTo>
                    <a:cubicBezTo>
                      <a:pt x="878145" y="1697671"/>
                      <a:pt x="888797" y="1772238"/>
                      <a:pt x="908420" y="1844002"/>
                    </a:cubicBezTo>
                    <a:cubicBezTo>
                      <a:pt x="913466" y="1863064"/>
                      <a:pt x="920755" y="1879884"/>
                      <a:pt x="915709" y="1891097"/>
                    </a:cubicBezTo>
                    <a:cubicBezTo>
                      <a:pt x="910102" y="1903992"/>
                      <a:pt x="891601" y="1902871"/>
                      <a:pt x="879827" y="1904553"/>
                    </a:cubicBezTo>
                    <a:cubicBezTo>
                      <a:pt x="843384" y="1910160"/>
                      <a:pt x="807502" y="1916327"/>
                      <a:pt x="771620" y="1924737"/>
                    </a:cubicBezTo>
                    <a:cubicBezTo>
                      <a:pt x="760407" y="1927540"/>
                      <a:pt x="741344" y="1936511"/>
                      <a:pt x="732374" y="1911842"/>
                    </a:cubicBezTo>
                    <a:cubicBezTo>
                      <a:pt x="695371" y="1813727"/>
                      <a:pt x="660049" y="1715051"/>
                      <a:pt x="626970" y="1615254"/>
                    </a:cubicBezTo>
                    <a:cubicBezTo>
                      <a:pt x="605105" y="1548536"/>
                      <a:pt x="577632" y="1470604"/>
                      <a:pt x="592770" y="1399401"/>
                    </a:cubicBezTo>
                    <a:cubicBezTo>
                      <a:pt x="605665" y="1333804"/>
                      <a:pt x="569223" y="1270450"/>
                      <a:pt x="551842" y="121102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115">
                <a:extLst>
                  <a:ext uri="{FF2B5EF4-FFF2-40B4-BE49-F238E27FC236}">
                    <a16:creationId xmlns:a16="http://schemas.microsoft.com/office/drawing/2014/main" xmlns="" id="{CE5F6DCC-108E-403A-A17A-2D9898092859}"/>
                  </a:ext>
                </a:extLst>
              </p:cNvPr>
              <p:cNvSpPr/>
              <p:nvPr/>
            </p:nvSpPr>
            <p:spPr>
              <a:xfrm>
                <a:off x="1625594" y="2225954"/>
                <a:ext cx="470952" cy="678395"/>
              </a:xfrm>
              <a:custGeom>
                <a:avLst/>
                <a:gdLst>
                  <a:gd name="connsiteX0" fmla="*/ 425128 w 470952"/>
                  <a:gd name="connsiteY0" fmla="*/ 489939 h 678395"/>
                  <a:gd name="connsiteX1" fmla="*/ 424567 w 470952"/>
                  <a:gd name="connsiteY1" fmla="*/ 488257 h 678395"/>
                  <a:gd name="connsiteX2" fmla="*/ 425128 w 470952"/>
                  <a:gd name="connsiteY2" fmla="*/ 487696 h 678395"/>
                  <a:gd name="connsiteX3" fmla="*/ 428492 w 470952"/>
                  <a:gd name="connsiteY3" fmla="*/ 476483 h 678395"/>
                  <a:gd name="connsiteX4" fmla="*/ 470541 w 470952"/>
                  <a:gd name="connsiteY4" fmla="*/ 258948 h 678395"/>
                  <a:gd name="connsiteX5" fmla="*/ 447554 w 470952"/>
                  <a:gd name="connsiteY5" fmla="*/ 99721 h 678395"/>
                  <a:gd name="connsiteX6" fmla="*/ 430734 w 470952"/>
                  <a:gd name="connsiteY6" fmla="*/ 36927 h 678395"/>
                  <a:gd name="connsiteX7" fmla="*/ 380836 w 470952"/>
                  <a:gd name="connsiteY7" fmla="*/ 485 h 678395"/>
                  <a:gd name="connsiteX8" fmla="*/ 342711 w 470952"/>
                  <a:gd name="connsiteY8" fmla="*/ 4409 h 678395"/>
                  <a:gd name="connsiteX9" fmla="*/ 240111 w 470952"/>
                  <a:gd name="connsiteY9" fmla="*/ 4409 h 678395"/>
                  <a:gd name="connsiteX10" fmla="*/ 166665 w 470952"/>
                  <a:gd name="connsiteY10" fmla="*/ 6652 h 678395"/>
                  <a:gd name="connsiteX11" fmla="*/ 52851 w 470952"/>
                  <a:gd name="connsiteY11" fmla="*/ 92433 h 678395"/>
                  <a:gd name="connsiteX12" fmla="*/ 45002 w 470952"/>
                  <a:gd name="connsiteY12" fmla="*/ 152423 h 678395"/>
                  <a:gd name="connsiteX13" fmla="*/ 51730 w 470952"/>
                  <a:gd name="connsiteY13" fmla="*/ 261190 h 678395"/>
                  <a:gd name="connsiteX14" fmla="*/ 30986 w 470952"/>
                  <a:gd name="connsiteY14" fmla="*/ 281374 h 678395"/>
                  <a:gd name="connsiteX15" fmla="*/ 2953 w 470952"/>
                  <a:gd name="connsiteY15" fmla="*/ 313332 h 678395"/>
                  <a:gd name="connsiteX16" fmla="*/ 56215 w 470952"/>
                  <a:gd name="connsiteY16" fmla="*/ 430509 h 678395"/>
                  <a:gd name="connsiteX17" fmla="*/ 76959 w 470952"/>
                  <a:gd name="connsiteY17" fmla="*/ 442843 h 678395"/>
                  <a:gd name="connsiteX18" fmla="*/ 122373 w 470952"/>
                  <a:gd name="connsiteY18" fmla="*/ 469194 h 678395"/>
                  <a:gd name="connsiteX19" fmla="*/ 167786 w 470952"/>
                  <a:gd name="connsiteY19" fmla="*/ 508440 h 678395"/>
                  <a:gd name="connsiteX20" fmla="*/ 180120 w 470952"/>
                  <a:gd name="connsiteY20" fmla="*/ 514047 h 678395"/>
                  <a:gd name="connsiteX21" fmla="*/ 249081 w 470952"/>
                  <a:gd name="connsiteY21" fmla="*/ 551611 h 678395"/>
                  <a:gd name="connsiteX22" fmla="*/ 344393 w 470952"/>
                  <a:gd name="connsiteY22" fmla="*/ 617769 h 678395"/>
                  <a:gd name="connsiteX23" fmla="*/ 378033 w 470952"/>
                  <a:gd name="connsiteY23" fmla="*/ 683926 h 678395"/>
                  <a:gd name="connsiteX24" fmla="*/ 431295 w 470952"/>
                  <a:gd name="connsiteY24" fmla="*/ 673274 h 678395"/>
                  <a:gd name="connsiteX25" fmla="*/ 430174 w 470952"/>
                  <a:gd name="connsiteY25" fmla="*/ 635710 h 678395"/>
                  <a:gd name="connsiteX26" fmla="*/ 434659 w 470952"/>
                  <a:gd name="connsiteY26" fmla="*/ 558900 h 678395"/>
                  <a:gd name="connsiteX27" fmla="*/ 429613 w 470952"/>
                  <a:gd name="connsiteY27" fmla="*/ 507319 h 678395"/>
                  <a:gd name="connsiteX28" fmla="*/ 425128 w 470952"/>
                  <a:gd name="connsiteY28" fmla="*/ 489939 h 67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70952" h="678395">
                    <a:moveTo>
                      <a:pt x="425128" y="489939"/>
                    </a:moveTo>
                    <a:cubicBezTo>
                      <a:pt x="425128" y="489378"/>
                      <a:pt x="424567" y="488817"/>
                      <a:pt x="424567" y="488257"/>
                    </a:cubicBezTo>
                    <a:cubicBezTo>
                      <a:pt x="424567" y="487696"/>
                      <a:pt x="424567" y="487696"/>
                      <a:pt x="425128" y="487696"/>
                    </a:cubicBezTo>
                    <a:cubicBezTo>
                      <a:pt x="425128" y="483771"/>
                      <a:pt x="426249" y="479847"/>
                      <a:pt x="428492" y="476483"/>
                    </a:cubicBezTo>
                    <a:cubicBezTo>
                      <a:pt x="467738" y="408643"/>
                      <a:pt x="476708" y="335758"/>
                      <a:pt x="470541" y="258948"/>
                    </a:cubicBezTo>
                    <a:cubicBezTo>
                      <a:pt x="466056" y="199518"/>
                      <a:pt x="458767" y="158029"/>
                      <a:pt x="447554" y="99721"/>
                    </a:cubicBezTo>
                    <a:cubicBezTo>
                      <a:pt x="443629" y="78416"/>
                      <a:pt x="438583" y="57111"/>
                      <a:pt x="430734" y="36927"/>
                    </a:cubicBezTo>
                    <a:cubicBezTo>
                      <a:pt x="428492" y="31321"/>
                      <a:pt x="402701" y="-4561"/>
                      <a:pt x="380836" y="485"/>
                    </a:cubicBezTo>
                    <a:cubicBezTo>
                      <a:pt x="368501" y="3288"/>
                      <a:pt x="355606" y="3288"/>
                      <a:pt x="342711" y="4409"/>
                    </a:cubicBezTo>
                    <a:cubicBezTo>
                      <a:pt x="308511" y="3288"/>
                      <a:pt x="274311" y="3849"/>
                      <a:pt x="240111" y="4409"/>
                    </a:cubicBezTo>
                    <a:cubicBezTo>
                      <a:pt x="215442" y="4970"/>
                      <a:pt x="191334" y="4409"/>
                      <a:pt x="166665" y="6652"/>
                    </a:cubicBezTo>
                    <a:cubicBezTo>
                      <a:pt x="110599" y="11137"/>
                      <a:pt x="71353" y="27957"/>
                      <a:pt x="52851" y="92433"/>
                    </a:cubicBezTo>
                    <a:cubicBezTo>
                      <a:pt x="47245" y="111495"/>
                      <a:pt x="45563" y="132239"/>
                      <a:pt x="45002" y="152423"/>
                    </a:cubicBezTo>
                    <a:cubicBezTo>
                      <a:pt x="43881" y="194472"/>
                      <a:pt x="49487" y="219141"/>
                      <a:pt x="51730" y="261190"/>
                    </a:cubicBezTo>
                    <a:cubicBezTo>
                      <a:pt x="52851" y="283617"/>
                      <a:pt x="52291" y="283617"/>
                      <a:pt x="30986" y="281374"/>
                    </a:cubicBezTo>
                    <a:cubicBezTo>
                      <a:pt x="2392" y="278571"/>
                      <a:pt x="-4896" y="285859"/>
                      <a:pt x="2953" y="313332"/>
                    </a:cubicBezTo>
                    <a:cubicBezTo>
                      <a:pt x="14727" y="354820"/>
                      <a:pt x="34350" y="392945"/>
                      <a:pt x="56215" y="430509"/>
                    </a:cubicBezTo>
                    <a:cubicBezTo>
                      <a:pt x="60700" y="438358"/>
                      <a:pt x="68550" y="445086"/>
                      <a:pt x="76959" y="442843"/>
                    </a:cubicBezTo>
                    <a:cubicBezTo>
                      <a:pt x="101068" y="437798"/>
                      <a:pt x="111160" y="450693"/>
                      <a:pt x="122373" y="469194"/>
                    </a:cubicBezTo>
                    <a:cubicBezTo>
                      <a:pt x="133025" y="486014"/>
                      <a:pt x="152088" y="496106"/>
                      <a:pt x="167786" y="508440"/>
                    </a:cubicBezTo>
                    <a:cubicBezTo>
                      <a:pt x="171150" y="511804"/>
                      <a:pt x="175635" y="512926"/>
                      <a:pt x="180120" y="514047"/>
                    </a:cubicBezTo>
                    <a:cubicBezTo>
                      <a:pt x="180120" y="514047"/>
                      <a:pt x="228898" y="543762"/>
                      <a:pt x="249081" y="551611"/>
                    </a:cubicBezTo>
                    <a:cubicBezTo>
                      <a:pt x="286645" y="566188"/>
                      <a:pt x="321406" y="584690"/>
                      <a:pt x="344393" y="617769"/>
                    </a:cubicBezTo>
                    <a:cubicBezTo>
                      <a:pt x="347757" y="622814"/>
                      <a:pt x="370744" y="682805"/>
                      <a:pt x="378033" y="683926"/>
                    </a:cubicBezTo>
                    <a:cubicBezTo>
                      <a:pt x="408869" y="680562"/>
                      <a:pt x="411111" y="681684"/>
                      <a:pt x="431295" y="673274"/>
                    </a:cubicBezTo>
                    <a:cubicBezTo>
                      <a:pt x="435780" y="669349"/>
                      <a:pt x="430734" y="652529"/>
                      <a:pt x="430174" y="635710"/>
                    </a:cubicBezTo>
                    <a:cubicBezTo>
                      <a:pt x="430734" y="588054"/>
                      <a:pt x="432977" y="589175"/>
                      <a:pt x="434659" y="558900"/>
                    </a:cubicBezTo>
                    <a:cubicBezTo>
                      <a:pt x="435780" y="542640"/>
                      <a:pt x="432977" y="523578"/>
                      <a:pt x="429613" y="507319"/>
                    </a:cubicBezTo>
                    <a:cubicBezTo>
                      <a:pt x="426810" y="501152"/>
                      <a:pt x="425128" y="495545"/>
                      <a:pt x="425128" y="489939"/>
                    </a:cubicBezTo>
                    <a:close/>
                  </a:path>
                </a:pathLst>
              </a:custGeom>
              <a:solidFill>
                <a:srgbClr val="FDBE7B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116">
                <a:extLst>
                  <a:ext uri="{FF2B5EF4-FFF2-40B4-BE49-F238E27FC236}">
                    <a16:creationId xmlns:a16="http://schemas.microsoft.com/office/drawing/2014/main" xmlns="" id="{444CFEE3-6704-4268-93C2-BFFBC2281D11}"/>
                  </a:ext>
                </a:extLst>
              </p:cNvPr>
              <p:cNvSpPr/>
              <p:nvPr/>
            </p:nvSpPr>
            <p:spPr>
              <a:xfrm>
                <a:off x="1687415" y="3982893"/>
                <a:ext cx="11213" cy="5607"/>
              </a:xfrm>
              <a:custGeom>
                <a:avLst/>
                <a:gdLst>
                  <a:gd name="connsiteX0" fmla="*/ 0 w 11213"/>
                  <a:gd name="connsiteY0" fmla="*/ 85 h 5606"/>
                  <a:gd name="connsiteX1" fmla="*/ 16259 w 11213"/>
                  <a:gd name="connsiteY1" fmla="*/ 6252 h 5606"/>
                  <a:gd name="connsiteX2" fmla="*/ 0 w 11213"/>
                  <a:gd name="connsiteY2" fmla="*/ 85 h 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13" h="5606">
                    <a:moveTo>
                      <a:pt x="0" y="85"/>
                    </a:moveTo>
                    <a:cubicBezTo>
                      <a:pt x="6728" y="-476"/>
                      <a:pt x="11774" y="1767"/>
                      <a:pt x="16259" y="6252"/>
                    </a:cubicBezTo>
                    <a:cubicBezTo>
                      <a:pt x="10092" y="6813"/>
                      <a:pt x="2803" y="9055"/>
                      <a:pt x="0" y="85"/>
                    </a:cubicBezTo>
                    <a:close/>
                  </a:path>
                </a:pathLst>
              </a:custGeom>
              <a:solidFill>
                <a:srgbClr val="290705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117">
                <a:extLst>
                  <a:ext uri="{FF2B5EF4-FFF2-40B4-BE49-F238E27FC236}">
                    <a16:creationId xmlns:a16="http://schemas.microsoft.com/office/drawing/2014/main" xmlns="" id="{7C3377E4-3A2B-45F3-AE8F-503057F0E1B9}"/>
                  </a:ext>
                </a:extLst>
              </p:cNvPr>
              <p:cNvSpPr/>
              <p:nvPr/>
            </p:nvSpPr>
            <p:spPr>
              <a:xfrm>
                <a:off x="1706478" y="3989459"/>
                <a:ext cx="11213" cy="5607"/>
              </a:xfrm>
              <a:custGeom>
                <a:avLst/>
                <a:gdLst>
                  <a:gd name="connsiteX0" fmla="*/ 0 w 11213"/>
                  <a:gd name="connsiteY0" fmla="*/ 247 h 5606"/>
                  <a:gd name="connsiteX1" fmla="*/ 16259 w 11213"/>
                  <a:gd name="connsiteY1" fmla="*/ 6415 h 5606"/>
                  <a:gd name="connsiteX2" fmla="*/ 0 w 11213"/>
                  <a:gd name="connsiteY2" fmla="*/ 247 h 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13" h="5606">
                    <a:moveTo>
                      <a:pt x="0" y="247"/>
                    </a:moveTo>
                    <a:cubicBezTo>
                      <a:pt x="6728" y="-874"/>
                      <a:pt x="11774" y="1929"/>
                      <a:pt x="16259" y="6415"/>
                    </a:cubicBezTo>
                    <a:cubicBezTo>
                      <a:pt x="9531" y="7536"/>
                      <a:pt x="4485" y="4732"/>
                      <a:pt x="0" y="247"/>
                    </a:cubicBezTo>
                    <a:close/>
                  </a:path>
                </a:pathLst>
              </a:custGeom>
              <a:solidFill>
                <a:srgbClr val="4D1411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118">
                <a:extLst>
                  <a:ext uri="{FF2B5EF4-FFF2-40B4-BE49-F238E27FC236}">
                    <a16:creationId xmlns:a16="http://schemas.microsoft.com/office/drawing/2014/main" xmlns="" id="{CCE22F90-940B-4BD5-9EF2-70ABC9917E51}"/>
                  </a:ext>
                </a:extLst>
              </p:cNvPr>
              <p:cNvSpPr/>
              <p:nvPr/>
            </p:nvSpPr>
            <p:spPr>
              <a:xfrm>
                <a:off x="1674520" y="3977371"/>
                <a:ext cx="11213" cy="5607"/>
              </a:xfrm>
              <a:custGeom>
                <a:avLst/>
                <a:gdLst>
                  <a:gd name="connsiteX0" fmla="*/ 0 w 11213"/>
                  <a:gd name="connsiteY0" fmla="*/ 0 h 5606"/>
                  <a:gd name="connsiteX1" fmla="*/ 12895 w 11213"/>
                  <a:gd name="connsiteY1" fmla="*/ 5607 h 5606"/>
                  <a:gd name="connsiteX2" fmla="*/ 0 w 11213"/>
                  <a:gd name="connsiteY2" fmla="*/ 0 h 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13" h="5606">
                    <a:moveTo>
                      <a:pt x="0" y="0"/>
                    </a:moveTo>
                    <a:cubicBezTo>
                      <a:pt x="5607" y="0"/>
                      <a:pt x="9531" y="2243"/>
                      <a:pt x="12895" y="5607"/>
                    </a:cubicBezTo>
                    <a:cubicBezTo>
                      <a:pt x="7849" y="6728"/>
                      <a:pt x="2243" y="6728"/>
                      <a:pt x="0" y="0"/>
                    </a:cubicBezTo>
                    <a:close/>
                  </a:path>
                </a:pathLst>
              </a:custGeom>
              <a:solidFill>
                <a:srgbClr val="290705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119">
                <a:extLst>
                  <a:ext uri="{FF2B5EF4-FFF2-40B4-BE49-F238E27FC236}">
                    <a16:creationId xmlns:a16="http://schemas.microsoft.com/office/drawing/2014/main" xmlns="" id="{298E1872-1096-4EA6-93D9-49638C8E48B3}"/>
                  </a:ext>
                </a:extLst>
              </p:cNvPr>
              <p:cNvSpPr/>
              <p:nvPr/>
            </p:nvSpPr>
            <p:spPr>
              <a:xfrm>
                <a:off x="1792994" y="2732549"/>
                <a:ext cx="224263" cy="173804"/>
              </a:xfrm>
              <a:custGeom>
                <a:avLst/>
                <a:gdLst>
                  <a:gd name="connsiteX0" fmla="*/ 385 w 224262"/>
                  <a:gd name="connsiteY0" fmla="*/ 163 h 173803"/>
                  <a:gd name="connsiteX1" fmla="*/ 111396 w 224262"/>
                  <a:gd name="connsiteY1" fmla="*/ 48940 h 173803"/>
                  <a:gd name="connsiteX2" fmla="*/ 199419 w 224262"/>
                  <a:gd name="connsiteY2" fmla="*/ 118461 h 173803"/>
                  <a:gd name="connsiteX3" fmla="*/ 220724 w 224262"/>
                  <a:gd name="connsiteY3" fmla="*/ 149858 h 173803"/>
                  <a:gd name="connsiteX4" fmla="*/ 216239 w 224262"/>
                  <a:gd name="connsiteY4" fmla="*/ 179012 h 173803"/>
                  <a:gd name="connsiteX5" fmla="*/ 88409 w 224262"/>
                  <a:gd name="connsiteY5" fmla="*/ 157147 h 173803"/>
                  <a:gd name="connsiteX6" fmla="*/ 26736 w 224262"/>
                  <a:gd name="connsiteY6" fmla="*/ 141448 h 173803"/>
                  <a:gd name="connsiteX7" fmla="*/ 6553 w 224262"/>
                  <a:gd name="connsiteY7" fmla="*/ 125750 h 173803"/>
                  <a:gd name="connsiteX8" fmla="*/ 946 w 224262"/>
                  <a:gd name="connsiteY8" fmla="*/ 78655 h 173803"/>
                  <a:gd name="connsiteX9" fmla="*/ 385 w 224262"/>
                  <a:gd name="connsiteY9" fmla="*/ 163 h 173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4262" h="173803">
                    <a:moveTo>
                      <a:pt x="385" y="163"/>
                    </a:moveTo>
                    <a:cubicBezTo>
                      <a:pt x="385" y="-3201"/>
                      <a:pt x="102986" y="46697"/>
                      <a:pt x="111396" y="48940"/>
                    </a:cubicBezTo>
                    <a:cubicBezTo>
                      <a:pt x="150081" y="63517"/>
                      <a:pt x="192130" y="106688"/>
                      <a:pt x="199419" y="118461"/>
                    </a:cubicBezTo>
                    <a:cubicBezTo>
                      <a:pt x="211193" y="136402"/>
                      <a:pt x="214557" y="138645"/>
                      <a:pt x="220724" y="149858"/>
                    </a:cubicBezTo>
                    <a:cubicBezTo>
                      <a:pt x="225209" y="157707"/>
                      <a:pt x="233058" y="181816"/>
                      <a:pt x="216239" y="179012"/>
                    </a:cubicBezTo>
                    <a:cubicBezTo>
                      <a:pt x="179235" y="176209"/>
                      <a:pt x="107471" y="162193"/>
                      <a:pt x="88409" y="157147"/>
                    </a:cubicBezTo>
                    <a:cubicBezTo>
                      <a:pt x="67664" y="153222"/>
                      <a:pt x="44117" y="149297"/>
                      <a:pt x="26736" y="141448"/>
                    </a:cubicBezTo>
                    <a:cubicBezTo>
                      <a:pt x="17766" y="137524"/>
                      <a:pt x="12159" y="134160"/>
                      <a:pt x="6553" y="125750"/>
                    </a:cubicBezTo>
                    <a:cubicBezTo>
                      <a:pt x="-1857" y="109491"/>
                      <a:pt x="1507" y="94353"/>
                      <a:pt x="946" y="78655"/>
                    </a:cubicBezTo>
                    <a:cubicBezTo>
                      <a:pt x="946" y="70245"/>
                      <a:pt x="-736" y="16422"/>
                      <a:pt x="385" y="16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120">
                <a:extLst>
                  <a:ext uri="{FF2B5EF4-FFF2-40B4-BE49-F238E27FC236}">
                    <a16:creationId xmlns:a16="http://schemas.microsoft.com/office/drawing/2014/main" xmlns="" id="{7D33FA14-91A7-42B8-8811-4D650AEC6E4B}"/>
                  </a:ext>
                </a:extLst>
              </p:cNvPr>
              <p:cNvSpPr/>
              <p:nvPr/>
            </p:nvSpPr>
            <p:spPr>
              <a:xfrm>
                <a:off x="2009793" y="2825781"/>
                <a:ext cx="459739" cy="145771"/>
              </a:xfrm>
              <a:custGeom>
                <a:avLst/>
                <a:gdLst>
                  <a:gd name="connsiteX0" fmla="*/ 67279 w 459739"/>
                  <a:gd name="connsiteY0" fmla="*/ 75689 h 145770"/>
                  <a:gd name="connsiteX1" fmla="*/ 130072 w 459739"/>
                  <a:gd name="connsiteY1" fmla="*/ 84659 h 145770"/>
                  <a:gd name="connsiteX2" fmla="*/ 281450 w 459739"/>
                  <a:gd name="connsiteY2" fmla="*/ 102600 h 145770"/>
                  <a:gd name="connsiteX3" fmla="*/ 297148 w 459739"/>
                  <a:gd name="connsiteY3" fmla="*/ 104282 h 145770"/>
                  <a:gd name="connsiteX4" fmla="*/ 305558 w 459739"/>
                  <a:gd name="connsiteY4" fmla="*/ 91948 h 145770"/>
                  <a:gd name="connsiteX5" fmla="*/ 287057 w 459739"/>
                  <a:gd name="connsiteY5" fmla="*/ 0 h 145770"/>
                  <a:gd name="connsiteX6" fmla="*/ 302194 w 459739"/>
                  <a:gd name="connsiteY6" fmla="*/ 35882 h 145770"/>
                  <a:gd name="connsiteX7" fmla="*/ 324060 w 459739"/>
                  <a:gd name="connsiteY7" fmla="*/ 96994 h 145770"/>
                  <a:gd name="connsiteX8" fmla="*/ 340880 w 459739"/>
                  <a:gd name="connsiteY8" fmla="*/ 111571 h 145770"/>
                  <a:gd name="connsiteX9" fmla="*/ 440116 w 459739"/>
                  <a:gd name="connsiteY9" fmla="*/ 132315 h 145770"/>
                  <a:gd name="connsiteX10" fmla="*/ 450769 w 459739"/>
                  <a:gd name="connsiteY10" fmla="*/ 135679 h 145770"/>
                  <a:gd name="connsiteX11" fmla="*/ 460300 w 459739"/>
                  <a:gd name="connsiteY11" fmla="*/ 142968 h 145770"/>
                  <a:gd name="connsiteX12" fmla="*/ 449647 w 459739"/>
                  <a:gd name="connsiteY12" fmla="*/ 144650 h 145770"/>
                  <a:gd name="connsiteX13" fmla="*/ 384611 w 459739"/>
                  <a:gd name="connsiteY13" fmla="*/ 136240 h 145770"/>
                  <a:gd name="connsiteX14" fmla="*/ 335273 w 459739"/>
                  <a:gd name="connsiteY14" fmla="*/ 128391 h 145770"/>
                  <a:gd name="connsiteX15" fmla="*/ 255660 w 459739"/>
                  <a:gd name="connsiteY15" fmla="*/ 116056 h 145770"/>
                  <a:gd name="connsiteX16" fmla="*/ 122223 w 459739"/>
                  <a:gd name="connsiteY16" fmla="*/ 98115 h 145770"/>
                  <a:gd name="connsiteX17" fmla="*/ 3925 w 459739"/>
                  <a:gd name="connsiteY17" fmla="*/ 83538 h 145770"/>
                  <a:gd name="connsiteX18" fmla="*/ 561 w 459739"/>
                  <a:gd name="connsiteY18" fmla="*/ 79613 h 145770"/>
                  <a:gd name="connsiteX19" fmla="*/ 2243 w 459739"/>
                  <a:gd name="connsiteY19" fmla="*/ 69522 h 145770"/>
                  <a:gd name="connsiteX20" fmla="*/ 31957 w 459739"/>
                  <a:gd name="connsiteY20" fmla="*/ 65597 h 145770"/>
                  <a:gd name="connsiteX21" fmla="*/ 67279 w 459739"/>
                  <a:gd name="connsiteY21" fmla="*/ 75689 h 14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9739" h="145770">
                    <a:moveTo>
                      <a:pt x="67279" y="75689"/>
                    </a:moveTo>
                    <a:cubicBezTo>
                      <a:pt x="88023" y="79053"/>
                      <a:pt x="108768" y="84099"/>
                      <a:pt x="130072" y="84659"/>
                    </a:cubicBezTo>
                    <a:cubicBezTo>
                      <a:pt x="181092" y="86902"/>
                      <a:pt x="230991" y="96994"/>
                      <a:pt x="281450" y="102600"/>
                    </a:cubicBezTo>
                    <a:cubicBezTo>
                      <a:pt x="286496" y="103161"/>
                      <a:pt x="292102" y="103722"/>
                      <a:pt x="297148" y="104282"/>
                    </a:cubicBezTo>
                    <a:cubicBezTo>
                      <a:pt x="306680" y="104843"/>
                      <a:pt x="308362" y="101479"/>
                      <a:pt x="305558" y="91948"/>
                    </a:cubicBezTo>
                    <a:cubicBezTo>
                      <a:pt x="297148" y="62233"/>
                      <a:pt x="290420" y="31397"/>
                      <a:pt x="287057" y="0"/>
                    </a:cubicBezTo>
                    <a:cubicBezTo>
                      <a:pt x="292102" y="11774"/>
                      <a:pt x="297709" y="24108"/>
                      <a:pt x="302194" y="35882"/>
                    </a:cubicBezTo>
                    <a:cubicBezTo>
                      <a:pt x="310044" y="56066"/>
                      <a:pt x="316771" y="76810"/>
                      <a:pt x="324060" y="96994"/>
                    </a:cubicBezTo>
                    <a:cubicBezTo>
                      <a:pt x="326863" y="105404"/>
                      <a:pt x="331909" y="109889"/>
                      <a:pt x="340880" y="111571"/>
                    </a:cubicBezTo>
                    <a:cubicBezTo>
                      <a:pt x="373958" y="118299"/>
                      <a:pt x="407037" y="125587"/>
                      <a:pt x="440116" y="132315"/>
                    </a:cubicBezTo>
                    <a:cubicBezTo>
                      <a:pt x="443480" y="134558"/>
                      <a:pt x="447405" y="133997"/>
                      <a:pt x="450769" y="135679"/>
                    </a:cubicBezTo>
                    <a:cubicBezTo>
                      <a:pt x="454693" y="137361"/>
                      <a:pt x="461982" y="136240"/>
                      <a:pt x="460300" y="142968"/>
                    </a:cubicBezTo>
                    <a:cubicBezTo>
                      <a:pt x="458618" y="148574"/>
                      <a:pt x="453011" y="146332"/>
                      <a:pt x="449647" y="144650"/>
                    </a:cubicBezTo>
                    <a:cubicBezTo>
                      <a:pt x="428342" y="137361"/>
                      <a:pt x="405916" y="140725"/>
                      <a:pt x="384611" y="136240"/>
                    </a:cubicBezTo>
                    <a:cubicBezTo>
                      <a:pt x="368352" y="132876"/>
                      <a:pt x="351532" y="132876"/>
                      <a:pt x="335273" y="128391"/>
                    </a:cubicBezTo>
                    <a:cubicBezTo>
                      <a:pt x="309483" y="119420"/>
                      <a:pt x="282011" y="120541"/>
                      <a:pt x="255660" y="116056"/>
                    </a:cubicBezTo>
                    <a:cubicBezTo>
                      <a:pt x="211368" y="108768"/>
                      <a:pt x="166515" y="103722"/>
                      <a:pt x="122223" y="98115"/>
                    </a:cubicBezTo>
                    <a:cubicBezTo>
                      <a:pt x="82977" y="93069"/>
                      <a:pt x="43731" y="88584"/>
                      <a:pt x="3925" y="83538"/>
                    </a:cubicBezTo>
                    <a:cubicBezTo>
                      <a:pt x="2243" y="82417"/>
                      <a:pt x="1121" y="81295"/>
                      <a:pt x="561" y="79613"/>
                    </a:cubicBezTo>
                    <a:cubicBezTo>
                      <a:pt x="-561" y="75689"/>
                      <a:pt x="0" y="72325"/>
                      <a:pt x="2243" y="69522"/>
                    </a:cubicBezTo>
                    <a:cubicBezTo>
                      <a:pt x="11213" y="60551"/>
                      <a:pt x="21866" y="65597"/>
                      <a:pt x="31957" y="65597"/>
                    </a:cubicBezTo>
                    <a:cubicBezTo>
                      <a:pt x="43171" y="70643"/>
                      <a:pt x="55505" y="71204"/>
                      <a:pt x="67279" y="7568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121">
                <a:extLst>
                  <a:ext uri="{FF2B5EF4-FFF2-40B4-BE49-F238E27FC236}">
                    <a16:creationId xmlns:a16="http://schemas.microsoft.com/office/drawing/2014/main" xmlns="" id="{F45B71BD-8373-4D51-91EE-5DE68AE201AD}"/>
                  </a:ext>
                </a:extLst>
              </p:cNvPr>
              <p:cNvSpPr/>
              <p:nvPr/>
            </p:nvSpPr>
            <p:spPr>
              <a:xfrm>
                <a:off x="1932423" y="3245153"/>
                <a:ext cx="454132" cy="33639"/>
              </a:xfrm>
              <a:custGeom>
                <a:avLst/>
                <a:gdLst>
                  <a:gd name="connsiteX0" fmla="*/ 456936 w 454132"/>
                  <a:gd name="connsiteY0" fmla="*/ 29715 h 33639"/>
                  <a:gd name="connsiteX1" fmla="*/ 456936 w 454132"/>
                  <a:gd name="connsiteY1" fmla="*/ 35882 h 33639"/>
                  <a:gd name="connsiteX2" fmla="*/ 302194 w 454132"/>
                  <a:gd name="connsiteY2" fmla="*/ 35882 h 33639"/>
                  <a:gd name="connsiteX3" fmla="*/ 117177 w 454132"/>
                  <a:gd name="connsiteY3" fmla="*/ 19062 h 33639"/>
                  <a:gd name="connsiteX4" fmla="*/ 16259 w 454132"/>
                  <a:gd name="connsiteY4" fmla="*/ 7289 h 33639"/>
                  <a:gd name="connsiteX5" fmla="*/ 0 w 454132"/>
                  <a:gd name="connsiteY5" fmla="*/ 0 h 33639"/>
                  <a:gd name="connsiteX6" fmla="*/ 135118 w 454132"/>
                  <a:gd name="connsiteY6" fmla="*/ 8410 h 33639"/>
                  <a:gd name="connsiteX7" fmla="*/ 222581 w 454132"/>
                  <a:gd name="connsiteY7" fmla="*/ 13456 h 33639"/>
                  <a:gd name="connsiteX8" fmla="*/ 425539 w 454132"/>
                  <a:gd name="connsiteY8" fmla="*/ 29154 h 33639"/>
                  <a:gd name="connsiteX9" fmla="*/ 456936 w 454132"/>
                  <a:gd name="connsiteY9" fmla="*/ 29715 h 3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4132" h="33639">
                    <a:moveTo>
                      <a:pt x="456936" y="29715"/>
                    </a:moveTo>
                    <a:cubicBezTo>
                      <a:pt x="456936" y="31957"/>
                      <a:pt x="456936" y="33639"/>
                      <a:pt x="456936" y="35882"/>
                    </a:cubicBezTo>
                    <a:cubicBezTo>
                      <a:pt x="405355" y="35882"/>
                      <a:pt x="353775" y="35882"/>
                      <a:pt x="302194" y="35882"/>
                    </a:cubicBezTo>
                    <a:cubicBezTo>
                      <a:pt x="239961" y="35882"/>
                      <a:pt x="178289" y="28033"/>
                      <a:pt x="117177" y="19062"/>
                    </a:cubicBezTo>
                    <a:cubicBezTo>
                      <a:pt x="83538" y="14016"/>
                      <a:pt x="49899" y="11213"/>
                      <a:pt x="16259" y="7289"/>
                    </a:cubicBezTo>
                    <a:cubicBezTo>
                      <a:pt x="10652" y="6728"/>
                      <a:pt x="4485" y="8410"/>
                      <a:pt x="0" y="0"/>
                    </a:cubicBezTo>
                    <a:cubicBezTo>
                      <a:pt x="45974" y="2243"/>
                      <a:pt x="90827" y="2243"/>
                      <a:pt x="135118" y="8410"/>
                    </a:cubicBezTo>
                    <a:cubicBezTo>
                      <a:pt x="164273" y="12334"/>
                      <a:pt x="193427" y="10092"/>
                      <a:pt x="222581" y="13456"/>
                    </a:cubicBezTo>
                    <a:cubicBezTo>
                      <a:pt x="288739" y="21305"/>
                      <a:pt x="354896" y="19623"/>
                      <a:pt x="425539" y="29154"/>
                    </a:cubicBezTo>
                    <a:cubicBezTo>
                      <a:pt x="435631" y="30836"/>
                      <a:pt x="446283" y="29715"/>
                      <a:pt x="456936" y="2971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122">
                <a:extLst>
                  <a:ext uri="{FF2B5EF4-FFF2-40B4-BE49-F238E27FC236}">
                    <a16:creationId xmlns:a16="http://schemas.microsoft.com/office/drawing/2014/main" xmlns="" id="{DD2FF486-C734-4A5A-83F3-7B3D7E539E84}"/>
                  </a:ext>
                </a:extLst>
              </p:cNvPr>
              <p:cNvSpPr/>
              <p:nvPr/>
            </p:nvSpPr>
            <p:spPr>
              <a:xfrm>
                <a:off x="2497565" y="2957186"/>
                <a:ext cx="123345" cy="28033"/>
              </a:xfrm>
              <a:custGeom>
                <a:avLst/>
                <a:gdLst>
                  <a:gd name="connsiteX0" fmla="*/ 32518 w 123344"/>
                  <a:gd name="connsiteY0" fmla="*/ 5395 h 28032"/>
                  <a:gd name="connsiteX1" fmla="*/ 21305 w 123344"/>
                  <a:gd name="connsiteY1" fmla="*/ 17730 h 28032"/>
                  <a:gd name="connsiteX2" fmla="*/ 121663 w 123344"/>
                  <a:gd name="connsiteY2" fmla="*/ 17730 h 28032"/>
                  <a:gd name="connsiteX3" fmla="*/ 123345 w 123344"/>
                  <a:gd name="connsiteY3" fmla="*/ 22776 h 28032"/>
                  <a:gd name="connsiteX4" fmla="*/ 95872 w 123344"/>
                  <a:gd name="connsiteY4" fmla="*/ 26700 h 28032"/>
                  <a:gd name="connsiteX5" fmla="*/ 38125 w 123344"/>
                  <a:gd name="connsiteY5" fmla="*/ 26140 h 28032"/>
                  <a:gd name="connsiteX6" fmla="*/ 0 w 123344"/>
                  <a:gd name="connsiteY6" fmla="*/ 18290 h 28032"/>
                  <a:gd name="connsiteX7" fmla="*/ 5607 w 123344"/>
                  <a:gd name="connsiteY7" fmla="*/ 13244 h 28032"/>
                  <a:gd name="connsiteX8" fmla="*/ 32518 w 123344"/>
                  <a:gd name="connsiteY8" fmla="*/ 5395 h 2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344" h="28032">
                    <a:moveTo>
                      <a:pt x="32518" y="5395"/>
                    </a:moveTo>
                    <a:cubicBezTo>
                      <a:pt x="32518" y="12123"/>
                      <a:pt x="24108" y="10441"/>
                      <a:pt x="21305" y="17730"/>
                    </a:cubicBezTo>
                    <a:cubicBezTo>
                      <a:pt x="55505" y="17730"/>
                      <a:pt x="88584" y="17730"/>
                      <a:pt x="121663" y="17730"/>
                    </a:cubicBezTo>
                    <a:cubicBezTo>
                      <a:pt x="122784" y="19412"/>
                      <a:pt x="125587" y="22215"/>
                      <a:pt x="123345" y="22776"/>
                    </a:cubicBezTo>
                    <a:cubicBezTo>
                      <a:pt x="114374" y="25018"/>
                      <a:pt x="104843" y="27822"/>
                      <a:pt x="95872" y="26700"/>
                    </a:cubicBezTo>
                    <a:cubicBezTo>
                      <a:pt x="76249" y="23336"/>
                      <a:pt x="57187" y="26140"/>
                      <a:pt x="38125" y="26140"/>
                    </a:cubicBezTo>
                    <a:cubicBezTo>
                      <a:pt x="26351" y="26140"/>
                      <a:pt x="7849" y="40717"/>
                      <a:pt x="0" y="18290"/>
                    </a:cubicBezTo>
                    <a:cubicBezTo>
                      <a:pt x="1682" y="16608"/>
                      <a:pt x="5046" y="15487"/>
                      <a:pt x="5607" y="13244"/>
                    </a:cubicBezTo>
                    <a:cubicBezTo>
                      <a:pt x="11213" y="-2454"/>
                      <a:pt x="20744" y="-3015"/>
                      <a:pt x="32518" y="5395"/>
                    </a:cubicBezTo>
                    <a:close/>
                  </a:path>
                </a:pathLst>
              </a:custGeom>
              <a:solidFill>
                <a:srgbClr val="F42D2A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123">
                <a:extLst>
                  <a:ext uri="{FF2B5EF4-FFF2-40B4-BE49-F238E27FC236}">
                    <a16:creationId xmlns:a16="http://schemas.microsoft.com/office/drawing/2014/main" xmlns="" id="{0829DEC5-16DE-4E68-8EFB-A6B60E9CF9D2}"/>
                  </a:ext>
                </a:extLst>
              </p:cNvPr>
              <p:cNvSpPr/>
              <p:nvPr/>
            </p:nvSpPr>
            <p:spPr>
              <a:xfrm>
                <a:off x="2344506" y="2955854"/>
                <a:ext cx="151377" cy="16820"/>
              </a:xfrm>
              <a:custGeom>
                <a:avLst/>
                <a:gdLst>
                  <a:gd name="connsiteX0" fmla="*/ 0 w 151377"/>
                  <a:gd name="connsiteY0" fmla="*/ 0 h 16819"/>
                  <a:gd name="connsiteX1" fmla="*/ 123345 w 151377"/>
                  <a:gd name="connsiteY1" fmla="*/ 14016 h 16819"/>
                  <a:gd name="connsiteX2" fmla="*/ 105404 w 151377"/>
                  <a:gd name="connsiteY2" fmla="*/ 3364 h 16819"/>
                  <a:gd name="connsiteX3" fmla="*/ 153620 w 151377"/>
                  <a:gd name="connsiteY3" fmla="*/ 19062 h 16819"/>
                  <a:gd name="connsiteX4" fmla="*/ 45413 w 151377"/>
                  <a:gd name="connsiteY4" fmla="*/ 11213 h 16819"/>
                  <a:gd name="connsiteX5" fmla="*/ 0 w 151377"/>
                  <a:gd name="connsiteY5" fmla="*/ 0 h 1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377" h="16819">
                    <a:moveTo>
                      <a:pt x="0" y="0"/>
                    </a:moveTo>
                    <a:cubicBezTo>
                      <a:pt x="40928" y="0"/>
                      <a:pt x="80735" y="8970"/>
                      <a:pt x="123345" y="14016"/>
                    </a:cubicBezTo>
                    <a:cubicBezTo>
                      <a:pt x="117738" y="7288"/>
                      <a:pt x="109328" y="8970"/>
                      <a:pt x="105404" y="3364"/>
                    </a:cubicBezTo>
                    <a:cubicBezTo>
                      <a:pt x="121663" y="7849"/>
                      <a:pt x="141846" y="561"/>
                      <a:pt x="153620" y="19062"/>
                    </a:cubicBezTo>
                    <a:cubicBezTo>
                      <a:pt x="117177" y="22426"/>
                      <a:pt x="81856" y="11213"/>
                      <a:pt x="45413" y="11213"/>
                    </a:cubicBezTo>
                    <a:cubicBezTo>
                      <a:pt x="31397" y="11213"/>
                      <a:pt x="13456" y="10092"/>
                      <a:pt x="0" y="0"/>
                    </a:cubicBezTo>
                    <a:close/>
                  </a:path>
                </a:pathLst>
              </a:custGeom>
              <a:solidFill>
                <a:srgbClr val="F42D2A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124">
                <a:extLst>
                  <a:ext uri="{FF2B5EF4-FFF2-40B4-BE49-F238E27FC236}">
                    <a16:creationId xmlns:a16="http://schemas.microsoft.com/office/drawing/2014/main" xmlns="" id="{34753176-207F-43B4-AB1B-C705A14D7723}"/>
                  </a:ext>
                </a:extLst>
              </p:cNvPr>
              <p:cNvSpPr/>
              <p:nvPr/>
            </p:nvSpPr>
            <p:spPr>
              <a:xfrm>
                <a:off x="2038947" y="2717574"/>
                <a:ext cx="50459" cy="179410"/>
              </a:xfrm>
              <a:custGeom>
                <a:avLst/>
                <a:gdLst>
                  <a:gd name="connsiteX0" fmla="*/ 6728 w 50459"/>
                  <a:gd name="connsiteY0" fmla="*/ 140725 h 179410"/>
                  <a:gd name="connsiteX1" fmla="*/ 12334 w 50459"/>
                  <a:gd name="connsiteY1" fmla="*/ 0 h 179410"/>
                  <a:gd name="connsiteX2" fmla="*/ 40928 w 50459"/>
                  <a:gd name="connsiteY2" fmla="*/ 53823 h 179410"/>
                  <a:gd name="connsiteX3" fmla="*/ 38125 w 50459"/>
                  <a:gd name="connsiteY3" fmla="*/ 183896 h 179410"/>
                  <a:gd name="connsiteX4" fmla="*/ 0 w 50459"/>
                  <a:gd name="connsiteY4" fmla="*/ 175486 h 179410"/>
                  <a:gd name="connsiteX5" fmla="*/ 6728 w 50459"/>
                  <a:gd name="connsiteY5" fmla="*/ 140725 h 179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59" h="179410">
                    <a:moveTo>
                      <a:pt x="6728" y="140725"/>
                    </a:moveTo>
                    <a:cubicBezTo>
                      <a:pt x="18502" y="91948"/>
                      <a:pt x="16820" y="65036"/>
                      <a:pt x="12334" y="0"/>
                    </a:cubicBezTo>
                    <a:cubicBezTo>
                      <a:pt x="24108" y="16259"/>
                      <a:pt x="33639" y="35321"/>
                      <a:pt x="40928" y="53823"/>
                    </a:cubicBezTo>
                    <a:cubicBezTo>
                      <a:pt x="54384" y="97554"/>
                      <a:pt x="54384" y="140725"/>
                      <a:pt x="38125" y="183896"/>
                    </a:cubicBezTo>
                    <a:cubicBezTo>
                      <a:pt x="21866" y="182214"/>
                      <a:pt x="16820" y="179410"/>
                      <a:pt x="0" y="175486"/>
                    </a:cubicBezTo>
                    <a:cubicBezTo>
                      <a:pt x="561" y="156423"/>
                      <a:pt x="4485" y="155863"/>
                      <a:pt x="6728" y="14072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125">
                <a:extLst>
                  <a:ext uri="{FF2B5EF4-FFF2-40B4-BE49-F238E27FC236}">
                    <a16:creationId xmlns:a16="http://schemas.microsoft.com/office/drawing/2014/main" xmlns="" id="{FD879E04-1BE3-4E38-AB96-FC4879D091A1}"/>
                  </a:ext>
                </a:extLst>
              </p:cNvPr>
              <p:cNvSpPr/>
              <p:nvPr/>
            </p:nvSpPr>
            <p:spPr>
              <a:xfrm>
                <a:off x="1435680" y="6444825"/>
                <a:ext cx="655969" cy="72885"/>
              </a:xfrm>
              <a:custGeom>
                <a:avLst/>
                <a:gdLst>
                  <a:gd name="connsiteX0" fmla="*/ 629618 w 655969"/>
                  <a:gd name="connsiteY0" fmla="*/ 31397 h 72885"/>
                  <a:gd name="connsiteX1" fmla="*/ 490575 w 655969"/>
                  <a:gd name="connsiteY1" fmla="*/ 61111 h 72885"/>
                  <a:gd name="connsiteX2" fmla="*/ 378444 w 655969"/>
                  <a:gd name="connsiteY2" fmla="*/ 65597 h 72885"/>
                  <a:gd name="connsiteX3" fmla="*/ 282011 w 655969"/>
                  <a:gd name="connsiteY3" fmla="*/ 40928 h 72885"/>
                  <a:gd name="connsiteX4" fmla="*/ 222581 w 655969"/>
                  <a:gd name="connsiteY4" fmla="*/ 19062 h 72885"/>
                  <a:gd name="connsiteX5" fmla="*/ 168758 w 655969"/>
                  <a:gd name="connsiteY5" fmla="*/ 20744 h 72885"/>
                  <a:gd name="connsiteX6" fmla="*/ 0 w 655969"/>
                  <a:gd name="connsiteY6" fmla="*/ 0 h 72885"/>
                  <a:gd name="connsiteX7" fmla="*/ 32518 w 655969"/>
                  <a:gd name="connsiteY7" fmla="*/ 37003 h 72885"/>
                  <a:gd name="connsiteX8" fmla="*/ 114935 w 655969"/>
                  <a:gd name="connsiteY8" fmla="*/ 43170 h 72885"/>
                  <a:gd name="connsiteX9" fmla="*/ 170440 w 655969"/>
                  <a:gd name="connsiteY9" fmla="*/ 34200 h 72885"/>
                  <a:gd name="connsiteX10" fmla="*/ 230430 w 655969"/>
                  <a:gd name="connsiteY10" fmla="*/ 37003 h 72885"/>
                  <a:gd name="connsiteX11" fmla="*/ 304998 w 655969"/>
                  <a:gd name="connsiteY11" fmla="*/ 63354 h 72885"/>
                  <a:gd name="connsiteX12" fmla="*/ 409280 w 655969"/>
                  <a:gd name="connsiteY12" fmla="*/ 75689 h 72885"/>
                  <a:gd name="connsiteX13" fmla="*/ 533746 w 655969"/>
                  <a:gd name="connsiteY13" fmla="*/ 70643 h 72885"/>
                  <a:gd name="connsiteX14" fmla="*/ 634664 w 655969"/>
                  <a:gd name="connsiteY14" fmla="*/ 45413 h 72885"/>
                  <a:gd name="connsiteX15" fmla="*/ 660454 w 655969"/>
                  <a:gd name="connsiteY15" fmla="*/ 14016 h 72885"/>
                  <a:gd name="connsiteX16" fmla="*/ 629618 w 655969"/>
                  <a:gd name="connsiteY16" fmla="*/ 31397 h 72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5969" h="72885">
                    <a:moveTo>
                      <a:pt x="629618" y="31397"/>
                    </a:moveTo>
                    <a:cubicBezTo>
                      <a:pt x="572431" y="51580"/>
                      <a:pt x="551126" y="53262"/>
                      <a:pt x="490575" y="61111"/>
                    </a:cubicBezTo>
                    <a:cubicBezTo>
                      <a:pt x="457496" y="65597"/>
                      <a:pt x="417690" y="67279"/>
                      <a:pt x="378444" y="65597"/>
                    </a:cubicBezTo>
                    <a:cubicBezTo>
                      <a:pt x="361063" y="65036"/>
                      <a:pt x="322378" y="59430"/>
                      <a:pt x="282011" y="40928"/>
                    </a:cubicBezTo>
                    <a:cubicBezTo>
                      <a:pt x="267434" y="34200"/>
                      <a:pt x="250614" y="23547"/>
                      <a:pt x="222581" y="19062"/>
                    </a:cubicBezTo>
                    <a:cubicBezTo>
                      <a:pt x="205201" y="16259"/>
                      <a:pt x="186699" y="20184"/>
                      <a:pt x="168758" y="20744"/>
                    </a:cubicBezTo>
                    <a:cubicBezTo>
                      <a:pt x="56626" y="25790"/>
                      <a:pt x="28594" y="22426"/>
                      <a:pt x="0" y="0"/>
                    </a:cubicBezTo>
                    <a:cubicBezTo>
                      <a:pt x="1682" y="19623"/>
                      <a:pt x="16259" y="31397"/>
                      <a:pt x="32518" y="37003"/>
                    </a:cubicBezTo>
                    <a:cubicBezTo>
                      <a:pt x="59430" y="44853"/>
                      <a:pt x="87463" y="47095"/>
                      <a:pt x="114935" y="43170"/>
                    </a:cubicBezTo>
                    <a:cubicBezTo>
                      <a:pt x="124466" y="42049"/>
                      <a:pt x="158666" y="37003"/>
                      <a:pt x="170440" y="34200"/>
                    </a:cubicBezTo>
                    <a:cubicBezTo>
                      <a:pt x="190063" y="29154"/>
                      <a:pt x="210807" y="25790"/>
                      <a:pt x="230430" y="37003"/>
                    </a:cubicBezTo>
                    <a:cubicBezTo>
                      <a:pt x="251735" y="49338"/>
                      <a:pt x="284814" y="58869"/>
                      <a:pt x="304998" y="63354"/>
                    </a:cubicBezTo>
                    <a:cubicBezTo>
                      <a:pt x="326303" y="67839"/>
                      <a:pt x="373958" y="75689"/>
                      <a:pt x="409280" y="75689"/>
                    </a:cubicBezTo>
                    <a:cubicBezTo>
                      <a:pt x="436191" y="75689"/>
                      <a:pt x="509077" y="72885"/>
                      <a:pt x="533746" y="70643"/>
                    </a:cubicBezTo>
                    <a:cubicBezTo>
                      <a:pt x="576356" y="67279"/>
                      <a:pt x="601585" y="61672"/>
                      <a:pt x="634664" y="45413"/>
                    </a:cubicBezTo>
                    <a:cubicBezTo>
                      <a:pt x="646438" y="39807"/>
                      <a:pt x="658212" y="31957"/>
                      <a:pt x="660454" y="14016"/>
                    </a:cubicBezTo>
                    <a:cubicBezTo>
                      <a:pt x="649802" y="25230"/>
                      <a:pt x="632422" y="30275"/>
                      <a:pt x="629618" y="31397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126">
                <a:extLst>
                  <a:ext uri="{FF2B5EF4-FFF2-40B4-BE49-F238E27FC236}">
                    <a16:creationId xmlns:a16="http://schemas.microsoft.com/office/drawing/2014/main" xmlns="" id="{53FA2376-E9FB-4BD1-9E62-02E8FF6BE991}"/>
                  </a:ext>
                </a:extLst>
              </p:cNvPr>
              <p:cNvSpPr/>
              <p:nvPr/>
            </p:nvSpPr>
            <p:spPr>
              <a:xfrm>
                <a:off x="1483395" y="5879781"/>
                <a:ext cx="246689" cy="392460"/>
              </a:xfrm>
              <a:custGeom>
                <a:avLst/>
                <a:gdLst>
                  <a:gd name="connsiteX0" fmla="*/ 248312 w 246689"/>
                  <a:gd name="connsiteY0" fmla="*/ 291443 h 392460"/>
                  <a:gd name="connsiteX1" fmla="*/ 228129 w 246689"/>
                  <a:gd name="connsiteY1" fmla="*/ 201177 h 392460"/>
                  <a:gd name="connsiteX2" fmla="*/ 214673 w 246689"/>
                  <a:gd name="connsiteY2" fmla="*/ 68862 h 392460"/>
                  <a:gd name="connsiteX3" fmla="*/ 210748 w 246689"/>
                  <a:gd name="connsiteY3" fmla="*/ 16160 h 392460"/>
                  <a:gd name="connsiteX4" fmla="*/ 163653 w 246689"/>
                  <a:gd name="connsiteY4" fmla="*/ 13357 h 392460"/>
                  <a:gd name="connsiteX5" fmla="*/ 91328 w 246689"/>
                  <a:gd name="connsiteY5" fmla="*/ 5508 h 392460"/>
                  <a:gd name="connsiteX6" fmla="*/ 56007 w 246689"/>
                  <a:gd name="connsiteY6" fmla="*/ 2704 h 392460"/>
                  <a:gd name="connsiteX7" fmla="*/ 37505 w 246689"/>
                  <a:gd name="connsiteY7" fmla="*/ 4387 h 392460"/>
                  <a:gd name="connsiteX8" fmla="*/ 39187 w 246689"/>
                  <a:gd name="connsiteY8" fmla="*/ 49800 h 392460"/>
                  <a:gd name="connsiteX9" fmla="*/ 37505 w 246689"/>
                  <a:gd name="connsiteY9" fmla="*/ 111472 h 392460"/>
                  <a:gd name="connsiteX10" fmla="*/ 16761 w 246689"/>
                  <a:gd name="connsiteY10" fmla="*/ 260607 h 392460"/>
                  <a:gd name="connsiteX11" fmla="*/ 3866 w 246689"/>
                  <a:gd name="connsiteY11" fmla="*/ 308263 h 392460"/>
                  <a:gd name="connsiteX12" fmla="*/ 5548 w 246689"/>
                  <a:gd name="connsiteY12" fmla="*/ 352555 h 392460"/>
                  <a:gd name="connsiteX13" fmla="*/ 64977 w 246689"/>
                  <a:gd name="connsiteY13" fmla="*/ 391801 h 392460"/>
                  <a:gd name="connsiteX14" fmla="*/ 123286 w 246689"/>
                  <a:gd name="connsiteY14" fmla="*/ 380027 h 392460"/>
                  <a:gd name="connsiteX15" fmla="*/ 163092 w 246689"/>
                  <a:gd name="connsiteY15" fmla="*/ 325082 h 392460"/>
                  <a:gd name="connsiteX16" fmla="*/ 207945 w 246689"/>
                  <a:gd name="connsiteY16" fmla="*/ 301535 h 392460"/>
                  <a:gd name="connsiteX17" fmla="*/ 248312 w 246689"/>
                  <a:gd name="connsiteY17" fmla="*/ 291443 h 39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6689" h="392460">
                    <a:moveTo>
                      <a:pt x="248312" y="291443"/>
                    </a:moveTo>
                    <a:cubicBezTo>
                      <a:pt x="237099" y="264532"/>
                      <a:pt x="232614" y="227528"/>
                      <a:pt x="228129" y="201177"/>
                    </a:cubicBezTo>
                    <a:cubicBezTo>
                      <a:pt x="225325" y="182115"/>
                      <a:pt x="218037" y="92410"/>
                      <a:pt x="214673" y="68862"/>
                    </a:cubicBezTo>
                    <a:cubicBezTo>
                      <a:pt x="213552" y="60452"/>
                      <a:pt x="214112" y="21206"/>
                      <a:pt x="210748" y="16160"/>
                    </a:cubicBezTo>
                    <a:cubicBezTo>
                      <a:pt x="204581" y="6629"/>
                      <a:pt x="173745" y="14478"/>
                      <a:pt x="163653" y="13357"/>
                    </a:cubicBezTo>
                    <a:cubicBezTo>
                      <a:pt x="139545" y="9993"/>
                      <a:pt x="115437" y="7751"/>
                      <a:pt x="91328" y="5508"/>
                    </a:cubicBezTo>
                    <a:cubicBezTo>
                      <a:pt x="79554" y="4387"/>
                      <a:pt x="67781" y="3826"/>
                      <a:pt x="56007" y="2704"/>
                    </a:cubicBezTo>
                    <a:cubicBezTo>
                      <a:pt x="48718" y="2144"/>
                      <a:pt x="38066" y="-4023"/>
                      <a:pt x="37505" y="4387"/>
                    </a:cubicBezTo>
                    <a:cubicBezTo>
                      <a:pt x="36384" y="21206"/>
                      <a:pt x="38627" y="36344"/>
                      <a:pt x="39187" y="49800"/>
                    </a:cubicBezTo>
                    <a:cubicBezTo>
                      <a:pt x="39187" y="65498"/>
                      <a:pt x="38627" y="95774"/>
                      <a:pt x="37505" y="111472"/>
                    </a:cubicBezTo>
                    <a:cubicBezTo>
                      <a:pt x="34702" y="167538"/>
                      <a:pt x="31899" y="206784"/>
                      <a:pt x="16761" y="260607"/>
                    </a:cubicBezTo>
                    <a:cubicBezTo>
                      <a:pt x="12276" y="276306"/>
                      <a:pt x="7230" y="292004"/>
                      <a:pt x="3866" y="308263"/>
                    </a:cubicBezTo>
                    <a:cubicBezTo>
                      <a:pt x="1062" y="322279"/>
                      <a:pt x="-3983" y="340781"/>
                      <a:pt x="5548" y="352555"/>
                    </a:cubicBezTo>
                    <a:cubicBezTo>
                      <a:pt x="19564" y="372178"/>
                      <a:pt x="41990" y="385073"/>
                      <a:pt x="64977" y="391801"/>
                    </a:cubicBezTo>
                    <a:cubicBezTo>
                      <a:pt x="81236" y="396286"/>
                      <a:pt x="124407" y="407499"/>
                      <a:pt x="123286" y="380027"/>
                    </a:cubicBezTo>
                    <a:cubicBezTo>
                      <a:pt x="122164" y="354237"/>
                      <a:pt x="143469" y="337417"/>
                      <a:pt x="163092" y="325082"/>
                    </a:cubicBezTo>
                    <a:cubicBezTo>
                      <a:pt x="177109" y="316112"/>
                      <a:pt x="192247" y="308263"/>
                      <a:pt x="207945" y="301535"/>
                    </a:cubicBezTo>
                    <a:cubicBezTo>
                      <a:pt x="216355" y="298171"/>
                      <a:pt x="248312" y="291443"/>
                      <a:pt x="248312" y="291443"/>
                    </a:cubicBezTo>
                    <a:close/>
                  </a:path>
                </a:pathLst>
              </a:custGeom>
              <a:solidFill>
                <a:srgbClr val="F4C182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127">
                <a:extLst>
                  <a:ext uri="{FF2B5EF4-FFF2-40B4-BE49-F238E27FC236}">
                    <a16:creationId xmlns:a16="http://schemas.microsoft.com/office/drawing/2014/main" xmlns="" id="{55B04A02-FA7C-43B6-91C8-C8A739E670F6}"/>
                  </a:ext>
                </a:extLst>
              </p:cNvPr>
              <p:cNvSpPr/>
              <p:nvPr/>
            </p:nvSpPr>
            <p:spPr>
              <a:xfrm>
                <a:off x="1874675" y="2727106"/>
                <a:ext cx="173804" cy="89705"/>
              </a:xfrm>
              <a:custGeom>
                <a:avLst/>
                <a:gdLst>
                  <a:gd name="connsiteX0" fmla="*/ 0 w 173803"/>
                  <a:gd name="connsiteY0" fmla="*/ 28033 h 89705"/>
                  <a:gd name="connsiteX1" fmla="*/ 173804 w 173803"/>
                  <a:gd name="connsiteY1" fmla="*/ 0 h 89705"/>
                  <a:gd name="connsiteX2" fmla="*/ 145210 w 173803"/>
                  <a:gd name="connsiteY2" fmla="*/ 78492 h 89705"/>
                  <a:gd name="connsiteX3" fmla="*/ 118859 w 173803"/>
                  <a:gd name="connsiteY3" fmla="*/ 88023 h 89705"/>
                  <a:gd name="connsiteX4" fmla="*/ 11774 w 173803"/>
                  <a:gd name="connsiteY4" fmla="*/ 38685 h 89705"/>
                  <a:gd name="connsiteX5" fmla="*/ 0 w 173803"/>
                  <a:gd name="connsiteY5" fmla="*/ 28033 h 89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803" h="89705">
                    <a:moveTo>
                      <a:pt x="0" y="28033"/>
                    </a:moveTo>
                    <a:cubicBezTo>
                      <a:pt x="64476" y="48777"/>
                      <a:pt x="121663" y="43171"/>
                      <a:pt x="173804" y="0"/>
                    </a:cubicBezTo>
                    <a:cubicBezTo>
                      <a:pt x="164273" y="26351"/>
                      <a:pt x="154741" y="52141"/>
                      <a:pt x="145210" y="78492"/>
                    </a:cubicBezTo>
                    <a:cubicBezTo>
                      <a:pt x="137922" y="97554"/>
                      <a:pt x="137922" y="96994"/>
                      <a:pt x="118859" y="88023"/>
                    </a:cubicBezTo>
                    <a:cubicBezTo>
                      <a:pt x="82977" y="71203"/>
                      <a:pt x="47656" y="55505"/>
                      <a:pt x="11774" y="38685"/>
                    </a:cubicBezTo>
                    <a:cubicBezTo>
                      <a:pt x="7849" y="37564"/>
                      <a:pt x="3925" y="37003"/>
                      <a:pt x="0" y="28033"/>
                    </a:cubicBezTo>
                    <a:close/>
                  </a:path>
                </a:pathLst>
              </a:custGeom>
              <a:solidFill>
                <a:srgbClr val="D6A167"/>
              </a:solidFill>
              <a:ln w="56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6" name="Freeform: Shape 703">
            <a:extLst>
              <a:ext uri="{FF2B5EF4-FFF2-40B4-BE49-F238E27FC236}">
                <a16:creationId xmlns:a16="http://schemas.microsoft.com/office/drawing/2014/main" xmlns="" id="{DB181F83-32BA-4A20-BCFC-F34F2ED8645F}"/>
              </a:ext>
            </a:extLst>
          </p:cNvPr>
          <p:cNvSpPr/>
          <p:nvPr/>
        </p:nvSpPr>
        <p:spPr>
          <a:xfrm>
            <a:off x="6046314" y="1689398"/>
            <a:ext cx="1268878" cy="1579703"/>
          </a:xfrm>
          <a:custGeom>
            <a:avLst/>
            <a:gdLst>
              <a:gd name="connsiteX0" fmla="*/ 749141 w 885825"/>
              <a:gd name="connsiteY0" fmla="*/ 1281042 h 1647825"/>
              <a:gd name="connsiteX1" fmla="*/ 858679 w 885825"/>
              <a:gd name="connsiteY1" fmla="*/ 1312474 h 1647825"/>
              <a:gd name="connsiteX2" fmla="*/ 858679 w 885825"/>
              <a:gd name="connsiteY2" fmla="*/ 1287709 h 1647825"/>
              <a:gd name="connsiteX3" fmla="*/ 861536 w 885825"/>
              <a:gd name="connsiteY3" fmla="*/ 1006722 h 1647825"/>
              <a:gd name="connsiteX4" fmla="*/ 855821 w 885825"/>
              <a:gd name="connsiteY4" fmla="*/ 975289 h 1647825"/>
              <a:gd name="connsiteX5" fmla="*/ 791051 w 885825"/>
              <a:gd name="connsiteY5" fmla="*/ 885754 h 1647825"/>
              <a:gd name="connsiteX6" fmla="*/ 770096 w 885825"/>
              <a:gd name="connsiteY6" fmla="*/ 880039 h 1647825"/>
              <a:gd name="connsiteX7" fmla="*/ 745331 w 885825"/>
              <a:gd name="connsiteY7" fmla="*/ 880039 h 1647825"/>
              <a:gd name="connsiteX8" fmla="*/ 718661 w 885825"/>
              <a:gd name="connsiteY8" fmla="*/ 884802 h 1647825"/>
              <a:gd name="connsiteX9" fmla="*/ 630079 w 885825"/>
              <a:gd name="connsiteY9" fmla="*/ 1042917 h 1647825"/>
              <a:gd name="connsiteX10" fmla="*/ 618649 w 885825"/>
              <a:gd name="connsiteY10" fmla="*/ 1060062 h 1647825"/>
              <a:gd name="connsiteX11" fmla="*/ 604361 w 885825"/>
              <a:gd name="connsiteY11" fmla="*/ 1049584 h 1647825"/>
              <a:gd name="connsiteX12" fmla="*/ 711041 w 885825"/>
              <a:gd name="connsiteY12" fmla="*/ 859084 h 1647825"/>
              <a:gd name="connsiteX13" fmla="*/ 737711 w 885825"/>
              <a:gd name="connsiteY13" fmla="*/ 854322 h 1647825"/>
              <a:gd name="connsiteX14" fmla="*/ 768191 w 885825"/>
              <a:gd name="connsiteY14" fmla="*/ 857179 h 1647825"/>
              <a:gd name="connsiteX15" fmla="*/ 846296 w 885825"/>
              <a:gd name="connsiteY15" fmla="*/ 891469 h 1647825"/>
              <a:gd name="connsiteX16" fmla="*/ 855821 w 885825"/>
              <a:gd name="connsiteY16" fmla="*/ 707637 h 1647825"/>
              <a:gd name="connsiteX17" fmla="*/ 856774 w 885825"/>
              <a:gd name="connsiteY17" fmla="*/ 681919 h 1647825"/>
              <a:gd name="connsiteX18" fmla="*/ 863441 w 885825"/>
              <a:gd name="connsiteY18" fmla="*/ 650487 h 1647825"/>
              <a:gd name="connsiteX19" fmla="*/ 868204 w 885825"/>
              <a:gd name="connsiteY19" fmla="*/ 619054 h 1647825"/>
              <a:gd name="connsiteX20" fmla="*/ 856774 w 885825"/>
              <a:gd name="connsiteY20" fmla="*/ 311397 h 1647825"/>
              <a:gd name="connsiteX21" fmla="*/ 856774 w 885825"/>
              <a:gd name="connsiteY21" fmla="*/ 280917 h 1647825"/>
              <a:gd name="connsiteX22" fmla="*/ 856774 w 885825"/>
              <a:gd name="connsiteY22" fmla="*/ 220909 h 1647825"/>
              <a:gd name="connsiteX23" fmla="*/ 854869 w 885825"/>
              <a:gd name="connsiteY23" fmla="*/ 221862 h 1647825"/>
              <a:gd name="connsiteX24" fmla="*/ 776764 w 885825"/>
              <a:gd name="connsiteY24" fmla="*/ 71367 h 1647825"/>
              <a:gd name="connsiteX25" fmla="*/ 750094 w 885825"/>
              <a:gd name="connsiteY25" fmla="*/ 50412 h 1647825"/>
              <a:gd name="connsiteX26" fmla="*/ 656749 w 885825"/>
              <a:gd name="connsiteY26" fmla="*/ 12312 h 1647825"/>
              <a:gd name="connsiteX27" fmla="*/ 623411 w 885825"/>
              <a:gd name="connsiteY27" fmla="*/ 8502 h 1647825"/>
              <a:gd name="connsiteX28" fmla="*/ 391954 w 885825"/>
              <a:gd name="connsiteY28" fmla="*/ 227577 h 1647825"/>
              <a:gd name="connsiteX29" fmla="*/ 405289 w 885825"/>
              <a:gd name="connsiteY29" fmla="*/ 253294 h 1647825"/>
              <a:gd name="connsiteX30" fmla="*/ 520541 w 885825"/>
              <a:gd name="connsiteY30" fmla="*/ 332352 h 1647825"/>
              <a:gd name="connsiteX31" fmla="*/ 551021 w 885825"/>
              <a:gd name="connsiteY31" fmla="*/ 335209 h 1647825"/>
              <a:gd name="connsiteX32" fmla="*/ 718661 w 885825"/>
              <a:gd name="connsiteY32" fmla="*/ 198049 h 1647825"/>
              <a:gd name="connsiteX33" fmla="*/ 722471 w 885825"/>
              <a:gd name="connsiteY33" fmla="*/ 163759 h 1647825"/>
              <a:gd name="connsiteX34" fmla="*/ 743426 w 885825"/>
              <a:gd name="connsiteY34" fmla="*/ 146614 h 1647825"/>
              <a:gd name="connsiteX35" fmla="*/ 758666 w 885825"/>
              <a:gd name="connsiteY35" fmla="*/ 164712 h 1647825"/>
              <a:gd name="connsiteX36" fmla="*/ 635794 w 885825"/>
              <a:gd name="connsiteY36" fmla="*/ 353307 h 1647825"/>
              <a:gd name="connsiteX37" fmla="*/ 708184 w 885825"/>
              <a:gd name="connsiteY37" fmla="*/ 407599 h 1647825"/>
              <a:gd name="connsiteX38" fmla="*/ 726281 w 885825"/>
              <a:gd name="connsiteY38" fmla="*/ 432364 h 1647825"/>
              <a:gd name="connsiteX39" fmla="*/ 757714 w 885825"/>
              <a:gd name="connsiteY39" fmla="*/ 584764 h 1647825"/>
              <a:gd name="connsiteX40" fmla="*/ 751046 w 885825"/>
              <a:gd name="connsiteY40" fmla="*/ 611434 h 1647825"/>
              <a:gd name="connsiteX41" fmla="*/ 741521 w 885825"/>
              <a:gd name="connsiteY41" fmla="*/ 637152 h 1647825"/>
              <a:gd name="connsiteX42" fmla="*/ 727234 w 885825"/>
              <a:gd name="connsiteY42" fmla="*/ 661917 h 1647825"/>
              <a:gd name="connsiteX43" fmla="*/ 687229 w 885825"/>
              <a:gd name="connsiteY43" fmla="*/ 706684 h 1647825"/>
              <a:gd name="connsiteX44" fmla="*/ 737711 w 885825"/>
              <a:gd name="connsiteY44" fmla="*/ 786694 h 1647825"/>
              <a:gd name="connsiteX45" fmla="*/ 760571 w 885825"/>
              <a:gd name="connsiteY45" fmla="*/ 796219 h 1647825"/>
              <a:gd name="connsiteX46" fmla="*/ 788194 w 885825"/>
              <a:gd name="connsiteY46" fmla="*/ 799077 h 1647825"/>
              <a:gd name="connsiteX47" fmla="*/ 783431 w 885825"/>
              <a:gd name="connsiteY47" fmla="*/ 835272 h 1647825"/>
              <a:gd name="connsiteX48" fmla="*/ 752951 w 885825"/>
              <a:gd name="connsiteY48" fmla="*/ 830509 h 1647825"/>
              <a:gd name="connsiteX49" fmla="*/ 724376 w 885825"/>
              <a:gd name="connsiteY49" fmla="*/ 820032 h 1647825"/>
              <a:gd name="connsiteX50" fmla="*/ 653891 w 885825"/>
              <a:gd name="connsiteY50" fmla="*/ 728592 h 1647825"/>
              <a:gd name="connsiteX51" fmla="*/ 381476 w 885825"/>
              <a:gd name="connsiteY51" fmla="*/ 658107 h 1647825"/>
              <a:gd name="connsiteX52" fmla="*/ 384334 w 885825"/>
              <a:gd name="connsiteY52" fmla="*/ 635247 h 1647825"/>
              <a:gd name="connsiteX53" fmla="*/ 411004 w 885825"/>
              <a:gd name="connsiteY53" fmla="*/ 639057 h 1647825"/>
              <a:gd name="connsiteX54" fmla="*/ 541496 w 885825"/>
              <a:gd name="connsiteY54" fmla="*/ 717162 h 1647825"/>
              <a:gd name="connsiteX55" fmla="*/ 552926 w 885825"/>
              <a:gd name="connsiteY55" fmla="*/ 716209 h 1647825"/>
              <a:gd name="connsiteX56" fmla="*/ 693896 w 885825"/>
              <a:gd name="connsiteY56" fmla="*/ 638104 h 1647825"/>
              <a:gd name="connsiteX57" fmla="*/ 710089 w 885825"/>
              <a:gd name="connsiteY57" fmla="*/ 608577 h 1647825"/>
              <a:gd name="connsiteX58" fmla="*/ 710089 w 885825"/>
              <a:gd name="connsiteY58" fmla="*/ 475227 h 1647825"/>
              <a:gd name="connsiteX59" fmla="*/ 693896 w 885825"/>
              <a:gd name="connsiteY59" fmla="*/ 445699 h 1647825"/>
              <a:gd name="connsiteX60" fmla="*/ 551974 w 885825"/>
              <a:gd name="connsiteY60" fmla="*/ 370452 h 1647825"/>
              <a:gd name="connsiteX61" fmla="*/ 532924 w 885825"/>
              <a:gd name="connsiteY61" fmla="*/ 368547 h 1647825"/>
              <a:gd name="connsiteX62" fmla="*/ 397669 w 885825"/>
              <a:gd name="connsiteY62" fmla="*/ 301872 h 1647825"/>
              <a:gd name="connsiteX63" fmla="*/ 371951 w 885825"/>
              <a:gd name="connsiteY63" fmla="*/ 293299 h 1647825"/>
              <a:gd name="connsiteX64" fmla="*/ 180499 w 885825"/>
              <a:gd name="connsiteY64" fmla="*/ 376167 h 1647825"/>
              <a:gd name="connsiteX65" fmla="*/ 175736 w 885825"/>
              <a:gd name="connsiteY65" fmla="*/ 505707 h 1647825"/>
              <a:gd name="connsiteX66" fmla="*/ 181451 w 885825"/>
              <a:gd name="connsiteY66" fmla="*/ 532377 h 1647825"/>
              <a:gd name="connsiteX67" fmla="*/ 202406 w 885825"/>
              <a:gd name="connsiteY67" fmla="*/ 580954 h 1647825"/>
              <a:gd name="connsiteX68" fmla="*/ 217646 w 885825"/>
              <a:gd name="connsiteY68" fmla="*/ 581907 h 1647825"/>
              <a:gd name="connsiteX69" fmla="*/ 239554 w 885825"/>
              <a:gd name="connsiteY69" fmla="*/ 580002 h 1647825"/>
              <a:gd name="connsiteX70" fmla="*/ 260509 w 885825"/>
              <a:gd name="connsiteY70" fmla="*/ 575239 h 1647825"/>
              <a:gd name="connsiteX71" fmla="*/ 344329 w 885825"/>
              <a:gd name="connsiteY71" fmla="*/ 490467 h 1647825"/>
              <a:gd name="connsiteX72" fmla="*/ 351949 w 885825"/>
              <a:gd name="connsiteY72" fmla="*/ 465702 h 1647825"/>
              <a:gd name="connsiteX73" fmla="*/ 361474 w 885825"/>
              <a:gd name="connsiteY73" fmla="*/ 415219 h 1647825"/>
              <a:gd name="connsiteX74" fmla="*/ 390049 w 885825"/>
              <a:gd name="connsiteY74" fmla="*/ 424744 h 1647825"/>
              <a:gd name="connsiteX75" fmla="*/ 325279 w 885825"/>
              <a:gd name="connsiteY75" fmla="*/ 580954 h 1647825"/>
              <a:gd name="connsiteX76" fmla="*/ 301466 w 885825"/>
              <a:gd name="connsiteY76" fmla="*/ 597147 h 1647825"/>
              <a:gd name="connsiteX77" fmla="*/ 218599 w 885825"/>
              <a:gd name="connsiteY77" fmla="*/ 618102 h 1647825"/>
              <a:gd name="connsiteX78" fmla="*/ 145256 w 885825"/>
              <a:gd name="connsiteY78" fmla="*/ 600957 h 1647825"/>
              <a:gd name="connsiteX79" fmla="*/ 7144 w 885825"/>
              <a:gd name="connsiteY79" fmla="*/ 817174 h 1647825"/>
              <a:gd name="connsiteX80" fmla="*/ 164306 w 885825"/>
              <a:gd name="connsiteY80" fmla="*/ 1041964 h 1647825"/>
              <a:gd name="connsiteX81" fmla="*/ 174784 w 885825"/>
              <a:gd name="connsiteY81" fmla="*/ 1041964 h 1647825"/>
              <a:gd name="connsiteX82" fmla="*/ 346234 w 885825"/>
              <a:gd name="connsiteY82" fmla="*/ 870514 h 1647825"/>
              <a:gd name="connsiteX83" fmla="*/ 367189 w 885825"/>
              <a:gd name="connsiteY83" fmla="*/ 853369 h 1647825"/>
              <a:gd name="connsiteX84" fmla="*/ 382429 w 885825"/>
              <a:gd name="connsiteY84" fmla="*/ 871467 h 1647825"/>
              <a:gd name="connsiteX85" fmla="*/ 346234 w 885825"/>
              <a:gd name="connsiteY85" fmla="*/ 987672 h 1647825"/>
              <a:gd name="connsiteX86" fmla="*/ 350044 w 885825"/>
              <a:gd name="connsiteY86" fmla="*/ 1021009 h 1647825"/>
              <a:gd name="connsiteX87" fmla="*/ 360521 w 885825"/>
              <a:gd name="connsiteY87" fmla="*/ 1052442 h 1647825"/>
              <a:gd name="connsiteX88" fmla="*/ 451009 w 885825"/>
              <a:gd name="connsiteY88" fmla="*/ 1141024 h 1647825"/>
              <a:gd name="connsiteX89" fmla="*/ 482441 w 885825"/>
              <a:gd name="connsiteY89" fmla="*/ 1150549 h 1647825"/>
              <a:gd name="connsiteX90" fmla="*/ 516731 w 885825"/>
              <a:gd name="connsiteY90" fmla="*/ 1154359 h 1647825"/>
              <a:gd name="connsiteX91" fmla="*/ 688181 w 885825"/>
              <a:gd name="connsiteY91" fmla="*/ 982909 h 1647825"/>
              <a:gd name="connsiteX92" fmla="*/ 709136 w 885825"/>
              <a:gd name="connsiteY92" fmla="*/ 965764 h 1647825"/>
              <a:gd name="connsiteX93" fmla="*/ 724376 w 885825"/>
              <a:gd name="connsiteY93" fmla="*/ 983862 h 1647825"/>
              <a:gd name="connsiteX94" fmla="*/ 721519 w 885825"/>
              <a:gd name="connsiteY94" fmla="*/ 1017199 h 1647825"/>
              <a:gd name="connsiteX95" fmla="*/ 684371 w 885825"/>
              <a:gd name="connsiteY95" fmla="*/ 1105782 h 1647825"/>
              <a:gd name="connsiteX96" fmla="*/ 663416 w 885825"/>
              <a:gd name="connsiteY96" fmla="*/ 1129595 h 1647825"/>
              <a:gd name="connsiteX97" fmla="*/ 517684 w 885825"/>
              <a:gd name="connsiteY97" fmla="*/ 1189602 h 1647825"/>
              <a:gd name="connsiteX98" fmla="*/ 488156 w 885825"/>
              <a:gd name="connsiteY98" fmla="*/ 1187697 h 1647825"/>
              <a:gd name="connsiteX99" fmla="*/ 459581 w 885825"/>
              <a:gd name="connsiteY99" fmla="*/ 1181982 h 1647825"/>
              <a:gd name="connsiteX100" fmla="*/ 315754 w 885825"/>
              <a:gd name="connsiteY100" fmla="*/ 1023867 h 1647825"/>
              <a:gd name="connsiteX101" fmla="*/ 172879 w 885825"/>
              <a:gd name="connsiteY101" fmla="*/ 1185792 h 1647825"/>
              <a:gd name="connsiteX102" fmla="*/ 341471 w 885825"/>
              <a:gd name="connsiteY102" fmla="*/ 1345812 h 1647825"/>
              <a:gd name="connsiteX103" fmla="*/ 373856 w 885825"/>
              <a:gd name="connsiteY103" fmla="*/ 1348670 h 1647825"/>
              <a:gd name="connsiteX104" fmla="*/ 386239 w 885825"/>
              <a:gd name="connsiteY104" fmla="*/ 1348670 h 1647825"/>
              <a:gd name="connsiteX105" fmla="*/ 383381 w 885825"/>
              <a:gd name="connsiteY105" fmla="*/ 1369624 h 1647825"/>
              <a:gd name="connsiteX106" fmla="*/ 382429 w 885825"/>
              <a:gd name="connsiteY106" fmla="*/ 1391532 h 1647825"/>
              <a:gd name="connsiteX107" fmla="*/ 527209 w 885825"/>
              <a:gd name="connsiteY107" fmla="*/ 1625847 h 1647825"/>
              <a:gd name="connsiteX108" fmla="*/ 558641 w 885825"/>
              <a:gd name="connsiteY108" fmla="*/ 1636324 h 1647825"/>
              <a:gd name="connsiteX109" fmla="*/ 756761 w 885825"/>
              <a:gd name="connsiteY109" fmla="*/ 1596320 h 1647825"/>
              <a:gd name="connsiteX110" fmla="*/ 777716 w 885825"/>
              <a:gd name="connsiteY110" fmla="*/ 1584890 h 1647825"/>
              <a:gd name="connsiteX111" fmla="*/ 858679 w 885825"/>
              <a:gd name="connsiteY111" fmla="*/ 1491545 h 1647825"/>
              <a:gd name="connsiteX112" fmla="*/ 791051 w 885825"/>
              <a:gd name="connsiteY112" fmla="*/ 1321999 h 1647825"/>
              <a:gd name="connsiteX113" fmla="*/ 771049 w 885825"/>
              <a:gd name="connsiteY113" fmla="*/ 1318190 h 1647825"/>
              <a:gd name="connsiteX114" fmla="*/ 750094 w 885825"/>
              <a:gd name="connsiteY114" fmla="*/ 1317237 h 1647825"/>
              <a:gd name="connsiteX115" fmla="*/ 608171 w 885825"/>
              <a:gd name="connsiteY115" fmla="*/ 1392484 h 1647825"/>
              <a:gd name="connsiteX116" fmla="*/ 591979 w 885825"/>
              <a:gd name="connsiteY116" fmla="*/ 1422012 h 1647825"/>
              <a:gd name="connsiteX117" fmla="*/ 576739 w 885825"/>
              <a:gd name="connsiteY117" fmla="*/ 1497259 h 1647825"/>
              <a:gd name="connsiteX118" fmla="*/ 552926 w 885825"/>
              <a:gd name="connsiteY118" fmla="*/ 1501070 h 1647825"/>
              <a:gd name="connsiteX119" fmla="*/ 546259 w 885825"/>
              <a:gd name="connsiteY119" fmla="*/ 1447729 h 1647825"/>
              <a:gd name="connsiteX120" fmla="*/ 552926 w 885825"/>
              <a:gd name="connsiteY120" fmla="*/ 1422965 h 1647825"/>
              <a:gd name="connsiteX121" fmla="*/ 565309 w 885825"/>
              <a:gd name="connsiteY121" fmla="*/ 1393437 h 1647825"/>
              <a:gd name="connsiteX122" fmla="*/ 749141 w 885825"/>
              <a:gd name="connsiteY122" fmla="*/ 1281042 h 1647825"/>
              <a:gd name="connsiteX123" fmla="*/ 164306 w 885825"/>
              <a:gd name="connsiteY123" fmla="*/ 969574 h 1647825"/>
              <a:gd name="connsiteX124" fmla="*/ 140494 w 885825"/>
              <a:gd name="connsiteY124" fmla="*/ 968622 h 1647825"/>
              <a:gd name="connsiteX125" fmla="*/ 118586 w 885825"/>
              <a:gd name="connsiteY125" fmla="*/ 678109 h 1647825"/>
              <a:gd name="connsiteX126" fmla="*/ 133826 w 885825"/>
              <a:gd name="connsiteY126" fmla="*/ 661917 h 1647825"/>
              <a:gd name="connsiteX127" fmla="*/ 134779 w 885825"/>
              <a:gd name="connsiteY127" fmla="*/ 661917 h 1647825"/>
              <a:gd name="connsiteX128" fmla="*/ 153829 w 885825"/>
              <a:gd name="connsiteY128" fmla="*/ 691444 h 1647825"/>
              <a:gd name="connsiteX129" fmla="*/ 153829 w 885825"/>
              <a:gd name="connsiteY129" fmla="*/ 692397 h 1647825"/>
              <a:gd name="connsiteX130" fmla="*/ 146209 w 885825"/>
              <a:gd name="connsiteY130" fmla="*/ 700969 h 1647825"/>
              <a:gd name="connsiteX131" fmla="*/ 165259 w 885825"/>
              <a:gd name="connsiteY131" fmla="*/ 942904 h 1647825"/>
              <a:gd name="connsiteX132" fmla="*/ 164306 w 885825"/>
              <a:gd name="connsiteY132" fmla="*/ 969574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885825" h="1647825">
                <a:moveTo>
                  <a:pt x="749141" y="1281042"/>
                </a:moveTo>
                <a:cubicBezTo>
                  <a:pt x="789146" y="1281042"/>
                  <a:pt x="827246" y="1292472"/>
                  <a:pt x="858679" y="1312474"/>
                </a:cubicBezTo>
                <a:cubicBezTo>
                  <a:pt x="858679" y="1312474"/>
                  <a:pt x="858679" y="1302949"/>
                  <a:pt x="858679" y="1287709"/>
                </a:cubicBezTo>
                <a:cubicBezTo>
                  <a:pt x="874871" y="1196270"/>
                  <a:pt x="875824" y="1101972"/>
                  <a:pt x="861536" y="1006722"/>
                </a:cubicBezTo>
                <a:cubicBezTo>
                  <a:pt x="859631" y="996244"/>
                  <a:pt x="857726" y="985767"/>
                  <a:pt x="855821" y="975289"/>
                </a:cubicBezTo>
                <a:cubicBezTo>
                  <a:pt x="847249" y="938142"/>
                  <a:pt x="828199" y="900042"/>
                  <a:pt x="791051" y="885754"/>
                </a:cubicBezTo>
                <a:cubicBezTo>
                  <a:pt x="784384" y="882897"/>
                  <a:pt x="777716" y="880992"/>
                  <a:pt x="770096" y="880039"/>
                </a:cubicBezTo>
                <a:cubicBezTo>
                  <a:pt x="762476" y="879087"/>
                  <a:pt x="753904" y="879087"/>
                  <a:pt x="745331" y="880039"/>
                </a:cubicBezTo>
                <a:cubicBezTo>
                  <a:pt x="736759" y="880992"/>
                  <a:pt x="727234" y="881944"/>
                  <a:pt x="718661" y="884802"/>
                </a:cubicBezTo>
                <a:cubicBezTo>
                  <a:pt x="651034" y="903852"/>
                  <a:pt x="611029" y="975289"/>
                  <a:pt x="630079" y="1042917"/>
                </a:cubicBezTo>
                <a:cubicBezTo>
                  <a:pt x="631984" y="1050537"/>
                  <a:pt x="627221" y="1059109"/>
                  <a:pt x="618649" y="1060062"/>
                </a:cubicBezTo>
                <a:cubicBezTo>
                  <a:pt x="611981" y="1061014"/>
                  <a:pt x="606266" y="1056252"/>
                  <a:pt x="604361" y="1049584"/>
                </a:cubicBezTo>
                <a:cubicBezTo>
                  <a:pt x="581501" y="967669"/>
                  <a:pt x="629126" y="881944"/>
                  <a:pt x="711041" y="859084"/>
                </a:cubicBezTo>
                <a:cubicBezTo>
                  <a:pt x="719614" y="856227"/>
                  <a:pt x="729139" y="855274"/>
                  <a:pt x="737711" y="854322"/>
                </a:cubicBezTo>
                <a:cubicBezTo>
                  <a:pt x="748189" y="854322"/>
                  <a:pt x="758666" y="855274"/>
                  <a:pt x="768191" y="857179"/>
                </a:cubicBezTo>
                <a:cubicBezTo>
                  <a:pt x="798671" y="853369"/>
                  <a:pt x="817721" y="891469"/>
                  <a:pt x="846296" y="891469"/>
                </a:cubicBezTo>
                <a:cubicBezTo>
                  <a:pt x="827246" y="834319"/>
                  <a:pt x="855821" y="767644"/>
                  <a:pt x="855821" y="707637"/>
                </a:cubicBezTo>
                <a:cubicBezTo>
                  <a:pt x="856774" y="699064"/>
                  <a:pt x="856774" y="690492"/>
                  <a:pt x="856774" y="681919"/>
                </a:cubicBezTo>
                <a:cubicBezTo>
                  <a:pt x="859631" y="671442"/>
                  <a:pt x="861536" y="660964"/>
                  <a:pt x="863441" y="650487"/>
                </a:cubicBezTo>
                <a:cubicBezTo>
                  <a:pt x="865346" y="640009"/>
                  <a:pt x="866299" y="629532"/>
                  <a:pt x="868204" y="619054"/>
                </a:cubicBezTo>
                <a:cubicBezTo>
                  <a:pt x="893921" y="510469"/>
                  <a:pt x="865346" y="415219"/>
                  <a:pt x="856774" y="311397"/>
                </a:cubicBezTo>
                <a:cubicBezTo>
                  <a:pt x="856774" y="300919"/>
                  <a:pt x="856774" y="290442"/>
                  <a:pt x="856774" y="280917"/>
                </a:cubicBezTo>
                <a:cubicBezTo>
                  <a:pt x="856774" y="243769"/>
                  <a:pt x="856774" y="220909"/>
                  <a:pt x="856774" y="220909"/>
                </a:cubicBezTo>
                <a:lnTo>
                  <a:pt x="854869" y="221862"/>
                </a:lnTo>
                <a:cubicBezTo>
                  <a:pt x="848201" y="162807"/>
                  <a:pt x="819626" y="109467"/>
                  <a:pt x="776764" y="71367"/>
                </a:cubicBezTo>
                <a:cubicBezTo>
                  <a:pt x="768191" y="63747"/>
                  <a:pt x="759619" y="57079"/>
                  <a:pt x="750094" y="50412"/>
                </a:cubicBezTo>
                <a:cubicBezTo>
                  <a:pt x="721519" y="31362"/>
                  <a:pt x="690086" y="18027"/>
                  <a:pt x="656749" y="12312"/>
                </a:cubicBezTo>
                <a:cubicBezTo>
                  <a:pt x="645319" y="10407"/>
                  <a:pt x="634841" y="9454"/>
                  <a:pt x="623411" y="8502"/>
                </a:cubicBezTo>
                <a:cubicBezTo>
                  <a:pt x="502444" y="-4833"/>
                  <a:pt x="359569" y="80892"/>
                  <a:pt x="391954" y="227577"/>
                </a:cubicBezTo>
                <a:cubicBezTo>
                  <a:pt x="395764" y="236149"/>
                  <a:pt x="399574" y="244722"/>
                  <a:pt x="405289" y="253294"/>
                </a:cubicBezTo>
                <a:cubicBezTo>
                  <a:pt x="427196" y="290442"/>
                  <a:pt x="474821" y="328542"/>
                  <a:pt x="520541" y="332352"/>
                </a:cubicBezTo>
                <a:cubicBezTo>
                  <a:pt x="530066" y="334257"/>
                  <a:pt x="540544" y="335209"/>
                  <a:pt x="551021" y="335209"/>
                </a:cubicBezTo>
                <a:cubicBezTo>
                  <a:pt x="633889" y="335209"/>
                  <a:pt x="702469" y="276154"/>
                  <a:pt x="718661" y="198049"/>
                </a:cubicBezTo>
                <a:cubicBezTo>
                  <a:pt x="720566" y="186619"/>
                  <a:pt x="722471" y="175189"/>
                  <a:pt x="722471" y="163759"/>
                </a:cubicBezTo>
                <a:cubicBezTo>
                  <a:pt x="722471" y="153282"/>
                  <a:pt x="731996" y="144709"/>
                  <a:pt x="743426" y="146614"/>
                </a:cubicBezTo>
                <a:cubicBezTo>
                  <a:pt x="751999" y="147567"/>
                  <a:pt x="758666" y="156139"/>
                  <a:pt x="758666" y="164712"/>
                </a:cubicBezTo>
                <a:cubicBezTo>
                  <a:pt x="758666" y="248532"/>
                  <a:pt x="708184" y="320922"/>
                  <a:pt x="635794" y="353307"/>
                </a:cubicBezTo>
                <a:cubicBezTo>
                  <a:pt x="664369" y="365689"/>
                  <a:pt x="689134" y="384739"/>
                  <a:pt x="708184" y="407599"/>
                </a:cubicBezTo>
                <a:cubicBezTo>
                  <a:pt x="714851" y="415219"/>
                  <a:pt x="720566" y="423792"/>
                  <a:pt x="726281" y="432364"/>
                </a:cubicBezTo>
                <a:cubicBezTo>
                  <a:pt x="771049" y="473322"/>
                  <a:pt x="761524" y="530472"/>
                  <a:pt x="757714" y="584764"/>
                </a:cubicBezTo>
                <a:cubicBezTo>
                  <a:pt x="755809" y="593337"/>
                  <a:pt x="753904" y="602862"/>
                  <a:pt x="751046" y="611434"/>
                </a:cubicBezTo>
                <a:cubicBezTo>
                  <a:pt x="748189" y="620007"/>
                  <a:pt x="745331" y="628579"/>
                  <a:pt x="741521" y="637152"/>
                </a:cubicBezTo>
                <a:cubicBezTo>
                  <a:pt x="737711" y="645724"/>
                  <a:pt x="732949" y="654297"/>
                  <a:pt x="727234" y="661917"/>
                </a:cubicBezTo>
                <a:cubicBezTo>
                  <a:pt x="716756" y="678109"/>
                  <a:pt x="703421" y="693349"/>
                  <a:pt x="687229" y="706684"/>
                </a:cubicBezTo>
                <a:cubicBezTo>
                  <a:pt x="689134" y="740974"/>
                  <a:pt x="709136" y="771454"/>
                  <a:pt x="737711" y="786694"/>
                </a:cubicBezTo>
                <a:cubicBezTo>
                  <a:pt x="744379" y="790504"/>
                  <a:pt x="752951" y="794314"/>
                  <a:pt x="760571" y="796219"/>
                </a:cubicBezTo>
                <a:cubicBezTo>
                  <a:pt x="771049" y="791457"/>
                  <a:pt x="780574" y="794314"/>
                  <a:pt x="788194" y="799077"/>
                </a:cubicBezTo>
                <a:cubicBezTo>
                  <a:pt x="810101" y="816222"/>
                  <a:pt x="800576" y="825747"/>
                  <a:pt x="783431" y="835272"/>
                </a:cubicBezTo>
                <a:cubicBezTo>
                  <a:pt x="773906" y="838129"/>
                  <a:pt x="762476" y="837177"/>
                  <a:pt x="752951" y="830509"/>
                </a:cubicBezTo>
                <a:cubicBezTo>
                  <a:pt x="743426" y="827652"/>
                  <a:pt x="733901" y="824794"/>
                  <a:pt x="724376" y="820032"/>
                </a:cubicBezTo>
                <a:cubicBezTo>
                  <a:pt x="689134" y="801934"/>
                  <a:pt x="662464" y="768597"/>
                  <a:pt x="653891" y="728592"/>
                </a:cubicBezTo>
                <a:cubicBezTo>
                  <a:pt x="559594" y="780027"/>
                  <a:pt x="439579" y="750499"/>
                  <a:pt x="381476" y="658107"/>
                </a:cubicBezTo>
                <a:cubicBezTo>
                  <a:pt x="376714" y="650487"/>
                  <a:pt x="377666" y="640962"/>
                  <a:pt x="384334" y="635247"/>
                </a:cubicBezTo>
                <a:cubicBezTo>
                  <a:pt x="392906" y="627627"/>
                  <a:pt x="405289" y="629532"/>
                  <a:pt x="411004" y="639057"/>
                </a:cubicBezTo>
                <a:cubicBezTo>
                  <a:pt x="440531" y="685729"/>
                  <a:pt x="490061" y="713352"/>
                  <a:pt x="541496" y="717162"/>
                </a:cubicBezTo>
                <a:cubicBezTo>
                  <a:pt x="545306" y="715257"/>
                  <a:pt x="548164" y="716209"/>
                  <a:pt x="552926" y="716209"/>
                </a:cubicBezTo>
                <a:cubicBezTo>
                  <a:pt x="611981" y="716209"/>
                  <a:pt x="663416" y="684777"/>
                  <a:pt x="693896" y="638104"/>
                </a:cubicBezTo>
                <a:cubicBezTo>
                  <a:pt x="699611" y="628579"/>
                  <a:pt x="705326" y="619054"/>
                  <a:pt x="710089" y="608577"/>
                </a:cubicBezTo>
                <a:cubicBezTo>
                  <a:pt x="732949" y="557142"/>
                  <a:pt x="723424" y="519042"/>
                  <a:pt x="710089" y="475227"/>
                </a:cubicBezTo>
                <a:cubicBezTo>
                  <a:pt x="705326" y="464749"/>
                  <a:pt x="700564" y="455224"/>
                  <a:pt x="693896" y="445699"/>
                </a:cubicBezTo>
                <a:cubicBezTo>
                  <a:pt x="663416" y="399979"/>
                  <a:pt x="611029" y="370452"/>
                  <a:pt x="551974" y="370452"/>
                </a:cubicBezTo>
                <a:cubicBezTo>
                  <a:pt x="546259" y="370452"/>
                  <a:pt x="539591" y="369499"/>
                  <a:pt x="532924" y="368547"/>
                </a:cubicBezTo>
                <a:cubicBezTo>
                  <a:pt x="485299" y="347592"/>
                  <a:pt x="440531" y="319017"/>
                  <a:pt x="397669" y="301872"/>
                </a:cubicBezTo>
                <a:cubicBezTo>
                  <a:pt x="389096" y="298062"/>
                  <a:pt x="380524" y="295204"/>
                  <a:pt x="371951" y="293299"/>
                </a:cubicBezTo>
                <a:cubicBezTo>
                  <a:pt x="294799" y="280917"/>
                  <a:pt x="209074" y="299967"/>
                  <a:pt x="180499" y="376167"/>
                </a:cubicBezTo>
                <a:cubicBezTo>
                  <a:pt x="170974" y="423792"/>
                  <a:pt x="161449" y="461892"/>
                  <a:pt x="175736" y="505707"/>
                </a:cubicBezTo>
                <a:cubicBezTo>
                  <a:pt x="177641" y="515232"/>
                  <a:pt x="179546" y="523804"/>
                  <a:pt x="181451" y="532377"/>
                </a:cubicBezTo>
                <a:cubicBezTo>
                  <a:pt x="186214" y="549522"/>
                  <a:pt x="193834" y="565714"/>
                  <a:pt x="202406" y="580954"/>
                </a:cubicBezTo>
                <a:cubicBezTo>
                  <a:pt x="207169" y="581907"/>
                  <a:pt x="211931" y="581907"/>
                  <a:pt x="217646" y="581907"/>
                </a:cubicBezTo>
                <a:cubicBezTo>
                  <a:pt x="225266" y="581907"/>
                  <a:pt x="231934" y="580954"/>
                  <a:pt x="239554" y="580002"/>
                </a:cubicBezTo>
                <a:cubicBezTo>
                  <a:pt x="247174" y="579049"/>
                  <a:pt x="253841" y="577144"/>
                  <a:pt x="260509" y="575239"/>
                </a:cubicBezTo>
                <a:cubicBezTo>
                  <a:pt x="305276" y="563809"/>
                  <a:pt x="330041" y="530472"/>
                  <a:pt x="344329" y="490467"/>
                </a:cubicBezTo>
                <a:cubicBezTo>
                  <a:pt x="347186" y="482847"/>
                  <a:pt x="350044" y="474274"/>
                  <a:pt x="351949" y="465702"/>
                </a:cubicBezTo>
                <a:cubicBezTo>
                  <a:pt x="361474" y="443794"/>
                  <a:pt x="361474" y="434269"/>
                  <a:pt x="361474" y="415219"/>
                </a:cubicBezTo>
                <a:cubicBezTo>
                  <a:pt x="370999" y="415219"/>
                  <a:pt x="390049" y="415219"/>
                  <a:pt x="390049" y="424744"/>
                </a:cubicBezTo>
                <a:cubicBezTo>
                  <a:pt x="399574" y="481894"/>
                  <a:pt x="361474" y="539044"/>
                  <a:pt x="325279" y="580954"/>
                </a:cubicBezTo>
                <a:cubicBezTo>
                  <a:pt x="317659" y="587622"/>
                  <a:pt x="310039" y="592384"/>
                  <a:pt x="301466" y="597147"/>
                </a:cubicBezTo>
                <a:cubicBezTo>
                  <a:pt x="276701" y="610482"/>
                  <a:pt x="248126" y="618102"/>
                  <a:pt x="218599" y="618102"/>
                </a:cubicBezTo>
                <a:cubicBezTo>
                  <a:pt x="191929" y="618102"/>
                  <a:pt x="168116" y="611434"/>
                  <a:pt x="145256" y="600957"/>
                </a:cubicBezTo>
                <a:cubicBezTo>
                  <a:pt x="64294" y="638104"/>
                  <a:pt x="7144" y="720972"/>
                  <a:pt x="7144" y="817174"/>
                </a:cubicBezTo>
                <a:cubicBezTo>
                  <a:pt x="7144" y="920044"/>
                  <a:pt x="72866" y="1008627"/>
                  <a:pt x="164306" y="1041964"/>
                </a:cubicBezTo>
                <a:cubicBezTo>
                  <a:pt x="168116" y="1041964"/>
                  <a:pt x="170974" y="1041964"/>
                  <a:pt x="174784" y="1041964"/>
                </a:cubicBezTo>
                <a:cubicBezTo>
                  <a:pt x="269081" y="1041964"/>
                  <a:pt x="346234" y="964812"/>
                  <a:pt x="346234" y="870514"/>
                </a:cubicBezTo>
                <a:cubicBezTo>
                  <a:pt x="346234" y="860037"/>
                  <a:pt x="355759" y="851464"/>
                  <a:pt x="367189" y="853369"/>
                </a:cubicBezTo>
                <a:cubicBezTo>
                  <a:pt x="375761" y="854322"/>
                  <a:pt x="382429" y="862894"/>
                  <a:pt x="382429" y="871467"/>
                </a:cubicBezTo>
                <a:cubicBezTo>
                  <a:pt x="382429" y="914329"/>
                  <a:pt x="369094" y="954334"/>
                  <a:pt x="346234" y="987672"/>
                </a:cubicBezTo>
                <a:cubicBezTo>
                  <a:pt x="346234" y="999102"/>
                  <a:pt x="348139" y="1010532"/>
                  <a:pt x="350044" y="1021009"/>
                </a:cubicBezTo>
                <a:cubicBezTo>
                  <a:pt x="352901" y="1031487"/>
                  <a:pt x="355759" y="1041964"/>
                  <a:pt x="360521" y="1052442"/>
                </a:cubicBezTo>
                <a:cubicBezTo>
                  <a:pt x="372904" y="1100067"/>
                  <a:pt x="401479" y="1128642"/>
                  <a:pt x="451009" y="1141024"/>
                </a:cubicBezTo>
                <a:cubicBezTo>
                  <a:pt x="461486" y="1144834"/>
                  <a:pt x="471964" y="1148645"/>
                  <a:pt x="482441" y="1150549"/>
                </a:cubicBezTo>
                <a:cubicBezTo>
                  <a:pt x="493871" y="1152454"/>
                  <a:pt x="504349" y="1154359"/>
                  <a:pt x="516731" y="1154359"/>
                </a:cubicBezTo>
                <a:cubicBezTo>
                  <a:pt x="611029" y="1154359"/>
                  <a:pt x="688181" y="1077207"/>
                  <a:pt x="688181" y="982909"/>
                </a:cubicBezTo>
                <a:cubicBezTo>
                  <a:pt x="688181" y="972432"/>
                  <a:pt x="697706" y="963859"/>
                  <a:pt x="709136" y="965764"/>
                </a:cubicBezTo>
                <a:cubicBezTo>
                  <a:pt x="717709" y="966717"/>
                  <a:pt x="724376" y="975289"/>
                  <a:pt x="724376" y="983862"/>
                </a:cubicBezTo>
                <a:cubicBezTo>
                  <a:pt x="724376" y="995292"/>
                  <a:pt x="723424" y="1006722"/>
                  <a:pt x="721519" y="1017199"/>
                </a:cubicBezTo>
                <a:cubicBezTo>
                  <a:pt x="725329" y="1052442"/>
                  <a:pt x="696754" y="1071492"/>
                  <a:pt x="684371" y="1105782"/>
                </a:cubicBezTo>
                <a:cubicBezTo>
                  <a:pt x="677704" y="1114354"/>
                  <a:pt x="671036" y="1121974"/>
                  <a:pt x="663416" y="1129595"/>
                </a:cubicBezTo>
                <a:cubicBezTo>
                  <a:pt x="626269" y="1166742"/>
                  <a:pt x="574834" y="1189602"/>
                  <a:pt x="517684" y="1189602"/>
                </a:cubicBezTo>
                <a:cubicBezTo>
                  <a:pt x="507206" y="1189602"/>
                  <a:pt x="497681" y="1188649"/>
                  <a:pt x="488156" y="1187697"/>
                </a:cubicBezTo>
                <a:cubicBezTo>
                  <a:pt x="478631" y="1186745"/>
                  <a:pt x="469106" y="1183887"/>
                  <a:pt x="459581" y="1181982"/>
                </a:cubicBezTo>
                <a:cubicBezTo>
                  <a:pt x="382429" y="1166742"/>
                  <a:pt x="334804" y="1100067"/>
                  <a:pt x="315754" y="1023867"/>
                </a:cubicBezTo>
                <a:cubicBezTo>
                  <a:pt x="249079" y="1071492"/>
                  <a:pt x="153829" y="1071492"/>
                  <a:pt x="172879" y="1185792"/>
                </a:cubicBezTo>
                <a:cubicBezTo>
                  <a:pt x="191929" y="1271517"/>
                  <a:pt x="258604" y="1338192"/>
                  <a:pt x="341471" y="1345812"/>
                </a:cubicBezTo>
                <a:cubicBezTo>
                  <a:pt x="351949" y="1347717"/>
                  <a:pt x="362426" y="1348670"/>
                  <a:pt x="373856" y="1348670"/>
                </a:cubicBezTo>
                <a:cubicBezTo>
                  <a:pt x="377666" y="1348670"/>
                  <a:pt x="381476" y="1348670"/>
                  <a:pt x="386239" y="1348670"/>
                </a:cubicBezTo>
                <a:cubicBezTo>
                  <a:pt x="385286" y="1355337"/>
                  <a:pt x="384334" y="1362957"/>
                  <a:pt x="383381" y="1369624"/>
                </a:cubicBezTo>
                <a:cubicBezTo>
                  <a:pt x="382429" y="1376292"/>
                  <a:pt x="382429" y="1383912"/>
                  <a:pt x="382429" y="1391532"/>
                </a:cubicBezTo>
                <a:cubicBezTo>
                  <a:pt x="373856" y="1500117"/>
                  <a:pt x="421481" y="1595367"/>
                  <a:pt x="527209" y="1625847"/>
                </a:cubicBezTo>
                <a:cubicBezTo>
                  <a:pt x="537686" y="1629657"/>
                  <a:pt x="548164" y="1633467"/>
                  <a:pt x="558641" y="1636324"/>
                </a:cubicBezTo>
                <a:cubicBezTo>
                  <a:pt x="623411" y="1652517"/>
                  <a:pt x="698659" y="1636324"/>
                  <a:pt x="756761" y="1596320"/>
                </a:cubicBezTo>
                <a:cubicBezTo>
                  <a:pt x="764381" y="1592509"/>
                  <a:pt x="771049" y="1588699"/>
                  <a:pt x="777716" y="1584890"/>
                </a:cubicBezTo>
                <a:cubicBezTo>
                  <a:pt x="812006" y="1563934"/>
                  <a:pt x="841534" y="1533454"/>
                  <a:pt x="858679" y="1491545"/>
                </a:cubicBezTo>
                <a:cubicBezTo>
                  <a:pt x="887254" y="1424870"/>
                  <a:pt x="877729" y="1339145"/>
                  <a:pt x="791051" y="1321999"/>
                </a:cubicBezTo>
                <a:cubicBezTo>
                  <a:pt x="784384" y="1320095"/>
                  <a:pt x="777716" y="1319142"/>
                  <a:pt x="771049" y="1318190"/>
                </a:cubicBezTo>
                <a:cubicBezTo>
                  <a:pt x="764381" y="1317237"/>
                  <a:pt x="757714" y="1317237"/>
                  <a:pt x="750094" y="1317237"/>
                </a:cubicBezTo>
                <a:cubicBezTo>
                  <a:pt x="691039" y="1317237"/>
                  <a:pt x="638651" y="1347717"/>
                  <a:pt x="608171" y="1392484"/>
                </a:cubicBezTo>
                <a:cubicBezTo>
                  <a:pt x="602456" y="1402009"/>
                  <a:pt x="596741" y="1411534"/>
                  <a:pt x="591979" y="1422012"/>
                </a:cubicBezTo>
                <a:cubicBezTo>
                  <a:pt x="577691" y="1445824"/>
                  <a:pt x="590074" y="1483924"/>
                  <a:pt x="576739" y="1497259"/>
                </a:cubicBezTo>
                <a:cubicBezTo>
                  <a:pt x="571976" y="1502022"/>
                  <a:pt x="565309" y="1503927"/>
                  <a:pt x="552926" y="1501070"/>
                </a:cubicBezTo>
                <a:cubicBezTo>
                  <a:pt x="543401" y="1482020"/>
                  <a:pt x="543401" y="1462970"/>
                  <a:pt x="546259" y="1447729"/>
                </a:cubicBezTo>
                <a:cubicBezTo>
                  <a:pt x="548164" y="1439157"/>
                  <a:pt x="551021" y="1430584"/>
                  <a:pt x="552926" y="1422965"/>
                </a:cubicBezTo>
                <a:cubicBezTo>
                  <a:pt x="556736" y="1412487"/>
                  <a:pt x="560546" y="1402962"/>
                  <a:pt x="565309" y="1393437"/>
                </a:cubicBezTo>
                <a:cubicBezTo>
                  <a:pt x="600551" y="1326762"/>
                  <a:pt x="669131" y="1281042"/>
                  <a:pt x="749141" y="1281042"/>
                </a:cubicBezTo>
                <a:close/>
                <a:moveTo>
                  <a:pt x="164306" y="969574"/>
                </a:moveTo>
                <a:cubicBezTo>
                  <a:pt x="157639" y="975289"/>
                  <a:pt x="147161" y="975289"/>
                  <a:pt x="140494" y="968622"/>
                </a:cubicBezTo>
                <a:cubicBezTo>
                  <a:pt x="54769" y="894327"/>
                  <a:pt x="45244" y="763834"/>
                  <a:pt x="118586" y="678109"/>
                </a:cubicBezTo>
                <a:cubicBezTo>
                  <a:pt x="123349" y="672394"/>
                  <a:pt x="129064" y="667632"/>
                  <a:pt x="133826" y="661917"/>
                </a:cubicBezTo>
                <a:cubicBezTo>
                  <a:pt x="133826" y="661917"/>
                  <a:pt x="134779" y="661917"/>
                  <a:pt x="134779" y="661917"/>
                </a:cubicBezTo>
                <a:lnTo>
                  <a:pt x="153829" y="691444"/>
                </a:lnTo>
                <a:cubicBezTo>
                  <a:pt x="153829" y="691444"/>
                  <a:pt x="153829" y="691444"/>
                  <a:pt x="153829" y="692397"/>
                </a:cubicBezTo>
                <a:cubicBezTo>
                  <a:pt x="150971" y="695254"/>
                  <a:pt x="148114" y="698112"/>
                  <a:pt x="146209" y="700969"/>
                </a:cubicBezTo>
                <a:cubicBezTo>
                  <a:pt x="84296" y="772407"/>
                  <a:pt x="92869" y="880992"/>
                  <a:pt x="165259" y="942904"/>
                </a:cubicBezTo>
                <a:cubicBezTo>
                  <a:pt x="172879" y="949572"/>
                  <a:pt x="172879" y="961954"/>
                  <a:pt x="164306" y="969574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704">
            <a:extLst>
              <a:ext uri="{FF2B5EF4-FFF2-40B4-BE49-F238E27FC236}">
                <a16:creationId xmlns:a16="http://schemas.microsoft.com/office/drawing/2014/main" xmlns="" id="{7EF24C50-6E43-4385-B49C-7960EAFC3CA4}"/>
              </a:ext>
            </a:extLst>
          </p:cNvPr>
          <p:cNvSpPr/>
          <p:nvPr/>
        </p:nvSpPr>
        <p:spPr>
          <a:xfrm>
            <a:off x="7292409" y="1683747"/>
            <a:ext cx="1268878" cy="1579703"/>
          </a:xfrm>
          <a:custGeom>
            <a:avLst/>
            <a:gdLst>
              <a:gd name="connsiteX0" fmla="*/ 320891 w 885825"/>
              <a:gd name="connsiteY0" fmla="*/ 1394389 h 1647825"/>
              <a:gd name="connsiteX1" fmla="*/ 333274 w 885825"/>
              <a:gd name="connsiteY1" fmla="*/ 1423917 h 1647825"/>
              <a:gd name="connsiteX2" fmla="*/ 339941 w 885825"/>
              <a:gd name="connsiteY2" fmla="*/ 1448682 h 1647825"/>
              <a:gd name="connsiteX3" fmla="*/ 333274 w 885825"/>
              <a:gd name="connsiteY3" fmla="*/ 1502022 h 1647825"/>
              <a:gd name="connsiteX4" fmla="*/ 309461 w 885825"/>
              <a:gd name="connsiteY4" fmla="*/ 1498212 h 1647825"/>
              <a:gd name="connsiteX5" fmla="*/ 294221 w 885825"/>
              <a:gd name="connsiteY5" fmla="*/ 1422964 h 1647825"/>
              <a:gd name="connsiteX6" fmla="*/ 278029 w 885825"/>
              <a:gd name="connsiteY6" fmla="*/ 1393437 h 1647825"/>
              <a:gd name="connsiteX7" fmla="*/ 136106 w 885825"/>
              <a:gd name="connsiteY7" fmla="*/ 1318189 h 1647825"/>
              <a:gd name="connsiteX8" fmla="*/ 115151 w 885825"/>
              <a:gd name="connsiteY8" fmla="*/ 1319142 h 1647825"/>
              <a:gd name="connsiteX9" fmla="*/ 95149 w 885825"/>
              <a:gd name="connsiteY9" fmla="*/ 1322952 h 1647825"/>
              <a:gd name="connsiteX10" fmla="*/ 27521 w 885825"/>
              <a:gd name="connsiteY10" fmla="*/ 1492497 h 1647825"/>
              <a:gd name="connsiteX11" fmla="*/ 108484 w 885825"/>
              <a:gd name="connsiteY11" fmla="*/ 1585842 h 1647825"/>
              <a:gd name="connsiteX12" fmla="*/ 129439 w 885825"/>
              <a:gd name="connsiteY12" fmla="*/ 1597272 h 1647825"/>
              <a:gd name="connsiteX13" fmla="*/ 327559 w 885825"/>
              <a:gd name="connsiteY13" fmla="*/ 1637277 h 1647825"/>
              <a:gd name="connsiteX14" fmla="*/ 358991 w 885825"/>
              <a:gd name="connsiteY14" fmla="*/ 1626800 h 1647825"/>
              <a:gd name="connsiteX15" fmla="*/ 503771 w 885825"/>
              <a:gd name="connsiteY15" fmla="*/ 1392484 h 1647825"/>
              <a:gd name="connsiteX16" fmla="*/ 502819 w 885825"/>
              <a:gd name="connsiteY16" fmla="*/ 1370577 h 1647825"/>
              <a:gd name="connsiteX17" fmla="*/ 499961 w 885825"/>
              <a:gd name="connsiteY17" fmla="*/ 1349622 h 1647825"/>
              <a:gd name="connsiteX18" fmla="*/ 512344 w 885825"/>
              <a:gd name="connsiteY18" fmla="*/ 1349622 h 1647825"/>
              <a:gd name="connsiteX19" fmla="*/ 544729 w 885825"/>
              <a:gd name="connsiteY19" fmla="*/ 1346764 h 1647825"/>
              <a:gd name="connsiteX20" fmla="*/ 713321 w 885825"/>
              <a:gd name="connsiteY20" fmla="*/ 1186744 h 1647825"/>
              <a:gd name="connsiteX21" fmla="*/ 570446 w 885825"/>
              <a:gd name="connsiteY21" fmla="*/ 1024819 h 1647825"/>
              <a:gd name="connsiteX22" fmla="*/ 426619 w 885825"/>
              <a:gd name="connsiteY22" fmla="*/ 1182934 h 1647825"/>
              <a:gd name="connsiteX23" fmla="*/ 398044 w 885825"/>
              <a:gd name="connsiteY23" fmla="*/ 1188650 h 1647825"/>
              <a:gd name="connsiteX24" fmla="*/ 368516 w 885825"/>
              <a:gd name="connsiteY24" fmla="*/ 1190554 h 1647825"/>
              <a:gd name="connsiteX25" fmla="*/ 222784 w 885825"/>
              <a:gd name="connsiteY25" fmla="*/ 1130547 h 1647825"/>
              <a:gd name="connsiteX26" fmla="*/ 201829 w 885825"/>
              <a:gd name="connsiteY26" fmla="*/ 1106734 h 1647825"/>
              <a:gd name="connsiteX27" fmla="*/ 164681 w 885825"/>
              <a:gd name="connsiteY27" fmla="*/ 1018152 h 1647825"/>
              <a:gd name="connsiteX28" fmla="*/ 161824 w 885825"/>
              <a:gd name="connsiteY28" fmla="*/ 984814 h 1647825"/>
              <a:gd name="connsiteX29" fmla="*/ 177064 w 885825"/>
              <a:gd name="connsiteY29" fmla="*/ 966717 h 1647825"/>
              <a:gd name="connsiteX30" fmla="*/ 198019 w 885825"/>
              <a:gd name="connsiteY30" fmla="*/ 983862 h 1647825"/>
              <a:gd name="connsiteX31" fmla="*/ 369469 w 885825"/>
              <a:gd name="connsiteY31" fmla="*/ 1155312 h 1647825"/>
              <a:gd name="connsiteX32" fmla="*/ 403759 w 885825"/>
              <a:gd name="connsiteY32" fmla="*/ 1151502 h 1647825"/>
              <a:gd name="connsiteX33" fmla="*/ 435191 w 885825"/>
              <a:gd name="connsiteY33" fmla="*/ 1141977 h 1647825"/>
              <a:gd name="connsiteX34" fmla="*/ 525679 w 885825"/>
              <a:gd name="connsiteY34" fmla="*/ 1053394 h 1647825"/>
              <a:gd name="connsiteX35" fmla="*/ 536156 w 885825"/>
              <a:gd name="connsiteY35" fmla="*/ 1021962 h 1647825"/>
              <a:gd name="connsiteX36" fmla="*/ 539966 w 885825"/>
              <a:gd name="connsiteY36" fmla="*/ 988624 h 1647825"/>
              <a:gd name="connsiteX37" fmla="*/ 503771 w 885825"/>
              <a:gd name="connsiteY37" fmla="*/ 872419 h 1647825"/>
              <a:gd name="connsiteX38" fmla="*/ 519011 w 885825"/>
              <a:gd name="connsiteY38" fmla="*/ 854322 h 1647825"/>
              <a:gd name="connsiteX39" fmla="*/ 539966 w 885825"/>
              <a:gd name="connsiteY39" fmla="*/ 871467 h 1647825"/>
              <a:gd name="connsiteX40" fmla="*/ 711416 w 885825"/>
              <a:gd name="connsiteY40" fmla="*/ 1042917 h 1647825"/>
              <a:gd name="connsiteX41" fmla="*/ 721894 w 885825"/>
              <a:gd name="connsiteY41" fmla="*/ 1042917 h 1647825"/>
              <a:gd name="connsiteX42" fmla="*/ 879056 w 885825"/>
              <a:gd name="connsiteY42" fmla="*/ 818127 h 1647825"/>
              <a:gd name="connsiteX43" fmla="*/ 739991 w 885825"/>
              <a:gd name="connsiteY43" fmla="*/ 600957 h 1647825"/>
              <a:gd name="connsiteX44" fmla="*/ 666649 w 885825"/>
              <a:gd name="connsiteY44" fmla="*/ 618102 h 1647825"/>
              <a:gd name="connsiteX45" fmla="*/ 583781 w 885825"/>
              <a:gd name="connsiteY45" fmla="*/ 597147 h 1647825"/>
              <a:gd name="connsiteX46" fmla="*/ 559969 w 885825"/>
              <a:gd name="connsiteY46" fmla="*/ 580954 h 1647825"/>
              <a:gd name="connsiteX47" fmla="*/ 495199 w 885825"/>
              <a:gd name="connsiteY47" fmla="*/ 424744 h 1647825"/>
              <a:gd name="connsiteX48" fmla="*/ 523774 w 885825"/>
              <a:gd name="connsiteY48" fmla="*/ 415219 h 1647825"/>
              <a:gd name="connsiteX49" fmla="*/ 533299 w 885825"/>
              <a:gd name="connsiteY49" fmla="*/ 465702 h 1647825"/>
              <a:gd name="connsiteX50" fmla="*/ 540919 w 885825"/>
              <a:gd name="connsiteY50" fmla="*/ 490467 h 1647825"/>
              <a:gd name="connsiteX51" fmla="*/ 624739 w 885825"/>
              <a:gd name="connsiteY51" fmla="*/ 575239 h 1647825"/>
              <a:gd name="connsiteX52" fmla="*/ 645694 w 885825"/>
              <a:gd name="connsiteY52" fmla="*/ 580002 h 1647825"/>
              <a:gd name="connsiteX53" fmla="*/ 667601 w 885825"/>
              <a:gd name="connsiteY53" fmla="*/ 581907 h 1647825"/>
              <a:gd name="connsiteX54" fmla="*/ 682841 w 885825"/>
              <a:gd name="connsiteY54" fmla="*/ 580954 h 1647825"/>
              <a:gd name="connsiteX55" fmla="*/ 703796 w 885825"/>
              <a:gd name="connsiteY55" fmla="*/ 532377 h 1647825"/>
              <a:gd name="connsiteX56" fmla="*/ 709511 w 885825"/>
              <a:gd name="connsiteY56" fmla="*/ 505707 h 1647825"/>
              <a:gd name="connsiteX57" fmla="*/ 704749 w 885825"/>
              <a:gd name="connsiteY57" fmla="*/ 376167 h 1647825"/>
              <a:gd name="connsiteX58" fmla="*/ 513296 w 885825"/>
              <a:gd name="connsiteY58" fmla="*/ 293299 h 1647825"/>
              <a:gd name="connsiteX59" fmla="*/ 487579 w 885825"/>
              <a:gd name="connsiteY59" fmla="*/ 301872 h 1647825"/>
              <a:gd name="connsiteX60" fmla="*/ 352324 w 885825"/>
              <a:gd name="connsiteY60" fmla="*/ 368547 h 1647825"/>
              <a:gd name="connsiteX61" fmla="*/ 333274 w 885825"/>
              <a:gd name="connsiteY61" fmla="*/ 370452 h 1647825"/>
              <a:gd name="connsiteX62" fmla="*/ 191351 w 885825"/>
              <a:gd name="connsiteY62" fmla="*/ 445699 h 1647825"/>
              <a:gd name="connsiteX63" fmla="*/ 175159 w 885825"/>
              <a:gd name="connsiteY63" fmla="*/ 475227 h 1647825"/>
              <a:gd name="connsiteX64" fmla="*/ 175159 w 885825"/>
              <a:gd name="connsiteY64" fmla="*/ 608577 h 1647825"/>
              <a:gd name="connsiteX65" fmla="*/ 191351 w 885825"/>
              <a:gd name="connsiteY65" fmla="*/ 638104 h 1647825"/>
              <a:gd name="connsiteX66" fmla="*/ 332321 w 885825"/>
              <a:gd name="connsiteY66" fmla="*/ 716209 h 1647825"/>
              <a:gd name="connsiteX67" fmla="*/ 343751 w 885825"/>
              <a:gd name="connsiteY67" fmla="*/ 717162 h 1647825"/>
              <a:gd name="connsiteX68" fmla="*/ 474244 w 885825"/>
              <a:gd name="connsiteY68" fmla="*/ 639057 h 1647825"/>
              <a:gd name="connsiteX69" fmla="*/ 500914 w 885825"/>
              <a:gd name="connsiteY69" fmla="*/ 635247 h 1647825"/>
              <a:gd name="connsiteX70" fmla="*/ 503771 w 885825"/>
              <a:gd name="connsiteY70" fmla="*/ 658107 h 1647825"/>
              <a:gd name="connsiteX71" fmla="*/ 231356 w 885825"/>
              <a:gd name="connsiteY71" fmla="*/ 728592 h 1647825"/>
              <a:gd name="connsiteX72" fmla="*/ 160871 w 885825"/>
              <a:gd name="connsiteY72" fmla="*/ 820032 h 1647825"/>
              <a:gd name="connsiteX73" fmla="*/ 132296 w 885825"/>
              <a:gd name="connsiteY73" fmla="*/ 830509 h 1647825"/>
              <a:gd name="connsiteX74" fmla="*/ 101816 w 885825"/>
              <a:gd name="connsiteY74" fmla="*/ 835272 h 1647825"/>
              <a:gd name="connsiteX75" fmla="*/ 97054 w 885825"/>
              <a:gd name="connsiteY75" fmla="*/ 799077 h 1647825"/>
              <a:gd name="connsiteX76" fmla="*/ 124676 w 885825"/>
              <a:gd name="connsiteY76" fmla="*/ 796219 h 1647825"/>
              <a:gd name="connsiteX77" fmla="*/ 147536 w 885825"/>
              <a:gd name="connsiteY77" fmla="*/ 786694 h 1647825"/>
              <a:gd name="connsiteX78" fmla="*/ 198019 w 885825"/>
              <a:gd name="connsiteY78" fmla="*/ 706684 h 1647825"/>
              <a:gd name="connsiteX79" fmla="*/ 158014 w 885825"/>
              <a:gd name="connsiteY79" fmla="*/ 661917 h 1647825"/>
              <a:gd name="connsiteX80" fmla="*/ 143726 w 885825"/>
              <a:gd name="connsiteY80" fmla="*/ 637152 h 1647825"/>
              <a:gd name="connsiteX81" fmla="*/ 134201 w 885825"/>
              <a:gd name="connsiteY81" fmla="*/ 611434 h 1647825"/>
              <a:gd name="connsiteX82" fmla="*/ 127534 w 885825"/>
              <a:gd name="connsiteY82" fmla="*/ 584764 h 1647825"/>
              <a:gd name="connsiteX83" fmla="*/ 158966 w 885825"/>
              <a:gd name="connsiteY83" fmla="*/ 432364 h 1647825"/>
              <a:gd name="connsiteX84" fmla="*/ 177064 w 885825"/>
              <a:gd name="connsiteY84" fmla="*/ 407599 h 1647825"/>
              <a:gd name="connsiteX85" fmla="*/ 249454 w 885825"/>
              <a:gd name="connsiteY85" fmla="*/ 353307 h 1647825"/>
              <a:gd name="connsiteX86" fmla="*/ 126581 w 885825"/>
              <a:gd name="connsiteY86" fmla="*/ 164712 h 1647825"/>
              <a:gd name="connsiteX87" fmla="*/ 141821 w 885825"/>
              <a:gd name="connsiteY87" fmla="*/ 146614 h 1647825"/>
              <a:gd name="connsiteX88" fmla="*/ 162776 w 885825"/>
              <a:gd name="connsiteY88" fmla="*/ 163759 h 1647825"/>
              <a:gd name="connsiteX89" fmla="*/ 166586 w 885825"/>
              <a:gd name="connsiteY89" fmla="*/ 198049 h 1647825"/>
              <a:gd name="connsiteX90" fmla="*/ 334226 w 885825"/>
              <a:gd name="connsiteY90" fmla="*/ 335209 h 1647825"/>
              <a:gd name="connsiteX91" fmla="*/ 364706 w 885825"/>
              <a:gd name="connsiteY91" fmla="*/ 332352 h 1647825"/>
              <a:gd name="connsiteX92" fmla="*/ 479959 w 885825"/>
              <a:gd name="connsiteY92" fmla="*/ 253294 h 1647825"/>
              <a:gd name="connsiteX93" fmla="*/ 493294 w 885825"/>
              <a:gd name="connsiteY93" fmla="*/ 227577 h 1647825"/>
              <a:gd name="connsiteX94" fmla="*/ 261836 w 885825"/>
              <a:gd name="connsiteY94" fmla="*/ 8502 h 1647825"/>
              <a:gd name="connsiteX95" fmla="*/ 228499 w 885825"/>
              <a:gd name="connsiteY95" fmla="*/ 12312 h 1647825"/>
              <a:gd name="connsiteX96" fmla="*/ 135154 w 885825"/>
              <a:gd name="connsiteY96" fmla="*/ 50412 h 1647825"/>
              <a:gd name="connsiteX97" fmla="*/ 108484 w 885825"/>
              <a:gd name="connsiteY97" fmla="*/ 71367 h 1647825"/>
              <a:gd name="connsiteX98" fmla="*/ 30379 w 885825"/>
              <a:gd name="connsiteY98" fmla="*/ 221862 h 1647825"/>
              <a:gd name="connsiteX99" fmla="*/ 28474 w 885825"/>
              <a:gd name="connsiteY99" fmla="*/ 220909 h 1647825"/>
              <a:gd name="connsiteX100" fmla="*/ 28474 w 885825"/>
              <a:gd name="connsiteY100" fmla="*/ 280917 h 1647825"/>
              <a:gd name="connsiteX101" fmla="*/ 28474 w 885825"/>
              <a:gd name="connsiteY101" fmla="*/ 311397 h 1647825"/>
              <a:gd name="connsiteX102" fmla="*/ 17044 w 885825"/>
              <a:gd name="connsiteY102" fmla="*/ 619054 h 1647825"/>
              <a:gd name="connsiteX103" fmla="*/ 21806 w 885825"/>
              <a:gd name="connsiteY103" fmla="*/ 650487 h 1647825"/>
              <a:gd name="connsiteX104" fmla="*/ 28474 w 885825"/>
              <a:gd name="connsiteY104" fmla="*/ 681919 h 1647825"/>
              <a:gd name="connsiteX105" fmla="*/ 29426 w 885825"/>
              <a:gd name="connsiteY105" fmla="*/ 707637 h 1647825"/>
              <a:gd name="connsiteX106" fmla="*/ 38951 w 885825"/>
              <a:gd name="connsiteY106" fmla="*/ 891469 h 1647825"/>
              <a:gd name="connsiteX107" fmla="*/ 117056 w 885825"/>
              <a:gd name="connsiteY107" fmla="*/ 857179 h 1647825"/>
              <a:gd name="connsiteX108" fmla="*/ 147536 w 885825"/>
              <a:gd name="connsiteY108" fmla="*/ 854322 h 1647825"/>
              <a:gd name="connsiteX109" fmla="*/ 174206 w 885825"/>
              <a:gd name="connsiteY109" fmla="*/ 859084 h 1647825"/>
              <a:gd name="connsiteX110" fmla="*/ 280886 w 885825"/>
              <a:gd name="connsiteY110" fmla="*/ 1049584 h 1647825"/>
              <a:gd name="connsiteX111" fmla="*/ 266599 w 885825"/>
              <a:gd name="connsiteY111" fmla="*/ 1060062 h 1647825"/>
              <a:gd name="connsiteX112" fmla="*/ 255169 w 885825"/>
              <a:gd name="connsiteY112" fmla="*/ 1042917 h 1647825"/>
              <a:gd name="connsiteX113" fmla="*/ 166586 w 885825"/>
              <a:gd name="connsiteY113" fmla="*/ 884802 h 1647825"/>
              <a:gd name="connsiteX114" fmla="*/ 139916 w 885825"/>
              <a:gd name="connsiteY114" fmla="*/ 880039 h 1647825"/>
              <a:gd name="connsiteX115" fmla="*/ 115151 w 885825"/>
              <a:gd name="connsiteY115" fmla="*/ 880039 h 1647825"/>
              <a:gd name="connsiteX116" fmla="*/ 94196 w 885825"/>
              <a:gd name="connsiteY116" fmla="*/ 885754 h 1647825"/>
              <a:gd name="connsiteX117" fmla="*/ 29426 w 885825"/>
              <a:gd name="connsiteY117" fmla="*/ 975289 h 1647825"/>
              <a:gd name="connsiteX118" fmla="*/ 23711 w 885825"/>
              <a:gd name="connsiteY118" fmla="*/ 1006722 h 1647825"/>
              <a:gd name="connsiteX119" fmla="*/ 26569 w 885825"/>
              <a:gd name="connsiteY119" fmla="*/ 1287709 h 1647825"/>
              <a:gd name="connsiteX120" fmla="*/ 26569 w 885825"/>
              <a:gd name="connsiteY120" fmla="*/ 1312475 h 1647825"/>
              <a:gd name="connsiteX121" fmla="*/ 136106 w 885825"/>
              <a:gd name="connsiteY121" fmla="*/ 1281042 h 1647825"/>
              <a:gd name="connsiteX122" fmla="*/ 320891 w 885825"/>
              <a:gd name="connsiteY122" fmla="*/ 1394389 h 1647825"/>
              <a:gd name="connsiteX123" fmla="*/ 721894 w 885825"/>
              <a:gd name="connsiteY123" fmla="*/ 944809 h 1647825"/>
              <a:gd name="connsiteX124" fmla="*/ 740944 w 885825"/>
              <a:gd name="connsiteY124" fmla="*/ 702874 h 1647825"/>
              <a:gd name="connsiteX125" fmla="*/ 733324 w 885825"/>
              <a:gd name="connsiteY125" fmla="*/ 694302 h 1647825"/>
              <a:gd name="connsiteX126" fmla="*/ 733324 w 885825"/>
              <a:gd name="connsiteY126" fmla="*/ 693349 h 1647825"/>
              <a:gd name="connsiteX127" fmla="*/ 752374 w 885825"/>
              <a:gd name="connsiteY127" fmla="*/ 663822 h 1647825"/>
              <a:gd name="connsiteX128" fmla="*/ 753326 w 885825"/>
              <a:gd name="connsiteY128" fmla="*/ 663822 h 1647825"/>
              <a:gd name="connsiteX129" fmla="*/ 768566 w 885825"/>
              <a:gd name="connsiteY129" fmla="*/ 680014 h 1647825"/>
              <a:gd name="connsiteX130" fmla="*/ 746659 w 885825"/>
              <a:gd name="connsiteY130" fmla="*/ 970527 h 1647825"/>
              <a:gd name="connsiteX131" fmla="*/ 722846 w 885825"/>
              <a:gd name="connsiteY131" fmla="*/ 971479 h 1647825"/>
              <a:gd name="connsiteX132" fmla="*/ 721894 w 885825"/>
              <a:gd name="connsiteY132" fmla="*/ 944809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885825" h="1647825">
                <a:moveTo>
                  <a:pt x="320891" y="1394389"/>
                </a:moveTo>
                <a:cubicBezTo>
                  <a:pt x="325654" y="1403914"/>
                  <a:pt x="330416" y="1413439"/>
                  <a:pt x="333274" y="1423917"/>
                </a:cubicBezTo>
                <a:cubicBezTo>
                  <a:pt x="336131" y="1431537"/>
                  <a:pt x="338036" y="1440109"/>
                  <a:pt x="339941" y="1448682"/>
                </a:cubicBezTo>
                <a:cubicBezTo>
                  <a:pt x="342799" y="1463922"/>
                  <a:pt x="342799" y="1482972"/>
                  <a:pt x="333274" y="1502022"/>
                </a:cubicBezTo>
                <a:cubicBezTo>
                  <a:pt x="320891" y="1503927"/>
                  <a:pt x="314224" y="1502022"/>
                  <a:pt x="309461" y="1498212"/>
                </a:cubicBezTo>
                <a:cubicBezTo>
                  <a:pt x="296126" y="1484877"/>
                  <a:pt x="308509" y="1446777"/>
                  <a:pt x="294221" y="1422964"/>
                </a:cubicBezTo>
                <a:cubicBezTo>
                  <a:pt x="289459" y="1412487"/>
                  <a:pt x="284696" y="1402962"/>
                  <a:pt x="278029" y="1393437"/>
                </a:cubicBezTo>
                <a:cubicBezTo>
                  <a:pt x="247549" y="1347717"/>
                  <a:pt x="195161" y="1318189"/>
                  <a:pt x="136106" y="1318189"/>
                </a:cubicBezTo>
                <a:cubicBezTo>
                  <a:pt x="129439" y="1318189"/>
                  <a:pt x="121819" y="1318189"/>
                  <a:pt x="115151" y="1319142"/>
                </a:cubicBezTo>
                <a:cubicBezTo>
                  <a:pt x="108484" y="1320095"/>
                  <a:pt x="101816" y="1321047"/>
                  <a:pt x="95149" y="1322952"/>
                </a:cubicBezTo>
                <a:cubicBezTo>
                  <a:pt x="8471" y="1340097"/>
                  <a:pt x="-1054" y="1425822"/>
                  <a:pt x="27521" y="1492497"/>
                </a:cubicBezTo>
                <a:cubicBezTo>
                  <a:pt x="45619" y="1534407"/>
                  <a:pt x="74194" y="1564887"/>
                  <a:pt x="108484" y="1585842"/>
                </a:cubicBezTo>
                <a:cubicBezTo>
                  <a:pt x="115151" y="1589652"/>
                  <a:pt x="122771" y="1593462"/>
                  <a:pt x="129439" y="1597272"/>
                </a:cubicBezTo>
                <a:cubicBezTo>
                  <a:pt x="187541" y="1637277"/>
                  <a:pt x="262789" y="1653470"/>
                  <a:pt x="327559" y="1637277"/>
                </a:cubicBezTo>
                <a:cubicBezTo>
                  <a:pt x="338036" y="1634420"/>
                  <a:pt x="348514" y="1631562"/>
                  <a:pt x="358991" y="1626800"/>
                </a:cubicBezTo>
                <a:cubicBezTo>
                  <a:pt x="464719" y="1596320"/>
                  <a:pt x="512344" y="1501070"/>
                  <a:pt x="503771" y="1392484"/>
                </a:cubicBezTo>
                <a:cubicBezTo>
                  <a:pt x="503771" y="1384864"/>
                  <a:pt x="503771" y="1378197"/>
                  <a:pt x="502819" y="1370577"/>
                </a:cubicBezTo>
                <a:cubicBezTo>
                  <a:pt x="501866" y="1362957"/>
                  <a:pt x="500914" y="1356289"/>
                  <a:pt x="499961" y="1349622"/>
                </a:cubicBezTo>
                <a:cubicBezTo>
                  <a:pt x="503771" y="1349622"/>
                  <a:pt x="507581" y="1349622"/>
                  <a:pt x="512344" y="1349622"/>
                </a:cubicBezTo>
                <a:cubicBezTo>
                  <a:pt x="522821" y="1349622"/>
                  <a:pt x="534251" y="1348670"/>
                  <a:pt x="544729" y="1346764"/>
                </a:cubicBezTo>
                <a:cubicBezTo>
                  <a:pt x="627596" y="1339145"/>
                  <a:pt x="694271" y="1272470"/>
                  <a:pt x="713321" y="1186744"/>
                </a:cubicBezTo>
                <a:cubicBezTo>
                  <a:pt x="732371" y="1072444"/>
                  <a:pt x="637121" y="1072444"/>
                  <a:pt x="570446" y="1024819"/>
                </a:cubicBezTo>
                <a:cubicBezTo>
                  <a:pt x="551396" y="1101019"/>
                  <a:pt x="503771" y="1167694"/>
                  <a:pt x="426619" y="1182934"/>
                </a:cubicBezTo>
                <a:cubicBezTo>
                  <a:pt x="417094" y="1185792"/>
                  <a:pt x="407569" y="1187697"/>
                  <a:pt x="398044" y="1188650"/>
                </a:cubicBezTo>
                <a:cubicBezTo>
                  <a:pt x="388519" y="1189602"/>
                  <a:pt x="378994" y="1190554"/>
                  <a:pt x="368516" y="1190554"/>
                </a:cubicBezTo>
                <a:cubicBezTo>
                  <a:pt x="311366" y="1190554"/>
                  <a:pt x="259931" y="1167694"/>
                  <a:pt x="222784" y="1130547"/>
                </a:cubicBezTo>
                <a:cubicBezTo>
                  <a:pt x="215164" y="1122927"/>
                  <a:pt x="208496" y="1115307"/>
                  <a:pt x="201829" y="1106734"/>
                </a:cubicBezTo>
                <a:cubicBezTo>
                  <a:pt x="189446" y="1072444"/>
                  <a:pt x="160871" y="1053394"/>
                  <a:pt x="164681" y="1018152"/>
                </a:cubicBezTo>
                <a:cubicBezTo>
                  <a:pt x="162776" y="1007674"/>
                  <a:pt x="161824" y="996244"/>
                  <a:pt x="161824" y="984814"/>
                </a:cubicBezTo>
                <a:cubicBezTo>
                  <a:pt x="161824" y="976242"/>
                  <a:pt x="168491" y="967669"/>
                  <a:pt x="177064" y="966717"/>
                </a:cubicBezTo>
                <a:cubicBezTo>
                  <a:pt x="188494" y="964812"/>
                  <a:pt x="198019" y="973384"/>
                  <a:pt x="198019" y="983862"/>
                </a:cubicBezTo>
                <a:cubicBezTo>
                  <a:pt x="198019" y="1078159"/>
                  <a:pt x="275171" y="1155312"/>
                  <a:pt x="369469" y="1155312"/>
                </a:cubicBezTo>
                <a:cubicBezTo>
                  <a:pt x="380899" y="1155312"/>
                  <a:pt x="392329" y="1154359"/>
                  <a:pt x="403759" y="1151502"/>
                </a:cubicBezTo>
                <a:cubicBezTo>
                  <a:pt x="415189" y="1149597"/>
                  <a:pt x="425666" y="1145787"/>
                  <a:pt x="435191" y="1141977"/>
                </a:cubicBezTo>
                <a:cubicBezTo>
                  <a:pt x="485674" y="1129594"/>
                  <a:pt x="514249" y="1101019"/>
                  <a:pt x="525679" y="1053394"/>
                </a:cubicBezTo>
                <a:cubicBezTo>
                  <a:pt x="530441" y="1042917"/>
                  <a:pt x="533299" y="1032439"/>
                  <a:pt x="536156" y="1021962"/>
                </a:cubicBezTo>
                <a:cubicBezTo>
                  <a:pt x="539014" y="1011484"/>
                  <a:pt x="539966" y="1000054"/>
                  <a:pt x="539966" y="988624"/>
                </a:cubicBezTo>
                <a:cubicBezTo>
                  <a:pt x="517106" y="955287"/>
                  <a:pt x="503771" y="915282"/>
                  <a:pt x="503771" y="872419"/>
                </a:cubicBezTo>
                <a:cubicBezTo>
                  <a:pt x="503771" y="863847"/>
                  <a:pt x="510439" y="855274"/>
                  <a:pt x="519011" y="854322"/>
                </a:cubicBezTo>
                <a:cubicBezTo>
                  <a:pt x="530441" y="852417"/>
                  <a:pt x="539966" y="860989"/>
                  <a:pt x="539966" y="871467"/>
                </a:cubicBezTo>
                <a:cubicBezTo>
                  <a:pt x="539966" y="965764"/>
                  <a:pt x="617119" y="1042917"/>
                  <a:pt x="711416" y="1042917"/>
                </a:cubicBezTo>
                <a:cubicBezTo>
                  <a:pt x="715226" y="1042917"/>
                  <a:pt x="718084" y="1042917"/>
                  <a:pt x="721894" y="1042917"/>
                </a:cubicBezTo>
                <a:cubicBezTo>
                  <a:pt x="813334" y="1009579"/>
                  <a:pt x="879056" y="921949"/>
                  <a:pt x="879056" y="818127"/>
                </a:cubicBezTo>
                <a:cubicBezTo>
                  <a:pt x="879056" y="721924"/>
                  <a:pt x="821906" y="639057"/>
                  <a:pt x="739991" y="600957"/>
                </a:cubicBezTo>
                <a:cubicBezTo>
                  <a:pt x="718084" y="612387"/>
                  <a:pt x="693319" y="618102"/>
                  <a:pt x="666649" y="618102"/>
                </a:cubicBezTo>
                <a:cubicBezTo>
                  <a:pt x="637121" y="618102"/>
                  <a:pt x="608546" y="610482"/>
                  <a:pt x="583781" y="597147"/>
                </a:cubicBezTo>
                <a:cubicBezTo>
                  <a:pt x="575209" y="592384"/>
                  <a:pt x="567589" y="587622"/>
                  <a:pt x="559969" y="580954"/>
                </a:cubicBezTo>
                <a:cubicBezTo>
                  <a:pt x="523774" y="539044"/>
                  <a:pt x="485674" y="481894"/>
                  <a:pt x="495199" y="424744"/>
                </a:cubicBezTo>
                <a:cubicBezTo>
                  <a:pt x="495199" y="415219"/>
                  <a:pt x="514249" y="415219"/>
                  <a:pt x="523774" y="415219"/>
                </a:cubicBezTo>
                <a:cubicBezTo>
                  <a:pt x="523774" y="434269"/>
                  <a:pt x="523774" y="443794"/>
                  <a:pt x="533299" y="465702"/>
                </a:cubicBezTo>
                <a:cubicBezTo>
                  <a:pt x="535204" y="474274"/>
                  <a:pt x="538061" y="482847"/>
                  <a:pt x="540919" y="490467"/>
                </a:cubicBezTo>
                <a:cubicBezTo>
                  <a:pt x="555206" y="530472"/>
                  <a:pt x="579019" y="564762"/>
                  <a:pt x="624739" y="575239"/>
                </a:cubicBezTo>
                <a:cubicBezTo>
                  <a:pt x="631406" y="577144"/>
                  <a:pt x="639026" y="579049"/>
                  <a:pt x="645694" y="580002"/>
                </a:cubicBezTo>
                <a:cubicBezTo>
                  <a:pt x="653314" y="580954"/>
                  <a:pt x="659981" y="581907"/>
                  <a:pt x="667601" y="581907"/>
                </a:cubicBezTo>
                <a:cubicBezTo>
                  <a:pt x="672364" y="581907"/>
                  <a:pt x="677126" y="581907"/>
                  <a:pt x="682841" y="580954"/>
                </a:cubicBezTo>
                <a:cubicBezTo>
                  <a:pt x="692366" y="565714"/>
                  <a:pt x="699034" y="549522"/>
                  <a:pt x="703796" y="532377"/>
                </a:cubicBezTo>
                <a:cubicBezTo>
                  <a:pt x="706654" y="523804"/>
                  <a:pt x="708559" y="515232"/>
                  <a:pt x="709511" y="505707"/>
                </a:cubicBezTo>
                <a:cubicBezTo>
                  <a:pt x="723799" y="461892"/>
                  <a:pt x="714274" y="423792"/>
                  <a:pt x="704749" y="376167"/>
                </a:cubicBezTo>
                <a:cubicBezTo>
                  <a:pt x="676174" y="299967"/>
                  <a:pt x="590449" y="280917"/>
                  <a:pt x="513296" y="293299"/>
                </a:cubicBezTo>
                <a:cubicBezTo>
                  <a:pt x="504724" y="295204"/>
                  <a:pt x="496151" y="299014"/>
                  <a:pt x="487579" y="301872"/>
                </a:cubicBezTo>
                <a:cubicBezTo>
                  <a:pt x="444716" y="319017"/>
                  <a:pt x="399949" y="347592"/>
                  <a:pt x="352324" y="368547"/>
                </a:cubicBezTo>
                <a:cubicBezTo>
                  <a:pt x="345656" y="369499"/>
                  <a:pt x="338989" y="370452"/>
                  <a:pt x="333274" y="370452"/>
                </a:cubicBezTo>
                <a:cubicBezTo>
                  <a:pt x="274219" y="370452"/>
                  <a:pt x="221831" y="400932"/>
                  <a:pt x="191351" y="445699"/>
                </a:cubicBezTo>
                <a:cubicBezTo>
                  <a:pt x="185636" y="455224"/>
                  <a:pt x="179921" y="464749"/>
                  <a:pt x="175159" y="475227"/>
                </a:cubicBezTo>
                <a:cubicBezTo>
                  <a:pt x="161824" y="519042"/>
                  <a:pt x="152299" y="557142"/>
                  <a:pt x="175159" y="608577"/>
                </a:cubicBezTo>
                <a:cubicBezTo>
                  <a:pt x="179921" y="619054"/>
                  <a:pt x="184684" y="628579"/>
                  <a:pt x="191351" y="638104"/>
                </a:cubicBezTo>
                <a:cubicBezTo>
                  <a:pt x="221831" y="684777"/>
                  <a:pt x="274219" y="715257"/>
                  <a:pt x="332321" y="716209"/>
                </a:cubicBezTo>
                <a:cubicBezTo>
                  <a:pt x="336131" y="716209"/>
                  <a:pt x="339941" y="714304"/>
                  <a:pt x="343751" y="717162"/>
                </a:cubicBezTo>
                <a:cubicBezTo>
                  <a:pt x="395186" y="712399"/>
                  <a:pt x="444716" y="685729"/>
                  <a:pt x="474244" y="639057"/>
                </a:cubicBezTo>
                <a:cubicBezTo>
                  <a:pt x="479959" y="630484"/>
                  <a:pt x="492341" y="627627"/>
                  <a:pt x="500914" y="635247"/>
                </a:cubicBezTo>
                <a:cubicBezTo>
                  <a:pt x="507581" y="640962"/>
                  <a:pt x="508534" y="651439"/>
                  <a:pt x="503771" y="658107"/>
                </a:cubicBezTo>
                <a:cubicBezTo>
                  <a:pt x="444716" y="749547"/>
                  <a:pt x="325654" y="779074"/>
                  <a:pt x="231356" y="728592"/>
                </a:cubicBezTo>
                <a:cubicBezTo>
                  <a:pt x="222784" y="768597"/>
                  <a:pt x="196114" y="801934"/>
                  <a:pt x="160871" y="820032"/>
                </a:cubicBezTo>
                <a:cubicBezTo>
                  <a:pt x="152299" y="824794"/>
                  <a:pt x="142774" y="828604"/>
                  <a:pt x="132296" y="830509"/>
                </a:cubicBezTo>
                <a:cubicBezTo>
                  <a:pt x="123724" y="837177"/>
                  <a:pt x="111341" y="838129"/>
                  <a:pt x="101816" y="835272"/>
                </a:cubicBezTo>
                <a:cubicBezTo>
                  <a:pt x="85624" y="824794"/>
                  <a:pt x="76099" y="815269"/>
                  <a:pt x="97054" y="799077"/>
                </a:cubicBezTo>
                <a:cubicBezTo>
                  <a:pt x="104674" y="794314"/>
                  <a:pt x="114199" y="791457"/>
                  <a:pt x="124676" y="796219"/>
                </a:cubicBezTo>
                <a:cubicBezTo>
                  <a:pt x="132296" y="794314"/>
                  <a:pt x="140869" y="790504"/>
                  <a:pt x="147536" y="786694"/>
                </a:cubicBezTo>
                <a:cubicBezTo>
                  <a:pt x="176111" y="770502"/>
                  <a:pt x="196114" y="740974"/>
                  <a:pt x="198019" y="706684"/>
                </a:cubicBezTo>
                <a:cubicBezTo>
                  <a:pt x="181826" y="693349"/>
                  <a:pt x="168491" y="678109"/>
                  <a:pt x="158014" y="661917"/>
                </a:cubicBezTo>
                <a:cubicBezTo>
                  <a:pt x="152299" y="653344"/>
                  <a:pt x="147536" y="645724"/>
                  <a:pt x="143726" y="637152"/>
                </a:cubicBezTo>
                <a:cubicBezTo>
                  <a:pt x="139916" y="628579"/>
                  <a:pt x="137059" y="620007"/>
                  <a:pt x="134201" y="611434"/>
                </a:cubicBezTo>
                <a:cubicBezTo>
                  <a:pt x="131344" y="602862"/>
                  <a:pt x="129439" y="593337"/>
                  <a:pt x="127534" y="584764"/>
                </a:cubicBezTo>
                <a:cubicBezTo>
                  <a:pt x="123724" y="530472"/>
                  <a:pt x="114199" y="473322"/>
                  <a:pt x="158966" y="432364"/>
                </a:cubicBezTo>
                <a:cubicBezTo>
                  <a:pt x="164681" y="423792"/>
                  <a:pt x="170396" y="415219"/>
                  <a:pt x="177064" y="407599"/>
                </a:cubicBezTo>
                <a:cubicBezTo>
                  <a:pt x="197066" y="384739"/>
                  <a:pt x="221831" y="365689"/>
                  <a:pt x="249454" y="353307"/>
                </a:cubicBezTo>
                <a:cubicBezTo>
                  <a:pt x="177064" y="320922"/>
                  <a:pt x="126581" y="248532"/>
                  <a:pt x="126581" y="164712"/>
                </a:cubicBezTo>
                <a:cubicBezTo>
                  <a:pt x="126581" y="156139"/>
                  <a:pt x="133249" y="147567"/>
                  <a:pt x="141821" y="146614"/>
                </a:cubicBezTo>
                <a:cubicBezTo>
                  <a:pt x="153251" y="144709"/>
                  <a:pt x="162776" y="153282"/>
                  <a:pt x="162776" y="163759"/>
                </a:cubicBezTo>
                <a:cubicBezTo>
                  <a:pt x="162776" y="175189"/>
                  <a:pt x="163729" y="187572"/>
                  <a:pt x="166586" y="198049"/>
                </a:cubicBezTo>
                <a:cubicBezTo>
                  <a:pt x="182779" y="276154"/>
                  <a:pt x="251359" y="335209"/>
                  <a:pt x="334226" y="335209"/>
                </a:cubicBezTo>
                <a:cubicBezTo>
                  <a:pt x="344704" y="335209"/>
                  <a:pt x="354229" y="334257"/>
                  <a:pt x="364706" y="332352"/>
                </a:cubicBezTo>
                <a:cubicBezTo>
                  <a:pt x="410426" y="328542"/>
                  <a:pt x="458051" y="290442"/>
                  <a:pt x="479959" y="253294"/>
                </a:cubicBezTo>
                <a:cubicBezTo>
                  <a:pt x="484721" y="244722"/>
                  <a:pt x="489484" y="236149"/>
                  <a:pt x="493294" y="227577"/>
                </a:cubicBezTo>
                <a:cubicBezTo>
                  <a:pt x="524726" y="80892"/>
                  <a:pt x="381851" y="-4833"/>
                  <a:pt x="261836" y="8502"/>
                </a:cubicBezTo>
                <a:cubicBezTo>
                  <a:pt x="250406" y="8502"/>
                  <a:pt x="239929" y="10407"/>
                  <a:pt x="228499" y="12312"/>
                </a:cubicBezTo>
                <a:cubicBezTo>
                  <a:pt x="195161" y="18027"/>
                  <a:pt x="163729" y="30409"/>
                  <a:pt x="135154" y="50412"/>
                </a:cubicBezTo>
                <a:cubicBezTo>
                  <a:pt x="125629" y="57079"/>
                  <a:pt x="117056" y="63747"/>
                  <a:pt x="108484" y="71367"/>
                </a:cubicBezTo>
                <a:cubicBezTo>
                  <a:pt x="66574" y="109467"/>
                  <a:pt x="37046" y="161854"/>
                  <a:pt x="30379" y="221862"/>
                </a:cubicBezTo>
                <a:lnTo>
                  <a:pt x="28474" y="220909"/>
                </a:lnTo>
                <a:cubicBezTo>
                  <a:pt x="28474" y="220909"/>
                  <a:pt x="28474" y="243769"/>
                  <a:pt x="28474" y="280917"/>
                </a:cubicBezTo>
                <a:cubicBezTo>
                  <a:pt x="28474" y="290442"/>
                  <a:pt x="28474" y="299967"/>
                  <a:pt x="28474" y="311397"/>
                </a:cubicBezTo>
                <a:cubicBezTo>
                  <a:pt x="20854" y="415219"/>
                  <a:pt x="-7721" y="510469"/>
                  <a:pt x="17044" y="619054"/>
                </a:cubicBezTo>
                <a:cubicBezTo>
                  <a:pt x="17996" y="629532"/>
                  <a:pt x="19901" y="640009"/>
                  <a:pt x="21806" y="650487"/>
                </a:cubicBezTo>
                <a:cubicBezTo>
                  <a:pt x="23711" y="660964"/>
                  <a:pt x="25616" y="671442"/>
                  <a:pt x="28474" y="681919"/>
                </a:cubicBezTo>
                <a:cubicBezTo>
                  <a:pt x="28474" y="690492"/>
                  <a:pt x="29426" y="699064"/>
                  <a:pt x="29426" y="707637"/>
                </a:cubicBezTo>
                <a:cubicBezTo>
                  <a:pt x="29426" y="767644"/>
                  <a:pt x="58001" y="834319"/>
                  <a:pt x="38951" y="891469"/>
                </a:cubicBezTo>
                <a:cubicBezTo>
                  <a:pt x="67526" y="891469"/>
                  <a:pt x="86576" y="853369"/>
                  <a:pt x="117056" y="857179"/>
                </a:cubicBezTo>
                <a:cubicBezTo>
                  <a:pt x="126581" y="855274"/>
                  <a:pt x="137059" y="854322"/>
                  <a:pt x="147536" y="854322"/>
                </a:cubicBezTo>
                <a:cubicBezTo>
                  <a:pt x="156109" y="855274"/>
                  <a:pt x="165634" y="857179"/>
                  <a:pt x="174206" y="859084"/>
                </a:cubicBezTo>
                <a:cubicBezTo>
                  <a:pt x="256121" y="881944"/>
                  <a:pt x="303746" y="967669"/>
                  <a:pt x="280886" y="1049584"/>
                </a:cubicBezTo>
                <a:cubicBezTo>
                  <a:pt x="278981" y="1056252"/>
                  <a:pt x="273266" y="1060062"/>
                  <a:pt x="266599" y="1060062"/>
                </a:cubicBezTo>
                <a:cubicBezTo>
                  <a:pt x="258026" y="1059109"/>
                  <a:pt x="253264" y="1050537"/>
                  <a:pt x="255169" y="1042917"/>
                </a:cubicBezTo>
                <a:cubicBezTo>
                  <a:pt x="274219" y="974337"/>
                  <a:pt x="235166" y="903852"/>
                  <a:pt x="166586" y="884802"/>
                </a:cubicBezTo>
                <a:cubicBezTo>
                  <a:pt x="158014" y="881944"/>
                  <a:pt x="148489" y="880992"/>
                  <a:pt x="139916" y="880039"/>
                </a:cubicBezTo>
                <a:cubicBezTo>
                  <a:pt x="131344" y="879087"/>
                  <a:pt x="122771" y="879087"/>
                  <a:pt x="115151" y="880039"/>
                </a:cubicBezTo>
                <a:cubicBezTo>
                  <a:pt x="107531" y="880992"/>
                  <a:pt x="99911" y="882897"/>
                  <a:pt x="94196" y="885754"/>
                </a:cubicBezTo>
                <a:cubicBezTo>
                  <a:pt x="57049" y="900042"/>
                  <a:pt x="37999" y="938142"/>
                  <a:pt x="29426" y="975289"/>
                </a:cubicBezTo>
                <a:cubicBezTo>
                  <a:pt x="27521" y="985767"/>
                  <a:pt x="25616" y="996244"/>
                  <a:pt x="23711" y="1006722"/>
                </a:cubicBezTo>
                <a:cubicBezTo>
                  <a:pt x="9424" y="1101019"/>
                  <a:pt x="11329" y="1195317"/>
                  <a:pt x="26569" y="1287709"/>
                </a:cubicBezTo>
                <a:cubicBezTo>
                  <a:pt x="26569" y="1302950"/>
                  <a:pt x="26569" y="1312475"/>
                  <a:pt x="26569" y="1312475"/>
                </a:cubicBezTo>
                <a:cubicBezTo>
                  <a:pt x="58001" y="1292472"/>
                  <a:pt x="96101" y="1281042"/>
                  <a:pt x="136106" y="1281042"/>
                </a:cubicBezTo>
                <a:cubicBezTo>
                  <a:pt x="217069" y="1282947"/>
                  <a:pt x="285649" y="1328667"/>
                  <a:pt x="320891" y="1394389"/>
                </a:cubicBezTo>
                <a:close/>
                <a:moveTo>
                  <a:pt x="721894" y="944809"/>
                </a:moveTo>
                <a:cubicBezTo>
                  <a:pt x="793331" y="882897"/>
                  <a:pt x="801904" y="775264"/>
                  <a:pt x="740944" y="702874"/>
                </a:cubicBezTo>
                <a:cubicBezTo>
                  <a:pt x="738086" y="700017"/>
                  <a:pt x="736181" y="697159"/>
                  <a:pt x="733324" y="694302"/>
                </a:cubicBezTo>
                <a:cubicBezTo>
                  <a:pt x="733324" y="694302"/>
                  <a:pt x="733324" y="694302"/>
                  <a:pt x="733324" y="693349"/>
                </a:cubicBezTo>
                <a:lnTo>
                  <a:pt x="752374" y="663822"/>
                </a:lnTo>
                <a:cubicBezTo>
                  <a:pt x="752374" y="663822"/>
                  <a:pt x="753326" y="663822"/>
                  <a:pt x="753326" y="663822"/>
                </a:cubicBezTo>
                <a:cubicBezTo>
                  <a:pt x="759041" y="668584"/>
                  <a:pt x="763804" y="674299"/>
                  <a:pt x="768566" y="680014"/>
                </a:cubicBezTo>
                <a:cubicBezTo>
                  <a:pt x="842861" y="766692"/>
                  <a:pt x="832384" y="896232"/>
                  <a:pt x="746659" y="970527"/>
                </a:cubicBezTo>
                <a:cubicBezTo>
                  <a:pt x="739991" y="976242"/>
                  <a:pt x="729514" y="977194"/>
                  <a:pt x="722846" y="971479"/>
                </a:cubicBezTo>
                <a:cubicBezTo>
                  <a:pt x="713321" y="963859"/>
                  <a:pt x="714274" y="951477"/>
                  <a:pt x="721894" y="94480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31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>
          <a:xfrm>
            <a:off x="242647" y="272971"/>
            <a:ext cx="8679898" cy="524846"/>
          </a:xfrm>
          <a:prstGeom prst="rect">
            <a:avLst/>
          </a:prstGeom>
        </p:spPr>
        <p:txBody>
          <a:bodyPr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 err="1" smtClean="0"/>
              <a:t>Dua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Jenis</a:t>
            </a:r>
            <a:r>
              <a:rPr lang="en-US" sz="3600" b="1" dirty="0" smtClean="0"/>
              <a:t> </a:t>
            </a:r>
            <a:r>
              <a:rPr lang="en-US" sz="3600" b="1" i="1" dirty="0" smtClean="0"/>
              <a:t>Cache Server </a:t>
            </a:r>
            <a:r>
              <a:rPr lang="en-US" sz="3600" b="1" dirty="0" err="1" smtClean="0"/>
              <a:t>dengan</a:t>
            </a:r>
            <a:r>
              <a:rPr lang="en-US" sz="3600" b="1" i="1" dirty="0" smtClean="0"/>
              <a:t> </a:t>
            </a:r>
            <a:r>
              <a:rPr lang="en-US" sz="3600" b="1" dirty="0" smtClean="0"/>
              <a:t>ICP</a:t>
            </a:r>
            <a:endParaRPr lang="en-US" sz="3600" b="1" dirty="0"/>
          </a:p>
        </p:txBody>
      </p:sp>
      <p:sp>
        <p:nvSpPr>
          <p:cNvPr id="3" name="Rounded Rectangle 4">
            <a:extLst>
              <a:ext uri="{FF2B5EF4-FFF2-40B4-BE49-F238E27FC236}">
                <a16:creationId xmlns:a16="http://schemas.microsoft.com/office/drawing/2014/main" xmlns="" id="{11B6643E-BD4F-4816-A558-1C0FF439CCDC}"/>
              </a:ext>
            </a:extLst>
          </p:cNvPr>
          <p:cNvSpPr/>
          <p:nvPr/>
        </p:nvSpPr>
        <p:spPr>
          <a:xfrm>
            <a:off x="628851" y="1797243"/>
            <a:ext cx="3865832" cy="4129052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 dirty="0"/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xmlns="" id="{8704DD7E-3EBA-40BC-A369-0DFF4A82B8C8}"/>
              </a:ext>
            </a:extLst>
          </p:cNvPr>
          <p:cNvSpPr/>
          <p:nvPr/>
        </p:nvSpPr>
        <p:spPr>
          <a:xfrm>
            <a:off x="628854" y="1739240"/>
            <a:ext cx="3865831" cy="458542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 dirty="0"/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xmlns="" id="{58FDC561-B30F-4A44-87B4-A0C4B7A83534}"/>
              </a:ext>
            </a:extLst>
          </p:cNvPr>
          <p:cNvSpPr/>
          <p:nvPr/>
        </p:nvSpPr>
        <p:spPr>
          <a:xfrm>
            <a:off x="1187211" y="5460732"/>
            <a:ext cx="2749110" cy="227168"/>
          </a:xfrm>
          <a:prstGeom prst="roundRect">
            <a:avLst>
              <a:gd name="adj" fmla="val 1776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b="1" dirty="0"/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xmlns="" id="{016EE6CC-DD3A-4E18-8707-C8B0DE155833}"/>
              </a:ext>
            </a:extLst>
          </p:cNvPr>
          <p:cNvSpPr/>
          <p:nvPr/>
        </p:nvSpPr>
        <p:spPr>
          <a:xfrm>
            <a:off x="7584024" y="1797244"/>
            <a:ext cx="3864998" cy="4129051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xmlns="" id="{9338C416-02D7-4749-86BF-B54FCC87BD57}"/>
              </a:ext>
            </a:extLst>
          </p:cNvPr>
          <p:cNvSpPr/>
          <p:nvPr/>
        </p:nvSpPr>
        <p:spPr>
          <a:xfrm>
            <a:off x="7584026" y="1739241"/>
            <a:ext cx="3864997" cy="458542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/>
          </a:p>
        </p:txBody>
      </p:sp>
      <p:sp>
        <p:nvSpPr>
          <p:cNvPr id="8" name="Rounded Rectangle 9">
            <a:extLst>
              <a:ext uri="{FF2B5EF4-FFF2-40B4-BE49-F238E27FC236}">
                <a16:creationId xmlns:a16="http://schemas.microsoft.com/office/drawing/2014/main" xmlns="" id="{0A833B9A-BB6B-45A8-B1D6-EACFD077E0FF}"/>
              </a:ext>
            </a:extLst>
          </p:cNvPr>
          <p:cNvSpPr/>
          <p:nvPr/>
        </p:nvSpPr>
        <p:spPr>
          <a:xfrm>
            <a:off x="8142262" y="5480824"/>
            <a:ext cx="2748517" cy="227168"/>
          </a:xfrm>
          <a:prstGeom prst="roundRect">
            <a:avLst>
              <a:gd name="adj" fmla="val 17769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E35A733-C71C-4212-8A86-731DA887531B}"/>
              </a:ext>
            </a:extLst>
          </p:cNvPr>
          <p:cNvSpPr txBox="1"/>
          <p:nvPr/>
        </p:nvSpPr>
        <p:spPr>
          <a:xfrm>
            <a:off x="7957280" y="2533388"/>
            <a:ext cx="31184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Sibling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i="1" dirty="0"/>
              <a:t>cache server</a:t>
            </a:r>
            <a:r>
              <a:rPr lang="en-US" dirty="0"/>
              <a:t> yang </a:t>
            </a:r>
            <a:r>
              <a:rPr lang="en-US" dirty="0" err="1"/>
              <a:t>ber</a:t>
            </a:r>
            <a:r>
              <a:rPr lang="en-US" dirty="0"/>
              <a:t>  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klien</a:t>
            </a:r>
            <a:r>
              <a:rPr lang="en-US" dirty="0"/>
              <a:t> </a:t>
            </a:r>
            <a:r>
              <a:rPr lang="id-ID" dirty="0" smtClean="0"/>
              <a:t>serta</a:t>
            </a:r>
            <a:r>
              <a:rPr lang="en-US" dirty="0" smtClean="0"/>
              <a:t>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merespons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mengirimkan</a:t>
            </a:r>
            <a:r>
              <a:rPr lang="en-US" dirty="0"/>
              <a:t> </a:t>
            </a:r>
            <a:r>
              <a:rPr lang="en-US" dirty="0" err="1"/>
              <a:t>konten</a:t>
            </a:r>
            <a:r>
              <a:rPr lang="en-US" dirty="0"/>
              <a:t> </a:t>
            </a:r>
            <a:r>
              <a:rPr lang="en-US" i="1" dirty="0"/>
              <a:t>web</a:t>
            </a:r>
            <a:r>
              <a:rPr lang="en-US" dirty="0"/>
              <a:t> yang </a:t>
            </a:r>
            <a:r>
              <a:rPr lang="en-US" dirty="0" err="1"/>
              <a:t>diminta</a:t>
            </a:r>
            <a:r>
              <a:rPr lang="en-US" dirty="0"/>
              <a:t> </a:t>
            </a:r>
            <a:r>
              <a:rPr lang="en-US" dirty="0" err="1"/>
              <a:t>klien</a:t>
            </a:r>
            <a:r>
              <a:rPr lang="en-US" dirty="0"/>
              <a:t>. </a:t>
            </a:r>
            <a:r>
              <a:rPr lang="id-ID" dirty="0"/>
              <a:t>Jika</a:t>
            </a:r>
            <a:r>
              <a:rPr lang="en-US" dirty="0"/>
              <a:t> </a:t>
            </a:r>
            <a:r>
              <a:rPr lang="en-US" dirty="0" err="1" smtClean="0"/>
              <a:t>konten</a:t>
            </a:r>
            <a:r>
              <a:rPr lang="en-US" dirty="0" smtClean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, </a:t>
            </a:r>
            <a:r>
              <a:rPr lang="en-US" dirty="0" err="1"/>
              <a:t>tipe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       </a:t>
            </a:r>
            <a:r>
              <a:rPr lang="en-US" dirty="0" err="1"/>
              <a:t>mencarinya</a:t>
            </a:r>
            <a:r>
              <a:rPr lang="en-US" dirty="0"/>
              <a:t> di internet</a:t>
            </a:r>
            <a:r>
              <a:rPr lang="id-ID" dirty="0"/>
              <a:t>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직사각형 113">
            <a:extLst>
              <a:ext uri="{FF2B5EF4-FFF2-40B4-BE49-F238E27FC236}">
                <a16:creationId xmlns:a16="http://schemas.microsoft.com/office/drawing/2014/main" xmlns="" id="{6B00BD5C-FF4A-4120-B30E-7E2D8F2945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9475" y="1756055"/>
            <a:ext cx="23940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1" dirty="0"/>
              <a:t>Sibling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직사각형 113">
            <a:extLst>
              <a:ext uri="{FF2B5EF4-FFF2-40B4-BE49-F238E27FC236}">
                <a16:creationId xmlns:a16="http://schemas.microsoft.com/office/drawing/2014/main" xmlns="" id="{F0D9B189-065B-4A04-8961-86E1220A6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1427" y="1742855"/>
            <a:ext cx="18451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2400" b="1" i="1" dirty="0"/>
              <a:t>Parent</a:t>
            </a:r>
            <a:endParaRPr lang="en-US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93E1904-5176-4A2A-9270-7A0767FA657E}"/>
              </a:ext>
            </a:extLst>
          </p:cNvPr>
          <p:cNvSpPr txBox="1"/>
          <p:nvPr/>
        </p:nvSpPr>
        <p:spPr>
          <a:xfrm>
            <a:off x="757848" y="2360017"/>
            <a:ext cx="36078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Parent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tipe</a:t>
            </a:r>
            <a:r>
              <a:rPr lang="en-US" dirty="0"/>
              <a:t> </a:t>
            </a:r>
            <a:r>
              <a:rPr lang="en-US" i="1" dirty="0"/>
              <a:t>cache server</a:t>
            </a:r>
            <a:r>
              <a:rPr lang="en-US" dirty="0"/>
              <a:t> yang </a:t>
            </a:r>
            <a:r>
              <a:rPr lang="en-US" dirty="0" err="1"/>
              <a:t>bertugas</a:t>
            </a:r>
            <a:r>
              <a:rPr lang="en-US" dirty="0"/>
              <a:t> </a:t>
            </a:r>
            <a:r>
              <a:rPr lang="en-US" dirty="0" err="1"/>
              <a:t>mencarikan</a:t>
            </a:r>
            <a:r>
              <a:rPr lang="en-US" dirty="0"/>
              <a:t> </a:t>
            </a:r>
            <a:r>
              <a:rPr lang="en-US" dirty="0" err="1"/>
              <a:t>konten</a:t>
            </a:r>
            <a:r>
              <a:rPr lang="en-US" dirty="0"/>
              <a:t> </a:t>
            </a:r>
            <a:r>
              <a:rPr lang="en-US" i="1" dirty="0"/>
              <a:t>web</a:t>
            </a:r>
            <a:r>
              <a:rPr lang="en-US" dirty="0"/>
              <a:t> </a:t>
            </a:r>
            <a:r>
              <a:rPr lang="en-US" dirty="0" smtClean="0"/>
              <a:t>yang </a:t>
            </a:r>
            <a:r>
              <a:rPr lang="en-US" dirty="0" err="1" smtClean="0"/>
              <a:t>sedang</a:t>
            </a:r>
            <a:r>
              <a:rPr lang="en-US" dirty="0" smtClean="0"/>
              <a:t> </a:t>
            </a:r>
            <a:r>
              <a:rPr lang="en-US" dirty="0"/>
              <a:t>di-</a:t>
            </a:r>
            <a:r>
              <a:rPr lang="en-US" i="1" dirty="0"/>
              <a:t>request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dirty="0" err="1"/>
              <a:t>klien</a:t>
            </a:r>
            <a:r>
              <a:rPr lang="en-US" dirty="0"/>
              <a:t> 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konten</a:t>
            </a:r>
            <a:r>
              <a:rPr lang="en-US" dirty="0"/>
              <a:t> </a:t>
            </a:r>
            <a:r>
              <a:rPr lang="en-US" i="1" dirty="0"/>
              <a:t>web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id-ID" dirty="0"/>
              <a:t>tidak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    </a:t>
            </a:r>
            <a:r>
              <a:rPr lang="en-US" i="1" dirty="0"/>
              <a:t>disk cache</a:t>
            </a:r>
            <a:r>
              <a:rPr lang="en-US" dirty="0"/>
              <a:t>, 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konten</a:t>
            </a:r>
            <a:r>
              <a:rPr lang="en-US" dirty="0"/>
              <a:t> yang di </a:t>
            </a:r>
            <a:r>
              <a:rPr lang="en-US" dirty="0" err="1"/>
              <a:t>minta</a:t>
            </a:r>
            <a:r>
              <a:rPr lang="en-US" dirty="0"/>
              <a:t>   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memori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/>
              <a:t>disk</a:t>
            </a:r>
            <a:r>
              <a:rPr lang="en-US" dirty="0"/>
              <a:t> </a:t>
            </a:r>
            <a:r>
              <a:rPr lang="en-US" i="1" dirty="0"/>
              <a:t>cache</a:t>
            </a:r>
            <a:r>
              <a:rPr lang="en-US" dirty="0"/>
              <a:t>, </a:t>
            </a:r>
            <a:r>
              <a:rPr lang="en-US" dirty="0" err="1"/>
              <a:t>konten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 </a:t>
            </a:r>
            <a:r>
              <a:rPr lang="en-US" dirty="0" err="1"/>
              <a:t>dikirim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dirty="0" err="1"/>
              <a:t>klien</a:t>
            </a:r>
            <a:r>
              <a:rPr lang="en-US" dirty="0"/>
              <a:t>. 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73723D58-724C-49C3-A30A-21F060AAEE13}"/>
              </a:ext>
            </a:extLst>
          </p:cNvPr>
          <p:cNvGrpSpPr/>
          <p:nvPr/>
        </p:nvGrpSpPr>
        <p:grpSpPr>
          <a:xfrm>
            <a:off x="4623680" y="2197782"/>
            <a:ext cx="2749059" cy="3020416"/>
            <a:chOff x="9064359" y="2723682"/>
            <a:chExt cx="2303626" cy="2356922"/>
          </a:xfrm>
          <a:solidFill>
            <a:srgbClr val="FF6600"/>
          </a:solidFill>
        </p:grpSpPr>
        <p:sp>
          <p:nvSpPr>
            <p:cNvPr id="52" name="Rounded Rectangle 51"/>
            <p:cNvSpPr/>
            <p:nvPr/>
          </p:nvSpPr>
          <p:spPr>
            <a:xfrm>
              <a:off x="9996243" y="4658697"/>
              <a:ext cx="433068" cy="7404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9996243" y="4756832"/>
              <a:ext cx="433068" cy="7404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9996243" y="4854966"/>
              <a:ext cx="433068" cy="7404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5" name="Chord 8"/>
            <p:cNvSpPr/>
            <p:nvPr/>
          </p:nvSpPr>
          <p:spPr>
            <a:xfrm rot="19366553">
              <a:off x="10081327" y="4849871"/>
              <a:ext cx="279977" cy="230733"/>
            </a:xfrm>
            <a:custGeom>
              <a:avLst/>
              <a:gdLst/>
              <a:ahLst/>
              <a:cxnLst/>
              <a:rect l="l" t="t" r="r" b="b"/>
              <a:pathLst>
                <a:path w="808567" h="666352">
                  <a:moveTo>
                    <a:pt x="11238" y="0"/>
                  </a:moveTo>
                  <a:lnTo>
                    <a:pt x="808567" y="605735"/>
                  </a:lnTo>
                  <a:cubicBezTo>
                    <a:pt x="631295" y="696452"/>
                    <a:pt x="413578" y="686352"/>
                    <a:pt x="241904" y="568647"/>
                  </a:cubicBezTo>
                  <a:cubicBezTo>
                    <a:pt x="54716" y="440307"/>
                    <a:pt x="-32876" y="214793"/>
                    <a:pt x="1123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9693039" y="3410767"/>
              <a:ext cx="1039477" cy="1222506"/>
            </a:xfrm>
            <a:custGeom>
              <a:avLst/>
              <a:gdLst>
                <a:gd name="T0" fmla="*/ 1239 w 2141"/>
                <a:gd name="T1" fmla="*/ 16 h 2665"/>
                <a:gd name="T2" fmla="*/ 1465 w 2141"/>
                <a:gd name="T3" fmla="*/ 82 h 2665"/>
                <a:gd name="T4" fmla="*/ 1673 w 2141"/>
                <a:gd name="T5" fmla="*/ 194 h 2665"/>
                <a:gd name="T6" fmla="*/ 1855 w 2141"/>
                <a:gd name="T7" fmla="*/ 349 h 2665"/>
                <a:gd name="T8" fmla="*/ 2000 w 2141"/>
                <a:gd name="T9" fmla="*/ 546 h 2665"/>
                <a:gd name="T10" fmla="*/ 2099 w 2141"/>
                <a:gd name="T11" fmla="*/ 777 h 2665"/>
                <a:gd name="T12" fmla="*/ 2141 w 2141"/>
                <a:gd name="T13" fmla="*/ 1039 h 2665"/>
                <a:gd name="T14" fmla="*/ 2119 w 2141"/>
                <a:gd name="T15" fmla="*/ 1331 h 2665"/>
                <a:gd name="T16" fmla="*/ 2051 w 2141"/>
                <a:gd name="T17" fmla="*/ 1562 h 2665"/>
                <a:gd name="T18" fmla="*/ 1959 w 2141"/>
                <a:gd name="T19" fmla="*/ 1722 h 2665"/>
                <a:gd name="T20" fmla="*/ 1853 w 2141"/>
                <a:gd name="T21" fmla="*/ 1859 h 2665"/>
                <a:gd name="T22" fmla="*/ 1743 w 2141"/>
                <a:gd name="T23" fmla="*/ 1990 h 2665"/>
                <a:gd name="T24" fmla="*/ 1644 w 2141"/>
                <a:gd name="T25" fmla="*/ 2133 h 2665"/>
                <a:gd name="T26" fmla="*/ 1578 w 2141"/>
                <a:gd name="T27" fmla="*/ 2265 h 2665"/>
                <a:gd name="T28" fmla="*/ 1542 w 2141"/>
                <a:gd name="T29" fmla="*/ 2384 h 2665"/>
                <a:gd name="T30" fmla="*/ 1535 w 2141"/>
                <a:gd name="T31" fmla="*/ 2512 h 2665"/>
                <a:gd name="T32" fmla="*/ 1495 w 2141"/>
                <a:gd name="T33" fmla="*/ 2608 h 2665"/>
                <a:gd name="T34" fmla="*/ 1430 w 2141"/>
                <a:gd name="T35" fmla="*/ 2661 h 2665"/>
                <a:gd name="T36" fmla="*/ 1302 w 2141"/>
                <a:gd name="T37" fmla="*/ 2665 h 2665"/>
                <a:gd name="T38" fmla="*/ 1103 w 2141"/>
                <a:gd name="T39" fmla="*/ 2664 h 2665"/>
                <a:gd name="T40" fmla="*/ 893 w 2141"/>
                <a:gd name="T41" fmla="*/ 2664 h 2665"/>
                <a:gd name="T42" fmla="*/ 736 w 2141"/>
                <a:gd name="T43" fmla="*/ 2664 h 2665"/>
                <a:gd name="T44" fmla="*/ 668 w 2141"/>
                <a:gd name="T45" fmla="*/ 2629 h 2665"/>
                <a:gd name="T46" fmla="*/ 633 w 2141"/>
                <a:gd name="T47" fmla="*/ 2573 h 2665"/>
                <a:gd name="T48" fmla="*/ 621 w 2141"/>
                <a:gd name="T49" fmla="*/ 2514 h 2665"/>
                <a:gd name="T50" fmla="*/ 621 w 2141"/>
                <a:gd name="T51" fmla="*/ 2441 h 2665"/>
                <a:gd name="T52" fmla="*/ 615 w 2141"/>
                <a:gd name="T53" fmla="*/ 2358 h 2665"/>
                <a:gd name="T54" fmla="*/ 589 w 2141"/>
                <a:gd name="T55" fmla="*/ 2258 h 2665"/>
                <a:gd name="T56" fmla="*/ 522 w 2141"/>
                <a:gd name="T57" fmla="*/ 2136 h 2665"/>
                <a:gd name="T58" fmla="*/ 429 w 2141"/>
                <a:gd name="T59" fmla="*/ 2015 h 2665"/>
                <a:gd name="T60" fmla="*/ 351 w 2141"/>
                <a:gd name="T61" fmla="*/ 1917 h 2665"/>
                <a:gd name="T62" fmla="*/ 250 w 2141"/>
                <a:gd name="T63" fmla="*/ 1794 h 2665"/>
                <a:gd name="T64" fmla="*/ 145 w 2141"/>
                <a:gd name="T65" fmla="*/ 1641 h 2665"/>
                <a:gd name="T66" fmla="*/ 58 w 2141"/>
                <a:gd name="T67" fmla="*/ 1458 h 2665"/>
                <a:gd name="T68" fmla="*/ 6 w 2141"/>
                <a:gd name="T69" fmla="*/ 1244 h 2665"/>
                <a:gd name="T70" fmla="*/ 7 w 2141"/>
                <a:gd name="T71" fmla="*/ 988 h 2665"/>
                <a:gd name="T72" fmla="*/ 58 w 2141"/>
                <a:gd name="T73" fmla="*/ 742 h 2665"/>
                <a:gd name="T74" fmla="*/ 145 w 2141"/>
                <a:gd name="T75" fmla="*/ 540 h 2665"/>
                <a:gd name="T76" fmla="*/ 260 w 2141"/>
                <a:gd name="T77" fmla="*/ 376 h 2665"/>
                <a:gd name="T78" fmla="*/ 394 w 2141"/>
                <a:gd name="T79" fmla="*/ 249 h 2665"/>
                <a:gd name="T80" fmla="*/ 537 w 2141"/>
                <a:gd name="T81" fmla="*/ 152 h 2665"/>
                <a:gd name="T82" fmla="*/ 679 w 2141"/>
                <a:gd name="T83" fmla="*/ 83 h 2665"/>
                <a:gd name="T84" fmla="*/ 813 w 2141"/>
                <a:gd name="T85" fmla="*/ 37 h 2665"/>
                <a:gd name="T86" fmla="*/ 928 w 2141"/>
                <a:gd name="T87" fmla="*/ 9 h 2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41" h="2665">
                  <a:moveTo>
                    <a:pt x="1084" y="0"/>
                  </a:moveTo>
                  <a:lnTo>
                    <a:pt x="1162" y="6"/>
                  </a:lnTo>
                  <a:lnTo>
                    <a:pt x="1239" y="16"/>
                  </a:lnTo>
                  <a:lnTo>
                    <a:pt x="1316" y="32"/>
                  </a:lnTo>
                  <a:lnTo>
                    <a:pt x="1391" y="54"/>
                  </a:lnTo>
                  <a:lnTo>
                    <a:pt x="1465" y="82"/>
                  </a:lnTo>
                  <a:lnTo>
                    <a:pt x="1537" y="114"/>
                  </a:lnTo>
                  <a:lnTo>
                    <a:pt x="1606" y="152"/>
                  </a:lnTo>
                  <a:lnTo>
                    <a:pt x="1673" y="194"/>
                  </a:lnTo>
                  <a:lnTo>
                    <a:pt x="1737" y="242"/>
                  </a:lnTo>
                  <a:lnTo>
                    <a:pt x="1798" y="293"/>
                  </a:lnTo>
                  <a:lnTo>
                    <a:pt x="1855" y="349"/>
                  </a:lnTo>
                  <a:lnTo>
                    <a:pt x="1907" y="410"/>
                  </a:lnTo>
                  <a:lnTo>
                    <a:pt x="1956" y="476"/>
                  </a:lnTo>
                  <a:lnTo>
                    <a:pt x="2000" y="546"/>
                  </a:lnTo>
                  <a:lnTo>
                    <a:pt x="2038" y="618"/>
                  </a:lnTo>
                  <a:lnTo>
                    <a:pt x="2071" y="696"/>
                  </a:lnTo>
                  <a:lnTo>
                    <a:pt x="2099" y="777"/>
                  </a:lnTo>
                  <a:lnTo>
                    <a:pt x="2119" y="861"/>
                  </a:lnTo>
                  <a:lnTo>
                    <a:pt x="2134" y="949"/>
                  </a:lnTo>
                  <a:lnTo>
                    <a:pt x="2141" y="1039"/>
                  </a:lnTo>
                  <a:lnTo>
                    <a:pt x="2141" y="1133"/>
                  </a:lnTo>
                  <a:lnTo>
                    <a:pt x="2135" y="1231"/>
                  </a:lnTo>
                  <a:lnTo>
                    <a:pt x="2119" y="1331"/>
                  </a:lnTo>
                  <a:lnTo>
                    <a:pt x="2096" y="1433"/>
                  </a:lnTo>
                  <a:lnTo>
                    <a:pt x="2076" y="1500"/>
                  </a:lnTo>
                  <a:lnTo>
                    <a:pt x="2051" y="1562"/>
                  </a:lnTo>
                  <a:lnTo>
                    <a:pt x="2023" y="1619"/>
                  </a:lnTo>
                  <a:lnTo>
                    <a:pt x="1993" y="1672"/>
                  </a:lnTo>
                  <a:lnTo>
                    <a:pt x="1959" y="1722"/>
                  </a:lnTo>
                  <a:lnTo>
                    <a:pt x="1926" y="1769"/>
                  </a:lnTo>
                  <a:lnTo>
                    <a:pt x="1889" y="1816"/>
                  </a:lnTo>
                  <a:lnTo>
                    <a:pt x="1853" y="1859"/>
                  </a:lnTo>
                  <a:lnTo>
                    <a:pt x="1815" y="1903"/>
                  </a:lnTo>
                  <a:lnTo>
                    <a:pt x="1779" y="1945"/>
                  </a:lnTo>
                  <a:lnTo>
                    <a:pt x="1743" y="1990"/>
                  </a:lnTo>
                  <a:lnTo>
                    <a:pt x="1708" y="2035"/>
                  </a:lnTo>
                  <a:lnTo>
                    <a:pt x="1676" y="2082"/>
                  </a:lnTo>
                  <a:lnTo>
                    <a:pt x="1644" y="2133"/>
                  </a:lnTo>
                  <a:lnTo>
                    <a:pt x="1616" y="2185"/>
                  </a:lnTo>
                  <a:lnTo>
                    <a:pt x="1597" y="2226"/>
                  </a:lnTo>
                  <a:lnTo>
                    <a:pt x="1578" y="2265"/>
                  </a:lnTo>
                  <a:lnTo>
                    <a:pt x="1564" y="2304"/>
                  </a:lnTo>
                  <a:lnTo>
                    <a:pt x="1551" y="2344"/>
                  </a:lnTo>
                  <a:lnTo>
                    <a:pt x="1542" y="2384"/>
                  </a:lnTo>
                  <a:lnTo>
                    <a:pt x="1536" y="2428"/>
                  </a:lnTo>
                  <a:lnTo>
                    <a:pt x="1536" y="2473"/>
                  </a:lnTo>
                  <a:lnTo>
                    <a:pt x="1535" y="2512"/>
                  </a:lnTo>
                  <a:lnTo>
                    <a:pt x="1526" y="2549"/>
                  </a:lnTo>
                  <a:lnTo>
                    <a:pt x="1513" y="2581"/>
                  </a:lnTo>
                  <a:lnTo>
                    <a:pt x="1495" y="2608"/>
                  </a:lnTo>
                  <a:lnTo>
                    <a:pt x="1475" y="2632"/>
                  </a:lnTo>
                  <a:lnTo>
                    <a:pt x="1453" y="2649"/>
                  </a:lnTo>
                  <a:lnTo>
                    <a:pt x="1430" y="2661"/>
                  </a:lnTo>
                  <a:lnTo>
                    <a:pt x="1408" y="2665"/>
                  </a:lnTo>
                  <a:lnTo>
                    <a:pt x="1359" y="2665"/>
                  </a:lnTo>
                  <a:lnTo>
                    <a:pt x="1302" y="2665"/>
                  </a:lnTo>
                  <a:lnTo>
                    <a:pt x="1239" y="2665"/>
                  </a:lnTo>
                  <a:lnTo>
                    <a:pt x="1172" y="2665"/>
                  </a:lnTo>
                  <a:lnTo>
                    <a:pt x="1103" y="2664"/>
                  </a:lnTo>
                  <a:lnTo>
                    <a:pt x="1031" y="2664"/>
                  </a:lnTo>
                  <a:lnTo>
                    <a:pt x="961" y="2664"/>
                  </a:lnTo>
                  <a:lnTo>
                    <a:pt x="893" y="2664"/>
                  </a:lnTo>
                  <a:lnTo>
                    <a:pt x="828" y="2664"/>
                  </a:lnTo>
                  <a:lnTo>
                    <a:pt x="768" y="2665"/>
                  </a:lnTo>
                  <a:lnTo>
                    <a:pt x="736" y="2664"/>
                  </a:lnTo>
                  <a:lnTo>
                    <a:pt x="708" y="2656"/>
                  </a:lnTo>
                  <a:lnTo>
                    <a:pt x="687" y="2645"/>
                  </a:lnTo>
                  <a:lnTo>
                    <a:pt x="668" y="2629"/>
                  </a:lnTo>
                  <a:lnTo>
                    <a:pt x="652" y="2611"/>
                  </a:lnTo>
                  <a:lnTo>
                    <a:pt x="640" y="2592"/>
                  </a:lnTo>
                  <a:lnTo>
                    <a:pt x="633" y="2573"/>
                  </a:lnTo>
                  <a:lnTo>
                    <a:pt x="627" y="2554"/>
                  </a:lnTo>
                  <a:lnTo>
                    <a:pt x="624" y="2537"/>
                  </a:lnTo>
                  <a:lnTo>
                    <a:pt x="621" y="2514"/>
                  </a:lnTo>
                  <a:lnTo>
                    <a:pt x="621" y="2490"/>
                  </a:lnTo>
                  <a:lnTo>
                    <a:pt x="621" y="2467"/>
                  </a:lnTo>
                  <a:lnTo>
                    <a:pt x="621" y="2441"/>
                  </a:lnTo>
                  <a:lnTo>
                    <a:pt x="621" y="2415"/>
                  </a:lnTo>
                  <a:lnTo>
                    <a:pt x="620" y="2387"/>
                  </a:lnTo>
                  <a:lnTo>
                    <a:pt x="615" y="2358"/>
                  </a:lnTo>
                  <a:lnTo>
                    <a:pt x="609" y="2326"/>
                  </a:lnTo>
                  <a:lnTo>
                    <a:pt x="601" y="2293"/>
                  </a:lnTo>
                  <a:lnTo>
                    <a:pt x="589" y="2258"/>
                  </a:lnTo>
                  <a:lnTo>
                    <a:pt x="572" y="2220"/>
                  </a:lnTo>
                  <a:lnTo>
                    <a:pt x="550" y="2179"/>
                  </a:lnTo>
                  <a:lnTo>
                    <a:pt x="522" y="2136"/>
                  </a:lnTo>
                  <a:lnTo>
                    <a:pt x="489" y="2090"/>
                  </a:lnTo>
                  <a:lnTo>
                    <a:pt x="448" y="2041"/>
                  </a:lnTo>
                  <a:lnTo>
                    <a:pt x="429" y="2015"/>
                  </a:lnTo>
                  <a:lnTo>
                    <a:pt x="407" y="1984"/>
                  </a:lnTo>
                  <a:lnTo>
                    <a:pt x="380" y="1952"/>
                  </a:lnTo>
                  <a:lnTo>
                    <a:pt x="351" y="1917"/>
                  </a:lnTo>
                  <a:lnTo>
                    <a:pt x="319" y="1878"/>
                  </a:lnTo>
                  <a:lnTo>
                    <a:pt x="285" y="1837"/>
                  </a:lnTo>
                  <a:lnTo>
                    <a:pt x="250" y="1794"/>
                  </a:lnTo>
                  <a:lnTo>
                    <a:pt x="214" y="1746"/>
                  </a:lnTo>
                  <a:lnTo>
                    <a:pt x="179" y="1695"/>
                  </a:lnTo>
                  <a:lnTo>
                    <a:pt x="145" y="1641"/>
                  </a:lnTo>
                  <a:lnTo>
                    <a:pt x="113" y="1583"/>
                  </a:lnTo>
                  <a:lnTo>
                    <a:pt x="84" y="1523"/>
                  </a:lnTo>
                  <a:lnTo>
                    <a:pt x="58" y="1458"/>
                  </a:lnTo>
                  <a:lnTo>
                    <a:pt x="36" y="1391"/>
                  </a:lnTo>
                  <a:lnTo>
                    <a:pt x="19" y="1318"/>
                  </a:lnTo>
                  <a:lnTo>
                    <a:pt x="6" y="1244"/>
                  </a:lnTo>
                  <a:lnTo>
                    <a:pt x="0" y="1164"/>
                  </a:lnTo>
                  <a:lnTo>
                    <a:pt x="0" y="1081"/>
                  </a:lnTo>
                  <a:lnTo>
                    <a:pt x="7" y="988"/>
                  </a:lnTo>
                  <a:lnTo>
                    <a:pt x="19" y="901"/>
                  </a:lnTo>
                  <a:lnTo>
                    <a:pt x="36" y="819"/>
                  </a:lnTo>
                  <a:lnTo>
                    <a:pt x="58" y="742"/>
                  </a:lnTo>
                  <a:lnTo>
                    <a:pt x="83" y="669"/>
                  </a:lnTo>
                  <a:lnTo>
                    <a:pt x="112" y="602"/>
                  </a:lnTo>
                  <a:lnTo>
                    <a:pt x="145" y="540"/>
                  </a:lnTo>
                  <a:lnTo>
                    <a:pt x="180" y="480"/>
                  </a:lnTo>
                  <a:lnTo>
                    <a:pt x="220" y="426"/>
                  </a:lnTo>
                  <a:lnTo>
                    <a:pt x="260" y="376"/>
                  </a:lnTo>
                  <a:lnTo>
                    <a:pt x="304" y="330"/>
                  </a:lnTo>
                  <a:lnTo>
                    <a:pt x="348" y="287"/>
                  </a:lnTo>
                  <a:lnTo>
                    <a:pt x="394" y="249"/>
                  </a:lnTo>
                  <a:lnTo>
                    <a:pt x="441" y="213"/>
                  </a:lnTo>
                  <a:lnTo>
                    <a:pt x="489" y="181"/>
                  </a:lnTo>
                  <a:lnTo>
                    <a:pt x="537" y="152"/>
                  </a:lnTo>
                  <a:lnTo>
                    <a:pt x="585" y="125"/>
                  </a:lnTo>
                  <a:lnTo>
                    <a:pt x="633" y="104"/>
                  </a:lnTo>
                  <a:lnTo>
                    <a:pt x="679" y="83"/>
                  </a:lnTo>
                  <a:lnTo>
                    <a:pt x="726" y="64"/>
                  </a:lnTo>
                  <a:lnTo>
                    <a:pt x="769" y="50"/>
                  </a:lnTo>
                  <a:lnTo>
                    <a:pt x="813" y="37"/>
                  </a:lnTo>
                  <a:lnTo>
                    <a:pt x="854" y="25"/>
                  </a:lnTo>
                  <a:lnTo>
                    <a:pt x="892" y="16"/>
                  </a:lnTo>
                  <a:lnTo>
                    <a:pt x="928" y="9"/>
                  </a:lnTo>
                  <a:lnTo>
                    <a:pt x="1007" y="2"/>
                  </a:lnTo>
                  <a:lnTo>
                    <a:pt x="10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0176254" y="2723682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8" name="Rectangle 57"/>
            <p:cNvSpPr/>
            <p:nvPr/>
          </p:nvSpPr>
          <p:spPr>
            <a:xfrm rot="8100000">
              <a:off x="9590460" y="2929530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9" name="Rectangle 58"/>
            <p:cNvSpPr/>
            <p:nvPr/>
          </p:nvSpPr>
          <p:spPr>
            <a:xfrm rot="16800000">
              <a:off x="9271325" y="3430622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0" name="Rectangle 116">
              <a:extLst>
                <a:ext uri="{FF2B5EF4-FFF2-40B4-BE49-F238E27FC236}">
                  <a16:creationId xmlns:a16="http://schemas.microsoft.com/office/drawing/2014/main" xmlns="" id="{023B7A02-BB74-4406-8404-695F73C715E0}"/>
                </a:ext>
              </a:extLst>
            </p:cNvPr>
            <p:cNvSpPr/>
            <p:nvPr/>
          </p:nvSpPr>
          <p:spPr>
            <a:xfrm rot="13500000" flipH="1">
              <a:off x="10768836" y="2929530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1" name="Rectangle 118">
              <a:extLst>
                <a:ext uri="{FF2B5EF4-FFF2-40B4-BE49-F238E27FC236}">
                  <a16:creationId xmlns:a16="http://schemas.microsoft.com/office/drawing/2014/main" xmlns="" id="{6A7C8EC1-F683-4341-B17C-D9DB4B351232}"/>
                </a:ext>
              </a:extLst>
            </p:cNvPr>
            <p:cNvSpPr/>
            <p:nvPr/>
          </p:nvSpPr>
          <p:spPr>
            <a:xfrm rot="4800000" flipH="1">
              <a:off x="11087971" y="3430622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  <p:extLst>
      <p:ext uri="{BB962C8B-B14F-4D97-AF65-F5344CB8AC3E}">
        <p14:creationId xmlns:p14="http://schemas.microsoft.com/office/powerpoint/2010/main" val="1178256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BDFA81E-E3FC-4EEE-9F4A-133D44525D6C}"/>
              </a:ext>
            </a:extLst>
          </p:cNvPr>
          <p:cNvSpPr txBox="1"/>
          <p:nvPr/>
        </p:nvSpPr>
        <p:spPr>
          <a:xfrm>
            <a:off x="2195238" y="205364"/>
            <a:ext cx="7644798" cy="677108"/>
          </a:xfrm>
          <a:prstGeom prst="rect">
            <a:avLst/>
          </a:prstGeom>
          <a:noFill/>
        </p:spPr>
        <p:txBody>
          <a:bodyPr wrap="square" lIns="36000" tIns="0" rIns="18000" bIns="0" rtlCol="0">
            <a:spAutoFit/>
          </a:bodyPr>
          <a:lstStyle/>
          <a:p>
            <a:pPr algn="ctr"/>
            <a:r>
              <a:rPr lang="en-US" altLang="ko-KR" sz="4400" dirty="0" err="1">
                <a:latin typeface="+mj-lt"/>
                <a:cs typeface="Arial" pitchFamily="34" charset="0"/>
              </a:rPr>
              <a:t>Jenis</a:t>
            </a:r>
            <a:r>
              <a:rPr lang="en-US" altLang="ko-KR" sz="4400" dirty="0">
                <a:latin typeface="+mj-lt"/>
                <a:cs typeface="Arial" pitchFamily="34" charset="0"/>
              </a:rPr>
              <a:t> </a:t>
            </a:r>
            <a:r>
              <a:rPr lang="en-US" altLang="ko-KR" sz="4400" i="1" dirty="0">
                <a:latin typeface="+mj-lt"/>
                <a:cs typeface="Arial" pitchFamily="34" charset="0"/>
              </a:rPr>
              <a:t>Cache Server</a:t>
            </a:r>
            <a:endParaRPr lang="ko-KR" altLang="en-US" sz="4400" i="1" dirty="0">
              <a:latin typeface="+mj-lt"/>
              <a:cs typeface="Arial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471891"/>
              </p:ext>
            </p:extLst>
          </p:nvPr>
        </p:nvGraphicFramePr>
        <p:xfrm>
          <a:off x="600252" y="1115086"/>
          <a:ext cx="11082232" cy="5092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961">
                  <a:extLst>
                    <a:ext uri="{9D8B030D-6E8A-4147-A177-3AD203B41FA5}">
                      <a16:colId xmlns:a16="http://schemas.microsoft.com/office/drawing/2014/main" xmlns="" val="4154330841"/>
                    </a:ext>
                  </a:extLst>
                </a:gridCol>
                <a:gridCol w="2246321">
                  <a:extLst>
                    <a:ext uri="{9D8B030D-6E8A-4147-A177-3AD203B41FA5}">
                      <a16:colId xmlns:a16="http://schemas.microsoft.com/office/drawing/2014/main" xmlns="" val="1672366572"/>
                    </a:ext>
                  </a:extLst>
                </a:gridCol>
                <a:gridCol w="1822526">
                  <a:extLst>
                    <a:ext uri="{9D8B030D-6E8A-4147-A177-3AD203B41FA5}">
                      <a16:colId xmlns:a16="http://schemas.microsoft.com/office/drawing/2014/main" xmlns="" val="948712284"/>
                    </a:ext>
                  </a:extLst>
                </a:gridCol>
                <a:gridCol w="2328200">
                  <a:extLst>
                    <a:ext uri="{9D8B030D-6E8A-4147-A177-3AD203B41FA5}">
                      <a16:colId xmlns:a16="http://schemas.microsoft.com/office/drawing/2014/main" xmlns="" val="648443315"/>
                    </a:ext>
                  </a:extLst>
                </a:gridCol>
                <a:gridCol w="3073224">
                  <a:extLst>
                    <a:ext uri="{9D8B030D-6E8A-4147-A177-3AD203B41FA5}">
                      <a16:colId xmlns:a16="http://schemas.microsoft.com/office/drawing/2014/main" xmlns="" val="1674739926"/>
                    </a:ext>
                  </a:extLst>
                </a:gridCol>
              </a:tblGrid>
              <a:tr h="320069">
                <a:tc>
                  <a:txBody>
                    <a:bodyPr/>
                    <a:lstStyle/>
                    <a:p>
                      <a:pPr algn="ctr"/>
                      <a:r>
                        <a:rPr lang="en-US" sz="1600" i="0" dirty="0" err="1">
                          <a:solidFill>
                            <a:schemeClr val="tx1"/>
                          </a:solidFill>
                        </a:rPr>
                        <a:t>Jenis</a:t>
                      </a:r>
                      <a:endParaRPr lang="en-US" sz="1600" i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solidFill>
                            <a:schemeClr val="tx1"/>
                          </a:solidFill>
                        </a:rPr>
                        <a:t>Support </a:t>
                      </a:r>
                      <a:r>
                        <a:rPr lang="en-US" sz="1600" i="0" dirty="0">
                          <a:solidFill>
                            <a:schemeClr val="tx1"/>
                          </a:solidFill>
                        </a:rPr>
                        <a:t>OS</a:t>
                      </a:r>
                      <a:endParaRPr lang="en-US" sz="1600" i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0" dirty="0" err="1">
                          <a:solidFill>
                            <a:schemeClr val="tx1"/>
                          </a:solidFill>
                        </a:rPr>
                        <a:t>Jeni</a:t>
                      </a:r>
                      <a:r>
                        <a:rPr lang="en-US" sz="1600" i="0" baseline="0" dirty="0" err="1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US" sz="1600" i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i="0" baseline="0" dirty="0" err="1">
                          <a:solidFill>
                            <a:schemeClr val="tx1"/>
                          </a:solidFill>
                        </a:rPr>
                        <a:t>Lisensi</a:t>
                      </a:r>
                      <a:endParaRPr lang="en-US" sz="1600" i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0" dirty="0">
                          <a:solidFill>
                            <a:schemeClr val="tx1"/>
                          </a:solidFill>
                        </a:rPr>
                        <a:t>Vendor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>
                          <a:solidFill>
                            <a:schemeClr val="tx1"/>
                          </a:solidFill>
                        </a:rPr>
                        <a:t>Url</a:t>
                      </a:r>
                      <a:endParaRPr lang="en-US" sz="1600" i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783475"/>
                  </a:ext>
                </a:extLst>
              </a:tr>
              <a:tr h="320069">
                <a:tc>
                  <a:txBody>
                    <a:bodyPr/>
                    <a:lstStyle/>
                    <a:p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iMimic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Unix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Komersial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iMimic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Data Reactor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www.usenix.org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125087769"/>
                  </a:ext>
                </a:extLst>
              </a:tr>
              <a:tr h="506776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Cisco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Cache Engine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Cisco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err="1">
                          <a:solidFill>
                            <a:schemeClr val="tx1"/>
                          </a:solidFill>
                        </a:rPr>
                        <a:t>propriatery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OS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Komersial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Cisco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www.cisco.com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280928674"/>
                  </a:ext>
                </a:extLst>
              </a:tr>
              <a:tr h="1146915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Microsoft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Internet Security and Acceleration Server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Windows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2000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Komersial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Microsoft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www.microsoft.com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448739568"/>
                  </a:ext>
                </a:extLst>
              </a:tr>
              <a:tr h="320069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Squid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Unix,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Linux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GNU, open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UCSD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www.squid-cache.org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705456198"/>
                  </a:ext>
                </a:extLst>
              </a:tr>
              <a:tr h="506776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Oops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Unix,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Linux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GNU, open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Igor </a:t>
                      </a: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Khasilev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www.zipper.paco.net/~igor/</a:t>
                      </a:r>
                      <a:r>
                        <a:rPr lang="en-US" sz="16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i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oops.eng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4118013338"/>
                  </a:ext>
                </a:extLst>
              </a:tr>
              <a:tr h="506776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WWWOFFLE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Unix,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Linux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GNU, open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Andrew M. Bishop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https://www.gedanken.org.uk/software/wwwoffle/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987128701"/>
                  </a:ext>
                </a:extLst>
              </a:tr>
              <a:tr h="506776">
                <a:tc>
                  <a:txBody>
                    <a:bodyPr/>
                    <a:lstStyle/>
                    <a:p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Lucent </a:t>
                      </a:r>
                      <a:r>
                        <a:rPr lang="en-US" sz="16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imminet</a:t>
                      </a: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WebCache</a:t>
                      </a: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100</a:t>
                      </a:r>
                      <a:endParaRPr lang="en-US" sz="16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Proprietary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Komersial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Lucent </a:t>
                      </a: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www.lucent.com/serviceprovider/immine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t/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953545447"/>
                  </a:ext>
                </a:extLst>
              </a:tr>
              <a:tr h="619225"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NetApp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Proprietary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Komersial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Appliance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www.netapp.com/produtcs/netcache/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857060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0280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9248971-FC7E-4E04-91FE-E7911ED3274C}"/>
              </a:ext>
            </a:extLst>
          </p:cNvPr>
          <p:cNvSpPr txBox="1"/>
          <p:nvPr/>
        </p:nvSpPr>
        <p:spPr>
          <a:xfrm>
            <a:off x="868800" y="1698530"/>
            <a:ext cx="528604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Salah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i="1" dirty="0"/>
              <a:t>cache server</a:t>
            </a:r>
            <a:r>
              <a:rPr lang="en-US" sz="2000" dirty="0"/>
              <a:t> yang </a:t>
            </a:r>
            <a:r>
              <a:rPr lang="en-US" sz="2000" dirty="0" err="1"/>
              <a:t>saat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dapat</a:t>
            </a:r>
            <a:r>
              <a:rPr lang="en-US" sz="2000" dirty="0"/>
              <a:t>   </a:t>
            </a:r>
            <a:r>
              <a:rPr lang="en-US" sz="2000" dirty="0" err="1"/>
              <a:t>anda</a:t>
            </a:r>
            <a:r>
              <a:rPr lang="en-US" sz="2000" dirty="0"/>
              <a:t> </a:t>
            </a:r>
            <a:r>
              <a:rPr lang="en-US" sz="2000" dirty="0" err="1"/>
              <a:t>pertimbangkan</a:t>
            </a:r>
            <a:r>
              <a:rPr lang="en-US" sz="2000" dirty="0"/>
              <a:t>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dirty="0" err="1"/>
              <a:t>mesin</a:t>
            </a:r>
            <a:r>
              <a:rPr lang="en-US" sz="2000" dirty="0"/>
              <a:t> </a:t>
            </a:r>
            <a:r>
              <a:rPr lang="en-US" sz="2000" i="1" dirty="0" smtClean="0"/>
              <a:t>cache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/>
              <a:t>aplikasi</a:t>
            </a:r>
            <a:r>
              <a:rPr lang="en-US" sz="2000" dirty="0"/>
              <a:t> Squid yang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diunduh</a:t>
            </a:r>
            <a:r>
              <a:rPr lang="en-US" sz="2000" dirty="0"/>
              <a:t> 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/>
              <a:t>halaman</a:t>
            </a:r>
            <a:r>
              <a:rPr lang="en-US" sz="2000" dirty="0"/>
              <a:t> </a:t>
            </a:r>
            <a:r>
              <a:rPr lang="en-US" sz="2000" dirty="0" err="1"/>
              <a:t>pengembang</a:t>
            </a:r>
            <a:r>
              <a:rPr lang="en-US" sz="2000" dirty="0"/>
              <a:t> </a:t>
            </a:r>
            <a:r>
              <a:rPr lang="en-US" sz="2000" i="1" dirty="0" smtClean="0">
                <a:hlinkClick r:id="rId2"/>
              </a:rPr>
              <a:t>http</a:t>
            </a:r>
            <a:r>
              <a:rPr lang="en-US" sz="2000" i="1" dirty="0">
                <a:hlinkClick r:id="rId2"/>
              </a:rPr>
              <a:t>://www.squid-cache.org</a:t>
            </a:r>
            <a:r>
              <a:rPr lang="en-US" sz="2000" dirty="0"/>
              <a:t>.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salah</a:t>
            </a:r>
            <a:r>
              <a:rPr lang="en-US" sz="2000" dirty="0"/>
              <a:t>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dirty="0" err="1"/>
              <a:t>aplikasi</a:t>
            </a:r>
            <a:r>
              <a:rPr lang="en-US" sz="2000" dirty="0"/>
              <a:t>   yang </a:t>
            </a:r>
            <a:r>
              <a:rPr lang="en-US" sz="2000" dirty="0" err="1"/>
              <a:t>cukup</a:t>
            </a:r>
            <a:r>
              <a:rPr lang="en-US" sz="2000" dirty="0"/>
              <a:t> </a:t>
            </a:r>
            <a:r>
              <a:rPr lang="en-US" sz="2000" dirty="0" err="1"/>
              <a:t>populer</a:t>
            </a:r>
            <a:r>
              <a:rPr lang="en-US" sz="2000" dirty="0"/>
              <a:t> </a:t>
            </a:r>
            <a:r>
              <a:rPr lang="en-US" sz="2000" dirty="0" err="1"/>
              <a:t>saat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, </a:t>
            </a:r>
            <a:r>
              <a:rPr lang="en-US" sz="2000" dirty="0" err="1"/>
              <a:t>selain</a:t>
            </a:r>
            <a:r>
              <a:rPr lang="en-US" sz="2000" dirty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/>
              <a:t>fitur</a:t>
            </a:r>
            <a:r>
              <a:rPr lang="en-US" sz="2000" dirty="0"/>
              <a:t> </a:t>
            </a:r>
            <a:r>
              <a:rPr lang="en-US" sz="2000" dirty="0" err="1"/>
              <a:t>utama</a:t>
            </a:r>
            <a:r>
              <a:rPr lang="en-US" sz="2000" dirty="0"/>
              <a:t>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i="1" dirty="0"/>
              <a:t>caching server</a:t>
            </a:r>
            <a:r>
              <a:rPr lang="en-US" sz="2000" dirty="0"/>
              <a:t>. </a:t>
            </a:r>
            <a:r>
              <a:rPr lang="en-US" sz="2000" dirty="0" smtClean="0"/>
              <a:t>Squid </a:t>
            </a:r>
            <a:r>
              <a:rPr lang="en-US" sz="2000" dirty="0" err="1"/>
              <a:t>juga</a:t>
            </a:r>
            <a:r>
              <a:rPr lang="en-US" sz="2000" dirty="0"/>
              <a:t>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dirty="0" err="1"/>
              <a:t>aplikasi</a:t>
            </a:r>
            <a:r>
              <a:rPr lang="en-US" sz="2000" dirty="0"/>
              <a:t> </a:t>
            </a:r>
            <a:r>
              <a:rPr lang="en-US" sz="2000" i="1" dirty="0"/>
              <a:t>proxy server</a:t>
            </a:r>
            <a:r>
              <a:rPr lang="en-US" sz="2000" dirty="0"/>
              <a:t> yang </a:t>
            </a:r>
            <a:r>
              <a:rPr lang="en-US" sz="2000" dirty="0" err="1" smtClean="0"/>
              <a:t>handal</a:t>
            </a:r>
            <a:r>
              <a:rPr lang="en-US" sz="2000" dirty="0" smtClean="0"/>
              <a:t> </a:t>
            </a:r>
            <a:r>
              <a:rPr lang="en-US" sz="2000" dirty="0" err="1"/>
              <a:t>menangani</a:t>
            </a:r>
            <a:r>
              <a:rPr lang="en-US" sz="2000" dirty="0"/>
              <a:t> </a:t>
            </a:r>
            <a:r>
              <a:rPr lang="en-US" sz="2000" dirty="0" err="1"/>
              <a:t>beberapa</a:t>
            </a:r>
            <a:r>
              <a:rPr lang="en-US" sz="2000" dirty="0"/>
              <a:t> </a:t>
            </a:r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dirty="0" err="1"/>
              <a:t>layanan</a:t>
            </a:r>
            <a:r>
              <a:rPr lang="en-US" sz="2000" dirty="0"/>
              <a:t>, </a:t>
            </a:r>
            <a:r>
              <a:rPr lang="en-US" sz="2000" dirty="0" err="1" smtClean="0"/>
              <a:t>seperti</a:t>
            </a:r>
            <a:r>
              <a:rPr lang="en-US" sz="2000" dirty="0" smtClean="0"/>
              <a:t> </a:t>
            </a:r>
            <a:r>
              <a:rPr lang="en-US" sz="2000" dirty="0" err="1"/>
              <a:t>filterisasi</a:t>
            </a:r>
            <a:r>
              <a:rPr lang="en-US" sz="2000" dirty="0"/>
              <a:t>, limit </a:t>
            </a:r>
            <a:r>
              <a:rPr lang="en-US" sz="2000" i="1" dirty="0"/>
              <a:t>bandwidth</a:t>
            </a:r>
            <a:r>
              <a:rPr lang="en-US" sz="2000" dirty="0"/>
              <a:t>, </a:t>
            </a:r>
            <a:r>
              <a:rPr lang="en-US" sz="2000" i="1" dirty="0" err="1"/>
              <a:t>bloking</a:t>
            </a:r>
            <a:r>
              <a:rPr lang="en-US" sz="2000" dirty="0" smtClean="0"/>
              <a:t>,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i="1" dirty="0"/>
              <a:t>firewall</a:t>
            </a:r>
            <a:r>
              <a:rPr lang="en-US" sz="2000" dirty="0"/>
              <a:t>.</a:t>
            </a:r>
            <a:endParaRPr lang="en-US" altLang="ko-KR" sz="2000" dirty="0">
              <a:cs typeface="Arial" pitchFamily="34" charset="0"/>
            </a:endParaRPr>
          </a:p>
        </p:txBody>
      </p:sp>
      <p:sp>
        <p:nvSpPr>
          <p:cNvPr id="32" name="Text Placeholder 1"/>
          <p:cNvSpPr txBox="1">
            <a:spLocks/>
          </p:cNvSpPr>
          <p:nvPr/>
        </p:nvSpPr>
        <p:spPr>
          <a:xfrm>
            <a:off x="242647" y="254632"/>
            <a:ext cx="8679898" cy="543185"/>
          </a:xfrm>
          <a:prstGeom prst="rect">
            <a:avLst/>
          </a:prstGeom>
        </p:spPr>
        <p:txBody>
          <a:bodyPr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i="1" dirty="0" smtClean="0"/>
              <a:t>Proxy Server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dengan</a:t>
            </a:r>
            <a:r>
              <a:rPr lang="en-US" sz="4000" b="1" dirty="0" smtClean="0"/>
              <a:t> Squid</a:t>
            </a:r>
            <a:endParaRPr lang="en-US" sz="4000" b="1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99EE6047-CD78-49CE-B6FB-F85480783A30}"/>
              </a:ext>
            </a:extLst>
          </p:cNvPr>
          <p:cNvGrpSpPr/>
          <p:nvPr/>
        </p:nvGrpSpPr>
        <p:grpSpPr>
          <a:xfrm>
            <a:off x="5200800" y="2386934"/>
            <a:ext cx="6634155" cy="4280438"/>
            <a:chOff x="8624030" y="2378078"/>
            <a:chExt cx="3180149" cy="2051871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34F9CC4B-40E6-4F7A-9ECA-C2185E7E74BD}"/>
                </a:ext>
              </a:extLst>
            </p:cNvPr>
            <p:cNvGrpSpPr/>
            <p:nvPr/>
          </p:nvGrpSpPr>
          <p:grpSpPr>
            <a:xfrm flipH="1">
              <a:off x="8624030" y="2378078"/>
              <a:ext cx="3180149" cy="2051871"/>
              <a:chOff x="1070741" y="2355612"/>
              <a:chExt cx="3613027" cy="2331169"/>
            </a:xfrm>
          </p:grpSpPr>
          <p:sp>
            <p:nvSpPr>
              <p:cNvPr id="51" name="Freeform 2">
                <a:extLst>
                  <a:ext uri="{FF2B5EF4-FFF2-40B4-BE49-F238E27FC236}">
                    <a16:creationId xmlns:a16="http://schemas.microsoft.com/office/drawing/2014/main" xmlns="" id="{3EFF8B02-C171-410A-820B-6C519F13E376}"/>
                  </a:ext>
                </a:extLst>
              </p:cNvPr>
              <p:cNvSpPr/>
              <p:nvPr/>
            </p:nvSpPr>
            <p:spPr>
              <a:xfrm>
                <a:off x="2216184" y="2716811"/>
                <a:ext cx="2467584" cy="1722768"/>
              </a:xfrm>
              <a:custGeom>
                <a:avLst/>
                <a:gdLst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141514 w 4637314"/>
                  <a:gd name="connsiteY4" fmla="*/ 304800 h 2906486"/>
                  <a:gd name="connsiteX5" fmla="*/ 0 w 4637314"/>
                  <a:gd name="connsiteY5" fmla="*/ 468086 h 2906486"/>
                  <a:gd name="connsiteX0" fmla="*/ 0 w 4637314"/>
                  <a:gd name="connsiteY0" fmla="*/ 468086 h 2906486"/>
                  <a:gd name="connsiteX1" fmla="*/ 65314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0 w 4637314"/>
                  <a:gd name="connsiteY0" fmla="*/ 468086 h 2906486"/>
                  <a:gd name="connsiteX1" fmla="*/ 13507 w 4637314"/>
                  <a:gd name="connsiteY1" fmla="*/ 2906486 h 2906486"/>
                  <a:gd name="connsiteX2" fmla="*/ 4637314 w 4637314"/>
                  <a:gd name="connsiteY2" fmla="*/ 2862943 h 2906486"/>
                  <a:gd name="connsiteX3" fmla="*/ 729343 w 4637314"/>
                  <a:gd name="connsiteY3" fmla="*/ 0 h 2906486"/>
                  <a:gd name="connsiteX4" fmla="*/ 0 w 4637314"/>
                  <a:gd name="connsiteY4" fmla="*/ 468086 h 2906486"/>
                  <a:gd name="connsiteX0" fmla="*/ 13023 w 4650337"/>
                  <a:gd name="connsiteY0" fmla="*/ 468086 h 2915120"/>
                  <a:gd name="connsiteX1" fmla="*/ 626 w 4650337"/>
                  <a:gd name="connsiteY1" fmla="*/ 2915120 h 2915120"/>
                  <a:gd name="connsiteX2" fmla="*/ 4650337 w 4650337"/>
                  <a:gd name="connsiteY2" fmla="*/ 2862943 h 2915120"/>
                  <a:gd name="connsiteX3" fmla="*/ 742366 w 4650337"/>
                  <a:gd name="connsiteY3" fmla="*/ 0 h 2915120"/>
                  <a:gd name="connsiteX4" fmla="*/ 13023 w 4650337"/>
                  <a:gd name="connsiteY4" fmla="*/ 468086 h 2915120"/>
                  <a:gd name="connsiteX0" fmla="*/ 13023 w 4417204"/>
                  <a:gd name="connsiteY0" fmla="*/ 468086 h 2915120"/>
                  <a:gd name="connsiteX1" fmla="*/ 626 w 4417204"/>
                  <a:gd name="connsiteY1" fmla="*/ 2915120 h 2915120"/>
                  <a:gd name="connsiteX2" fmla="*/ 4417204 w 4417204"/>
                  <a:gd name="connsiteY2" fmla="*/ 2871577 h 2915120"/>
                  <a:gd name="connsiteX3" fmla="*/ 742366 w 4417204"/>
                  <a:gd name="connsiteY3" fmla="*/ 0 h 2915120"/>
                  <a:gd name="connsiteX4" fmla="*/ 13023 w 4417204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  <a:gd name="connsiteX0" fmla="*/ 13023 w 4175437"/>
                  <a:gd name="connsiteY0" fmla="*/ 468086 h 2915120"/>
                  <a:gd name="connsiteX1" fmla="*/ 626 w 4175437"/>
                  <a:gd name="connsiteY1" fmla="*/ 2915120 h 2915120"/>
                  <a:gd name="connsiteX2" fmla="*/ 4175437 w 4175437"/>
                  <a:gd name="connsiteY2" fmla="*/ 2897481 h 2915120"/>
                  <a:gd name="connsiteX3" fmla="*/ 742366 w 4175437"/>
                  <a:gd name="connsiteY3" fmla="*/ 0 h 2915120"/>
                  <a:gd name="connsiteX4" fmla="*/ 13023 w 4175437"/>
                  <a:gd name="connsiteY4" fmla="*/ 468086 h 291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437" h="2915120">
                    <a:moveTo>
                      <a:pt x="13023" y="468086"/>
                    </a:moveTo>
                    <a:cubicBezTo>
                      <a:pt x="17525" y="1280886"/>
                      <a:pt x="-3876" y="2102320"/>
                      <a:pt x="626" y="2915120"/>
                    </a:cubicBezTo>
                    <a:lnTo>
                      <a:pt x="4175437" y="2897481"/>
                    </a:lnTo>
                    <a:lnTo>
                      <a:pt x="742366" y="0"/>
                    </a:lnTo>
                    <a:lnTo>
                      <a:pt x="13023" y="468086"/>
                    </a:lnTo>
                    <a:close/>
                  </a:path>
                </a:pathLst>
              </a:cu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xmlns="" id="{A5DD116E-96C6-48AE-A488-D3981AA843F3}"/>
                  </a:ext>
                </a:extLst>
              </p:cNvPr>
              <p:cNvGrpSpPr/>
              <p:nvPr/>
            </p:nvGrpSpPr>
            <p:grpSpPr>
              <a:xfrm rot="3660000">
                <a:off x="1772640" y="2273771"/>
                <a:ext cx="112390" cy="1065317"/>
                <a:chOff x="1039691" y="2468855"/>
                <a:chExt cx="190176" cy="1802639"/>
              </a:xfrm>
            </p:grpSpPr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xmlns="" id="{500DA51E-81B7-4479-BD9E-2184665B6B3A}"/>
                    </a:ext>
                  </a:extLst>
                </p:cNvPr>
                <p:cNvSpPr/>
                <p:nvPr/>
              </p:nvSpPr>
              <p:spPr>
                <a:xfrm>
                  <a:off x="1039691" y="2471295"/>
                  <a:ext cx="72008" cy="1800199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xmlns="" id="{CE4D8E70-1003-4CB5-9BB1-E0584AAA346F}"/>
                    </a:ext>
                  </a:extLst>
                </p:cNvPr>
                <p:cNvSpPr/>
                <p:nvPr/>
              </p:nvSpPr>
              <p:spPr>
                <a:xfrm>
                  <a:off x="1157859" y="2468855"/>
                  <a:ext cx="72008" cy="1800200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xmlns="" id="{AE3A2E76-78DF-46B0-88CC-B754E812BD80}"/>
                  </a:ext>
                </a:extLst>
              </p:cNvPr>
              <p:cNvGrpSpPr/>
              <p:nvPr/>
            </p:nvGrpSpPr>
            <p:grpSpPr>
              <a:xfrm>
                <a:off x="1314845" y="3097544"/>
                <a:ext cx="136170" cy="1065354"/>
                <a:chOff x="1093356" y="2490394"/>
                <a:chExt cx="230413" cy="1802702"/>
              </a:xfrm>
            </p:grpSpPr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xmlns="" id="{757428F4-1A8F-41F2-A4BE-ADD4DA4C0301}"/>
                    </a:ext>
                  </a:extLst>
                </p:cNvPr>
                <p:cNvSpPr/>
                <p:nvPr/>
              </p:nvSpPr>
              <p:spPr>
                <a:xfrm>
                  <a:off x="1093356" y="2492897"/>
                  <a:ext cx="72008" cy="1800199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xmlns="" id="{C6E5B05C-2916-429C-AD82-B881B898F5AD}"/>
                    </a:ext>
                  </a:extLst>
                </p:cNvPr>
                <p:cNvSpPr/>
                <p:nvPr/>
              </p:nvSpPr>
              <p:spPr>
                <a:xfrm>
                  <a:off x="1251762" y="2490394"/>
                  <a:ext cx="72007" cy="1800199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xmlns="" id="{A412B548-E74E-47FD-8758-5B6A64953D97}"/>
                  </a:ext>
                </a:extLst>
              </p:cNvPr>
              <p:cNvGrpSpPr/>
              <p:nvPr/>
            </p:nvGrpSpPr>
            <p:grpSpPr>
              <a:xfrm>
                <a:off x="1243434" y="2957732"/>
                <a:ext cx="279625" cy="279625"/>
                <a:chOff x="3275856" y="4077072"/>
                <a:chExt cx="504056" cy="504056"/>
              </a:xfrm>
            </p:grpSpPr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xmlns="" id="{5A757151-73B2-45C0-B81E-9AD0D09625B5}"/>
                    </a:ext>
                  </a:extLst>
                </p:cNvPr>
                <p:cNvSpPr/>
                <p:nvPr/>
              </p:nvSpPr>
              <p:spPr>
                <a:xfrm>
                  <a:off x="3275856" y="4077072"/>
                  <a:ext cx="504056" cy="50405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xmlns="" id="{DC594AE5-3A68-42A1-8F4C-F51A61745C72}"/>
                    </a:ext>
                  </a:extLst>
                </p:cNvPr>
                <p:cNvSpPr/>
                <p:nvPr/>
              </p:nvSpPr>
              <p:spPr>
                <a:xfrm>
                  <a:off x="3375484" y="4176700"/>
                  <a:ext cx="304800" cy="304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55" name="Rounded Rectangle 14">
                <a:extLst>
                  <a:ext uri="{FF2B5EF4-FFF2-40B4-BE49-F238E27FC236}">
                    <a16:creationId xmlns:a16="http://schemas.microsoft.com/office/drawing/2014/main" xmlns="" id="{58A82711-26EA-447C-A113-304FF7E67A5F}"/>
                  </a:ext>
                </a:extLst>
              </p:cNvPr>
              <p:cNvSpPr/>
              <p:nvPr/>
            </p:nvSpPr>
            <p:spPr>
              <a:xfrm rot="19957432">
                <a:off x="2045380" y="2355612"/>
                <a:ext cx="598917" cy="568478"/>
              </a:xfrm>
              <a:custGeom>
                <a:avLst/>
                <a:gdLst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  <a:gd name="connsiteX0" fmla="*/ 298603 w 598917"/>
                  <a:gd name="connsiteY0" fmla="*/ 2 h 568478"/>
                  <a:gd name="connsiteX1" fmla="*/ 373918 w 598917"/>
                  <a:gd name="connsiteY1" fmla="*/ 19676 h 568478"/>
                  <a:gd name="connsiteX2" fmla="*/ 448829 w 598917"/>
                  <a:gd name="connsiteY2" fmla="*/ 150752 h 568478"/>
                  <a:gd name="connsiteX3" fmla="*/ 446328 w 598917"/>
                  <a:gd name="connsiteY3" fmla="*/ 150767 h 568478"/>
                  <a:gd name="connsiteX4" fmla="*/ 446328 w 598917"/>
                  <a:gd name="connsiteY4" fmla="*/ 252762 h 568478"/>
                  <a:gd name="connsiteX5" fmla="*/ 446478 w 598917"/>
                  <a:gd name="connsiteY5" fmla="*/ 252762 h 568478"/>
                  <a:gd name="connsiteX6" fmla="*/ 598917 w 598917"/>
                  <a:gd name="connsiteY6" fmla="*/ 565068 h 568478"/>
                  <a:gd name="connsiteX7" fmla="*/ 0 w 598917"/>
                  <a:gd name="connsiteY7" fmla="*/ 568478 h 568478"/>
                  <a:gd name="connsiteX8" fmla="*/ 142510 w 598917"/>
                  <a:gd name="connsiteY8" fmla="*/ 252762 h 568478"/>
                  <a:gd name="connsiteX9" fmla="*/ 143217 w 598917"/>
                  <a:gd name="connsiteY9" fmla="*/ 252762 h 568478"/>
                  <a:gd name="connsiteX10" fmla="*/ 143217 w 598917"/>
                  <a:gd name="connsiteY10" fmla="*/ 134244 h 568478"/>
                  <a:gd name="connsiteX11" fmla="*/ 223520 w 598917"/>
                  <a:gd name="connsiteY11" fmla="*/ 20528 h 568478"/>
                  <a:gd name="connsiteX12" fmla="*/ 298603 w 598917"/>
                  <a:gd name="connsiteY12" fmla="*/ 2 h 56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917" h="568478">
                    <a:moveTo>
                      <a:pt x="298603" y="2"/>
                    </a:moveTo>
                    <a:cubicBezTo>
                      <a:pt x="324583" y="-145"/>
                      <a:pt x="350602" y="6408"/>
                      <a:pt x="373918" y="19676"/>
                    </a:cubicBezTo>
                    <a:cubicBezTo>
                      <a:pt x="421176" y="46569"/>
                      <a:pt x="449886" y="96804"/>
                      <a:pt x="448829" y="150752"/>
                    </a:cubicBezTo>
                    <a:lnTo>
                      <a:pt x="446328" y="150767"/>
                    </a:lnTo>
                    <a:lnTo>
                      <a:pt x="446328" y="252762"/>
                    </a:lnTo>
                    <a:lnTo>
                      <a:pt x="446478" y="252762"/>
                    </a:lnTo>
                    <a:lnTo>
                      <a:pt x="598917" y="565068"/>
                    </a:lnTo>
                    <a:lnTo>
                      <a:pt x="0" y="568478"/>
                    </a:lnTo>
                    <a:lnTo>
                      <a:pt x="142510" y="252762"/>
                    </a:lnTo>
                    <a:lnTo>
                      <a:pt x="143217" y="252762"/>
                    </a:lnTo>
                    <a:lnTo>
                      <a:pt x="143217" y="134244"/>
                    </a:lnTo>
                    <a:cubicBezTo>
                      <a:pt x="143445" y="138297"/>
                      <a:pt x="164730" y="39613"/>
                      <a:pt x="223520" y="20528"/>
                    </a:cubicBezTo>
                    <a:cubicBezTo>
                      <a:pt x="249418" y="-1846"/>
                      <a:pt x="272623" y="149"/>
                      <a:pt x="298603" y="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6" name="Diagonal Stripe 55">
                <a:extLst>
                  <a:ext uri="{FF2B5EF4-FFF2-40B4-BE49-F238E27FC236}">
                    <a16:creationId xmlns:a16="http://schemas.microsoft.com/office/drawing/2014/main" xmlns="" id="{AE8990B1-D3C4-4635-9CA1-7C821F3D0CB9}"/>
                  </a:ext>
                </a:extLst>
              </p:cNvPr>
              <p:cNvSpPr/>
              <p:nvPr/>
            </p:nvSpPr>
            <p:spPr>
              <a:xfrm rot="2700000">
                <a:off x="1070741" y="4062402"/>
                <a:ext cx="624379" cy="624379"/>
              </a:xfrm>
              <a:prstGeom prst="diagStrip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A222E5CD-7C7E-4365-BB16-484EC25188DF}"/>
                </a:ext>
              </a:extLst>
            </p:cNvPr>
            <p:cNvGrpSpPr/>
            <p:nvPr/>
          </p:nvGrpSpPr>
          <p:grpSpPr>
            <a:xfrm>
              <a:off x="9777396" y="3381522"/>
              <a:ext cx="906980" cy="797418"/>
              <a:chOff x="3983887" y="4061275"/>
              <a:chExt cx="2122406" cy="1866023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xmlns="" id="{A4B083FF-30BF-43A9-8EA9-95C77E22A1F3}"/>
                  </a:ext>
                </a:extLst>
              </p:cNvPr>
              <p:cNvGrpSpPr/>
              <p:nvPr/>
            </p:nvGrpSpPr>
            <p:grpSpPr>
              <a:xfrm>
                <a:off x="3983887" y="5358975"/>
                <a:ext cx="2049157" cy="568323"/>
                <a:chOff x="3622676" y="3492499"/>
                <a:chExt cx="2575763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9" name="Freeform 15">
                  <a:extLst>
                    <a:ext uri="{FF2B5EF4-FFF2-40B4-BE49-F238E27FC236}">
                      <a16:creationId xmlns:a16="http://schemas.microsoft.com/office/drawing/2014/main" xmlns="" id="{D420033C-D4A4-45BD-8CDC-B33DD2A6350F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763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2985"/>
                    <a:gd name="connsiteY0" fmla="*/ 0 h 714375"/>
                    <a:gd name="connsiteX1" fmla="*/ 6350 w 2572985"/>
                    <a:gd name="connsiteY1" fmla="*/ 177800 h 714375"/>
                    <a:gd name="connsiteX2" fmla="*/ 9525 w 2572985"/>
                    <a:gd name="connsiteY2" fmla="*/ 266700 h 714375"/>
                    <a:gd name="connsiteX3" fmla="*/ 2460625 w 2572985"/>
                    <a:gd name="connsiteY3" fmla="*/ 273050 h 714375"/>
                    <a:gd name="connsiteX4" fmla="*/ 2457450 w 2572985"/>
                    <a:gd name="connsiteY4" fmla="*/ 587375 h 714375"/>
                    <a:gd name="connsiteX5" fmla="*/ 66675 w 2572985"/>
                    <a:gd name="connsiteY5" fmla="*/ 590550 h 714375"/>
                    <a:gd name="connsiteX6" fmla="*/ 88900 w 2572985"/>
                    <a:gd name="connsiteY6" fmla="*/ 593725 h 714375"/>
                    <a:gd name="connsiteX7" fmla="*/ 92075 w 2572985"/>
                    <a:gd name="connsiteY7" fmla="*/ 546100 h 714375"/>
                    <a:gd name="connsiteX8" fmla="*/ 0 w 2572985"/>
                    <a:gd name="connsiteY8" fmla="*/ 619125 h 714375"/>
                    <a:gd name="connsiteX9" fmla="*/ 6350 w 2572985"/>
                    <a:gd name="connsiteY9" fmla="*/ 714375 h 714375"/>
                    <a:gd name="connsiteX10" fmla="*/ 2565400 w 2572985"/>
                    <a:gd name="connsiteY10" fmla="*/ 714375 h 714375"/>
                    <a:gd name="connsiteX11" fmla="*/ 2565567 w 2572985"/>
                    <a:gd name="connsiteY11" fmla="*/ 205427 h 714375"/>
                    <a:gd name="connsiteX12" fmla="*/ 2295525 w 2572985"/>
                    <a:gd name="connsiteY12" fmla="*/ 0 h 714375"/>
                    <a:gd name="connsiteX13" fmla="*/ 225425 w 2572985"/>
                    <a:gd name="connsiteY13" fmla="*/ 0 h 714375"/>
                    <a:gd name="connsiteX0" fmla="*/ 225425 w 2575763"/>
                    <a:gd name="connsiteY0" fmla="*/ 0 h 714375"/>
                    <a:gd name="connsiteX1" fmla="*/ 6350 w 2575763"/>
                    <a:gd name="connsiteY1" fmla="*/ 177800 h 714375"/>
                    <a:gd name="connsiteX2" fmla="*/ 9525 w 2575763"/>
                    <a:gd name="connsiteY2" fmla="*/ 266700 h 714375"/>
                    <a:gd name="connsiteX3" fmla="*/ 2460625 w 2575763"/>
                    <a:gd name="connsiteY3" fmla="*/ 273050 h 714375"/>
                    <a:gd name="connsiteX4" fmla="*/ 2457450 w 2575763"/>
                    <a:gd name="connsiteY4" fmla="*/ 587375 h 714375"/>
                    <a:gd name="connsiteX5" fmla="*/ 66675 w 2575763"/>
                    <a:gd name="connsiteY5" fmla="*/ 590550 h 714375"/>
                    <a:gd name="connsiteX6" fmla="*/ 88900 w 2575763"/>
                    <a:gd name="connsiteY6" fmla="*/ 593725 h 714375"/>
                    <a:gd name="connsiteX7" fmla="*/ 92075 w 2575763"/>
                    <a:gd name="connsiteY7" fmla="*/ 546100 h 714375"/>
                    <a:gd name="connsiteX8" fmla="*/ 0 w 2575763"/>
                    <a:gd name="connsiteY8" fmla="*/ 619125 h 714375"/>
                    <a:gd name="connsiteX9" fmla="*/ 6350 w 2575763"/>
                    <a:gd name="connsiteY9" fmla="*/ 714375 h 714375"/>
                    <a:gd name="connsiteX10" fmla="*/ 2565400 w 2575763"/>
                    <a:gd name="connsiteY10" fmla="*/ 714375 h 714375"/>
                    <a:gd name="connsiteX11" fmla="*/ 2574145 w 2575763"/>
                    <a:gd name="connsiteY11" fmla="*/ 205427 h 714375"/>
                    <a:gd name="connsiteX12" fmla="*/ 2295525 w 2575763"/>
                    <a:gd name="connsiteY12" fmla="*/ 0 h 714375"/>
                    <a:gd name="connsiteX13" fmla="*/ 225425 w 2575763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763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2028" y="381110"/>
                        <a:pt x="2574145" y="205427"/>
                      </a:cubicBezTo>
                      <a:cubicBezTo>
                        <a:pt x="2488420" y="123935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50" name="Rectangle 22">
                  <a:extLst>
                    <a:ext uri="{FF2B5EF4-FFF2-40B4-BE49-F238E27FC236}">
                      <a16:creationId xmlns:a16="http://schemas.microsoft.com/office/drawing/2014/main" xmlns="" id="{8FB5D92E-F112-43EC-B293-D05FD93D71C2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xmlns="" id="{81960A70-C052-4BFA-8BC7-C390432D43C6}"/>
                  </a:ext>
                </a:extLst>
              </p:cNvPr>
              <p:cNvGrpSpPr/>
              <p:nvPr/>
            </p:nvGrpSpPr>
            <p:grpSpPr>
              <a:xfrm>
                <a:off x="4035197" y="5083389"/>
                <a:ext cx="2071096" cy="442029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7" name="Freeform 18">
                  <a:extLst>
                    <a:ext uri="{FF2B5EF4-FFF2-40B4-BE49-F238E27FC236}">
                      <a16:creationId xmlns:a16="http://schemas.microsoft.com/office/drawing/2014/main" xmlns="" id="{689A01A1-D5F9-4B95-A3D9-B22D310721E3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48" name="Freeform 19">
                  <a:extLst>
                    <a:ext uri="{FF2B5EF4-FFF2-40B4-BE49-F238E27FC236}">
                      <a16:creationId xmlns:a16="http://schemas.microsoft.com/office/drawing/2014/main" xmlns="" id="{0F2DB0B5-CB49-48C2-AEE3-D8A678186ABE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xmlns="" id="{78D609D8-F642-4559-AFB8-40C4F59D3D83}"/>
                  </a:ext>
                </a:extLst>
              </p:cNvPr>
              <p:cNvGrpSpPr/>
              <p:nvPr/>
            </p:nvGrpSpPr>
            <p:grpSpPr>
              <a:xfrm flipH="1">
                <a:off x="4155315" y="4711652"/>
                <a:ext cx="1753505" cy="486436"/>
                <a:chOff x="3622676" y="3492499"/>
                <a:chExt cx="2575177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Freeform 21">
                  <a:extLst>
                    <a:ext uri="{FF2B5EF4-FFF2-40B4-BE49-F238E27FC236}">
                      <a16:creationId xmlns:a16="http://schemas.microsoft.com/office/drawing/2014/main" xmlns="" id="{2692049D-65E9-4F98-A0F6-BFF022FAE366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5177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3535"/>
                    <a:gd name="connsiteY0" fmla="*/ 0 h 714375"/>
                    <a:gd name="connsiteX1" fmla="*/ 6350 w 2573535"/>
                    <a:gd name="connsiteY1" fmla="*/ 177800 h 714375"/>
                    <a:gd name="connsiteX2" fmla="*/ 9525 w 2573535"/>
                    <a:gd name="connsiteY2" fmla="*/ 266700 h 714375"/>
                    <a:gd name="connsiteX3" fmla="*/ 2460625 w 2573535"/>
                    <a:gd name="connsiteY3" fmla="*/ 273050 h 714375"/>
                    <a:gd name="connsiteX4" fmla="*/ 2457450 w 2573535"/>
                    <a:gd name="connsiteY4" fmla="*/ 587375 h 714375"/>
                    <a:gd name="connsiteX5" fmla="*/ 66675 w 2573535"/>
                    <a:gd name="connsiteY5" fmla="*/ 590550 h 714375"/>
                    <a:gd name="connsiteX6" fmla="*/ 88900 w 2573535"/>
                    <a:gd name="connsiteY6" fmla="*/ 593725 h 714375"/>
                    <a:gd name="connsiteX7" fmla="*/ 92075 w 2573535"/>
                    <a:gd name="connsiteY7" fmla="*/ 546100 h 714375"/>
                    <a:gd name="connsiteX8" fmla="*/ 0 w 2573535"/>
                    <a:gd name="connsiteY8" fmla="*/ 619125 h 714375"/>
                    <a:gd name="connsiteX9" fmla="*/ 6350 w 2573535"/>
                    <a:gd name="connsiteY9" fmla="*/ 714375 h 714375"/>
                    <a:gd name="connsiteX10" fmla="*/ 2565400 w 2573535"/>
                    <a:gd name="connsiteY10" fmla="*/ 714375 h 714375"/>
                    <a:gd name="connsiteX11" fmla="*/ 2567732 w 2573535"/>
                    <a:gd name="connsiteY11" fmla="*/ 201861 h 714375"/>
                    <a:gd name="connsiteX12" fmla="*/ 2295525 w 2573535"/>
                    <a:gd name="connsiteY12" fmla="*/ 0 h 714375"/>
                    <a:gd name="connsiteX13" fmla="*/ 225425 w 2573535"/>
                    <a:gd name="connsiteY13" fmla="*/ 0 h 714375"/>
                    <a:gd name="connsiteX0" fmla="*/ 225425 w 2575177"/>
                    <a:gd name="connsiteY0" fmla="*/ 0 h 714375"/>
                    <a:gd name="connsiteX1" fmla="*/ 6350 w 2575177"/>
                    <a:gd name="connsiteY1" fmla="*/ 177800 h 714375"/>
                    <a:gd name="connsiteX2" fmla="*/ 9525 w 2575177"/>
                    <a:gd name="connsiteY2" fmla="*/ 266700 h 714375"/>
                    <a:gd name="connsiteX3" fmla="*/ 2460625 w 2575177"/>
                    <a:gd name="connsiteY3" fmla="*/ 273050 h 714375"/>
                    <a:gd name="connsiteX4" fmla="*/ 2457450 w 2575177"/>
                    <a:gd name="connsiteY4" fmla="*/ 587375 h 714375"/>
                    <a:gd name="connsiteX5" fmla="*/ 66675 w 2575177"/>
                    <a:gd name="connsiteY5" fmla="*/ 590550 h 714375"/>
                    <a:gd name="connsiteX6" fmla="*/ 88900 w 2575177"/>
                    <a:gd name="connsiteY6" fmla="*/ 593725 h 714375"/>
                    <a:gd name="connsiteX7" fmla="*/ 92075 w 2575177"/>
                    <a:gd name="connsiteY7" fmla="*/ 546100 h 714375"/>
                    <a:gd name="connsiteX8" fmla="*/ 0 w 2575177"/>
                    <a:gd name="connsiteY8" fmla="*/ 619125 h 714375"/>
                    <a:gd name="connsiteX9" fmla="*/ 6350 w 2575177"/>
                    <a:gd name="connsiteY9" fmla="*/ 714375 h 714375"/>
                    <a:gd name="connsiteX10" fmla="*/ 2565400 w 2575177"/>
                    <a:gd name="connsiteY10" fmla="*/ 714375 h 714375"/>
                    <a:gd name="connsiteX11" fmla="*/ 2572743 w 2575177"/>
                    <a:gd name="connsiteY11" fmla="*/ 201861 h 714375"/>
                    <a:gd name="connsiteX12" fmla="*/ 2295525 w 2575177"/>
                    <a:gd name="connsiteY12" fmla="*/ 0 h 714375"/>
                    <a:gd name="connsiteX13" fmla="*/ 225425 w 2575177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5177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0626" y="377544"/>
                        <a:pt x="2572743" y="201861"/>
                      </a:cubicBezTo>
                      <a:cubicBezTo>
                        <a:pt x="2487018" y="120369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6" name="Rectangle 22">
                  <a:extLst>
                    <a:ext uri="{FF2B5EF4-FFF2-40B4-BE49-F238E27FC236}">
                      <a16:creationId xmlns:a16="http://schemas.microsoft.com/office/drawing/2014/main" xmlns="" id="{1404DE12-085F-43E0-B938-03FF5FD88DA8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xmlns="" id="{A7D42419-CBE9-4E73-B8C9-03E1F9BAFE09}"/>
                  </a:ext>
                </a:extLst>
              </p:cNvPr>
              <p:cNvGrpSpPr/>
              <p:nvPr/>
            </p:nvGrpSpPr>
            <p:grpSpPr>
              <a:xfrm>
                <a:off x="4203709" y="4329734"/>
                <a:ext cx="1681345" cy="465751"/>
                <a:chOff x="3622676" y="3492499"/>
                <a:chExt cx="2578868" cy="71437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3" name="Freeform 24">
                  <a:extLst>
                    <a:ext uri="{FF2B5EF4-FFF2-40B4-BE49-F238E27FC236}">
                      <a16:creationId xmlns:a16="http://schemas.microsoft.com/office/drawing/2014/main" xmlns="" id="{9DD0DA9A-F160-4186-B684-C372ABDC1B22}"/>
                    </a:ext>
                  </a:extLst>
                </p:cNvPr>
                <p:cNvSpPr/>
                <p:nvPr/>
              </p:nvSpPr>
              <p:spPr>
                <a:xfrm>
                  <a:off x="3622676" y="3492499"/>
                  <a:ext cx="2578868" cy="714375"/>
                </a:xfrm>
                <a:custGeom>
                  <a:avLst/>
                  <a:gdLst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6350 w 2559050"/>
                    <a:gd name="connsiteY2" fmla="*/ 2159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90500 w 2559050"/>
                    <a:gd name="connsiteY0" fmla="*/ 0 h 698500"/>
                    <a:gd name="connsiteX1" fmla="*/ 0 w 2559050"/>
                    <a:gd name="connsiteY1" fmla="*/ 152400 h 698500"/>
                    <a:gd name="connsiteX2" fmla="*/ 19050 w 2559050"/>
                    <a:gd name="connsiteY2" fmla="*/ 241300 h 698500"/>
                    <a:gd name="connsiteX3" fmla="*/ 2501900 w 2559050"/>
                    <a:gd name="connsiteY3" fmla="*/ 241300 h 698500"/>
                    <a:gd name="connsiteX4" fmla="*/ 2470150 w 2559050"/>
                    <a:gd name="connsiteY4" fmla="*/ 552450 h 698500"/>
                    <a:gd name="connsiteX5" fmla="*/ 76200 w 2559050"/>
                    <a:gd name="connsiteY5" fmla="*/ 565150 h 698500"/>
                    <a:gd name="connsiteX6" fmla="*/ 101600 w 2559050"/>
                    <a:gd name="connsiteY6" fmla="*/ 520700 h 698500"/>
                    <a:gd name="connsiteX7" fmla="*/ 6350 w 2559050"/>
                    <a:gd name="connsiteY7" fmla="*/ 577850 h 698500"/>
                    <a:gd name="connsiteX8" fmla="*/ 44450 w 2559050"/>
                    <a:gd name="connsiteY8" fmla="*/ 666750 h 698500"/>
                    <a:gd name="connsiteX9" fmla="*/ 2400300 w 2559050"/>
                    <a:gd name="connsiteY9" fmla="*/ 692150 h 698500"/>
                    <a:gd name="connsiteX10" fmla="*/ 2432050 w 2559050"/>
                    <a:gd name="connsiteY10" fmla="*/ 666750 h 698500"/>
                    <a:gd name="connsiteX11" fmla="*/ 2501900 w 2559050"/>
                    <a:gd name="connsiteY11" fmla="*/ 698500 h 698500"/>
                    <a:gd name="connsiteX12" fmla="*/ 2552700 w 2559050"/>
                    <a:gd name="connsiteY12" fmla="*/ 685800 h 698500"/>
                    <a:gd name="connsiteX13" fmla="*/ 2559050 w 2559050"/>
                    <a:gd name="connsiteY13" fmla="*/ 158750 h 698500"/>
                    <a:gd name="connsiteX14" fmla="*/ 2476500 w 2559050"/>
                    <a:gd name="connsiteY14" fmla="*/ 95250 h 698500"/>
                    <a:gd name="connsiteX15" fmla="*/ 520700 w 2559050"/>
                    <a:gd name="connsiteY15" fmla="*/ 184150 h 698500"/>
                    <a:gd name="connsiteX16" fmla="*/ 190500 w 2559050"/>
                    <a:gd name="connsiteY16" fmla="*/ 0 h 698500"/>
                    <a:gd name="connsiteX0" fmla="*/ 184150 w 2552700"/>
                    <a:gd name="connsiteY0" fmla="*/ 0 h 698500"/>
                    <a:gd name="connsiteX1" fmla="*/ 9525 w 2552700"/>
                    <a:gd name="connsiteY1" fmla="*/ 152400 h 698500"/>
                    <a:gd name="connsiteX2" fmla="*/ 12700 w 2552700"/>
                    <a:gd name="connsiteY2" fmla="*/ 241300 h 698500"/>
                    <a:gd name="connsiteX3" fmla="*/ 2495550 w 2552700"/>
                    <a:gd name="connsiteY3" fmla="*/ 241300 h 698500"/>
                    <a:gd name="connsiteX4" fmla="*/ 2463800 w 2552700"/>
                    <a:gd name="connsiteY4" fmla="*/ 552450 h 698500"/>
                    <a:gd name="connsiteX5" fmla="*/ 69850 w 2552700"/>
                    <a:gd name="connsiteY5" fmla="*/ 565150 h 698500"/>
                    <a:gd name="connsiteX6" fmla="*/ 95250 w 2552700"/>
                    <a:gd name="connsiteY6" fmla="*/ 520700 h 698500"/>
                    <a:gd name="connsiteX7" fmla="*/ 0 w 2552700"/>
                    <a:gd name="connsiteY7" fmla="*/ 577850 h 698500"/>
                    <a:gd name="connsiteX8" fmla="*/ 38100 w 2552700"/>
                    <a:gd name="connsiteY8" fmla="*/ 666750 h 698500"/>
                    <a:gd name="connsiteX9" fmla="*/ 2393950 w 2552700"/>
                    <a:gd name="connsiteY9" fmla="*/ 692150 h 698500"/>
                    <a:gd name="connsiteX10" fmla="*/ 2425700 w 2552700"/>
                    <a:gd name="connsiteY10" fmla="*/ 666750 h 698500"/>
                    <a:gd name="connsiteX11" fmla="*/ 2495550 w 2552700"/>
                    <a:gd name="connsiteY11" fmla="*/ 698500 h 698500"/>
                    <a:gd name="connsiteX12" fmla="*/ 2546350 w 2552700"/>
                    <a:gd name="connsiteY12" fmla="*/ 685800 h 698500"/>
                    <a:gd name="connsiteX13" fmla="*/ 2552700 w 2552700"/>
                    <a:gd name="connsiteY13" fmla="*/ 158750 h 698500"/>
                    <a:gd name="connsiteX14" fmla="*/ 2470150 w 2552700"/>
                    <a:gd name="connsiteY14" fmla="*/ 95250 h 698500"/>
                    <a:gd name="connsiteX15" fmla="*/ 514350 w 2552700"/>
                    <a:gd name="connsiteY15" fmla="*/ 184150 h 698500"/>
                    <a:gd name="connsiteX16" fmla="*/ 184150 w 2552700"/>
                    <a:gd name="connsiteY16" fmla="*/ 0 h 698500"/>
                    <a:gd name="connsiteX0" fmla="*/ 184150 w 2571750"/>
                    <a:gd name="connsiteY0" fmla="*/ 0 h 698500"/>
                    <a:gd name="connsiteX1" fmla="*/ 9525 w 2571750"/>
                    <a:gd name="connsiteY1" fmla="*/ 152400 h 698500"/>
                    <a:gd name="connsiteX2" fmla="*/ 12700 w 2571750"/>
                    <a:gd name="connsiteY2" fmla="*/ 241300 h 698500"/>
                    <a:gd name="connsiteX3" fmla="*/ 2495550 w 2571750"/>
                    <a:gd name="connsiteY3" fmla="*/ 241300 h 698500"/>
                    <a:gd name="connsiteX4" fmla="*/ 2463800 w 2571750"/>
                    <a:gd name="connsiteY4" fmla="*/ 552450 h 698500"/>
                    <a:gd name="connsiteX5" fmla="*/ 69850 w 2571750"/>
                    <a:gd name="connsiteY5" fmla="*/ 565150 h 698500"/>
                    <a:gd name="connsiteX6" fmla="*/ 95250 w 2571750"/>
                    <a:gd name="connsiteY6" fmla="*/ 520700 h 698500"/>
                    <a:gd name="connsiteX7" fmla="*/ 0 w 2571750"/>
                    <a:gd name="connsiteY7" fmla="*/ 577850 h 698500"/>
                    <a:gd name="connsiteX8" fmla="*/ 38100 w 2571750"/>
                    <a:gd name="connsiteY8" fmla="*/ 666750 h 698500"/>
                    <a:gd name="connsiteX9" fmla="*/ 2393950 w 2571750"/>
                    <a:gd name="connsiteY9" fmla="*/ 692150 h 698500"/>
                    <a:gd name="connsiteX10" fmla="*/ 2425700 w 2571750"/>
                    <a:gd name="connsiteY10" fmla="*/ 666750 h 698500"/>
                    <a:gd name="connsiteX11" fmla="*/ 2495550 w 2571750"/>
                    <a:gd name="connsiteY11" fmla="*/ 698500 h 698500"/>
                    <a:gd name="connsiteX12" fmla="*/ 2546350 w 2571750"/>
                    <a:gd name="connsiteY12" fmla="*/ 685800 h 698500"/>
                    <a:gd name="connsiteX13" fmla="*/ 2571750 w 2571750"/>
                    <a:gd name="connsiteY13" fmla="*/ 193675 h 698500"/>
                    <a:gd name="connsiteX14" fmla="*/ 2470150 w 2571750"/>
                    <a:gd name="connsiteY14" fmla="*/ 95250 h 698500"/>
                    <a:gd name="connsiteX15" fmla="*/ 514350 w 2571750"/>
                    <a:gd name="connsiteY15" fmla="*/ 184150 h 698500"/>
                    <a:gd name="connsiteX16" fmla="*/ 184150 w 2571750"/>
                    <a:gd name="connsiteY16" fmla="*/ 0 h 698500"/>
                    <a:gd name="connsiteX0" fmla="*/ 184150 w 2555875"/>
                    <a:gd name="connsiteY0" fmla="*/ 0 h 698500"/>
                    <a:gd name="connsiteX1" fmla="*/ 9525 w 2555875"/>
                    <a:gd name="connsiteY1" fmla="*/ 152400 h 698500"/>
                    <a:gd name="connsiteX2" fmla="*/ 12700 w 2555875"/>
                    <a:gd name="connsiteY2" fmla="*/ 241300 h 698500"/>
                    <a:gd name="connsiteX3" fmla="*/ 2495550 w 2555875"/>
                    <a:gd name="connsiteY3" fmla="*/ 241300 h 698500"/>
                    <a:gd name="connsiteX4" fmla="*/ 2463800 w 2555875"/>
                    <a:gd name="connsiteY4" fmla="*/ 552450 h 698500"/>
                    <a:gd name="connsiteX5" fmla="*/ 69850 w 2555875"/>
                    <a:gd name="connsiteY5" fmla="*/ 565150 h 698500"/>
                    <a:gd name="connsiteX6" fmla="*/ 95250 w 2555875"/>
                    <a:gd name="connsiteY6" fmla="*/ 520700 h 698500"/>
                    <a:gd name="connsiteX7" fmla="*/ 0 w 2555875"/>
                    <a:gd name="connsiteY7" fmla="*/ 577850 h 698500"/>
                    <a:gd name="connsiteX8" fmla="*/ 38100 w 2555875"/>
                    <a:gd name="connsiteY8" fmla="*/ 666750 h 698500"/>
                    <a:gd name="connsiteX9" fmla="*/ 2393950 w 2555875"/>
                    <a:gd name="connsiteY9" fmla="*/ 692150 h 698500"/>
                    <a:gd name="connsiteX10" fmla="*/ 2425700 w 2555875"/>
                    <a:gd name="connsiteY10" fmla="*/ 666750 h 698500"/>
                    <a:gd name="connsiteX11" fmla="*/ 2495550 w 2555875"/>
                    <a:gd name="connsiteY11" fmla="*/ 698500 h 698500"/>
                    <a:gd name="connsiteX12" fmla="*/ 2546350 w 2555875"/>
                    <a:gd name="connsiteY12" fmla="*/ 685800 h 698500"/>
                    <a:gd name="connsiteX13" fmla="*/ 2555875 w 2555875"/>
                    <a:gd name="connsiteY13" fmla="*/ 171450 h 698500"/>
                    <a:gd name="connsiteX14" fmla="*/ 2470150 w 2555875"/>
                    <a:gd name="connsiteY14" fmla="*/ 95250 h 698500"/>
                    <a:gd name="connsiteX15" fmla="*/ 514350 w 2555875"/>
                    <a:gd name="connsiteY15" fmla="*/ 184150 h 698500"/>
                    <a:gd name="connsiteX16" fmla="*/ 184150 w 2555875"/>
                    <a:gd name="connsiteY16" fmla="*/ 0 h 698500"/>
                    <a:gd name="connsiteX0" fmla="*/ 184150 w 2562506"/>
                    <a:gd name="connsiteY0" fmla="*/ 0 h 698500"/>
                    <a:gd name="connsiteX1" fmla="*/ 9525 w 2562506"/>
                    <a:gd name="connsiteY1" fmla="*/ 152400 h 698500"/>
                    <a:gd name="connsiteX2" fmla="*/ 12700 w 2562506"/>
                    <a:gd name="connsiteY2" fmla="*/ 241300 h 698500"/>
                    <a:gd name="connsiteX3" fmla="*/ 2495550 w 2562506"/>
                    <a:gd name="connsiteY3" fmla="*/ 241300 h 698500"/>
                    <a:gd name="connsiteX4" fmla="*/ 2463800 w 2562506"/>
                    <a:gd name="connsiteY4" fmla="*/ 552450 h 698500"/>
                    <a:gd name="connsiteX5" fmla="*/ 69850 w 2562506"/>
                    <a:gd name="connsiteY5" fmla="*/ 565150 h 698500"/>
                    <a:gd name="connsiteX6" fmla="*/ 95250 w 2562506"/>
                    <a:gd name="connsiteY6" fmla="*/ 520700 h 698500"/>
                    <a:gd name="connsiteX7" fmla="*/ 0 w 2562506"/>
                    <a:gd name="connsiteY7" fmla="*/ 577850 h 698500"/>
                    <a:gd name="connsiteX8" fmla="*/ 38100 w 2562506"/>
                    <a:gd name="connsiteY8" fmla="*/ 666750 h 698500"/>
                    <a:gd name="connsiteX9" fmla="*/ 2393950 w 2562506"/>
                    <a:gd name="connsiteY9" fmla="*/ 692150 h 698500"/>
                    <a:gd name="connsiteX10" fmla="*/ 2425700 w 2562506"/>
                    <a:gd name="connsiteY10" fmla="*/ 666750 h 698500"/>
                    <a:gd name="connsiteX11" fmla="*/ 2495550 w 2562506"/>
                    <a:gd name="connsiteY11" fmla="*/ 698500 h 698500"/>
                    <a:gd name="connsiteX12" fmla="*/ 2562225 w 2562506"/>
                    <a:gd name="connsiteY12" fmla="*/ 685800 h 698500"/>
                    <a:gd name="connsiteX13" fmla="*/ 2555875 w 2562506"/>
                    <a:gd name="connsiteY13" fmla="*/ 171450 h 698500"/>
                    <a:gd name="connsiteX14" fmla="*/ 2470150 w 2562506"/>
                    <a:gd name="connsiteY14" fmla="*/ 95250 h 698500"/>
                    <a:gd name="connsiteX15" fmla="*/ 514350 w 2562506"/>
                    <a:gd name="connsiteY15" fmla="*/ 184150 h 698500"/>
                    <a:gd name="connsiteX16" fmla="*/ 184150 w 2562506"/>
                    <a:gd name="connsiteY16" fmla="*/ 0 h 69850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25700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38100 w 2562506"/>
                    <a:gd name="connsiteY8" fmla="*/ 666750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4150 w 2562506"/>
                    <a:gd name="connsiteY0" fmla="*/ 0 h 692150"/>
                    <a:gd name="connsiteX1" fmla="*/ 9525 w 2562506"/>
                    <a:gd name="connsiteY1" fmla="*/ 152400 h 692150"/>
                    <a:gd name="connsiteX2" fmla="*/ 12700 w 2562506"/>
                    <a:gd name="connsiteY2" fmla="*/ 241300 h 692150"/>
                    <a:gd name="connsiteX3" fmla="*/ 2495550 w 2562506"/>
                    <a:gd name="connsiteY3" fmla="*/ 241300 h 692150"/>
                    <a:gd name="connsiteX4" fmla="*/ 2463800 w 2562506"/>
                    <a:gd name="connsiteY4" fmla="*/ 552450 h 692150"/>
                    <a:gd name="connsiteX5" fmla="*/ 69850 w 2562506"/>
                    <a:gd name="connsiteY5" fmla="*/ 565150 h 692150"/>
                    <a:gd name="connsiteX6" fmla="*/ 95250 w 2562506"/>
                    <a:gd name="connsiteY6" fmla="*/ 520700 h 692150"/>
                    <a:gd name="connsiteX7" fmla="*/ 0 w 2562506"/>
                    <a:gd name="connsiteY7" fmla="*/ 577850 h 692150"/>
                    <a:gd name="connsiteX8" fmla="*/ 9525 w 2562506"/>
                    <a:gd name="connsiteY8" fmla="*/ 688975 h 692150"/>
                    <a:gd name="connsiteX9" fmla="*/ 2393950 w 2562506"/>
                    <a:gd name="connsiteY9" fmla="*/ 692150 h 692150"/>
                    <a:gd name="connsiteX10" fmla="*/ 2435225 w 2562506"/>
                    <a:gd name="connsiteY10" fmla="*/ 666750 h 692150"/>
                    <a:gd name="connsiteX11" fmla="*/ 2479675 w 2562506"/>
                    <a:gd name="connsiteY11" fmla="*/ 692150 h 692150"/>
                    <a:gd name="connsiteX12" fmla="*/ 2562225 w 2562506"/>
                    <a:gd name="connsiteY12" fmla="*/ 685800 h 692150"/>
                    <a:gd name="connsiteX13" fmla="*/ 2555875 w 2562506"/>
                    <a:gd name="connsiteY13" fmla="*/ 171450 h 692150"/>
                    <a:gd name="connsiteX14" fmla="*/ 2470150 w 2562506"/>
                    <a:gd name="connsiteY14" fmla="*/ 95250 h 692150"/>
                    <a:gd name="connsiteX15" fmla="*/ 514350 w 2562506"/>
                    <a:gd name="connsiteY15" fmla="*/ 184150 h 692150"/>
                    <a:gd name="connsiteX16" fmla="*/ 184150 w 2562506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92075 w 2559331"/>
                    <a:gd name="connsiteY6" fmla="*/ 520700 h 692150"/>
                    <a:gd name="connsiteX7" fmla="*/ 0 w 2559331"/>
                    <a:gd name="connsiteY7" fmla="*/ 593725 h 692150"/>
                    <a:gd name="connsiteX8" fmla="*/ 6350 w 2559331"/>
                    <a:gd name="connsiteY8" fmla="*/ 688975 h 692150"/>
                    <a:gd name="connsiteX9" fmla="*/ 2390775 w 2559331"/>
                    <a:gd name="connsiteY9" fmla="*/ 692150 h 692150"/>
                    <a:gd name="connsiteX10" fmla="*/ 2432050 w 2559331"/>
                    <a:gd name="connsiteY10" fmla="*/ 6667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92375 w 2559331"/>
                    <a:gd name="connsiteY3" fmla="*/ 24130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6062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32050 w 2559331"/>
                    <a:gd name="connsiteY11" fmla="*/ 666750 h 692150"/>
                    <a:gd name="connsiteX12" fmla="*/ 2476500 w 2559331"/>
                    <a:gd name="connsiteY12" fmla="*/ 692150 h 692150"/>
                    <a:gd name="connsiteX13" fmla="*/ 2559050 w 2559331"/>
                    <a:gd name="connsiteY13" fmla="*/ 685800 h 692150"/>
                    <a:gd name="connsiteX14" fmla="*/ 2552700 w 2559331"/>
                    <a:gd name="connsiteY14" fmla="*/ 171450 h 692150"/>
                    <a:gd name="connsiteX15" fmla="*/ 2466975 w 2559331"/>
                    <a:gd name="connsiteY15" fmla="*/ 95250 h 692150"/>
                    <a:gd name="connsiteX16" fmla="*/ 511175 w 2559331"/>
                    <a:gd name="connsiteY16" fmla="*/ 184150 h 692150"/>
                    <a:gd name="connsiteX17" fmla="*/ 180975 w 2559331"/>
                    <a:gd name="connsiteY17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476500 w 2559331"/>
                    <a:gd name="connsiteY11" fmla="*/ 692150 h 692150"/>
                    <a:gd name="connsiteX12" fmla="*/ 2559050 w 2559331"/>
                    <a:gd name="connsiteY12" fmla="*/ 685800 h 692150"/>
                    <a:gd name="connsiteX13" fmla="*/ 2552700 w 2559331"/>
                    <a:gd name="connsiteY13" fmla="*/ 171450 h 692150"/>
                    <a:gd name="connsiteX14" fmla="*/ 2466975 w 2559331"/>
                    <a:gd name="connsiteY14" fmla="*/ 95250 h 692150"/>
                    <a:gd name="connsiteX15" fmla="*/ 511175 w 2559331"/>
                    <a:gd name="connsiteY15" fmla="*/ 184150 h 692150"/>
                    <a:gd name="connsiteX16" fmla="*/ 180975 w 2559331"/>
                    <a:gd name="connsiteY16" fmla="*/ 0 h 692150"/>
                    <a:gd name="connsiteX0" fmla="*/ 180975 w 2559331"/>
                    <a:gd name="connsiteY0" fmla="*/ 0 h 692150"/>
                    <a:gd name="connsiteX1" fmla="*/ 6350 w 2559331"/>
                    <a:gd name="connsiteY1" fmla="*/ 152400 h 692150"/>
                    <a:gd name="connsiteX2" fmla="*/ 9525 w 2559331"/>
                    <a:gd name="connsiteY2" fmla="*/ 241300 h 692150"/>
                    <a:gd name="connsiteX3" fmla="*/ 2454275 w 2559331"/>
                    <a:gd name="connsiteY3" fmla="*/ 234950 h 692150"/>
                    <a:gd name="connsiteX4" fmla="*/ 2454275 w 2559331"/>
                    <a:gd name="connsiteY4" fmla="*/ 552450 h 692150"/>
                    <a:gd name="connsiteX5" fmla="*/ 66675 w 2559331"/>
                    <a:gd name="connsiteY5" fmla="*/ 565150 h 692150"/>
                    <a:gd name="connsiteX6" fmla="*/ 88900 w 2559331"/>
                    <a:gd name="connsiteY6" fmla="*/ 568325 h 692150"/>
                    <a:gd name="connsiteX7" fmla="*/ 92075 w 2559331"/>
                    <a:gd name="connsiteY7" fmla="*/ 520700 h 692150"/>
                    <a:gd name="connsiteX8" fmla="*/ 0 w 2559331"/>
                    <a:gd name="connsiteY8" fmla="*/ 593725 h 692150"/>
                    <a:gd name="connsiteX9" fmla="*/ 6350 w 2559331"/>
                    <a:gd name="connsiteY9" fmla="*/ 688975 h 692150"/>
                    <a:gd name="connsiteX10" fmla="*/ 2390775 w 2559331"/>
                    <a:gd name="connsiteY10" fmla="*/ 692150 h 692150"/>
                    <a:gd name="connsiteX11" fmla="*/ 2559050 w 2559331"/>
                    <a:gd name="connsiteY11" fmla="*/ 685800 h 692150"/>
                    <a:gd name="connsiteX12" fmla="*/ 2552700 w 2559331"/>
                    <a:gd name="connsiteY12" fmla="*/ 171450 h 692150"/>
                    <a:gd name="connsiteX13" fmla="*/ 2466975 w 2559331"/>
                    <a:gd name="connsiteY13" fmla="*/ 95250 h 692150"/>
                    <a:gd name="connsiteX14" fmla="*/ 511175 w 2559331"/>
                    <a:gd name="connsiteY14" fmla="*/ 184150 h 692150"/>
                    <a:gd name="connsiteX15" fmla="*/ 180975 w 2559331"/>
                    <a:gd name="connsiteY15" fmla="*/ 0 h 692150"/>
                    <a:gd name="connsiteX0" fmla="*/ 180975 w 2559331"/>
                    <a:gd name="connsiteY0" fmla="*/ 0 h 688975"/>
                    <a:gd name="connsiteX1" fmla="*/ 6350 w 2559331"/>
                    <a:gd name="connsiteY1" fmla="*/ 152400 h 688975"/>
                    <a:gd name="connsiteX2" fmla="*/ 9525 w 2559331"/>
                    <a:gd name="connsiteY2" fmla="*/ 241300 h 688975"/>
                    <a:gd name="connsiteX3" fmla="*/ 2454275 w 2559331"/>
                    <a:gd name="connsiteY3" fmla="*/ 234950 h 688975"/>
                    <a:gd name="connsiteX4" fmla="*/ 2454275 w 2559331"/>
                    <a:gd name="connsiteY4" fmla="*/ 552450 h 688975"/>
                    <a:gd name="connsiteX5" fmla="*/ 66675 w 2559331"/>
                    <a:gd name="connsiteY5" fmla="*/ 565150 h 688975"/>
                    <a:gd name="connsiteX6" fmla="*/ 88900 w 2559331"/>
                    <a:gd name="connsiteY6" fmla="*/ 568325 h 688975"/>
                    <a:gd name="connsiteX7" fmla="*/ 92075 w 2559331"/>
                    <a:gd name="connsiteY7" fmla="*/ 520700 h 688975"/>
                    <a:gd name="connsiteX8" fmla="*/ 0 w 2559331"/>
                    <a:gd name="connsiteY8" fmla="*/ 593725 h 688975"/>
                    <a:gd name="connsiteX9" fmla="*/ 6350 w 2559331"/>
                    <a:gd name="connsiteY9" fmla="*/ 688975 h 688975"/>
                    <a:gd name="connsiteX10" fmla="*/ 2559050 w 2559331"/>
                    <a:gd name="connsiteY10" fmla="*/ 685800 h 688975"/>
                    <a:gd name="connsiteX11" fmla="*/ 2552700 w 2559331"/>
                    <a:gd name="connsiteY11" fmla="*/ 171450 h 688975"/>
                    <a:gd name="connsiteX12" fmla="*/ 2466975 w 2559331"/>
                    <a:gd name="connsiteY12" fmla="*/ 95250 h 688975"/>
                    <a:gd name="connsiteX13" fmla="*/ 511175 w 2559331"/>
                    <a:gd name="connsiteY13" fmla="*/ 184150 h 688975"/>
                    <a:gd name="connsiteX14" fmla="*/ 180975 w 25593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2231"/>
                    <a:gd name="connsiteY0" fmla="*/ 0 h 688975"/>
                    <a:gd name="connsiteX1" fmla="*/ 6350 w 2572231"/>
                    <a:gd name="connsiteY1" fmla="*/ 152400 h 688975"/>
                    <a:gd name="connsiteX2" fmla="*/ 9525 w 2572231"/>
                    <a:gd name="connsiteY2" fmla="*/ 241300 h 688975"/>
                    <a:gd name="connsiteX3" fmla="*/ 2454275 w 2572231"/>
                    <a:gd name="connsiteY3" fmla="*/ 234950 h 688975"/>
                    <a:gd name="connsiteX4" fmla="*/ 2454275 w 2572231"/>
                    <a:gd name="connsiteY4" fmla="*/ 552450 h 688975"/>
                    <a:gd name="connsiteX5" fmla="*/ 66675 w 2572231"/>
                    <a:gd name="connsiteY5" fmla="*/ 565150 h 688975"/>
                    <a:gd name="connsiteX6" fmla="*/ 88900 w 2572231"/>
                    <a:gd name="connsiteY6" fmla="*/ 568325 h 688975"/>
                    <a:gd name="connsiteX7" fmla="*/ 92075 w 2572231"/>
                    <a:gd name="connsiteY7" fmla="*/ 520700 h 688975"/>
                    <a:gd name="connsiteX8" fmla="*/ 0 w 2572231"/>
                    <a:gd name="connsiteY8" fmla="*/ 593725 h 688975"/>
                    <a:gd name="connsiteX9" fmla="*/ 6350 w 2572231"/>
                    <a:gd name="connsiteY9" fmla="*/ 688975 h 688975"/>
                    <a:gd name="connsiteX10" fmla="*/ 2559050 w 2572231"/>
                    <a:gd name="connsiteY10" fmla="*/ 685800 h 688975"/>
                    <a:gd name="connsiteX11" fmla="*/ 2552700 w 2572231"/>
                    <a:gd name="connsiteY11" fmla="*/ 171450 h 688975"/>
                    <a:gd name="connsiteX12" fmla="*/ 2466975 w 2572231"/>
                    <a:gd name="connsiteY12" fmla="*/ 95250 h 688975"/>
                    <a:gd name="connsiteX13" fmla="*/ 511175 w 2572231"/>
                    <a:gd name="connsiteY13" fmla="*/ 184150 h 688975"/>
                    <a:gd name="connsiteX14" fmla="*/ 180975 w 2572231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4798"/>
                    <a:gd name="connsiteY0" fmla="*/ 0 h 688975"/>
                    <a:gd name="connsiteX1" fmla="*/ 6350 w 2574798"/>
                    <a:gd name="connsiteY1" fmla="*/ 152400 h 688975"/>
                    <a:gd name="connsiteX2" fmla="*/ 9525 w 2574798"/>
                    <a:gd name="connsiteY2" fmla="*/ 241300 h 688975"/>
                    <a:gd name="connsiteX3" fmla="*/ 2454275 w 2574798"/>
                    <a:gd name="connsiteY3" fmla="*/ 234950 h 688975"/>
                    <a:gd name="connsiteX4" fmla="*/ 2454275 w 2574798"/>
                    <a:gd name="connsiteY4" fmla="*/ 552450 h 688975"/>
                    <a:gd name="connsiteX5" fmla="*/ 66675 w 2574798"/>
                    <a:gd name="connsiteY5" fmla="*/ 565150 h 688975"/>
                    <a:gd name="connsiteX6" fmla="*/ 88900 w 2574798"/>
                    <a:gd name="connsiteY6" fmla="*/ 568325 h 688975"/>
                    <a:gd name="connsiteX7" fmla="*/ 92075 w 2574798"/>
                    <a:gd name="connsiteY7" fmla="*/ 520700 h 688975"/>
                    <a:gd name="connsiteX8" fmla="*/ 0 w 2574798"/>
                    <a:gd name="connsiteY8" fmla="*/ 593725 h 688975"/>
                    <a:gd name="connsiteX9" fmla="*/ 6350 w 2574798"/>
                    <a:gd name="connsiteY9" fmla="*/ 688975 h 688975"/>
                    <a:gd name="connsiteX10" fmla="*/ 2562225 w 2574798"/>
                    <a:gd name="connsiteY10" fmla="*/ 666750 h 688975"/>
                    <a:gd name="connsiteX11" fmla="*/ 2552700 w 2574798"/>
                    <a:gd name="connsiteY11" fmla="*/ 171450 h 688975"/>
                    <a:gd name="connsiteX12" fmla="*/ 2466975 w 2574798"/>
                    <a:gd name="connsiteY12" fmla="*/ 95250 h 688975"/>
                    <a:gd name="connsiteX13" fmla="*/ 511175 w 2574798"/>
                    <a:gd name="connsiteY13" fmla="*/ 184150 h 688975"/>
                    <a:gd name="connsiteX14" fmla="*/ 180975 w 257479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7418"/>
                    <a:gd name="connsiteY0" fmla="*/ 0 h 688975"/>
                    <a:gd name="connsiteX1" fmla="*/ 6350 w 2577418"/>
                    <a:gd name="connsiteY1" fmla="*/ 152400 h 688975"/>
                    <a:gd name="connsiteX2" fmla="*/ 9525 w 2577418"/>
                    <a:gd name="connsiteY2" fmla="*/ 241300 h 688975"/>
                    <a:gd name="connsiteX3" fmla="*/ 2454275 w 2577418"/>
                    <a:gd name="connsiteY3" fmla="*/ 234950 h 688975"/>
                    <a:gd name="connsiteX4" fmla="*/ 2454275 w 2577418"/>
                    <a:gd name="connsiteY4" fmla="*/ 552450 h 688975"/>
                    <a:gd name="connsiteX5" fmla="*/ 66675 w 2577418"/>
                    <a:gd name="connsiteY5" fmla="*/ 565150 h 688975"/>
                    <a:gd name="connsiteX6" fmla="*/ 88900 w 2577418"/>
                    <a:gd name="connsiteY6" fmla="*/ 568325 h 688975"/>
                    <a:gd name="connsiteX7" fmla="*/ 92075 w 2577418"/>
                    <a:gd name="connsiteY7" fmla="*/ 520700 h 688975"/>
                    <a:gd name="connsiteX8" fmla="*/ 0 w 2577418"/>
                    <a:gd name="connsiteY8" fmla="*/ 593725 h 688975"/>
                    <a:gd name="connsiteX9" fmla="*/ 6350 w 2577418"/>
                    <a:gd name="connsiteY9" fmla="*/ 688975 h 688975"/>
                    <a:gd name="connsiteX10" fmla="*/ 2565400 w 2577418"/>
                    <a:gd name="connsiteY10" fmla="*/ 688975 h 688975"/>
                    <a:gd name="connsiteX11" fmla="*/ 2552700 w 2577418"/>
                    <a:gd name="connsiteY11" fmla="*/ 171450 h 688975"/>
                    <a:gd name="connsiteX12" fmla="*/ 2466975 w 2577418"/>
                    <a:gd name="connsiteY12" fmla="*/ 95250 h 688975"/>
                    <a:gd name="connsiteX13" fmla="*/ 511175 w 2577418"/>
                    <a:gd name="connsiteY13" fmla="*/ 184150 h 688975"/>
                    <a:gd name="connsiteX14" fmla="*/ 180975 w 2577418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54275 w 2570812"/>
                    <a:gd name="connsiteY3" fmla="*/ 2349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4275 w 2570812"/>
                    <a:gd name="connsiteY4" fmla="*/ 552450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511175 w 2570812"/>
                    <a:gd name="connsiteY13" fmla="*/ 1841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485775 w 2570812"/>
                    <a:gd name="connsiteY13" fmla="*/ 171450 h 688975"/>
                    <a:gd name="connsiteX14" fmla="*/ 180975 w 2570812"/>
                    <a:gd name="connsiteY14" fmla="*/ 0 h 68897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466975 w 2570812"/>
                    <a:gd name="connsiteY12" fmla="*/ 95250 h 688975"/>
                    <a:gd name="connsiteX13" fmla="*/ 180975 w 2570812"/>
                    <a:gd name="connsiteY13" fmla="*/ 0 h 688975"/>
                    <a:gd name="connsiteX0" fmla="*/ 180975 w 2570812"/>
                    <a:gd name="connsiteY0" fmla="*/ 31750 h 720725"/>
                    <a:gd name="connsiteX1" fmla="*/ 6350 w 2570812"/>
                    <a:gd name="connsiteY1" fmla="*/ 184150 h 720725"/>
                    <a:gd name="connsiteX2" fmla="*/ 9525 w 2570812"/>
                    <a:gd name="connsiteY2" fmla="*/ 273050 h 720725"/>
                    <a:gd name="connsiteX3" fmla="*/ 2460625 w 2570812"/>
                    <a:gd name="connsiteY3" fmla="*/ 279400 h 720725"/>
                    <a:gd name="connsiteX4" fmla="*/ 2457450 w 2570812"/>
                    <a:gd name="connsiteY4" fmla="*/ 593725 h 720725"/>
                    <a:gd name="connsiteX5" fmla="*/ 66675 w 2570812"/>
                    <a:gd name="connsiteY5" fmla="*/ 596900 h 720725"/>
                    <a:gd name="connsiteX6" fmla="*/ 88900 w 2570812"/>
                    <a:gd name="connsiteY6" fmla="*/ 600075 h 720725"/>
                    <a:gd name="connsiteX7" fmla="*/ 92075 w 2570812"/>
                    <a:gd name="connsiteY7" fmla="*/ 552450 h 720725"/>
                    <a:gd name="connsiteX8" fmla="*/ 0 w 2570812"/>
                    <a:gd name="connsiteY8" fmla="*/ 625475 h 720725"/>
                    <a:gd name="connsiteX9" fmla="*/ 6350 w 2570812"/>
                    <a:gd name="connsiteY9" fmla="*/ 720725 h 720725"/>
                    <a:gd name="connsiteX10" fmla="*/ 2565400 w 2570812"/>
                    <a:gd name="connsiteY10" fmla="*/ 720725 h 720725"/>
                    <a:gd name="connsiteX11" fmla="*/ 2552700 w 2570812"/>
                    <a:gd name="connsiteY11" fmla="*/ 203200 h 720725"/>
                    <a:gd name="connsiteX12" fmla="*/ 2336800 w 2570812"/>
                    <a:gd name="connsiteY12" fmla="*/ 0 h 720725"/>
                    <a:gd name="connsiteX13" fmla="*/ 180975 w 2570812"/>
                    <a:gd name="connsiteY13" fmla="*/ 31750 h 720725"/>
                    <a:gd name="connsiteX0" fmla="*/ 180975 w 2570812"/>
                    <a:gd name="connsiteY0" fmla="*/ 0 h 688975"/>
                    <a:gd name="connsiteX1" fmla="*/ 6350 w 2570812"/>
                    <a:gd name="connsiteY1" fmla="*/ 152400 h 688975"/>
                    <a:gd name="connsiteX2" fmla="*/ 9525 w 2570812"/>
                    <a:gd name="connsiteY2" fmla="*/ 241300 h 688975"/>
                    <a:gd name="connsiteX3" fmla="*/ 2460625 w 2570812"/>
                    <a:gd name="connsiteY3" fmla="*/ 247650 h 688975"/>
                    <a:gd name="connsiteX4" fmla="*/ 2457450 w 2570812"/>
                    <a:gd name="connsiteY4" fmla="*/ 561975 h 688975"/>
                    <a:gd name="connsiteX5" fmla="*/ 66675 w 2570812"/>
                    <a:gd name="connsiteY5" fmla="*/ 565150 h 688975"/>
                    <a:gd name="connsiteX6" fmla="*/ 88900 w 2570812"/>
                    <a:gd name="connsiteY6" fmla="*/ 568325 h 688975"/>
                    <a:gd name="connsiteX7" fmla="*/ 92075 w 2570812"/>
                    <a:gd name="connsiteY7" fmla="*/ 520700 h 688975"/>
                    <a:gd name="connsiteX8" fmla="*/ 0 w 2570812"/>
                    <a:gd name="connsiteY8" fmla="*/ 593725 h 688975"/>
                    <a:gd name="connsiteX9" fmla="*/ 6350 w 2570812"/>
                    <a:gd name="connsiteY9" fmla="*/ 688975 h 688975"/>
                    <a:gd name="connsiteX10" fmla="*/ 2565400 w 2570812"/>
                    <a:gd name="connsiteY10" fmla="*/ 688975 h 688975"/>
                    <a:gd name="connsiteX11" fmla="*/ 2552700 w 2570812"/>
                    <a:gd name="connsiteY11" fmla="*/ 171450 h 688975"/>
                    <a:gd name="connsiteX12" fmla="*/ 2352675 w 2570812"/>
                    <a:gd name="connsiteY12" fmla="*/ 19050 h 688975"/>
                    <a:gd name="connsiteX13" fmla="*/ 180975 w 2570812"/>
                    <a:gd name="connsiteY13" fmla="*/ 0 h 6889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52675 w 2570812"/>
                    <a:gd name="connsiteY12" fmla="*/ 4445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308225 w 2570812"/>
                    <a:gd name="connsiteY12" fmla="*/ 1270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0812"/>
                    <a:gd name="connsiteY0" fmla="*/ 0 h 714375"/>
                    <a:gd name="connsiteX1" fmla="*/ 6350 w 2570812"/>
                    <a:gd name="connsiteY1" fmla="*/ 177800 h 714375"/>
                    <a:gd name="connsiteX2" fmla="*/ 9525 w 2570812"/>
                    <a:gd name="connsiteY2" fmla="*/ 266700 h 714375"/>
                    <a:gd name="connsiteX3" fmla="*/ 2460625 w 2570812"/>
                    <a:gd name="connsiteY3" fmla="*/ 273050 h 714375"/>
                    <a:gd name="connsiteX4" fmla="*/ 2457450 w 2570812"/>
                    <a:gd name="connsiteY4" fmla="*/ 587375 h 714375"/>
                    <a:gd name="connsiteX5" fmla="*/ 66675 w 2570812"/>
                    <a:gd name="connsiteY5" fmla="*/ 590550 h 714375"/>
                    <a:gd name="connsiteX6" fmla="*/ 88900 w 2570812"/>
                    <a:gd name="connsiteY6" fmla="*/ 593725 h 714375"/>
                    <a:gd name="connsiteX7" fmla="*/ 92075 w 2570812"/>
                    <a:gd name="connsiteY7" fmla="*/ 546100 h 714375"/>
                    <a:gd name="connsiteX8" fmla="*/ 0 w 2570812"/>
                    <a:gd name="connsiteY8" fmla="*/ 619125 h 714375"/>
                    <a:gd name="connsiteX9" fmla="*/ 6350 w 2570812"/>
                    <a:gd name="connsiteY9" fmla="*/ 714375 h 714375"/>
                    <a:gd name="connsiteX10" fmla="*/ 2565400 w 2570812"/>
                    <a:gd name="connsiteY10" fmla="*/ 714375 h 714375"/>
                    <a:gd name="connsiteX11" fmla="*/ 2552700 w 2570812"/>
                    <a:gd name="connsiteY11" fmla="*/ 196850 h 714375"/>
                    <a:gd name="connsiteX12" fmla="*/ 2295525 w 2570812"/>
                    <a:gd name="connsiteY12" fmla="*/ 0 h 714375"/>
                    <a:gd name="connsiteX13" fmla="*/ 225425 w 2570812"/>
                    <a:gd name="connsiteY13" fmla="*/ 0 h 714375"/>
                    <a:gd name="connsiteX0" fmla="*/ 225425 w 2578868"/>
                    <a:gd name="connsiteY0" fmla="*/ 0 h 714375"/>
                    <a:gd name="connsiteX1" fmla="*/ 6350 w 2578868"/>
                    <a:gd name="connsiteY1" fmla="*/ 177800 h 714375"/>
                    <a:gd name="connsiteX2" fmla="*/ 9525 w 2578868"/>
                    <a:gd name="connsiteY2" fmla="*/ 266700 h 714375"/>
                    <a:gd name="connsiteX3" fmla="*/ 2460625 w 2578868"/>
                    <a:gd name="connsiteY3" fmla="*/ 273050 h 714375"/>
                    <a:gd name="connsiteX4" fmla="*/ 2457450 w 2578868"/>
                    <a:gd name="connsiteY4" fmla="*/ 587375 h 714375"/>
                    <a:gd name="connsiteX5" fmla="*/ 66675 w 2578868"/>
                    <a:gd name="connsiteY5" fmla="*/ 590550 h 714375"/>
                    <a:gd name="connsiteX6" fmla="*/ 88900 w 2578868"/>
                    <a:gd name="connsiteY6" fmla="*/ 593725 h 714375"/>
                    <a:gd name="connsiteX7" fmla="*/ 92075 w 2578868"/>
                    <a:gd name="connsiteY7" fmla="*/ 546100 h 714375"/>
                    <a:gd name="connsiteX8" fmla="*/ 0 w 2578868"/>
                    <a:gd name="connsiteY8" fmla="*/ 619125 h 714375"/>
                    <a:gd name="connsiteX9" fmla="*/ 6350 w 2578868"/>
                    <a:gd name="connsiteY9" fmla="*/ 714375 h 714375"/>
                    <a:gd name="connsiteX10" fmla="*/ 2565400 w 2578868"/>
                    <a:gd name="connsiteY10" fmla="*/ 714375 h 714375"/>
                    <a:gd name="connsiteX11" fmla="*/ 2578868 w 2578868"/>
                    <a:gd name="connsiteY11" fmla="*/ 202083 h 714375"/>
                    <a:gd name="connsiteX12" fmla="*/ 2295525 w 2578868"/>
                    <a:gd name="connsiteY12" fmla="*/ 0 h 714375"/>
                    <a:gd name="connsiteX13" fmla="*/ 225425 w 2578868"/>
                    <a:gd name="connsiteY1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8868" h="714375">
                      <a:moveTo>
                        <a:pt x="225425" y="0"/>
                      </a:moveTo>
                      <a:lnTo>
                        <a:pt x="6350" y="177800"/>
                      </a:lnTo>
                      <a:lnTo>
                        <a:pt x="9525" y="266700"/>
                      </a:lnTo>
                      <a:lnTo>
                        <a:pt x="2460625" y="273050"/>
                      </a:lnTo>
                      <a:cubicBezTo>
                        <a:pt x="2459567" y="377825"/>
                        <a:pt x="2458508" y="482600"/>
                        <a:pt x="2457450" y="587375"/>
                      </a:cubicBezTo>
                      <a:lnTo>
                        <a:pt x="66675" y="590550"/>
                      </a:lnTo>
                      <a:cubicBezTo>
                        <a:pt x="69850" y="588433"/>
                        <a:pt x="85725" y="595842"/>
                        <a:pt x="88900" y="593725"/>
                      </a:cubicBezTo>
                      <a:lnTo>
                        <a:pt x="92075" y="546100"/>
                      </a:lnTo>
                      <a:lnTo>
                        <a:pt x="0" y="619125"/>
                      </a:lnTo>
                      <a:lnTo>
                        <a:pt x="6350" y="714375"/>
                      </a:lnTo>
                      <a:lnTo>
                        <a:pt x="2565400" y="714375"/>
                      </a:lnTo>
                      <a:cubicBezTo>
                        <a:pt x="2583392" y="672042"/>
                        <a:pt x="2576751" y="377766"/>
                        <a:pt x="2578868" y="202083"/>
                      </a:cubicBezTo>
                      <a:cubicBezTo>
                        <a:pt x="2493143" y="120591"/>
                        <a:pt x="2381250" y="65617"/>
                        <a:pt x="2295525" y="0"/>
                      </a:cubicBezTo>
                      <a:lnTo>
                        <a:pt x="2254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4" name="Rectangle 22">
                  <a:extLst>
                    <a:ext uri="{FF2B5EF4-FFF2-40B4-BE49-F238E27FC236}">
                      <a16:creationId xmlns:a16="http://schemas.microsoft.com/office/drawing/2014/main" xmlns="" id="{D27484E1-F8D9-48B6-97C3-DA5238FF168B}"/>
                    </a:ext>
                  </a:extLst>
                </p:cNvPr>
                <p:cNvSpPr/>
                <p:nvPr/>
              </p:nvSpPr>
              <p:spPr>
                <a:xfrm>
                  <a:off x="3707904" y="3762375"/>
                  <a:ext cx="2376264" cy="321543"/>
                </a:xfrm>
                <a:custGeom>
                  <a:avLst/>
                  <a:gdLst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  <a:gd name="connsiteX0" fmla="*/ 0 w 2376264"/>
                    <a:gd name="connsiteY0" fmla="*/ 0 h 321543"/>
                    <a:gd name="connsiteX1" fmla="*/ 2376264 w 2376264"/>
                    <a:gd name="connsiteY1" fmla="*/ 0 h 321543"/>
                    <a:gd name="connsiteX2" fmla="*/ 2376264 w 2376264"/>
                    <a:gd name="connsiteY2" fmla="*/ 321543 h 321543"/>
                    <a:gd name="connsiteX3" fmla="*/ 0 w 2376264"/>
                    <a:gd name="connsiteY3" fmla="*/ 321543 h 321543"/>
                    <a:gd name="connsiteX4" fmla="*/ 0 w 2376264"/>
                    <a:gd name="connsiteY4" fmla="*/ 0 h 32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264" h="321543">
                      <a:moveTo>
                        <a:pt x="0" y="0"/>
                      </a:moveTo>
                      <a:lnTo>
                        <a:pt x="2376264" y="0"/>
                      </a:lnTo>
                      <a:lnTo>
                        <a:pt x="2376264" y="321543"/>
                      </a:lnTo>
                      <a:lnTo>
                        <a:pt x="0" y="321543"/>
                      </a:lnTo>
                      <a:cubicBezTo>
                        <a:pt x="34925" y="258812"/>
                        <a:pt x="50800" y="110356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xmlns="" id="{08107FCF-E08C-402B-AF7B-1DB4E80494B3}"/>
                  </a:ext>
                </a:extLst>
              </p:cNvPr>
              <p:cNvGrpSpPr/>
              <p:nvPr/>
            </p:nvGrpSpPr>
            <p:grpSpPr>
              <a:xfrm>
                <a:off x="4117666" y="4061275"/>
                <a:ext cx="1832471" cy="391100"/>
                <a:chOff x="3644106" y="3130550"/>
                <a:chExt cx="2603340" cy="555625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Freeform 27">
                  <a:extLst>
                    <a:ext uri="{FF2B5EF4-FFF2-40B4-BE49-F238E27FC236}">
                      <a16:creationId xmlns:a16="http://schemas.microsoft.com/office/drawing/2014/main" xmlns="" id="{281FE338-E982-43B0-87B4-16D1BC8C4018}"/>
                    </a:ext>
                  </a:extLst>
                </p:cNvPr>
                <p:cNvSpPr/>
                <p:nvPr/>
              </p:nvSpPr>
              <p:spPr>
                <a:xfrm>
                  <a:off x="3644106" y="3130550"/>
                  <a:ext cx="2603340" cy="555625"/>
                </a:xfrm>
                <a:custGeom>
                  <a:avLst/>
                  <a:gdLst>
                    <a:gd name="connsiteX0" fmla="*/ 47625 w 2552700"/>
                    <a:gd name="connsiteY0" fmla="*/ 374650 h 685800"/>
                    <a:gd name="connsiteX1" fmla="*/ 0 w 2552700"/>
                    <a:gd name="connsiteY1" fmla="*/ 422275 h 685800"/>
                    <a:gd name="connsiteX2" fmla="*/ 447675 w 2552700"/>
                    <a:gd name="connsiteY2" fmla="*/ 685800 h 685800"/>
                    <a:gd name="connsiteX3" fmla="*/ 2549525 w 2552700"/>
                    <a:gd name="connsiteY3" fmla="*/ 615950 h 685800"/>
                    <a:gd name="connsiteX4" fmla="*/ 2552700 w 2552700"/>
                    <a:gd name="connsiteY4" fmla="*/ 273050 h 685800"/>
                    <a:gd name="connsiteX5" fmla="*/ 1384300 w 2552700"/>
                    <a:gd name="connsiteY5" fmla="*/ 0 h 685800"/>
                    <a:gd name="connsiteX6" fmla="*/ 6350 w 2552700"/>
                    <a:gd name="connsiteY6" fmla="*/ 168275 h 685800"/>
                    <a:gd name="connsiteX7" fmla="*/ 3175 w 2552700"/>
                    <a:gd name="connsiteY7" fmla="*/ 206375 h 685800"/>
                    <a:gd name="connsiteX8" fmla="*/ 463550 w 2552700"/>
                    <a:gd name="connsiteY8" fmla="*/ 374650 h 685800"/>
                    <a:gd name="connsiteX9" fmla="*/ 2520950 w 2552700"/>
                    <a:gd name="connsiteY9" fmla="*/ 333375 h 685800"/>
                    <a:gd name="connsiteX10" fmla="*/ 2501900 w 2552700"/>
                    <a:gd name="connsiteY10" fmla="*/ 549275 h 685800"/>
                    <a:gd name="connsiteX11" fmla="*/ 473075 w 2552700"/>
                    <a:gd name="connsiteY11" fmla="*/ 622300 h 685800"/>
                    <a:gd name="connsiteX12" fmla="*/ 47625 w 2552700"/>
                    <a:gd name="connsiteY12" fmla="*/ 374650 h 685800"/>
                    <a:gd name="connsiteX0" fmla="*/ 47625 w 2552700"/>
                    <a:gd name="connsiteY0" fmla="*/ 263525 h 574675"/>
                    <a:gd name="connsiteX1" fmla="*/ 0 w 2552700"/>
                    <a:gd name="connsiteY1" fmla="*/ 311150 h 574675"/>
                    <a:gd name="connsiteX2" fmla="*/ 447675 w 2552700"/>
                    <a:gd name="connsiteY2" fmla="*/ 574675 h 574675"/>
                    <a:gd name="connsiteX3" fmla="*/ 2549525 w 2552700"/>
                    <a:gd name="connsiteY3" fmla="*/ 504825 h 574675"/>
                    <a:gd name="connsiteX4" fmla="*/ 2552700 w 2552700"/>
                    <a:gd name="connsiteY4" fmla="*/ 161925 h 574675"/>
                    <a:gd name="connsiteX5" fmla="*/ 1552575 w 2552700"/>
                    <a:gd name="connsiteY5" fmla="*/ 0 h 574675"/>
                    <a:gd name="connsiteX6" fmla="*/ 6350 w 2552700"/>
                    <a:gd name="connsiteY6" fmla="*/ 57150 h 574675"/>
                    <a:gd name="connsiteX7" fmla="*/ 3175 w 2552700"/>
                    <a:gd name="connsiteY7" fmla="*/ 95250 h 574675"/>
                    <a:gd name="connsiteX8" fmla="*/ 463550 w 2552700"/>
                    <a:gd name="connsiteY8" fmla="*/ 263525 h 574675"/>
                    <a:gd name="connsiteX9" fmla="*/ 2520950 w 2552700"/>
                    <a:gd name="connsiteY9" fmla="*/ 222250 h 574675"/>
                    <a:gd name="connsiteX10" fmla="*/ 2501900 w 2552700"/>
                    <a:gd name="connsiteY10" fmla="*/ 438150 h 574675"/>
                    <a:gd name="connsiteX11" fmla="*/ 473075 w 2552700"/>
                    <a:gd name="connsiteY11" fmla="*/ 511175 h 574675"/>
                    <a:gd name="connsiteX12" fmla="*/ 47625 w 2552700"/>
                    <a:gd name="connsiteY12" fmla="*/ 263525 h 574675"/>
                    <a:gd name="connsiteX0" fmla="*/ 47625 w 2552700"/>
                    <a:gd name="connsiteY0" fmla="*/ 244475 h 555625"/>
                    <a:gd name="connsiteX1" fmla="*/ 0 w 2552700"/>
                    <a:gd name="connsiteY1" fmla="*/ 292100 h 555625"/>
                    <a:gd name="connsiteX2" fmla="*/ 447675 w 2552700"/>
                    <a:gd name="connsiteY2" fmla="*/ 555625 h 555625"/>
                    <a:gd name="connsiteX3" fmla="*/ 2549525 w 2552700"/>
                    <a:gd name="connsiteY3" fmla="*/ 485775 h 555625"/>
                    <a:gd name="connsiteX4" fmla="*/ 2552700 w 2552700"/>
                    <a:gd name="connsiteY4" fmla="*/ 142875 h 555625"/>
                    <a:gd name="connsiteX5" fmla="*/ 1606550 w 2552700"/>
                    <a:gd name="connsiteY5" fmla="*/ 0 h 555625"/>
                    <a:gd name="connsiteX6" fmla="*/ 6350 w 2552700"/>
                    <a:gd name="connsiteY6" fmla="*/ 38100 h 555625"/>
                    <a:gd name="connsiteX7" fmla="*/ 3175 w 2552700"/>
                    <a:gd name="connsiteY7" fmla="*/ 76200 h 555625"/>
                    <a:gd name="connsiteX8" fmla="*/ 463550 w 2552700"/>
                    <a:gd name="connsiteY8" fmla="*/ 244475 h 555625"/>
                    <a:gd name="connsiteX9" fmla="*/ 2520950 w 2552700"/>
                    <a:gd name="connsiteY9" fmla="*/ 203200 h 555625"/>
                    <a:gd name="connsiteX10" fmla="*/ 2501900 w 2552700"/>
                    <a:gd name="connsiteY10" fmla="*/ 419100 h 555625"/>
                    <a:gd name="connsiteX11" fmla="*/ 473075 w 2552700"/>
                    <a:gd name="connsiteY11" fmla="*/ 492125 h 555625"/>
                    <a:gd name="connsiteX12" fmla="*/ 47625 w 2552700"/>
                    <a:gd name="connsiteY12" fmla="*/ 244475 h 555625"/>
                    <a:gd name="connsiteX0" fmla="*/ 47625 w 2585519"/>
                    <a:gd name="connsiteY0" fmla="*/ 244475 h 555625"/>
                    <a:gd name="connsiteX1" fmla="*/ 0 w 2585519"/>
                    <a:gd name="connsiteY1" fmla="*/ 292100 h 555625"/>
                    <a:gd name="connsiteX2" fmla="*/ 447675 w 2585519"/>
                    <a:gd name="connsiteY2" fmla="*/ 555625 h 555625"/>
                    <a:gd name="connsiteX3" fmla="*/ 2549525 w 2585519"/>
                    <a:gd name="connsiteY3" fmla="*/ 485775 h 555625"/>
                    <a:gd name="connsiteX4" fmla="*/ 2552700 w 2585519"/>
                    <a:gd name="connsiteY4" fmla="*/ 142875 h 555625"/>
                    <a:gd name="connsiteX5" fmla="*/ 1606550 w 2585519"/>
                    <a:gd name="connsiteY5" fmla="*/ 0 h 555625"/>
                    <a:gd name="connsiteX6" fmla="*/ 6350 w 2585519"/>
                    <a:gd name="connsiteY6" fmla="*/ 38100 h 555625"/>
                    <a:gd name="connsiteX7" fmla="*/ 3175 w 2585519"/>
                    <a:gd name="connsiteY7" fmla="*/ 76200 h 555625"/>
                    <a:gd name="connsiteX8" fmla="*/ 463550 w 2585519"/>
                    <a:gd name="connsiteY8" fmla="*/ 244475 h 555625"/>
                    <a:gd name="connsiteX9" fmla="*/ 2520950 w 2585519"/>
                    <a:gd name="connsiteY9" fmla="*/ 203200 h 555625"/>
                    <a:gd name="connsiteX10" fmla="*/ 2501900 w 2585519"/>
                    <a:gd name="connsiteY10" fmla="*/ 419100 h 555625"/>
                    <a:gd name="connsiteX11" fmla="*/ 473075 w 2585519"/>
                    <a:gd name="connsiteY11" fmla="*/ 492125 h 555625"/>
                    <a:gd name="connsiteX12" fmla="*/ 47625 w 2585519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520950 w 2599371"/>
                    <a:gd name="connsiteY9" fmla="*/ 203200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01900 w 2599371"/>
                    <a:gd name="connsiteY10" fmla="*/ 41910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501900 w 2599371"/>
                    <a:gd name="connsiteY11" fmla="*/ 41910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527300 w 2599371"/>
                    <a:gd name="connsiteY10" fmla="*/ 307975 h 555625"/>
                    <a:gd name="connsiteX11" fmla="*/ 2479675 w 2599371"/>
                    <a:gd name="connsiteY11" fmla="*/ 425450 h 555625"/>
                    <a:gd name="connsiteX12" fmla="*/ 473075 w 2599371"/>
                    <a:gd name="connsiteY12" fmla="*/ 492125 h 555625"/>
                    <a:gd name="connsiteX13" fmla="*/ 47625 w 2599371"/>
                    <a:gd name="connsiteY13" fmla="*/ 244475 h 555625"/>
                    <a:gd name="connsiteX0" fmla="*/ 47625 w 2740156"/>
                    <a:gd name="connsiteY0" fmla="*/ 244475 h 555625"/>
                    <a:gd name="connsiteX1" fmla="*/ 0 w 2740156"/>
                    <a:gd name="connsiteY1" fmla="*/ 292100 h 555625"/>
                    <a:gd name="connsiteX2" fmla="*/ 447675 w 2740156"/>
                    <a:gd name="connsiteY2" fmla="*/ 555625 h 555625"/>
                    <a:gd name="connsiteX3" fmla="*/ 2549525 w 2740156"/>
                    <a:gd name="connsiteY3" fmla="*/ 485775 h 555625"/>
                    <a:gd name="connsiteX4" fmla="*/ 2552700 w 2740156"/>
                    <a:gd name="connsiteY4" fmla="*/ 142875 h 555625"/>
                    <a:gd name="connsiteX5" fmla="*/ 1606550 w 2740156"/>
                    <a:gd name="connsiteY5" fmla="*/ 0 h 555625"/>
                    <a:gd name="connsiteX6" fmla="*/ 6350 w 2740156"/>
                    <a:gd name="connsiteY6" fmla="*/ 38100 h 555625"/>
                    <a:gd name="connsiteX7" fmla="*/ 3175 w 2740156"/>
                    <a:gd name="connsiteY7" fmla="*/ 76200 h 555625"/>
                    <a:gd name="connsiteX8" fmla="*/ 463550 w 2740156"/>
                    <a:gd name="connsiteY8" fmla="*/ 244475 h 555625"/>
                    <a:gd name="connsiteX9" fmla="*/ 2495550 w 2740156"/>
                    <a:gd name="connsiteY9" fmla="*/ 206375 h 555625"/>
                    <a:gd name="connsiteX10" fmla="*/ 2479675 w 2740156"/>
                    <a:gd name="connsiteY10" fmla="*/ 425450 h 555625"/>
                    <a:gd name="connsiteX11" fmla="*/ 473075 w 2740156"/>
                    <a:gd name="connsiteY11" fmla="*/ 492125 h 555625"/>
                    <a:gd name="connsiteX12" fmla="*/ 47625 w 2740156"/>
                    <a:gd name="connsiteY12" fmla="*/ 244475 h 555625"/>
                    <a:gd name="connsiteX0" fmla="*/ 47625 w 2646925"/>
                    <a:gd name="connsiteY0" fmla="*/ 244475 h 555625"/>
                    <a:gd name="connsiteX1" fmla="*/ 0 w 2646925"/>
                    <a:gd name="connsiteY1" fmla="*/ 292100 h 555625"/>
                    <a:gd name="connsiteX2" fmla="*/ 447675 w 2646925"/>
                    <a:gd name="connsiteY2" fmla="*/ 555625 h 555625"/>
                    <a:gd name="connsiteX3" fmla="*/ 2549525 w 2646925"/>
                    <a:gd name="connsiteY3" fmla="*/ 485775 h 555625"/>
                    <a:gd name="connsiteX4" fmla="*/ 2552700 w 2646925"/>
                    <a:gd name="connsiteY4" fmla="*/ 142875 h 555625"/>
                    <a:gd name="connsiteX5" fmla="*/ 1606550 w 2646925"/>
                    <a:gd name="connsiteY5" fmla="*/ 0 h 555625"/>
                    <a:gd name="connsiteX6" fmla="*/ 6350 w 2646925"/>
                    <a:gd name="connsiteY6" fmla="*/ 38100 h 555625"/>
                    <a:gd name="connsiteX7" fmla="*/ 3175 w 2646925"/>
                    <a:gd name="connsiteY7" fmla="*/ 76200 h 555625"/>
                    <a:gd name="connsiteX8" fmla="*/ 463550 w 2646925"/>
                    <a:gd name="connsiteY8" fmla="*/ 244475 h 555625"/>
                    <a:gd name="connsiteX9" fmla="*/ 2495550 w 2646925"/>
                    <a:gd name="connsiteY9" fmla="*/ 206375 h 555625"/>
                    <a:gd name="connsiteX10" fmla="*/ 2479675 w 2646925"/>
                    <a:gd name="connsiteY10" fmla="*/ 425450 h 555625"/>
                    <a:gd name="connsiteX11" fmla="*/ 473075 w 2646925"/>
                    <a:gd name="connsiteY11" fmla="*/ 492125 h 555625"/>
                    <a:gd name="connsiteX12" fmla="*/ 47625 w 2646925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95550 w 2599371"/>
                    <a:gd name="connsiteY9" fmla="*/ 206375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47625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47625 w 2599371"/>
                    <a:gd name="connsiteY12" fmla="*/ 244475 h 555625"/>
                    <a:gd name="connsiteX0" fmla="*/ 24625 w 2608121"/>
                    <a:gd name="connsiteY0" fmla="*/ 244475 h 555625"/>
                    <a:gd name="connsiteX1" fmla="*/ 8750 w 2608121"/>
                    <a:gd name="connsiteY1" fmla="*/ 292100 h 555625"/>
                    <a:gd name="connsiteX2" fmla="*/ 456425 w 2608121"/>
                    <a:gd name="connsiteY2" fmla="*/ 555625 h 555625"/>
                    <a:gd name="connsiteX3" fmla="*/ 2558275 w 2608121"/>
                    <a:gd name="connsiteY3" fmla="*/ 485775 h 555625"/>
                    <a:gd name="connsiteX4" fmla="*/ 2561450 w 2608121"/>
                    <a:gd name="connsiteY4" fmla="*/ 142875 h 555625"/>
                    <a:gd name="connsiteX5" fmla="*/ 1615300 w 2608121"/>
                    <a:gd name="connsiteY5" fmla="*/ 0 h 555625"/>
                    <a:gd name="connsiteX6" fmla="*/ 15100 w 2608121"/>
                    <a:gd name="connsiteY6" fmla="*/ 38100 h 555625"/>
                    <a:gd name="connsiteX7" fmla="*/ 11925 w 2608121"/>
                    <a:gd name="connsiteY7" fmla="*/ 76200 h 555625"/>
                    <a:gd name="connsiteX8" fmla="*/ 472300 w 2608121"/>
                    <a:gd name="connsiteY8" fmla="*/ 244475 h 555625"/>
                    <a:gd name="connsiteX9" fmla="*/ 2478900 w 2608121"/>
                    <a:gd name="connsiteY9" fmla="*/ 209550 h 555625"/>
                    <a:gd name="connsiteX10" fmla="*/ 2488425 w 2608121"/>
                    <a:gd name="connsiteY10" fmla="*/ 425450 h 555625"/>
                    <a:gd name="connsiteX11" fmla="*/ 481825 w 2608121"/>
                    <a:gd name="connsiteY11" fmla="*/ 492125 h 555625"/>
                    <a:gd name="connsiteX12" fmla="*/ 24625 w 2608121"/>
                    <a:gd name="connsiteY12" fmla="*/ 244475 h 555625"/>
                    <a:gd name="connsiteX0" fmla="*/ 20208 w 2622754"/>
                    <a:gd name="connsiteY0" fmla="*/ 244475 h 555625"/>
                    <a:gd name="connsiteX1" fmla="*/ 23383 w 2622754"/>
                    <a:gd name="connsiteY1" fmla="*/ 292100 h 555625"/>
                    <a:gd name="connsiteX2" fmla="*/ 471058 w 2622754"/>
                    <a:gd name="connsiteY2" fmla="*/ 555625 h 555625"/>
                    <a:gd name="connsiteX3" fmla="*/ 2572908 w 2622754"/>
                    <a:gd name="connsiteY3" fmla="*/ 485775 h 555625"/>
                    <a:gd name="connsiteX4" fmla="*/ 2576083 w 2622754"/>
                    <a:gd name="connsiteY4" fmla="*/ 142875 h 555625"/>
                    <a:gd name="connsiteX5" fmla="*/ 1629933 w 2622754"/>
                    <a:gd name="connsiteY5" fmla="*/ 0 h 555625"/>
                    <a:gd name="connsiteX6" fmla="*/ 29733 w 2622754"/>
                    <a:gd name="connsiteY6" fmla="*/ 38100 h 555625"/>
                    <a:gd name="connsiteX7" fmla="*/ 26558 w 2622754"/>
                    <a:gd name="connsiteY7" fmla="*/ 76200 h 555625"/>
                    <a:gd name="connsiteX8" fmla="*/ 486933 w 2622754"/>
                    <a:gd name="connsiteY8" fmla="*/ 244475 h 555625"/>
                    <a:gd name="connsiteX9" fmla="*/ 2493533 w 2622754"/>
                    <a:gd name="connsiteY9" fmla="*/ 209550 h 555625"/>
                    <a:gd name="connsiteX10" fmla="*/ 2503058 w 2622754"/>
                    <a:gd name="connsiteY10" fmla="*/ 425450 h 555625"/>
                    <a:gd name="connsiteX11" fmla="*/ 496458 w 2622754"/>
                    <a:gd name="connsiteY11" fmla="*/ 492125 h 555625"/>
                    <a:gd name="connsiteX12" fmla="*/ 20208 w 2622754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73075 w 2599371"/>
                    <a:gd name="connsiteY11" fmla="*/ 492125 h 555625"/>
                    <a:gd name="connsiteX12" fmla="*/ 63500 w 2599371"/>
                    <a:gd name="connsiteY12" fmla="*/ 244475 h 555625"/>
                    <a:gd name="connsiteX0" fmla="*/ 63500 w 2599371"/>
                    <a:gd name="connsiteY0" fmla="*/ 244475 h 555625"/>
                    <a:gd name="connsiteX1" fmla="*/ 0 w 2599371"/>
                    <a:gd name="connsiteY1" fmla="*/ 292100 h 555625"/>
                    <a:gd name="connsiteX2" fmla="*/ 447675 w 2599371"/>
                    <a:gd name="connsiteY2" fmla="*/ 555625 h 555625"/>
                    <a:gd name="connsiteX3" fmla="*/ 2549525 w 2599371"/>
                    <a:gd name="connsiteY3" fmla="*/ 485775 h 555625"/>
                    <a:gd name="connsiteX4" fmla="*/ 2552700 w 2599371"/>
                    <a:gd name="connsiteY4" fmla="*/ 142875 h 555625"/>
                    <a:gd name="connsiteX5" fmla="*/ 1606550 w 2599371"/>
                    <a:gd name="connsiteY5" fmla="*/ 0 h 555625"/>
                    <a:gd name="connsiteX6" fmla="*/ 6350 w 2599371"/>
                    <a:gd name="connsiteY6" fmla="*/ 38100 h 555625"/>
                    <a:gd name="connsiteX7" fmla="*/ 3175 w 2599371"/>
                    <a:gd name="connsiteY7" fmla="*/ 76200 h 555625"/>
                    <a:gd name="connsiteX8" fmla="*/ 463550 w 2599371"/>
                    <a:gd name="connsiteY8" fmla="*/ 244475 h 555625"/>
                    <a:gd name="connsiteX9" fmla="*/ 2470150 w 2599371"/>
                    <a:gd name="connsiteY9" fmla="*/ 209550 h 555625"/>
                    <a:gd name="connsiteX10" fmla="*/ 2479675 w 2599371"/>
                    <a:gd name="connsiteY10" fmla="*/ 425450 h 555625"/>
                    <a:gd name="connsiteX11" fmla="*/ 485775 w 2599371"/>
                    <a:gd name="connsiteY11" fmla="*/ 488950 h 555625"/>
                    <a:gd name="connsiteX12" fmla="*/ 63500 w 2599371"/>
                    <a:gd name="connsiteY12" fmla="*/ 244475 h 555625"/>
                    <a:gd name="connsiteX0" fmla="*/ 96355 w 2632226"/>
                    <a:gd name="connsiteY0" fmla="*/ 244475 h 555625"/>
                    <a:gd name="connsiteX1" fmla="*/ 36030 w 2632226"/>
                    <a:gd name="connsiteY1" fmla="*/ 247650 h 555625"/>
                    <a:gd name="connsiteX2" fmla="*/ 32855 w 2632226"/>
                    <a:gd name="connsiteY2" fmla="*/ 292100 h 555625"/>
                    <a:gd name="connsiteX3" fmla="*/ 480530 w 2632226"/>
                    <a:gd name="connsiteY3" fmla="*/ 555625 h 555625"/>
                    <a:gd name="connsiteX4" fmla="*/ 2582380 w 2632226"/>
                    <a:gd name="connsiteY4" fmla="*/ 485775 h 555625"/>
                    <a:gd name="connsiteX5" fmla="*/ 2585555 w 2632226"/>
                    <a:gd name="connsiteY5" fmla="*/ 142875 h 555625"/>
                    <a:gd name="connsiteX6" fmla="*/ 1639405 w 2632226"/>
                    <a:gd name="connsiteY6" fmla="*/ 0 h 555625"/>
                    <a:gd name="connsiteX7" fmla="*/ 39205 w 2632226"/>
                    <a:gd name="connsiteY7" fmla="*/ 38100 h 555625"/>
                    <a:gd name="connsiteX8" fmla="*/ 36030 w 2632226"/>
                    <a:gd name="connsiteY8" fmla="*/ 76200 h 555625"/>
                    <a:gd name="connsiteX9" fmla="*/ 496405 w 2632226"/>
                    <a:gd name="connsiteY9" fmla="*/ 244475 h 555625"/>
                    <a:gd name="connsiteX10" fmla="*/ 2503005 w 2632226"/>
                    <a:gd name="connsiteY10" fmla="*/ 209550 h 555625"/>
                    <a:gd name="connsiteX11" fmla="*/ 2512530 w 2632226"/>
                    <a:gd name="connsiteY11" fmla="*/ 425450 h 555625"/>
                    <a:gd name="connsiteX12" fmla="*/ 518630 w 2632226"/>
                    <a:gd name="connsiteY12" fmla="*/ 488950 h 555625"/>
                    <a:gd name="connsiteX13" fmla="*/ 96355 w 2632226"/>
                    <a:gd name="connsiteY13" fmla="*/ 244475 h 555625"/>
                    <a:gd name="connsiteX0" fmla="*/ 105580 w 2641451"/>
                    <a:gd name="connsiteY0" fmla="*/ 244475 h 555625"/>
                    <a:gd name="connsiteX1" fmla="*/ 19061 w 2641451"/>
                    <a:gd name="connsiteY1" fmla="*/ 226218 h 555625"/>
                    <a:gd name="connsiteX2" fmla="*/ 42080 w 2641451"/>
                    <a:gd name="connsiteY2" fmla="*/ 292100 h 555625"/>
                    <a:gd name="connsiteX3" fmla="*/ 489755 w 2641451"/>
                    <a:gd name="connsiteY3" fmla="*/ 555625 h 555625"/>
                    <a:gd name="connsiteX4" fmla="*/ 2591605 w 2641451"/>
                    <a:gd name="connsiteY4" fmla="*/ 485775 h 555625"/>
                    <a:gd name="connsiteX5" fmla="*/ 2594780 w 2641451"/>
                    <a:gd name="connsiteY5" fmla="*/ 142875 h 555625"/>
                    <a:gd name="connsiteX6" fmla="*/ 1648630 w 2641451"/>
                    <a:gd name="connsiteY6" fmla="*/ 0 h 555625"/>
                    <a:gd name="connsiteX7" fmla="*/ 48430 w 2641451"/>
                    <a:gd name="connsiteY7" fmla="*/ 38100 h 555625"/>
                    <a:gd name="connsiteX8" fmla="*/ 45255 w 2641451"/>
                    <a:gd name="connsiteY8" fmla="*/ 76200 h 555625"/>
                    <a:gd name="connsiteX9" fmla="*/ 505630 w 2641451"/>
                    <a:gd name="connsiteY9" fmla="*/ 244475 h 555625"/>
                    <a:gd name="connsiteX10" fmla="*/ 2512230 w 2641451"/>
                    <a:gd name="connsiteY10" fmla="*/ 209550 h 555625"/>
                    <a:gd name="connsiteX11" fmla="*/ 2521755 w 2641451"/>
                    <a:gd name="connsiteY11" fmla="*/ 425450 h 555625"/>
                    <a:gd name="connsiteX12" fmla="*/ 527855 w 2641451"/>
                    <a:gd name="connsiteY12" fmla="*/ 488950 h 555625"/>
                    <a:gd name="connsiteX13" fmla="*/ 105580 w 2641451"/>
                    <a:gd name="connsiteY13" fmla="*/ 244475 h 555625"/>
                    <a:gd name="connsiteX0" fmla="*/ 100036 w 2635907"/>
                    <a:gd name="connsiteY0" fmla="*/ 244475 h 555625"/>
                    <a:gd name="connsiteX1" fmla="*/ 27804 w 2635907"/>
                    <a:gd name="connsiteY1" fmla="*/ 266699 h 555625"/>
                    <a:gd name="connsiteX2" fmla="*/ 36536 w 2635907"/>
                    <a:gd name="connsiteY2" fmla="*/ 292100 h 555625"/>
                    <a:gd name="connsiteX3" fmla="*/ 484211 w 2635907"/>
                    <a:gd name="connsiteY3" fmla="*/ 555625 h 555625"/>
                    <a:gd name="connsiteX4" fmla="*/ 2586061 w 2635907"/>
                    <a:gd name="connsiteY4" fmla="*/ 485775 h 555625"/>
                    <a:gd name="connsiteX5" fmla="*/ 2589236 w 2635907"/>
                    <a:gd name="connsiteY5" fmla="*/ 142875 h 555625"/>
                    <a:gd name="connsiteX6" fmla="*/ 1643086 w 2635907"/>
                    <a:gd name="connsiteY6" fmla="*/ 0 h 555625"/>
                    <a:gd name="connsiteX7" fmla="*/ 42886 w 2635907"/>
                    <a:gd name="connsiteY7" fmla="*/ 38100 h 555625"/>
                    <a:gd name="connsiteX8" fmla="*/ 39711 w 2635907"/>
                    <a:gd name="connsiteY8" fmla="*/ 76200 h 555625"/>
                    <a:gd name="connsiteX9" fmla="*/ 500086 w 2635907"/>
                    <a:gd name="connsiteY9" fmla="*/ 244475 h 555625"/>
                    <a:gd name="connsiteX10" fmla="*/ 2506686 w 2635907"/>
                    <a:gd name="connsiteY10" fmla="*/ 209550 h 555625"/>
                    <a:gd name="connsiteX11" fmla="*/ 2516211 w 2635907"/>
                    <a:gd name="connsiteY11" fmla="*/ 425450 h 555625"/>
                    <a:gd name="connsiteX12" fmla="*/ 522311 w 2635907"/>
                    <a:gd name="connsiteY12" fmla="*/ 488950 h 555625"/>
                    <a:gd name="connsiteX13" fmla="*/ 100036 w 2635907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103571 w 2639442"/>
                    <a:gd name="connsiteY0" fmla="*/ 244475 h 555625"/>
                    <a:gd name="connsiteX1" fmla="*/ 21814 w 2639442"/>
                    <a:gd name="connsiteY1" fmla="*/ 226218 h 555625"/>
                    <a:gd name="connsiteX2" fmla="*/ 40071 w 2639442"/>
                    <a:gd name="connsiteY2" fmla="*/ 292100 h 555625"/>
                    <a:gd name="connsiteX3" fmla="*/ 487746 w 2639442"/>
                    <a:gd name="connsiteY3" fmla="*/ 555625 h 555625"/>
                    <a:gd name="connsiteX4" fmla="*/ 2589596 w 2639442"/>
                    <a:gd name="connsiteY4" fmla="*/ 485775 h 555625"/>
                    <a:gd name="connsiteX5" fmla="*/ 2592771 w 2639442"/>
                    <a:gd name="connsiteY5" fmla="*/ 142875 h 555625"/>
                    <a:gd name="connsiteX6" fmla="*/ 1646621 w 2639442"/>
                    <a:gd name="connsiteY6" fmla="*/ 0 h 555625"/>
                    <a:gd name="connsiteX7" fmla="*/ 46421 w 2639442"/>
                    <a:gd name="connsiteY7" fmla="*/ 38100 h 555625"/>
                    <a:gd name="connsiteX8" fmla="*/ 43246 w 2639442"/>
                    <a:gd name="connsiteY8" fmla="*/ 76200 h 555625"/>
                    <a:gd name="connsiteX9" fmla="*/ 503621 w 2639442"/>
                    <a:gd name="connsiteY9" fmla="*/ 244475 h 555625"/>
                    <a:gd name="connsiteX10" fmla="*/ 2510221 w 2639442"/>
                    <a:gd name="connsiteY10" fmla="*/ 209550 h 555625"/>
                    <a:gd name="connsiteX11" fmla="*/ 2519746 w 2639442"/>
                    <a:gd name="connsiteY11" fmla="*/ 425450 h 555625"/>
                    <a:gd name="connsiteX12" fmla="*/ 525846 w 2639442"/>
                    <a:gd name="connsiteY12" fmla="*/ 488950 h 555625"/>
                    <a:gd name="connsiteX13" fmla="*/ 103571 w 2639442"/>
                    <a:gd name="connsiteY13" fmla="*/ 244475 h 555625"/>
                    <a:gd name="connsiteX0" fmla="*/ 98616 w 2634487"/>
                    <a:gd name="connsiteY0" fmla="*/ 244475 h 555625"/>
                    <a:gd name="connsiteX1" fmla="*/ 16859 w 2634487"/>
                    <a:gd name="connsiteY1" fmla="*/ 226218 h 555625"/>
                    <a:gd name="connsiteX2" fmla="*/ 35116 w 2634487"/>
                    <a:gd name="connsiteY2" fmla="*/ 292100 h 555625"/>
                    <a:gd name="connsiteX3" fmla="*/ 482791 w 2634487"/>
                    <a:gd name="connsiteY3" fmla="*/ 555625 h 555625"/>
                    <a:gd name="connsiteX4" fmla="*/ 2584641 w 2634487"/>
                    <a:gd name="connsiteY4" fmla="*/ 485775 h 555625"/>
                    <a:gd name="connsiteX5" fmla="*/ 2587816 w 2634487"/>
                    <a:gd name="connsiteY5" fmla="*/ 142875 h 555625"/>
                    <a:gd name="connsiteX6" fmla="*/ 1641666 w 2634487"/>
                    <a:gd name="connsiteY6" fmla="*/ 0 h 555625"/>
                    <a:gd name="connsiteX7" fmla="*/ 41466 w 2634487"/>
                    <a:gd name="connsiteY7" fmla="*/ 38100 h 555625"/>
                    <a:gd name="connsiteX8" fmla="*/ 38291 w 2634487"/>
                    <a:gd name="connsiteY8" fmla="*/ 76200 h 555625"/>
                    <a:gd name="connsiteX9" fmla="*/ 498666 w 2634487"/>
                    <a:gd name="connsiteY9" fmla="*/ 244475 h 555625"/>
                    <a:gd name="connsiteX10" fmla="*/ 2505266 w 2634487"/>
                    <a:gd name="connsiteY10" fmla="*/ 209550 h 555625"/>
                    <a:gd name="connsiteX11" fmla="*/ 2514791 w 2634487"/>
                    <a:gd name="connsiteY11" fmla="*/ 425450 h 555625"/>
                    <a:gd name="connsiteX12" fmla="*/ 520891 w 2634487"/>
                    <a:gd name="connsiteY12" fmla="*/ 488950 h 555625"/>
                    <a:gd name="connsiteX13" fmla="*/ 98616 w 2634487"/>
                    <a:gd name="connsiteY13" fmla="*/ 244475 h 555625"/>
                    <a:gd name="connsiteX0" fmla="*/ 81757 w 2617628"/>
                    <a:gd name="connsiteY0" fmla="*/ 244475 h 555625"/>
                    <a:gd name="connsiteX1" fmla="*/ 0 w 2617628"/>
                    <a:gd name="connsiteY1" fmla="*/ 226218 h 555625"/>
                    <a:gd name="connsiteX2" fmla="*/ 18257 w 2617628"/>
                    <a:gd name="connsiteY2" fmla="*/ 292100 h 555625"/>
                    <a:gd name="connsiteX3" fmla="*/ 465932 w 2617628"/>
                    <a:gd name="connsiteY3" fmla="*/ 555625 h 555625"/>
                    <a:gd name="connsiteX4" fmla="*/ 2567782 w 2617628"/>
                    <a:gd name="connsiteY4" fmla="*/ 485775 h 555625"/>
                    <a:gd name="connsiteX5" fmla="*/ 2570957 w 2617628"/>
                    <a:gd name="connsiteY5" fmla="*/ 142875 h 555625"/>
                    <a:gd name="connsiteX6" fmla="*/ 1624807 w 2617628"/>
                    <a:gd name="connsiteY6" fmla="*/ 0 h 555625"/>
                    <a:gd name="connsiteX7" fmla="*/ 24607 w 2617628"/>
                    <a:gd name="connsiteY7" fmla="*/ 38100 h 555625"/>
                    <a:gd name="connsiteX8" fmla="*/ 21432 w 2617628"/>
                    <a:gd name="connsiteY8" fmla="*/ 76200 h 555625"/>
                    <a:gd name="connsiteX9" fmla="*/ 481807 w 2617628"/>
                    <a:gd name="connsiteY9" fmla="*/ 244475 h 555625"/>
                    <a:gd name="connsiteX10" fmla="*/ 2488407 w 2617628"/>
                    <a:gd name="connsiteY10" fmla="*/ 209550 h 555625"/>
                    <a:gd name="connsiteX11" fmla="*/ 2497932 w 2617628"/>
                    <a:gd name="connsiteY11" fmla="*/ 425450 h 555625"/>
                    <a:gd name="connsiteX12" fmla="*/ 504032 w 2617628"/>
                    <a:gd name="connsiteY12" fmla="*/ 488950 h 555625"/>
                    <a:gd name="connsiteX13" fmla="*/ 81757 w 2617628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7649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8100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9844 w 2603340"/>
                    <a:gd name="connsiteY7" fmla="*/ 33337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  <a:gd name="connsiteX0" fmla="*/ 67469 w 2603340"/>
                    <a:gd name="connsiteY0" fmla="*/ 244475 h 555625"/>
                    <a:gd name="connsiteX1" fmla="*/ 0 w 2603340"/>
                    <a:gd name="connsiteY1" fmla="*/ 242887 h 555625"/>
                    <a:gd name="connsiteX2" fmla="*/ 3969 w 2603340"/>
                    <a:gd name="connsiteY2" fmla="*/ 292100 h 555625"/>
                    <a:gd name="connsiteX3" fmla="*/ 451644 w 2603340"/>
                    <a:gd name="connsiteY3" fmla="*/ 555625 h 555625"/>
                    <a:gd name="connsiteX4" fmla="*/ 2553494 w 2603340"/>
                    <a:gd name="connsiteY4" fmla="*/ 485775 h 555625"/>
                    <a:gd name="connsiteX5" fmla="*/ 2556669 w 2603340"/>
                    <a:gd name="connsiteY5" fmla="*/ 142875 h 555625"/>
                    <a:gd name="connsiteX6" fmla="*/ 1610519 w 2603340"/>
                    <a:gd name="connsiteY6" fmla="*/ 0 h 555625"/>
                    <a:gd name="connsiteX7" fmla="*/ 10319 w 2603340"/>
                    <a:gd name="connsiteY7" fmla="*/ 30955 h 555625"/>
                    <a:gd name="connsiteX8" fmla="*/ 7144 w 2603340"/>
                    <a:gd name="connsiteY8" fmla="*/ 76200 h 555625"/>
                    <a:gd name="connsiteX9" fmla="*/ 467519 w 2603340"/>
                    <a:gd name="connsiteY9" fmla="*/ 244475 h 555625"/>
                    <a:gd name="connsiteX10" fmla="*/ 2474119 w 2603340"/>
                    <a:gd name="connsiteY10" fmla="*/ 209550 h 555625"/>
                    <a:gd name="connsiteX11" fmla="*/ 2483644 w 2603340"/>
                    <a:gd name="connsiteY11" fmla="*/ 425450 h 555625"/>
                    <a:gd name="connsiteX12" fmla="*/ 489744 w 2603340"/>
                    <a:gd name="connsiteY12" fmla="*/ 488950 h 555625"/>
                    <a:gd name="connsiteX13" fmla="*/ 67469 w 2603340"/>
                    <a:gd name="connsiteY13" fmla="*/ 244475 h 555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3340" h="555625">
                      <a:moveTo>
                        <a:pt x="67469" y="244475"/>
                      </a:moveTo>
                      <a:cubicBezTo>
                        <a:pt x="66940" y="247651"/>
                        <a:pt x="46301" y="239713"/>
                        <a:pt x="0" y="242887"/>
                      </a:cubicBezTo>
                      <a:cubicBezTo>
                        <a:pt x="6086" y="288924"/>
                        <a:pt x="-2116" y="262732"/>
                        <a:pt x="3969" y="292100"/>
                      </a:cubicBezTo>
                      <a:lnTo>
                        <a:pt x="451644" y="555625"/>
                      </a:lnTo>
                      <a:lnTo>
                        <a:pt x="2553494" y="485775"/>
                      </a:lnTo>
                      <a:cubicBezTo>
                        <a:pt x="2605352" y="396875"/>
                        <a:pt x="2631811" y="276225"/>
                        <a:pt x="2556669" y="142875"/>
                      </a:cubicBezTo>
                      <a:lnTo>
                        <a:pt x="1610519" y="0"/>
                      </a:lnTo>
                      <a:lnTo>
                        <a:pt x="10319" y="30955"/>
                      </a:lnTo>
                      <a:lnTo>
                        <a:pt x="7144" y="76200"/>
                      </a:lnTo>
                      <a:lnTo>
                        <a:pt x="467519" y="244475"/>
                      </a:lnTo>
                      <a:lnTo>
                        <a:pt x="2474119" y="209550"/>
                      </a:lnTo>
                      <a:cubicBezTo>
                        <a:pt x="2527565" y="280988"/>
                        <a:pt x="2515923" y="346075"/>
                        <a:pt x="2483644" y="425450"/>
                      </a:cubicBezTo>
                      <a:lnTo>
                        <a:pt x="489744" y="488950"/>
                      </a:lnTo>
                      <a:lnTo>
                        <a:pt x="67469" y="2444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42" name="Freeform 28">
                  <a:extLst>
                    <a:ext uri="{FF2B5EF4-FFF2-40B4-BE49-F238E27FC236}">
                      <a16:creationId xmlns:a16="http://schemas.microsoft.com/office/drawing/2014/main" xmlns="" id="{00425FB0-5B33-4B5D-B99F-6F0AF3EE0D81}"/>
                    </a:ext>
                  </a:extLst>
                </p:cNvPr>
                <p:cNvSpPr/>
                <p:nvPr/>
              </p:nvSpPr>
              <p:spPr>
                <a:xfrm>
                  <a:off x="3695702" y="3233738"/>
                  <a:ext cx="2458684" cy="383382"/>
                </a:xfrm>
                <a:custGeom>
                  <a:avLst/>
                  <a:gdLst>
                    <a:gd name="connsiteX0" fmla="*/ 7144 w 2424113"/>
                    <a:gd name="connsiteY0" fmla="*/ 0 h 378619"/>
                    <a:gd name="connsiteX1" fmla="*/ 0 w 2424113"/>
                    <a:gd name="connsiteY1" fmla="*/ 130969 h 378619"/>
                    <a:gd name="connsiteX2" fmla="*/ 431007 w 2424113"/>
                    <a:gd name="connsiteY2" fmla="*/ 378619 h 378619"/>
                    <a:gd name="connsiteX3" fmla="*/ 2424113 w 2424113"/>
                    <a:gd name="connsiteY3" fmla="*/ 304800 h 378619"/>
                    <a:gd name="connsiteX4" fmla="*/ 2414588 w 2424113"/>
                    <a:gd name="connsiteY4" fmla="*/ 109538 h 378619"/>
                    <a:gd name="connsiteX5" fmla="*/ 428625 w 2424113"/>
                    <a:gd name="connsiteY5" fmla="*/ 150019 h 378619"/>
                    <a:gd name="connsiteX6" fmla="*/ 7144 w 2424113"/>
                    <a:gd name="connsiteY6" fmla="*/ 0 h 378619"/>
                    <a:gd name="connsiteX0" fmla="*/ 7144 w 2436996"/>
                    <a:gd name="connsiteY0" fmla="*/ 0 h 378619"/>
                    <a:gd name="connsiteX1" fmla="*/ 0 w 2436996"/>
                    <a:gd name="connsiteY1" fmla="*/ 130969 h 378619"/>
                    <a:gd name="connsiteX2" fmla="*/ 431007 w 2436996"/>
                    <a:gd name="connsiteY2" fmla="*/ 378619 h 378619"/>
                    <a:gd name="connsiteX3" fmla="*/ 2424113 w 2436996"/>
                    <a:gd name="connsiteY3" fmla="*/ 304800 h 378619"/>
                    <a:gd name="connsiteX4" fmla="*/ 2414588 w 2436996"/>
                    <a:gd name="connsiteY4" fmla="*/ 109538 h 378619"/>
                    <a:gd name="connsiteX5" fmla="*/ 428625 w 2436996"/>
                    <a:gd name="connsiteY5" fmla="*/ 150019 h 378619"/>
                    <a:gd name="connsiteX6" fmla="*/ 7144 w 2436996"/>
                    <a:gd name="connsiteY6" fmla="*/ 0 h 378619"/>
                    <a:gd name="connsiteX0" fmla="*/ 7144 w 2448855"/>
                    <a:gd name="connsiteY0" fmla="*/ 0 h 378619"/>
                    <a:gd name="connsiteX1" fmla="*/ 0 w 2448855"/>
                    <a:gd name="connsiteY1" fmla="*/ 130969 h 378619"/>
                    <a:gd name="connsiteX2" fmla="*/ 431007 w 2448855"/>
                    <a:gd name="connsiteY2" fmla="*/ 378619 h 378619"/>
                    <a:gd name="connsiteX3" fmla="*/ 2424113 w 2448855"/>
                    <a:gd name="connsiteY3" fmla="*/ 304800 h 378619"/>
                    <a:gd name="connsiteX4" fmla="*/ 2414588 w 2448855"/>
                    <a:gd name="connsiteY4" fmla="*/ 109538 h 378619"/>
                    <a:gd name="connsiteX5" fmla="*/ 428625 w 2448855"/>
                    <a:gd name="connsiteY5" fmla="*/ 150019 h 378619"/>
                    <a:gd name="connsiteX6" fmla="*/ 7144 w 2448855"/>
                    <a:gd name="connsiteY6" fmla="*/ 0 h 378619"/>
                    <a:gd name="connsiteX0" fmla="*/ 7144 w 2444270"/>
                    <a:gd name="connsiteY0" fmla="*/ 0 h 378619"/>
                    <a:gd name="connsiteX1" fmla="*/ 0 w 2444270"/>
                    <a:gd name="connsiteY1" fmla="*/ 130969 h 378619"/>
                    <a:gd name="connsiteX2" fmla="*/ 431007 w 2444270"/>
                    <a:gd name="connsiteY2" fmla="*/ 378619 h 378619"/>
                    <a:gd name="connsiteX3" fmla="*/ 2414588 w 2444270"/>
                    <a:gd name="connsiteY3" fmla="*/ 314325 h 378619"/>
                    <a:gd name="connsiteX4" fmla="*/ 2414588 w 2444270"/>
                    <a:gd name="connsiteY4" fmla="*/ 109538 h 378619"/>
                    <a:gd name="connsiteX5" fmla="*/ 428625 w 2444270"/>
                    <a:gd name="connsiteY5" fmla="*/ 150019 h 378619"/>
                    <a:gd name="connsiteX6" fmla="*/ 7144 w 2444270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28625 w 2446779"/>
                    <a:gd name="connsiteY5" fmla="*/ 150019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9538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33388 w 2446779"/>
                    <a:gd name="connsiteY5" fmla="*/ 140494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2913 w 2446779"/>
                    <a:gd name="connsiteY5" fmla="*/ 142875 h 378619"/>
                    <a:gd name="connsiteX6" fmla="*/ 7144 w 2446779"/>
                    <a:gd name="connsiteY6" fmla="*/ 0 h 378619"/>
                    <a:gd name="connsiteX0" fmla="*/ 7144 w 2446779"/>
                    <a:gd name="connsiteY0" fmla="*/ 0 h 378619"/>
                    <a:gd name="connsiteX1" fmla="*/ 0 w 2446779"/>
                    <a:gd name="connsiteY1" fmla="*/ 130969 h 378619"/>
                    <a:gd name="connsiteX2" fmla="*/ 431007 w 2446779"/>
                    <a:gd name="connsiteY2" fmla="*/ 378619 h 378619"/>
                    <a:gd name="connsiteX3" fmla="*/ 2414588 w 2446779"/>
                    <a:gd name="connsiteY3" fmla="*/ 314325 h 378619"/>
                    <a:gd name="connsiteX4" fmla="*/ 2414588 w 2446779"/>
                    <a:gd name="connsiteY4" fmla="*/ 100013 h 378619"/>
                    <a:gd name="connsiteX5" fmla="*/ 445294 w 2446779"/>
                    <a:gd name="connsiteY5" fmla="*/ 135731 h 378619"/>
                    <a:gd name="connsiteX6" fmla="*/ 7144 w 2446779"/>
                    <a:gd name="connsiteY6" fmla="*/ 0 h 378619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9525 w 2446779"/>
                    <a:gd name="connsiteY0" fmla="*/ 0 h 385763"/>
                    <a:gd name="connsiteX1" fmla="*/ 0 w 2446779"/>
                    <a:gd name="connsiteY1" fmla="*/ 138113 h 385763"/>
                    <a:gd name="connsiteX2" fmla="*/ 431007 w 2446779"/>
                    <a:gd name="connsiteY2" fmla="*/ 385763 h 385763"/>
                    <a:gd name="connsiteX3" fmla="*/ 2414588 w 2446779"/>
                    <a:gd name="connsiteY3" fmla="*/ 321469 h 385763"/>
                    <a:gd name="connsiteX4" fmla="*/ 2414588 w 2446779"/>
                    <a:gd name="connsiteY4" fmla="*/ 107157 h 385763"/>
                    <a:gd name="connsiteX5" fmla="*/ 445294 w 2446779"/>
                    <a:gd name="connsiteY5" fmla="*/ 142875 h 385763"/>
                    <a:gd name="connsiteX6" fmla="*/ 9525 w 2446779"/>
                    <a:gd name="connsiteY6" fmla="*/ 0 h 385763"/>
                    <a:gd name="connsiteX0" fmla="*/ 14287 w 2451541"/>
                    <a:gd name="connsiteY0" fmla="*/ 0 h 385763"/>
                    <a:gd name="connsiteX1" fmla="*/ 0 w 2451541"/>
                    <a:gd name="connsiteY1" fmla="*/ 145257 h 385763"/>
                    <a:gd name="connsiteX2" fmla="*/ 435769 w 2451541"/>
                    <a:gd name="connsiteY2" fmla="*/ 385763 h 385763"/>
                    <a:gd name="connsiteX3" fmla="*/ 2419350 w 2451541"/>
                    <a:gd name="connsiteY3" fmla="*/ 321469 h 385763"/>
                    <a:gd name="connsiteX4" fmla="*/ 2419350 w 2451541"/>
                    <a:gd name="connsiteY4" fmla="*/ 107157 h 385763"/>
                    <a:gd name="connsiteX5" fmla="*/ 450056 w 2451541"/>
                    <a:gd name="connsiteY5" fmla="*/ 142875 h 385763"/>
                    <a:gd name="connsiteX6" fmla="*/ 14287 w 2451541"/>
                    <a:gd name="connsiteY6" fmla="*/ 0 h 385763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4762 w 2451541"/>
                    <a:gd name="connsiteY0" fmla="*/ 0 h 383382"/>
                    <a:gd name="connsiteX1" fmla="*/ 0 w 2451541"/>
                    <a:gd name="connsiteY1" fmla="*/ 142876 h 383382"/>
                    <a:gd name="connsiteX2" fmla="*/ 435769 w 2451541"/>
                    <a:gd name="connsiteY2" fmla="*/ 383382 h 383382"/>
                    <a:gd name="connsiteX3" fmla="*/ 2419350 w 2451541"/>
                    <a:gd name="connsiteY3" fmla="*/ 319088 h 383382"/>
                    <a:gd name="connsiteX4" fmla="*/ 2419350 w 2451541"/>
                    <a:gd name="connsiteY4" fmla="*/ 104776 h 383382"/>
                    <a:gd name="connsiteX5" fmla="*/ 450056 w 2451541"/>
                    <a:gd name="connsiteY5" fmla="*/ 140494 h 383382"/>
                    <a:gd name="connsiteX6" fmla="*/ 4762 w 2451541"/>
                    <a:gd name="connsiteY6" fmla="*/ 0 h 383382"/>
                    <a:gd name="connsiteX0" fmla="*/ 11905 w 2458684"/>
                    <a:gd name="connsiteY0" fmla="*/ 0 h 383382"/>
                    <a:gd name="connsiteX1" fmla="*/ 0 w 2458684"/>
                    <a:gd name="connsiteY1" fmla="*/ 138114 h 383382"/>
                    <a:gd name="connsiteX2" fmla="*/ 442912 w 2458684"/>
                    <a:gd name="connsiteY2" fmla="*/ 383382 h 383382"/>
                    <a:gd name="connsiteX3" fmla="*/ 2426493 w 2458684"/>
                    <a:gd name="connsiteY3" fmla="*/ 319088 h 383382"/>
                    <a:gd name="connsiteX4" fmla="*/ 2426493 w 2458684"/>
                    <a:gd name="connsiteY4" fmla="*/ 104776 h 383382"/>
                    <a:gd name="connsiteX5" fmla="*/ 457199 w 2458684"/>
                    <a:gd name="connsiteY5" fmla="*/ 140494 h 383382"/>
                    <a:gd name="connsiteX6" fmla="*/ 11905 w 2458684"/>
                    <a:gd name="connsiteY6" fmla="*/ 0 h 38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684" h="383382">
                      <a:moveTo>
                        <a:pt x="11905" y="0"/>
                      </a:moveTo>
                      <a:cubicBezTo>
                        <a:pt x="25399" y="53182"/>
                        <a:pt x="19843" y="123033"/>
                        <a:pt x="0" y="138114"/>
                      </a:cubicBezTo>
                      <a:lnTo>
                        <a:pt x="442912" y="383382"/>
                      </a:lnTo>
                      <a:lnTo>
                        <a:pt x="2426493" y="319088"/>
                      </a:lnTo>
                      <a:cubicBezTo>
                        <a:pt x="2466181" y="277813"/>
                        <a:pt x="2472531" y="174625"/>
                        <a:pt x="2426493" y="104776"/>
                      </a:cubicBezTo>
                      <a:lnTo>
                        <a:pt x="457199" y="140494"/>
                      </a:lnTo>
                      <a:lnTo>
                        <a:pt x="1190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  <p:sp>
        <p:nvSpPr>
          <p:cNvPr id="63" name="Rectangle 9">
            <a:extLst>
              <a:ext uri="{FF2B5EF4-FFF2-40B4-BE49-F238E27FC236}">
                <a16:creationId xmlns:a16="http://schemas.microsoft.com/office/drawing/2014/main" xmlns="" id="{444E6227-4972-4DE6-BEB0-C3FC42991182}"/>
              </a:ext>
            </a:extLst>
          </p:cNvPr>
          <p:cNvSpPr/>
          <p:nvPr/>
        </p:nvSpPr>
        <p:spPr>
          <a:xfrm>
            <a:off x="6360871" y="1129210"/>
            <a:ext cx="2096265" cy="1661450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791430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xmlns="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D.</a:t>
            </a:r>
            <a:endParaRPr lang="ko-KR" altLang="en-US" sz="32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xmlns="" id="{229E6455-9717-474C-AD0A-F172A35D73DD}"/>
              </a:ext>
            </a:extLst>
          </p:cNvPr>
          <p:cNvSpPr txBox="1"/>
          <p:nvPr/>
        </p:nvSpPr>
        <p:spPr bwMode="auto">
          <a:xfrm>
            <a:off x="959002" y="269788"/>
            <a:ext cx="3858658" cy="76944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 smtClean="0"/>
              <a:t>SARG</a:t>
            </a:r>
            <a:endParaRPr lang="ko-KR" altLang="en-US" sz="4000" b="1" dirty="0">
              <a:solidFill>
                <a:srgbClr val="002060"/>
              </a:solidFill>
              <a:cs typeface="Arial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29D107AC-1A6C-40E7-A65B-8E197F1689B8}"/>
              </a:ext>
            </a:extLst>
          </p:cNvPr>
          <p:cNvGrpSpPr/>
          <p:nvPr/>
        </p:nvGrpSpPr>
        <p:grpSpPr>
          <a:xfrm>
            <a:off x="214759" y="1856096"/>
            <a:ext cx="3906865" cy="4550603"/>
            <a:chOff x="1105009" y="665240"/>
            <a:chExt cx="3688534" cy="5244116"/>
          </a:xfrm>
        </p:grpSpPr>
        <p:sp>
          <p:nvSpPr>
            <p:cNvPr id="8" name="Freeform: Shape 24">
              <a:extLst>
                <a:ext uri="{FF2B5EF4-FFF2-40B4-BE49-F238E27FC236}">
                  <a16:creationId xmlns:a16="http://schemas.microsoft.com/office/drawing/2014/main" xmlns="" id="{BAA9B016-3962-4527-A0FA-E59B7D36D25D}"/>
                </a:ext>
              </a:extLst>
            </p:cNvPr>
            <p:cNvSpPr>
              <a:spLocks/>
            </p:cNvSpPr>
            <p:nvPr/>
          </p:nvSpPr>
          <p:spPr bwMode="auto">
            <a:xfrm rot="410959" flipH="1">
              <a:off x="1522252" y="1773885"/>
              <a:ext cx="2854049" cy="4135471"/>
            </a:xfrm>
            <a:custGeom>
              <a:avLst/>
              <a:gdLst>
                <a:gd name="connsiteX0" fmla="*/ 1696267 w 2854049"/>
                <a:gd name="connsiteY0" fmla="*/ 3431657 h 4135471"/>
                <a:gd name="connsiteX1" fmla="*/ 1344360 w 2854049"/>
                <a:gd name="connsiteY1" fmla="*/ 3783564 h 4135471"/>
                <a:gd name="connsiteX2" fmla="*/ 1696267 w 2854049"/>
                <a:gd name="connsiteY2" fmla="*/ 4135471 h 4135471"/>
                <a:gd name="connsiteX3" fmla="*/ 2048174 w 2854049"/>
                <a:gd name="connsiteY3" fmla="*/ 3783564 h 4135471"/>
                <a:gd name="connsiteX4" fmla="*/ 1696267 w 2854049"/>
                <a:gd name="connsiteY4" fmla="*/ 3431657 h 4135471"/>
                <a:gd name="connsiteX5" fmla="*/ 1470680 w 2854049"/>
                <a:gd name="connsiteY5" fmla="*/ 0 h 4135471"/>
                <a:gd name="connsiteX6" fmla="*/ 1360088 w 2854049"/>
                <a:gd name="connsiteY6" fmla="*/ 9020 h 4135471"/>
                <a:gd name="connsiteX7" fmla="*/ 1082638 w 2854049"/>
                <a:gd name="connsiteY7" fmla="*/ 72152 h 4135471"/>
                <a:gd name="connsiteX8" fmla="*/ 1000179 w 2854049"/>
                <a:gd name="connsiteY8" fmla="*/ 103217 h 4135471"/>
                <a:gd name="connsiteX9" fmla="*/ 918691 w 2854049"/>
                <a:gd name="connsiteY9" fmla="*/ 138291 h 4135471"/>
                <a:gd name="connsiteX10" fmla="*/ 839141 w 2854049"/>
                <a:gd name="connsiteY10" fmla="*/ 180379 h 4135471"/>
                <a:gd name="connsiteX11" fmla="*/ 765414 w 2854049"/>
                <a:gd name="connsiteY11" fmla="*/ 227479 h 4135471"/>
                <a:gd name="connsiteX12" fmla="*/ 694595 w 2854049"/>
                <a:gd name="connsiteY12" fmla="*/ 280591 h 4135471"/>
                <a:gd name="connsiteX13" fmla="*/ 629599 w 2854049"/>
                <a:gd name="connsiteY13" fmla="*/ 338714 h 4135471"/>
                <a:gd name="connsiteX14" fmla="*/ 569452 w 2854049"/>
                <a:gd name="connsiteY14" fmla="*/ 401847 h 4135471"/>
                <a:gd name="connsiteX15" fmla="*/ 515126 w 2854049"/>
                <a:gd name="connsiteY15" fmla="*/ 470992 h 4135471"/>
                <a:gd name="connsiteX16" fmla="*/ 467591 w 2854049"/>
                <a:gd name="connsiteY16" fmla="*/ 544147 h 4135471"/>
                <a:gd name="connsiteX17" fmla="*/ 426847 w 2854049"/>
                <a:gd name="connsiteY17" fmla="*/ 622311 h 4135471"/>
                <a:gd name="connsiteX18" fmla="*/ 392893 w 2854049"/>
                <a:gd name="connsiteY18" fmla="*/ 706488 h 4135471"/>
                <a:gd name="connsiteX19" fmla="*/ 338568 w 2854049"/>
                <a:gd name="connsiteY19" fmla="*/ 937976 h 4135471"/>
                <a:gd name="connsiteX20" fmla="*/ 333717 w 2854049"/>
                <a:gd name="connsiteY20" fmla="*/ 994094 h 4135471"/>
                <a:gd name="connsiteX21" fmla="*/ 331776 w 2854049"/>
                <a:gd name="connsiteY21" fmla="*/ 1047206 h 4135471"/>
                <a:gd name="connsiteX22" fmla="*/ 333717 w 2854049"/>
                <a:gd name="connsiteY22" fmla="*/ 1096308 h 4135471"/>
                <a:gd name="connsiteX23" fmla="*/ 334686 w 2854049"/>
                <a:gd name="connsiteY23" fmla="*/ 1145413 h 4135471"/>
                <a:gd name="connsiteX24" fmla="*/ 334686 w 2854049"/>
                <a:gd name="connsiteY24" fmla="*/ 1191509 h 4135471"/>
                <a:gd name="connsiteX25" fmla="*/ 329836 w 2854049"/>
                <a:gd name="connsiteY25" fmla="*/ 1234599 h 4135471"/>
                <a:gd name="connsiteX26" fmla="*/ 315284 w 2854049"/>
                <a:gd name="connsiteY26" fmla="*/ 1278693 h 4135471"/>
                <a:gd name="connsiteX27" fmla="*/ 289092 w 2854049"/>
                <a:gd name="connsiteY27" fmla="*/ 1331805 h 4135471"/>
                <a:gd name="connsiteX28" fmla="*/ 257078 w 2854049"/>
                <a:gd name="connsiteY28" fmla="*/ 1380908 h 4135471"/>
                <a:gd name="connsiteX29" fmla="*/ 222155 w 2854049"/>
                <a:gd name="connsiteY29" fmla="*/ 1423998 h 4135471"/>
                <a:gd name="connsiteX30" fmla="*/ 185291 w 2854049"/>
                <a:gd name="connsiteY30" fmla="*/ 1468092 h 4135471"/>
                <a:gd name="connsiteX31" fmla="*/ 146487 w 2854049"/>
                <a:gd name="connsiteY31" fmla="*/ 1508176 h 4135471"/>
                <a:gd name="connsiteX32" fmla="*/ 107683 w 2854049"/>
                <a:gd name="connsiteY32" fmla="*/ 1548261 h 4135471"/>
                <a:gd name="connsiteX33" fmla="*/ 70819 w 2854049"/>
                <a:gd name="connsiteY33" fmla="*/ 1592354 h 4135471"/>
                <a:gd name="connsiteX34" fmla="*/ 58206 w 2854049"/>
                <a:gd name="connsiteY34" fmla="*/ 1604378 h 4135471"/>
                <a:gd name="connsiteX35" fmla="*/ 42684 w 2854049"/>
                <a:gd name="connsiteY35" fmla="*/ 1619410 h 4135471"/>
                <a:gd name="connsiteX36" fmla="*/ 26193 w 2854049"/>
                <a:gd name="connsiteY36" fmla="*/ 1637448 h 4135471"/>
                <a:gd name="connsiteX37" fmla="*/ 12611 w 2854049"/>
                <a:gd name="connsiteY37" fmla="*/ 1655486 h 4135471"/>
                <a:gd name="connsiteX38" fmla="*/ 3882 w 2854049"/>
                <a:gd name="connsiteY38" fmla="*/ 1677533 h 4135471"/>
                <a:gd name="connsiteX39" fmla="*/ 0 w 2854049"/>
                <a:gd name="connsiteY39" fmla="*/ 1701583 h 4135471"/>
                <a:gd name="connsiteX40" fmla="*/ 4851 w 2854049"/>
                <a:gd name="connsiteY40" fmla="*/ 1726636 h 4135471"/>
                <a:gd name="connsiteX41" fmla="*/ 17462 w 2854049"/>
                <a:gd name="connsiteY41" fmla="*/ 1750687 h 4135471"/>
                <a:gd name="connsiteX42" fmla="*/ 38806 w 2854049"/>
                <a:gd name="connsiteY42" fmla="*/ 1770728 h 4135471"/>
                <a:gd name="connsiteX43" fmla="*/ 63057 w 2854049"/>
                <a:gd name="connsiteY43" fmla="*/ 1784759 h 4135471"/>
                <a:gd name="connsiteX44" fmla="*/ 93130 w 2854049"/>
                <a:gd name="connsiteY44" fmla="*/ 1797786 h 4135471"/>
                <a:gd name="connsiteX45" fmla="*/ 125143 w 2854049"/>
                <a:gd name="connsiteY45" fmla="*/ 1808809 h 4135471"/>
                <a:gd name="connsiteX46" fmla="*/ 157158 w 2854049"/>
                <a:gd name="connsiteY46" fmla="*/ 1819833 h 4135471"/>
                <a:gd name="connsiteX47" fmla="*/ 188201 w 2854049"/>
                <a:gd name="connsiteY47" fmla="*/ 1830855 h 4135471"/>
                <a:gd name="connsiteX48" fmla="*/ 218273 w 2854049"/>
                <a:gd name="connsiteY48" fmla="*/ 1843883 h 4135471"/>
                <a:gd name="connsiteX49" fmla="*/ 245437 w 2854049"/>
                <a:gd name="connsiteY49" fmla="*/ 1857912 h 4135471"/>
                <a:gd name="connsiteX50" fmla="*/ 264839 w 2854049"/>
                <a:gd name="connsiteY50" fmla="*/ 1875951 h 4135471"/>
                <a:gd name="connsiteX51" fmla="*/ 259018 w 2854049"/>
                <a:gd name="connsiteY51" fmla="*/ 1900001 h 4135471"/>
                <a:gd name="connsiteX52" fmla="*/ 248347 w 2854049"/>
                <a:gd name="connsiteY52" fmla="*/ 1922047 h 4135471"/>
                <a:gd name="connsiteX53" fmla="*/ 237676 w 2854049"/>
                <a:gd name="connsiteY53" fmla="*/ 1945097 h 4135471"/>
                <a:gd name="connsiteX54" fmla="*/ 226035 w 2854049"/>
                <a:gd name="connsiteY54" fmla="*/ 1967142 h 4135471"/>
                <a:gd name="connsiteX55" fmla="*/ 215364 w 2854049"/>
                <a:gd name="connsiteY55" fmla="*/ 1989189 h 4135471"/>
                <a:gd name="connsiteX56" fmla="*/ 207602 w 2854049"/>
                <a:gd name="connsiteY56" fmla="*/ 2011236 h 4135471"/>
                <a:gd name="connsiteX57" fmla="*/ 204693 w 2854049"/>
                <a:gd name="connsiteY57" fmla="*/ 2031277 h 4135471"/>
                <a:gd name="connsiteX58" fmla="*/ 206633 w 2854049"/>
                <a:gd name="connsiteY58" fmla="*/ 2053324 h 4135471"/>
                <a:gd name="connsiteX59" fmla="*/ 217304 w 2854049"/>
                <a:gd name="connsiteY59" fmla="*/ 2073366 h 4135471"/>
                <a:gd name="connsiteX60" fmla="*/ 236706 w 2854049"/>
                <a:gd name="connsiteY60" fmla="*/ 2093409 h 4135471"/>
                <a:gd name="connsiteX61" fmla="*/ 264839 w 2854049"/>
                <a:gd name="connsiteY61" fmla="*/ 2113450 h 4135471"/>
                <a:gd name="connsiteX62" fmla="*/ 259018 w 2854049"/>
                <a:gd name="connsiteY62" fmla="*/ 2129483 h 4135471"/>
                <a:gd name="connsiteX63" fmla="*/ 250288 w 2854049"/>
                <a:gd name="connsiteY63" fmla="*/ 2145517 h 4135471"/>
                <a:gd name="connsiteX64" fmla="*/ 243497 w 2854049"/>
                <a:gd name="connsiteY64" fmla="*/ 2164557 h 4135471"/>
                <a:gd name="connsiteX65" fmla="*/ 241557 w 2854049"/>
                <a:gd name="connsiteY65" fmla="*/ 2184601 h 4135471"/>
                <a:gd name="connsiteX66" fmla="*/ 245437 w 2854049"/>
                <a:gd name="connsiteY66" fmla="*/ 2204642 h 4135471"/>
                <a:gd name="connsiteX67" fmla="*/ 256109 w 2854049"/>
                <a:gd name="connsiteY67" fmla="*/ 2222680 h 4135471"/>
                <a:gd name="connsiteX68" fmla="*/ 269690 w 2854049"/>
                <a:gd name="connsiteY68" fmla="*/ 2236709 h 4135471"/>
                <a:gd name="connsiteX69" fmla="*/ 287151 w 2854049"/>
                <a:gd name="connsiteY69" fmla="*/ 2249737 h 4135471"/>
                <a:gd name="connsiteX70" fmla="*/ 304613 w 2854049"/>
                <a:gd name="connsiteY70" fmla="*/ 2258756 h 4135471"/>
                <a:gd name="connsiteX71" fmla="*/ 321105 w 2854049"/>
                <a:gd name="connsiteY71" fmla="*/ 2269780 h 4135471"/>
                <a:gd name="connsiteX72" fmla="*/ 336627 w 2854049"/>
                <a:gd name="connsiteY72" fmla="*/ 2284810 h 4135471"/>
                <a:gd name="connsiteX73" fmla="*/ 345358 w 2854049"/>
                <a:gd name="connsiteY73" fmla="*/ 2300845 h 4135471"/>
                <a:gd name="connsiteX74" fmla="*/ 354089 w 2854049"/>
                <a:gd name="connsiteY74" fmla="*/ 2329906 h 4135471"/>
                <a:gd name="connsiteX75" fmla="*/ 354089 w 2854049"/>
                <a:gd name="connsiteY75" fmla="*/ 2362976 h 4135471"/>
                <a:gd name="connsiteX76" fmla="*/ 351179 w 2854049"/>
                <a:gd name="connsiteY76" fmla="*/ 2394041 h 4135471"/>
                <a:gd name="connsiteX77" fmla="*/ 343417 w 2854049"/>
                <a:gd name="connsiteY77" fmla="*/ 2426108 h 4135471"/>
                <a:gd name="connsiteX78" fmla="*/ 336627 w 2854049"/>
                <a:gd name="connsiteY78" fmla="*/ 2457173 h 4135471"/>
                <a:gd name="connsiteX79" fmla="*/ 331776 w 2854049"/>
                <a:gd name="connsiteY79" fmla="*/ 2485233 h 4135471"/>
                <a:gd name="connsiteX80" fmla="*/ 327896 w 2854049"/>
                <a:gd name="connsiteY80" fmla="*/ 2525318 h 4135471"/>
                <a:gd name="connsiteX81" fmla="*/ 331776 w 2854049"/>
                <a:gd name="connsiteY81" fmla="*/ 2561393 h 4135471"/>
                <a:gd name="connsiteX82" fmla="*/ 342447 w 2854049"/>
                <a:gd name="connsiteY82" fmla="*/ 2594464 h 4135471"/>
                <a:gd name="connsiteX83" fmla="*/ 356029 w 2854049"/>
                <a:gd name="connsiteY83" fmla="*/ 2623524 h 4135471"/>
                <a:gd name="connsiteX84" fmla="*/ 375432 w 2854049"/>
                <a:gd name="connsiteY84" fmla="*/ 2646572 h 4135471"/>
                <a:gd name="connsiteX85" fmla="*/ 400654 w 2854049"/>
                <a:gd name="connsiteY85" fmla="*/ 2668619 h 4135471"/>
                <a:gd name="connsiteX86" fmla="*/ 424906 w 2854049"/>
                <a:gd name="connsiteY86" fmla="*/ 2686657 h 4135471"/>
                <a:gd name="connsiteX87" fmla="*/ 453040 w 2854049"/>
                <a:gd name="connsiteY87" fmla="*/ 2701688 h 4135471"/>
                <a:gd name="connsiteX88" fmla="*/ 481173 w 2854049"/>
                <a:gd name="connsiteY88" fmla="*/ 2714717 h 4135471"/>
                <a:gd name="connsiteX89" fmla="*/ 509306 w 2854049"/>
                <a:gd name="connsiteY89" fmla="*/ 2721731 h 4135471"/>
                <a:gd name="connsiteX90" fmla="*/ 560721 w 2854049"/>
                <a:gd name="connsiteY90" fmla="*/ 2730751 h 4135471"/>
                <a:gd name="connsiteX91" fmla="*/ 615047 w 2854049"/>
                <a:gd name="connsiteY91" fmla="*/ 2734758 h 4135471"/>
                <a:gd name="connsiteX92" fmla="*/ 672284 w 2854049"/>
                <a:gd name="connsiteY92" fmla="*/ 2732755 h 4135471"/>
                <a:gd name="connsiteX93" fmla="*/ 728550 w 2854049"/>
                <a:gd name="connsiteY93" fmla="*/ 2726742 h 4135471"/>
                <a:gd name="connsiteX94" fmla="*/ 784816 w 2854049"/>
                <a:gd name="connsiteY94" fmla="*/ 2719726 h 4135471"/>
                <a:gd name="connsiteX95" fmla="*/ 838171 w 2854049"/>
                <a:gd name="connsiteY95" fmla="*/ 2708704 h 4135471"/>
                <a:gd name="connsiteX96" fmla="*/ 885706 w 2854049"/>
                <a:gd name="connsiteY96" fmla="*/ 2695677 h 4135471"/>
                <a:gd name="connsiteX97" fmla="*/ 927421 w 2854049"/>
                <a:gd name="connsiteY97" fmla="*/ 2681646 h 4135471"/>
                <a:gd name="connsiteX98" fmla="*/ 944882 w 2854049"/>
                <a:gd name="connsiteY98" fmla="*/ 2675633 h 4135471"/>
                <a:gd name="connsiteX99" fmla="*/ 968165 w 2854049"/>
                <a:gd name="connsiteY99" fmla="*/ 2668619 h 4135471"/>
                <a:gd name="connsiteX100" fmla="*/ 993388 w 2854049"/>
                <a:gd name="connsiteY100" fmla="*/ 2661605 h 4135471"/>
                <a:gd name="connsiteX101" fmla="*/ 1019581 w 2854049"/>
                <a:gd name="connsiteY101" fmla="*/ 2654590 h 4135471"/>
                <a:gd name="connsiteX102" fmla="*/ 1047714 w 2854049"/>
                <a:gd name="connsiteY102" fmla="*/ 2650582 h 4135471"/>
                <a:gd name="connsiteX103" fmla="*/ 1075847 w 2854049"/>
                <a:gd name="connsiteY103" fmla="*/ 2648577 h 4135471"/>
                <a:gd name="connsiteX104" fmla="*/ 1100100 w 2854049"/>
                <a:gd name="connsiteY104" fmla="*/ 2652585 h 4135471"/>
                <a:gd name="connsiteX105" fmla="*/ 1121442 w 2854049"/>
                <a:gd name="connsiteY105" fmla="*/ 2661605 h 4135471"/>
                <a:gd name="connsiteX106" fmla="*/ 1140844 w 2854049"/>
                <a:gd name="connsiteY106" fmla="*/ 2679643 h 4135471"/>
                <a:gd name="connsiteX107" fmla="*/ 1158306 w 2854049"/>
                <a:gd name="connsiteY107" fmla="*/ 2708704 h 4135471"/>
                <a:gd name="connsiteX108" fmla="*/ 1174797 w 2854049"/>
                <a:gd name="connsiteY108" fmla="*/ 2745782 h 4135471"/>
                <a:gd name="connsiteX109" fmla="*/ 1190319 w 2854049"/>
                <a:gd name="connsiteY109" fmla="*/ 2788872 h 4135471"/>
                <a:gd name="connsiteX110" fmla="*/ 1202931 w 2854049"/>
                <a:gd name="connsiteY110" fmla="*/ 2837975 h 4135471"/>
                <a:gd name="connsiteX111" fmla="*/ 1215541 w 2854049"/>
                <a:gd name="connsiteY111" fmla="*/ 2889083 h 4135471"/>
                <a:gd name="connsiteX112" fmla="*/ 1226212 w 2854049"/>
                <a:gd name="connsiteY112" fmla="*/ 2942195 h 4135471"/>
                <a:gd name="connsiteX113" fmla="*/ 1235914 w 2854049"/>
                <a:gd name="connsiteY113" fmla="*/ 2996309 h 4135471"/>
                <a:gd name="connsiteX114" fmla="*/ 1245616 w 2854049"/>
                <a:gd name="connsiteY114" fmla="*/ 3049421 h 4135471"/>
                <a:gd name="connsiteX115" fmla="*/ 1252407 w 2854049"/>
                <a:gd name="connsiteY115" fmla="*/ 3098524 h 4135471"/>
                <a:gd name="connsiteX116" fmla="*/ 1261138 w 2854049"/>
                <a:gd name="connsiteY116" fmla="*/ 3144621 h 4135471"/>
                <a:gd name="connsiteX117" fmla="*/ 1267927 w 2854049"/>
                <a:gd name="connsiteY117" fmla="*/ 3182701 h 4135471"/>
                <a:gd name="connsiteX118" fmla="*/ 1273749 w 2854049"/>
                <a:gd name="connsiteY118" fmla="*/ 3215771 h 4135471"/>
                <a:gd name="connsiteX119" fmla="*/ 1405683 w 2854049"/>
                <a:gd name="connsiteY119" fmla="*/ 3238820 h 4135471"/>
                <a:gd name="connsiteX120" fmla="*/ 1539558 w 2854049"/>
                <a:gd name="connsiteY120" fmla="*/ 3251847 h 4135471"/>
                <a:gd name="connsiteX121" fmla="*/ 1677312 w 2854049"/>
                <a:gd name="connsiteY121" fmla="*/ 3253851 h 4135471"/>
                <a:gd name="connsiteX122" fmla="*/ 1817977 w 2854049"/>
                <a:gd name="connsiteY122" fmla="*/ 3246837 h 4135471"/>
                <a:gd name="connsiteX123" fmla="*/ 1963493 w 2854049"/>
                <a:gd name="connsiteY123" fmla="*/ 3226793 h 4135471"/>
                <a:gd name="connsiteX124" fmla="*/ 1998071 w 2854049"/>
                <a:gd name="connsiteY124" fmla="*/ 3220300 h 4135471"/>
                <a:gd name="connsiteX125" fmla="*/ 1972544 w 2854049"/>
                <a:gd name="connsiteY125" fmla="*/ 2990832 h 4135471"/>
                <a:gd name="connsiteX126" fmla="*/ 1866104 w 2854049"/>
                <a:gd name="connsiteY126" fmla="*/ 2529483 h 4135471"/>
                <a:gd name="connsiteX127" fmla="*/ 1085631 w 2854049"/>
                <a:gd name="connsiteY127" fmla="*/ 1773024 h 4135471"/>
                <a:gd name="connsiteX128" fmla="*/ 1277747 w 2854049"/>
                <a:gd name="connsiteY128" fmla="*/ 968535 h 4135471"/>
                <a:gd name="connsiteX129" fmla="*/ 1914134 w 2854049"/>
                <a:gd name="connsiteY129" fmla="*/ 872477 h 4135471"/>
                <a:gd name="connsiteX130" fmla="*/ 2334389 w 2854049"/>
                <a:gd name="connsiteY130" fmla="*/ 1316747 h 4135471"/>
                <a:gd name="connsiteX131" fmla="*/ 2850702 w 2854049"/>
                <a:gd name="connsiteY131" fmla="*/ 1256710 h 4135471"/>
                <a:gd name="connsiteX132" fmla="*/ 2851858 w 2854049"/>
                <a:gd name="connsiteY132" fmla="*/ 1288484 h 4135471"/>
                <a:gd name="connsiteX133" fmla="*/ 2854049 w 2854049"/>
                <a:gd name="connsiteY133" fmla="*/ 1252639 h 4135471"/>
                <a:gd name="connsiteX134" fmla="*/ 2852109 w 2854049"/>
                <a:gd name="connsiteY134" fmla="*/ 1156435 h 4135471"/>
                <a:gd name="connsiteX135" fmla="*/ 2845318 w 2854049"/>
                <a:gd name="connsiteY135" fmla="*/ 1062236 h 4135471"/>
                <a:gd name="connsiteX136" fmla="*/ 2830767 w 2854049"/>
                <a:gd name="connsiteY136" fmla="*/ 971045 h 4135471"/>
                <a:gd name="connsiteX137" fmla="*/ 2811365 w 2854049"/>
                <a:gd name="connsiteY137" fmla="*/ 881857 h 4135471"/>
                <a:gd name="connsiteX138" fmla="*/ 2787112 w 2854049"/>
                <a:gd name="connsiteY138" fmla="*/ 799684 h 4135471"/>
                <a:gd name="connsiteX139" fmla="*/ 2759950 w 2854049"/>
                <a:gd name="connsiteY139" fmla="*/ 724526 h 4135471"/>
                <a:gd name="connsiteX140" fmla="*/ 2728906 w 2854049"/>
                <a:gd name="connsiteY140" fmla="*/ 657385 h 4135471"/>
                <a:gd name="connsiteX141" fmla="*/ 2682340 w 2854049"/>
                <a:gd name="connsiteY141" fmla="*/ 577215 h 4135471"/>
                <a:gd name="connsiteX142" fmla="*/ 2631895 w 2854049"/>
                <a:gd name="connsiteY142" fmla="*/ 501055 h 4135471"/>
                <a:gd name="connsiteX143" fmla="*/ 2574659 w 2854049"/>
                <a:gd name="connsiteY143" fmla="*/ 429907 h 4135471"/>
                <a:gd name="connsiteX144" fmla="*/ 2513543 w 2854049"/>
                <a:gd name="connsiteY144" fmla="*/ 361762 h 4135471"/>
                <a:gd name="connsiteX145" fmla="*/ 2446606 w 2854049"/>
                <a:gd name="connsiteY145" fmla="*/ 300634 h 4135471"/>
                <a:gd name="connsiteX146" fmla="*/ 2371907 w 2854049"/>
                <a:gd name="connsiteY146" fmla="*/ 243513 h 4135471"/>
                <a:gd name="connsiteX147" fmla="*/ 2294299 w 2854049"/>
                <a:gd name="connsiteY147" fmla="*/ 192406 h 4135471"/>
                <a:gd name="connsiteX148" fmla="*/ 2211840 w 2854049"/>
                <a:gd name="connsiteY148" fmla="*/ 147311 h 4135471"/>
                <a:gd name="connsiteX149" fmla="*/ 2121620 w 2854049"/>
                <a:gd name="connsiteY149" fmla="*/ 109230 h 4135471"/>
                <a:gd name="connsiteX150" fmla="*/ 2028490 w 2854049"/>
                <a:gd name="connsiteY150" fmla="*/ 74157 h 4135471"/>
                <a:gd name="connsiteX151" fmla="*/ 1927599 w 2854049"/>
                <a:gd name="connsiteY151" fmla="*/ 47099 h 4135471"/>
                <a:gd name="connsiteX152" fmla="*/ 1821858 w 2854049"/>
                <a:gd name="connsiteY152" fmla="*/ 25053 h 4135471"/>
                <a:gd name="connsiteX153" fmla="*/ 1711265 w 2854049"/>
                <a:gd name="connsiteY153" fmla="*/ 10021 h 4135471"/>
                <a:gd name="connsiteX154" fmla="*/ 1594853 w 2854049"/>
                <a:gd name="connsiteY154" fmla="*/ 1002 h 413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854049" h="4135471">
                  <a:moveTo>
                    <a:pt x="1696267" y="3431657"/>
                  </a:moveTo>
                  <a:cubicBezTo>
                    <a:pt x="1501914" y="3431657"/>
                    <a:pt x="1344360" y="3589211"/>
                    <a:pt x="1344360" y="3783564"/>
                  </a:cubicBezTo>
                  <a:cubicBezTo>
                    <a:pt x="1344360" y="3977917"/>
                    <a:pt x="1501914" y="4135471"/>
                    <a:pt x="1696267" y="4135471"/>
                  </a:cubicBezTo>
                  <a:cubicBezTo>
                    <a:pt x="1890620" y="4135471"/>
                    <a:pt x="2048174" y="3977917"/>
                    <a:pt x="2048174" y="3783564"/>
                  </a:cubicBezTo>
                  <a:cubicBezTo>
                    <a:pt x="2048174" y="3589211"/>
                    <a:pt x="1890620" y="3431657"/>
                    <a:pt x="1696267" y="3431657"/>
                  </a:cubicBezTo>
                  <a:close/>
                  <a:moveTo>
                    <a:pt x="1470680" y="0"/>
                  </a:moveTo>
                  <a:lnTo>
                    <a:pt x="1360088" y="9020"/>
                  </a:lnTo>
                  <a:lnTo>
                    <a:pt x="1082638" y="72152"/>
                  </a:lnTo>
                  <a:lnTo>
                    <a:pt x="1000179" y="103217"/>
                  </a:lnTo>
                  <a:lnTo>
                    <a:pt x="918691" y="138291"/>
                  </a:lnTo>
                  <a:lnTo>
                    <a:pt x="839141" y="180379"/>
                  </a:lnTo>
                  <a:lnTo>
                    <a:pt x="765414" y="227479"/>
                  </a:lnTo>
                  <a:lnTo>
                    <a:pt x="694595" y="280591"/>
                  </a:lnTo>
                  <a:lnTo>
                    <a:pt x="629599" y="338714"/>
                  </a:lnTo>
                  <a:lnTo>
                    <a:pt x="569452" y="401847"/>
                  </a:lnTo>
                  <a:lnTo>
                    <a:pt x="515126" y="470992"/>
                  </a:lnTo>
                  <a:lnTo>
                    <a:pt x="467591" y="544147"/>
                  </a:lnTo>
                  <a:lnTo>
                    <a:pt x="426847" y="622311"/>
                  </a:lnTo>
                  <a:lnTo>
                    <a:pt x="392893" y="706488"/>
                  </a:lnTo>
                  <a:lnTo>
                    <a:pt x="338568" y="937976"/>
                  </a:lnTo>
                  <a:lnTo>
                    <a:pt x="333717" y="994094"/>
                  </a:lnTo>
                  <a:lnTo>
                    <a:pt x="331776" y="1047206"/>
                  </a:lnTo>
                  <a:lnTo>
                    <a:pt x="333717" y="1096308"/>
                  </a:lnTo>
                  <a:lnTo>
                    <a:pt x="334686" y="1145413"/>
                  </a:lnTo>
                  <a:lnTo>
                    <a:pt x="334686" y="1191509"/>
                  </a:lnTo>
                  <a:lnTo>
                    <a:pt x="329836" y="1234599"/>
                  </a:lnTo>
                  <a:lnTo>
                    <a:pt x="315284" y="1278693"/>
                  </a:lnTo>
                  <a:lnTo>
                    <a:pt x="289092" y="1331805"/>
                  </a:lnTo>
                  <a:lnTo>
                    <a:pt x="257078" y="1380908"/>
                  </a:lnTo>
                  <a:lnTo>
                    <a:pt x="222155" y="1423998"/>
                  </a:lnTo>
                  <a:lnTo>
                    <a:pt x="185291" y="1468092"/>
                  </a:lnTo>
                  <a:lnTo>
                    <a:pt x="146487" y="1508176"/>
                  </a:lnTo>
                  <a:lnTo>
                    <a:pt x="107683" y="1548261"/>
                  </a:lnTo>
                  <a:lnTo>
                    <a:pt x="70819" y="1592354"/>
                  </a:lnTo>
                  <a:lnTo>
                    <a:pt x="58206" y="1604378"/>
                  </a:lnTo>
                  <a:lnTo>
                    <a:pt x="42684" y="1619410"/>
                  </a:lnTo>
                  <a:lnTo>
                    <a:pt x="26193" y="1637448"/>
                  </a:lnTo>
                  <a:lnTo>
                    <a:pt x="12611" y="1655486"/>
                  </a:lnTo>
                  <a:lnTo>
                    <a:pt x="3882" y="1677533"/>
                  </a:lnTo>
                  <a:lnTo>
                    <a:pt x="0" y="1701583"/>
                  </a:lnTo>
                  <a:lnTo>
                    <a:pt x="4851" y="1726636"/>
                  </a:lnTo>
                  <a:lnTo>
                    <a:pt x="17462" y="1750687"/>
                  </a:lnTo>
                  <a:lnTo>
                    <a:pt x="38806" y="1770728"/>
                  </a:lnTo>
                  <a:lnTo>
                    <a:pt x="63057" y="1784759"/>
                  </a:lnTo>
                  <a:lnTo>
                    <a:pt x="93130" y="1797786"/>
                  </a:lnTo>
                  <a:lnTo>
                    <a:pt x="125143" y="1808809"/>
                  </a:lnTo>
                  <a:lnTo>
                    <a:pt x="157158" y="1819833"/>
                  </a:lnTo>
                  <a:lnTo>
                    <a:pt x="188201" y="1830855"/>
                  </a:lnTo>
                  <a:lnTo>
                    <a:pt x="218273" y="1843883"/>
                  </a:lnTo>
                  <a:lnTo>
                    <a:pt x="245437" y="1857912"/>
                  </a:lnTo>
                  <a:lnTo>
                    <a:pt x="264839" y="1875951"/>
                  </a:lnTo>
                  <a:lnTo>
                    <a:pt x="259018" y="1900001"/>
                  </a:lnTo>
                  <a:lnTo>
                    <a:pt x="248347" y="1922047"/>
                  </a:lnTo>
                  <a:lnTo>
                    <a:pt x="237676" y="1945097"/>
                  </a:lnTo>
                  <a:lnTo>
                    <a:pt x="226035" y="1967142"/>
                  </a:lnTo>
                  <a:lnTo>
                    <a:pt x="215364" y="1989189"/>
                  </a:lnTo>
                  <a:lnTo>
                    <a:pt x="207602" y="2011236"/>
                  </a:lnTo>
                  <a:lnTo>
                    <a:pt x="204693" y="2031277"/>
                  </a:lnTo>
                  <a:lnTo>
                    <a:pt x="206633" y="2053324"/>
                  </a:lnTo>
                  <a:lnTo>
                    <a:pt x="217304" y="2073366"/>
                  </a:lnTo>
                  <a:lnTo>
                    <a:pt x="236706" y="2093409"/>
                  </a:lnTo>
                  <a:lnTo>
                    <a:pt x="264839" y="2113450"/>
                  </a:lnTo>
                  <a:lnTo>
                    <a:pt x="259018" y="2129483"/>
                  </a:lnTo>
                  <a:lnTo>
                    <a:pt x="250288" y="2145517"/>
                  </a:lnTo>
                  <a:lnTo>
                    <a:pt x="243497" y="2164557"/>
                  </a:lnTo>
                  <a:lnTo>
                    <a:pt x="241557" y="2184601"/>
                  </a:lnTo>
                  <a:lnTo>
                    <a:pt x="245437" y="2204642"/>
                  </a:lnTo>
                  <a:lnTo>
                    <a:pt x="256109" y="2222680"/>
                  </a:lnTo>
                  <a:lnTo>
                    <a:pt x="269690" y="2236709"/>
                  </a:lnTo>
                  <a:lnTo>
                    <a:pt x="287151" y="2249737"/>
                  </a:lnTo>
                  <a:lnTo>
                    <a:pt x="304613" y="2258756"/>
                  </a:lnTo>
                  <a:lnTo>
                    <a:pt x="321105" y="2269780"/>
                  </a:lnTo>
                  <a:lnTo>
                    <a:pt x="336627" y="2284810"/>
                  </a:lnTo>
                  <a:lnTo>
                    <a:pt x="345358" y="2300845"/>
                  </a:lnTo>
                  <a:lnTo>
                    <a:pt x="354089" y="2329906"/>
                  </a:lnTo>
                  <a:lnTo>
                    <a:pt x="354089" y="2362976"/>
                  </a:lnTo>
                  <a:lnTo>
                    <a:pt x="351179" y="2394041"/>
                  </a:lnTo>
                  <a:lnTo>
                    <a:pt x="343417" y="2426108"/>
                  </a:lnTo>
                  <a:lnTo>
                    <a:pt x="336627" y="2457173"/>
                  </a:lnTo>
                  <a:lnTo>
                    <a:pt x="331776" y="2485233"/>
                  </a:lnTo>
                  <a:lnTo>
                    <a:pt x="327896" y="2525318"/>
                  </a:lnTo>
                  <a:lnTo>
                    <a:pt x="331776" y="2561393"/>
                  </a:lnTo>
                  <a:lnTo>
                    <a:pt x="342447" y="2594464"/>
                  </a:lnTo>
                  <a:lnTo>
                    <a:pt x="356029" y="2623524"/>
                  </a:lnTo>
                  <a:lnTo>
                    <a:pt x="375432" y="2646572"/>
                  </a:lnTo>
                  <a:lnTo>
                    <a:pt x="400654" y="2668619"/>
                  </a:lnTo>
                  <a:lnTo>
                    <a:pt x="424906" y="2686657"/>
                  </a:lnTo>
                  <a:lnTo>
                    <a:pt x="453040" y="2701688"/>
                  </a:lnTo>
                  <a:lnTo>
                    <a:pt x="481173" y="2714717"/>
                  </a:lnTo>
                  <a:lnTo>
                    <a:pt x="509306" y="2721731"/>
                  </a:lnTo>
                  <a:lnTo>
                    <a:pt x="560721" y="2730751"/>
                  </a:lnTo>
                  <a:lnTo>
                    <a:pt x="615047" y="2734758"/>
                  </a:lnTo>
                  <a:lnTo>
                    <a:pt x="672284" y="2732755"/>
                  </a:lnTo>
                  <a:lnTo>
                    <a:pt x="728550" y="2726742"/>
                  </a:lnTo>
                  <a:lnTo>
                    <a:pt x="784816" y="2719726"/>
                  </a:lnTo>
                  <a:lnTo>
                    <a:pt x="838171" y="2708704"/>
                  </a:lnTo>
                  <a:lnTo>
                    <a:pt x="885706" y="2695677"/>
                  </a:lnTo>
                  <a:lnTo>
                    <a:pt x="927421" y="2681646"/>
                  </a:lnTo>
                  <a:lnTo>
                    <a:pt x="944882" y="2675633"/>
                  </a:lnTo>
                  <a:lnTo>
                    <a:pt x="968165" y="2668619"/>
                  </a:lnTo>
                  <a:lnTo>
                    <a:pt x="993388" y="2661605"/>
                  </a:lnTo>
                  <a:lnTo>
                    <a:pt x="1019581" y="2654590"/>
                  </a:lnTo>
                  <a:lnTo>
                    <a:pt x="1047714" y="2650582"/>
                  </a:lnTo>
                  <a:lnTo>
                    <a:pt x="1075847" y="2648577"/>
                  </a:lnTo>
                  <a:lnTo>
                    <a:pt x="1100100" y="2652585"/>
                  </a:lnTo>
                  <a:lnTo>
                    <a:pt x="1121442" y="2661605"/>
                  </a:lnTo>
                  <a:lnTo>
                    <a:pt x="1140844" y="2679643"/>
                  </a:lnTo>
                  <a:lnTo>
                    <a:pt x="1158306" y="2708704"/>
                  </a:lnTo>
                  <a:lnTo>
                    <a:pt x="1174797" y="2745782"/>
                  </a:lnTo>
                  <a:lnTo>
                    <a:pt x="1190319" y="2788872"/>
                  </a:lnTo>
                  <a:lnTo>
                    <a:pt x="1202931" y="2837975"/>
                  </a:lnTo>
                  <a:lnTo>
                    <a:pt x="1215541" y="2889083"/>
                  </a:lnTo>
                  <a:lnTo>
                    <a:pt x="1226212" y="2942195"/>
                  </a:lnTo>
                  <a:lnTo>
                    <a:pt x="1235914" y="2996309"/>
                  </a:lnTo>
                  <a:lnTo>
                    <a:pt x="1245616" y="3049421"/>
                  </a:lnTo>
                  <a:lnTo>
                    <a:pt x="1252407" y="3098524"/>
                  </a:lnTo>
                  <a:lnTo>
                    <a:pt x="1261138" y="3144621"/>
                  </a:lnTo>
                  <a:lnTo>
                    <a:pt x="1267927" y="3182701"/>
                  </a:lnTo>
                  <a:lnTo>
                    <a:pt x="1273749" y="3215771"/>
                  </a:lnTo>
                  <a:lnTo>
                    <a:pt x="1405683" y="3238820"/>
                  </a:lnTo>
                  <a:lnTo>
                    <a:pt x="1539558" y="3251847"/>
                  </a:lnTo>
                  <a:lnTo>
                    <a:pt x="1677312" y="3253851"/>
                  </a:lnTo>
                  <a:lnTo>
                    <a:pt x="1817977" y="3246837"/>
                  </a:lnTo>
                  <a:lnTo>
                    <a:pt x="1963493" y="3226793"/>
                  </a:lnTo>
                  <a:lnTo>
                    <a:pt x="1998071" y="3220300"/>
                  </a:lnTo>
                  <a:lnTo>
                    <a:pt x="1972544" y="2990832"/>
                  </a:lnTo>
                  <a:cubicBezTo>
                    <a:pt x="1951990" y="2824419"/>
                    <a:pt x="1923973" y="2664322"/>
                    <a:pt x="1866104" y="2529483"/>
                  </a:cubicBezTo>
                  <a:cubicBezTo>
                    <a:pt x="1798827" y="2378364"/>
                    <a:pt x="1318234" y="2057324"/>
                    <a:pt x="1085631" y="1773024"/>
                  </a:cubicBezTo>
                  <a:cubicBezTo>
                    <a:pt x="1039452" y="1683967"/>
                    <a:pt x="924385" y="1218329"/>
                    <a:pt x="1277747" y="968535"/>
                  </a:cubicBezTo>
                  <a:cubicBezTo>
                    <a:pt x="1430175" y="835482"/>
                    <a:pt x="1702005" y="831017"/>
                    <a:pt x="1914134" y="872477"/>
                  </a:cubicBezTo>
                  <a:cubicBezTo>
                    <a:pt x="2031257" y="905756"/>
                    <a:pt x="2240228" y="1053847"/>
                    <a:pt x="2334389" y="1316747"/>
                  </a:cubicBezTo>
                  <a:lnTo>
                    <a:pt x="2850702" y="1256710"/>
                  </a:lnTo>
                  <a:lnTo>
                    <a:pt x="2851858" y="1288484"/>
                  </a:lnTo>
                  <a:lnTo>
                    <a:pt x="2854049" y="1252639"/>
                  </a:lnTo>
                  <a:lnTo>
                    <a:pt x="2852109" y="1156435"/>
                  </a:lnTo>
                  <a:lnTo>
                    <a:pt x="2845318" y="1062236"/>
                  </a:lnTo>
                  <a:lnTo>
                    <a:pt x="2830767" y="971045"/>
                  </a:lnTo>
                  <a:lnTo>
                    <a:pt x="2811365" y="881857"/>
                  </a:lnTo>
                  <a:lnTo>
                    <a:pt x="2787112" y="799684"/>
                  </a:lnTo>
                  <a:lnTo>
                    <a:pt x="2759950" y="724526"/>
                  </a:lnTo>
                  <a:lnTo>
                    <a:pt x="2728906" y="657385"/>
                  </a:lnTo>
                  <a:lnTo>
                    <a:pt x="2682340" y="577215"/>
                  </a:lnTo>
                  <a:lnTo>
                    <a:pt x="2631895" y="501055"/>
                  </a:lnTo>
                  <a:lnTo>
                    <a:pt x="2574659" y="429907"/>
                  </a:lnTo>
                  <a:lnTo>
                    <a:pt x="2513543" y="361762"/>
                  </a:lnTo>
                  <a:lnTo>
                    <a:pt x="2446606" y="300634"/>
                  </a:lnTo>
                  <a:lnTo>
                    <a:pt x="2371907" y="243513"/>
                  </a:lnTo>
                  <a:lnTo>
                    <a:pt x="2294299" y="192406"/>
                  </a:lnTo>
                  <a:lnTo>
                    <a:pt x="2211840" y="147311"/>
                  </a:lnTo>
                  <a:lnTo>
                    <a:pt x="2121620" y="109230"/>
                  </a:lnTo>
                  <a:lnTo>
                    <a:pt x="2028490" y="74157"/>
                  </a:lnTo>
                  <a:lnTo>
                    <a:pt x="1927599" y="47099"/>
                  </a:lnTo>
                  <a:lnTo>
                    <a:pt x="1821858" y="25053"/>
                  </a:lnTo>
                  <a:lnTo>
                    <a:pt x="1711265" y="10021"/>
                  </a:lnTo>
                  <a:lnTo>
                    <a:pt x="1594853" y="100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2026" dirty="0"/>
            </a:p>
          </p:txBody>
        </p:sp>
        <p:sp>
          <p:nvSpPr>
            <p:cNvPr id="9" name="Freeform: Shape 14">
              <a:extLst>
                <a:ext uri="{FF2B5EF4-FFF2-40B4-BE49-F238E27FC236}">
                  <a16:creationId xmlns:a16="http://schemas.microsoft.com/office/drawing/2014/main" xmlns="" id="{3DB0BB5A-99ED-43D3-9770-70D9CC0E5168}"/>
                </a:ext>
              </a:extLst>
            </p:cNvPr>
            <p:cNvSpPr/>
            <p:nvPr/>
          </p:nvSpPr>
          <p:spPr>
            <a:xfrm flipH="1">
              <a:off x="1105009" y="665240"/>
              <a:ext cx="3688534" cy="2409764"/>
            </a:xfrm>
            <a:custGeom>
              <a:avLst/>
              <a:gdLst>
                <a:gd name="connsiteX0" fmla="*/ 1547519 w 3095038"/>
                <a:gd name="connsiteY0" fmla="*/ 0 h 2022026"/>
                <a:gd name="connsiteX1" fmla="*/ 3095038 w 3095038"/>
                <a:gd name="connsiteY1" fmla="*/ 627509 h 2022026"/>
                <a:gd name="connsiteX2" fmla="*/ 2825277 w 3095038"/>
                <a:gd name="connsiteY2" fmla="*/ 736897 h 2022026"/>
                <a:gd name="connsiteX3" fmla="*/ 2825277 w 3095038"/>
                <a:gd name="connsiteY3" fmla="*/ 1583608 h 2022026"/>
                <a:gd name="connsiteX4" fmla="*/ 2829142 w 3095038"/>
                <a:gd name="connsiteY4" fmla="*/ 1585209 h 2022026"/>
                <a:gd name="connsiteX5" fmla="*/ 2841509 w 3095038"/>
                <a:gd name="connsiteY5" fmla="*/ 1615067 h 2022026"/>
                <a:gd name="connsiteX6" fmla="*/ 2829142 w 3095038"/>
                <a:gd name="connsiteY6" fmla="*/ 1644926 h 2022026"/>
                <a:gd name="connsiteX7" fmla="*/ 2826092 w 3095038"/>
                <a:gd name="connsiteY7" fmla="*/ 1646189 h 2022026"/>
                <a:gd name="connsiteX8" fmla="*/ 2876626 w 3095038"/>
                <a:gd name="connsiteY8" fmla="*/ 2022026 h 2022026"/>
                <a:gd name="connsiteX9" fmla="*/ 2721940 w 3095038"/>
                <a:gd name="connsiteY9" fmla="*/ 2022026 h 2022026"/>
                <a:gd name="connsiteX10" fmla="*/ 2772475 w 3095038"/>
                <a:gd name="connsiteY10" fmla="*/ 1646189 h 2022026"/>
                <a:gd name="connsiteX11" fmla="*/ 2769425 w 3095038"/>
                <a:gd name="connsiteY11" fmla="*/ 1644926 h 2022026"/>
                <a:gd name="connsiteX12" fmla="*/ 2757057 w 3095038"/>
                <a:gd name="connsiteY12" fmla="*/ 1615067 h 2022026"/>
                <a:gd name="connsiteX13" fmla="*/ 2769425 w 3095038"/>
                <a:gd name="connsiteY13" fmla="*/ 1585209 h 2022026"/>
                <a:gd name="connsiteX14" fmla="*/ 2773289 w 3095038"/>
                <a:gd name="connsiteY14" fmla="*/ 1583608 h 2022026"/>
                <a:gd name="connsiteX15" fmla="*/ 2773289 w 3095038"/>
                <a:gd name="connsiteY15" fmla="*/ 757978 h 2022026"/>
                <a:gd name="connsiteX16" fmla="*/ 2747752 w 3095038"/>
                <a:gd name="connsiteY16" fmla="*/ 768333 h 2022026"/>
                <a:gd name="connsiteX17" fmla="*/ 2473970 w 3095038"/>
                <a:gd name="connsiteY17" fmla="*/ 981499 h 2022026"/>
                <a:gd name="connsiteX18" fmla="*/ 2473970 w 3095038"/>
                <a:gd name="connsiteY18" fmla="*/ 1333096 h 2022026"/>
                <a:gd name="connsiteX19" fmla="*/ 1442377 w 3095038"/>
                <a:gd name="connsiteY19" fmla="*/ 1553521 h 2022026"/>
                <a:gd name="connsiteX20" fmla="*/ 628675 w 3095038"/>
                <a:gd name="connsiteY20" fmla="*/ 1422110 h 2022026"/>
                <a:gd name="connsiteX21" fmla="*/ 635755 w 3095038"/>
                <a:gd name="connsiteY21" fmla="*/ 1406334 h 2022026"/>
                <a:gd name="connsiteX22" fmla="*/ 621068 w 3095038"/>
                <a:gd name="connsiteY22" fmla="*/ 1402746 h 2022026"/>
                <a:gd name="connsiteX23" fmla="*/ 621068 w 3095038"/>
                <a:gd name="connsiteY23" fmla="*/ 981499 h 2022026"/>
                <a:gd name="connsiteX24" fmla="*/ 0 w 3095038"/>
                <a:gd name="connsiteY24" fmla="*/ 627509 h 202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95038" h="2022026">
                  <a:moveTo>
                    <a:pt x="1547519" y="0"/>
                  </a:moveTo>
                  <a:lnTo>
                    <a:pt x="3095038" y="627509"/>
                  </a:lnTo>
                  <a:lnTo>
                    <a:pt x="2825277" y="736897"/>
                  </a:lnTo>
                  <a:lnTo>
                    <a:pt x="2825277" y="1583608"/>
                  </a:lnTo>
                  <a:lnTo>
                    <a:pt x="2829142" y="1585209"/>
                  </a:lnTo>
                  <a:cubicBezTo>
                    <a:pt x="2836783" y="1592850"/>
                    <a:pt x="2841509" y="1603406"/>
                    <a:pt x="2841509" y="1615067"/>
                  </a:cubicBezTo>
                  <a:cubicBezTo>
                    <a:pt x="2841509" y="1626728"/>
                    <a:pt x="2836783" y="1637284"/>
                    <a:pt x="2829142" y="1644926"/>
                  </a:cubicBezTo>
                  <a:lnTo>
                    <a:pt x="2826092" y="1646189"/>
                  </a:lnTo>
                  <a:lnTo>
                    <a:pt x="2876626" y="2022026"/>
                  </a:lnTo>
                  <a:lnTo>
                    <a:pt x="2721940" y="2022026"/>
                  </a:lnTo>
                  <a:lnTo>
                    <a:pt x="2772475" y="1646189"/>
                  </a:lnTo>
                  <a:lnTo>
                    <a:pt x="2769425" y="1644926"/>
                  </a:lnTo>
                  <a:cubicBezTo>
                    <a:pt x="2761784" y="1637284"/>
                    <a:pt x="2757057" y="1626728"/>
                    <a:pt x="2757057" y="1615067"/>
                  </a:cubicBezTo>
                  <a:cubicBezTo>
                    <a:pt x="2757057" y="1603406"/>
                    <a:pt x="2761784" y="1592850"/>
                    <a:pt x="2769425" y="1585209"/>
                  </a:cubicBezTo>
                  <a:lnTo>
                    <a:pt x="2773289" y="1583608"/>
                  </a:lnTo>
                  <a:lnTo>
                    <a:pt x="2773289" y="757978"/>
                  </a:lnTo>
                  <a:lnTo>
                    <a:pt x="2747752" y="768333"/>
                  </a:lnTo>
                  <a:lnTo>
                    <a:pt x="2473970" y="981499"/>
                  </a:lnTo>
                  <a:lnTo>
                    <a:pt x="2473970" y="1333096"/>
                  </a:lnTo>
                  <a:cubicBezTo>
                    <a:pt x="2176456" y="1474039"/>
                    <a:pt x="1822001" y="1553521"/>
                    <a:pt x="1442377" y="1553521"/>
                  </a:cubicBezTo>
                  <a:cubicBezTo>
                    <a:pt x="1151810" y="1553521"/>
                    <a:pt x="875988" y="1506956"/>
                    <a:pt x="628675" y="1422110"/>
                  </a:cubicBezTo>
                  <a:cubicBezTo>
                    <a:pt x="630298" y="1416654"/>
                    <a:pt x="632987" y="1411486"/>
                    <a:pt x="635755" y="1406334"/>
                  </a:cubicBezTo>
                  <a:cubicBezTo>
                    <a:pt x="631035" y="1404608"/>
                    <a:pt x="626049" y="1403669"/>
                    <a:pt x="621068" y="1402746"/>
                  </a:cubicBezTo>
                  <a:lnTo>
                    <a:pt x="621068" y="981499"/>
                  </a:lnTo>
                  <a:lnTo>
                    <a:pt x="0" y="62750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026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E3BFFD28-F7AC-45E5-A18B-80178BC90055}"/>
              </a:ext>
            </a:extLst>
          </p:cNvPr>
          <p:cNvGrpSpPr/>
          <p:nvPr/>
        </p:nvGrpSpPr>
        <p:grpSpPr>
          <a:xfrm flipH="1">
            <a:off x="4491542" y="2253202"/>
            <a:ext cx="4434093" cy="735858"/>
            <a:chOff x="2153502" y="2017026"/>
            <a:chExt cx="2286358" cy="376921"/>
          </a:xfrm>
        </p:grpSpPr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xmlns="" id="{A2F178FF-64AC-484B-9B35-7C72AF1EF2C6}"/>
                </a:ext>
              </a:extLst>
            </p:cNvPr>
            <p:cNvSpPr/>
            <p:nvPr/>
          </p:nvSpPr>
          <p:spPr>
            <a:xfrm>
              <a:off x="4319543" y="2027138"/>
              <a:ext cx="115353" cy="366809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292963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0 w 914400"/>
                <a:gd name="connsiteY4" fmla="*/ 292963 h 1207363"/>
                <a:gd name="connsiteX0" fmla="*/ 612559 w 914400"/>
                <a:gd name="connsiteY0" fmla="*/ 8877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612559 w 914400"/>
                <a:gd name="connsiteY4" fmla="*/ 8877 h 1207363"/>
                <a:gd name="connsiteX0" fmla="*/ 0 w 301841"/>
                <a:gd name="connsiteY0" fmla="*/ 8877 h 1207363"/>
                <a:gd name="connsiteX1" fmla="*/ 301841 w 301841"/>
                <a:gd name="connsiteY1" fmla="*/ 0 h 1207363"/>
                <a:gd name="connsiteX2" fmla="*/ 301841 w 301841"/>
                <a:gd name="connsiteY2" fmla="*/ 1207363 h 1207363"/>
                <a:gd name="connsiteX3" fmla="*/ 186432 w 301841"/>
                <a:gd name="connsiteY3" fmla="*/ 408372 h 1207363"/>
                <a:gd name="connsiteX4" fmla="*/ 0 w 301841"/>
                <a:gd name="connsiteY4" fmla="*/ 8877 h 1207363"/>
                <a:gd name="connsiteX0" fmla="*/ 0 w 133166"/>
                <a:gd name="connsiteY0" fmla="*/ 0 h 1207364"/>
                <a:gd name="connsiteX1" fmla="*/ 133166 w 133166"/>
                <a:gd name="connsiteY1" fmla="*/ 1 h 1207364"/>
                <a:gd name="connsiteX2" fmla="*/ 133166 w 133166"/>
                <a:gd name="connsiteY2" fmla="*/ 1207364 h 1207364"/>
                <a:gd name="connsiteX3" fmla="*/ 17757 w 133166"/>
                <a:gd name="connsiteY3" fmla="*/ 408373 h 1207364"/>
                <a:gd name="connsiteX4" fmla="*/ 0 w 133166"/>
                <a:gd name="connsiteY4" fmla="*/ 0 h 1207364"/>
                <a:gd name="connsiteX0" fmla="*/ 0 w 142044"/>
                <a:gd name="connsiteY0" fmla="*/ 0 h 408373"/>
                <a:gd name="connsiteX1" fmla="*/ 133166 w 142044"/>
                <a:gd name="connsiteY1" fmla="*/ 1 h 408373"/>
                <a:gd name="connsiteX2" fmla="*/ 142044 w 142044"/>
                <a:gd name="connsiteY2" fmla="*/ 301842 h 408373"/>
                <a:gd name="connsiteX3" fmla="*/ 17757 w 142044"/>
                <a:gd name="connsiteY3" fmla="*/ 408373 h 408373"/>
                <a:gd name="connsiteX4" fmla="*/ 0 w 142044"/>
                <a:gd name="connsiteY4" fmla="*/ 0 h 408373"/>
                <a:gd name="connsiteX0" fmla="*/ 0 w 133166"/>
                <a:gd name="connsiteY0" fmla="*/ 0 h 408373"/>
                <a:gd name="connsiteX1" fmla="*/ 133166 w 133166"/>
                <a:gd name="connsiteY1" fmla="*/ 1 h 408373"/>
                <a:gd name="connsiteX2" fmla="*/ 118293 w 133166"/>
                <a:gd name="connsiteY2" fmla="*/ 313717 h 408373"/>
                <a:gd name="connsiteX3" fmla="*/ 17757 w 133166"/>
                <a:gd name="connsiteY3" fmla="*/ 408373 h 408373"/>
                <a:gd name="connsiteX4" fmla="*/ 0 w 133166"/>
                <a:gd name="connsiteY4" fmla="*/ 0 h 408373"/>
                <a:gd name="connsiteX0" fmla="*/ 0 w 118293"/>
                <a:gd name="connsiteY0" fmla="*/ 5937 h 414310"/>
                <a:gd name="connsiteX1" fmla="*/ 115353 w 118293"/>
                <a:gd name="connsiteY1" fmla="*/ 0 h 414310"/>
                <a:gd name="connsiteX2" fmla="*/ 118293 w 118293"/>
                <a:gd name="connsiteY2" fmla="*/ 319654 h 414310"/>
                <a:gd name="connsiteX3" fmla="*/ 17757 w 118293"/>
                <a:gd name="connsiteY3" fmla="*/ 414310 h 414310"/>
                <a:gd name="connsiteX4" fmla="*/ 0 w 118293"/>
                <a:gd name="connsiteY4" fmla="*/ 5937 h 414310"/>
                <a:gd name="connsiteX0" fmla="*/ 0 w 118293"/>
                <a:gd name="connsiteY0" fmla="*/ 5937 h 366809"/>
                <a:gd name="connsiteX1" fmla="*/ 115353 w 118293"/>
                <a:gd name="connsiteY1" fmla="*/ 0 h 366809"/>
                <a:gd name="connsiteX2" fmla="*/ 118293 w 118293"/>
                <a:gd name="connsiteY2" fmla="*/ 319654 h 366809"/>
                <a:gd name="connsiteX3" fmla="*/ 5882 w 118293"/>
                <a:gd name="connsiteY3" fmla="*/ 366809 h 366809"/>
                <a:gd name="connsiteX4" fmla="*/ 0 w 118293"/>
                <a:gd name="connsiteY4" fmla="*/ 5937 h 366809"/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3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</a:schemeClr>
                </a:gs>
                <a:gs pos="100000">
                  <a:schemeClr val="accent1">
                    <a:lumMod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2" name="Rectangle 6">
              <a:extLst>
                <a:ext uri="{FF2B5EF4-FFF2-40B4-BE49-F238E27FC236}">
                  <a16:creationId xmlns:a16="http://schemas.microsoft.com/office/drawing/2014/main" xmlns="" id="{CDBA9DB5-7BA5-41CD-8BFA-D077A0C8D3B3}"/>
                </a:ext>
              </a:extLst>
            </p:cNvPr>
            <p:cNvSpPr/>
            <p:nvPr/>
          </p:nvSpPr>
          <p:spPr>
            <a:xfrm flipH="1">
              <a:off x="2153502" y="2017026"/>
              <a:ext cx="2286358" cy="288032"/>
            </a:xfrm>
            <a:custGeom>
              <a:avLst/>
              <a:gdLst>
                <a:gd name="connsiteX0" fmla="*/ 0 w 5285462"/>
                <a:gd name="connsiteY0" fmla="*/ 0 h 576064"/>
                <a:gd name="connsiteX1" fmla="*/ 4724629 w 5285462"/>
                <a:gd name="connsiteY1" fmla="*/ 0 h 576064"/>
                <a:gd name="connsiteX2" fmla="*/ 5285462 w 5285462"/>
                <a:gd name="connsiteY2" fmla="*/ 576064 h 576064"/>
                <a:gd name="connsiteX3" fmla="*/ 0 w 5285462"/>
                <a:gd name="connsiteY3" fmla="*/ 576064 h 576064"/>
                <a:gd name="connsiteX4" fmla="*/ 0 w 5285462"/>
                <a:gd name="connsiteY4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462" h="576064">
                  <a:moveTo>
                    <a:pt x="0" y="0"/>
                  </a:moveTo>
                  <a:lnTo>
                    <a:pt x="4724629" y="0"/>
                  </a:lnTo>
                  <a:lnTo>
                    <a:pt x="5285462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3" name="Text Placeholder 35">
            <a:extLst>
              <a:ext uri="{FF2B5EF4-FFF2-40B4-BE49-F238E27FC236}">
                <a16:creationId xmlns:a16="http://schemas.microsoft.com/office/drawing/2014/main" xmlns="" id="{9028EE34-BB64-4BC3-8893-11A5ACE48D24}"/>
              </a:ext>
            </a:extLst>
          </p:cNvPr>
          <p:cNvSpPr txBox="1">
            <a:spLocks/>
          </p:cNvSpPr>
          <p:nvPr/>
        </p:nvSpPr>
        <p:spPr>
          <a:xfrm>
            <a:off x="4767076" y="2328173"/>
            <a:ext cx="1848262" cy="361417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8100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solidFill>
                  <a:schemeClr val="tx1"/>
                </a:solidFill>
              </a:rPr>
              <a:t>Pengertian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6D75C5A-54DC-46FC-99E6-0DA217D00068}"/>
              </a:ext>
            </a:extLst>
          </p:cNvPr>
          <p:cNvSpPr txBox="1"/>
          <p:nvPr/>
        </p:nvSpPr>
        <p:spPr>
          <a:xfrm>
            <a:off x="4458974" y="2989060"/>
            <a:ext cx="75472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SARG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i="1" dirty="0"/>
              <a:t>Squid Analysis Report Generator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i="1" dirty="0"/>
              <a:t>tools</a:t>
            </a:r>
            <a:r>
              <a:rPr lang="en-US" sz="2000" dirty="0"/>
              <a:t> yang </a:t>
            </a:r>
            <a:r>
              <a:rPr lang="en-US" sz="2000" dirty="0" err="1"/>
              <a:t>bersifat</a:t>
            </a:r>
            <a:r>
              <a:rPr lang="en-US" sz="2000" dirty="0"/>
              <a:t> </a:t>
            </a:r>
            <a:r>
              <a:rPr lang="en-US" sz="2000" i="1" dirty="0" smtClean="0"/>
              <a:t>open </a:t>
            </a:r>
            <a:r>
              <a:rPr lang="en-US" sz="2000" i="1" dirty="0"/>
              <a:t>source </a:t>
            </a:r>
            <a:r>
              <a:rPr lang="en-US" sz="2000" dirty="0"/>
              <a:t>yang </a:t>
            </a:r>
            <a:r>
              <a:rPr lang="en-US" sz="2000" dirty="0" err="1"/>
              <a:t>berguna</a:t>
            </a:r>
            <a:r>
              <a:rPr lang="en-US" sz="2000" dirty="0"/>
              <a:t> </a:t>
            </a:r>
            <a:r>
              <a:rPr lang="en-US" sz="2000" dirty="0" err="1"/>
              <a:t>bagi</a:t>
            </a:r>
            <a:r>
              <a:rPr lang="en-US" sz="2000" dirty="0"/>
              <a:t> administrator </a:t>
            </a:r>
            <a:r>
              <a:rPr lang="en-US" sz="2000" dirty="0" err="1"/>
              <a:t>jaringan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 smtClean="0"/>
              <a:t>menganalisis</a:t>
            </a:r>
            <a:r>
              <a:rPr lang="en-US" sz="2000" dirty="0" smtClean="0"/>
              <a:t> </a:t>
            </a:r>
            <a:r>
              <a:rPr lang="en-US" sz="2000" i="1" dirty="0"/>
              <a:t>log</a:t>
            </a:r>
            <a:r>
              <a:rPr lang="en-US" sz="2000" dirty="0"/>
              <a:t> </a:t>
            </a:r>
            <a:r>
              <a:rPr lang="en-US" sz="2000" i="1" dirty="0"/>
              <a:t>file</a:t>
            </a:r>
            <a:r>
              <a:rPr lang="en-US" sz="2000" dirty="0"/>
              <a:t> yang </a:t>
            </a:r>
            <a:r>
              <a:rPr lang="en-US" sz="2000" dirty="0" err="1"/>
              <a:t>dihasilkan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dirty="0" err="1"/>
              <a:t>aktivitas</a:t>
            </a:r>
            <a:r>
              <a:rPr lang="en-US" sz="2000" dirty="0"/>
              <a:t> Squid. </a:t>
            </a:r>
            <a:r>
              <a:rPr lang="en-US" sz="2000" dirty="0" err="1"/>
              <a:t>Keluaran</a:t>
            </a:r>
            <a:r>
              <a:rPr lang="en-US" sz="2000" dirty="0"/>
              <a:t> yang </a:t>
            </a:r>
            <a:r>
              <a:rPr lang="en-US" sz="2000" dirty="0" err="1"/>
              <a:t>dihasil</a:t>
            </a:r>
            <a:r>
              <a:rPr lang="en-US" sz="2000" dirty="0"/>
              <a:t>  </a:t>
            </a:r>
            <a:r>
              <a:rPr lang="en-US" sz="2000" dirty="0" err="1"/>
              <a:t>kan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SARG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/>
              <a:t>berbentuk</a:t>
            </a:r>
            <a:r>
              <a:rPr lang="en-US" sz="2000" dirty="0"/>
              <a:t> HTML yang </a:t>
            </a:r>
            <a:r>
              <a:rPr lang="en-US" sz="2000" dirty="0" err="1"/>
              <a:t>berisi</a:t>
            </a:r>
            <a:r>
              <a:rPr lang="en-US" sz="2000" dirty="0"/>
              <a:t> </a:t>
            </a:r>
            <a:r>
              <a:rPr lang="en-US" sz="2000" dirty="0" err="1"/>
              <a:t>informasi</a:t>
            </a:r>
            <a:r>
              <a:rPr lang="en-US" sz="2000" dirty="0"/>
              <a:t> </a:t>
            </a:r>
            <a:r>
              <a:rPr lang="en-US" sz="2000" dirty="0" err="1"/>
              <a:t>tentang</a:t>
            </a:r>
            <a:r>
              <a:rPr lang="en-US" sz="2000" dirty="0"/>
              <a:t> </a:t>
            </a:r>
            <a:r>
              <a:rPr lang="en-US" sz="2000" i="1" dirty="0" smtClean="0"/>
              <a:t>user</a:t>
            </a:r>
            <a:r>
              <a:rPr lang="en-US" sz="2000" dirty="0" smtClean="0"/>
              <a:t> </a:t>
            </a:r>
            <a:r>
              <a:rPr lang="en-US" sz="2000" i="1" dirty="0"/>
              <a:t>proxy</a:t>
            </a:r>
            <a:r>
              <a:rPr lang="en-US" sz="2000" dirty="0"/>
              <a:t>, IP </a:t>
            </a:r>
            <a:r>
              <a:rPr lang="en-US" sz="2000" i="1" dirty="0"/>
              <a:t>address</a:t>
            </a:r>
            <a:r>
              <a:rPr lang="en-US" sz="2000" dirty="0"/>
              <a:t> </a:t>
            </a:r>
            <a:r>
              <a:rPr lang="en-US" sz="2000" dirty="0" err="1"/>
              <a:t>tujuan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asal</a:t>
            </a:r>
            <a:r>
              <a:rPr lang="en-US" sz="2000" dirty="0"/>
              <a:t>, </a:t>
            </a:r>
            <a:r>
              <a:rPr lang="en-US" sz="2000" i="1" dirty="0"/>
              <a:t>website</a:t>
            </a:r>
            <a:r>
              <a:rPr lang="en-US" sz="2000" dirty="0"/>
              <a:t> yang </a:t>
            </a:r>
            <a:r>
              <a:rPr lang="en-US" sz="2000" dirty="0" err="1"/>
              <a:t>diakses</a:t>
            </a:r>
            <a:r>
              <a:rPr lang="en-US" sz="2000" dirty="0"/>
              <a:t>, </a:t>
            </a:r>
            <a:r>
              <a:rPr lang="en-US" sz="2000" dirty="0" err="1"/>
              <a:t>informasi</a:t>
            </a:r>
            <a:r>
              <a:rPr lang="en-US" sz="2000" dirty="0"/>
              <a:t>  </a:t>
            </a:r>
            <a:r>
              <a:rPr lang="en-US" sz="2000" dirty="0" err="1" smtClean="0"/>
              <a:t>tentang</a:t>
            </a:r>
            <a:r>
              <a:rPr lang="en-US" sz="2000" dirty="0" smtClean="0"/>
              <a:t> </a:t>
            </a:r>
            <a:r>
              <a:rPr lang="en-US" sz="2000" dirty="0" err="1"/>
              <a:t>akses</a:t>
            </a:r>
            <a:r>
              <a:rPr lang="en-US" sz="2000" dirty="0"/>
              <a:t> situs </a:t>
            </a:r>
            <a:r>
              <a:rPr lang="en-US" sz="2000" dirty="0" err="1"/>
              <a:t>seperti</a:t>
            </a:r>
            <a:r>
              <a:rPr lang="en-US" sz="2000" dirty="0"/>
              <a:t> </a:t>
            </a:r>
            <a:r>
              <a:rPr lang="en-US" sz="2000" dirty="0" err="1"/>
              <a:t>pemblokiran</a:t>
            </a:r>
            <a:r>
              <a:rPr lang="en-US" sz="2000" dirty="0"/>
              <a:t>, </a:t>
            </a:r>
            <a:r>
              <a:rPr lang="en-US" sz="2000" i="1" dirty="0"/>
              <a:t>allow</a:t>
            </a:r>
            <a:r>
              <a:rPr lang="en-US" sz="2000" dirty="0"/>
              <a:t>, </a:t>
            </a:r>
            <a:r>
              <a:rPr lang="en-US" sz="2000" i="1" dirty="0"/>
              <a:t>hit</a:t>
            </a:r>
            <a:r>
              <a:rPr lang="en-US" sz="2000" dirty="0"/>
              <a:t>,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dilengkapi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 </a:t>
            </a:r>
            <a:r>
              <a:rPr lang="en-US" sz="2000" dirty="0" err="1"/>
              <a:t>laporan</a:t>
            </a:r>
            <a:r>
              <a:rPr lang="en-US" sz="2000" dirty="0"/>
              <a:t> </a:t>
            </a:r>
            <a:r>
              <a:rPr lang="en-US" sz="2000" dirty="0" err="1"/>
              <a:t>harian</a:t>
            </a:r>
            <a:r>
              <a:rPr lang="en-US" sz="2000" dirty="0"/>
              <a:t>, </a:t>
            </a:r>
            <a:r>
              <a:rPr lang="en-US" sz="2000" dirty="0" err="1"/>
              <a:t>mingguan</a:t>
            </a:r>
            <a:r>
              <a:rPr lang="en-US" sz="2000" dirty="0"/>
              <a:t> </a:t>
            </a:r>
            <a:r>
              <a:rPr lang="en-US" sz="2000" dirty="0" err="1"/>
              <a:t>bahkan</a:t>
            </a:r>
            <a:r>
              <a:rPr lang="en-US" sz="2000" dirty="0"/>
              <a:t> </a:t>
            </a:r>
            <a:r>
              <a:rPr lang="en-US" sz="2000" dirty="0" err="1"/>
              <a:t>bulanan</a:t>
            </a:r>
            <a:r>
              <a:rPr lang="en-US" sz="2000" dirty="0"/>
              <a:t>. </a:t>
            </a:r>
            <a:r>
              <a:rPr lang="en-US" sz="2000" dirty="0" err="1"/>
              <a:t>Dengan</a:t>
            </a:r>
            <a:r>
              <a:rPr lang="en-US" sz="2000" dirty="0"/>
              <a:t> SARG </a:t>
            </a:r>
            <a:r>
              <a:rPr lang="en-US" sz="2000" dirty="0" err="1"/>
              <a:t>ini</a:t>
            </a:r>
            <a:r>
              <a:rPr lang="en-US" sz="2000" dirty="0"/>
              <a:t>, </a:t>
            </a:r>
            <a:r>
              <a:rPr lang="en-US" sz="2000" dirty="0" err="1"/>
              <a:t>Anda</a:t>
            </a:r>
            <a:r>
              <a:rPr lang="en-US" sz="2000" dirty="0"/>
              <a:t> </a:t>
            </a:r>
            <a:r>
              <a:rPr lang="en-US" sz="2000" dirty="0" err="1"/>
              <a:t>juga</a:t>
            </a:r>
            <a:r>
              <a:rPr lang="en-US" sz="2000" dirty="0"/>
              <a:t> 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memantau</a:t>
            </a:r>
            <a:r>
              <a:rPr lang="en-US" sz="2000" dirty="0"/>
              <a:t> </a:t>
            </a:r>
            <a:r>
              <a:rPr lang="en-US" sz="2000" dirty="0" err="1"/>
              <a:t>seberapa</a:t>
            </a:r>
            <a:r>
              <a:rPr lang="en-US" sz="2000" dirty="0"/>
              <a:t> </a:t>
            </a:r>
            <a:r>
              <a:rPr lang="en-US" sz="2000" dirty="0" err="1"/>
              <a:t>besar</a:t>
            </a:r>
            <a:r>
              <a:rPr lang="en-US" sz="2000" dirty="0"/>
              <a:t> </a:t>
            </a:r>
            <a:r>
              <a:rPr lang="en-US" sz="2000" dirty="0" err="1" smtClean="0"/>
              <a:t>penggunaan</a:t>
            </a:r>
            <a:r>
              <a:rPr lang="en-US" sz="2000" dirty="0" smtClean="0"/>
              <a:t> </a:t>
            </a:r>
            <a:r>
              <a:rPr lang="en-US" sz="2000" i="1" dirty="0"/>
              <a:t>bandwidth</a:t>
            </a:r>
            <a:r>
              <a:rPr lang="en-US" sz="2000" dirty="0"/>
              <a:t> internet, </a:t>
            </a:r>
            <a:r>
              <a:rPr lang="en-US" sz="2000" dirty="0" err="1" smtClean="0"/>
              <a:t>frekuensi</a:t>
            </a:r>
            <a:r>
              <a:rPr lang="en-US" sz="2000" dirty="0" smtClean="0"/>
              <a:t> </a:t>
            </a:r>
            <a:r>
              <a:rPr lang="en-US" sz="2000" dirty="0" err="1"/>
              <a:t>akses</a:t>
            </a:r>
            <a:r>
              <a:rPr lang="en-US" sz="2000" dirty="0"/>
              <a:t> </a:t>
            </a:r>
            <a:r>
              <a:rPr lang="en-US" sz="2000" i="1" dirty="0"/>
              <a:t>website</a:t>
            </a:r>
            <a:r>
              <a:rPr lang="en-US" sz="2000" dirty="0"/>
              <a:t> </a:t>
            </a:r>
            <a:r>
              <a:rPr lang="en-US" sz="2000" dirty="0" err="1"/>
              <a:t>melalui</a:t>
            </a:r>
            <a:r>
              <a:rPr lang="en-US" sz="2000" dirty="0"/>
              <a:t> </a:t>
            </a:r>
            <a:r>
              <a:rPr lang="en-US" sz="2000" dirty="0" err="1"/>
              <a:t>mesin</a:t>
            </a:r>
            <a:r>
              <a:rPr lang="en-US" sz="2000" dirty="0"/>
              <a:t> </a:t>
            </a:r>
            <a:r>
              <a:rPr lang="en-US" sz="2000" i="1" dirty="0"/>
              <a:t>proxy</a:t>
            </a:r>
            <a:r>
              <a:rPr lang="en-US" sz="2000" b="1" i="1" dirty="0"/>
              <a:t>.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5A528BAA-487C-4A6D-8281-1FDB2685FB80}"/>
              </a:ext>
            </a:extLst>
          </p:cNvPr>
          <p:cNvGrpSpPr/>
          <p:nvPr/>
        </p:nvGrpSpPr>
        <p:grpSpPr>
          <a:xfrm>
            <a:off x="9637819" y="469466"/>
            <a:ext cx="1952315" cy="2064896"/>
            <a:chOff x="3983887" y="4061275"/>
            <a:chExt cx="2122406" cy="186602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A0E57BFC-9D05-49A7-88D7-DD1CC2201B03}"/>
                </a:ext>
              </a:extLst>
            </p:cNvPr>
            <p:cNvGrpSpPr/>
            <p:nvPr/>
          </p:nvGrpSpPr>
          <p:grpSpPr>
            <a:xfrm>
              <a:off x="3983887" y="5358975"/>
              <a:ext cx="2049157" cy="568323"/>
              <a:chOff x="3622676" y="3492499"/>
              <a:chExt cx="2575763" cy="714375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15">
                <a:extLst>
                  <a:ext uri="{FF2B5EF4-FFF2-40B4-BE49-F238E27FC236}">
                    <a16:creationId xmlns:a16="http://schemas.microsoft.com/office/drawing/2014/main" xmlns="" id="{1045BF2B-8E84-4D36-89EB-4FCBA5647010}"/>
                  </a:ext>
                </a:extLst>
              </p:cNvPr>
              <p:cNvSpPr/>
              <p:nvPr/>
            </p:nvSpPr>
            <p:spPr>
              <a:xfrm>
                <a:off x="3622676" y="3492499"/>
                <a:ext cx="2575763" cy="714375"/>
              </a:xfrm>
              <a:custGeom>
                <a:avLst/>
                <a:gdLst>
                  <a:gd name="connsiteX0" fmla="*/ 190500 w 2559050"/>
                  <a:gd name="connsiteY0" fmla="*/ 0 h 698500"/>
                  <a:gd name="connsiteX1" fmla="*/ 0 w 2559050"/>
                  <a:gd name="connsiteY1" fmla="*/ 152400 h 698500"/>
                  <a:gd name="connsiteX2" fmla="*/ 6350 w 2559050"/>
                  <a:gd name="connsiteY2" fmla="*/ 215900 h 698500"/>
                  <a:gd name="connsiteX3" fmla="*/ 2501900 w 2559050"/>
                  <a:gd name="connsiteY3" fmla="*/ 241300 h 698500"/>
                  <a:gd name="connsiteX4" fmla="*/ 2470150 w 2559050"/>
                  <a:gd name="connsiteY4" fmla="*/ 552450 h 698500"/>
                  <a:gd name="connsiteX5" fmla="*/ 76200 w 2559050"/>
                  <a:gd name="connsiteY5" fmla="*/ 565150 h 698500"/>
                  <a:gd name="connsiteX6" fmla="*/ 101600 w 2559050"/>
                  <a:gd name="connsiteY6" fmla="*/ 520700 h 698500"/>
                  <a:gd name="connsiteX7" fmla="*/ 6350 w 2559050"/>
                  <a:gd name="connsiteY7" fmla="*/ 577850 h 698500"/>
                  <a:gd name="connsiteX8" fmla="*/ 44450 w 2559050"/>
                  <a:gd name="connsiteY8" fmla="*/ 666750 h 698500"/>
                  <a:gd name="connsiteX9" fmla="*/ 2400300 w 2559050"/>
                  <a:gd name="connsiteY9" fmla="*/ 692150 h 698500"/>
                  <a:gd name="connsiteX10" fmla="*/ 2432050 w 2559050"/>
                  <a:gd name="connsiteY10" fmla="*/ 666750 h 698500"/>
                  <a:gd name="connsiteX11" fmla="*/ 2501900 w 2559050"/>
                  <a:gd name="connsiteY11" fmla="*/ 698500 h 698500"/>
                  <a:gd name="connsiteX12" fmla="*/ 2552700 w 2559050"/>
                  <a:gd name="connsiteY12" fmla="*/ 685800 h 698500"/>
                  <a:gd name="connsiteX13" fmla="*/ 2559050 w 2559050"/>
                  <a:gd name="connsiteY13" fmla="*/ 158750 h 698500"/>
                  <a:gd name="connsiteX14" fmla="*/ 2476500 w 2559050"/>
                  <a:gd name="connsiteY14" fmla="*/ 95250 h 698500"/>
                  <a:gd name="connsiteX15" fmla="*/ 520700 w 2559050"/>
                  <a:gd name="connsiteY15" fmla="*/ 184150 h 698500"/>
                  <a:gd name="connsiteX16" fmla="*/ 190500 w 2559050"/>
                  <a:gd name="connsiteY16" fmla="*/ 0 h 698500"/>
                  <a:gd name="connsiteX0" fmla="*/ 190500 w 2559050"/>
                  <a:gd name="connsiteY0" fmla="*/ 0 h 698500"/>
                  <a:gd name="connsiteX1" fmla="*/ 0 w 2559050"/>
                  <a:gd name="connsiteY1" fmla="*/ 152400 h 698500"/>
                  <a:gd name="connsiteX2" fmla="*/ 19050 w 2559050"/>
                  <a:gd name="connsiteY2" fmla="*/ 241300 h 698500"/>
                  <a:gd name="connsiteX3" fmla="*/ 2501900 w 2559050"/>
                  <a:gd name="connsiteY3" fmla="*/ 241300 h 698500"/>
                  <a:gd name="connsiteX4" fmla="*/ 2470150 w 2559050"/>
                  <a:gd name="connsiteY4" fmla="*/ 552450 h 698500"/>
                  <a:gd name="connsiteX5" fmla="*/ 76200 w 2559050"/>
                  <a:gd name="connsiteY5" fmla="*/ 565150 h 698500"/>
                  <a:gd name="connsiteX6" fmla="*/ 101600 w 2559050"/>
                  <a:gd name="connsiteY6" fmla="*/ 520700 h 698500"/>
                  <a:gd name="connsiteX7" fmla="*/ 6350 w 2559050"/>
                  <a:gd name="connsiteY7" fmla="*/ 577850 h 698500"/>
                  <a:gd name="connsiteX8" fmla="*/ 44450 w 2559050"/>
                  <a:gd name="connsiteY8" fmla="*/ 666750 h 698500"/>
                  <a:gd name="connsiteX9" fmla="*/ 2400300 w 2559050"/>
                  <a:gd name="connsiteY9" fmla="*/ 692150 h 698500"/>
                  <a:gd name="connsiteX10" fmla="*/ 2432050 w 2559050"/>
                  <a:gd name="connsiteY10" fmla="*/ 666750 h 698500"/>
                  <a:gd name="connsiteX11" fmla="*/ 2501900 w 2559050"/>
                  <a:gd name="connsiteY11" fmla="*/ 698500 h 698500"/>
                  <a:gd name="connsiteX12" fmla="*/ 2552700 w 2559050"/>
                  <a:gd name="connsiteY12" fmla="*/ 685800 h 698500"/>
                  <a:gd name="connsiteX13" fmla="*/ 2559050 w 2559050"/>
                  <a:gd name="connsiteY13" fmla="*/ 158750 h 698500"/>
                  <a:gd name="connsiteX14" fmla="*/ 2476500 w 2559050"/>
                  <a:gd name="connsiteY14" fmla="*/ 95250 h 698500"/>
                  <a:gd name="connsiteX15" fmla="*/ 520700 w 2559050"/>
                  <a:gd name="connsiteY15" fmla="*/ 184150 h 698500"/>
                  <a:gd name="connsiteX16" fmla="*/ 190500 w 2559050"/>
                  <a:gd name="connsiteY16" fmla="*/ 0 h 698500"/>
                  <a:gd name="connsiteX0" fmla="*/ 184150 w 2552700"/>
                  <a:gd name="connsiteY0" fmla="*/ 0 h 698500"/>
                  <a:gd name="connsiteX1" fmla="*/ 9525 w 2552700"/>
                  <a:gd name="connsiteY1" fmla="*/ 152400 h 698500"/>
                  <a:gd name="connsiteX2" fmla="*/ 12700 w 2552700"/>
                  <a:gd name="connsiteY2" fmla="*/ 241300 h 698500"/>
                  <a:gd name="connsiteX3" fmla="*/ 2495550 w 2552700"/>
                  <a:gd name="connsiteY3" fmla="*/ 241300 h 698500"/>
                  <a:gd name="connsiteX4" fmla="*/ 2463800 w 2552700"/>
                  <a:gd name="connsiteY4" fmla="*/ 552450 h 698500"/>
                  <a:gd name="connsiteX5" fmla="*/ 69850 w 2552700"/>
                  <a:gd name="connsiteY5" fmla="*/ 565150 h 698500"/>
                  <a:gd name="connsiteX6" fmla="*/ 95250 w 2552700"/>
                  <a:gd name="connsiteY6" fmla="*/ 520700 h 698500"/>
                  <a:gd name="connsiteX7" fmla="*/ 0 w 2552700"/>
                  <a:gd name="connsiteY7" fmla="*/ 577850 h 698500"/>
                  <a:gd name="connsiteX8" fmla="*/ 38100 w 2552700"/>
                  <a:gd name="connsiteY8" fmla="*/ 666750 h 698500"/>
                  <a:gd name="connsiteX9" fmla="*/ 2393950 w 2552700"/>
                  <a:gd name="connsiteY9" fmla="*/ 692150 h 698500"/>
                  <a:gd name="connsiteX10" fmla="*/ 2425700 w 2552700"/>
                  <a:gd name="connsiteY10" fmla="*/ 666750 h 698500"/>
                  <a:gd name="connsiteX11" fmla="*/ 2495550 w 2552700"/>
                  <a:gd name="connsiteY11" fmla="*/ 698500 h 698500"/>
                  <a:gd name="connsiteX12" fmla="*/ 2546350 w 2552700"/>
                  <a:gd name="connsiteY12" fmla="*/ 685800 h 698500"/>
                  <a:gd name="connsiteX13" fmla="*/ 2552700 w 2552700"/>
                  <a:gd name="connsiteY13" fmla="*/ 158750 h 698500"/>
                  <a:gd name="connsiteX14" fmla="*/ 2470150 w 2552700"/>
                  <a:gd name="connsiteY14" fmla="*/ 95250 h 698500"/>
                  <a:gd name="connsiteX15" fmla="*/ 514350 w 2552700"/>
                  <a:gd name="connsiteY15" fmla="*/ 184150 h 698500"/>
                  <a:gd name="connsiteX16" fmla="*/ 184150 w 2552700"/>
                  <a:gd name="connsiteY16" fmla="*/ 0 h 698500"/>
                  <a:gd name="connsiteX0" fmla="*/ 184150 w 2571750"/>
                  <a:gd name="connsiteY0" fmla="*/ 0 h 698500"/>
                  <a:gd name="connsiteX1" fmla="*/ 9525 w 2571750"/>
                  <a:gd name="connsiteY1" fmla="*/ 152400 h 698500"/>
                  <a:gd name="connsiteX2" fmla="*/ 12700 w 2571750"/>
                  <a:gd name="connsiteY2" fmla="*/ 241300 h 698500"/>
                  <a:gd name="connsiteX3" fmla="*/ 2495550 w 2571750"/>
                  <a:gd name="connsiteY3" fmla="*/ 241300 h 698500"/>
                  <a:gd name="connsiteX4" fmla="*/ 2463800 w 2571750"/>
                  <a:gd name="connsiteY4" fmla="*/ 552450 h 698500"/>
                  <a:gd name="connsiteX5" fmla="*/ 69850 w 2571750"/>
                  <a:gd name="connsiteY5" fmla="*/ 565150 h 698500"/>
                  <a:gd name="connsiteX6" fmla="*/ 95250 w 2571750"/>
                  <a:gd name="connsiteY6" fmla="*/ 520700 h 698500"/>
                  <a:gd name="connsiteX7" fmla="*/ 0 w 2571750"/>
                  <a:gd name="connsiteY7" fmla="*/ 577850 h 698500"/>
                  <a:gd name="connsiteX8" fmla="*/ 38100 w 2571750"/>
                  <a:gd name="connsiteY8" fmla="*/ 666750 h 698500"/>
                  <a:gd name="connsiteX9" fmla="*/ 2393950 w 2571750"/>
                  <a:gd name="connsiteY9" fmla="*/ 692150 h 698500"/>
                  <a:gd name="connsiteX10" fmla="*/ 2425700 w 2571750"/>
                  <a:gd name="connsiteY10" fmla="*/ 666750 h 698500"/>
                  <a:gd name="connsiteX11" fmla="*/ 2495550 w 2571750"/>
                  <a:gd name="connsiteY11" fmla="*/ 698500 h 698500"/>
                  <a:gd name="connsiteX12" fmla="*/ 2546350 w 2571750"/>
                  <a:gd name="connsiteY12" fmla="*/ 685800 h 698500"/>
                  <a:gd name="connsiteX13" fmla="*/ 2571750 w 2571750"/>
                  <a:gd name="connsiteY13" fmla="*/ 193675 h 698500"/>
                  <a:gd name="connsiteX14" fmla="*/ 2470150 w 2571750"/>
                  <a:gd name="connsiteY14" fmla="*/ 95250 h 698500"/>
                  <a:gd name="connsiteX15" fmla="*/ 514350 w 2571750"/>
                  <a:gd name="connsiteY15" fmla="*/ 184150 h 698500"/>
                  <a:gd name="connsiteX16" fmla="*/ 184150 w 2571750"/>
                  <a:gd name="connsiteY16" fmla="*/ 0 h 698500"/>
                  <a:gd name="connsiteX0" fmla="*/ 184150 w 2555875"/>
                  <a:gd name="connsiteY0" fmla="*/ 0 h 698500"/>
                  <a:gd name="connsiteX1" fmla="*/ 9525 w 2555875"/>
                  <a:gd name="connsiteY1" fmla="*/ 152400 h 698500"/>
                  <a:gd name="connsiteX2" fmla="*/ 12700 w 2555875"/>
                  <a:gd name="connsiteY2" fmla="*/ 241300 h 698500"/>
                  <a:gd name="connsiteX3" fmla="*/ 2495550 w 2555875"/>
                  <a:gd name="connsiteY3" fmla="*/ 241300 h 698500"/>
                  <a:gd name="connsiteX4" fmla="*/ 2463800 w 2555875"/>
                  <a:gd name="connsiteY4" fmla="*/ 552450 h 698500"/>
                  <a:gd name="connsiteX5" fmla="*/ 69850 w 2555875"/>
                  <a:gd name="connsiteY5" fmla="*/ 565150 h 698500"/>
                  <a:gd name="connsiteX6" fmla="*/ 95250 w 2555875"/>
                  <a:gd name="connsiteY6" fmla="*/ 520700 h 698500"/>
                  <a:gd name="connsiteX7" fmla="*/ 0 w 2555875"/>
                  <a:gd name="connsiteY7" fmla="*/ 577850 h 698500"/>
                  <a:gd name="connsiteX8" fmla="*/ 38100 w 2555875"/>
                  <a:gd name="connsiteY8" fmla="*/ 666750 h 698500"/>
                  <a:gd name="connsiteX9" fmla="*/ 2393950 w 2555875"/>
                  <a:gd name="connsiteY9" fmla="*/ 692150 h 698500"/>
                  <a:gd name="connsiteX10" fmla="*/ 2425700 w 2555875"/>
                  <a:gd name="connsiteY10" fmla="*/ 666750 h 698500"/>
                  <a:gd name="connsiteX11" fmla="*/ 2495550 w 2555875"/>
                  <a:gd name="connsiteY11" fmla="*/ 698500 h 698500"/>
                  <a:gd name="connsiteX12" fmla="*/ 2546350 w 2555875"/>
                  <a:gd name="connsiteY12" fmla="*/ 685800 h 698500"/>
                  <a:gd name="connsiteX13" fmla="*/ 2555875 w 2555875"/>
                  <a:gd name="connsiteY13" fmla="*/ 171450 h 698500"/>
                  <a:gd name="connsiteX14" fmla="*/ 2470150 w 2555875"/>
                  <a:gd name="connsiteY14" fmla="*/ 95250 h 698500"/>
                  <a:gd name="connsiteX15" fmla="*/ 514350 w 2555875"/>
                  <a:gd name="connsiteY15" fmla="*/ 184150 h 698500"/>
                  <a:gd name="connsiteX16" fmla="*/ 184150 w 2555875"/>
                  <a:gd name="connsiteY16" fmla="*/ 0 h 698500"/>
                  <a:gd name="connsiteX0" fmla="*/ 184150 w 2562506"/>
                  <a:gd name="connsiteY0" fmla="*/ 0 h 698500"/>
                  <a:gd name="connsiteX1" fmla="*/ 9525 w 2562506"/>
                  <a:gd name="connsiteY1" fmla="*/ 152400 h 698500"/>
                  <a:gd name="connsiteX2" fmla="*/ 12700 w 2562506"/>
                  <a:gd name="connsiteY2" fmla="*/ 241300 h 698500"/>
                  <a:gd name="connsiteX3" fmla="*/ 2495550 w 2562506"/>
                  <a:gd name="connsiteY3" fmla="*/ 241300 h 698500"/>
                  <a:gd name="connsiteX4" fmla="*/ 2463800 w 2562506"/>
                  <a:gd name="connsiteY4" fmla="*/ 552450 h 698500"/>
                  <a:gd name="connsiteX5" fmla="*/ 69850 w 2562506"/>
                  <a:gd name="connsiteY5" fmla="*/ 565150 h 698500"/>
                  <a:gd name="connsiteX6" fmla="*/ 95250 w 2562506"/>
                  <a:gd name="connsiteY6" fmla="*/ 520700 h 698500"/>
                  <a:gd name="connsiteX7" fmla="*/ 0 w 2562506"/>
                  <a:gd name="connsiteY7" fmla="*/ 577850 h 698500"/>
                  <a:gd name="connsiteX8" fmla="*/ 38100 w 2562506"/>
                  <a:gd name="connsiteY8" fmla="*/ 666750 h 698500"/>
                  <a:gd name="connsiteX9" fmla="*/ 2393950 w 2562506"/>
                  <a:gd name="connsiteY9" fmla="*/ 692150 h 698500"/>
                  <a:gd name="connsiteX10" fmla="*/ 2425700 w 2562506"/>
                  <a:gd name="connsiteY10" fmla="*/ 666750 h 698500"/>
                  <a:gd name="connsiteX11" fmla="*/ 2495550 w 2562506"/>
                  <a:gd name="connsiteY11" fmla="*/ 698500 h 698500"/>
                  <a:gd name="connsiteX12" fmla="*/ 2562225 w 2562506"/>
                  <a:gd name="connsiteY12" fmla="*/ 685800 h 698500"/>
                  <a:gd name="connsiteX13" fmla="*/ 2555875 w 2562506"/>
                  <a:gd name="connsiteY13" fmla="*/ 171450 h 698500"/>
                  <a:gd name="connsiteX14" fmla="*/ 2470150 w 2562506"/>
                  <a:gd name="connsiteY14" fmla="*/ 95250 h 698500"/>
                  <a:gd name="connsiteX15" fmla="*/ 514350 w 2562506"/>
                  <a:gd name="connsiteY15" fmla="*/ 184150 h 698500"/>
                  <a:gd name="connsiteX16" fmla="*/ 184150 w 2562506"/>
                  <a:gd name="connsiteY16" fmla="*/ 0 h 698500"/>
                  <a:gd name="connsiteX0" fmla="*/ 184150 w 2562506"/>
                  <a:gd name="connsiteY0" fmla="*/ 0 h 692150"/>
                  <a:gd name="connsiteX1" fmla="*/ 9525 w 2562506"/>
                  <a:gd name="connsiteY1" fmla="*/ 152400 h 692150"/>
                  <a:gd name="connsiteX2" fmla="*/ 12700 w 2562506"/>
                  <a:gd name="connsiteY2" fmla="*/ 241300 h 692150"/>
                  <a:gd name="connsiteX3" fmla="*/ 2495550 w 2562506"/>
                  <a:gd name="connsiteY3" fmla="*/ 241300 h 692150"/>
                  <a:gd name="connsiteX4" fmla="*/ 2463800 w 2562506"/>
                  <a:gd name="connsiteY4" fmla="*/ 552450 h 692150"/>
                  <a:gd name="connsiteX5" fmla="*/ 69850 w 2562506"/>
                  <a:gd name="connsiteY5" fmla="*/ 565150 h 692150"/>
                  <a:gd name="connsiteX6" fmla="*/ 95250 w 2562506"/>
                  <a:gd name="connsiteY6" fmla="*/ 520700 h 692150"/>
                  <a:gd name="connsiteX7" fmla="*/ 0 w 2562506"/>
                  <a:gd name="connsiteY7" fmla="*/ 577850 h 692150"/>
                  <a:gd name="connsiteX8" fmla="*/ 38100 w 2562506"/>
                  <a:gd name="connsiteY8" fmla="*/ 666750 h 692150"/>
                  <a:gd name="connsiteX9" fmla="*/ 2393950 w 2562506"/>
                  <a:gd name="connsiteY9" fmla="*/ 692150 h 692150"/>
                  <a:gd name="connsiteX10" fmla="*/ 2425700 w 2562506"/>
                  <a:gd name="connsiteY10" fmla="*/ 666750 h 692150"/>
                  <a:gd name="connsiteX11" fmla="*/ 2479675 w 2562506"/>
                  <a:gd name="connsiteY11" fmla="*/ 692150 h 692150"/>
                  <a:gd name="connsiteX12" fmla="*/ 2562225 w 2562506"/>
                  <a:gd name="connsiteY12" fmla="*/ 685800 h 692150"/>
                  <a:gd name="connsiteX13" fmla="*/ 2555875 w 2562506"/>
                  <a:gd name="connsiteY13" fmla="*/ 171450 h 692150"/>
                  <a:gd name="connsiteX14" fmla="*/ 2470150 w 2562506"/>
                  <a:gd name="connsiteY14" fmla="*/ 95250 h 692150"/>
                  <a:gd name="connsiteX15" fmla="*/ 514350 w 2562506"/>
                  <a:gd name="connsiteY15" fmla="*/ 184150 h 692150"/>
                  <a:gd name="connsiteX16" fmla="*/ 184150 w 2562506"/>
                  <a:gd name="connsiteY16" fmla="*/ 0 h 692150"/>
                  <a:gd name="connsiteX0" fmla="*/ 184150 w 2562506"/>
                  <a:gd name="connsiteY0" fmla="*/ 0 h 692150"/>
                  <a:gd name="connsiteX1" fmla="*/ 9525 w 2562506"/>
                  <a:gd name="connsiteY1" fmla="*/ 152400 h 692150"/>
                  <a:gd name="connsiteX2" fmla="*/ 12700 w 2562506"/>
                  <a:gd name="connsiteY2" fmla="*/ 241300 h 692150"/>
                  <a:gd name="connsiteX3" fmla="*/ 2495550 w 2562506"/>
                  <a:gd name="connsiteY3" fmla="*/ 241300 h 692150"/>
                  <a:gd name="connsiteX4" fmla="*/ 2463800 w 2562506"/>
                  <a:gd name="connsiteY4" fmla="*/ 552450 h 692150"/>
                  <a:gd name="connsiteX5" fmla="*/ 69850 w 2562506"/>
                  <a:gd name="connsiteY5" fmla="*/ 565150 h 692150"/>
                  <a:gd name="connsiteX6" fmla="*/ 95250 w 2562506"/>
                  <a:gd name="connsiteY6" fmla="*/ 520700 h 692150"/>
                  <a:gd name="connsiteX7" fmla="*/ 0 w 2562506"/>
                  <a:gd name="connsiteY7" fmla="*/ 577850 h 692150"/>
                  <a:gd name="connsiteX8" fmla="*/ 38100 w 2562506"/>
                  <a:gd name="connsiteY8" fmla="*/ 666750 h 692150"/>
                  <a:gd name="connsiteX9" fmla="*/ 2393950 w 2562506"/>
                  <a:gd name="connsiteY9" fmla="*/ 692150 h 692150"/>
                  <a:gd name="connsiteX10" fmla="*/ 2435225 w 2562506"/>
                  <a:gd name="connsiteY10" fmla="*/ 666750 h 692150"/>
                  <a:gd name="connsiteX11" fmla="*/ 2479675 w 2562506"/>
                  <a:gd name="connsiteY11" fmla="*/ 692150 h 692150"/>
                  <a:gd name="connsiteX12" fmla="*/ 2562225 w 2562506"/>
                  <a:gd name="connsiteY12" fmla="*/ 685800 h 692150"/>
                  <a:gd name="connsiteX13" fmla="*/ 2555875 w 2562506"/>
                  <a:gd name="connsiteY13" fmla="*/ 171450 h 692150"/>
                  <a:gd name="connsiteX14" fmla="*/ 2470150 w 2562506"/>
                  <a:gd name="connsiteY14" fmla="*/ 95250 h 692150"/>
                  <a:gd name="connsiteX15" fmla="*/ 514350 w 2562506"/>
                  <a:gd name="connsiteY15" fmla="*/ 184150 h 692150"/>
                  <a:gd name="connsiteX16" fmla="*/ 184150 w 2562506"/>
                  <a:gd name="connsiteY16" fmla="*/ 0 h 692150"/>
                  <a:gd name="connsiteX0" fmla="*/ 184150 w 2562506"/>
                  <a:gd name="connsiteY0" fmla="*/ 0 h 692150"/>
                  <a:gd name="connsiteX1" fmla="*/ 9525 w 2562506"/>
                  <a:gd name="connsiteY1" fmla="*/ 152400 h 692150"/>
                  <a:gd name="connsiteX2" fmla="*/ 12700 w 2562506"/>
                  <a:gd name="connsiteY2" fmla="*/ 241300 h 692150"/>
                  <a:gd name="connsiteX3" fmla="*/ 2495550 w 2562506"/>
                  <a:gd name="connsiteY3" fmla="*/ 241300 h 692150"/>
                  <a:gd name="connsiteX4" fmla="*/ 2463800 w 2562506"/>
                  <a:gd name="connsiteY4" fmla="*/ 552450 h 692150"/>
                  <a:gd name="connsiteX5" fmla="*/ 69850 w 2562506"/>
                  <a:gd name="connsiteY5" fmla="*/ 565150 h 692150"/>
                  <a:gd name="connsiteX6" fmla="*/ 95250 w 2562506"/>
                  <a:gd name="connsiteY6" fmla="*/ 520700 h 692150"/>
                  <a:gd name="connsiteX7" fmla="*/ 0 w 2562506"/>
                  <a:gd name="connsiteY7" fmla="*/ 577850 h 692150"/>
                  <a:gd name="connsiteX8" fmla="*/ 9525 w 2562506"/>
                  <a:gd name="connsiteY8" fmla="*/ 688975 h 692150"/>
                  <a:gd name="connsiteX9" fmla="*/ 2393950 w 2562506"/>
                  <a:gd name="connsiteY9" fmla="*/ 692150 h 692150"/>
                  <a:gd name="connsiteX10" fmla="*/ 2435225 w 2562506"/>
                  <a:gd name="connsiteY10" fmla="*/ 666750 h 692150"/>
                  <a:gd name="connsiteX11" fmla="*/ 2479675 w 2562506"/>
                  <a:gd name="connsiteY11" fmla="*/ 692150 h 692150"/>
                  <a:gd name="connsiteX12" fmla="*/ 2562225 w 2562506"/>
                  <a:gd name="connsiteY12" fmla="*/ 685800 h 692150"/>
                  <a:gd name="connsiteX13" fmla="*/ 2555875 w 2562506"/>
                  <a:gd name="connsiteY13" fmla="*/ 171450 h 692150"/>
                  <a:gd name="connsiteX14" fmla="*/ 2470150 w 2562506"/>
                  <a:gd name="connsiteY14" fmla="*/ 95250 h 692150"/>
                  <a:gd name="connsiteX15" fmla="*/ 514350 w 2562506"/>
                  <a:gd name="connsiteY15" fmla="*/ 184150 h 692150"/>
                  <a:gd name="connsiteX16" fmla="*/ 184150 w 2562506"/>
                  <a:gd name="connsiteY16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92375 w 2559331"/>
                  <a:gd name="connsiteY3" fmla="*/ 241300 h 692150"/>
                  <a:gd name="connsiteX4" fmla="*/ 2460625 w 2559331"/>
                  <a:gd name="connsiteY4" fmla="*/ 552450 h 692150"/>
                  <a:gd name="connsiteX5" fmla="*/ 66675 w 2559331"/>
                  <a:gd name="connsiteY5" fmla="*/ 565150 h 692150"/>
                  <a:gd name="connsiteX6" fmla="*/ 92075 w 2559331"/>
                  <a:gd name="connsiteY6" fmla="*/ 520700 h 692150"/>
                  <a:gd name="connsiteX7" fmla="*/ 0 w 2559331"/>
                  <a:gd name="connsiteY7" fmla="*/ 593725 h 692150"/>
                  <a:gd name="connsiteX8" fmla="*/ 6350 w 2559331"/>
                  <a:gd name="connsiteY8" fmla="*/ 688975 h 692150"/>
                  <a:gd name="connsiteX9" fmla="*/ 2390775 w 2559331"/>
                  <a:gd name="connsiteY9" fmla="*/ 692150 h 692150"/>
                  <a:gd name="connsiteX10" fmla="*/ 2432050 w 2559331"/>
                  <a:gd name="connsiteY10" fmla="*/ 666750 h 692150"/>
                  <a:gd name="connsiteX11" fmla="*/ 2476500 w 2559331"/>
                  <a:gd name="connsiteY11" fmla="*/ 692150 h 692150"/>
                  <a:gd name="connsiteX12" fmla="*/ 2559050 w 2559331"/>
                  <a:gd name="connsiteY12" fmla="*/ 685800 h 692150"/>
                  <a:gd name="connsiteX13" fmla="*/ 2552700 w 2559331"/>
                  <a:gd name="connsiteY13" fmla="*/ 171450 h 692150"/>
                  <a:gd name="connsiteX14" fmla="*/ 2466975 w 2559331"/>
                  <a:gd name="connsiteY14" fmla="*/ 95250 h 692150"/>
                  <a:gd name="connsiteX15" fmla="*/ 511175 w 2559331"/>
                  <a:gd name="connsiteY15" fmla="*/ 184150 h 692150"/>
                  <a:gd name="connsiteX16" fmla="*/ 180975 w 2559331"/>
                  <a:gd name="connsiteY16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92375 w 2559331"/>
                  <a:gd name="connsiteY3" fmla="*/ 241300 h 692150"/>
                  <a:gd name="connsiteX4" fmla="*/ 246062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32050 w 2559331"/>
                  <a:gd name="connsiteY11" fmla="*/ 666750 h 692150"/>
                  <a:gd name="connsiteX12" fmla="*/ 2476500 w 2559331"/>
                  <a:gd name="connsiteY12" fmla="*/ 692150 h 692150"/>
                  <a:gd name="connsiteX13" fmla="*/ 2559050 w 2559331"/>
                  <a:gd name="connsiteY13" fmla="*/ 685800 h 692150"/>
                  <a:gd name="connsiteX14" fmla="*/ 2552700 w 2559331"/>
                  <a:gd name="connsiteY14" fmla="*/ 171450 h 692150"/>
                  <a:gd name="connsiteX15" fmla="*/ 2466975 w 2559331"/>
                  <a:gd name="connsiteY15" fmla="*/ 95250 h 692150"/>
                  <a:gd name="connsiteX16" fmla="*/ 511175 w 2559331"/>
                  <a:gd name="connsiteY16" fmla="*/ 184150 h 692150"/>
                  <a:gd name="connsiteX17" fmla="*/ 180975 w 2559331"/>
                  <a:gd name="connsiteY17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6062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32050 w 2559331"/>
                  <a:gd name="connsiteY11" fmla="*/ 666750 h 692150"/>
                  <a:gd name="connsiteX12" fmla="*/ 2476500 w 2559331"/>
                  <a:gd name="connsiteY12" fmla="*/ 692150 h 692150"/>
                  <a:gd name="connsiteX13" fmla="*/ 2559050 w 2559331"/>
                  <a:gd name="connsiteY13" fmla="*/ 685800 h 692150"/>
                  <a:gd name="connsiteX14" fmla="*/ 2552700 w 2559331"/>
                  <a:gd name="connsiteY14" fmla="*/ 171450 h 692150"/>
                  <a:gd name="connsiteX15" fmla="*/ 2466975 w 2559331"/>
                  <a:gd name="connsiteY15" fmla="*/ 95250 h 692150"/>
                  <a:gd name="connsiteX16" fmla="*/ 511175 w 2559331"/>
                  <a:gd name="connsiteY16" fmla="*/ 184150 h 692150"/>
                  <a:gd name="connsiteX17" fmla="*/ 180975 w 2559331"/>
                  <a:gd name="connsiteY17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5427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32050 w 2559331"/>
                  <a:gd name="connsiteY11" fmla="*/ 666750 h 692150"/>
                  <a:gd name="connsiteX12" fmla="*/ 2476500 w 2559331"/>
                  <a:gd name="connsiteY12" fmla="*/ 692150 h 692150"/>
                  <a:gd name="connsiteX13" fmla="*/ 2559050 w 2559331"/>
                  <a:gd name="connsiteY13" fmla="*/ 685800 h 692150"/>
                  <a:gd name="connsiteX14" fmla="*/ 2552700 w 2559331"/>
                  <a:gd name="connsiteY14" fmla="*/ 171450 h 692150"/>
                  <a:gd name="connsiteX15" fmla="*/ 2466975 w 2559331"/>
                  <a:gd name="connsiteY15" fmla="*/ 95250 h 692150"/>
                  <a:gd name="connsiteX16" fmla="*/ 511175 w 2559331"/>
                  <a:gd name="connsiteY16" fmla="*/ 184150 h 692150"/>
                  <a:gd name="connsiteX17" fmla="*/ 180975 w 2559331"/>
                  <a:gd name="connsiteY17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5427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32050 w 2559331"/>
                  <a:gd name="connsiteY11" fmla="*/ 666750 h 692150"/>
                  <a:gd name="connsiteX12" fmla="*/ 2476500 w 2559331"/>
                  <a:gd name="connsiteY12" fmla="*/ 692150 h 692150"/>
                  <a:gd name="connsiteX13" fmla="*/ 2559050 w 2559331"/>
                  <a:gd name="connsiteY13" fmla="*/ 685800 h 692150"/>
                  <a:gd name="connsiteX14" fmla="*/ 2552700 w 2559331"/>
                  <a:gd name="connsiteY14" fmla="*/ 171450 h 692150"/>
                  <a:gd name="connsiteX15" fmla="*/ 2466975 w 2559331"/>
                  <a:gd name="connsiteY15" fmla="*/ 95250 h 692150"/>
                  <a:gd name="connsiteX16" fmla="*/ 511175 w 2559331"/>
                  <a:gd name="connsiteY16" fmla="*/ 184150 h 692150"/>
                  <a:gd name="connsiteX17" fmla="*/ 180975 w 2559331"/>
                  <a:gd name="connsiteY17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5427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76500 w 2559331"/>
                  <a:gd name="connsiteY11" fmla="*/ 692150 h 692150"/>
                  <a:gd name="connsiteX12" fmla="*/ 2559050 w 2559331"/>
                  <a:gd name="connsiteY12" fmla="*/ 685800 h 692150"/>
                  <a:gd name="connsiteX13" fmla="*/ 2552700 w 2559331"/>
                  <a:gd name="connsiteY13" fmla="*/ 171450 h 692150"/>
                  <a:gd name="connsiteX14" fmla="*/ 2466975 w 2559331"/>
                  <a:gd name="connsiteY14" fmla="*/ 95250 h 692150"/>
                  <a:gd name="connsiteX15" fmla="*/ 511175 w 2559331"/>
                  <a:gd name="connsiteY15" fmla="*/ 184150 h 692150"/>
                  <a:gd name="connsiteX16" fmla="*/ 180975 w 2559331"/>
                  <a:gd name="connsiteY16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5427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559050 w 2559331"/>
                  <a:gd name="connsiteY11" fmla="*/ 685800 h 692150"/>
                  <a:gd name="connsiteX12" fmla="*/ 2552700 w 2559331"/>
                  <a:gd name="connsiteY12" fmla="*/ 171450 h 692150"/>
                  <a:gd name="connsiteX13" fmla="*/ 2466975 w 2559331"/>
                  <a:gd name="connsiteY13" fmla="*/ 95250 h 692150"/>
                  <a:gd name="connsiteX14" fmla="*/ 511175 w 2559331"/>
                  <a:gd name="connsiteY14" fmla="*/ 184150 h 692150"/>
                  <a:gd name="connsiteX15" fmla="*/ 180975 w 2559331"/>
                  <a:gd name="connsiteY15" fmla="*/ 0 h 692150"/>
                  <a:gd name="connsiteX0" fmla="*/ 180975 w 2559331"/>
                  <a:gd name="connsiteY0" fmla="*/ 0 h 688975"/>
                  <a:gd name="connsiteX1" fmla="*/ 6350 w 2559331"/>
                  <a:gd name="connsiteY1" fmla="*/ 152400 h 688975"/>
                  <a:gd name="connsiteX2" fmla="*/ 9525 w 2559331"/>
                  <a:gd name="connsiteY2" fmla="*/ 241300 h 688975"/>
                  <a:gd name="connsiteX3" fmla="*/ 2454275 w 2559331"/>
                  <a:gd name="connsiteY3" fmla="*/ 234950 h 688975"/>
                  <a:gd name="connsiteX4" fmla="*/ 2454275 w 2559331"/>
                  <a:gd name="connsiteY4" fmla="*/ 552450 h 688975"/>
                  <a:gd name="connsiteX5" fmla="*/ 66675 w 2559331"/>
                  <a:gd name="connsiteY5" fmla="*/ 565150 h 688975"/>
                  <a:gd name="connsiteX6" fmla="*/ 88900 w 2559331"/>
                  <a:gd name="connsiteY6" fmla="*/ 568325 h 688975"/>
                  <a:gd name="connsiteX7" fmla="*/ 92075 w 2559331"/>
                  <a:gd name="connsiteY7" fmla="*/ 520700 h 688975"/>
                  <a:gd name="connsiteX8" fmla="*/ 0 w 2559331"/>
                  <a:gd name="connsiteY8" fmla="*/ 593725 h 688975"/>
                  <a:gd name="connsiteX9" fmla="*/ 6350 w 2559331"/>
                  <a:gd name="connsiteY9" fmla="*/ 688975 h 688975"/>
                  <a:gd name="connsiteX10" fmla="*/ 2559050 w 2559331"/>
                  <a:gd name="connsiteY10" fmla="*/ 685800 h 688975"/>
                  <a:gd name="connsiteX11" fmla="*/ 2552700 w 2559331"/>
                  <a:gd name="connsiteY11" fmla="*/ 171450 h 688975"/>
                  <a:gd name="connsiteX12" fmla="*/ 2466975 w 2559331"/>
                  <a:gd name="connsiteY12" fmla="*/ 95250 h 688975"/>
                  <a:gd name="connsiteX13" fmla="*/ 511175 w 2559331"/>
                  <a:gd name="connsiteY13" fmla="*/ 184150 h 688975"/>
                  <a:gd name="connsiteX14" fmla="*/ 180975 w 2559331"/>
                  <a:gd name="connsiteY14" fmla="*/ 0 h 688975"/>
                  <a:gd name="connsiteX0" fmla="*/ 180975 w 2572231"/>
                  <a:gd name="connsiteY0" fmla="*/ 0 h 688975"/>
                  <a:gd name="connsiteX1" fmla="*/ 6350 w 2572231"/>
                  <a:gd name="connsiteY1" fmla="*/ 152400 h 688975"/>
                  <a:gd name="connsiteX2" fmla="*/ 9525 w 2572231"/>
                  <a:gd name="connsiteY2" fmla="*/ 241300 h 688975"/>
                  <a:gd name="connsiteX3" fmla="*/ 2454275 w 2572231"/>
                  <a:gd name="connsiteY3" fmla="*/ 234950 h 688975"/>
                  <a:gd name="connsiteX4" fmla="*/ 2454275 w 2572231"/>
                  <a:gd name="connsiteY4" fmla="*/ 552450 h 688975"/>
                  <a:gd name="connsiteX5" fmla="*/ 66675 w 2572231"/>
                  <a:gd name="connsiteY5" fmla="*/ 565150 h 688975"/>
                  <a:gd name="connsiteX6" fmla="*/ 88900 w 2572231"/>
                  <a:gd name="connsiteY6" fmla="*/ 568325 h 688975"/>
                  <a:gd name="connsiteX7" fmla="*/ 92075 w 2572231"/>
                  <a:gd name="connsiteY7" fmla="*/ 520700 h 688975"/>
                  <a:gd name="connsiteX8" fmla="*/ 0 w 2572231"/>
                  <a:gd name="connsiteY8" fmla="*/ 593725 h 688975"/>
                  <a:gd name="connsiteX9" fmla="*/ 6350 w 2572231"/>
                  <a:gd name="connsiteY9" fmla="*/ 688975 h 688975"/>
                  <a:gd name="connsiteX10" fmla="*/ 2559050 w 2572231"/>
                  <a:gd name="connsiteY10" fmla="*/ 685800 h 688975"/>
                  <a:gd name="connsiteX11" fmla="*/ 2552700 w 2572231"/>
                  <a:gd name="connsiteY11" fmla="*/ 171450 h 688975"/>
                  <a:gd name="connsiteX12" fmla="*/ 2466975 w 2572231"/>
                  <a:gd name="connsiteY12" fmla="*/ 95250 h 688975"/>
                  <a:gd name="connsiteX13" fmla="*/ 511175 w 2572231"/>
                  <a:gd name="connsiteY13" fmla="*/ 184150 h 688975"/>
                  <a:gd name="connsiteX14" fmla="*/ 180975 w 2572231"/>
                  <a:gd name="connsiteY14" fmla="*/ 0 h 688975"/>
                  <a:gd name="connsiteX0" fmla="*/ 180975 w 2572231"/>
                  <a:gd name="connsiteY0" fmla="*/ 0 h 688975"/>
                  <a:gd name="connsiteX1" fmla="*/ 6350 w 2572231"/>
                  <a:gd name="connsiteY1" fmla="*/ 152400 h 688975"/>
                  <a:gd name="connsiteX2" fmla="*/ 9525 w 2572231"/>
                  <a:gd name="connsiteY2" fmla="*/ 241300 h 688975"/>
                  <a:gd name="connsiteX3" fmla="*/ 2454275 w 2572231"/>
                  <a:gd name="connsiteY3" fmla="*/ 234950 h 688975"/>
                  <a:gd name="connsiteX4" fmla="*/ 2454275 w 2572231"/>
                  <a:gd name="connsiteY4" fmla="*/ 552450 h 688975"/>
                  <a:gd name="connsiteX5" fmla="*/ 66675 w 2572231"/>
                  <a:gd name="connsiteY5" fmla="*/ 565150 h 688975"/>
                  <a:gd name="connsiteX6" fmla="*/ 88900 w 2572231"/>
                  <a:gd name="connsiteY6" fmla="*/ 568325 h 688975"/>
                  <a:gd name="connsiteX7" fmla="*/ 92075 w 2572231"/>
                  <a:gd name="connsiteY7" fmla="*/ 520700 h 688975"/>
                  <a:gd name="connsiteX8" fmla="*/ 0 w 2572231"/>
                  <a:gd name="connsiteY8" fmla="*/ 593725 h 688975"/>
                  <a:gd name="connsiteX9" fmla="*/ 6350 w 2572231"/>
                  <a:gd name="connsiteY9" fmla="*/ 688975 h 688975"/>
                  <a:gd name="connsiteX10" fmla="*/ 2559050 w 2572231"/>
                  <a:gd name="connsiteY10" fmla="*/ 685800 h 688975"/>
                  <a:gd name="connsiteX11" fmla="*/ 2552700 w 2572231"/>
                  <a:gd name="connsiteY11" fmla="*/ 171450 h 688975"/>
                  <a:gd name="connsiteX12" fmla="*/ 2466975 w 2572231"/>
                  <a:gd name="connsiteY12" fmla="*/ 95250 h 688975"/>
                  <a:gd name="connsiteX13" fmla="*/ 511175 w 2572231"/>
                  <a:gd name="connsiteY13" fmla="*/ 184150 h 688975"/>
                  <a:gd name="connsiteX14" fmla="*/ 180975 w 2572231"/>
                  <a:gd name="connsiteY14" fmla="*/ 0 h 688975"/>
                  <a:gd name="connsiteX0" fmla="*/ 180975 w 2574798"/>
                  <a:gd name="connsiteY0" fmla="*/ 0 h 688975"/>
                  <a:gd name="connsiteX1" fmla="*/ 6350 w 2574798"/>
                  <a:gd name="connsiteY1" fmla="*/ 152400 h 688975"/>
                  <a:gd name="connsiteX2" fmla="*/ 9525 w 2574798"/>
                  <a:gd name="connsiteY2" fmla="*/ 241300 h 688975"/>
                  <a:gd name="connsiteX3" fmla="*/ 2454275 w 2574798"/>
                  <a:gd name="connsiteY3" fmla="*/ 234950 h 688975"/>
                  <a:gd name="connsiteX4" fmla="*/ 2454275 w 2574798"/>
                  <a:gd name="connsiteY4" fmla="*/ 552450 h 688975"/>
                  <a:gd name="connsiteX5" fmla="*/ 66675 w 2574798"/>
                  <a:gd name="connsiteY5" fmla="*/ 565150 h 688975"/>
                  <a:gd name="connsiteX6" fmla="*/ 88900 w 2574798"/>
                  <a:gd name="connsiteY6" fmla="*/ 568325 h 688975"/>
                  <a:gd name="connsiteX7" fmla="*/ 92075 w 2574798"/>
                  <a:gd name="connsiteY7" fmla="*/ 520700 h 688975"/>
                  <a:gd name="connsiteX8" fmla="*/ 0 w 2574798"/>
                  <a:gd name="connsiteY8" fmla="*/ 593725 h 688975"/>
                  <a:gd name="connsiteX9" fmla="*/ 6350 w 2574798"/>
                  <a:gd name="connsiteY9" fmla="*/ 688975 h 688975"/>
                  <a:gd name="connsiteX10" fmla="*/ 2562225 w 2574798"/>
                  <a:gd name="connsiteY10" fmla="*/ 666750 h 688975"/>
                  <a:gd name="connsiteX11" fmla="*/ 2552700 w 2574798"/>
                  <a:gd name="connsiteY11" fmla="*/ 171450 h 688975"/>
                  <a:gd name="connsiteX12" fmla="*/ 2466975 w 2574798"/>
                  <a:gd name="connsiteY12" fmla="*/ 95250 h 688975"/>
                  <a:gd name="connsiteX13" fmla="*/ 511175 w 2574798"/>
                  <a:gd name="connsiteY13" fmla="*/ 184150 h 688975"/>
                  <a:gd name="connsiteX14" fmla="*/ 180975 w 2574798"/>
                  <a:gd name="connsiteY14" fmla="*/ 0 h 688975"/>
                  <a:gd name="connsiteX0" fmla="*/ 180975 w 2574798"/>
                  <a:gd name="connsiteY0" fmla="*/ 0 h 688975"/>
                  <a:gd name="connsiteX1" fmla="*/ 6350 w 2574798"/>
                  <a:gd name="connsiteY1" fmla="*/ 152400 h 688975"/>
                  <a:gd name="connsiteX2" fmla="*/ 9525 w 2574798"/>
                  <a:gd name="connsiteY2" fmla="*/ 241300 h 688975"/>
                  <a:gd name="connsiteX3" fmla="*/ 2454275 w 2574798"/>
                  <a:gd name="connsiteY3" fmla="*/ 234950 h 688975"/>
                  <a:gd name="connsiteX4" fmla="*/ 2454275 w 2574798"/>
                  <a:gd name="connsiteY4" fmla="*/ 552450 h 688975"/>
                  <a:gd name="connsiteX5" fmla="*/ 66675 w 2574798"/>
                  <a:gd name="connsiteY5" fmla="*/ 565150 h 688975"/>
                  <a:gd name="connsiteX6" fmla="*/ 88900 w 2574798"/>
                  <a:gd name="connsiteY6" fmla="*/ 568325 h 688975"/>
                  <a:gd name="connsiteX7" fmla="*/ 92075 w 2574798"/>
                  <a:gd name="connsiteY7" fmla="*/ 520700 h 688975"/>
                  <a:gd name="connsiteX8" fmla="*/ 0 w 2574798"/>
                  <a:gd name="connsiteY8" fmla="*/ 593725 h 688975"/>
                  <a:gd name="connsiteX9" fmla="*/ 6350 w 2574798"/>
                  <a:gd name="connsiteY9" fmla="*/ 688975 h 688975"/>
                  <a:gd name="connsiteX10" fmla="*/ 2562225 w 2574798"/>
                  <a:gd name="connsiteY10" fmla="*/ 666750 h 688975"/>
                  <a:gd name="connsiteX11" fmla="*/ 2552700 w 2574798"/>
                  <a:gd name="connsiteY11" fmla="*/ 171450 h 688975"/>
                  <a:gd name="connsiteX12" fmla="*/ 2466975 w 2574798"/>
                  <a:gd name="connsiteY12" fmla="*/ 95250 h 688975"/>
                  <a:gd name="connsiteX13" fmla="*/ 511175 w 2574798"/>
                  <a:gd name="connsiteY13" fmla="*/ 184150 h 688975"/>
                  <a:gd name="connsiteX14" fmla="*/ 180975 w 2574798"/>
                  <a:gd name="connsiteY14" fmla="*/ 0 h 688975"/>
                  <a:gd name="connsiteX0" fmla="*/ 180975 w 2577418"/>
                  <a:gd name="connsiteY0" fmla="*/ 0 h 688975"/>
                  <a:gd name="connsiteX1" fmla="*/ 6350 w 2577418"/>
                  <a:gd name="connsiteY1" fmla="*/ 152400 h 688975"/>
                  <a:gd name="connsiteX2" fmla="*/ 9525 w 2577418"/>
                  <a:gd name="connsiteY2" fmla="*/ 241300 h 688975"/>
                  <a:gd name="connsiteX3" fmla="*/ 2454275 w 2577418"/>
                  <a:gd name="connsiteY3" fmla="*/ 234950 h 688975"/>
                  <a:gd name="connsiteX4" fmla="*/ 2454275 w 2577418"/>
                  <a:gd name="connsiteY4" fmla="*/ 552450 h 688975"/>
                  <a:gd name="connsiteX5" fmla="*/ 66675 w 2577418"/>
                  <a:gd name="connsiteY5" fmla="*/ 565150 h 688975"/>
                  <a:gd name="connsiteX6" fmla="*/ 88900 w 2577418"/>
                  <a:gd name="connsiteY6" fmla="*/ 568325 h 688975"/>
                  <a:gd name="connsiteX7" fmla="*/ 92075 w 2577418"/>
                  <a:gd name="connsiteY7" fmla="*/ 520700 h 688975"/>
                  <a:gd name="connsiteX8" fmla="*/ 0 w 2577418"/>
                  <a:gd name="connsiteY8" fmla="*/ 593725 h 688975"/>
                  <a:gd name="connsiteX9" fmla="*/ 6350 w 2577418"/>
                  <a:gd name="connsiteY9" fmla="*/ 688975 h 688975"/>
                  <a:gd name="connsiteX10" fmla="*/ 2565400 w 2577418"/>
                  <a:gd name="connsiteY10" fmla="*/ 688975 h 688975"/>
                  <a:gd name="connsiteX11" fmla="*/ 2552700 w 2577418"/>
                  <a:gd name="connsiteY11" fmla="*/ 171450 h 688975"/>
                  <a:gd name="connsiteX12" fmla="*/ 2466975 w 2577418"/>
                  <a:gd name="connsiteY12" fmla="*/ 95250 h 688975"/>
                  <a:gd name="connsiteX13" fmla="*/ 511175 w 2577418"/>
                  <a:gd name="connsiteY13" fmla="*/ 184150 h 688975"/>
                  <a:gd name="connsiteX14" fmla="*/ 180975 w 2577418"/>
                  <a:gd name="connsiteY14" fmla="*/ 0 h 688975"/>
                  <a:gd name="connsiteX0" fmla="*/ 180975 w 2577418"/>
                  <a:gd name="connsiteY0" fmla="*/ 0 h 688975"/>
                  <a:gd name="connsiteX1" fmla="*/ 6350 w 2577418"/>
                  <a:gd name="connsiteY1" fmla="*/ 152400 h 688975"/>
                  <a:gd name="connsiteX2" fmla="*/ 9525 w 2577418"/>
                  <a:gd name="connsiteY2" fmla="*/ 241300 h 688975"/>
                  <a:gd name="connsiteX3" fmla="*/ 2454275 w 2577418"/>
                  <a:gd name="connsiteY3" fmla="*/ 234950 h 688975"/>
                  <a:gd name="connsiteX4" fmla="*/ 2454275 w 2577418"/>
                  <a:gd name="connsiteY4" fmla="*/ 552450 h 688975"/>
                  <a:gd name="connsiteX5" fmla="*/ 66675 w 2577418"/>
                  <a:gd name="connsiteY5" fmla="*/ 565150 h 688975"/>
                  <a:gd name="connsiteX6" fmla="*/ 88900 w 2577418"/>
                  <a:gd name="connsiteY6" fmla="*/ 568325 h 688975"/>
                  <a:gd name="connsiteX7" fmla="*/ 92075 w 2577418"/>
                  <a:gd name="connsiteY7" fmla="*/ 520700 h 688975"/>
                  <a:gd name="connsiteX8" fmla="*/ 0 w 2577418"/>
                  <a:gd name="connsiteY8" fmla="*/ 593725 h 688975"/>
                  <a:gd name="connsiteX9" fmla="*/ 6350 w 2577418"/>
                  <a:gd name="connsiteY9" fmla="*/ 688975 h 688975"/>
                  <a:gd name="connsiteX10" fmla="*/ 2565400 w 2577418"/>
                  <a:gd name="connsiteY10" fmla="*/ 688975 h 688975"/>
                  <a:gd name="connsiteX11" fmla="*/ 2552700 w 2577418"/>
                  <a:gd name="connsiteY11" fmla="*/ 171450 h 688975"/>
                  <a:gd name="connsiteX12" fmla="*/ 2466975 w 2577418"/>
                  <a:gd name="connsiteY12" fmla="*/ 95250 h 688975"/>
                  <a:gd name="connsiteX13" fmla="*/ 511175 w 2577418"/>
                  <a:gd name="connsiteY13" fmla="*/ 184150 h 688975"/>
                  <a:gd name="connsiteX14" fmla="*/ 180975 w 2577418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54275 w 2570812"/>
                  <a:gd name="connsiteY3" fmla="*/ 234950 h 688975"/>
                  <a:gd name="connsiteX4" fmla="*/ 2454275 w 2570812"/>
                  <a:gd name="connsiteY4" fmla="*/ 552450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511175 w 2570812"/>
                  <a:gd name="connsiteY13" fmla="*/ 184150 h 688975"/>
                  <a:gd name="connsiteX14" fmla="*/ 180975 w 2570812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4275 w 2570812"/>
                  <a:gd name="connsiteY4" fmla="*/ 552450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511175 w 2570812"/>
                  <a:gd name="connsiteY13" fmla="*/ 184150 h 688975"/>
                  <a:gd name="connsiteX14" fmla="*/ 180975 w 2570812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7450 w 2570812"/>
                  <a:gd name="connsiteY4" fmla="*/ 561975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511175 w 2570812"/>
                  <a:gd name="connsiteY13" fmla="*/ 184150 h 688975"/>
                  <a:gd name="connsiteX14" fmla="*/ 180975 w 2570812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7450 w 2570812"/>
                  <a:gd name="connsiteY4" fmla="*/ 561975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485775 w 2570812"/>
                  <a:gd name="connsiteY13" fmla="*/ 171450 h 688975"/>
                  <a:gd name="connsiteX14" fmla="*/ 180975 w 2570812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7450 w 2570812"/>
                  <a:gd name="connsiteY4" fmla="*/ 561975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180975 w 2570812"/>
                  <a:gd name="connsiteY13" fmla="*/ 0 h 688975"/>
                  <a:gd name="connsiteX0" fmla="*/ 180975 w 2570812"/>
                  <a:gd name="connsiteY0" fmla="*/ 31750 h 720725"/>
                  <a:gd name="connsiteX1" fmla="*/ 6350 w 2570812"/>
                  <a:gd name="connsiteY1" fmla="*/ 184150 h 720725"/>
                  <a:gd name="connsiteX2" fmla="*/ 9525 w 2570812"/>
                  <a:gd name="connsiteY2" fmla="*/ 273050 h 720725"/>
                  <a:gd name="connsiteX3" fmla="*/ 2460625 w 2570812"/>
                  <a:gd name="connsiteY3" fmla="*/ 279400 h 720725"/>
                  <a:gd name="connsiteX4" fmla="*/ 2457450 w 2570812"/>
                  <a:gd name="connsiteY4" fmla="*/ 593725 h 720725"/>
                  <a:gd name="connsiteX5" fmla="*/ 66675 w 2570812"/>
                  <a:gd name="connsiteY5" fmla="*/ 596900 h 720725"/>
                  <a:gd name="connsiteX6" fmla="*/ 88900 w 2570812"/>
                  <a:gd name="connsiteY6" fmla="*/ 600075 h 720725"/>
                  <a:gd name="connsiteX7" fmla="*/ 92075 w 2570812"/>
                  <a:gd name="connsiteY7" fmla="*/ 552450 h 720725"/>
                  <a:gd name="connsiteX8" fmla="*/ 0 w 2570812"/>
                  <a:gd name="connsiteY8" fmla="*/ 625475 h 720725"/>
                  <a:gd name="connsiteX9" fmla="*/ 6350 w 2570812"/>
                  <a:gd name="connsiteY9" fmla="*/ 720725 h 720725"/>
                  <a:gd name="connsiteX10" fmla="*/ 2565400 w 2570812"/>
                  <a:gd name="connsiteY10" fmla="*/ 720725 h 720725"/>
                  <a:gd name="connsiteX11" fmla="*/ 2552700 w 2570812"/>
                  <a:gd name="connsiteY11" fmla="*/ 203200 h 720725"/>
                  <a:gd name="connsiteX12" fmla="*/ 2336800 w 2570812"/>
                  <a:gd name="connsiteY12" fmla="*/ 0 h 720725"/>
                  <a:gd name="connsiteX13" fmla="*/ 180975 w 2570812"/>
                  <a:gd name="connsiteY13" fmla="*/ 31750 h 72072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7450 w 2570812"/>
                  <a:gd name="connsiteY4" fmla="*/ 561975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352675 w 2570812"/>
                  <a:gd name="connsiteY12" fmla="*/ 19050 h 688975"/>
                  <a:gd name="connsiteX13" fmla="*/ 180975 w 2570812"/>
                  <a:gd name="connsiteY13" fmla="*/ 0 h 688975"/>
                  <a:gd name="connsiteX0" fmla="*/ 225425 w 2570812"/>
                  <a:gd name="connsiteY0" fmla="*/ 0 h 714375"/>
                  <a:gd name="connsiteX1" fmla="*/ 6350 w 2570812"/>
                  <a:gd name="connsiteY1" fmla="*/ 177800 h 714375"/>
                  <a:gd name="connsiteX2" fmla="*/ 9525 w 2570812"/>
                  <a:gd name="connsiteY2" fmla="*/ 266700 h 714375"/>
                  <a:gd name="connsiteX3" fmla="*/ 2460625 w 2570812"/>
                  <a:gd name="connsiteY3" fmla="*/ 273050 h 714375"/>
                  <a:gd name="connsiteX4" fmla="*/ 2457450 w 2570812"/>
                  <a:gd name="connsiteY4" fmla="*/ 587375 h 714375"/>
                  <a:gd name="connsiteX5" fmla="*/ 66675 w 2570812"/>
                  <a:gd name="connsiteY5" fmla="*/ 590550 h 714375"/>
                  <a:gd name="connsiteX6" fmla="*/ 88900 w 2570812"/>
                  <a:gd name="connsiteY6" fmla="*/ 593725 h 714375"/>
                  <a:gd name="connsiteX7" fmla="*/ 92075 w 2570812"/>
                  <a:gd name="connsiteY7" fmla="*/ 546100 h 714375"/>
                  <a:gd name="connsiteX8" fmla="*/ 0 w 2570812"/>
                  <a:gd name="connsiteY8" fmla="*/ 619125 h 714375"/>
                  <a:gd name="connsiteX9" fmla="*/ 6350 w 2570812"/>
                  <a:gd name="connsiteY9" fmla="*/ 714375 h 714375"/>
                  <a:gd name="connsiteX10" fmla="*/ 2565400 w 2570812"/>
                  <a:gd name="connsiteY10" fmla="*/ 714375 h 714375"/>
                  <a:gd name="connsiteX11" fmla="*/ 2552700 w 2570812"/>
                  <a:gd name="connsiteY11" fmla="*/ 196850 h 714375"/>
                  <a:gd name="connsiteX12" fmla="*/ 2352675 w 2570812"/>
                  <a:gd name="connsiteY12" fmla="*/ 44450 h 714375"/>
                  <a:gd name="connsiteX13" fmla="*/ 225425 w 2570812"/>
                  <a:gd name="connsiteY13" fmla="*/ 0 h 714375"/>
                  <a:gd name="connsiteX0" fmla="*/ 225425 w 2570812"/>
                  <a:gd name="connsiteY0" fmla="*/ 0 h 714375"/>
                  <a:gd name="connsiteX1" fmla="*/ 6350 w 2570812"/>
                  <a:gd name="connsiteY1" fmla="*/ 177800 h 714375"/>
                  <a:gd name="connsiteX2" fmla="*/ 9525 w 2570812"/>
                  <a:gd name="connsiteY2" fmla="*/ 266700 h 714375"/>
                  <a:gd name="connsiteX3" fmla="*/ 2460625 w 2570812"/>
                  <a:gd name="connsiteY3" fmla="*/ 273050 h 714375"/>
                  <a:gd name="connsiteX4" fmla="*/ 2457450 w 2570812"/>
                  <a:gd name="connsiteY4" fmla="*/ 587375 h 714375"/>
                  <a:gd name="connsiteX5" fmla="*/ 66675 w 2570812"/>
                  <a:gd name="connsiteY5" fmla="*/ 590550 h 714375"/>
                  <a:gd name="connsiteX6" fmla="*/ 88900 w 2570812"/>
                  <a:gd name="connsiteY6" fmla="*/ 593725 h 714375"/>
                  <a:gd name="connsiteX7" fmla="*/ 92075 w 2570812"/>
                  <a:gd name="connsiteY7" fmla="*/ 546100 h 714375"/>
                  <a:gd name="connsiteX8" fmla="*/ 0 w 2570812"/>
                  <a:gd name="connsiteY8" fmla="*/ 619125 h 714375"/>
                  <a:gd name="connsiteX9" fmla="*/ 6350 w 2570812"/>
                  <a:gd name="connsiteY9" fmla="*/ 714375 h 714375"/>
                  <a:gd name="connsiteX10" fmla="*/ 2565400 w 2570812"/>
                  <a:gd name="connsiteY10" fmla="*/ 714375 h 714375"/>
                  <a:gd name="connsiteX11" fmla="*/ 2552700 w 2570812"/>
                  <a:gd name="connsiteY11" fmla="*/ 196850 h 714375"/>
                  <a:gd name="connsiteX12" fmla="*/ 2308225 w 2570812"/>
                  <a:gd name="connsiteY12" fmla="*/ 12700 h 714375"/>
                  <a:gd name="connsiteX13" fmla="*/ 225425 w 2570812"/>
                  <a:gd name="connsiteY13" fmla="*/ 0 h 714375"/>
                  <a:gd name="connsiteX0" fmla="*/ 225425 w 2570812"/>
                  <a:gd name="connsiteY0" fmla="*/ 0 h 714375"/>
                  <a:gd name="connsiteX1" fmla="*/ 6350 w 2570812"/>
                  <a:gd name="connsiteY1" fmla="*/ 177800 h 714375"/>
                  <a:gd name="connsiteX2" fmla="*/ 9525 w 2570812"/>
                  <a:gd name="connsiteY2" fmla="*/ 266700 h 714375"/>
                  <a:gd name="connsiteX3" fmla="*/ 2460625 w 2570812"/>
                  <a:gd name="connsiteY3" fmla="*/ 273050 h 714375"/>
                  <a:gd name="connsiteX4" fmla="*/ 2457450 w 2570812"/>
                  <a:gd name="connsiteY4" fmla="*/ 587375 h 714375"/>
                  <a:gd name="connsiteX5" fmla="*/ 66675 w 2570812"/>
                  <a:gd name="connsiteY5" fmla="*/ 590550 h 714375"/>
                  <a:gd name="connsiteX6" fmla="*/ 88900 w 2570812"/>
                  <a:gd name="connsiteY6" fmla="*/ 593725 h 714375"/>
                  <a:gd name="connsiteX7" fmla="*/ 92075 w 2570812"/>
                  <a:gd name="connsiteY7" fmla="*/ 546100 h 714375"/>
                  <a:gd name="connsiteX8" fmla="*/ 0 w 2570812"/>
                  <a:gd name="connsiteY8" fmla="*/ 619125 h 714375"/>
                  <a:gd name="connsiteX9" fmla="*/ 6350 w 2570812"/>
                  <a:gd name="connsiteY9" fmla="*/ 714375 h 714375"/>
                  <a:gd name="connsiteX10" fmla="*/ 2565400 w 2570812"/>
                  <a:gd name="connsiteY10" fmla="*/ 714375 h 714375"/>
                  <a:gd name="connsiteX11" fmla="*/ 2552700 w 2570812"/>
                  <a:gd name="connsiteY11" fmla="*/ 196850 h 714375"/>
                  <a:gd name="connsiteX12" fmla="*/ 2295525 w 2570812"/>
                  <a:gd name="connsiteY12" fmla="*/ 0 h 714375"/>
                  <a:gd name="connsiteX13" fmla="*/ 225425 w 2570812"/>
                  <a:gd name="connsiteY13" fmla="*/ 0 h 714375"/>
                  <a:gd name="connsiteX0" fmla="*/ 225425 w 2570812"/>
                  <a:gd name="connsiteY0" fmla="*/ 0 h 714375"/>
                  <a:gd name="connsiteX1" fmla="*/ 6350 w 2570812"/>
                  <a:gd name="connsiteY1" fmla="*/ 177800 h 714375"/>
                  <a:gd name="connsiteX2" fmla="*/ 9525 w 2570812"/>
                  <a:gd name="connsiteY2" fmla="*/ 266700 h 714375"/>
                  <a:gd name="connsiteX3" fmla="*/ 2460625 w 2570812"/>
                  <a:gd name="connsiteY3" fmla="*/ 273050 h 714375"/>
                  <a:gd name="connsiteX4" fmla="*/ 2457450 w 2570812"/>
                  <a:gd name="connsiteY4" fmla="*/ 587375 h 714375"/>
                  <a:gd name="connsiteX5" fmla="*/ 66675 w 2570812"/>
                  <a:gd name="connsiteY5" fmla="*/ 590550 h 714375"/>
                  <a:gd name="connsiteX6" fmla="*/ 88900 w 2570812"/>
                  <a:gd name="connsiteY6" fmla="*/ 593725 h 714375"/>
                  <a:gd name="connsiteX7" fmla="*/ 92075 w 2570812"/>
                  <a:gd name="connsiteY7" fmla="*/ 546100 h 714375"/>
                  <a:gd name="connsiteX8" fmla="*/ 0 w 2570812"/>
                  <a:gd name="connsiteY8" fmla="*/ 619125 h 714375"/>
                  <a:gd name="connsiteX9" fmla="*/ 6350 w 2570812"/>
                  <a:gd name="connsiteY9" fmla="*/ 714375 h 714375"/>
                  <a:gd name="connsiteX10" fmla="*/ 2565400 w 2570812"/>
                  <a:gd name="connsiteY10" fmla="*/ 714375 h 714375"/>
                  <a:gd name="connsiteX11" fmla="*/ 2552700 w 2570812"/>
                  <a:gd name="connsiteY11" fmla="*/ 196850 h 714375"/>
                  <a:gd name="connsiteX12" fmla="*/ 2295525 w 2570812"/>
                  <a:gd name="connsiteY12" fmla="*/ 0 h 714375"/>
                  <a:gd name="connsiteX13" fmla="*/ 225425 w 2570812"/>
                  <a:gd name="connsiteY13" fmla="*/ 0 h 714375"/>
                  <a:gd name="connsiteX0" fmla="*/ 225425 w 2572985"/>
                  <a:gd name="connsiteY0" fmla="*/ 0 h 714375"/>
                  <a:gd name="connsiteX1" fmla="*/ 6350 w 2572985"/>
                  <a:gd name="connsiteY1" fmla="*/ 177800 h 714375"/>
                  <a:gd name="connsiteX2" fmla="*/ 9525 w 2572985"/>
                  <a:gd name="connsiteY2" fmla="*/ 266700 h 714375"/>
                  <a:gd name="connsiteX3" fmla="*/ 2460625 w 2572985"/>
                  <a:gd name="connsiteY3" fmla="*/ 273050 h 714375"/>
                  <a:gd name="connsiteX4" fmla="*/ 2457450 w 2572985"/>
                  <a:gd name="connsiteY4" fmla="*/ 587375 h 714375"/>
                  <a:gd name="connsiteX5" fmla="*/ 66675 w 2572985"/>
                  <a:gd name="connsiteY5" fmla="*/ 590550 h 714375"/>
                  <a:gd name="connsiteX6" fmla="*/ 88900 w 2572985"/>
                  <a:gd name="connsiteY6" fmla="*/ 593725 h 714375"/>
                  <a:gd name="connsiteX7" fmla="*/ 92075 w 2572985"/>
                  <a:gd name="connsiteY7" fmla="*/ 546100 h 714375"/>
                  <a:gd name="connsiteX8" fmla="*/ 0 w 2572985"/>
                  <a:gd name="connsiteY8" fmla="*/ 619125 h 714375"/>
                  <a:gd name="connsiteX9" fmla="*/ 6350 w 2572985"/>
                  <a:gd name="connsiteY9" fmla="*/ 714375 h 714375"/>
                  <a:gd name="connsiteX10" fmla="*/ 2565400 w 2572985"/>
                  <a:gd name="connsiteY10" fmla="*/ 714375 h 714375"/>
                  <a:gd name="connsiteX11" fmla="*/ 2565567 w 2572985"/>
                  <a:gd name="connsiteY11" fmla="*/ 205427 h 714375"/>
                  <a:gd name="connsiteX12" fmla="*/ 2295525 w 2572985"/>
                  <a:gd name="connsiteY12" fmla="*/ 0 h 714375"/>
                  <a:gd name="connsiteX13" fmla="*/ 225425 w 2572985"/>
                  <a:gd name="connsiteY13" fmla="*/ 0 h 714375"/>
                  <a:gd name="connsiteX0" fmla="*/ 225425 w 2575763"/>
                  <a:gd name="connsiteY0" fmla="*/ 0 h 714375"/>
                  <a:gd name="connsiteX1" fmla="*/ 6350 w 2575763"/>
                  <a:gd name="connsiteY1" fmla="*/ 177800 h 714375"/>
                  <a:gd name="connsiteX2" fmla="*/ 9525 w 2575763"/>
                  <a:gd name="connsiteY2" fmla="*/ 266700 h 714375"/>
                  <a:gd name="connsiteX3" fmla="*/ 2460625 w 2575763"/>
                  <a:gd name="connsiteY3" fmla="*/ 273050 h 714375"/>
                  <a:gd name="connsiteX4" fmla="*/ 2457450 w 2575763"/>
                  <a:gd name="connsiteY4" fmla="*/ 587375 h 714375"/>
                  <a:gd name="connsiteX5" fmla="*/ 66675 w 2575763"/>
                  <a:gd name="connsiteY5" fmla="*/ 590550 h 714375"/>
                  <a:gd name="connsiteX6" fmla="*/ 88900 w 2575763"/>
                  <a:gd name="connsiteY6" fmla="*/ 593725 h 714375"/>
                  <a:gd name="connsiteX7" fmla="*/ 92075 w 2575763"/>
                  <a:gd name="connsiteY7" fmla="*/ 546100 h 714375"/>
                  <a:gd name="connsiteX8" fmla="*/ 0 w 2575763"/>
                  <a:gd name="connsiteY8" fmla="*/ 619125 h 714375"/>
                  <a:gd name="connsiteX9" fmla="*/ 6350 w 2575763"/>
                  <a:gd name="connsiteY9" fmla="*/ 714375 h 714375"/>
                  <a:gd name="connsiteX10" fmla="*/ 2565400 w 2575763"/>
                  <a:gd name="connsiteY10" fmla="*/ 714375 h 714375"/>
                  <a:gd name="connsiteX11" fmla="*/ 2574145 w 2575763"/>
                  <a:gd name="connsiteY11" fmla="*/ 205427 h 714375"/>
                  <a:gd name="connsiteX12" fmla="*/ 2295525 w 2575763"/>
                  <a:gd name="connsiteY12" fmla="*/ 0 h 714375"/>
                  <a:gd name="connsiteX13" fmla="*/ 225425 w 2575763"/>
                  <a:gd name="connsiteY13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75763" h="714375">
                    <a:moveTo>
                      <a:pt x="225425" y="0"/>
                    </a:moveTo>
                    <a:lnTo>
                      <a:pt x="6350" y="177800"/>
                    </a:lnTo>
                    <a:lnTo>
                      <a:pt x="9525" y="266700"/>
                    </a:lnTo>
                    <a:lnTo>
                      <a:pt x="2460625" y="273050"/>
                    </a:lnTo>
                    <a:cubicBezTo>
                      <a:pt x="2459567" y="377825"/>
                      <a:pt x="2458508" y="482600"/>
                      <a:pt x="2457450" y="587375"/>
                    </a:cubicBezTo>
                    <a:lnTo>
                      <a:pt x="66675" y="590550"/>
                    </a:lnTo>
                    <a:cubicBezTo>
                      <a:pt x="69850" y="588433"/>
                      <a:pt x="85725" y="595842"/>
                      <a:pt x="88900" y="593725"/>
                    </a:cubicBezTo>
                    <a:lnTo>
                      <a:pt x="92075" y="546100"/>
                    </a:lnTo>
                    <a:lnTo>
                      <a:pt x="0" y="619125"/>
                    </a:lnTo>
                    <a:lnTo>
                      <a:pt x="6350" y="714375"/>
                    </a:lnTo>
                    <a:lnTo>
                      <a:pt x="2565400" y="714375"/>
                    </a:lnTo>
                    <a:cubicBezTo>
                      <a:pt x="2583392" y="672042"/>
                      <a:pt x="2572028" y="381110"/>
                      <a:pt x="2574145" y="205427"/>
                    </a:cubicBezTo>
                    <a:cubicBezTo>
                      <a:pt x="2488420" y="123935"/>
                      <a:pt x="2381250" y="65617"/>
                      <a:pt x="2295525" y="0"/>
                    </a:cubicBezTo>
                    <a:lnTo>
                      <a:pt x="225425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26" dirty="0"/>
              </a:p>
            </p:txBody>
          </p:sp>
          <p:sp>
            <p:nvSpPr>
              <p:cNvPr id="30" name="Rectangle 22">
                <a:extLst>
                  <a:ext uri="{FF2B5EF4-FFF2-40B4-BE49-F238E27FC236}">
                    <a16:creationId xmlns:a16="http://schemas.microsoft.com/office/drawing/2014/main" xmlns="" id="{2426B174-F9BA-4BE0-9EEF-D79C9D345A95}"/>
                  </a:ext>
                </a:extLst>
              </p:cNvPr>
              <p:cNvSpPr/>
              <p:nvPr/>
            </p:nvSpPr>
            <p:spPr>
              <a:xfrm>
                <a:off x="3707904" y="3762375"/>
                <a:ext cx="2376264" cy="321543"/>
              </a:xfrm>
              <a:custGeom>
                <a:avLst/>
                <a:gdLst>
                  <a:gd name="connsiteX0" fmla="*/ 0 w 2376264"/>
                  <a:gd name="connsiteY0" fmla="*/ 0 h 321543"/>
                  <a:gd name="connsiteX1" fmla="*/ 2376264 w 2376264"/>
                  <a:gd name="connsiteY1" fmla="*/ 0 h 321543"/>
                  <a:gd name="connsiteX2" fmla="*/ 2376264 w 2376264"/>
                  <a:gd name="connsiteY2" fmla="*/ 321543 h 321543"/>
                  <a:gd name="connsiteX3" fmla="*/ 0 w 2376264"/>
                  <a:gd name="connsiteY3" fmla="*/ 321543 h 321543"/>
                  <a:gd name="connsiteX4" fmla="*/ 0 w 2376264"/>
                  <a:gd name="connsiteY4" fmla="*/ 0 h 321543"/>
                  <a:gd name="connsiteX0" fmla="*/ 0 w 2376264"/>
                  <a:gd name="connsiteY0" fmla="*/ 0 h 321543"/>
                  <a:gd name="connsiteX1" fmla="*/ 2376264 w 2376264"/>
                  <a:gd name="connsiteY1" fmla="*/ 0 h 321543"/>
                  <a:gd name="connsiteX2" fmla="*/ 2376264 w 2376264"/>
                  <a:gd name="connsiteY2" fmla="*/ 321543 h 321543"/>
                  <a:gd name="connsiteX3" fmla="*/ 0 w 2376264"/>
                  <a:gd name="connsiteY3" fmla="*/ 321543 h 321543"/>
                  <a:gd name="connsiteX4" fmla="*/ 0 w 2376264"/>
                  <a:gd name="connsiteY4" fmla="*/ 0 h 321543"/>
                  <a:gd name="connsiteX0" fmla="*/ 0 w 2376264"/>
                  <a:gd name="connsiteY0" fmla="*/ 0 h 321543"/>
                  <a:gd name="connsiteX1" fmla="*/ 2376264 w 2376264"/>
                  <a:gd name="connsiteY1" fmla="*/ 0 h 321543"/>
                  <a:gd name="connsiteX2" fmla="*/ 2376264 w 2376264"/>
                  <a:gd name="connsiteY2" fmla="*/ 321543 h 321543"/>
                  <a:gd name="connsiteX3" fmla="*/ 0 w 2376264"/>
                  <a:gd name="connsiteY3" fmla="*/ 321543 h 321543"/>
                  <a:gd name="connsiteX4" fmla="*/ 0 w 2376264"/>
                  <a:gd name="connsiteY4" fmla="*/ 0 h 321543"/>
                  <a:gd name="connsiteX0" fmla="*/ 0 w 2376264"/>
                  <a:gd name="connsiteY0" fmla="*/ 0 h 321543"/>
                  <a:gd name="connsiteX1" fmla="*/ 2376264 w 2376264"/>
                  <a:gd name="connsiteY1" fmla="*/ 0 h 321543"/>
                  <a:gd name="connsiteX2" fmla="*/ 2376264 w 2376264"/>
                  <a:gd name="connsiteY2" fmla="*/ 321543 h 321543"/>
                  <a:gd name="connsiteX3" fmla="*/ 0 w 2376264"/>
                  <a:gd name="connsiteY3" fmla="*/ 321543 h 321543"/>
                  <a:gd name="connsiteX4" fmla="*/ 0 w 2376264"/>
                  <a:gd name="connsiteY4" fmla="*/ 0 h 32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6264" h="321543">
                    <a:moveTo>
                      <a:pt x="0" y="0"/>
                    </a:moveTo>
                    <a:lnTo>
                      <a:pt x="2376264" y="0"/>
                    </a:lnTo>
                    <a:lnTo>
                      <a:pt x="2376264" y="321543"/>
                    </a:lnTo>
                    <a:lnTo>
                      <a:pt x="0" y="321543"/>
                    </a:lnTo>
                    <a:cubicBezTo>
                      <a:pt x="34925" y="258812"/>
                      <a:pt x="50800" y="11035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26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0EEFC269-96A4-4FD1-8AAC-2F6F7AC82BC2}"/>
                </a:ext>
              </a:extLst>
            </p:cNvPr>
            <p:cNvGrpSpPr/>
            <p:nvPr/>
          </p:nvGrpSpPr>
          <p:grpSpPr>
            <a:xfrm>
              <a:off x="4035197" y="5083389"/>
              <a:ext cx="2071096" cy="442029"/>
              <a:chOff x="3644106" y="3130550"/>
              <a:chExt cx="2603340" cy="555625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Freeform 18">
                <a:extLst>
                  <a:ext uri="{FF2B5EF4-FFF2-40B4-BE49-F238E27FC236}">
                    <a16:creationId xmlns:a16="http://schemas.microsoft.com/office/drawing/2014/main" xmlns="" id="{3FF7FD47-6EC3-4E22-8E9D-983D44891565}"/>
                  </a:ext>
                </a:extLst>
              </p:cNvPr>
              <p:cNvSpPr/>
              <p:nvPr/>
            </p:nvSpPr>
            <p:spPr>
              <a:xfrm>
                <a:off x="3644106" y="3130550"/>
                <a:ext cx="2603340" cy="555625"/>
              </a:xfrm>
              <a:custGeom>
                <a:avLst/>
                <a:gdLst>
                  <a:gd name="connsiteX0" fmla="*/ 47625 w 2552700"/>
                  <a:gd name="connsiteY0" fmla="*/ 374650 h 685800"/>
                  <a:gd name="connsiteX1" fmla="*/ 0 w 2552700"/>
                  <a:gd name="connsiteY1" fmla="*/ 422275 h 685800"/>
                  <a:gd name="connsiteX2" fmla="*/ 447675 w 2552700"/>
                  <a:gd name="connsiteY2" fmla="*/ 685800 h 685800"/>
                  <a:gd name="connsiteX3" fmla="*/ 2549525 w 2552700"/>
                  <a:gd name="connsiteY3" fmla="*/ 615950 h 685800"/>
                  <a:gd name="connsiteX4" fmla="*/ 2552700 w 2552700"/>
                  <a:gd name="connsiteY4" fmla="*/ 273050 h 685800"/>
                  <a:gd name="connsiteX5" fmla="*/ 1384300 w 2552700"/>
                  <a:gd name="connsiteY5" fmla="*/ 0 h 685800"/>
                  <a:gd name="connsiteX6" fmla="*/ 6350 w 2552700"/>
                  <a:gd name="connsiteY6" fmla="*/ 168275 h 685800"/>
                  <a:gd name="connsiteX7" fmla="*/ 3175 w 2552700"/>
                  <a:gd name="connsiteY7" fmla="*/ 206375 h 685800"/>
                  <a:gd name="connsiteX8" fmla="*/ 463550 w 2552700"/>
                  <a:gd name="connsiteY8" fmla="*/ 374650 h 685800"/>
                  <a:gd name="connsiteX9" fmla="*/ 2520950 w 2552700"/>
                  <a:gd name="connsiteY9" fmla="*/ 333375 h 685800"/>
                  <a:gd name="connsiteX10" fmla="*/ 2501900 w 2552700"/>
                  <a:gd name="connsiteY10" fmla="*/ 549275 h 685800"/>
                  <a:gd name="connsiteX11" fmla="*/ 473075 w 2552700"/>
                  <a:gd name="connsiteY11" fmla="*/ 622300 h 685800"/>
                  <a:gd name="connsiteX12" fmla="*/ 47625 w 2552700"/>
                  <a:gd name="connsiteY12" fmla="*/ 374650 h 685800"/>
                  <a:gd name="connsiteX0" fmla="*/ 47625 w 2552700"/>
                  <a:gd name="connsiteY0" fmla="*/ 263525 h 574675"/>
                  <a:gd name="connsiteX1" fmla="*/ 0 w 2552700"/>
                  <a:gd name="connsiteY1" fmla="*/ 311150 h 574675"/>
                  <a:gd name="connsiteX2" fmla="*/ 447675 w 2552700"/>
                  <a:gd name="connsiteY2" fmla="*/ 574675 h 574675"/>
                  <a:gd name="connsiteX3" fmla="*/ 2549525 w 2552700"/>
                  <a:gd name="connsiteY3" fmla="*/ 504825 h 574675"/>
                  <a:gd name="connsiteX4" fmla="*/ 2552700 w 2552700"/>
                  <a:gd name="connsiteY4" fmla="*/ 161925 h 574675"/>
                  <a:gd name="connsiteX5" fmla="*/ 1552575 w 2552700"/>
                  <a:gd name="connsiteY5" fmla="*/ 0 h 574675"/>
                  <a:gd name="connsiteX6" fmla="*/ 6350 w 2552700"/>
                  <a:gd name="connsiteY6" fmla="*/ 57150 h 574675"/>
                  <a:gd name="connsiteX7" fmla="*/ 3175 w 2552700"/>
                  <a:gd name="connsiteY7" fmla="*/ 95250 h 574675"/>
                  <a:gd name="connsiteX8" fmla="*/ 463550 w 2552700"/>
                  <a:gd name="connsiteY8" fmla="*/ 263525 h 574675"/>
                  <a:gd name="connsiteX9" fmla="*/ 2520950 w 2552700"/>
                  <a:gd name="connsiteY9" fmla="*/ 222250 h 574675"/>
                  <a:gd name="connsiteX10" fmla="*/ 2501900 w 2552700"/>
                  <a:gd name="connsiteY10" fmla="*/ 438150 h 574675"/>
                  <a:gd name="connsiteX11" fmla="*/ 473075 w 2552700"/>
                  <a:gd name="connsiteY11" fmla="*/ 511175 h 574675"/>
                  <a:gd name="connsiteX12" fmla="*/ 47625 w 2552700"/>
                  <a:gd name="connsiteY12" fmla="*/ 263525 h 574675"/>
                  <a:gd name="connsiteX0" fmla="*/ 47625 w 2552700"/>
                  <a:gd name="connsiteY0" fmla="*/ 244475 h 555625"/>
                  <a:gd name="connsiteX1" fmla="*/ 0 w 2552700"/>
                  <a:gd name="connsiteY1" fmla="*/ 292100 h 555625"/>
                  <a:gd name="connsiteX2" fmla="*/ 447675 w 2552700"/>
                  <a:gd name="connsiteY2" fmla="*/ 555625 h 555625"/>
                  <a:gd name="connsiteX3" fmla="*/ 2549525 w 2552700"/>
                  <a:gd name="connsiteY3" fmla="*/ 485775 h 555625"/>
                  <a:gd name="connsiteX4" fmla="*/ 2552700 w 2552700"/>
                  <a:gd name="connsiteY4" fmla="*/ 142875 h 555625"/>
                  <a:gd name="connsiteX5" fmla="*/ 1606550 w 2552700"/>
                  <a:gd name="connsiteY5" fmla="*/ 0 h 555625"/>
                  <a:gd name="connsiteX6" fmla="*/ 6350 w 2552700"/>
                  <a:gd name="connsiteY6" fmla="*/ 38100 h 555625"/>
                  <a:gd name="connsiteX7" fmla="*/ 3175 w 2552700"/>
                  <a:gd name="connsiteY7" fmla="*/ 76200 h 555625"/>
                  <a:gd name="connsiteX8" fmla="*/ 463550 w 2552700"/>
                  <a:gd name="connsiteY8" fmla="*/ 244475 h 555625"/>
                  <a:gd name="connsiteX9" fmla="*/ 2520950 w 2552700"/>
                  <a:gd name="connsiteY9" fmla="*/ 203200 h 555625"/>
                  <a:gd name="connsiteX10" fmla="*/ 2501900 w 2552700"/>
                  <a:gd name="connsiteY10" fmla="*/ 419100 h 555625"/>
                  <a:gd name="connsiteX11" fmla="*/ 473075 w 2552700"/>
                  <a:gd name="connsiteY11" fmla="*/ 492125 h 555625"/>
                  <a:gd name="connsiteX12" fmla="*/ 47625 w 2552700"/>
                  <a:gd name="connsiteY12" fmla="*/ 244475 h 555625"/>
                  <a:gd name="connsiteX0" fmla="*/ 47625 w 2585519"/>
                  <a:gd name="connsiteY0" fmla="*/ 244475 h 555625"/>
                  <a:gd name="connsiteX1" fmla="*/ 0 w 2585519"/>
                  <a:gd name="connsiteY1" fmla="*/ 292100 h 555625"/>
                  <a:gd name="connsiteX2" fmla="*/ 447675 w 2585519"/>
                  <a:gd name="connsiteY2" fmla="*/ 555625 h 555625"/>
                  <a:gd name="connsiteX3" fmla="*/ 2549525 w 2585519"/>
                  <a:gd name="connsiteY3" fmla="*/ 485775 h 555625"/>
                  <a:gd name="connsiteX4" fmla="*/ 2552700 w 2585519"/>
                  <a:gd name="connsiteY4" fmla="*/ 142875 h 555625"/>
                  <a:gd name="connsiteX5" fmla="*/ 1606550 w 2585519"/>
                  <a:gd name="connsiteY5" fmla="*/ 0 h 555625"/>
                  <a:gd name="connsiteX6" fmla="*/ 6350 w 2585519"/>
                  <a:gd name="connsiteY6" fmla="*/ 38100 h 555625"/>
                  <a:gd name="connsiteX7" fmla="*/ 3175 w 2585519"/>
                  <a:gd name="connsiteY7" fmla="*/ 76200 h 555625"/>
                  <a:gd name="connsiteX8" fmla="*/ 463550 w 2585519"/>
                  <a:gd name="connsiteY8" fmla="*/ 244475 h 555625"/>
                  <a:gd name="connsiteX9" fmla="*/ 2520950 w 2585519"/>
                  <a:gd name="connsiteY9" fmla="*/ 203200 h 555625"/>
                  <a:gd name="connsiteX10" fmla="*/ 2501900 w 2585519"/>
                  <a:gd name="connsiteY10" fmla="*/ 419100 h 555625"/>
                  <a:gd name="connsiteX11" fmla="*/ 473075 w 2585519"/>
                  <a:gd name="connsiteY11" fmla="*/ 492125 h 555625"/>
                  <a:gd name="connsiteX12" fmla="*/ 47625 w 2585519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520950 w 2599371"/>
                  <a:gd name="connsiteY9" fmla="*/ 203200 h 555625"/>
                  <a:gd name="connsiteX10" fmla="*/ 2501900 w 2599371"/>
                  <a:gd name="connsiteY10" fmla="*/ 419100 h 555625"/>
                  <a:gd name="connsiteX11" fmla="*/ 473075 w 2599371"/>
                  <a:gd name="connsiteY11" fmla="*/ 492125 h 555625"/>
                  <a:gd name="connsiteX12" fmla="*/ 47625 w 2599371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95550 w 2599371"/>
                  <a:gd name="connsiteY9" fmla="*/ 206375 h 555625"/>
                  <a:gd name="connsiteX10" fmla="*/ 2501900 w 2599371"/>
                  <a:gd name="connsiteY10" fmla="*/ 419100 h 555625"/>
                  <a:gd name="connsiteX11" fmla="*/ 473075 w 2599371"/>
                  <a:gd name="connsiteY11" fmla="*/ 492125 h 555625"/>
                  <a:gd name="connsiteX12" fmla="*/ 47625 w 2599371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95550 w 2599371"/>
                  <a:gd name="connsiteY9" fmla="*/ 206375 h 555625"/>
                  <a:gd name="connsiteX10" fmla="*/ 2527300 w 2599371"/>
                  <a:gd name="connsiteY10" fmla="*/ 307975 h 555625"/>
                  <a:gd name="connsiteX11" fmla="*/ 2501900 w 2599371"/>
                  <a:gd name="connsiteY11" fmla="*/ 419100 h 555625"/>
                  <a:gd name="connsiteX12" fmla="*/ 473075 w 2599371"/>
                  <a:gd name="connsiteY12" fmla="*/ 492125 h 555625"/>
                  <a:gd name="connsiteX13" fmla="*/ 47625 w 2599371"/>
                  <a:gd name="connsiteY13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95550 w 2599371"/>
                  <a:gd name="connsiteY9" fmla="*/ 206375 h 555625"/>
                  <a:gd name="connsiteX10" fmla="*/ 2527300 w 2599371"/>
                  <a:gd name="connsiteY10" fmla="*/ 307975 h 555625"/>
                  <a:gd name="connsiteX11" fmla="*/ 2479675 w 2599371"/>
                  <a:gd name="connsiteY11" fmla="*/ 425450 h 555625"/>
                  <a:gd name="connsiteX12" fmla="*/ 473075 w 2599371"/>
                  <a:gd name="connsiteY12" fmla="*/ 492125 h 555625"/>
                  <a:gd name="connsiteX13" fmla="*/ 47625 w 2599371"/>
                  <a:gd name="connsiteY13" fmla="*/ 244475 h 555625"/>
                  <a:gd name="connsiteX0" fmla="*/ 47625 w 2740156"/>
                  <a:gd name="connsiteY0" fmla="*/ 244475 h 555625"/>
                  <a:gd name="connsiteX1" fmla="*/ 0 w 2740156"/>
                  <a:gd name="connsiteY1" fmla="*/ 292100 h 555625"/>
                  <a:gd name="connsiteX2" fmla="*/ 447675 w 2740156"/>
                  <a:gd name="connsiteY2" fmla="*/ 555625 h 555625"/>
                  <a:gd name="connsiteX3" fmla="*/ 2549525 w 2740156"/>
                  <a:gd name="connsiteY3" fmla="*/ 485775 h 555625"/>
                  <a:gd name="connsiteX4" fmla="*/ 2552700 w 2740156"/>
                  <a:gd name="connsiteY4" fmla="*/ 142875 h 555625"/>
                  <a:gd name="connsiteX5" fmla="*/ 1606550 w 2740156"/>
                  <a:gd name="connsiteY5" fmla="*/ 0 h 555625"/>
                  <a:gd name="connsiteX6" fmla="*/ 6350 w 2740156"/>
                  <a:gd name="connsiteY6" fmla="*/ 38100 h 555625"/>
                  <a:gd name="connsiteX7" fmla="*/ 3175 w 2740156"/>
                  <a:gd name="connsiteY7" fmla="*/ 76200 h 555625"/>
                  <a:gd name="connsiteX8" fmla="*/ 463550 w 2740156"/>
                  <a:gd name="connsiteY8" fmla="*/ 244475 h 555625"/>
                  <a:gd name="connsiteX9" fmla="*/ 2495550 w 2740156"/>
                  <a:gd name="connsiteY9" fmla="*/ 206375 h 555625"/>
                  <a:gd name="connsiteX10" fmla="*/ 2479675 w 2740156"/>
                  <a:gd name="connsiteY10" fmla="*/ 425450 h 555625"/>
                  <a:gd name="connsiteX11" fmla="*/ 473075 w 2740156"/>
                  <a:gd name="connsiteY11" fmla="*/ 492125 h 555625"/>
                  <a:gd name="connsiteX12" fmla="*/ 47625 w 2740156"/>
                  <a:gd name="connsiteY12" fmla="*/ 244475 h 555625"/>
                  <a:gd name="connsiteX0" fmla="*/ 47625 w 2646925"/>
                  <a:gd name="connsiteY0" fmla="*/ 244475 h 555625"/>
                  <a:gd name="connsiteX1" fmla="*/ 0 w 2646925"/>
                  <a:gd name="connsiteY1" fmla="*/ 292100 h 555625"/>
                  <a:gd name="connsiteX2" fmla="*/ 447675 w 2646925"/>
                  <a:gd name="connsiteY2" fmla="*/ 555625 h 555625"/>
                  <a:gd name="connsiteX3" fmla="*/ 2549525 w 2646925"/>
                  <a:gd name="connsiteY3" fmla="*/ 485775 h 555625"/>
                  <a:gd name="connsiteX4" fmla="*/ 2552700 w 2646925"/>
                  <a:gd name="connsiteY4" fmla="*/ 142875 h 555625"/>
                  <a:gd name="connsiteX5" fmla="*/ 1606550 w 2646925"/>
                  <a:gd name="connsiteY5" fmla="*/ 0 h 555625"/>
                  <a:gd name="connsiteX6" fmla="*/ 6350 w 2646925"/>
                  <a:gd name="connsiteY6" fmla="*/ 38100 h 555625"/>
                  <a:gd name="connsiteX7" fmla="*/ 3175 w 2646925"/>
                  <a:gd name="connsiteY7" fmla="*/ 76200 h 555625"/>
                  <a:gd name="connsiteX8" fmla="*/ 463550 w 2646925"/>
                  <a:gd name="connsiteY8" fmla="*/ 244475 h 555625"/>
                  <a:gd name="connsiteX9" fmla="*/ 2495550 w 2646925"/>
                  <a:gd name="connsiteY9" fmla="*/ 206375 h 555625"/>
                  <a:gd name="connsiteX10" fmla="*/ 2479675 w 2646925"/>
                  <a:gd name="connsiteY10" fmla="*/ 425450 h 555625"/>
                  <a:gd name="connsiteX11" fmla="*/ 473075 w 2646925"/>
                  <a:gd name="connsiteY11" fmla="*/ 492125 h 555625"/>
                  <a:gd name="connsiteX12" fmla="*/ 47625 w 2646925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95550 w 2599371"/>
                  <a:gd name="connsiteY9" fmla="*/ 206375 h 555625"/>
                  <a:gd name="connsiteX10" fmla="*/ 2479675 w 2599371"/>
                  <a:gd name="connsiteY10" fmla="*/ 425450 h 555625"/>
                  <a:gd name="connsiteX11" fmla="*/ 473075 w 2599371"/>
                  <a:gd name="connsiteY11" fmla="*/ 492125 h 555625"/>
                  <a:gd name="connsiteX12" fmla="*/ 47625 w 2599371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70150 w 2599371"/>
                  <a:gd name="connsiteY9" fmla="*/ 209550 h 555625"/>
                  <a:gd name="connsiteX10" fmla="*/ 2479675 w 2599371"/>
                  <a:gd name="connsiteY10" fmla="*/ 425450 h 555625"/>
                  <a:gd name="connsiteX11" fmla="*/ 473075 w 2599371"/>
                  <a:gd name="connsiteY11" fmla="*/ 492125 h 555625"/>
                  <a:gd name="connsiteX12" fmla="*/ 47625 w 2599371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70150 w 2599371"/>
                  <a:gd name="connsiteY9" fmla="*/ 209550 h 555625"/>
                  <a:gd name="connsiteX10" fmla="*/ 2479675 w 2599371"/>
                  <a:gd name="connsiteY10" fmla="*/ 425450 h 555625"/>
                  <a:gd name="connsiteX11" fmla="*/ 473075 w 2599371"/>
                  <a:gd name="connsiteY11" fmla="*/ 492125 h 555625"/>
                  <a:gd name="connsiteX12" fmla="*/ 47625 w 2599371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70150 w 2599371"/>
                  <a:gd name="connsiteY9" fmla="*/ 209550 h 555625"/>
                  <a:gd name="connsiteX10" fmla="*/ 2479675 w 2599371"/>
                  <a:gd name="connsiteY10" fmla="*/ 425450 h 555625"/>
                  <a:gd name="connsiteX11" fmla="*/ 473075 w 2599371"/>
                  <a:gd name="connsiteY11" fmla="*/ 492125 h 555625"/>
                  <a:gd name="connsiteX12" fmla="*/ 47625 w 2599371"/>
                  <a:gd name="connsiteY12" fmla="*/ 244475 h 555625"/>
                  <a:gd name="connsiteX0" fmla="*/ 24625 w 2608121"/>
                  <a:gd name="connsiteY0" fmla="*/ 244475 h 555625"/>
                  <a:gd name="connsiteX1" fmla="*/ 8750 w 2608121"/>
                  <a:gd name="connsiteY1" fmla="*/ 292100 h 555625"/>
                  <a:gd name="connsiteX2" fmla="*/ 456425 w 2608121"/>
                  <a:gd name="connsiteY2" fmla="*/ 555625 h 555625"/>
                  <a:gd name="connsiteX3" fmla="*/ 2558275 w 2608121"/>
                  <a:gd name="connsiteY3" fmla="*/ 485775 h 555625"/>
                  <a:gd name="connsiteX4" fmla="*/ 2561450 w 2608121"/>
                  <a:gd name="connsiteY4" fmla="*/ 142875 h 555625"/>
                  <a:gd name="connsiteX5" fmla="*/ 1615300 w 2608121"/>
                  <a:gd name="connsiteY5" fmla="*/ 0 h 555625"/>
                  <a:gd name="connsiteX6" fmla="*/ 15100 w 2608121"/>
                  <a:gd name="connsiteY6" fmla="*/ 38100 h 555625"/>
                  <a:gd name="connsiteX7" fmla="*/ 11925 w 2608121"/>
                  <a:gd name="connsiteY7" fmla="*/ 76200 h 555625"/>
                  <a:gd name="connsiteX8" fmla="*/ 472300 w 2608121"/>
                  <a:gd name="connsiteY8" fmla="*/ 244475 h 555625"/>
                  <a:gd name="connsiteX9" fmla="*/ 2478900 w 2608121"/>
                  <a:gd name="connsiteY9" fmla="*/ 209550 h 555625"/>
                  <a:gd name="connsiteX10" fmla="*/ 2488425 w 2608121"/>
                  <a:gd name="connsiteY10" fmla="*/ 425450 h 555625"/>
                  <a:gd name="connsiteX11" fmla="*/ 481825 w 2608121"/>
                  <a:gd name="connsiteY11" fmla="*/ 492125 h 555625"/>
                  <a:gd name="connsiteX12" fmla="*/ 24625 w 2608121"/>
                  <a:gd name="connsiteY12" fmla="*/ 244475 h 555625"/>
                  <a:gd name="connsiteX0" fmla="*/ 20208 w 2622754"/>
                  <a:gd name="connsiteY0" fmla="*/ 244475 h 555625"/>
                  <a:gd name="connsiteX1" fmla="*/ 23383 w 2622754"/>
                  <a:gd name="connsiteY1" fmla="*/ 292100 h 555625"/>
                  <a:gd name="connsiteX2" fmla="*/ 471058 w 2622754"/>
                  <a:gd name="connsiteY2" fmla="*/ 555625 h 555625"/>
                  <a:gd name="connsiteX3" fmla="*/ 2572908 w 2622754"/>
                  <a:gd name="connsiteY3" fmla="*/ 485775 h 555625"/>
                  <a:gd name="connsiteX4" fmla="*/ 2576083 w 2622754"/>
                  <a:gd name="connsiteY4" fmla="*/ 142875 h 555625"/>
                  <a:gd name="connsiteX5" fmla="*/ 1629933 w 2622754"/>
                  <a:gd name="connsiteY5" fmla="*/ 0 h 555625"/>
                  <a:gd name="connsiteX6" fmla="*/ 29733 w 2622754"/>
                  <a:gd name="connsiteY6" fmla="*/ 38100 h 555625"/>
                  <a:gd name="connsiteX7" fmla="*/ 26558 w 2622754"/>
                  <a:gd name="connsiteY7" fmla="*/ 76200 h 555625"/>
                  <a:gd name="connsiteX8" fmla="*/ 486933 w 2622754"/>
                  <a:gd name="connsiteY8" fmla="*/ 244475 h 555625"/>
                  <a:gd name="connsiteX9" fmla="*/ 2493533 w 2622754"/>
                  <a:gd name="connsiteY9" fmla="*/ 209550 h 555625"/>
                  <a:gd name="connsiteX10" fmla="*/ 2503058 w 2622754"/>
                  <a:gd name="connsiteY10" fmla="*/ 425450 h 555625"/>
                  <a:gd name="connsiteX11" fmla="*/ 496458 w 2622754"/>
                  <a:gd name="connsiteY11" fmla="*/ 492125 h 555625"/>
                  <a:gd name="connsiteX12" fmla="*/ 20208 w 2622754"/>
                  <a:gd name="connsiteY12" fmla="*/ 244475 h 555625"/>
                  <a:gd name="connsiteX0" fmla="*/ 63500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70150 w 2599371"/>
                  <a:gd name="connsiteY9" fmla="*/ 209550 h 555625"/>
                  <a:gd name="connsiteX10" fmla="*/ 2479675 w 2599371"/>
                  <a:gd name="connsiteY10" fmla="*/ 425450 h 555625"/>
                  <a:gd name="connsiteX11" fmla="*/ 473075 w 2599371"/>
                  <a:gd name="connsiteY11" fmla="*/ 492125 h 555625"/>
                  <a:gd name="connsiteX12" fmla="*/ 63500 w 2599371"/>
                  <a:gd name="connsiteY12" fmla="*/ 244475 h 555625"/>
                  <a:gd name="connsiteX0" fmla="*/ 63500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70150 w 2599371"/>
                  <a:gd name="connsiteY9" fmla="*/ 209550 h 555625"/>
                  <a:gd name="connsiteX10" fmla="*/ 2479675 w 2599371"/>
                  <a:gd name="connsiteY10" fmla="*/ 425450 h 555625"/>
                  <a:gd name="connsiteX11" fmla="*/ 485775 w 2599371"/>
                  <a:gd name="connsiteY11" fmla="*/ 488950 h 555625"/>
                  <a:gd name="connsiteX12" fmla="*/ 63500 w 2599371"/>
                  <a:gd name="connsiteY12" fmla="*/ 244475 h 555625"/>
                  <a:gd name="connsiteX0" fmla="*/ 96355 w 2632226"/>
                  <a:gd name="connsiteY0" fmla="*/ 244475 h 555625"/>
                  <a:gd name="connsiteX1" fmla="*/ 36030 w 2632226"/>
                  <a:gd name="connsiteY1" fmla="*/ 247650 h 555625"/>
                  <a:gd name="connsiteX2" fmla="*/ 32855 w 2632226"/>
                  <a:gd name="connsiteY2" fmla="*/ 292100 h 555625"/>
                  <a:gd name="connsiteX3" fmla="*/ 480530 w 2632226"/>
                  <a:gd name="connsiteY3" fmla="*/ 555625 h 555625"/>
                  <a:gd name="connsiteX4" fmla="*/ 2582380 w 2632226"/>
                  <a:gd name="connsiteY4" fmla="*/ 485775 h 555625"/>
                  <a:gd name="connsiteX5" fmla="*/ 2585555 w 2632226"/>
                  <a:gd name="connsiteY5" fmla="*/ 142875 h 555625"/>
                  <a:gd name="connsiteX6" fmla="*/ 1639405 w 2632226"/>
                  <a:gd name="connsiteY6" fmla="*/ 0 h 555625"/>
                  <a:gd name="connsiteX7" fmla="*/ 39205 w 2632226"/>
                  <a:gd name="connsiteY7" fmla="*/ 38100 h 555625"/>
                  <a:gd name="connsiteX8" fmla="*/ 36030 w 2632226"/>
                  <a:gd name="connsiteY8" fmla="*/ 76200 h 555625"/>
                  <a:gd name="connsiteX9" fmla="*/ 496405 w 2632226"/>
                  <a:gd name="connsiteY9" fmla="*/ 244475 h 555625"/>
                  <a:gd name="connsiteX10" fmla="*/ 2503005 w 2632226"/>
                  <a:gd name="connsiteY10" fmla="*/ 209550 h 555625"/>
                  <a:gd name="connsiteX11" fmla="*/ 2512530 w 2632226"/>
                  <a:gd name="connsiteY11" fmla="*/ 425450 h 555625"/>
                  <a:gd name="connsiteX12" fmla="*/ 518630 w 2632226"/>
                  <a:gd name="connsiteY12" fmla="*/ 488950 h 555625"/>
                  <a:gd name="connsiteX13" fmla="*/ 96355 w 2632226"/>
                  <a:gd name="connsiteY13" fmla="*/ 244475 h 555625"/>
                  <a:gd name="connsiteX0" fmla="*/ 105580 w 2641451"/>
                  <a:gd name="connsiteY0" fmla="*/ 244475 h 555625"/>
                  <a:gd name="connsiteX1" fmla="*/ 19061 w 2641451"/>
                  <a:gd name="connsiteY1" fmla="*/ 226218 h 555625"/>
                  <a:gd name="connsiteX2" fmla="*/ 42080 w 2641451"/>
                  <a:gd name="connsiteY2" fmla="*/ 292100 h 555625"/>
                  <a:gd name="connsiteX3" fmla="*/ 489755 w 2641451"/>
                  <a:gd name="connsiteY3" fmla="*/ 555625 h 555625"/>
                  <a:gd name="connsiteX4" fmla="*/ 2591605 w 2641451"/>
                  <a:gd name="connsiteY4" fmla="*/ 485775 h 555625"/>
                  <a:gd name="connsiteX5" fmla="*/ 2594780 w 2641451"/>
                  <a:gd name="connsiteY5" fmla="*/ 142875 h 555625"/>
                  <a:gd name="connsiteX6" fmla="*/ 1648630 w 2641451"/>
                  <a:gd name="connsiteY6" fmla="*/ 0 h 555625"/>
                  <a:gd name="connsiteX7" fmla="*/ 48430 w 2641451"/>
                  <a:gd name="connsiteY7" fmla="*/ 38100 h 555625"/>
                  <a:gd name="connsiteX8" fmla="*/ 45255 w 2641451"/>
                  <a:gd name="connsiteY8" fmla="*/ 76200 h 555625"/>
                  <a:gd name="connsiteX9" fmla="*/ 505630 w 2641451"/>
                  <a:gd name="connsiteY9" fmla="*/ 244475 h 555625"/>
                  <a:gd name="connsiteX10" fmla="*/ 2512230 w 2641451"/>
                  <a:gd name="connsiteY10" fmla="*/ 209550 h 555625"/>
                  <a:gd name="connsiteX11" fmla="*/ 2521755 w 2641451"/>
                  <a:gd name="connsiteY11" fmla="*/ 425450 h 555625"/>
                  <a:gd name="connsiteX12" fmla="*/ 527855 w 2641451"/>
                  <a:gd name="connsiteY12" fmla="*/ 488950 h 555625"/>
                  <a:gd name="connsiteX13" fmla="*/ 105580 w 2641451"/>
                  <a:gd name="connsiteY13" fmla="*/ 244475 h 555625"/>
                  <a:gd name="connsiteX0" fmla="*/ 100036 w 2635907"/>
                  <a:gd name="connsiteY0" fmla="*/ 244475 h 555625"/>
                  <a:gd name="connsiteX1" fmla="*/ 27804 w 2635907"/>
                  <a:gd name="connsiteY1" fmla="*/ 266699 h 555625"/>
                  <a:gd name="connsiteX2" fmla="*/ 36536 w 2635907"/>
                  <a:gd name="connsiteY2" fmla="*/ 292100 h 555625"/>
                  <a:gd name="connsiteX3" fmla="*/ 484211 w 2635907"/>
                  <a:gd name="connsiteY3" fmla="*/ 555625 h 555625"/>
                  <a:gd name="connsiteX4" fmla="*/ 2586061 w 2635907"/>
                  <a:gd name="connsiteY4" fmla="*/ 485775 h 555625"/>
                  <a:gd name="connsiteX5" fmla="*/ 2589236 w 2635907"/>
                  <a:gd name="connsiteY5" fmla="*/ 142875 h 555625"/>
                  <a:gd name="connsiteX6" fmla="*/ 1643086 w 2635907"/>
                  <a:gd name="connsiteY6" fmla="*/ 0 h 555625"/>
                  <a:gd name="connsiteX7" fmla="*/ 42886 w 2635907"/>
                  <a:gd name="connsiteY7" fmla="*/ 38100 h 555625"/>
                  <a:gd name="connsiteX8" fmla="*/ 39711 w 2635907"/>
                  <a:gd name="connsiteY8" fmla="*/ 76200 h 555625"/>
                  <a:gd name="connsiteX9" fmla="*/ 500086 w 2635907"/>
                  <a:gd name="connsiteY9" fmla="*/ 244475 h 555625"/>
                  <a:gd name="connsiteX10" fmla="*/ 2506686 w 2635907"/>
                  <a:gd name="connsiteY10" fmla="*/ 209550 h 555625"/>
                  <a:gd name="connsiteX11" fmla="*/ 2516211 w 2635907"/>
                  <a:gd name="connsiteY11" fmla="*/ 425450 h 555625"/>
                  <a:gd name="connsiteX12" fmla="*/ 522311 w 2635907"/>
                  <a:gd name="connsiteY12" fmla="*/ 488950 h 555625"/>
                  <a:gd name="connsiteX13" fmla="*/ 100036 w 2635907"/>
                  <a:gd name="connsiteY13" fmla="*/ 244475 h 555625"/>
                  <a:gd name="connsiteX0" fmla="*/ 103571 w 2639442"/>
                  <a:gd name="connsiteY0" fmla="*/ 244475 h 555625"/>
                  <a:gd name="connsiteX1" fmla="*/ 21814 w 2639442"/>
                  <a:gd name="connsiteY1" fmla="*/ 226218 h 555625"/>
                  <a:gd name="connsiteX2" fmla="*/ 40071 w 2639442"/>
                  <a:gd name="connsiteY2" fmla="*/ 292100 h 555625"/>
                  <a:gd name="connsiteX3" fmla="*/ 487746 w 2639442"/>
                  <a:gd name="connsiteY3" fmla="*/ 555625 h 555625"/>
                  <a:gd name="connsiteX4" fmla="*/ 2589596 w 2639442"/>
                  <a:gd name="connsiteY4" fmla="*/ 485775 h 555625"/>
                  <a:gd name="connsiteX5" fmla="*/ 2592771 w 2639442"/>
                  <a:gd name="connsiteY5" fmla="*/ 142875 h 555625"/>
                  <a:gd name="connsiteX6" fmla="*/ 1646621 w 2639442"/>
                  <a:gd name="connsiteY6" fmla="*/ 0 h 555625"/>
                  <a:gd name="connsiteX7" fmla="*/ 46421 w 2639442"/>
                  <a:gd name="connsiteY7" fmla="*/ 38100 h 555625"/>
                  <a:gd name="connsiteX8" fmla="*/ 43246 w 2639442"/>
                  <a:gd name="connsiteY8" fmla="*/ 76200 h 555625"/>
                  <a:gd name="connsiteX9" fmla="*/ 503621 w 2639442"/>
                  <a:gd name="connsiteY9" fmla="*/ 244475 h 555625"/>
                  <a:gd name="connsiteX10" fmla="*/ 2510221 w 2639442"/>
                  <a:gd name="connsiteY10" fmla="*/ 209550 h 555625"/>
                  <a:gd name="connsiteX11" fmla="*/ 2519746 w 2639442"/>
                  <a:gd name="connsiteY11" fmla="*/ 425450 h 555625"/>
                  <a:gd name="connsiteX12" fmla="*/ 525846 w 2639442"/>
                  <a:gd name="connsiteY12" fmla="*/ 488950 h 555625"/>
                  <a:gd name="connsiteX13" fmla="*/ 103571 w 2639442"/>
                  <a:gd name="connsiteY13" fmla="*/ 244475 h 555625"/>
                  <a:gd name="connsiteX0" fmla="*/ 103571 w 2639442"/>
                  <a:gd name="connsiteY0" fmla="*/ 244475 h 555625"/>
                  <a:gd name="connsiteX1" fmla="*/ 21814 w 2639442"/>
                  <a:gd name="connsiteY1" fmla="*/ 226218 h 555625"/>
                  <a:gd name="connsiteX2" fmla="*/ 40071 w 2639442"/>
                  <a:gd name="connsiteY2" fmla="*/ 292100 h 555625"/>
                  <a:gd name="connsiteX3" fmla="*/ 487746 w 2639442"/>
                  <a:gd name="connsiteY3" fmla="*/ 555625 h 555625"/>
                  <a:gd name="connsiteX4" fmla="*/ 2589596 w 2639442"/>
                  <a:gd name="connsiteY4" fmla="*/ 485775 h 555625"/>
                  <a:gd name="connsiteX5" fmla="*/ 2592771 w 2639442"/>
                  <a:gd name="connsiteY5" fmla="*/ 142875 h 555625"/>
                  <a:gd name="connsiteX6" fmla="*/ 1646621 w 2639442"/>
                  <a:gd name="connsiteY6" fmla="*/ 0 h 555625"/>
                  <a:gd name="connsiteX7" fmla="*/ 46421 w 2639442"/>
                  <a:gd name="connsiteY7" fmla="*/ 38100 h 555625"/>
                  <a:gd name="connsiteX8" fmla="*/ 43246 w 2639442"/>
                  <a:gd name="connsiteY8" fmla="*/ 76200 h 555625"/>
                  <a:gd name="connsiteX9" fmla="*/ 503621 w 2639442"/>
                  <a:gd name="connsiteY9" fmla="*/ 244475 h 555625"/>
                  <a:gd name="connsiteX10" fmla="*/ 2510221 w 2639442"/>
                  <a:gd name="connsiteY10" fmla="*/ 209550 h 555625"/>
                  <a:gd name="connsiteX11" fmla="*/ 2519746 w 2639442"/>
                  <a:gd name="connsiteY11" fmla="*/ 425450 h 555625"/>
                  <a:gd name="connsiteX12" fmla="*/ 525846 w 2639442"/>
                  <a:gd name="connsiteY12" fmla="*/ 488950 h 555625"/>
                  <a:gd name="connsiteX13" fmla="*/ 103571 w 2639442"/>
                  <a:gd name="connsiteY13" fmla="*/ 244475 h 555625"/>
                  <a:gd name="connsiteX0" fmla="*/ 98616 w 2634487"/>
                  <a:gd name="connsiteY0" fmla="*/ 244475 h 555625"/>
                  <a:gd name="connsiteX1" fmla="*/ 16859 w 2634487"/>
                  <a:gd name="connsiteY1" fmla="*/ 226218 h 555625"/>
                  <a:gd name="connsiteX2" fmla="*/ 35116 w 2634487"/>
                  <a:gd name="connsiteY2" fmla="*/ 292100 h 555625"/>
                  <a:gd name="connsiteX3" fmla="*/ 482791 w 2634487"/>
                  <a:gd name="connsiteY3" fmla="*/ 555625 h 555625"/>
                  <a:gd name="connsiteX4" fmla="*/ 2584641 w 2634487"/>
                  <a:gd name="connsiteY4" fmla="*/ 485775 h 555625"/>
                  <a:gd name="connsiteX5" fmla="*/ 2587816 w 2634487"/>
                  <a:gd name="connsiteY5" fmla="*/ 142875 h 555625"/>
                  <a:gd name="connsiteX6" fmla="*/ 1641666 w 2634487"/>
                  <a:gd name="connsiteY6" fmla="*/ 0 h 555625"/>
                  <a:gd name="connsiteX7" fmla="*/ 41466 w 2634487"/>
                  <a:gd name="connsiteY7" fmla="*/ 38100 h 555625"/>
                  <a:gd name="connsiteX8" fmla="*/ 38291 w 2634487"/>
                  <a:gd name="connsiteY8" fmla="*/ 76200 h 555625"/>
                  <a:gd name="connsiteX9" fmla="*/ 498666 w 2634487"/>
                  <a:gd name="connsiteY9" fmla="*/ 244475 h 555625"/>
                  <a:gd name="connsiteX10" fmla="*/ 2505266 w 2634487"/>
                  <a:gd name="connsiteY10" fmla="*/ 209550 h 555625"/>
                  <a:gd name="connsiteX11" fmla="*/ 2514791 w 2634487"/>
                  <a:gd name="connsiteY11" fmla="*/ 425450 h 555625"/>
                  <a:gd name="connsiteX12" fmla="*/ 520891 w 2634487"/>
                  <a:gd name="connsiteY12" fmla="*/ 488950 h 555625"/>
                  <a:gd name="connsiteX13" fmla="*/ 98616 w 2634487"/>
                  <a:gd name="connsiteY13" fmla="*/ 244475 h 555625"/>
                  <a:gd name="connsiteX0" fmla="*/ 81757 w 2617628"/>
                  <a:gd name="connsiteY0" fmla="*/ 244475 h 555625"/>
                  <a:gd name="connsiteX1" fmla="*/ 0 w 2617628"/>
                  <a:gd name="connsiteY1" fmla="*/ 226218 h 555625"/>
                  <a:gd name="connsiteX2" fmla="*/ 18257 w 2617628"/>
                  <a:gd name="connsiteY2" fmla="*/ 292100 h 555625"/>
                  <a:gd name="connsiteX3" fmla="*/ 465932 w 2617628"/>
                  <a:gd name="connsiteY3" fmla="*/ 555625 h 555625"/>
                  <a:gd name="connsiteX4" fmla="*/ 2567782 w 2617628"/>
                  <a:gd name="connsiteY4" fmla="*/ 485775 h 555625"/>
                  <a:gd name="connsiteX5" fmla="*/ 2570957 w 2617628"/>
                  <a:gd name="connsiteY5" fmla="*/ 142875 h 555625"/>
                  <a:gd name="connsiteX6" fmla="*/ 1624807 w 2617628"/>
                  <a:gd name="connsiteY6" fmla="*/ 0 h 555625"/>
                  <a:gd name="connsiteX7" fmla="*/ 24607 w 2617628"/>
                  <a:gd name="connsiteY7" fmla="*/ 38100 h 555625"/>
                  <a:gd name="connsiteX8" fmla="*/ 21432 w 2617628"/>
                  <a:gd name="connsiteY8" fmla="*/ 76200 h 555625"/>
                  <a:gd name="connsiteX9" fmla="*/ 481807 w 2617628"/>
                  <a:gd name="connsiteY9" fmla="*/ 244475 h 555625"/>
                  <a:gd name="connsiteX10" fmla="*/ 2488407 w 2617628"/>
                  <a:gd name="connsiteY10" fmla="*/ 209550 h 555625"/>
                  <a:gd name="connsiteX11" fmla="*/ 2497932 w 2617628"/>
                  <a:gd name="connsiteY11" fmla="*/ 425450 h 555625"/>
                  <a:gd name="connsiteX12" fmla="*/ 504032 w 2617628"/>
                  <a:gd name="connsiteY12" fmla="*/ 488950 h 555625"/>
                  <a:gd name="connsiteX13" fmla="*/ 81757 w 2617628"/>
                  <a:gd name="connsiteY13" fmla="*/ 244475 h 555625"/>
                  <a:gd name="connsiteX0" fmla="*/ 67469 w 2603340"/>
                  <a:gd name="connsiteY0" fmla="*/ 244475 h 555625"/>
                  <a:gd name="connsiteX1" fmla="*/ 0 w 2603340"/>
                  <a:gd name="connsiteY1" fmla="*/ 247649 h 555625"/>
                  <a:gd name="connsiteX2" fmla="*/ 3969 w 2603340"/>
                  <a:gd name="connsiteY2" fmla="*/ 292100 h 555625"/>
                  <a:gd name="connsiteX3" fmla="*/ 451644 w 2603340"/>
                  <a:gd name="connsiteY3" fmla="*/ 555625 h 555625"/>
                  <a:gd name="connsiteX4" fmla="*/ 2553494 w 2603340"/>
                  <a:gd name="connsiteY4" fmla="*/ 485775 h 555625"/>
                  <a:gd name="connsiteX5" fmla="*/ 2556669 w 2603340"/>
                  <a:gd name="connsiteY5" fmla="*/ 142875 h 555625"/>
                  <a:gd name="connsiteX6" fmla="*/ 1610519 w 2603340"/>
                  <a:gd name="connsiteY6" fmla="*/ 0 h 555625"/>
                  <a:gd name="connsiteX7" fmla="*/ 10319 w 2603340"/>
                  <a:gd name="connsiteY7" fmla="*/ 38100 h 555625"/>
                  <a:gd name="connsiteX8" fmla="*/ 7144 w 2603340"/>
                  <a:gd name="connsiteY8" fmla="*/ 76200 h 555625"/>
                  <a:gd name="connsiteX9" fmla="*/ 467519 w 2603340"/>
                  <a:gd name="connsiteY9" fmla="*/ 244475 h 555625"/>
                  <a:gd name="connsiteX10" fmla="*/ 2474119 w 2603340"/>
                  <a:gd name="connsiteY10" fmla="*/ 209550 h 555625"/>
                  <a:gd name="connsiteX11" fmla="*/ 2483644 w 2603340"/>
                  <a:gd name="connsiteY11" fmla="*/ 425450 h 555625"/>
                  <a:gd name="connsiteX12" fmla="*/ 489744 w 2603340"/>
                  <a:gd name="connsiteY12" fmla="*/ 488950 h 555625"/>
                  <a:gd name="connsiteX13" fmla="*/ 67469 w 2603340"/>
                  <a:gd name="connsiteY13" fmla="*/ 244475 h 555625"/>
                  <a:gd name="connsiteX0" fmla="*/ 67469 w 2603340"/>
                  <a:gd name="connsiteY0" fmla="*/ 244475 h 555625"/>
                  <a:gd name="connsiteX1" fmla="*/ 0 w 2603340"/>
                  <a:gd name="connsiteY1" fmla="*/ 247649 h 555625"/>
                  <a:gd name="connsiteX2" fmla="*/ 3969 w 2603340"/>
                  <a:gd name="connsiteY2" fmla="*/ 292100 h 555625"/>
                  <a:gd name="connsiteX3" fmla="*/ 451644 w 2603340"/>
                  <a:gd name="connsiteY3" fmla="*/ 555625 h 555625"/>
                  <a:gd name="connsiteX4" fmla="*/ 2553494 w 2603340"/>
                  <a:gd name="connsiteY4" fmla="*/ 485775 h 555625"/>
                  <a:gd name="connsiteX5" fmla="*/ 2556669 w 2603340"/>
                  <a:gd name="connsiteY5" fmla="*/ 142875 h 555625"/>
                  <a:gd name="connsiteX6" fmla="*/ 1610519 w 2603340"/>
                  <a:gd name="connsiteY6" fmla="*/ 0 h 555625"/>
                  <a:gd name="connsiteX7" fmla="*/ 10319 w 2603340"/>
                  <a:gd name="connsiteY7" fmla="*/ 38100 h 555625"/>
                  <a:gd name="connsiteX8" fmla="*/ 7144 w 2603340"/>
                  <a:gd name="connsiteY8" fmla="*/ 76200 h 555625"/>
                  <a:gd name="connsiteX9" fmla="*/ 467519 w 2603340"/>
                  <a:gd name="connsiteY9" fmla="*/ 244475 h 555625"/>
                  <a:gd name="connsiteX10" fmla="*/ 2474119 w 2603340"/>
                  <a:gd name="connsiteY10" fmla="*/ 209550 h 555625"/>
                  <a:gd name="connsiteX11" fmla="*/ 2483644 w 2603340"/>
                  <a:gd name="connsiteY11" fmla="*/ 425450 h 555625"/>
                  <a:gd name="connsiteX12" fmla="*/ 489744 w 2603340"/>
                  <a:gd name="connsiteY12" fmla="*/ 488950 h 555625"/>
                  <a:gd name="connsiteX13" fmla="*/ 67469 w 2603340"/>
                  <a:gd name="connsiteY13" fmla="*/ 244475 h 555625"/>
                  <a:gd name="connsiteX0" fmla="*/ 67469 w 2603340"/>
                  <a:gd name="connsiteY0" fmla="*/ 244475 h 555625"/>
                  <a:gd name="connsiteX1" fmla="*/ 0 w 2603340"/>
                  <a:gd name="connsiteY1" fmla="*/ 242887 h 555625"/>
                  <a:gd name="connsiteX2" fmla="*/ 3969 w 2603340"/>
                  <a:gd name="connsiteY2" fmla="*/ 292100 h 555625"/>
                  <a:gd name="connsiteX3" fmla="*/ 451644 w 2603340"/>
                  <a:gd name="connsiteY3" fmla="*/ 555625 h 555625"/>
                  <a:gd name="connsiteX4" fmla="*/ 2553494 w 2603340"/>
                  <a:gd name="connsiteY4" fmla="*/ 485775 h 555625"/>
                  <a:gd name="connsiteX5" fmla="*/ 2556669 w 2603340"/>
                  <a:gd name="connsiteY5" fmla="*/ 142875 h 555625"/>
                  <a:gd name="connsiteX6" fmla="*/ 1610519 w 2603340"/>
                  <a:gd name="connsiteY6" fmla="*/ 0 h 555625"/>
                  <a:gd name="connsiteX7" fmla="*/ 10319 w 2603340"/>
                  <a:gd name="connsiteY7" fmla="*/ 38100 h 555625"/>
                  <a:gd name="connsiteX8" fmla="*/ 7144 w 2603340"/>
                  <a:gd name="connsiteY8" fmla="*/ 76200 h 555625"/>
                  <a:gd name="connsiteX9" fmla="*/ 467519 w 2603340"/>
                  <a:gd name="connsiteY9" fmla="*/ 244475 h 555625"/>
                  <a:gd name="connsiteX10" fmla="*/ 2474119 w 2603340"/>
                  <a:gd name="connsiteY10" fmla="*/ 209550 h 555625"/>
                  <a:gd name="connsiteX11" fmla="*/ 2483644 w 2603340"/>
                  <a:gd name="connsiteY11" fmla="*/ 425450 h 555625"/>
                  <a:gd name="connsiteX12" fmla="*/ 489744 w 2603340"/>
                  <a:gd name="connsiteY12" fmla="*/ 488950 h 555625"/>
                  <a:gd name="connsiteX13" fmla="*/ 67469 w 2603340"/>
                  <a:gd name="connsiteY13" fmla="*/ 244475 h 555625"/>
                  <a:gd name="connsiteX0" fmla="*/ 67469 w 2603340"/>
                  <a:gd name="connsiteY0" fmla="*/ 244475 h 555625"/>
                  <a:gd name="connsiteX1" fmla="*/ 0 w 2603340"/>
                  <a:gd name="connsiteY1" fmla="*/ 242887 h 555625"/>
                  <a:gd name="connsiteX2" fmla="*/ 3969 w 2603340"/>
                  <a:gd name="connsiteY2" fmla="*/ 292100 h 555625"/>
                  <a:gd name="connsiteX3" fmla="*/ 451644 w 2603340"/>
                  <a:gd name="connsiteY3" fmla="*/ 555625 h 555625"/>
                  <a:gd name="connsiteX4" fmla="*/ 2553494 w 2603340"/>
                  <a:gd name="connsiteY4" fmla="*/ 485775 h 555625"/>
                  <a:gd name="connsiteX5" fmla="*/ 2556669 w 2603340"/>
                  <a:gd name="connsiteY5" fmla="*/ 142875 h 555625"/>
                  <a:gd name="connsiteX6" fmla="*/ 1610519 w 2603340"/>
                  <a:gd name="connsiteY6" fmla="*/ 0 h 555625"/>
                  <a:gd name="connsiteX7" fmla="*/ 19844 w 2603340"/>
                  <a:gd name="connsiteY7" fmla="*/ 33337 h 555625"/>
                  <a:gd name="connsiteX8" fmla="*/ 7144 w 2603340"/>
                  <a:gd name="connsiteY8" fmla="*/ 76200 h 555625"/>
                  <a:gd name="connsiteX9" fmla="*/ 467519 w 2603340"/>
                  <a:gd name="connsiteY9" fmla="*/ 244475 h 555625"/>
                  <a:gd name="connsiteX10" fmla="*/ 2474119 w 2603340"/>
                  <a:gd name="connsiteY10" fmla="*/ 209550 h 555625"/>
                  <a:gd name="connsiteX11" fmla="*/ 2483644 w 2603340"/>
                  <a:gd name="connsiteY11" fmla="*/ 425450 h 555625"/>
                  <a:gd name="connsiteX12" fmla="*/ 489744 w 2603340"/>
                  <a:gd name="connsiteY12" fmla="*/ 488950 h 555625"/>
                  <a:gd name="connsiteX13" fmla="*/ 67469 w 2603340"/>
                  <a:gd name="connsiteY13" fmla="*/ 244475 h 555625"/>
                  <a:gd name="connsiteX0" fmla="*/ 67469 w 2603340"/>
                  <a:gd name="connsiteY0" fmla="*/ 244475 h 555625"/>
                  <a:gd name="connsiteX1" fmla="*/ 0 w 2603340"/>
                  <a:gd name="connsiteY1" fmla="*/ 242887 h 555625"/>
                  <a:gd name="connsiteX2" fmla="*/ 3969 w 2603340"/>
                  <a:gd name="connsiteY2" fmla="*/ 292100 h 555625"/>
                  <a:gd name="connsiteX3" fmla="*/ 451644 w 2603340"/>
                  <a:gd name="connsiteY3" fmla="*/ 555625 h 555625"/>
                  <a:gd name="connsiteX4" fmla="*/ 2553494 w 2603340"/>
                  <a:gd name="connsiteY4" fmla="*/ 485775 h 555625"/>
                  <a:gd name="connsiteX5" fmla="*/ 2556669 w 2603340"/>
                  <a:gd name="connsiteY5" fmla="*/ 142875 h 555625"/>
                  <a:gd name="connsiteX6" fmla="*/ 1610519 w 2603340"/>
                  <a:gd name="connsiteY6" fmla="*/ 0 h 555625"/>
                  <a:gd name="connsiteX7" fmla="*/ 10319 w 2603340"/>
                  <a:gd name="connsiteY7" fmla="*/ 30955 h 555625"/>
                  <a:gd name="connsiteX8" fmla="*/ 7144 w 2603340"/>
                  <a:gd name="connsiteY8" fmla="*/ 76200 h 555625"/>
                  <a:gd name="connsiteX9" fmla="*/ 467519 w 2603340"/>
                  <a:gd name="connsiteY9" fmla="*/ 244475 h 555625"/>
                  <a:gd name="connsiteX10" fmla="*/ 2474119 w 2603340"/>
                  <a:gd name="connsiteY10" fmla="*/ 209550 h 555625"/>
                  <a:gd name="connsiteX11" fmla="*/ 2483644 w 2603340"/>
                  <a:gd name="connsiteY11" fmla="*/ 425450 h 555625"/>
                  <a:gd name="connsiteX12" fmla="*/ 489744 w 2603340"/>
                  <a:gd name="connsiteY12" fmla="*/ 488950 h 555625"/>
                  <a:gd name="connsiteX13" fmla="*/ 67469 w 2603340"/>
                  <a:gd name="connsiteY13" fmla="*/ 244475 h 55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03340" h="555625">
                    <a:moveTo>
                      <a:pt x="67469" y="244475"/>
                    </a:moveTo>
                    <a:cubicBezTo>
                      <a:pt x="66940" y="247651"/>
                      <a:pt x="46301" y="239713"/>
                      <a:pt x="0" y="242887"/>
                    </a:cubicBezTo>
                    <a:cubicBezTo>
                      <a:pt x="6086" y="288924"/>
                      <a:pt x="-2116" y="262732"/>
                      <a:pt x="3969" y="292100"/>
                    </a:cubicBezTo>
                    <a:lnTo>
                      <a:pt x="451644" y="555625"/>
                    </a:lnTo>
                    <a:lnTo>
                      <a:pt x="2553494" y="485775"/>
                    </a:lnTo>
                    <a:cubicBezTo>
                      <a:pt x="2605352" y="396875"/>
                      <a:pt x="2631811" y="276225"/>
                      <a:pt x="2556669" y="142875"/>
                    </a:cubicBezTo>
                    <a:lnTo>
                      <a:pt x="1610519" y="0"/>
                    </a:lnTo>
                    <a:lnTo>
                      <a:pt x="10319" y="30955"/>
                    </a:lnTo>
                    <a:lnTo>
                      <a:pt x="7144" y="76200"/>
                    </a:lnTo>
                    <a:lnTo>
                      <a:pt x="467519" y="244475"/>
                    </a:lnTo>
                    <a:lnTo>
                      <a:pt x="2474119" y="209550"/>
                    </a:lnTo>
                    <a:cubicBezTo>
                      <a:pt x="2527565" y="280988"/>
                      <a:pt x="2515923" y="346075"/>
                      <a:pt x="2483644" y="425450"/>
                    </a:cubicBezTo>
                    <a:lnTo>
                      <a:pt x="489744" y="488950"/>
                    </a:lnTo>
                    <a:lnTo>
                      <a:pt x="67469" y="2444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26"/>
              </a:p>
            </p:txBody>
          </p:sp>
          <p:sp>
            <p:nvSpPr>
              <p:cNvPr id="28" name="Freeform 19">
                <a:extLst>
                  <a:ext uri="{FF2B5EF4-FFF2-40B4-BE49-F238E27FC236}">
                    <a16:creationId xmlns:a16="http://schemas.microsoft.com/office/drawing/2014/main" xmlns="" id="{E8039A20-0078-4C61-B924-F31526FD1E54}"/>
                  </a:ext>
                </a:extLst>
              </p:cNvPr>
              <p:cNvSpPr/>
              <p:nvPr/>
            </p:nvSpPr>
            <p:spPr>
              <a:xfrm>
                <a:off x="3695702" y="3233738"/>
                <a:ext cx="2458684" cy="383382"/>
              </a:xfrm>
              <a:custGeom>
                <a:avLst/>
                <a:gdLst>
                  <a:gd name="connsiteX0" fmla="*/ 7144 w 2424113"/>
                  <a:gd name="connsiteY0" fmla="*/ 0 h 378619"/>
                  <a:gd name="connsiteX1" fmla="*/ 0 w 2424113"/>
                  <a:gd name="connsiteY1" fmla="*/ 130969 h 378619"/>
                  <a:gd name="connsiteX2" fmla="*/ 431007 w 2424113"/>
                  <a:gd name="connsiteY2" fmla="*/ 378619 h 378619"/>
                  <a:gd name="connsiteX3" fmla="*/ 2424113 w 2424113"/>
                  <a:gd name="connsiteY3" fmla="*/ 304800 h 378619"/>
                  <a:gd name="connsiteX4" fmla="*/ 2414588 w 2424113"/>
                  <a:gd name="connsiteY4" fmla="*/ 109538 h 378619"/>
                  <a:gd name="connsiteX5" fmla="*/ 428625 w 2424113"/>
                  <a:gd name="connsiteY5" fmla="*/ 150019 h 378619"/>
                  <a:gd name="connsiteX6" fmla="*/ 7144 w 2424113"/>
                  <a:gd name="connsiteY6" fmla="*/ 0 h 378619"/>
                  <a:gd name="connsiteX0" fmla="*/ 7144 w 2436996"/>
                  <a:gd name="connsiteY0" fmla="*/ 0 h 378619"/>
                  <a:gd name="connsiteX1" fmla="*/ 0 w 2436996"/>
                  <a:gd name="connsiteY1" fmla="*/ 130969 h 378619"/>
                  <a:gd name="connsiteX2" fmla="*/ 431007 w 2436996"/>
                  <a:gd name="connsiteY2" fmla="*/ 378619 h 378619"/>
                  <a:gd name="connsiteX3" fmla="*/ 2424113 w 2436996"/>
                  <a:gd name="connsiteY3" fmla="*/ 304800 h 378619"/>
                  <a:gd name="connsiteX4" fmla="*/ 2414588 w 2436996"/>
                  <a:gd name="connsiteY4" fmla="*/ 109538 h 378619"/>
                  <a:gd name="connsiteX5" fmla="*/ 428625 w 2436996"/>
                  <a:gd name="connsiteY5" fmla="*/ 150019 h 378619"/>
                  <a:gd name="connsiteX6" fmla="*/ 7144 w 2436996"/>
                  <a:gd name="connsiteY6" fmla="*/ 0 h 378619"/>
                  <a:gd name="connsiteX0" fmla="*/ 7144 w 2448855"/>
                  <a:gd name="connsiteY0" fmla="*/ 0 h 378619"/>
                  <a:gd name="connsiteX1" fmla="*/ 0 w 2448855"/>
                  <a:gd name="connsiteY1" fmla="*/ 130969 h 378619"/>
                  <a:gd name="connsiteX2" fmla="*/ 431007 w 2448855"/>
                  <a:gd name="connsiteY2" fmla="*/ 378619 h 378619"/>
                  <a:gd name="connsiteX3" fmla="*/ 2424113 w 2448855"/>
                  <a:gd name="connsiteY3" fmla="*/ 304800 h 378619"/>
                  <a:gd name="connsiteX4" fmla="*/ 2414588 w 2448855"/>
                  <a:gd name="connsiteY4" fmla="*/ 109538 h 378619"/>
                  <a:gd name="connsiteX5" fmla="*/ 428625 w 2448855"/>
                  <a:gd name="connsiteY5" fmla="*/ 150019 h 378619"/>
                  <a:gd name="connsiteX6" fmla="*/ 7144 w 2448855"/>
                  <a:gd name="connsiteY6" fmla="*/ 0 h 378619"/>
                  <a:gd name="connsiteX0" fmla="*/ 7144 w 2444270"/>
                  <a:gd name="connsiteY0" fmla="*/ 0 h 378619"/>
                  <a:gd name="connsiteX1" fmla="*/ 0 w 2444270"/>
                  <a:gd name="connsiteY1" fmla="*/ 130969 h 378619"/>
                  <a:gd name="connsiteX2" fmla="*/ 431007 w 2444270"/>
                  <a:gd name="connsiteY2" fmla="*/ 378619 h 378619"/>
                  <a:gd name="connsiteX3" fmla="*/ 2414588 w 2444270"/>
                  <a:gd name="connsiteY3" fmla="*/ 314325 h 378619"/>
                  <a:gd name="connsiteX4" fmla="*/ 2414588 w 2444270"/>
                  <a:gd name="connsiteY4" fmla="*/ 109538 h 378619"/>
                  <a:gd name="connsiteX5" fmla="*/ 428625 w 2444270"/>
                  <a:gd name="connsiteY5" fmla="*/ 150019 h 378619"/>
                  <a:gd name="connsiteX6" fmla="*/ 7144 w 2444270"/>
                  <a:gd name="connsiteY6" fmla="*/ 0 h 378619"/>
                  <a:gd name="connsiteX0" fmla="*/ 7144 w 2446779"/>
                  <a:gd name="connsiteY0" fmla="*/ 0 h 378619"/>
                  <a:gd name="connsiteX1" fmla="*/ 0 w 2446779"/>
                  <a:gd name="connsiteY1" fmla="*/ 130969 h 378619"/>
                  <a:gd name="connsiteX2" fmla="*/ 431007 w 2446779"/>
                  <a:gd name="connsiteY2" fmla="*/ 378619 h 378619"/>
                  <a:gd name="connsiteX3" fmla="*/ 2414588 w 2446779"/>
                  <a:gd name="connsiteY3" fmla="*/ 314325 h 378619"/>
                  <a:gd name="connsiteX4" fmla="*/ 2414588 w 2446779"/>
                  <a:gd name="connsiteY4" fmla="*/ 109538 h 378619"/>
                  <a:gd name="connsiteX5" fmla="*/ 428625 w 2446779"/>
                  <a:gd name="connsiteY5" fmla="*/ 150019 h 378619"/>
                  <a:gd name="connsiteX6" fmla="*/ 7144 w 2446779"/>
                  <a:gd name="connsiteY6" fmla="*/ 0 h 378619"/>
                  <a:gd name="connsiteX0" fmla="*/ 7144 w 2446779"/>
                  <a:gd name="connsiteY0" fmla="*/ 0 h 378619"/>
                  <a:gd name="connsiteX1" fmla="*/ 0 w 2446779"/>
                  <a:gd name="connsiteY1" fmla="*/ 130969 h 378619"/>
                  <a:gd name="connsiteX2" fmla="*/ 431007 w 2446779"/>
                  <a:gd name="connsiteY2" fmla="*/ 378619 h 378619"/>
                  <a:gd name="connsiteX3" fmla="*/ 2414588 w 2446779"/>
                  <a:gd name="connsiteY3" fmla="*/ 314325 h 378619"/>
                  <a:gd name="connsiteX4" fmla="*/ 2414588 w 2446779"/>
                  <a:gd name="connsiteY4" fmla="*/ 109538 h 378619"/>
                  <a:gd name="connsiteX5" fmla="*/ 433388 w 2446779"/>
                  <a:gd name="connsiteY5" fmla="*/ 140494 h 378619"/>
                  <a:gd name="connsiteX6" fmla="*/ 7144 w 2446779"/>
                  <a:gd name="connsiteY6" fmla="*/ 0 h 378619"/>
                  <a:gd name="connsiteX0" fmla="*/ 7144 w 2446779"/>
                  <a:gd name="connsiteY0" fmla="*/ 0 h 378619"/>
                  <a:gd name="connsiteX1" fmla="*/ 0 w 2446779"/>
                  <a:gd name="connsiteY1" fmla="*/ 130969 h 378619"/>
                  <a:gd name="connsiteX2" fmla="*/ 431007 w 2446779"/>
                  <a:gd name="connsiteY2" fmla="*/ 378619 h 378619"/>
                  <a:gd name="connsiteX3" fmla="*/ 2414588 w 2446779"/>
                  <a:gd name="connsiteY3" fmla="*/ 314325 h 378619"/>
                  <a:gd name="connsiteX4" fmla="*/ 2414588 w 2446779"/>
                  <a:gd name="connsiteY4" fmla="*/ 100013 h 378619"/>
                  <a:gd name="connsiteX5" fmla="*/ 433388 w 2446779"/>
                  <a:gd name="connsiteY5" fmla="*/ 140494 h 378619"/>
                  <a:gd name="connsiteX6" fmla="*/ 7144 w 2446779"/>
                  <a:gd name="connsiteY6" fmla="*/ 0 h 378619"/>
                  <a:gd name="connsiteX0" fmla="*/ 7144 w 2446779"/>
                  <a:gd name="connsiteY0" fmla="*/ 0 h 378619"/>
                  <a:gd name="connsiteX1" fmla="*/ 0 w 2446779"/>
                  <a:gd name="connsiteY1" fmla="*/ 130969 h 378619"/>
                  <a:gd name="connsiteX2" fmla="*/ 431007 w 2446779"/>
                  <a:gd name="connsiteY2" fmla="*/ 378619 h 378619"/>
                  <a:gd name="connsiteX3" fmla="*/ 2414588 w 2446779"/>
                  <a:gd name="connsiteY3" fmla="*/ 314325 h 378619"/>
                  <a:gd name="connsiteX4" fmla="*/ 2414588 w 2446779"/>
                  <a:gd name="connsiteY4" fmla="*/ 100013 h 378619"/>
                  <a:gd name="connsiteX5" fmla="*/ 442913 w 2446779"/>
                  <a:gd name="connsiteY5" fmla="*/ 142875 h 378619"/>
                  <a:gd name="connsiteX6" fmla="*/ 7144 w 2446779"/>
                  <a:gd name="connsiteY6" fmla="*/ 0 h 378619"/>
                  <a:gd name="connsiteX0" fmla="*/ 7144 w 2446779"/>
                  <a:gd name="connsiteY0" fmla="*/ 0 h 378619"/>
                  <a:gd name="connsiteX1" fmla="*/ 0 w 2446779"/>
                  <a:gd name="connsiteY1" fmla="*/ 130969 h 378619"/>
                  <a:gd name="connsiteX2" fmla="*/ 431007 w 2446779"/>
                  <a:gd name="connsiteY2" fmla="*/ 378619 h 378619"/>
                  <a:gd name="connsiteX3" fmla="*/ 2414588 w 2446779"/>
                  <a:gd name="connsiteY3" fmla="*/ 314325 h 378619"/>
                  <a:gd name="connsiteX4" fmla="*/ 2414588 w 2446779"/>
                  <a:gd name="connsiteY4" fmla="*/ 100013 h 378619"/>
                  <a:gd name="connsiteX5" fmla="*/ 445294 w 2446779"/>
                  <a:gd name="connsiteY5" fmla="*/ 135731 h 378619"/>
                  <a:gd name="connsiteX6" fmla="*/ 7144 w 2446779"/>
                  <a:gd name="connsiteY6" fmla="*/ 0 h 378619"/>
                  <a:gd name="connsiteX0" fmla="*/ 9525 w 2446779"/>
                  <a:gd name="connsiteY0" fmla="*/ 0 h 385763"/>
                  <a:gd name="connsiteX1" fmla="*/ 0 w 2446779"/>
                  <a:gd name="connsiteY1" fmla="*/ 138113 h 385763"/>
                  <a:gd name="connsiteX2" fmla="*/ 431007 w 2446779"/>
                  <a:gd name="connsiteY2" fmla="*/ 385763 h 385763"/>
                  <a:gd name="connsiteX3" fmla="*/ 2414588 w 2446779"/>
                  <a:gd name="connsiteY3" fmla="*/ 321469 h 385763"/>
                  <a:gd name="connsiteX4" fmla="*/ 2414588 w 2446779"/>
                  <a:gd name="connsiteY4" fmla="*/ 107157 h 385763"/>
                  <a:gd name="connsiteX5" fmla="*/ 445294 w 2446779"/>
                  <a:gd name="connsiteY5" fmla="*/ 142875 h 385763"/>
                  <a:gd name="connsiteX6" fmla="*/ 9525 w 2446779"/>
                  <a:gd name="connsiteY6" fmla="*/ 0 h 385763"/>
                  <a:gd name="connsiteX0" fmla="*/ 9525 w 2446779"/>
                  <a:gd name="connsiteY0" fmla="*/ 0 h 385763"/>
                  <a:gd name="connsiteX1" fmla="*/ 0 w 2446779"/>
                  <a:gd name="connsiteY1" fmla="*/ 138113 h 385763"/>
                  <a:gd name="connsiteX2" fmla="*/ 431007 w 2446779"/>
                  <a:gd name="connsiteY2" fmla="*/ 385763 h 385763"/>
                  <a:gd name="connsiteX3" fmla="*/ 2414588 w 2446779"/>
                  <a:gd name="connsiteY3" fmla="*/ 321469 h 385763"/>
                  <a:gd name="connsiteX4" fmla="*/ 2414588 w 2446779"/>
                  <a:gd name="connsiteY4" fmla="*/ 107157 h 385763"/>
                  <a:gd name="connsiteX5" fmla="*/ 445294 w 2446779"/>
                  <a:gd name="connsiteY5" fmla="*/ 142875 h 385763"/>
                  <a:gd name="connsiteX6" fmla="*/ 9525 w 2446779"/>
                  <a:gd name="connsiteY6" fmla="*/ 0 h 385763"/>
                  <a:gd name="connsiteX0" fmla="*/ 9525 w 2446779"/>
                  <a:gd name="connsiteY0" fmla="*/ 0 h 385763"/>
                  <a:gd name="connsiteX1" fmla="*/ 0 w 2446779"/>
                  <a:gd name="connsiteY1" fmla="*/ 138113 h 385763"/>
                  <a:gd name="connsiteX2" fmla="*/ 431007 w 2446779"/>
                  <a:gd name="connsiteY2" fmla="*/ 385763 h 385763"/>
                  <a:gd name="connsiteX3" fmla="*/ 2414588 w 2446779"/>
                  <a:gd name="connsiteY3" fmla="*/ 321469 h 385763"/>
                  <a:gd name="connsiteX4" fmla="*/ 2414588 w 2446779"/>
                  <a:gd name="connsiteY4" fmla="*/ 107157 h 385763"/>
                  <a:gd name="connsiteX5" fmla="*/ 445294 w 2446779"/>
                  <a:gd name="connsiteY5" fmla="*/ 142875 h 385763"/>
                  <a:gd name="connsiteX6" fmla="*/ 9525 w 2446779"/>
                  <a:gd name="connsiteY6" fmla="*/ 0 h 385763"/>
                  <a:gd name="connsiteX0" fmla="*/ 14287 w 2451541"/>
                  <a:gd name="connsiteY0" fmla="*/ 0 h 385763"/>
                  <a:gd name="connsiteX1" fmla="*/ 0 w 2451541"/>
                  <a:gd name="connsiteY1" fmla="*/ 145257 h 385763"/>
                  <a:gd name="connsiteX2" fmla="*/ 435769 w 2451541"/>
                  <a:gd name="connsiteY2" fmla="*/ 385763 h 385763"/>
                  <a:gd name="connsiteX3" fmla="*/ 2419350 w 2451541"/>
                  <a:gd name="connsiteY3" fmla="*/ 321469 h 385763"/>
                  <a:gd name="connsiteX4" fmla="*/ 2419350 w 2451541"/>
                  <a:gd name="connsiteY4" fmla="*/ 107157 h 385763"/>
                  <a:gd name="connsiteX5" fmla="*/ 450056 w 2451541"/>
                  <a:gd name="connsiteY5" fmla="*/ 142875 h 385763"/>
                  <a:gd name="connsiteX6" fmla="*/ 14287 w 2451541"/>
                  <a:gd name="connsiteY6" fmla="*/ 0 h 385763"/>
                  <a:gd name="connsiteX0" fmla="*/ 4762 w 2451541"/>
                  <a:gd name="connsiteY0" fmla="*/ 0 h 383382"/>
                  <a:gd name="connsiteX1" fmla="*/ 0 w 2451541"/>
                  <a:gd name="connsiteY1" fmla="*/ 142876 h 383382"/>
                  <a:gd name="connsiteX2" fmla="*/ 435769 w 2451541"/>
                  <a:gd name="connsiteY2" fmla="*/ 383382 h 383382"/>
                  <a:gd name="connsiteX3" fmla="*/ 2419350 w 2451541"/>
                  <a:gd name="connsiteY3" fmla="*/ 319088 h 383382"/>
                  <a:gd name="connsiteX4" fmla="*/ 2419350 w 2451541"/>
                  <a:gd name="connsiteY4" fmla="*/ 104776 h 383382"/>
                  <a:gd name="connsiteX5" fmla="*/ 450056 w 2451541"/>
                  <a:gd name="connsiteY5" fmla="*/ 140494 h 383382"/>
                  <a:gd name="connsiteX6" fmla="*/ 4762 w 2451541"/>
                  <a:gd name="connsiteY6" fmla="*/ 0 h 383382"/>
                  <a:gd name="connsiteX0" fmla="*/ 4762 w 2451541"/>
                  <a:gd name="connsiteY0" fmla="*/ 0 h 383382"/>
                  <a:gd name="connsiteX1" fmla="*/ 0 w 2451541"/>
                  <a:gd name="connsiteY1" fmla="*/ 142876 h 383382"/>
                  <a:gd name="connsiteX2" fmla="*/ 435769 w 2451541"/>
                  <a:gd name="connsiteY2" fmla="*/ 383382 h 383382"/>
                  <a:gd name="connsiteX3" fmla="*/ 2419350 w 2451541"/>
                  <a:gd name="connsiteY3" fmla="*/ 319088 h 383382"/>
                  <a:gd name="connsiteX4" fmla="*/ 2419350 w 2451541"/>
                  <a:gd name="connsiteY4" fmla="*/ 104776 h 383382"/>
                  <a:gd name="connsiteX5" fmla="*/ 450056 w 2451541"/>
                  <a:gd name="connsiteY5" fmla="*/ 140494 h 383382"/>
                  <a:gd name="connsiteX6" fmla="*/ 4762 w 2451541"/>
                  <a:gd name="connsiteY6" fmla="*/ 0 h 383382"/>
                  <a:gd name="connsiteX0" fmla="*/ 11905 w 2458684"/>
                  <a:gd name="connsiteY0" fmla="*/ 0 h 383382"/>
                  <a:gd name="connsiteX1" fmla="*/ 0 w 2458684"/>
                  <a:gd name="connsiteY1" fmla="*/ 138114 h 383382"/>
                  <a:gd name="connsiteX2" fmla="*/ 442912 w 2458684"/>
                  <a:gd name="connsiteY2" fmla="*/ 383382 h 383382"/>
                  <a:gd name="connsiteX3" fmla="*/ 2426493 w 2458684"/>
                  <a:gd name="connsiteY3" fmla="*/ 319088 h 383382"/>
                  <a:gd name="connsiteX4" fmla="*/ 2426493 w 2458684"/>
                  <a:gd name="connsiteY4" fmla="*/ 104776 h 383382"/>
                  <a:gd name="connsiteX5" fmla="*/ 457199 w 2458684"/>
                  <a:gd name="connsiteY5" fmla="*/ 140494 h 383382"/>
                  <a:gd name="connsiteX6" fmla="*/ 11905 w 2458684"/>
                  <a:gd name="connsiteY6" fmla="*/ 0 h 383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8684" h="383382">
                    <a:moveTo>
                      <a:pt x="11905" y="0"/>
                    </a:moveTo>
                    <a:cubicBezTo>
                      <a:pt x="25399" y="53182"/>
                      <a:pt x="19843" y="123033"/>
                      <a:pt x="0" y="138114"/>
                    </a:cubicBezTo>
                    <a:lnTo>
                      <a:pt x="442912" y="383382"/>
                    </a:lnTo>
                    <a:lnTo>
                      <a:pt x="2426493" y="319088"/>
                    </a:lnTo>
                    <a:cubicBezTo>
                      <a:pt x="2466181" y="277813"/>
                      <a:pt x="2472531" y="174625"/>
                      <a:pt x="2426493" y="104776"/>
                    </a:cubicBezTo>
                    <a:lnTo>
                      <a:pt x="457199" y="140494"/>
                    </a:lnTo>
                    <a:lnTo>
                      <a:pt x="1190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6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CD66FACA-1C63-447E-81F6-3087FBA1B14D}"/>
                </a:ext>
              </a:extLst>
            </p:cNvPr>
            <p:cNvGrpSpPr/>
            <p:nvPr/>
          </p:nvGrpSpPr>
          <p:grpSpPr>
            <a:xfrm flipH="1">
              <a:off x="4155315" y="4711652"/>
              <a:ext cx="1753505" cy="486436"/>
              <a:chOff x="3622676" y="3492499"/>
              <a:chExt cx="2575177" cy="714375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Freeform 21">
                <a:extLst>
                  <a:ext uri="{FF2B5EF4-FFF2-40B4-BE49-F238E27FC236}">
                    <a16:creationId xmlns:a16="http://schemas.microsoft.com/office/drawing/2014/main" xmlns="" id="{16BAE55A-1D80-42D3-80C0-F44A1490FE72}"/>
                  </a:ext>
                </a:extLst>
              </p:cNvPr>
              <p:cNvSpPr/>
              <p:nvPr/>
            </p:nvSpPr>
            <p:spPr>
              <a:xfrm>
                <a:off x="3622676" y="3492499"/>
                <a:ext cx="2575177" cy="714375"/>
              </a:xfrm>
              <a:custGeom>
                <a:avLst/>
                <a:gdLst>
                  <a:gd name="connsiteX0" fmla="*/ 190500 w 2559050"/>
                  <a:gd name="connsiteY0" fmla="*/ 0 h 698500"/>
                  <a:gd name="connsiteX1" fmla="*/ 0 w 2559050"/>
                  <a:gd name="connsiteY1" fmla="*/ 152400 h 698500"/>
                  <a:gd name="connsiteX2" fmla="*/ 6350 w 2559050"/>
                  <a:gd name="connsiteY2" fmla="*/ 215900 h 698500"/>
                  <a:gd name="connsiteX3" fmla="*/ 2501900 w 2559050"/>
                  <a:gd name="connsiteY3" fmla="*/ 241300 h 698500"/>
                  <a:gd name="connsiteX4" fmla="*/ 2470150 w 2559050"/>
                  <a:gd name="connsiteY4" fmla="*/ 552450 h 698500"/>
                  <a:gd name="connsiteX5" fmla="*/ 76200 w 2559050"/>
                  <a:gd name="connsiteY5" fmla="*/ 565150 h 698500"/>
                  <a:gd name="connsiteX6" fmla="*/ 101600 w 2559050"/>
                  <a:gd name="connsiteY6" fmla="*/ 520700 h 698500"/>
                  <a:gd name="connsiteX7" fmla="*/ 6350 w 2559050"/>
                  <a:gd name="connsiteY7" fmla="*/ 577850 h 698500"/>
                  <a:gd name="connsiteX8" fmla="*/ 44450 w 2559050"/>
                  <a:gd name="connsiteY8" fmla="*/ 666750 h 698500"/>
                  <a:gd name="connsiteX9" fmla="*/ 2400300 w 2559050"/>
                  <a:gd name="connsiteY9" fmla="*/ 692150 h 698500"/>
                  <a:gd name="connsiteX10" fmla="*/ 2432050 w 2559050"/>
                  <a:gd name="connsiteY10" fmla="*/ 666750 h 698500"/>
                  <a:gd name="connsiteX11" fmla="*/ 2501900 w 2559050"/>
                  <a:gd name="connsiteY11" fmla="*/ 698500 h 698500"/>
                  <a:gd name="connsiteX12" fmla="*/ 2552700 w 2559050"/>
                  <a:gd name="connsiteY12" fmla="*/ 685800 h 698500"/>
                  <a:gd name="connsiteX13" fmla="*/ 2559050 w 2559050"/>
                  <a:gd name="connsiteY13" fmla="*/ 158750 h 698500"/>
                  <a:gd name="connsiteX14" fmla="*/ 2476500 w 2559050"/>
                  <a:gd name="connsiteY14" fmla="*/ 95250 h 698500"/>
                  <a:gd name="connsiteX15" fmla="*/ 520700 w 2559050"/>
                  <a:gd name="connsiteY15" fmla="*/ 184150 h 698500"/>
                  <a:gd name="connsiteX16" fmla="*/ 190500 w 2559050"/>
                  <a:gd name="connsiteY16" fmla="*/ 0 h 698500"/>
                  <a:gd name="connsiteX0" fmla="*/ 190500 w 2559050"/>
                  <a:gd name="connsiteY0" fmla="*/ 0 h 698500"/>
                  <a:gd name="connsiteX1" fmla="*/ 0 w 2559050"/>
                  <a:gd name="connsiteY1" fmla="*/ 152400 h 698500"/>
                  <a:gd name="connsiteX2" fmla="*/ 19050 w 2559050"/>
                  <a:gd name="connsiteY2" fmla="*/ 241300 h 698500"/>
                  <a:gd name="connsiteX3" fmla="*/ 2501900 w 2559050"/>
                  <a:gd name="connsiteY3" fmla="*/ 241300 h 698500"/>
                  <a:gd name="connsiteX4" fmla="*/ 2470150 w 2559050"/>
                  <a:gd name="connsiteY4" fmla="*/ 552450 h 698500"/>
                  <a:gd name="connsiteX5" fmla="*/ 76200 w 2559050"/>
                  <a:gd name="connsiteY5" fmla="*/ 565150 h 698500"/>
                  <a:gd name="connsiteX6" fmla="*/ 101600 w 2559050"/>
                  <a:gd name="connsiteY6" fmla="*/ 520700 h 698500"/>
                  <a:gd name="connsiteX7" fmla="*/ 6350 w 2559050"/>
                  <a:gd name="connsiteY7" fmla="*/ 577850 h 698500"/>
                  <a:gd name="connsiteX8" fmla="*/ 44450 w 2559050"/>
                  <a:gd name="connsiteY8" fmla="*/ 666750 h 698500"/>
                  <a:gd name="connsiteX9" fmla="*/ 2400300 w 2559050"/>
                  <a:gd name="connsiteY9" fmla="*/ 692150 h 698500"/>
                  <a:gd name="connsiteX10" fmla="*/ 2432050 w 2559050"/>
                  <a:gd name="connsiteY10" fmla="*/ 666750 h 698500"/>
                  <a:gd name="connsiteX11" fmla="*/ 2501900 w 2559050"/>
                  <a:gd name="connsiteY11" fmla="*/ 698500 h 698500"/>
                  <a:gd name="connsiteX12" fmla="*/ 2552700 w 2559050"/>
                  <a:gd name="connsiteY12" fmla="*/ 685800 h 698500"/>
                  <a:gd name="connsiteX13" fmla="*/ 2559050 w 2559050"/>
                  <a:gd name="connsiteY13" fmla="*/ 158750 h 698500"/>
                  <a:gd name="connsiteX14" fmla="*/ 2476500 w 2559050"/>
                  <a:gd name="connsiteY14" fmla="*/ 95250 h 698500"/>
                  <a:gd name="connsiteX15" fmla="*/ 520700 w 2559050"/>
                  <a:gd name="connsiteY15" fmla="*/ 184150 h 698500"/>
                  <a:gd name="connsiteX16" fmla="*/ 190500 w 2559050"/>
                  <a:gd name="connsiteY16" fmla="*/ 0 h 698500"/>
                  <a:gd name="connsiteX0" fmla="*/ 184150 w 2552700"/>
                  <a:gd name="connsiteY0" fmla="*/ 0 h 698500"/>
                  <a:gd name="connsiteX1" fmla="*/ 9525 w 2552700"/>
                  <a:gd name="connsiteY1" fmla="*/ 152400 h 698500"/>
                  <a:gd name="connsiteX2" fmla="*/ 12700 w 2552700"/>
                  <a:gd name="connsiteY2" fmla="*/ 241300 h 698500"/>
                  <a:gd name="connsiteX3" fmla="*/ 2495550 w 2552700"/>
                  <a:gd name="connsiteY3" fmla="*/ 241300 h 698500"/>
                  <a:gd name="connsiteX4" fmla="*/ 2463800 w 2552700"/>
                  <a:gd name="connsiteY4" fmla="*/ 552450 h 698500"/>
                  <a:gd name="connsiteX5" fmla="*/ 69850 w 2552700"/>
                  <a:gd name="connsiteY5" fmla="*/ 565150 h 698500"/>
                  <a:gd name="connsiteX6" fmla="*/ 95250 w 2552700"/>
                  <a:gd name="connsiteY6" fmla="*/ 520700 h 698500"/>
                  <a:gd name="connsiteX7" fmla="*/ 0 w 2552700"/>
                  <a:gd name="connsiteY7" fmla="*/ 577850 h 698500"/>
                  <a:gd name="connsiteX8" fmla="*/ 38100 w 2552700"/>
                  <a:gd name="connsiteY8" fmla="*/ 666750 h 698500"/>
                  <a:gd name="connsiteX9" fmla="*/ 2393950 w 2552700"/>
                  <a:gd name="connsiteY9" fmla="*/ 692150 h 698500"/>
                  <a:gd name="connsiteX10" fmla="*/ 2425700 w 2552700"/>
                  <a:gd name="connsiteY10" fmla="*/ 666750 h 698500"/>
                  <a:gd name="connsiteX11" fmla="*/ 2495550 w 2552700"/>
                  <a:gd name="connsiteY11" fmla="*/ 698500 h 698500"/>
                  <a:gd name="connsiteX12" fmla="*/ 2546350 w 2552700"/>
                  <a:gd name="connsiteY12" fmla="*/ 685800 h 698500"/>
                  <a:gd name="connsiteX13" fmla="*/ 2552700 w 2552700"/>
                  <a:gd name="connsiteY13" fmla="*/ 158750 h 698500"/>
                  <a:gd name="connsiteX14" fmla="*/ 2470150 w 2552700"/>
                  <a:gd name="connsiteY14" fmla="*/ 95250 h 698500"/>
                  <a:gd name="connsiteX15" fmla="*/ 514350 w 2552700"/>
                  <a:gd name="connsiteY15" fmla="*/ 184150 h 698500"/>
                  <a:gd name="connsiteX16" fmla="*/ 184150 w 2552700"/>
                  <a:gd name="connsiteY16" fmla="*/ 0 h 698500"/>
                  <a:gd name="connsiteX0" fmla="*/ 184150 w 2571750"/>
                  <a:gd name="connsiteY0" fmla="*/ 0 h 698500"/>
                  <a:gd name="connsiteX1" fmla="*/ 9525 w 2571750"/>
                  <a:gd name="connsiteY1" fmla="*/ 152400 h 698500"/>
                  <a:gd name="connsiteX2" fmla="*/ 12700 w 2571750"/>
                  <a:gd name="connsiteY2" fmla="*/ 241300 h 698500"/>
                  <a:gd name="connsiteX3" fmla="*/ 2495550 w 2571750"/>
                  <a:gd name="connsiteY3" fmla="*/ 241300 h 698500"/>
                  <a:gd name="connsiteX4" fmla="*/ 2463800 w 2571750"/>
                  <a:gd name="connsiteY4" fmla="*/ 552450 h 698500"/>
                  <a:gd name="connsiteX5" fmla="*/ 69850 w 2571750"/>
                  <a:gd name="connsiteY5" fmla="*/ 565150 h 698500"/>
                  <a:gd name="connsiteX6" fmla="*/ 95250 w 2571750"/>
                  <a:gd name="connsiteY6" fmla="*/ 520700 h 698500"/>
                  <a:gd name="connsiteX7" fmla="*/ 0 w 2571750"/>
                  <a:gd name="connsiteY7" fmla="*/ 577850 h 698500"/>
                  <a:gd name="connsiteX8" fmla="*/ 38100 w 2571750"/>
                  <a:gd name="connsiteY8" fmla="*/ 666750 h 698500"/>
                  <a:gd name="connsiteX9" fmla="*/ 2393950 w 2571750"/>
                  <a:gd name="connsiteY9" fmla="*/ 692150 h 698500"/>
                  <a:gd name="connsiteX10" fmla="*/ 2425700 w 2571750"/>
                  <a:gd name="connsiteY10" fmla="*/ 666750 h 698500"/>
                  <a:gd name="connsiteX11" fmla="*/ 2495550 w 2571750"/>
                  <a:gd name="connsiteY11" fmla="*/ 698500 h 698500"/>
                  <a:gd name="connsiteX12" fmla="*/ 2546350 w 2571750"/>
                  <a:gd name="connsiteY12" fmla="*/ 685800 h 698500"/>
                  <a:gd name="connsiteX13" fmla="*/ 2571750 w 2571750"/>
                  <a:gd name="connsiteY13" fmla="*/ 193675 h 698500"/>
                  <a:gd name="connsiteX14" fmla="*/ 2470150 w 2571750"/>
                  <a:gd name="connsiteY14" fmla="*/ 95250 h 698500"/>
                  <a:gd name="connsiteX15" fmla="*/ 514350 w 2571750"/>
                  <a:gd name="connsiteY15" fmla="*/ 184150 h 698500"/>
                  <a:gd name="connsiteX16" fmla="*/ 184150 w 2571750"/>
                  <a:gd name="connsiteY16" fmla="*/ 0 h 698500"/>
                  <a:gd name="connsiteX0" fmla="*/ 184150 w 2555875"/>
                  <a:gd name="connsiteY0" fmla="*/ 0 h 698500"/>
                  <a:gd name="connsiteX1" fmla="*/ 9525 w 2555875"/>
                  <a:gd name="connsiteY1" fmla="*/ 152400 h 698500"/>
                  <a:gd name="connsiteX2" fmla="*/ 12700 w 2555875"/>
                  <a:gd name="connsiteY2" fmla="*/ 241300 h 698500"/>
                  <a:gd name="connsiteX3" fmla="*/ 2495550 w 2555875"/>
                  <a:gd name="connsiteY3" fmla="*/ 241300 h 698500"/>
                  <a:gd name="connsiteX4" fmla="*/ 2463800 w 2555875"/>
                  <a:gd name="connsiteY4" fmla="*/ 552450 h 698500"/>
                  <a:gd name="connsiteX5" fmla="*/ 69850 w 2555875"/>
                  <a:gd name="connsiteY5" fmla="*/ 565150 h 698500"/>
                  <a:gd name="connsiteX6" fmla="*/ 95250 w 2555875"/>
                  <a:gd name="connsiteY6" fmla="*/ 520700 h 698500"/>
                  <a:gd name="connsiteX7" fmla="*/ 0 w 2555875"/>
                  <a:gd name="connsiteY7" fmla="*/ 577850 h 698500"/>
                  <a:gd name="connsiteX8" fmla="*/ 38100 w 2555875"/>
                  <a:gd name="connsiteY8" fmla="*/ 666750 h 698500"/>
                  <a:gd name="connsiteX9" fmla="*/ 2393950 w 2555875"/>
                  <a:gd name="connsiteY9" fmla="*/ 692150 h 698500"/>
                  <a:gd name="connsiteX10" fmla="*/ 2425700 w 2555875"/>
                  <a:gd name="connsiteY10" fmla="*/ 666750 h 698500"/>
                  <a:gd name="connsiteX11" fmla="*/ 2495550 w 2555875"/>
                  <a:gd name="connsiteY11" fmla="*/ 698500 h 698500"/>
                  <a:gd name="connsiteX12" fmla="*/ 2546350 w 2555875"/>
                  <a:gd name="connsiteY12" fmla="*/ 685800 h 698500"/>
                  <a:gd name="connsiteX13" fmla="*/ 2555875 w 2555875"/>
                  <a:gd name="connsiteY13" fmla="*/ 171450 h 698500"/>
                  <a:gd name="connsiteX14" fmla="*/ 2470150 w 2555875"/>
                  <a:gd name="connsiteY14" fmla="*/ 95250 h 698500"/>
                  <a:gd name="connsiteX15" fmla="*/ 514350 w 2555875"/>
                  <a:gd name="connsiteY15" fmla="*/ 184150 h 698500"/>
                  <a:gd name="connsiteX16" fmla="*/ 184150 w 2555875"/>
                  <a:gd name="connsiteY16" fmla="*/ 0 h 698500"/>
                  <a:gd name="connsiteX0" fmla="*/ 184150 w 2562506"/>
                  <a:gd name="connsiteY0" fmla="*/ 0 h 698500"/>
                  <a:gd name="connsiteX1" fmla="*/ 9525 w 2562506"/>
                  <a:gd name="connsiteY1" fmla="*/ 152400 h 698500"/>
                  <a:gd name="connsiteX2" fmla="*/ 12700 w 2562506"/>
                  <a:gd name="connsiteY2" fmla="*/ 241300 h 698500"/>
                  <a:gd name="connsiteX3" fmla="*/ 2495550 w 2562506"/>
                  <a:gd name="connsiteY3" fmla="*/ 241300 h 698500"/>
                  <a:gd name="connsiteX4" fmla="*/ 2463800 w 2562506"/>
                  <a:gd name="connsiteY4" fmla="*/ 552450 h 698500"/>
                  <a:gd name="connsiteX5" fmla="*/ 69850 w 2562506"/>
                  <a:gd name="connsiteY5" fmla="*/ 565150 h 698500"/>
                  <a:gd name="connsiteX6" fmla="*/ 95250 w 2562506"/>
                  <a:gd name="connsiteY6" fmla="*/ 520700 h 698500"/>
                  <a:gd name="connsiteX7" fmla="*/ 0 w 2562506"/>
                  <a:gd name="connsiteY7" fmla="*/ 577850 h 698500"/>
                  <a:gd name="connsiteX8" fmla="*/ 38100 w 2562506"/>
                  <a:gd name="connsiteY8" fmla="*/ 666750 h 698500"/>
                  <a:gd name="connsiteX9" fmla="*/ 2393950 w 2562506"/>
                  <a:gd name="connsiteY9" fmla="*/ 692150 h 698500"/>
                  <a:gd name="connsiteX10" fmla="*/ 2425700 w 2562506"/>
                  <a:gd name="connsiteY10" fmla="*/ 666750 h 698500"/>
                  <a:gd name="connsiteX11" fmla="*/ 2495550 w 2562506"/>
                  <a:gd name="connsiteY11" fmla="*/ 698500 h 698500"/>
                  <a:gd name="connsiteX12" fmla="*/ 2562225 w 2562506"/>
                  <a:gd name="connsiteY12" fmla="*/ 685800 h 698500"/>
                  <a:gd name="connsiteX13" fmla="*/ 2555875 w 2562506"/>
                  <a:gd name="connsiteY13" fmla="*/ 171450 h 698500"/>
                  <a:gd name="connsiteX14" fmla="*/ 2470150 w 2562506"/>
                  <a:gd name="connsiteY14" fmla="*/ 95250 h 698500"/>
                  <a:gd name="connsiteX15" fmla="*/ 514350 w 2562506"/>
                  <a:gd name="connsiteY15" fmla="*/ 184150 h 698500"/>
                  <a:gd name="connsiteX16" fmla="*/ 184150 w 2562506"/>
                  <a:gd name="connsiteY16" fmla="*/ 0 h 698500"/>
                  <a:gd name="connsiteX0" fmla="*/ 184150 w 2562506"/>
                  <a:gd name="connsiteY0" fmla="*/ 0 h 692150"/>
                  <a:gd name="connsiteX1" fmla="*/ 9525 w 2562506"/>
                  <a:gd name="connsiteY1" fmla="*/ 152400 h 692150"/>
                  <a:gd name="connsiteX2" fmla="*/ 12700 w 2562506"/>
                  <a:gd name="connsiteY2" fmla="*/ 241300 h 692150"/>
                  <a:gd name="connsiteX3" fmla="*/ 2495550 w 2562506"/>
                  <a:gd name="connsiteY3" fmla="*/ 241300 h 692150"/>
                  <a:gd name="connsiteX4" fmla="*/ 2463800 w 2562506"/>
                  <a:gd name="connsiteY4" fmla="*/ 552450 h 692150"/>
                  <a:gd name="connsiteX5" fmla="*/ 69850 w 2562506"/>
                  <a:gd name="connsiteY5" fmla="*/ 565150 h 692150"/>
                  <a:gd name="connsiteX6" fmla="*/ 95250 w 2562506"/>
                  <a:gd name="connsiteY6" fmla="*/ 520700 h 692150"/>
                  <a:gd name="connsiteX7" fmla="*/ 0 w 2562506"/>
                  <a:gd name="connsiteY7" fmla="*/ 577850 h 692150"/>
                  <a:gd name="connsiteX8" fmla="*/ 38100 w 2562506"/>
                  <a:gd name="connsiteY8" fmla="*/ 666750 h 692150"/>
                  <a:gd name="connsiteX9" fmla="*/ 2393950 w 2562506"/>
                  <a:gd name="connsiteY9" fmla="*/ 692150 h 692150"/>
                  <a:gd name="connsiteX10" fmla="*/ 2425700 w 2562506"/>
                  <a:gd name="connsiteY10" fmla="*/ 666750 h 692150"/>
                  <a:gd name="connsiteX11" fmla="*/ 2479675 w 2562506"/>
                  <a:gd name="connsiteY11" fmla="*/ 692150 h 692150"/>
                  <a:gd name="connsiteX12" fmla="*/ 2562225 w 2562506"/>
                  <a:gd name="connsiteY12" fmla="*/ 685800 h 692150"/>
                  <a:gd name="connsiteX13" fmla="*/ 2555875 w 2562506"/>
                  <a:gd name="connsiteY13" fmla="*/ 171450 h 692150"/>
                  <a:gd name="connsiteX14" fmla="*/ 2470150 w 2562506"/>
                  <a:gd name="connsiteY14" fmla="*/ 95250 h 692150"/>
                  <a:gd name="connsiteX15" fmla="*/ 514350 w 2562506"/>
                  <a:gd name="connsiteY15" fmla="*/ 184150 h 692150"/>
                  <a:gd name="connsiteX16" fmla="*/ 184150 w 2562506"/>
                  <a:gd name="connsiteY16" fmla="*/ 0 h 692150"/>
                  <a:gd name="connsiteX0" fmla="*/ 184150 w 2562506"/>
                  <a:gd name="connsiteY0" fmla="*/ 0 h 692150"/>
                  <a:gd name="connsiteX1" fmla="*/ 9525 w 2562506"/>
                  <a:gd name="connsiteY1" fmla="*/ 152400 h 692150"/>
                  <a:gd name="connsiteX2" fmla="*/ 12700 w 2562506"/>
                  <a:gd name="connsiteY2" fmla="*/ 241300 h 692150"/>
                  <a:gd name="connsiteX3" fmla="*/ 2495550 w 2562506"/>
                  <a:gd name="connsiteY3" fmla="*/ 241300 h 692150"/>
                  <a:gd name="connsiteX4" fmla="*/ 2463800 w 2562506"/>
                  <a:gd name="connsiteY4" fmla="*/ 552450 h 692150"/>
                  <a:gd name="connsiteX5" fmla="*/ 69850 w 2562506"/>
                  <a:gd name="connsiteY5" fmla="*/ 565150 h 692150"/>
                  <a:gd name="connsiteX6" fmla="*/ 95250 w 2562506"/>
                  <a:gd name="connsiteY6" fmla="*/ 520700 h 692150"/>
                  <a:gd name="connsiteX7" fmla="*/ 0 w 2562506"/>
                  <a:gd name="connsiteY7" fmla="*/ 577850 h 692150"/>
                  <a:gd name="connsiteX8" fmla="*/ 38100 w 2562506"/>
                  <a:gd name="connsiteY8" fmla="*/ 666750 h 692150"/>
                  <a:gd name="connsiteX9" fmla="*/ 2393950 w 2562506"/>
                  <a:gd name="connsiteY9" fmla="*/ 692150 h 692150"/>
                  <a:gd name="connsiteX10" fmla="*/ 2435225 w 2562506"/>
                  <a:gd name="connsiteY10" fmla="*/ 666750 h 692150"/>
                  <a:gd name="connsiteX11" fmla="*/ 2479675 w 2562506"/>
                  <a:gd name="connsiteY11" fmla="*/ 692150 h 692150"/>
                  <a:gd name="connsiteX12" fmla="*/ 2562225 w 2562506"/>
                  <a:gd name="connsiteY12" fmla="*/ 685800 h 692150"/>
                  <a:gd name="connsiteX13" fmla="*/ 2555875 w 2562506"/>
                  <a:gd name="connsiteY13" fmla="*/ 171450 h 692150"/>
                  <a:gd name="connsiteX14" fmla="*/ 2470150 w 2562506"/>
                  <a:gd name="connsiteY14" fmla="*/ 95250 h 692150"/>
                  <a:gd name="connsiteX15" fmla="*/ 514350 w 2562506"/>
                  <a:gd name="connsiteY15" fmla="*/ 184150 h 692150"/>
                  <a:gd name="connsiteX16" fmla="*/ 184150 w 2562506"/>
                  <a:gd name="connsiteY16" fmla="*/ 0 h 692150"/>
                  <a:gd name="connsiteX0" fmla="*/ 184150 w 2562506"/>
                  <a:gd name="connsiteY0" fmla="*/ 0 h 692150"/>
                  <a:gd name="connsiteX1" fmla="*/ 9525 w 2562506"/>
                  <a:gd name="connsiteY1" fmla="*/ 152400 h 692150"/>
                  <a:gd name="connsiteX2" fmla="*/ 12700 w 2562506"/>
                  <a:gd name="connsiteY2" fmla="*/ 241300 h 692150"/>
                  <a:gd name="connsiteX3" fmla="*/ 2495550 w 2562506"/>
                  <a:gd name="connsiteY3" fmla="*/ 241300 h 692150"/>
                  <a:gd name="connsiteX4" fmla="*/ 2463800 w 2562506"/>
                  <a:gd name="connsiteY4" fmla="*/ 552450 h 692150"/>
                  <a:gd name="connsiteX5" fmla="*/ 69850 w 2562506"/>
                  <a:gd name="connsiteY5" fmla="*/ 565150 h 692150"/>
                  <a:gd name="connsiteX6" fmla="*/ 95250 w 2562506"/>
                  <a:gd name="connsiteY6" fmla="*/ 520700 h 692150"/>
                  <a:gd name="connsiteX7" fmla="*/ 0 w 2562506"/>
                  <a:gd name="connsiteY7" fmla="*/ 577850 h 692150"/>
                  <a:gd name="connsiteX8" fmla="*/ 9525 w 2562506"/>
                  <a:gd name="connsiteY8" fmla="*/ 688975 h 692150"/>
                  <a:gd name="connsiteX9" fmla="*/ 2393950 w 2562506"/>
                  <a:gd name="connsiteY9" fmla="*/ 692150 h 692150"/>
                  <a:gd name="connsiteX10" fmla="*/ 2435225 w 2562506"/>
                  <a:gd name="connsiteY10" fmla="*/ 666750 h 692150"/>
                  <a:gd name="connsiteX11" fmla="*/ 2479675 w 2562506"/>
                  <a:gd name="connsiteY11" fmla="*/ 692150 h 692150"/>
                  <a:gd name="connsiteX12" fmla="*/ 2562225 w 2562506"/>
                  <a:gd name="connsiteY12" fmla="*/ 685800 h 692150"/>
                  <a:gd name="connsiteX13" fmla="*/ 2555875 w 2562506"/>
                  <a:gd name="connsiteY13" fmla="*/ 171450 h 692150"/>
                  <a:gd name="connsiteX14" fmla="*/ 2470150 w 2562506"/>
                  <a:gd name="connsiteY14" fmla="*/ 95250 h 692150"/>
                  <a:gd name="connsiteX15" fmla="*/ 514350 w 2562506"/>
                  <a:gd name="connsiteY15" fmla="*/ 184150 h 692150"/>
                  <a:gd name="connsiteX16" fmla="*/ 184150 w 2562506"/>
                  <a:gd name="connsiteY16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92375 w 2559331"/>
                  <a:gd name="connsiteY3" fmla="*/ 241300 h 692150"/>
                  <a:gd name="connsiteX4" fmla="*/ 2460625 w 2559331"/>
                  <a:gd name="connsiteY4" fmla="*/ 552450 h 692150"/>
                  <a:gd name="connsiteX5" fmla="*/ 66675 w 2559331"/>
                  <a:gd name="connsiteY5" fmla="*/ 565150 h 692150"/>
                  <a:gd name="connsiteX6" fmla="*/ 92075 w 2559331"/>
                  <a:gd name="connsiteY6" fmla="*/ 520700 h 692150"/>
                  <a:gd name="connsiteX7" fmla="*/ 0 w 2559331"/>
                  <a:gd name="connsiteY7" fmla="*/ 593725 h 692150"/>
                  <a:gd name="connsiteX8" fmla="*/ 6350 w 2559331"/>
                  <a:gd name="connsiteY8" fmla="*/ 688975 h 692150"/>
                  <a:gd name="connsiteX9" fmla="*/ 2390775 w 2559331"/>
                  <a:gd name="connsiteY9" fmla="*/ 692150 h 692150"/>
                  <a:gd name="connsiteX10" fmla="*/ 2432050 w 2559331"/>
                  <a:gd name="connsiteY10" fmla="*/ 666750 h 692150"/>
                  <a:gd name="connsiteX11" fmla="*/ 2476500 w 2559331"/>
                  <a:gd name="connsiteY11" fmla="*/ 692150 h 692150"/>
                  <a:gd name="connsiteX12" fmla="*/ 2559050 w 2559331"/>
                  <a:gd name="connsiteY12" fmla="*/ 685800 h 692150"/>
                  <a:gd name="connsiteX13" fmla="*/ 2552700 w 2559331"/>
                  <a:gd name="connsiteY13" fmla="*/ 171450 h 692150"/>
                  <a:gd name="connsiteX14" fmla="*/ 2466975 w 2559331"/>
                  <a:gd name="connsiteY14" fmla="*/ 95250 h 692150"/>
                  <a:gd name="connsiteX15" fmla="*/ 511175 w 2559331"/>
                  <a:gd name="connsiteY15" fmla="*/ 184150 h 692150"/>
                  <a:gd name="connsiteX16" fmla="*/ 180975 w 2559331"/>
                  <a:gd name="connsiteY16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92375 w 2559331"/>
                  <a:gd name="connsiteY3" fmla="*/ 241300 h 692150"/>
                  <a:gd name="connsiteX4" fmla="*/ 246062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32050 w 2559331"/>
                  <a:gd name="connsiteY11" fmla="*/ 666750 h 692150"/>
                  <a:gd name="connsiteX12" fmla="*/ 2476500 w 2559331"/>
                  <a:gd name="connsiteY12" fmla="*/ 692150 h 692150"/>
                  <a:gd name="connsiteX13" fmla="*/ 2559050 w 2559331"/>
                  <a:gd name="connsiteY13" fmla="*/ 685800 h 692150"/>
                  <a:gd name="connsiteX14" fmla="*/ 2552700 w 2559331"/>
                  <a:gd name="connsiteY14" fmla="*/ 171450 h 692150"/>
                  <a:gd name="connsiteX15" fmla="*/ 2466975 w 2559331"/>
                  <a:gd name="connsiteY15" fmla="*/ 95250 h 692150"/>
                  <a:gd name="connsiteX16" fmla="*/ 511175 w 2559331"/>
                  <a:gd name="connsiteY16" fmla="*/ 184150 h 692150"/>
                  <a:gd name="connsiteX17" fmla="*/ 180975 w 2559331"/>
                  <a:gd name="connsiteY17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6062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32050 w 2559331"/>
                  <a:gd name="connsiteY11" fmla="*/ 666750 h 692150"/>
                  <a:gd name="connsiteX12" fmla="*/ 2476500 w 2559331"/>
                  <a:gd name="connsiteY12" fmla="*/ 692150 h 692150"/>
                  <a:gd name="connsiteX13" fmla="*/ 2559050 w 2559331"/>
                  <a:gd name="connsiteY13" fmla="*/ 685800 h 692150"/>
                  <a:gd name="connsiteX14" fmla="*/ 2552700 w 2559331"/>
                  <a:gd name="connsiteY14" fmla="*/ 171450 h 692150"/>
                  <a:gd name="connsiteX15" fmla="*/ 2466975 w 2559331"/>
                  <a:gd name="connsiteY15" fmla="*/ 95250 h 692150"/>
                  <a:gd name="connsiteX16" fmla="*/ 511175 w 2559331"/>
                  <a:gd name="connsiteY16" fmla="*/ 184150 h 692150"/>
                  <a:gd name="connsiteX17" fmla="*/ 180975 w 2559331"/>
                  <a:gd name="connsiteY17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5427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32050 w 2559331"/>
                  <a:gd name="connsiteY11" fmla="*/ 666750 h 692150"/>
                  <a:gd name="connsiteX12" fmla="*/ 2476500 w 2559331"/>
                  <a:gd name="connsiteY12" fmla="*/ 692150 h 692150"/>
                  <a:gd name="connsiteX13" fmla="*/ 2559050 w 2559331"/>
                  <a:gd name="connsiteY13" fmla="*/ 685800 h 692150"/>
                  <a:gd name="connsiteX14" fmla="*/ 2552700 w 2559331"/>
                  <a:gd name="connsiteY14" fmla="*/ 171450 h 692150"/>
                  <a:gd name="connsiteX15" fmla="*/ 2466975 w 2559331"/>
                  <a:gd name="connsiteY15" fmla="*/ 95250 h 692150"/>
                  <a:gd name="connsiteX16" fmla="*/ 511175 w 2559331"/>
                  <a:gd name="connsiteY16" fmla="*/ 184150 h 692150"/>
                  <a:gd name="connsiteX17" fmla="*/ 180975 w 2559331"/>
                  <a:gd name="connsiteY17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5427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32050 w 2559331"/>
                  <a:gd name="connsiteY11" fmla="*/ 666750 h 692150"/>
                  <a:gd name="connsiteX12" fmla="*/ 2476500 w 2559331"/>
                  <a:gd name="connsiteY12" fmla="*/ 692150 h 692150"/>
                  <a:gd name="connsiteX13" fmla="*/ 2559050 w 2559331"/>
                  <a:gd name="connsiteY13" fmla="*/ 685800 h 692150"/>
                  <a:gd name="connsiteX14" fmla="*/ 2552700 w 2559331"/>
                  <a:gd name="connsiteY14" fmla="*/ 171450 h 692150"/>
                  <a:gd name="connsiteX15" fmla="*/ 2466975 w 2559331"/>
                  <a:gd name="connsiteY15" fmla="*/ 95250 h 692150"/>
                  <a:gd name="connsiteX16" fmla="*/ 511175 w 2559331"/>
                  <a:gd name="connsiteY16" fmla="*/ 184150 h 692150"/>
                  <a:gd name="connsiteX17" fmla="*/ 180975 w 2559331"/>
                  <a:gd name="connsiteY17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5427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76500 w 2559331"/>
                  <a:gd name="connsiteY11" fmla="*/ 692150 h 692150"/>
                  <a:gd name="connsiteX12" fmla="*/ 2559050 w 2559331"/>
                  <a:gd name="connsiteY12" fmla="*/ 685800 h 692150"/>
                  <a:gd name="connsiteX13" fmla="*/ 2552700 w 2559331"/>
                  <a:gd name="connsiteY13" fmla="*/ 171450 h 692150"/>
                  <a:gd name="connsiteX14" fmla="*/ 2466975 w 2559331"/>
                  <a:gd name="connsiteY14" fmla="*/ 95250 h 692150"/>
                  <a:gd name="connsiteX15" fmla="*/ 511175 w 2559331"/>
                  <a:gd name="connsiteY15" fmla="*/ 184150 h 692150"/>
                  <a:gd name="connsiteX16" fmla="*/ 180975 w 2559331"/>
                  <a:gd name="connsiteY16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5427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559050 w 2559331"/>
                  <a:gd name="connsiteY11" fmla="*/ 685800 h 692150"/>
                  <a:gd name="connsiteX12" fmla="*/ 2552700 w 2559331"/>
                  <a:gd name="connsiteY12" fmla="*/ 171450 h 692150"/>
                  <a:gd name="connsiteX13" fmla="*/ 2466975 w 2559331"/>
                  <a:gd name="connsiteY13" fmla="*/ 95250 h 692150"/>
                  <a:gd name="connsiteX14" fmla="*/ 511175 w 2559331"/>
                  <a:gd name="connsiteY14" fmla="*/ 184150 h 692150"/>
                  <a:gd name="connsiteX15" fmla="*/ 180975 w 2559331"/>
                  <a:gd name="connsiteY15" fmla="*/ 0 h 692150"/>
                  <a:gd name="connsiteX0" fmla="*/ 180975 w 2559331"/>
                  <a:gd name="connsiteY0" fmla="*/ 0 h 688975"/>
                  <a:gd name="connsiteX1" fmla="*/ 6350 w 2559331"/>
                  <a:gd name="connsiteY1" fmla="*/ 152400 h 688975"/>
                  <a:gd name="connsiteX2" fmla="*/ 9525 w 2559331"/>
                  <a:gd name="connsiteY2" fmla="*/ 241300 h 688975"/>
                  <a:gd name="connsiteX3" fmla="*/ 2454275 w 2559331"/>
                  <a:gd name="connsiteY3" fmla="*/ 234950 h 688975"/>
                  <a:gd name="connsiteX4" fmla="*/ 2454275 w 2559331"/>
                  <a:gd name="connsiteY4" fmla="*/ 552450 h 688975"/>
                  <a:gd name="connsiteX5" fmla="*/ 66675 w 2559331"/>
                  <a:gd name="connsiteY5" fmla="*/ 565150 h 688975"/>
                  <a:gd name="connsiteX6" fmla="*/ 88900 w 2559331"/>
                  <a:gd name="connsiteY6" fmla="*/ 568325 h 688975"/>
                  <a:gd name="connsiteX7" fmla="*/ 92075 w 2559331"/>
                  <a:gd name="connsiteY7" fmla="*/ 520700 h 688975"/>
                  <a:gd name="connsiteX8" fmla="*/ 0 w 2559331"/>
                  <a:gd name="connsiteY8" fmla="*/ 593725 h 688975"/>
                  <a:gd name="connsiteX9" fmla="*/ 6350 w 2559331"/>
                  <a:gd name="connsiteY9" fmla="*/ 688975 h 688975"/>
                  <a:gd name="connsiteX10" fmla="*/ 2559050 w 2559331"/>
                  <a:gd name="connsiteY10" fmla="*/ 685800 h 688975"/>
                  <a:gd name="connsiteX11" fmla="*/ 2552700 w 2559331"/>
                  <a:gd name="connsiteY11" fmla="*/ 171450 h 688975"/>
                  <a:gd name="connsiteX12" fmla="*/ 2466975 w 2559331"/>
                  <a:gd name="connsiteY12" fmla="*/ 95250 h 688975"/>
                  <a:gd name="connsiteX13" fmla="*/ 511175 w 2559331"/>
                  <a:gd name="connsiteY13" fmla="*/ 184150 h 688975"/>
                  <a:gd name="connsiteX14" fmla="*/ 180975 w 2559331"/>
                  <a:gd name="connsiteY14" fmla="*/ 0 h 688975"/>
                  <a:gd name="connsiteX0" fmla="*/ 180975 w 2572231"/>
                  <a:gd name="connsiteY0" fmla="*/ 0 h 688975"/>
                  <a:gd name="connsiteX1" fmla="*/ 6350 w 2572231"/>
                  <a:gd name="connsiteY1" fmla="*/ 152400 h 688975"/>
                  <a:gd name="connsiteX2" fmla="*/ 9525 w 2572231"/>
                  <a:gd name="connsiteY2" fmla="*/ 241300 h 688975"/>
                  <a:gd name="connsiteX3" fmla="*/ 2454275 w 2572231"/>
                  <a:gd name="connsiteY3" fmla="*/ 234950 h 688975"/>
                  <a:gd name="connsiteX4" fmla="*/ 2454275 w 2572231"/>
                  <a:gd name="connsiteY4" fmla="*/ 552450 h 688975"/>
                  <a:gd name="connsiteX5" fmla="*/ 66675 w 2572231"/>
                  <a:gd name="connsiteY5" fmla="*/ 565150 h 688975"/>
                  <a:gd name="connsiteX6" fmla="*/ 88900 w 2572231"/>
                  <a:gd name="connsiteY6" fmla="*/ 568325 h 688975"/>
                  <a:gd name="connsiteX7" fmla="*/ 92075 w 2572231"/>
                  <a:gd name="connsiteY7" fmla="*/ 520700 h 688975"/>
                  <a:gd name="connsiteX8" fmla="*/ 0 w 2572231"/>
                  <a:gd name="connsiteY8" fmla="*/ 593725 h 688975"/>
                  <a:gd name="connsiteX9" fmla="*/ 6350 w 2572231"/>
                  <a:gd name="connsiteY9" fmla="*/ 688975 h 688975"/>
                  <a:gd name="connsiteX10" fmla="*/ 2559050 w 2572231"/>
                  <a:gd name="connsiteY10" fmla="*/ 685800 h 688975"/>
                  <a:gd name="connsiteX11" fmla="*/ 2552700 w 2572231"/>
                  <a:gd name="connsiteY11" fmla="*/ 171450 h 688975"/>
                  <a:gd name="connsiteX12" fmla="*/ 2466975 w 2572231"/>
                  <a:gd name="connsiteY12" fmla="*/ 95250 h 688975"/>
                  <a:gd name="connsiteX13" fmla="*/ 511175 w 2572231"/>
                  <a:gd name="connsiteY13" fmla="*/ 184150 h 688975"/>
                  <a:gd name="connsiteX14" fmla="*/ 180975 w 2572231"/>
                  <a:gd name="connsiteY14" fmla="*/ 0 h 688975"/>
                  <a:gd name="connsiteX0" fmla="*/ 180975 w 2572231"/>
                  <a:gd name="connsiteY0" fmla="*/ 0 h 688975"/>
                  <a:gd name="connsiteX1" fmla="*/ 6350 w 2572231"/>
                  <a:gd name="connsiteY1" fmla="*/ 152400 h 688975"/>
                  <a:gd name="connsiteX2" fmla="*/ 9525 w 2572231"/>
                  <a:gd name="connsiteY2" fmla="*/ 241300 h 688975"/>
                  <a:gd name="connsiteX3" fmla="*/ 2454275 w 2572231"/>
                  <a:gd name="connsiteY3" fmla="*/ 234950 h 688975"/>
                  <a:gd name="connsiteX4" fmla="*/ 2454275 w 2572231"/>
                  <a:gd name="connsiteY4" fmla="*/ 552450 h 688975"/>
                  <a:gd name="connsiteX5" fmla="*/ 66675 w 2572231"/>
                  <a:gd name="connsiteY5" fmla="*/ 565150 h 688975"/>
                  <a:gd name="connsiteX6" fmla="*/ 88900 w 2572231"/>
                  <a:gd name="connsiteY6" fmla="*/ 568325 h 688975"/>
                  <a:gd name="connsiteX7" fmla="*/ 92075 w 2572231"/>
                  <a:gd name="connsiteY7" fmla="*/ 520700 h 688975"/>
                  <a:gd name="connsiteX8" fmla="*/ 0 w 2572231"/>
                  <a:gd name="connsiteY8" fmla="*/ 593725 h 688975"/>
                  <a:gd name="connsiteX9" fmla="*/ 6350 w 2572231"/>
                  <a:gd name="connsiteY9" fmla="*/ 688975 h 688975"/>
                  <a:gd name="connsiteX10" fmla="*/ 2559050 w 2572231"/>
                  <a:gd name="connsiteY10" fmla="*/ 685800 h 688975"/>
                  <a:gd name="connsiteX11" fmla="*/ 2552700 w 2572231"/>
                  <a:gd name="connsiteY11" fmla="*/ 171450 h 688975"/>
                  <a:gd name="connsiteX12" fmla="*/ 2466975 w 2572231"/>
                  <a:gd name="connsiteY12" fmla="*/ 95250 h 688975"/>
                  <a:gd name="connsiteX13" fmla="*/ 511175 w 2572231"/>
                  <a:gd name="connsiteY13" fmla="*/ 184150 h 688975"/>
                  <a:gd name="connsiteX14" fmla="*/ 180975 w 2572231"/>
                  <a:gd name="connsiteY14" fmla="*/ 0 h 688975"/>
                  <a:gd name="connsiteX0" fmla="*/ 180975 w 2574798"/>
                  <a:gd name="connsiteY0" fmla="*/ 0 h 688975"/>
                  <a:gd name="connsiteX1" fmla="*/ 6350 w 2574798"/>
                  <a:gd name="connsiteY1" fmla="*/ 152400 h 688975"/>
                  <a:gd name="connsiteX2" fmla="*/ 9525 w 2574798"/>
                  <a:gd name="connsiteY2" fmla="*/ 241300 h 688975"/>
                  <a:gd name="connsiteX3" fmla="*/ 2454275 w 2574798"/>
                  <a:gd name="connsiteY3" fmla="*/ 234950 h 688975"/>
                  <a:gd name="connsiteX4" fmla="*/ 2454275 w 2574798"/>
                  <a:gd name="connsiteY4" fmla="*/ 552450 h 688975"/>
                  <a:gd name="connsiteX5" fmla="*/ 66675 w 2574798"/>
                  <a:gd name="connsiteY5" fmla="*/ 565150 h 688975"/>
                  <a:gd name="connsiteX6" fmla="*/ 88900 w 2574798"/>
                  <a:gd name="connsiteY6" fmla="*/ 568325 h 688975"/>
                  <a:gd name="connsiteX7" fmla="*/ 92075 w 2574798"/>
                  <a:gd name="connsiteY7" fmla="*/ 520700 h 688975"/>
                  <a:gd name="connsiteX8" fmla="*/ 0 w 2574798"/>
                  <a:gd name="connsiteY8" fmla="*/ 593725 h 688975"/>
                  <a:gd name="connsiteX9" fmla="*/ 6350 w 2574798"/>
                  <a:gd name="connsiteY9" fmla="*/ 688975 h 688975"/>
                  <a:gd name="connsiteX10" fmla="*/ 2562225 w 2574798"/>
                  <a:gd name="connsiteY10" fmla="*/ 666750 h 688975"/>
                  <a:gd name="connsiteX11" fmla="*/ 2552700 w 2574798"/>
                  <a:gd name="connsiteY11" fmla="*/ 171450 h 688975"/>
                  <a:gd name="connsiteX12" fmla="*/ 2466975 w 2574798"/>
                  <a:gd name="connsiteY12" fmla="*/ 95250 h 688975"/>
                  <a:gd name="connsiteX13" fmla="*/ 511175 w 2574798"/>
                  <a:gd name="connsiteY13" fmla="*/ 184150 h 688975"/>
                  <a:gd name="connsiteX14" fmla="*/ 180975 w 2574798"/>
                  <a:gd name="connsiteY14" fmla="*/ 0 h 688975"/>
                  <a:gd name="connsiteX0" fmla="*/ 180975 w 2574798"/>
                  <a:gd name="connsiteY0" fmla="*/ 0 h 688975"/>
                  <a:gd name="connsiteX1" fmla="*/ 6350 w 2574798"/>
                  <a:gd name="connsiteY1" fmla="*/ 152400 h 688975"/>
                  <a:gd name="connsiteX2" fmla="*/ 9525 w 2574798"/>
                  <a:gd name="connsiteY2" fmla="*/ 241300 h 688975"/>
                  <a:gd name="connsiteX3" fmla="*/ 2454275 w 2574798"/>
                  <a:gd name="connsiteY3" fmla="*/ 234950 h 688975"/>
                  <a:gd name="connsiteX4" fmla="*/ 2454275 w 2574798"/>
                  <a:gd name="connsiteY4" fmla="*/ 552450 h 688975"/>
                  <a:gd name="connsiteX5" fmla="*/ 66675 w 2574798"/>
                  <a:gd name="connsiteY5" fmla="*/ 565150 h 688975"/>
                  <a:gd name="connsiteX6" fmla="*/ 88900 w 2574798"/>
                  <a:gd name="connsiteY6" fmla="*/ 568325 h 688975"/>
                  <a:gd name="connsiteX7" fmla="*/ 92075 w 2574798"/>
                  <a:gd name="connsiteY7" fmla="*/ 520700 h 688975"/>
                  <a:gd name="connsiteX8" fmla="*/ 0 w 2574798"/>
                  <a:gd name="connsiteY8" fmla="*/ 593725 h 688975"/>
                  <a:gd name="connsiteX9" fmla="*/ 6350 w 2574798"/>
                  <a:gd name="connsiteY9" fmla="*/ 688975 h 688975"/>
                  <a:gd name="connsiteX10" fmla="*/ 2562225 w 2574798"/>
                  <a:gd name="connsiteY10" fmla="*/ 666750 h 688975"/>
                  <a:gd name="connsiteX11" fmla="*/ 2552700 w 2574798"/>
                  <a:gd name="connsiteY11" fmla="*/ 171450 h 688975"/>
                  <a:gd name="connsiteX12" fmla="*/ 2466975 w 2574798"/>
                  <a:gd name="connsiteY12" fmla="*/ 95250 h 688975"/>
                  <a:gd name="connsiteX13" fmla="*/ 511175 w 2574798"/>
                  <a:gd name="connsiteY13" fmla="*/ 184150 h 688975"/>
                  <a:gd name="connsiteX14" fmla="*/ 180975 w 2574798"/>
                  <a:gd name="connsiteY14" fmla="*/ 0 h 688975"/>
                  <a:gd name="connsiteX0" fmla="*/ 180975 w 2577418"/>
                  <a:gd name="connsiteY0" fmla="*/ 0 h 688975"/>
                  <a:gd name="connsiteX1" fmla="*/ 6350 w 2577418"/>
                  <a:gd name="connsiteY1" fmla="*/ 152400 h 688975"/>
                  <a:gd name="connsiteX2" fmla="*/ 9525 w 2577418"/>
                  <a:gd name="connsiteY2" fmla="*/ 241300 h 688975"/>
                  <a:gd name="connsiteX3" fmla="*/ 2454275 w 2577418"/>
                  <a:gd name="connsiteY3" fmla="*/ 234950 h 688975"/>
                  <a:gd name="connsiteX4" fmla="*/ 2454275 w 2577418"/>
                  <a:gd name="connsiteY4" fmla="*/ 552450 h 688975"/>
                  <a:gd name="connsiteX5" fmla="*/ 66675 w 2577418"/>
                  <a:gd name="connsiteY5" fmla="*/ 565150 h 688975"/>
                  <a:gd name="connsiteX6" fmla="*/ 88900 w 2577418"/>
                  <a:gd name="connsiteY6" fmla="*/ 568325 h 688975"/>
                  <a:gd name="connsiteX7" fmla="*/ 92075 w 2577418"/>
                  <a:gd name="connsiteY7" fmla="*/ 520700 h 688975"/>
                  <a:gd name="connsiteX8" fmla="*/ 0 w 2577418"/>
                  <a:gd name="connsiteY8" fmla="*/ 593725 h 688975"/>
                  <a:gd name="connsiteX9" fmla="*/ 6350 w 2577418"/>
                  <a:gd name="connsiteY9" fmla="*/ 688975 h 688975"/>
                  <a:gd name="connsiteX10" fmla="*/ 2565400 w 2577418"/>
                  <a:gd name="connsiteY10" fmla="*/ 688975 h 688975"/>
                  <a:gd name="connsiteX11" fmla="*/ 2552700 w 2577418"/>
                  <a:gd name="connsiteY11" fmla="*/ 171450 h 688975"/>
                  <a:gd name="connsiteX12" fmla="*/ 2466975 w 2577418"/>
                  <a:gd name="connsiteY12" fmla="*/ 95250 h 688975"/>
                  <a:gd name="connsiteX13" fmla="*/ 511175 w 2577418"/>
                  <a:gd name="connsiteY13" fmla="*/ 184150 h 688975"/>
                  <a:gd name="connsiteX14" fmla="*/ 180975 w 2577418"/>
                  <a:gd name="connsiteY14" fmla="*/ 0 h 688975"/>
                  <a:gd name="connsiteX0" fmla="*/ 180975 w 2577418"/>
                  <a:gd name="connsiteY0" fmla="*/ 0 h 688975"/>
                  <a:gd name="connsiteX1" fmla="*/ 6350 w 2577418"/>
                  <a:gd name="connsiteY1" fmla="*/ 152400 h 688975"/>
                  <a:gd name="connsiteX2" fmla="*/ 9525 w 2577418"/>
                  <a:gd name="connsiteY2" fmla="*/ 241300 h 688975"/>
                  <a:gd name="connsiteX3" fmla="*/ 2454275 w 2577418"/>
                  <a:gd name="connsiteY3" fmla="*/ 234950 h 688975"/>
                  <a:gd name="connsiteX4" fmla="*/ 2454275 w 2577418"/>
                  <a:gd name="connsiteY4" fmla="*/ 552450 h 688975"/>
                  <a:gd name="connsiteX5" fmla="*/ 66675 w 2577418"/>
                  <a:gd name="connsiteY5" fmla="*/ 565150 h 688975"/>
                  <a:gd name="connsiteX6" fmla="*/ 88900 w 2577418"/>
                  <a:gd name="connsiteY6" fmla="*/ 568325 h 688975"/>
                  <a:gd name="connsiteX7" fmla="*/ 92075 w 2577418"/>
                  <a:gd name="connsiteY7" fmla="*/ 520700 h 688975"/>
                  <a:gd name="connsiteX8" fmla="*/ 0 w 2577418"/>
                  <a:gd name="connsiteY8" fmla="*/ 593725 h 688975"/>
                  <a:gd name="connsiteX9" fmla="*/ 6350 w 2577418"/>
                  <a:gd name="connsiteY9" fmla="*/ 688975 h 688975"/>
                  <a:gd name="connsiteX10" fmla="*/ 2565400 w 2577418"/>
                  <a:gd name="connsiteY10" fmla="*/ 688975 h 688975"/>
                  <a:gd name="connsiteX11" fmla="*/ 2552700 w 2577418"/>
                  <a:gd name="connsiteY11" fmla="*/ 171450 h 688975"/>
                  <a:gd name="connsiteX12" fmla="*/ 2466975 w 2577418"/>
                  <a:gd name="connsiteY12" fmla="*/ 95250 h 688975"/>
                  <a:gd name="connsiteX13" fmla="*/ 511175 w 2577418"/>
                  <a:gd name="connsiteY13" fmla="*/ 184150 h 688975"/>
                  <a:gd name="connsiteX14" fmla="*/ 180975 w 2577418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54275 w 2570812"/>
                  <a:gd name="connsiteY3" fmla="*/ 234950 h 688975"/>
                  <a:gd name="connsiteX4" fmla="*/ 2454275 w 2570812"/>
                  <a:gd name="connsiteY4" fmla="*/ 552450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511175 w 2570812"/>
                  <a:gd name="connsiteY13" fmla="*/ 184150 h 688975"/>
                  <a:gd name="connsiteX14" fmla="*/ 180975 w 2570812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4275 w 2570812"/>
                  <a:gd name="connsiteY4" fmla="*/ 552450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511175 w 2570812"/>
                  <a:gd name="connsiteY13" fmla="*/ 184150 h 688975"/>
                  <a:gd name="connsiteX14" fmla="*/ 180975 w 2570812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7450 w 2570812"/>
                  <a:gd name="connsiteY4" fmla="*/ 561975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511175 w 2570812"/>
                  <a:gd name="connsiteY13" fmla="*/ 184150 h 688975"/>
                  <a:gd name="connsiteX14" fmla="*/ 180975 w 2570812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7450 w 2570812"/>
                  <a:gd name="connsiteY4" fmla="*/ 561975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485775 w 2570812"/>
                  <a:gd name="connsiteY13" fmla="*/ 171450 h 688975"/>
                  <a:gd name="connsiteX14" fmla="*/ 180975 w 2570812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7450 w 2570812"/>
                  <a:gd name="connsiteY4" fmla="*/ 561975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180975 w 2570812"/>
                  <a:gd name="connsiteY13" fmla="*/ 0 h 688975"/>
                  <a:gd name="connsiteX0" fmla="*/ 180975 w 2570812"/>
                  <a:gd name="connsiteY0" fmla="*/ 31750 h 720725"/>
                  <a:gd name="connsiteX1" fmla="*/ 6350 w 2570812"/>
                  <a:gd name="connsiteY1" fmla="*/ 184150 h 720725"/>
                  <a:gd name="connsiteX2" fmla="*/ 9525 w 2570812"/>
                  <a:gd name="connsiteY2" fmla="*/ 273050 h 720725"/>
                  <a:gd name="connsiteX3" fmla="*/ 2460625 w 2570812"/>
                  <a:gd name="connsiteY3" fmla="*/ 279400 h 720725"/>
                  <a:gd name="connsiteX4" fmla="*/ 2457450 w 2570812"/>
                  <a:gd name="connsiteY4" fmla="*/ 593725 h 720725"/>
                  <a:gd name="connsiteX5" fmla="*/ 66675 w 2570812"/>
                  <a:gd name="connsiteY5" fmla="*/ 596900 h 720725"/>
                  <a:gd name="connsiteX6" fmla="*/ 88900 w 2570812"/>
                  <a:gd name="connsiteY6" fmla="*/ 600075 h 720725"/>
                  <a:gd name="connsiteX7" fmla="*/ 92075 w 2570812"/>
                  <a:gd name="connsiteY7" fmla="*/ 552450 h 720725"/>
                  <a:gd name="connsiteX8" fmla="*/ 0 w 2570812"/>
                  <a:gd name="connsiteY8" fmla="*/ 625475 h 720725"/>
                  <a:gd name="connsiteX9" fmla="*/ 6350 w 2570812"/>
                  <a:gd name="connsiteY9" fmla="*/ 720725 h 720725"/>
                  <a:gd name="connsiteX10" fmla="*/ 2565400 w 2570812"/>
                  <a:gd name="connsiteY10" fmla="*/ 720725 h 720725"/>
                  <a:gd name="connsiteX11" fmla="*/ 2552700 w 2570812"/>
                  <a:gd name="connsiteY11" fmla="*/ 203200 h 720725"/>
                  <a:gd name="connsiteX12" fmla="*/ 2336800 w 2570812"/>
                  <a:gd name="connsiteY12" fmla="*/ 0 h 720725"/>
                  <a:gd name="connsiteX13" fmla="*/ 180975 w 2570812"/>
                  <a:gd name="connsiteY13" fmla="*/ 31750 h 72072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7450 w 2570812"/>
                  <a:gd name="connsiteY4" fmla="*/ 561975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352675 w 2570812"/>
                  <a:gd name="connsiteY12" fmla="*/ 19050 h 688975"/>
                  <a:gd name="connsiteX13" fmla="*/ 180975 w 2570812"/>
                  <a:gd name="connsiteY13" fmla="*/ 0 h 688975"/>
                  <a:gd name="connsiteX0" fmla="*/ 225425 w 2570812"/>
                  <a:gd name="connsiteY0" fmla="*/ 0 h 714375"/>
                  <a:gd name="connsiteX1" fmla="*/ 6350 w 2570812"/>
                  <a:gd name="connsiteY1" fmla="*/ 177800 h 714375"/>
                  <a:gd name="connsiteX2" fmla="*/ 9525 w 2570812"/>
                  <a:gd name="connsiteY2" fmla="*/ 266700 h 714375"/>
                  <a:gd name="connsiteX3" fmla="*/ 2460625 w 2570812"/>
                  <a:gd name="connsiteY3" fmla="*/ 273050 h 714375"/>
                  <a:gd name="connsiteX4" fmla="*/ 2457450 w 2570812"/>
                  <a:gd name="connsiteY4" fmla="*/ 587375 h 714375"/>
                  <a:gd name="connsiteX5" fmla="*/ 66675 w 2570812"/>
                  <a:gd name="connsiteY5" fmla="*/ 590550 h 714375"/>
                  <a:gd name="connsiteX6" fmla="*/ 88900 w 2570812"/>
                  <a:gd name="connsiteY6" fmla="*/ 593725 h 714375"/>
                  <a:gd name="connsiteX7" fmla="*/ 92075 w 2570812"/>
                  <a:gd name="connsiteY7" fmla="*/ 546100 h 714375"/>
                  <a:gd name="connsiteX8" fmla="*/ 0 w 2570812"/>
                  <a:gd name="connsiteY8" fmla="*/ 619125 h 714375"/>
                  <a:gd name="connsiteX9" fmla="*/ 6350 w 2570812"/>
                  <a:gd name="connsiteY9" fmla="*/ 714375 h 714375"/>
                  <a:gd name="connsiteX10" fmla="*/ 2565400 w 2570812"/>
                  <a:gd name="connsiteY10" fmla="*/ 714375 h 714375"/>
                  <a:gd name="connsiteX11" fmla="*/ 2552700 w 2570812"/>
                  <a:gd name="connsiteY11" fmla="*/ 196850 h 714375"/>
                  <a:gd name="connsiteX12" fmla="*/ 2352675 w 2570812"/>
                  <a:gd name="connsiteY12" fmla="*/ 44450 h 714375"/>
                  <a:gd name="connsiteX13" fmla="*/ 225425 w 2570812"/>
                  <a:gd name="connsiteY13" fmla="*/ 0 h 714375"/>
                  <a:gd name="connsiteX0" fmla="*/ 225425 w 2570812"/>
                  <a:gd name="connsiteY0" fmla="*/ 0 h 714375"/>
                  <a:gd name="connsiteX1" fmla="*/ 6350 w 2570812"/>
                  <a:gd name="connsiteY1" fmla="*/ 177800 h 714375"/>
                  <a:gd name="connsiteX2" fmla="*/ 9525 w 2570812"/>
                  <a:gd name="connsiteY2" fmla="*/ 266700 h 714375"/>
                  <a:gd name="connsiteX3" fmla="*/ 2460625 w 2570812"/>
                  <a:gd name="connsiteY3" fmla="*/ 273050 h 714375"/>
                  <a:gd name="connsiteX4" fmla="*/ 2457450 w 2570812"/>
                  <a:gd name="connsiteY4" fmla="*/ 587375 h 714375"/>
                  <a:gd name="connsiteX5" fmla="*/ 66675 w 2570812"/>
                  <a:gd name="connsiteY5" fmla="*/ 590550 h 714375"/>
                  <a:gd name="connsiteX6" fmla="*/ 88900 w 2570812"/>
                  <a:gd name="connsiteY6" fmla="*/ 593725 h 714375"/>
                  <a:gd name="connsiteX7" fmla="*/ 92075 w 2570812"/>
                  <a:gd name="connsiteY7" fmla="*/ 546100 h 714375"/>
                  <a:gd name="connsiteX8" fmla="*/ 0 w 2570812"/>
                  <a:gd name="connsiteY8" fmla="*/ 619125 h 714375"/>
                  <a:gd name="connsiteX9" fmla="*/ 6350 w 2570812"/>
                  <a:gd name="connsiteY9" fmla="*/ 714375 h 714375"/>
                  <a:gd name="connsiteX10" fmla="*/ 2565400 w 2570812"/>
                  <a:gd name="connsiteY10" fmla="*/ 714375 h 714375"/>
                  <a:gd name="connsiteX11" fmla="*/ 2552700 w 2570812"/>
                  <a:gd name="connsiteY11" fmla="*/ 196850 h 714375"/>
                  <a:gd name="connsiteX12" fmla="*/ 2308225 w 2570812"/>
                  <a:gd name="connsiteY12" fmla="*/ 12700 h 714375"/>
                  <a:gd name="connsiteX13" fmla="*/ 225425 w 2570812"/>
                  <a:gd name="connsiteY13" fmla="*/ 0 h 714375"/>
                  <a:gd name="connsiteX0" fmla="*/ 225425 w 2570812"/>
                  <a:gd name="connsiteY0" fmla="*/ 0 h 714375"/>
                  <a:gd name="connsiteX1" fmla="*/ 6350 w 2570812"/>
                  <a:gd name="connsiteY1" fmla="*/ 177800 h 714375"/>
                  <a:gd name="connsiteX2" fmla="*/ 9525 w 2570812"/>
                  <a:gd name="connsiteY2" fmla="*/ 266700 h 714375"/>
                  <a:gd name="connsiteX3" fmla="*/ 2460625 w 2570812"/>
                  <a:gd name="connsiteY3" fmla="*/ 273050 h 714375"/>
                  <a:gd name="connsiteX4" fmla="*/ 2457450 w 2570812"/>
                  <a:gd name="connsiteY4" fmla="*/ 587375 h 714375"/>
                  <a:gd name="connsiteX5" fmla="*/ 66675 w 2570812"/>
                  <a:gd name="connsiteY5" fmla="*/ 590550 h 714375"/>
                  <a:gd name="connsiteX6" fmla="*/ 88900 w 2570812"/>
                  <a:gd name="connsiteY6" fmla="*/ 593725 h 714375"/>
                  <a:gd name="connsiteX7" fmla="*/ 92075 w 2570812"/>
                  <a:gd name="connsiteY7" fmla="*/ 546100 h 714375"/>
                  <a:gd name="connsiteX8" fmla="*/ 0 w 2570812"/>
                  <a:gd name="connsiteY8" fmla="*/ 619125 h 714375"/>
                  <a:gd name="connsiteX9" fmla="*/ 6350 w 2570812"/>
                  <a:gd name="connsiteY9" fmla="*/ 714375 h 714375"/>
                  <a:gd name="connsiteX10" fmla="*/ 2565400 w 2570812"/>
                  <a:gd name="connsiteY10" fmla="*/ 714375 h 714375"/>
                  <a:gd name="connsiteX11" fmla="*/ 2552700 w 2570812"/>
                  <a:gd name="connsiteY11" fmla="*/ 196850 h 714375"/>
                  <a:gd name="connsiteX12" fmla="*/ 2295525 w 2570812"/>
                  <a:gd name="connsiteY12" fmla="*/ 0 h 714375"/>
                  <a:gd name="connsiteX13" fmla="*/ 225425 w 2570812"/>
                  <a:gd name="connsiteY13" fmla="*/ 0 h 714375"/>
                  <a:gd name="connsiteX0" fmla="*/ 225425 w 2570812"/>
                  <a:gd name="connsiteY0" fmla="*/ 0 h 714375"/>
                  <a:gd name="connsiteX1" fmla="*/ 6350 w 2570812"/>
                  <a:gd name="connsiteY1" fmla="*/ 177800 h 714375"/>
                  <a:gd name="connsiteX2" fmla="*/ 9525 w 2570812"/>
                  <a:gd name="connsiteY2" fmla="*/ 266700 h 714375"/>
                  <a:gd name="connsiteX3" fmla="*/ 2460625 w 2570812"/>
                  <a:gd name="connsiteY3" fmla="*/ 273050 h 714375"/>
                  <a:gd name="connsiteX4" fmla="*/ 2457450 w 2570812"/>
                  <a:gd name="connsiteY4" fmla="*/ 587375 h 714375"/>
                  <a:gd name="connsiteX5" fmla="*/ 66675 w 2570812"/>
                  <a:gd name="connsiteY5" fmla="*/ 590550 h 714375"/>
                  <a:gd name="connsiteX6" fmla="*/ 88900 w 2570812"/>
                  <a:gd name="connsiteY6" fmla="*/ 593725 h 714375"/>
                  <a:gd name="connsiteX7" fmla="*/ 92075 w 2570812"/>
                  <a:gd name="connsiteY7" fmla="*/ 546100 h 714375"/>
                  <a:gd name="connsiteX8" fmla="*/ 0 w 2570812"/>
                  <a:gd name="connsiteY8" fmla="*/ 619125 h 714375"/>
                  <a:gd name="connsiteX9" fmla="*/ 6350 w 2570812"/>
                  <a:gd name="connsiteY9" fmla="*/ 714375 h 714375"/>
                  <a:gd name="connsiteX10" fmla="*/ 2565400 w 2570812"/>
                  <a:gd name="connsiteY10" fmla="*/ 714375 h 714375"/>
                  <a:gd name="connsiteX11" fmla="*/ 2552700 w 2570812"/>
                  <a:gd name="connsiteY11" fmla="*/ 196850 h 714375"/>
                  <a:gd name="connsiteX12" fmla="*/ 2295525 w 2570812"/>
                  <a:gd name="connsiteY12" fmla="*/ 0 h 714375"/>
                  <a:gd name="connsiteX13" fmla="*/ 225425 w 2570812"/>
                  <a:gd name="connsiteY13" fmla="*/ 0 h 714375"/>
                  <a:gd name="connsiteX0" fmla="*/ 225425 w 2573535"/>
                  <a:gd name="connsiteY0" fmla="*/ 0 h 714375"/>
                  <a:gd name="connsiteX1" fmla="*/ 6350 w 2573535"/>
                  <a:gd name="connsiteY1" fmla="*/ 177800 h 714375"/>
                  <a:gd name="connsiteX2" fmla="*/ 9525 w 2573535"/>
                  <a:gd name="connsiteY2" fmla="*/ 266700 h 714375"/>
                  <a:gd name="connsiteX3" fmla="*/ 2460625 w 2573535"/>
                  <a:gd name="connsiteY3" fmla="*/ 273050 h 714375"/>
                  <a:gd name="connsiteX4" fmla="*/ 2457450 w 2573535"/>
                  <a:gd name="connsiteY4" fmla="*/ 587375 h 714375"/>
                  <a:gd name="connsiteX5" fmla="*/ 66675 w 2573535"/>
                  <a:gd name="connsiteY5" fmla="*/ 590550 h 714375"/>
                  <a:gd name="connsiteX6" fmla="*/ 88900 w 2573535"/>
                  <a:gd name="connsiteY6" fmla="*/ 593725 h 714375"/>
                  <a:gd name="connsiteX7" fmla="*/ 92075 w 2573535"/>
                  <a:gd name="connsiteY7" fmla="*/ 546100 h 714375"/>
                  <a:gd name="connsiteX8" fmla="*/ 0 w 2573535"/>
                  <a:gd name="connsiteY8" fmla="*/ 619125 h 714375"/>
                  <a:gd name="connsiteX9" fmla="*/ 6350 w 2573535"/>
                  <a:gd name="connsiteY9" fmla="*/ 714375 h 714375"/>
                  <a:gd name="connsiteX10" fmla="*/ 2565400 w 2573535"/>
                  <a:gd name="connsiteY10" fmla="*/ 714375 h 714375"/>
                  <a:gd name="connsiteX11" fmla="*/ 2567732 w 2573535"/>
                  <a:gd name="connsiteY11" fmla="*/ 201861 h 714375"/>
                  <a:gd name="connsiteX12" fmla="*/ 2295525 w 2573535"/>
                  <a:gd name="connsiteY12" fmla="*/ 0 h 714375"/>
                  <a:gd name="connsiteX13" fmla="*/ 225425 w 2573535"/>
                  <a:gd name="connsiteY13" fmla="*/ 0 h 714375"/>
                  <a:gd name="connsiteX0" fmla="*/ 225425 w 2575177"/>
                  <a:gd name="connsiteY0" fmla="*/ 0 h 714375"/>
                  <a:gd name="connsiteX1" fmla="*/ 6350 w 2575177"/>
                  <a:gd name="connsiteY1" fmla="*/ 177800 h 714375"/>
                  <a:gd name="connsiteX2" fmla="*/ 9525 w 2575177"/>
                  <a:gd name="connsiteY2" fmla="*/ 266700 h 714375"/>
                  <a:gd name="connsiteX3" fmla="*/ 2460625 w 2575177"/>
                  <a:gd name="connsiteY3" fmla="*/ 273050 h 714375"/>
                  <a:gd name="connsiteX4" fmla="*/ 2457450 w 2575177"/>
                  <a:gd name="connsiteY4" fmla="*/ 587375 h 714375"/>
                  <a:gd name="connsiteX5" fmla="*/ 66675 w 2575177"/>
                  <a:gd name="connsiteY5" fmla="*/ 590550 h 714375"/>
                  <a:gd name="connsiteX6" fmla="*/ 88900 w 2575177"/>
                  <a:gd name="connsiteY6" fmla="*/ 593725 h 714375"/>
                  <a:gd name="connsiteX7" fmla="*/ 92075 w 2575177"/>
                  <a:gd name="connsiteY7" fmla="*/ 546100 h 714375"/>
                  <a:gd name="connsiteX8" fmla="*/ 0 w 2575177"/>
                  <a:gd name="connsiteY8" fmla="*/ 619125 h 714375"/>
                  <a:gd name="connsiteX9" fmla="*/ 6350 w 2575177"/>
                  <a:gd name="connsiteY9" fmla="*/ 714375 h 714375"/>
                  <a:gd name="connsiteX10" fmla="*/ 2565400 w 2575177"/>
                  <a:gd name="connsiteY10" fmla="*/ 714375 h 714375"/>
                  <a:gd name="connsiteX11" fmla="*/ 2572743 w 2575177"/>
                  <a:gd name="connsiteY11" fmla="*/ 201861 h 714375"/>
                  <a:gd name="connsiteX12" fmla="*/ 2295525 w 2575177"/>
                  <a:gd name="connsiteY12" fmla="*/ 0 h 714375"/>
                  <a:gd name="connsiteX13" fmla="*/ 225425 w 2575177"/>
                  <a:gd name="connsiteY13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75177" h="714375">
                    <a:moveTo>
                      <a:pt x="225425" y="0"/>
                    </a:moveTo>
                    <a:lnTo>
                      <a:pt x="6350" y="177800"/>
                    </a:lnTo>
                    <a:lnTo>
                      <a:pt x="9525" y="266700"/>
                    </a:lnTo>
                    <a:lnTo>
                      <a:pt x="2460625" y="273050"/>
                    </a:lnTo>
                    <a:cubicBezTo>
                      <a:pt x="2459567" y="377825"/>
                      <a:pt x="2458508" y="482600"/>
                      <a:pt x="2457450" y="587375"/>
                    </a:cubicBezTo>
                    <a:lnTo>
                      <a:pt x="66675" y="590550"/>
                    </a:lnTo>
                    <a:cubicBezTo>
                      <a:pt x="69850" y="588433"/>
                      <a:pt x="85725" y="595842"/>
                      <a:pt x="88900" y="593725"/>
                    </a:cubicBezTo>
                    <a:lnTo>
                      <a:pt x="92075" y="546100"/>
                    </a:lnTo>
                    <a:lnTo>
                      <a:pt x="0" y="619125"/>
                    </a:lnTo>
                    <a:lnTo>
                      <a:pt x="6350" y="714375"/>
                    </a:lnTo>
                    <a:lnTo>
                      <a:pt x="2565400" y="714375"/>
                    </a:lnTo>
                    <a:cubicBezTo>
                      <a:pt x="2583392" y="672042"/>
                      <a:pt x="2570626" y="377544"/>
                      <a:pt x="2572743" y="201861"/>
                    </a:cubicBezTo>
                    <a:cubicBezTo>
                      <a:pt x="2487018" y="120369"/>
                      <a:pt x="2381250" y="65617"/>
                      <a:pt x="2295525" y="0"/>
                    </a:cubicBezTo>
                    <a:lnTo>
                      <a:pt x="225425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26" dirty="0"/>
              </a:p>
            </p:txBody>
          </p:sp>
          <p:sp>
            <p:nvSpPr>
              <p:cNvPr id="26" name="Rectangle 22">
                <a:extLst>
                  <a:ext uri="{FF2B5EF4-FFF2-40B4-BE49-F238E27FC236}">
                    <a16:creationId xmlns:a16="http://schemas.microsoft.com/office/drawing/2014/main" xmlns="" id="{92E7BFD0-7A70-47A3-B62D-273B4D7B0EE6}"/>
                  </a:ext>
                </a:extLst>
              </p:cNvPr>
              <p:cNvSpPr/>
              <p:nvPr/>
            </p:nvSpPr>
            <p:spPr>
              <a:xfrm>
                <a:off x="3707904" y="3762375"/>
                <a:ext cx="2376264" cy="321543"/>
              </a:xfrm>
              <a:custGeom>
                <a:avLst/>
                <a:gdLst>
                  <a:gd name="connsiteX0" fmla="*/ 0 w 2376264"/>
                  <a:gd name="connsiteY0" fmla="*/ 0 h 321543"/>
                  <a:gd name="connsiteX1" fmla="*/ 2376264 w 2376264"/>
                  <a:gd name="connsiteY1" fmla="*/ 0 h 321543"/>
                  <a:gd name="connsiteX2" fmla="*/ 2376264 w 2376264"/>
                  <a:gd name="connsiteY2" fmla="*/ 321543 h 321543"/>
                  <a:gd name="connsiteX3" fmla="*/ 0 w 2376264"/>
                  <a:gd name="connsiteY3" fmla="*/ 321543 h 321543"/>
                  <a:gd name="connsiteX4" fmla="*/ 0 w 2376264"/>
                  <a:gd name="connsiteY4" fmla="*/ 0 h 321543"/>
                  <a:gd name="connsiteX0" fmla="*/ 0 w 2376264"/>
                  <a:gd name="connsiteY0" fmla="*/ 0 h 321543"/>
                  <a:gd name="connsiteX1" fmla="*/ 2376264 w 2376264"/>
                  <a:gd name="connsiteY1" fmla="*/ 0 h 321543"/>
                  <a:gd name="connsiteX2" fmla="*/ 2376264 w 2376264"/>
                  <a:gd name="connsiteY2" fmla="*/ 321543 h 321543"/>
                  <a:gd name="connsiteX3" fmla="*/ 0 w 2376264"/>
                  <a:gd name="connsiteY3" fmla="*/ 321543 h 321543"/>
                  <a:gd name="connsiteX4" fmla="*/ 0 w 2376264"/>
                  <a:gd name="connsiteY4" fmla="*/ 0 h 321543"/>
                  <a:gd name="connsiteX0" fmla="*/ 0 w 2376264"/>
                  <a:gd name="connsiteY0" fmla="*/ 0 h 321543"/>
                  <a:gd name="connsiteX1" fmla="*/ 2376264 w 2376264"/>
                  <a:gd name="connsiteY1" fmla="*/ 0 h 321543"/>
                  <a:gd name="connsiteX2" fmla="*/ 2376264 w 2376264"/>
                  <a:gd name="connsiteY2" fmla="*/ 321543 h 321543"/>
                  <a:gd name="connsiteX3" fmla="*/ 0 w 2376264"/>
                  <a:gd name="connsiteY3" fmla="*/ 321543 h 321543"/>
                  <a:gd name="connsiteX4" fmla="*/ 0 w 2376264"/>
                  <a:gd name="connsiteY4" fmla="*/ 0 h 321543"/>
                  <a:gd name="connsiteX0" fmla="*/ 0 w 2376264"/>
                  <a:gd name="connsiteY0" fmla="*/ 0 h 321543"/>
                  <a:gd name="connsiteX1" fmla="*/ 2376264 w 2376264"/>
                  <a:gd name="connsiteY1" fmla="*/ 0 h 321543"/>
                  <a:gd name="connsiteX2" fmla="*/ 2376264 w 2376264"/>
                  <a:gd name="connsiteY2" fmla="*/ 321543 h 321543"/>
                  <a:gd name="connsiteX3" fmla="*/ 0 w 2376264"/>
                  <a:gd name="connsiteY3" fmla="*/ 321543 h 321543"/>
                  <a:gd name="connsiteX4" fmla="*/ 0 w 2376264"/>
                  <a:gd name="connsiteY4" fmla="*/ 0 h 32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6264" h="321543">
                    <a:moveTo>
                      <a:pt x="0" y="0"/>
                    </a:moveTo>
                    <a:lnTo>
                      <a:pt x="2376264" y="0"/>
                    </a:lnTo>
                    <a:lnTo>
                      <a:pt x="2376264" y="321543"/>
                    </a:lnTo>
                    <a:lnTo>
                      <a:pt x="0" y="321543"/>
                    </a:lnTo>
                    <a:cubicBezTo>
                      <a:pt x="34925" y="258812"/>
                      <a:pt x="50800" y="11035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26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xmlns="" id="{303B896E-AFBB-4CED-80AE-BACD9D40BAA4}"/>
                </a:ext>
              </a:extLst>
            </p:cNvPr>
            <p:cNvGrpSpPr/>
            <p:nvPr/>
          </p:nvGrpSpPr>
          <p:grpSpPr>
            <a:xfrm>
              <a:off x="4203709" y="4329734"/>
              <a:ext cx="1681345" cy="465751"/>
              <a:chOff x="3622676" y="3492499"/>
              <a:chExt cx="2578868" cy="714375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24">
                <a:extLst>
                  <a:ext uri="{FF2B5EF4-FFF2-40B4-BE49-F238E27FC236}">
                    <a16:creationId xmlns:a16="http://schemas.microsoft.com/office/drawing/2014/main" xmlns="" id="{4A4834E8-40A2-40F8-BBC0-644FF4EA6CC4}"/>
                  </a:ext>
                </a:extLst>
              </p:cNvPr>
              <p:cNvSpPr/>
              <p:nvPr/>
            </p:nvSpPr>
            <p:spPr>
              <a:xfrm>
                <a:off x="3622676" y="3492499"/>
                <a:ext cx="2578868" cy="714375"/>
              </a:xfrm>
              <a:custGeom>
                <a:avLst/>
                <a:gdLst>
                  <a:gd name="connsiteX0" fmla="*/ 190500 w 2559050"/>
                  <a:gd name="connsiteY0" fmla="*/ 0 h 698500"/>
                  <a:gd name="connsiteX1" fmla="*/ 0 w 2559050"/>
                  <a:gd name="connsiteY1" fmla="*/ 152400 h 698500"/>
                  <a:gd name="connsiteX2" fmla="*/ 6350 w 2559050"/>
                  <a:gd name="connsiteY2" fmla="*/ 215900 h 698500"/>
                  <a:gd name="connsiteX3" fmla="*/ 2501900 w 2559050"/>
                  <a:gd name="connsiteY3" fmla="*/ 241300 h 698500"/>
                  <a:gd name="connsiteX4" fmla="*/ 2470150 w 2559050"/>
                  <a:gd name="connsiteY4" fmla="*/ 552450 h 698500"/>
                  <a:gd name="connsiteX5" fmla="*/ 76200 w 2559050"/>
                  <a:gd name="connsiteY5" fmla="*/ 565150 h 698500"/>
                  <a:gd name="connsiteX6" fmla="*/ 101600 w 2559050"/>
                  <a:gd name="connsiteY6" fmla="*/ 520700 h 698500"/>
                  <a:gd name="connsiteX7" fmla="*/ 6350 w 2559050"/>
                  <a:gd name="connsiteY7" fmla="*/ 577850 h 698500"/>
                  <a:gd name="connsiteX8" fmla="*/ 44450 w 2559050"/>
                  <a:gd name="connsiteY8" fmla="*/ 666750 h 698500"/>
                  <a:gd name="connsiteX9" fmla="*/ 2400300 w 2559050"/>
                  <a:gd name="connsiteY9" fmla="*/ 692150 h 698500"/>
                  <a:gd name="connsiteX10" fmla="*/ 2432050 w 2559050"/>
                  <a:gd name="connsiteY10" fmla="*/ 666750 h 698500"/>
                  <a:gd name="connsiteX11" fmla="*/ 2501900 w 2559050"/>
                  <a:gd name="connsiteY11" fmla="*/ 698500 h 698500"/>
                  <a:gd name="connsiteX12" fmla="*/ 2552700 w 2559050"/>
                  <a:gd name="connsiteY12" fmla="*/ 685800 h 698500"/>
                  <a:gd name="connsiteX13" fmla="*/ 2559050 w 2559050"/>
                  <a:gd name="connsiteY13" fmla="*/ 158750 h 698500"/>
                  <a:gd name="connsiteX14" fmla="*/ 2476500 w 2559050"/>
                  <a:gd name="connsiteY14" fmla="*/ 95250 h 698500"/>
                  <a:gd name="connsiteX15" fmla="*/ 520700 w 2559050"/>
                  <a:gd name="connsiteY15" fmla="*/ 184150 h 698500"/>
                  <a:gd name="connsiteX16" fmla="*/ 190500 w 2559050"/>
                  <a:gd name="connsiteY16" fmla="*/ 0 h 698500"/>
                  <a:gd name="connsiteX0" fmla="*/ 190500 w 2559050"/>
                  <a:gd name="connsiteY0" fmla="*/ 0 h 698500"/>
                  <a:gd name="connsiteX1" fmla="*/ 0 w 2559050"/>
                  <a:gd name="connsiteY1" fmla="*/ 152400 h 698500"/>
                  <a:gd name="connsiteX2" fmla="*/ 19050 w 2559050"/>
                  <a:gd name="connsiteY2" fmla="*/ 241300 h 698500"/>
                  <a:gd name="connsiteX3" fmla="*/ 2501900 w 2559050"/>
                  <a:gd name="connsiteY3" fmla="*/ 241300 h 698500"/>
                  <a:gd name="connsiteX4" fmla="*/ 2470150 w 2559050"/>
                  <a:gd name="connsiteY4" fmla="*/ 552450 h 698500"/>
                  <a:gd name="connsiteX5" fmla="*/ 76200 w 2559050"/>
                  <a:gd name="connsiteY5" fmla="*/ 565150 h 698500"/>
                  <a:gd name="connsiteX6" fmla="*/ 101600 w 2559050"/>
                  <a:gd name="connsiteY6" fmla="*/ 520700 h 698500"/>
                  <a:gd name="connsiteX7" fmla="*/ 6350 w 2559050"/>
                  <a:gd name="connsiteY7" fmla="*/ 577850 h 698500"/>
                  <a:gd name="connsiteX8" fmla="*/ 44450 w 2559050"/>
                  <a:gd name="connsiteY8" fmla="*/ 666750 h 698500"/>
                  <a:gd name="connsiteX9" fmla="*/ 2400300 w 2559050"/>
                  <a:gd name="connsiteY9" fmla="*/ 692150 h 698500"/>
                  <a:gd name="connsiteX10" fmla="*/ 2432050 w 2559050"/>
                  <a:gd name="connsiteY10" fmla="*/ 666750 h 698500"/>
                  <a:gd name="connsiteX11" fmla="*/ 2501900 w 2559050"/>
                  <a:gd name="connsiteY11" fmla="*/ 698500 h 698500"/>
                  <a:gd name="connsiteX12" fmla="*/ 2552700 w 2559050"/>
                  <a:gd name="connsiteY12" fmla="*/ 685800 h 698500"/>
                  <a:gd name="connsiteX13" fmla="*/ 2559050 w 2559050"/>
                  <a:gd name="connsiteY13" fmla="*/ 158750 h 698500"/>
                  <a:gd name="connsiteX14" fmla="*/ 2476500 w 2559050"/>
                  <a:gd name="connsiteY14" fmla="*/ 95250 h 698500"/>
                  <a:gd name="connsiteX15" fmla="*/ 520700 w 2559050"/>
                  <a:gd name="connsiteY15" fmla="*/ 184150 h 698500"/>
                  <a:gd name="connsiteX16" fmla="*/ 190500 w 2559050"/>
                  <a:gd name="connsiteY16" fmla="*/ 0 h 698500"/>
                  <a:gd name="connsiteX0" fmla="*/ 184150 w 2552700"/>
                  <a:gd name="connsiteY0" fmla="*/ 0 h 698500"/>
                  <a:gd name="connsiteX1" fmla="*/ 9525 w 2552700"/>
                  <a:gd name="connsiteY1" fmla="*/ 152400 h 698500"/>
                  <a:gd name="connsiteX2" fmla="*/ 12700 w 2552700"/>
                  <a:gd name="connsiteY2" fmla="*/ 241300 h 698500"/>
                  <a:gd name="connsiteX3" fmla="*/ 2495550 w 2552700"/>
                  <a:gd name="connsiteY3" fmla="*/ 241300 h 698500"/>
                  <a:gd name="connsiteX4" fmla="*/ 2463800 w 2552700"/>
                  <a:gd name="connsiteY4" fmla="*/ 552450 h 698500"/>
                  <a:gd name="connsiteX5" fmla="*/ 69850 w 2552700"/>
                  <a:gd name="connsiteY5" fmla="*/ 565150 h 698500"/>
                  <a:gd name="connsiteX6" fmla="*/ 95250 w 2552700"/>
                  <a:gd name="connsiteY6" fmla="*/ 520700 h 698500"/>
                  <a:gd name="connsiteX7" fmla="*/ 0 w 2552700"/>
                  <a:gd name="connsiteY7" fmla="*/ 577850 h 698500"/>
                  <a:gd name="connsiteX8" fmla="*/ 38100 w 2552700"/>
                  <a:gd name="connsiteY8" fmla="*/ 666750 h 698500"/>
                  <a:gd name="connsiteX9" fmla="*/ 2393950 w 2552700"/>
                  <a:gd name="connsiteY9" fmla="*/ 692150 h 698500"/>
                  <a:gd name="connsiteX10" fmla="*/ 2425700 w 2552700"/>
                  <a:gd name="connsiteY10" fmla="*/ 666750 h 698500"/>
                  <a:gd name="connsiteX11" fmla="*/ 2495550 w 2552700"/>
                  <a:gd name="connsiteY11" fmla="*/ 698500 h 698500"/>
                  <a:gd name="connsiteX12" fmla="*/ 2546350 w 2552700"/>
                  <a:gd name="connsiteY12" fmla="*/ 685800 h 698500"/>
                  <a:gd name="connsiteX13" fmla="*/ 2552700 w 2552700"/>
                  <a:gd name="connsiteY13" fmla="*/ 158750 h 698500"/>
                  <a:gd name="connsiteX14" fmla="*/ 2470150 w 2552700"/>
                  <a:gd name="connsiteY14" fmla="*/ 95250 h 698500"/>
                  <a:gd name="connsiteX15" fmla="*/ 514350 w 2552700"/>
                  <a:gd name="connsiteY15" fmla="*/ 184150 h 698500"/>
                  <a:gd name="connsiteX16" fmla="*/ 184150 w 2552700"/>
                  <a:gd name="connsiteY16" fmla="*/ 0 h 698500"/>
                  <a:gd name="connsiteX0" fmla="*/ 184150 w 2571750"/>
                  <a:gd name="connsiteY0" fmla="*/ 0 h 698500"/>
                  <a:gd name="connsiteX1" fmla="*/ 9525 w 2571750"/>
                  <a:gd name="connsiteY1" fmla="*/ 152400 h 698500"/>
                  <a:gd name="connsiteX2" fmla="*/ 12700 w 2571750"/>
                  <a:gd name="connsiteY2" fmla="*/ 241300 h 698500"/>
                  <a:gd name="connsiteX3" fmla="*/ 2495550 w 2571750"/>
                  <a:gd name="connsiteY3" fmla="*/ 241300 h 698500"/>
                  <a:gd name="connsiteX4" fmla="*/ 2463800 w 2571750"/>
                  <a:gd name="connsiteY4" fmla="*/ 552450 h 698500"/>
                  <a:gd name="connsiteX5" fmla="*/ 69850 w 2571750"/>
                  <a:gd name="connsiteY5" fmla="*/ 565150 h 698500"/>
                  <a:gd name="connsiteX6" fmla="*/ 95250 w 2571750"/>
                  <a:gd name="connsiteY6" fmla="*/ 520700 h 698500"/>
                  <a:gd name="connsiteX7" fmla="*/ 0 w 2571750"/>
                  <a:gd name="connsiteY7" fmla="*/ 577850 h 698500"/>
                  <a:gd name="connsiteX8" fmla="*/ 38100 w 2571750"/>
                  <a:gd name="connsiteY8" fmla="*/ 666750 h 698500"/>
                  <a:gd name="connsiteX9" fmla="*/ 2393950 w 2571750"/>
                  <a:gd name="connsiteY9" fmla="*/ 692150 h 698500"/>
                  <a:gd name="connsiteX10" fmla="*/ 2425700 w 2571750"/>
                  <a:gd name="connsiteY10" fmla="*/ 666750 h 698500"/>
                  <a:gd name="connsiteX11" fmla="*/ 2495550 w 2571750"/>
                  <a:gd name="connsiteY11" fmla="*/ 698500 h 698500"/>
                  <a:gd name="connsiteX12" fmla="*/ 2546350 w 2571750"/>
                  <a:gd name="connsiteY12" fmla="*/ 685800 h 698500"/>
                  <a:gd name="connsiteX13" fmla="*/ 2571750 w 2571750"/>
                  <a:gd name="connsiteY13" fmla="*/ 193675 h 698500"/>
                  <a:gd name="connsiteX14" fmla="*/ 2470150 w 2571750"/>
                  <a:gd name="connsiteY14" fmla="*/ 95250 h 698500"/>
                  <a:gd name="connsiteX15" fmla="*/ 514350 w 2571750"/>
                  <a:gd name="connsiteY15" fmla="*/ 184150 h 698500"/>
                  <a:gd name="connsiteX16" fmla="*/ 184150 w 2571750"/>
                  <a:gd name="connsiteY16" fmla="*/ 0 h 698500"/>
                  <a:gd name="connsiteX0" fmla="*/ 184150 w 2555875"/>
                  <a:gd name="connsiteY0" fmla="*/ 0 h 698500"/>
                  <a:gd name="connsiteX1" fmla="*/ 9525 w 2555875"/>
                  <a:gd name="connsiteY1" fmla="*/ 152400 h 698500"/>
                  <a:gd name="connsiteX2" fmla="*/ 12700 w 2555875"/>
                  <a:gd name="connsiteY2" fmla="*/ 241300 h 698500"/>
                  <a:gd name="connsiteX3" fmla="*/ 2495550 w 2555875"/>
                  <a:gd name="connsiteY3" fmla="*/ 241300 h 698500"/>
                  <a:gd name="connsiteX4" fmla="*/ 2463800 w 2555875"/>
                  <a:gd name="connsiteY4" fmla="*/ 552450 h 698500"/>
                  <a:gd name="connsiteX5" fmla="*/ 69850 w 2555875"/>
                  <a:gd name="connsiteY5" fmla="*/ 565150 h 698500"/>
                  <a:gd name="connsiteX6" fmla="*/ 95250 w 2555875"/>
                  <a:gd name="connsiteY6" fmla="*/ 520700 h 698500"/>
                  <a:gd name="connsiteX7" fmla="*/ 0 w 2555875"/>
                  <a:gd name="connsiteY7" fmla="*/ 577850 h 698500"/>
                  <a:gd name="connsiteX8" fmla="*/ 38100 w 2555875"/>
                  <a:gd name="connsiteY8" fmla="*/ 666750 h 698500"/>
                  <a:gd name="connsiteX9" fmla="*/ 2393950 w 2555875"/>
                  <a:gd name="connsiteY9" fmla="*/ 692150 h 698500"/>
                  <a:gd name="connsiteX10" fmla="*/ 2425700 w 2555875"/>
                  <a:gd name="connsiteY10" fmla="*/ 666750 h 698500"/>
                  <a:gd name="connsiteX11" fmla="*/ 2495550 w 2555875"/>
                  <a:gd name="connsiteY11" fmla="*/ 698500 h 698500"/>
                  <a:gd name="connsiteX12" fmla="*/ 2546350 w 2555875"/>
                  <a:gd name="connsiteY12" fmla="*/ 685800 h 698500"/>
                  <a:gd name="connsiteX13" fmla="*/ 2555875 w 2555875"/>
                  <a:gd name="connsiteY13" fmla="*/ 171450 h 698500"/>
                  <a:gd name="connsiteX14" fmla="*/ 2470150 w 2555875"/>
                  <a:gd name="connsiteY14" fmla="*/ 95250 h 698500"/>
                  <a:gd name="connsiteX15" fmla="*/ 514350 w 2555875"/>
                  <a:gd name="connsiteY15" fmla="*/ 184150 h 698500"/>
                  <a:gd name="connsiteX16" fmla="*/ 184150 w 2555875"/>
                  <a:gd name="connsiteY16" fmla="*/ 0 h 698500"/>
                  <a:gd name="connsiteX0" fmla="*/ 184150 w 2562506"/>
                  <a:gd name="connsiteY0" fmla="*/ 0 h 698500"/>
                  <a:gd name="connsiteX1" fmla="*/ 9525 w 2562506"/>
                  <a:gd name="connsiteY1" fmla="*/ 152400 h 698500"/>
                  <a:gd name="connsiteX2" fmla="*/ 12700 w 2562506"/>
                  <a:gd name="connsiteY2" fmla="*/ 241300 h 698500"/>
                  <a:gd name="connsiteX3" fmla="*/ 2495550 w 2562506"/>
                  <a:gd name="connsiteY3" fmla="*/ 241300 h 698500"/>
                  <a:gd name="connsiteX4" fmla="*/ 2463800 w 2562506"/>
                  <a:gd name="connsiteY4" fmla="*/ 552450 h 698500"/>
                  <a:gd name="connsiteX5" fmla="*/ 69850 w 2562506"/>
                  <a:gd name="connsiteY5" fmla="*/ 565150 h 698500"/>
                  <a:gd name="connsiteX6" fmla="*/ 95250 w 2562506"/>
                  <a:gd name="connsiteY6" fmla="*/ 520700 h 698500"/>
                  <a:gd name="connsiteX7" fmla="*/ 0 w 2562506"/>
                  <a:gd name="connsiteY7" fmla="*/ 577850 h 698500"/>
                  <a:gd name="connsiteX8" fmla="*/ 38100 w 2562506"/>
                  <a:gd name="connsiteY8" fmla="*/ 666750 h 698500"/>
                  <a:gd name="connsiteX9" fmla="*/ 2393950 w 2562506"/>
                  <a:gd name="connsiteY9" fmla="*/ 692150 h 698500"/>
                  <a:gd name="connsiteX10" fmla="*/ 2425700 w 2562506"/>
                  <a:gd name="connsiteY10" fmla="*/ 666750 h 698500"/>
                  <a:gd name="connsiteX11" fmla="*/ 2495550 w 2562506"/>
                  <a:gd name="connsiteY11" fmla="*/ 698500 h 698500"/>
                  <a:gd name="connsiteX12" fmla="*/ 2562225 w 2562506"/>
                  <a:gd name="connsiteY12" fmla="*/ 685800 h 698500"/>
                  <a:gd name="connsiteX13" fmla="*/ 2555875 w 2562506"/>
                  <a:gd name="connsiteY13" fmla="*/ 171450 h 698500"/>
                  <a:gd name="connsiteX14" fmla="*/ 2470150 w 2562506"/>
                  <a:gd name="connsiteY14" fmla="*/ 95250 h 698500"/>
                  <a:gd name="connsiteX15" fmla="*/ 514350 w 2562506"/>
                  <a:gd name="connsiteY15" fmla="*/ 184150 h 698500"/>
                  <a:gd name="connsiteX16" fmla="*/ 184150 w 2562506"/>
                  <a:gd name="connsiteY16" fmla="*/ 0 h 698500"/>
                  <a:gd name="connsiteX0" fmla="*/ 184150 w 2562506"/>
                  <a:gd name="connsiteY0" fmla="*/ 0 h 692150"/>
                  <a:gd name="connsiteX1" fmla="*/ 9525 w 2562506"/>
                  <a:gd name="connsiteY1" fmla="*/ 152400 h 692150"/>
                  <a:gd name="connsiteX2" fmla="*/ 12700 w 2562506"/>
                  <a:gd name="connsiteY2" fmla="*/ 241300 h 692150"/>
                  <a:gd name="connsiteX3" fmla="*/ 2495550 w 2562506"/>
                  <a:gd name="connsiteY3" fmla="*/ 241300 h 692150"/>
                  <a:gd name="connsiteX4" fmla="*/ 2463800 w 2562506"/>
                  <a:gd name="connsiteY4" fmla="*/ 552450 h 692150"/>
                  <a:gd name="connsiteX5" fmla="*/ 69850 w 2562506"/>
                  <a:gd name="connsiteY5" fmla="*/ 565150 h 692150"/>
                  <a:gd name="connsiteX6" fmla="*/ 95250 w 2562506"/>
                  <a:gd name="connsiteY6" fmla="*/ 520700 h 692150"/>
                  <a:gd name="connsiteX7" fmla="*/ 0 w 2562506"/>
                  <a:gd name="connsiteY7" fmla="*/ 577850 h 692150"/>
                  <a:gd name="connsiteX8" fmla="*/ 38100 w 2562506"/>
                  <a:gd name="connsiteY8" fmla="*/ 666750 h 692150"/>
                  <a:gd name="connsiteX9" fmla="*/ 2393950 w 2562506"/>
                  <a:gd name="connsiteY9" fmla="*/ 692150 h 692150"/>
                  <a:gd name="connsiteX10" fmla="*/ 2425700 w 2562506"/>
                  <a:gd name="connsiteY10" fmla="*/ 666750 h 692150"/>
                  <a:gd name="connsiteX11" fmla="*/ 2479675 w 2562506"/>
                  <a:gd name="connsiteY11" fmla="*/ 692150 h 692150"/>
                  <a:gd name="connsiteX12" fmla="*/ 2562225 w 2562506"/>
                  <a:gd name="connsiteY12" fmla="*/ 685800 h 692150"/>
                  <a:gd name="connsiteX13" fmla="*/ 2555875 w 2562506"/>
                  <a:gd name="connsiteY13" fmla="*/ 171450 h 692150"/>
                  <a:gd name="connsiteX14" fmla="*/ 2470150 w 2562506"/>
                  <a:gd name="connsiteY14" fmla="*/ 95250 h 692150"/>
                  <a:gd name="connsiteX15" fmla="*/ 514350 w 2562506"/>
                  <a:gd name="connsiteY15" fmla="*/ 184150 h 692150"/>
                  <a:gd name="connsiteX16" fmla="*/ 184150 w 2562506"/>
                  <a:gd name="connsiteY16" fmla="*/ 0 h 692150"/>
                  <a:gd name="connsiteX0" fmla="*/ 184150 w 2562506"/>
                  <a:gd name="connsiteY0" fmla="*/ 0 h 692150"/>
                  <a:gd name="connsiteX1" fmla="*/ 9525 w 2562506"/>
                  <a:gd name="connsiteY1" fmla="*/ 152400 h 692150"/>
                  <a:gd name="connsiteX2" fmla="*/ 12700 w 2562506"/>
                  <a:gd name="connsiteY2" fmla="*/ 241300 h 692150"/>
                  <a:gd name="connsiteX3" fmla="*/ 2495550 w 2562506"/>
                  <a:gd name="connsiteY3" fmla="*/ 241300 h 692150"/>
                  <a:gd name="connsiteX4" fmla="*/ 2463800 w 2562506"/>
                  <a:gd name="connsiteY4" fmla="*/ 552450 h 692150"/>
                  <a:gd name="connsiteX5" fmla="*/ 69850 w 2562506"/>
                  <a:gd name="connsiteY5" fmla="*/ 565150 h 692150"/>
                  <a:gd name="connsiteX6" fmla="*/ 95250 w 2562506"/>
                  <a:gd name="connsiteY6" fmla="*/ 520700 h 692150"/>
                  <a:gd name="connsiteX7" fmla="*/ 0 w 2562506"/>
                  <a:gd name="connsiteY7" fmla="*/ 577850 h 692150"/>
                  <a:gd name="connsiteX8" fmla="*/ 38100 w 2562506"/>
                  <a:gd name="connsiteY8" fmla="*/ 666750 h 692150"/>
                  <a:gd name="connsiteX9" fmla="*/ 2393950 w 2562506"/>
                  <a:gd name="connsiteY9" fmla="*/ 692150 h 692150"/>
                  <a:gd name="connsiteX10" fmla="*/ 2435225 w 2562506"/>
                  <a:gd name="connsiteY10" fmla="*/ 666750 h 692150"/>
                  <a:gd name="connsiteX11" fmla="*/ 2479675 w 2562506"/>
                  <a:gd name="connsiteY11" fmla="*/ 692150 h 692150"/>
                  <a:gd name="connsiteX12" fmla="*/ 2562225 w 2562506"/>
                  <a:gd name="connsiteY12" fmla="*/ 685800 h 692150"/>
                  <a:gd name="connsiteX13" fmla="*/ 2555875 w 2562506"/>
                  <a:gd name="connsiteY13" fmla="*/ 171450 h 692150"/>
                  <a:gd name="connsiteX14" fmla="*/ 2470150 w 2562506"/>
                  <a:gd name="connsiteY14" fmla="*/ 95250 h 692150"/>
                  <a:gd name="connsiteX15" fmla="*/ 514350 w 2562506"/>
                  <a:gd name="connsiteY15" fmla="*/ 184150 h 692150"/>
                  <a:gd name="connsiteX16" fmla="*/ 184150 w 2562506"/>
                  <a:gd name="connsiteY16" fmla="*/ 0 h 692150"/>
                  <a:gd name="connsiteX0" fmla="*/ 184150 w 2562506"/>
                  <a:gd name="connsiteY0" fmla="*/ 0 h 692150"/>
                  <a:gd name="connsiteX1" fmla="*/ 9525 w 2562506"/>
                  <a:gd name="connsiteY1" fmla="*/ 152400 h 692150"/>
                  <a:gd name="connsiteX2" fmla="*/ 12700 w 2562506"/>
                  <a:gd name="connsiteY2" fmla="*/ 241300 h 692150"/>
                  <a:gd name="connsiteX3" fmla="*/ 2495550 w 2562506"/>
                  <a:gd name="connsiteY3" fmla="*/ 241300 h 692150"/>
                  <a:gd name="connsiteX4" fmla="*/ 2463800 w 2562506"/>
                  <a:gd name="connsiteY4" fmla="*/ 552450 h 692150"/>
                  <a:gd name="connsiteX5" fmla="*/ 69850 w 2562506"/>
                  <a:gd name="connsiteY5" fmla="*/ 565150 h 692150"/>
                  <a:gd name="connsiteX6" fmla="*/ 95250 w 2562506"/>
                  <a:gd name="connsiteY6" fmla="*/ 520700 h 692150"/>
                  <a:gd name="connsiteX7" fmla="*/ 0 w 2562506"/>
                  <a:gd name="connsiteY7" fmla="*/ 577850 h 692150"/>
                  <a:gd name="connsiteX8" fmla="*/ 9525 w 2562506"/>
                  <a:gd name="connsiteY8" fmla="*/ 688975 h 692150"/>
                  <a:gd name="connsiteX9" fmla="*/ 2393950 w 2562506"/>
                  <a:gd name="connsiteY9" fmla="*/ 692150 h 692150"/>
                  <a:gd name="connsiteX10" fmla="*/ 2435225 w 2562506"/>
                  <a:gd name="connsiteY10" fmla="*/ 666750 h 692150"/>
                  <a:gd name="connsiteX11" fmla="*/ 2479675 w 2562506"/>
                  <a:gd name="connsiteY11" fmla="*/ 692150 h 692150"/>
                  <a:gd name="connsiteX12" fmla="*/ 2562225 w 2562506"/>
                  <a:gd name="connsiteY12" fmla="*/ 685800 h 692150"/>
                  <a:gd name="connsiteX13" fmla="*/ 2555875 w 2562506"/>
                  <a:gd name="connsiteY13" fmla="*/ 171450 h 692150"/>
                  <a:gd name="connsiteX14" fmla="*/ 2470150 w 2562506"/>
                  <a:gd name="connsiteY14" fmla="*/ 95250 h 692150"/>
                  <a:gd name="connsiteX15" fmla="*/ 514350 w 2562506"/>
                  <a:gd name="connsiteY15" fmla="*/ 184150 h 692150"/>
                  <a:gd name="connsiteX16" fmla="*/ 184150 w 2562506"/>
                  <a:gd name="connsiteY16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92375 w 2559331"/>
                  <a:gd name="connsiteY3" fmla="*/ 241300 h 692150"/>
                  <a:gd name="connsiteX4" fmla="*/ 2460625 w 2559331"/>
                  <a:gd name="connsiteY4" fmla="*/ 552450 h 692150"/>
                  <a:gd name="connsiteX5" fmla="*/ 66675 w 2559331"/>
                  <a:gd name="connsiteY5" fmla="*/ 565150 h 692150"/>
                  <a:gd name="connsiteX6" fmla="*/ 92075 w 2559331"/>
                  <a:gd name="connsiteY6" fmla="*/ 520700 h 692150"/>
                  <a:gd name="connsiteX7" fmla="*/ 0 w 2559331"/>
                  <a:gd name="connsiteY7" fmla="*/ 593725 h 692150"/>
                  <a:gd name="connsiteX8" fmla="*/ 6350 w 2559331"/>
                  <a:gd name="connsiteY8" fmla="*/ 688975 h 692150"/>
                  <a:gd name="connsiteX9" fmla="*/ 2390775 w 2559331"/>
                  <a:gd name="connsiteY9" fmla="*/ 692150 h 692150"/>
                  <a:gd name="connsiteX10" fmla="*/ 2432050 w 2559331"/>
                  <a:gd name="connsiteY10" fmla="*/ 666750 h 692150"/>
                  <a:gd name="connsiteX11" fmla="*/ 2476500 w 2559331"/>
                  <a:gd name="connsiteY11" fmla="*/ 692150 h 692150"/>
                  <a:gd name="connsiteX12" fmla="*/ 2559050 w 2559331"/>
                  <a:gd name="connsiteY12" fmla="*/ 685800 h 692150"/>
                  <a:gd name="connsiteX13" fmla="*/ 2552700 w 2559331"/>
                  <a:gd name="connsiteY13" fmla="*/ 171450 h 692150"/>
                  <a:gd name="connsiteX14" fmla="*/ 2466975 w 2559331"/>
                  <a:gd name="connsiteY14" fmla="*/ 95250 h 692150"/>
                  <a:gd name="connsiteX15" fmla="*/ 511175 w 2559331"/>
                  <a:gd name="connsiteY15" fmla="*/ 184150 h 692150"/>
                  <a:gd name="connsiteX16" fmla="*/ 180975 w 2559331"/>
                  <a:gd name="connsiteY16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92375 w 2559331"/>
                  <a:gd name="connsiteY3" fmla="*/ 241300 h 692150"/>
                  <a:gd name="connsiteX4" fmla="*/ 246062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32050 w 2559331"/>
                  <a:gd name="connsiteY11" fmla="*/ 666750 h 692150"/>
                  <a:gd name="connsiteX12" fmla="*/ 2476500 w 2559331"/>
                  <a:gd name="connsiteY12" fmla="*/ 692150 h 692150"/>
                  <a:gd name="connsiteX13" fmla="*/ 2559050 w 2559331"/>
                  <a:gd name="connsiteY13" fmla="*/ 685800 h 692150"/>
                  <a:gd name="connsiteX14" fmla="*/ 2552700 w 2559331"/>
                  <a:gd name="connsiteY14" fmla="*/ 171450 h 692150"/>
                  <a:gd name="connsiteX15" fmla="*/ 2466975 w 2559331"/>
                  <a:gd name="connsiteY15" fmla="*/ 95250 h 692150"/>
                  <a:gd name="connsiteX16" fmla="*/ 511175 w 2559331"/>
                  <a:gd name="connsiteY16" fmla="*/ 184150 h 692150"/>
                  <a:gd name="connsiteX17" fmla="*/ 180975 w 2559331"/>
                  <a:gd name="connsiteY17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6062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32050 w 2559331"/>
                  <a:gd name="connsiteY11" fmla="*/ 666750 h 692150"/>
                  <a:gd name="connsiteX12" fmla="*/ 2476500 w 2559331"/>
                  <a:gd name="connsiteY12" fmla="*/ 692150 h 692150"/>
                  <a:gd name="connsiteX13" fmla="*/ 2559050 w 2559331"/>
                  <a:gd name="connsiteY13" fmla="*/ 685800 h 692150"/>
                  <a:gd name="connsiteX14" fmla="*/ 2552700 w 2559331"/>
                  <a:gd name="connsiteY14" fmla="*/ 171450 h 692150"/>
                  <a:gd name="connsiteX15" fmla="*/ 2466975 w 2559331"/>
                  <a:gd name="connsiteY15" fmla="*/ 95250 h 692150"/>
                  <a:gd name="connsiteX16" fmla="*/ 511175 w 2559331"/>
                  <a:gd name="connsiteY16" fmla="*/ 184150 h 692150"/>
                  <a:gd name="connsiteX17" fmla="*/ 180975 w 2559331"/>
                  <a:gd name="connsiteY17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5427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32050 w 2559331"/>
                  <a:gd name="connsiteY11" fmla="*/ 666750 h 692150"/>
                  <a:gd name="connsiteX12" fmla="*/ 2476500 w 2559331"/>
                  <a:gd name="connsiteY12" fmla="*/ 692150 h 692150"/>
                  <a:gd name="connsiteX13" fmla="*/ 2559050 w 2559331"/>
                  <a:gd name="connsiteY13" fmla="*/ 685800 h 692150"/>
                  <a:gd name="connsiteX14" fmla="*/ 2552700 w 2559331"/>
                  <a:gd name="connsiteY14" fmla="*/ 171450 h 692150"/>
                  <a:gd name="connsiteX15" fmla="*/ 2466975 w 2559331"/>
                  <a:gd name="connsiteY15" fmla="*/ 95250 h 692150"/>
                  <a:gd name="connsiteX16" fmla="*/ 511175 w 2559331"/>
                  <a:gd name="connsiteY16" fmla="*/ 184150 h 692150"/>
                  <a:gd name="connsiteX17" fmla="*/ 180975 w 2559331"/>
                  <a:gd name="connsiteY17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5427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32050 w 2559331"/>
                  <a:gd name="connsiteY11" fmla="*/ 666750 h 692150"/>
                  <a:gd name="connsiteX12" fmla="*/ 2476500 w 2559331"/>
                  <a:gd name="connsiteY12" fmla="*/ 692150 h 692150"/>
                  <a:gd name="connsiteX13" fmla="*/ 2559050 w 2559331"/>
                  <a:gd name="connsiteY13" fmla="*/ 685800 h 692150"/>
                  <a:gd name="connsiteX14" fmla="*/ 2552700 w 2559331"/>
                  <a:gd name="connsiteY14" fmla="*/ 171450 h 692150"/>
                  <a:gd name="connsiteX15" fmla="*/ 2466975 w 2559331"/>
                  <a:gd name="connsiteY15" fmla="*/ 95250 h 692150"/>
                  <a:gd name="connsiteX16" fmla="*/ 511175 w 2559331"/>
                  <a:gd name="connsiteY16" fmla="*/ 184150 h 692150"/>
                  <a:gd name="connsiteX17" fmla="*/ 180975 w 2559331"/>
                  <a:gd name="connsiteY17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5427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476500 w 2559331"/>
                  <a:gd name="connsiteY11" fmla="*/ 692150 h 692150"/>
                  <a:gd name="connsiteX12" fmla="*/ 2559050 w 2559331"/>
                  <a:gd name="connsiteY12" fmla="*/ 685800 h 692150"/>
                  <a:gd name="connsiteX13" fmla="*/ 2552700 w 2559331"/>
                  <a:gd name="connsiteY13" fmla="*/ 171450 h 692150"/>
                  <a:gd name="connsiteX14" fmla="*/ 2466975 w 2559331"/>
                  <a:gd name="connsiteY14" fmla="*/ 95250 h 692150"/>
                  <a:gd name="connsiteX15" fmla="*/ 511175 w 2559331"/>
                  <a:gd name="connsiteY15" fmla="*/ 184150 h 692150"/>
                  <a:gd name="connsiteX16" fmla="*/ 180975 w 2559331"/>
                  <a:gd name="connsiteY16" fmla="*/ 0 h 692150"/>
                  <a:gd name="connsiteX0" fmla="*/ 180975 w 2559331"/>
                  <a:gd name="connsiteY0" fmla="*/ 0 h 692150"/>
                  <a:gd name="connsiteX1" fmla="*/ 6350 w 2559331"/>
                  <a:gd name="connsiteY1" fmla="*/ 152400 h 692150"/>
                  <a:gd name="connsiteX2" fmla="*/ 9525 w 2559331"/>
                  <a:gd name="connsiteY2" fmla="*/ 241300 h 692150"/>
                  <a:gd name="connsiteX3" fmla="*/ 2454275 w 2559331"/>
                  <a:gd name="connsiteY3" fmla="*/ 234950 h 692150"/>
                  <a:gd name="connsiteX4" fmla="*/ 2454275 w 2559331"/>
                  <a:gd name="connsiteY4" fmla="*/ 552450 h 692150"/>
                  <a:gd name="connsiteX5" fmla="*/ 66675 w 2559331"/>
                  <a:gd name="connsiteY5" fmla="*/ 565150 h 692150"/>
                  <a:gd name="connsiteX6" fmla="*/ 88900 w 2559331"/>
                  <a:gd name="connsiteY6" fmla="*/ 568325 h 692150"/>
                  <a:gd name="connsiteX7" fmla="*/ 92075 w 2559331"/>
                  <a:gd name="connsiteY7" fmla="*/ 520700 h 692150"/>
                  <a:gd name="connsiteX8" fmla="*/ 0 w 2559331"/>
                  <a:gd name="connsiteY8" fmla="*/ 593725 h 692150"/>
                  <a:gd name="connsiteX9" fmla="*/ 6350 w 2559331"/>
                  <a:gd name="connsiteY9" fmla="*/ 688975 h 692150"/>
                  <a:gd name="connsiteX10" fmla="*/ 2390775 w 2559331"/>
                  <a:gd name="connsiteY10" fmla="*/ 692150 h 692150"/>
                  <a:gd name="connsiteX11" fmla="*/ 2559050 w 2559331"/>
                  <a:gd name="connsiteY11" fmla="*/ 685800 h 692150"/>
                  <a:gd name="connsiteX12" fmla="*/ 2552700 w 2559331"/>
                  <a:gd name="connsiteY12" fmla="*/ 171450 h 692150"/>
                  <a:gd name="connsiteX13" fmla="*/ 2466975 w 2559331"/>
                  <a:gd name="connsiteY13" fmla="*/ 95250 h 692150"/>
                  <a:gd name="connsiteX14" fmla="*/ 511175 w 2559331"/>
                  <a:gd name="connsiteY14" fmla="*/ 184150 h 692150"/>
                  <a:gd name="connsiteX15" fmla="*/ 180975 w 2559331"/>
                  <a:gd name="connsiteY15" fmla="*/ 0 h 692150"/>
                  <a:gd name="connsiteX0" fmla="*/ 180975 w 2559331"/>
                  <a:gd name="connsiteY0" fmla="*/ 0 h 688975"/>
                  <a:gd name="connsiteX1" fmla="*/ 6350 w 2559331"/>
                  <a:gd name="connsiteY1" fmla="*/ 152400 h 688975"/>
                  <a:gd name="connsiteX2" fmla="*/ 9525 w 2559331"/>
                  <a:gd name="connsiteY2" fmla="*/ 241300 h 688975"/>
                  <a:gd name="connsiteX3" fmla="*/ 2454275 w 2559331"/>
                  <a:gd name="connsiteY3" fmla="*/ 234950 h 688975"/>
                  <a:gd name="connsiteX4" fmla="*/ 2454275 w 2559331"/>
                  <a:gd name="connsiteY4" fmla="*/ 552450 h 688975"/>
                  <a:gd name="connsiteX5" fmla="*/ 66675 w 2559331"/>
                  <a:gd name="connsiteY5" fmla="*/ 565150 h 688975"/>
                  <a:gd name="connsiteX6" fmla="*/ 88900 w 2559331"/>
                  <a:gd name="connsiteY6" fmla="*/ 568325 h 688975"/>
                  <a:gd name="connsiteX7" fmla="*/ 92075 w 2559331"/>
                  <a:gd name="connsiteY7" fmla="*/ 520700 h 688975"/>
                  <a:gd name="connsiteX8" fmla="*/ 0 w 2559331"/>
                  <a:gd name="connsiteY8" fmla="*/ 593725 h 688975"/>
                  <a:gd name="connsiteX9" fmla="*/ 6350 w 2559331"/>
                  <a:gd name="connsiteY9" fmla="*/ 688975 h 688975"/>
                  <a:gd name="connsiteX10" fmla="*/ 2559050 w 2559331"/>
                  <a:gd name="connsiteY10" fmla="*/ 685800 h 688975"/>
                  <a:gd name="connsiteX11" fmla="*/ 2552700 w 2559331"/>
                  <a:gd name="connsiteY11" fmla="*/ 171450 h 688975"/>
                  <a:gd name="connsiteX12" fmla="*/ 2466975 w 2559331"/>
                  <a:gd name="connsiteY12" fmla="*/ 95250 h 688975"/>
                  <a:gd name="connsiteX13" fmla="*/ 511175 w 2559331"/>
                  <a:gd name="connsiteY13" fmla="*/ 184150 h 688975"/>
                  <a:gd name="connsiteX14" fmla="*/ 180975 w 2559331"/>
                  <a:gd name="connsiteY14" fmla="*/ 0 h 688975"/>
                  <a:gd name="connsiteX0" fmla="*/ 180975 w 2572231"/>
                  <a:gd name="connsiteY0" fmla="*/ 0 h 688975"/>
                  <a:gd name="connsiteX1" fmla="*/ 6350 w 2572231"/>
                  <a:gd name="connsiteY1" fmla="*/ 152400 h 688975"/>
                  <a:gd name="connsiteX2" fmla="*/ 9525 w 2572231"/>
                  <a:gd name="connsiteY2" fmla="*/ 241300 h 688975"/>
                  <a:gd name="connsiteX3" fmla="*/ 2454275 w 2572231"/>
                  <a:gd name="connsiteY3" fmla="*/ 234950 h 688975"/>
                  <a:gd name="connsiteX4" fmla="*/ 2454275 w 2572231"/>
                  <a:gd name="connsiteY4" fmla="*/ 552450 h 688975"/>
                  <a:gd name="connsiteX5" fmla="*/ 66675 w 2572231"/>
                  <a:gd name="connsiteY5" fmla="*/ 565150 h 688975"/>
                  <a:gd name="connsiteX6" fmla="*/ 88900 w 2572231"/>
                  <a:gd name="connsiteY6" fmla="*/ 568325 h 688975"/>
                  <a:gd name="connsiteX7" fmla="*/ 92075 w 2572231"/>
                  <a:gd name="connsiteY7" fmla="*/ 520700 h 688975"/>
                  <a:gd name="connsiteX8" fmla="*/ 0 w 2572231"/>
                  <a:gd name="connsiteY8" fmla="*/ 593725 h 688975"/>
                  <a:gd name="connsiteX9" fmla="*/ 6350 w 2572231"/>
                  <a:gd name="connsiteY9" fmla="*/ 688975 h 688975"/>
                  <a:gd name="connsiteX10" fmla="*/ 2559050 w 2572231"/>
                  <a:gd name="connsiteY10" fmla="*/ 685800 h 688975"/>
                  <a:gd name="connsiteX11" fmla="*/ 2552700 w 2572231"/>
                  <a:gd name="connsiteY11" fmla="*/ 171450 h 688975"/>
                  <a:gd name="connsiteX12" fmla="*/ 2466975 w 2572231"/>
                  <a:gd name="connsiteY12" fmla="*/ 95250 h 688975"/>
                  <a:gd name="connsiteX13" fmla="*/ 511175 w 2572231"/>
                  <a:gd name="connsiteY13" fmla="*/ 184150 h 688975"/>
                  <a:gd name="connsiteX14" fmla="*/ 180975 w 2572231"/>
                  <a:gd name="connsiteY14" fmla="*/ 0 h 688975"/>
                  <a:gd name="connsiteX0" fmla="*/ 180975 w 2572231"/>
                  <a:gd name="connsiteY0" fmla="*/ 0 h 688975"/>
                  <a:gd name="connsiteX1" fmla="*/ 6350 w 2572231"/>
                  <a:gd name="connsiteY1" fmla="*/ 152400 h 688975"/>
                  <a:gd name="connsiteX2" fmla="*/ 9525 w 2572231"/>
                  <a:gd name="connsiteY2" fmla="*/ 241300 h 688975"/>
                  <a:gd name="connsiteX3" fmla="*/ 2454275 w 2572231"/>
                  <a:gd name="connsiteY3" fmla="*/ 234950 h 688975"/>
                  <a:gd name="connsiteX4" fmla="*/ 2454275 w 2572231"/>
                  <a:gd name="connsiteY4" fmla="*/ 552450 h 688975"/>
                  <a:gd name="connsiteX5" fmla="*/ 66675 w 2572231"/>
                  <a:gd name="connsiteY5" fmla="*/ 565150 h 688975"/>
                  <a:gd name="connsiteX6" fmla="*/ 88900 w 2572231"/>
                  <a:gd name="connsiteY6" fmla="*/ 568325 h 688975"/>
                  <a:gd name="connsiteX7" fmla="*/ 92075 w 2572231"/>
                  <a:gd name="connsiteY7" fmla="*/ 520700 h 688975"/>
                  <a:gd name="connsiteX8" fmla="*/ 0 w 2572231"/>
                  <a:gd name="connsiteY8" fmla="*/ 593725 h 688975"/>
                  <a:gd name="connsiteX9" fmla="*/ 6350 w 2572231"/>
                  <a:gd name="connsiteY9" fmla="*/ 688975 h 688975"/>
                  <a:gd name="connsiteX10" fmla="*/ 2559050 w 2572231"/>
                  <a:gd name="connsiteY10" fmla="*/ 685800 h 688975"/>
                  <a:gd name="connsiteX11" fmla="*/ 2552700 w 2572231"/>
                  <a:gd name="connsiteY11" fmla="*/ 171450 h 688975"/>
                  <a:gd name="connsiteX12" fmla="*/ 2466975 w 2572231"/>
                  <a:gd name="connsiteY12" fmla="*/ 95250 h 688975"/>
                  <a:gd name="connsiteX13" fmla="*/ 511175 w 2572231"/>
                  <a:gd name="connsiteY13" fmla="*/ 184150 h 688975"/>
                  <a:gd name="connsiteX14" fmla="*/ 180975 w 2572231"/>
                  <a:gd name="connsiteY14" fmla="*/ 0 h 688975"/>
                  <a:gd name="connsiteX0" fmla="*/ 180975 w 2574798"/>
                  <a:gd name="connsiteY0" fmla="*/ 0 h 688975"/>
                  <a:gd name="connsiteX1" fmla="*/ 6350 w 2574798"/>
                  <a:gd name="connsiteY1" fmla="*/ 152400 h 688975"/>
                  <a:gd name="connsiteX2" fmla="*/ 9525 w 2574798"/>
                  <a:gd name="connsiteY2" fmla="*/ 241300 h 688975"/>
                  <a:gd name="connsiteX3" fmla="*/ 2454275 w 2574798"/>
                  <a:gd name="connsiteY3" fmla="*/ 234950 h 688975"/>
                  <a:gd name="connsiteX4" fmla="*/ 2454275 w 2574798"/>
                  <a:gd name="connsiteY4" fmla="*/ 552450 h 688975"/>
                  <a:gd name="connsiteX5" fmla="*/ 66675 w 2574798"/>
                  <a:gd name="connsiteY5" fmla="*/ 565150 h 688975"/>
                  <a:gd name="connsiteX6" fmla="*/ 88900 w 2574798"/>
                  <a:gd name="connsiteY6" fmla="*/ 568325 h 688975"/>
                  <a:gd name="connsiteX7" fmla="*/ 92075 w 2574798"/>
                  <a:gd name="connsiteY7" fmla="*/ 520700 h 688975"/>
                  <a:gd name="connsiteX8" fmla="*/ 0 w 2574798"/>
                  <a:gd name="connsiteY8" fmla="*/ 593725 h 688975"/>
                  <a:gd name="connsiteX9" fmla="*/ 6350 w 2574798"/>
                  <a:gd name="connsiteY9" fmla="*/ 688975 h 688975"/>
                  <a:gd name="connsiteX10" fmla="*/ 2562225 w 2574798"/>
                  <a:gd name="connsiteY10" fmla="*/ 666750 h 688975"/>
                  <a:gd name="connsiteX11" fmla="*/ 2552700 w 2574798"/>
                  <a:gd name="connsiteY11" fmla="*/ 171450 h 688975"/>
                  <a:gd name="connsiteX12" fmla="*/ 2466975 w 2574798"/>
                  <a:gd name="connsiteY12" fmla="*/ 95250 h 688975"/>
                  <a:gd name="connsiteX13" fmla="*/ 511175 w 2574798"/>
                  <a:gd name="connsiteY13" fmla="*/ 184150 h 688975"/>
                  <a:gd name="connsiteX14" fmla="*/ 180975 w 2574798"/>
                  <a:gd name="connsiteY14" fmla="*/ 0 h 688975"/>
                  <a:gd name="connsiteX0" fmla="*/ 180975 w 2574798"/>
                  <a:gd name="connsiteY0" fmla="*/ 0 h 688975"/>
                  <a:gd name="connsiteX1" fmla="*/ 6350 w 2574798"/>
                  <a:gd name="connsiteY1" fmla="*/ 152400 h 688975"/>
                  <a:gd name="connsiteX2" fmla="*/ 9525 w 2574798"/>
                  <a:gd name="connsiteY2" fmla="*/ 241300 h 688975"/>
                  <a:gd name="connsiteX3" fmla="*/ 2454275 w 2574798"/>
                  <a:gd name="connsiteY3" fmla="*/ 234950 h 688975"/>
                  <a:gd name="connsiteX4" fmla="*/ 2454275 w 2574798"/>
                  <a:gd name="connsiteY4" fmla="*/ 552450 h 688975"/>
                  <a:gd name="connsiteX5" fmla="*/ 66675 w 2574798"/>
                  <a:gd name="connsiteY5" fmla="*/ 565150 h 688975"/>
                  <a:gd name="connsiteX6" fmla="*/ 88900 w 2574798"/>
                  <a:gd name="connsiteY6" fmla="*/ 568325 h 688975"/>
                  <a:gd name="connsiteX7" fmla="*/ 92075 w 2574798"/>
                  <a:gd name="connsiteY7" fmla="*/ 520700 h 688975"/>
                  <a:gd name="connsiteX8" fmla="*/ 0 w 2574798"/>
                  <a:gd name="connsiteY8" fmla="*/ 593725 h 688975"/>
                  <a:gd name="connsiteX9" fmla="*/ 6350 w 2574798"/>
                  <a:gd name="connsiteY9" fmla="*/ 688975 h 688975"/>
                  <a:gd name="connsiteX10" fmla="*/ 2562225 w 2574798"/>
                  <a:gd name="connsiteY10" fmla="*/ 666750 h 688975"/>
                  <a:gd name="connsiteX11" fmla="*/ 2552700 w 2574798"/>
                  <a:gd name="connsiteY11" fmla="*/ 171450 h 688975"/>
                  <a:gd name="connsiteX12" fmla="*/ 2466975 w 2574798"/>
                  <a:gd name="connsiteY12" fmla="*/ 95250 h 688975"/>
                  <a:gd name="connsiteX13" fmla="*/ 511175 w 2574798"/>
                  <a:gd name="connsiteY13" fmla="*/ 184150 h 688975"/>
                  <a:gd name="connsiteX14" fmla="*/ 180975 w 2574798"/>
                  <a:gd name="connsiteY14" fmla="*/ 0 h 688975"/>
                  <a:gd name="connsiteX0" fmla="*/ 180975 w 2577418"/>
                  <a:gd name="connsiteY0" fmla="*/ 0 h 688975"/>
                  <a:gd name="connsiteX1" fmla="*/ 6350 w 2577418"/>
                  <a:gd name="connsiteY1" fmla="*/ 152400 h 688975"/>
                  <a:gd name="connsiteX2" fmla="*/ 9525 w 2577418"/>
                  <a:gd name="connsiteY2" fmla="*/ 241300 h 688975"/>
                  <a:gd name="connsiteX3" fmla="*/ 2454275 w 2577418"/>
                  <a:gd name="connsiteY3" fmla="*/ 234950 h 688975"/>
                  <a:gd name="connsiteX4" fmla="*/ 2454275 w 2577418"/>
                  <a:gd name="connsiteY4" fmla="*/ 552450 h 688975"/>
                  <a:gd name="connsiteX5" fmla="*/ 66675 w 2577418"/>
                  <a:gd name="connsiteY5" fmla="*/ 565150 h 688975"/>
                  <a:gd name="connsiteX6" fmla="*/ 88900 w 2577418"/>
                  <a:gd name="connsiteY6" fmla="*/ 568325 h 688975"/>
                  <a:gd name="connsiteX7" fmla="*/ 92075 w 2577418"/>
                  <a:gd name="connsiteY7" fmla="*/ 520700 h 688975"/>
                  <a:gd name="connsiteX8" fmla="*/ 0 w 2577418"/>
                  <a:gd name="connsiteY8" fmla="*/ 593725 h 688975"/>
                  <a:gd name="connsiteX9" fmla="*/ 6350 w 2577418"/>
                  <a:gd name="connsiteY9" fmla="*/ 688975 h 688975"/>
                  <a:gd name="connsiteX10" fmla="*/ 2565400 w 2577418"/>
                  <a:gd name="connsiteY10" fmla="*/ 688975 h 688975"/>
                  <a:gd name="connsiteX11" fmla="*/ 2552700 w 2577418"/>
                  <a:gd name="connsiteY11" fmla="*/ 171450 h 688975"/>
                  <a:gd name="connsiteX12" fmla="*/ 2466975 w 2577418"/>
                  <a:gd name="connsiteY12" fmla="*/ 95250 h 688975"/>
                  <a:gd name="connsiteX13" fmla="*/ 511175 w 2577418"/>
                  <a:gd name="connsiteY13" fmla="*/ 184150 h 688975"/>
                  <a:gd name="connsiteX14" fmla="*/ 180975 w 2577418"/>
                  <a:gd name="connsiteY14" fmla="*/ 0 h 688975"/>
                  <a:gd name="connsiteX0" fmla="*/ 180975 w 2577418"/>
                  <a:gd name="connsiteY0" fmla="*/ 0 h 688975"/>
                  <a:gd name="connsiteX1" fmla="*/ 6350 w 2577418"/>
                  <a:gd name="connsiteY1" fmla="*/ 152400 h 688975"/>
                  <a:gd name="connsiteX2" fmla="*/ 9525 w 2577418"/>
                  <a:gd name="connsiteY2" fmla="*/ 241300 h 688975"/>
                  <a:gd name="connsiteX3" fmla="*/ 2454275 w 2577418"/>
                  <a:gd name="connsiteY3" fmla="*/ 234950 h 688975"/>
                  <a:gd name="connsiteX4" fmla="*/ 2454275 w 2577418"/>
                  <a:gd name="connsiteY4" fmla="*/ 552450 h 688975"/>
                  <a:gd name="connsiteX5" fmla="*/ 66675 w 2577418"/>
                  <a:gd name="connsiteY5" fmla="*/ 565150 h 688975"/>
                  <a:gd name="connsiteX6" fmla="*/ 88900 w 2577418"/>
                  <a:gd name="connsiteY6" fmla="*/ 568325 h 688975"/>
                  <a:gd name="connsiteX7" fmla="*/ 92075 w 2577418"/>
                  <a:gd name="connsiteY7" fmla="*/ 520700 h 688975"/>
                  <a:gd name="connsiteX8" fmla="*/ 0 w 2577418"/>
                  <a:gd name="connsiteY8" fmla="*/ 593725 h 688975"/>
                  <a:gd name="connsiteX9" fmla="*/ 6350 w 2577418"/>
                  <a:gd name="connsiteY9" fmla="*/ 688975 h 688975"/>
                  <a:gd name="connsiteX10" fmla="*/ 2565400 w 2577418"/>
                  <a:gd name="connsiteY10" fmla="*/ 688975 h 688975"/>
                  <a:gd name="connsiteX11" fmla="*/ 2552700 w 2577418"/>
                  <a:gd name="connsiteY11" fmla="*/ 171450 h 688975"/>
                  <a:gd name="connsiteX12" fmla="*/ 2466975 w 2577418"/>
                  <a:gd name="connsiteY12" fmla="*/ 95250 h 688975"/>
                  <a:gd name="connsiteX13" fmla="*/ 511175 w 2577418"/>
                  <a:gd name="connsiteY13" fmla="*/ 184150 h 688975"/>
                  <a:gd name="connsiteX14" fmla="*/ 180975 w 2577418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54275 w 2570812"/>
                  <a:gd name="connsiteY3" fmla="*/ 234950 h 688975"/>
                  <a:gd name="connsiteX4" fmla="*/ 2454275 w 2570812"/>
                  <a:gd name="connsiteY4" fmla="*/ 552450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511175 w 2570812"/>
                  <a:gd name="connsiteY13" fmla="*/ 184150 h 688975"/>
                  <a:gd name="connsiteX14" fmla="*/ 180975 w 2570812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4275 w 2570812"/>
                  <a:gd name="connsiteY4" fmla="*/ 552450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511175 w 2570812"/>
                  <a:gd name="connsiteY13" fmla="*/ 184150 h 688975"/>
                  <a:gd name="connsiteX14" fmla="*/ 180975 w 2570812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7450 w 2570812"/>
                  <a:gd name="connsiteY4" fmla="*/ 561975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511175 w 2570812"/>
                  <a:gd name="connsiteY13" fmla="*/ 184150 h 688975"/>
                  <a:gd name="connsiteX14" fmla="*/ 180975 w 2570812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7450 w 2570812"/>
                  <a:gd name="connsiteY4" fmla="*/ 561975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485775 w 2570812"/>
                  <a:gd name="connsiteY13" fmla="*/ 171450 h 688975"/>
                  <a:gd name="connsiteX14" fmla="*/ 180975 w 2570812"/>
                  <a:gd name="connsiteY14" fmla="*/ 0 h 68897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7450 w 2570812"/>
                  <a:gd name="connsiteY4" fmla="*/ 561975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466975 w 2570812"/>
                  <a:gd name="connsiteY12" fmla="*/ 95250 h 688975"/>
                  <a:gd name="connsiteX13" fmla="*/ 180975 w 2570812"/>
                  <a:gd name="connsiteY13" fmla="*/ 0 h 688975"/>
                  <a:gd name="connsiteX0" fmla="*/ 180975 w 2570812"/>
                  <a:gd name="connsiteY0" fmla="*/ 31750 h 720725"/>
                  <a:gd name="connsiteX1" fmla="*/ 6350 w 2570812"/>
                  <a:gd name="connsiteY1" fmla="*/ 184150 h 720725"/>
                  <a:gd name="connsiteX2" fmla="*/ 9525 w 2570812"/>
                  <a:gd name="connsiteY2" fmla="*/ 273050 h 720725"/>
                  <a:gd name="connsiteX3" fmla="*/ 2460625 w 2570812"/>
                  <a:gd name="connsiteY3" fmla="*/ 279400 h 720725"/>
                  <a:gd name="connsiteX4" fmla="*/ 2457450 w 2570812"/>
                  <a:gd name="connsiteY4" fmla="*/ 593725 h 720725"/>
                  <a:gd name="connsiteX5" fmla="*/ 66675 w 2570812"/>
                  <a:gd name="connsiteY5" fmla="*/ 596900 h 720725"/>
                  <a:gd name="connsiteX6" fmla="*/ 88900 w 2570812"/>
                  <a:gd name="connsiteY6" fmla="*/ 600075 h 720725"/>
                  <a:gd name="connsiteX7" fmla="*/ 92075 w 2570812"/>
                  <a:gd name="connsiteY7" fmla="*/ 552450 h 720725"/>
                  <a:gd name="connsiteX8" fmla="*/ 0 w 2570812"/>
                  <a:gd name="connsiteY8" fmla="*/ 625475 h 720725"/>
                  <a:gd name="connsiteX9" fmla="*/ 6350 w 2570812"/>
                  <a:gd name="connsiteY9" fmla="*/ 720725 h 720725"/>
                  <a:gd name="connsiteX10" fmla="*/ 2565400 w 2570812"/>
                  <a:gd name="connsiteY10" fmla="*/ 720725 h 720725"/>
                  <a:gd name="connsiteX11" fmla="*/ 2552700 w 2570812"/>
                  <a:gd name="connsiteY11" fmla="*/ 203200 h 720725"/>
                  <a:gd name="connsiteX12" fmla="*/ 2336800 w 2570812"/>
                  <a:gd name="connsiteY12" fmla="*/ 0 h 720725"/>
                  <a:gd name="connsiteX13" fmla="*/ 180975 w 2570812"/>
                  <a:gd name="connsiteY13" fmla="*/ 31750 h 720725"/>
                  <a:gd name="connsiteX0" fmla="*/ 180975 w 2570812"/>
                  <a:gd name="connsiteY0" fmla="*/ 0 h 688975"/>
                  <a:gd name="connsiteX1" fmla="*/ 6350 w 2570812"/>
                  <a:gd name="connsiteY1" fmla="*/ 152400 h 688975"/>
                  <a:gd name="connsiteX2" fmla="*/ 9525 w 2570812"/>
                  <a:gd name="connsiteY2" fmla="*/ 241300 h 688975"/>
                  <a:gd name="connsiteX3" fmla="*/ 2460625 w 2570812"/>
                  <a:gd name="connsiteY3" fmla="*/ 247650 h 688975"/>
                  <a:gd name="connsiteX4" fmla="*/ 2457450 w 2570812"/>
                  <a:gd name="connsiteY4" fmla="*/ 561975 h 688975"/>
                  <a:gd name="connsiteX5" fmla="*/ 66675 w 2570812"/>
                  <a:gd name="connsiteY5" fmla="*/ 565150 h 688975"/>
                  <a:gd name="connsiteX6" fmla="*/ 88900 w 2570812"/>
                  <a:gd name="connsiteY6" fmla="*/ 568325 h 688975"/>
                  <a:gd name="connsiteX7" fmla="*/ 92075 w 2570812"/>
                  <a:gd name="connsiteY7" fmla="*/ 520700 h 688975"/>
                  <a:gd name="connsiteX8" fmla="*/ 0 w 2570812"/>
                  <a:gd name="connsiteY8" fmla="*/ 593725 h 688975"/>
                  <a:gd name="connsiteX9" fmla="*/ 6350 w 2570812"/>
                  <a:gd name="connsiteY9" fmla="*/ 688975 h 688975"/>
                  <a:gd name="connsiteX10" fmla="*/ 2565400 w 2570812"/>
                  <a:gd name="connsiteY10" fmla="*/ 688975 h 688975"/>
                  <a:gd name="connsiteX11" fmla="*/ 2552700 w 2570812"/>
                  <a:gd name="connsiteY11" fmla="*/ 171450 h 688975"/>
                  <a:gd name="connsiteX12" fmla="*/ 2352675 w 2570812"/>
                  <a:gd name="connsiteY12" fmla="*/ 19050 h 688975"/>
                  <a:gd name="connsiteX13" fmla="*/ 180975 w 2570812"/>
                  <a:gd name="connsiteY13" fmla="*/ 0 h 688975"/>
                  <a:gd name="connsiteX0" fmla="*/ 225425 w 2570812"/>
                  <a:gd name="connsiteY0" fmla="*/ 0 h 714375"/>
                  <a:gd name="connsiteX1" fmla="*/ 6350 w 2570812"/>
                  <a:gd name="connsiteY1" fmla="*/ 177800 h 714375"/>
                  <a:gd name="connsiteX2" fmla="*/ 9525 w 2570812"/>
                  <a:gd name="connsiteY2" fmla="*/ 266700 h 714375"/>
                  <a:gd name="connsiteX3" fmla="*/ 2460625 w 2570812"/>
                  <a:gd name="connsiteY3" fmla="*/ 273050 h 714375"/>
                  <a:gd name="connsiteX4" fmla="*/ 2457450 w 2570812"/>
                  <a:gd name="connsiteY4" fmla="*/ 587375 h 714375"/>
                  <a:gd name="connsiteX5" fmla="*/ 66675 w 2570812"/>
                  <a:gd name="connsiteY5" fmla="*/ 590550 h 714375"/>
                  <a:gd name="connsiteX6" fmla="*/ 88900 w 2570812"/>
                  <a:gd name="connsiteY6" fmla="*/ 593725 h 714375"/>
                  <a:gd name="connsiteX7" fmla="*/ 92075 w 2570812"/>
                  <a:gd name="connsiteY7" fmla="*/ 546100 h 714375"/>
                  <a:gd name="connsiteX8" fmla="*/ 0 w 2570812"/>
                  <a:gd name="connsiteY8" fmla="*/ 619125 h 714375"/>
                  <a:gd name="connsiteX9" fmla="*/ 6350 w 2570812"/>
                  <a:gd name="connsiteY9" fmla="*/ 714375 h 714375"/>
                  <a:gd name="connsiteX10" fmla="*/ 2565400 w 2570812"/>
                  <a:gd name="connsiteY10" fmla="*/ 714375 h 714375"/>
                  <a:gd name="connsiteX11" fmla="*/ 2552700 w 2570812"/>
                  <a:gd name="connsiteY11" fmla="*/ 196850 h 714375"/>
                  <a:gd name="connsiteX12" fmla="*/ 2352675 w 2570812"/>
                  <a:gd name="connsiteY12" fmla="*/ 44450 h 714375"/>
                  <a:gd name="connsiteX13" fmla="*/ 225425 w 2570812"/>
                  <a:gd name="connsiteY13" fmla="*/ 0 h 714375"/>
                  <a:gd name="connsiteX0" fmla="*/ 225425 w 2570812"/>
                  <a:gd name="connsiteY0" fmla="*/ 0 h 714375"/>
                  <a:gd name="connsiteX1" fmla="*/ 6350 w 2570812"/>
                  <a:gd name="connsiteY1" fmla="*/ 177800 h 714375"/>
                  <a:gd name="connsiteX2" fmla="*/ 9525 w 2570812"/>
                  <a:gd name="connsiteY2" fmla="*/ 266700 h 714375"/>
                  <a:gd name="connsiteX3" fmla="*/ 2460625 w 2570812"/>
                  <a:gd name="connsiteY3" fmla="*/ 273050 h 714375"/>
                  <a:gd name="connsiteX4" fmla="*/ 2457450 w 2570812"/>
                  <a:gd name="connsiteY4" fmla="*/ 587375 h 714375"/>
                  <a:gd name="connsiteX5" fmla="*/ 66675 w 2570812"/>
                  <a:gd name="connsiteY5" fmla="*/ 590550 h 714375"/>
                  <a:gd name="connsiteX6" fmla="*/ 88900 w 2570812"/>
                  <a:gd name="connsiteY6" fmla="*/ 593725 h 714375"/>
                  <a:gd name="connsiteX7" fmla="*/ 92075 w 2570812"/>
                  <a:gd name="connsiteY7" fmla="*/ 546100 h 714375"/>
                  <a:gd name="connsiteX8" fmla="*/ 0 w 2570812"/>
                  <a:gd name="connsiteY8" fmla="*/ 619125 h 714375"/>
                  <a:gd name="connsiteX9" fmla="*/ 6350 w 2570812"/>
                  <a:gd name="connsiteY9" fmla="*/ 714375 h 714375"/>
                  <a:gd name="connsiteX10" fmla="*/ 2565400 w 2570812"/>
                  <a:gd name="connsiteY10" fmla="*/ 714375 h 714375"/>
                  <a:gd name="connsiteX11" fmla="*/ 2552700 w 2570812"/>
                  <a:gd name="connsiteY11" fmla="*/ 196850 h 714375"/>
                  <a:gd name="connsiteX12" fmla="*/ 2308225 w 2570812"/>
                  <a:gd name="connsiteY12" fmla="*/ 12700 h 714375"/>
                  <a:gd name="connsiteX13" fmla="*/ 225425 w 2570812"/>
                  <a:gd name="connsiteY13" fmla="*/ 0 h 714375"/>
                  <a:gd name="connsiteX0" fmla="*/ 225425 w 2570812"/>
                  <a:gd name="connsiteY0" fmla="*/ 0 h 714375"/>
                  <a:gd name="connsiteX1" fmla="*/ 6350 w 2570812"/>
                  <a:gd name="connsiteY1" fmla="*/ 177800 h 714375"/>
                  <a:gd name="connsiteX2" fmla="*/ 9525 w 2570812"/>
                  <a:gd name="connsiteY2" fmla="*/ 266700 h 714375"/>
                  <a:gd name="connsiteX3" fmla="*/ 2460625 w 2570812"/>
                  <a:gd name="connsiteY3" fmla="*/ 273050 h 714375"/>
                  <a:gd name="connsiteX4" fmla="*/ 2457450 w 2570812"/>
                  <a:gd name="connsiteY4" fmla="*/ 587375 h 714375"/>
                  <a:gd name="connsiteX5" fmla="*/ 66675 w 2570812"/>
                  <a:gd name="connsiteY5" fmla="*/ 590550 h 714375"/>
                  <a:gd name="connsiteX6" fmla="*/ 88900 w 2570812"/>
                  <a:gd name="connsiteY6" fmla="*/ 593725 h 714375"/>
                  <a:gd name="connsiteX7" fmla="*/ 92075 w 2570812"/>
                  <a:gd name="connsiteY7" fmla="*/ 546100 h 714375"/>
                  <a:gd name="connsiteX8" fmla="*/ 0 w 2570812"/>
                  <a:gd name="connsiteY8" fmla="*/ 619125 h 714375"/>
                  <a:gd name="connsiteX9" fmla="*/ 6350 w 2570812"/>
                  <a:gd name="connsiteY9" fmla="*/ 714375 h 714375"/>
                  <a:gd name="connsiteX10" fmla="*/ 2565400 w 2570812"/>
                  <a:gd name="connsiteY10" fmla="*/ 714375 h 714375"/>
                  <a:gd name="connsiteX11" fmla="*/ 2552700 w 2570812"/>
                  <a:gd name="connsiteY11" fmla="*/ 196850 h 714375"/>
                  <a:gd name="connsiteX12" fmla="*/ 2295525 w 2570812"/>
                  <a:gd name="connsiteY12" fmla="*/ 0 h 714375"/>
                  <a:gd name="connsiteX13" fmla="*/ 225425 w 2570812"/>
                  <a:gd name="connsiteY13" fmla="*/ 0 h 714375"/>
                  <a:gd name="connsiteX0" fmla="*/ 225425 w 2570812"/>
                  <a:gd name="connsiteY0" fmla="*/ 0 h 714375"/>
                  <a:gd name="connsiteX1" fmla="*/ 6350 w 2570812"/>
                  <a:gd name="connsiteY1" fmla="*/ 177800 h 714375"/>
                  <a:gd name="connsiteX2" fmla="*/ 9525 w 2570812"/>
                  <a:gd name="connsiteY2" fmla="*/ 266700 h 714375"/>
                  <a:gd name="connsiteX3" fmla="*/ 2460625 w 2570812"/>
                  <a:gd name="connsiteY3" fmla="*/ 273050 h 714375"/>
                  <a:gd name="connsiteX4" fmla="*/ 2457450 w 2570812"/>
                  <a:gd name="connsiteY4" fmla="*/ 587375 h 714375"/>
                  <a:gd name="connsiteX5" fmla="*/ 66675 w 2570812"/>
                  <a:gd name="connsiteY5" fmla="*/ 590550 h 714375"/>
                  <a:gd name="connsiteX6" fmla="*/ 88900 w 2570812"/>
                  <a:gd name="connsiteY6" fmla="*/ 593725 h 714375"/>
                  <a:gd name="connsiteX7" fmla="*/ 92075 w 2570812"/>
                  <a:gd name="connsiteY7" fmla="*/ 546100 h 714375"/>
                  <a:gd name="connsiteX8" fmla="*/ 0 w 2570812"/>
                  <a:gd name="connsiteY8" fmla="*/ 619125 h 714375"/>
                  <a:gd name="connsiteX9" fmla="*/ 6350 w 2570812"/>
                  <a:gd name="connsiteY9" fmla="*/ 714375 h 714375"/>
                  <a:gd name="connsiteX10" fmla="*/ 2565400 w 2570812"/>
                  <a:gd name="connsiteY10" fmla="*/ 714375 h 714375"/>
                  <a:gd name="connsiteX11" fmla="*/ 2552700 w 2570812"/>
                  <a:gd name="connsiteY11" fmla="*/ 196850 h 714375"/>
                  <a:gd name="connsiteX12" fmla="*/ 2295525 w 2570812"/>
                  <a:gd name="connsiteY12" fmla="*/ 0 h 714375"/>
                  <a:gd name="connsiteX13" fmla="*/ 225425 w 2570812"/>
                  <a:gd name="connsiteY13" fmla="*/ 0 h 714375"/>
                  <a:gd name="connsiteX0" fmla="*/ 225425 w 2578868"/>
                  <a:gd name="connsiteY0" fmla="*/ 0 h 714375"/>
                  <a:gd name="connsiteX1" fmla="*/ 6350 w 2578868"/>
                  <a:gd name="connsiteY1" fmla="*/ 177800 h 714375"/>
                  <a:gd name="connsiteX2" fmla="*/ 9525 w 2578868"/>
                  <a:gd name="connsiteY2" fmla="*/ 266700 h 714375"/>
                  <a:gd name="connsiteX3" fmla="*/ 2460625 w 2578868"/>
                  <a:gd name="connsiteY3" fmla="*/ 273050 h 714375"/>
                  <a:gd name="connsiteX4" fmla="*/ 2457450 w 2578868"/>
                  <a:gd name="connsiteY4" fmla="*/ 587375 h 714375"/>
                  <a:gd name="connsiteX5" fmla="*/ 66675 w 2578868"/>
                  <a:gd name="connsiteY5" fmla="*/ 590550 h 714375"/>
                  <a:gd name="connsiteX6" fmla="*/ 88900 w 2578868"/>
                  <a:gd name="connsiteY6" fmla="*/ 593725 h 714375"/>
                  <a:gd name="connsiteX7" fmla="*/ 92075 w 2578868"/>
                  <a:gd name="connsiteY7" fmla="*/ 546100 h 714375"/>
                  <a:gd name="connsiteX8" fmla="*/ 0 w 2578868"/>
                  <a:gd name="connsiteY8" fmla="*/ 619125 h 714375"/>
                  <a:gd name="connsiteX9" fmla="*/ 6350 w 2578868"/>
                  <a:gd name="connsiteY9" fmla="*/ 714375 h 714375"/>
                  <a:gd name="connsiteX10" fmla="*/ 2565400 w 2578868"/>
                  <a:gd name="connsiteY10" fmla="*/ 714375 h 714375"/>
                  <a:gd name="connsiteX11" fmla="*/ 2578868 w 2578868"/>
                  <a:gd name="connsiteY11" fmla="*/ 202083 h 714375"/>
                  <a:gd name="connsiteX12" fmla="*/ 2295525 w 2578868"/>
                  <a:gd name="connsiteY12" fmla="*/ 0 h 714375"/>
                  <a:gd name="connsiteX13" fmla="*/ 225425 w 2578868"/>
                  <a:gd name="connsiteY13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78868" h="714375">
                    <a:moveTo>
                      <a:pt x="225425" y="0"/>
                    </a:moveTo>
                    <a:lnTo>
                      <a:pt x="6350" y="177800"/>
                    </a:lnTo>
                    <a:lnTo>
                      <a:pt x="9525" y="266700"/>
                    </a:lnTo>
                    <a:lnTo>
                      <a:pt x="2460625" y="273050"/>
                    </a:lnTo>
                    <a:cubicBezTo>
                      <a:pt x="2459567" y="377825"/>
                      <a:pt x="2458508" y="482600"/>
                      <a:pt x="2457450" y="587375"/>
                    </a:cubicBezTo>
                    <a:lnTo>
                      <a:pt x="66675" y="590550"/>
                    </a:lnTo>
                    <a:cubicBezTo>
                      <a:pt x="69850" y="588433"/>
                      <a:pt x="85725" y="595842"/>
                      <a:pt x="88900" y="593725"/>
                    </a:cubicBezTo>
                    <a:lnTo>
                      <a:pt x="92075" y="546100"/>
                    </a:lnTo>
                    <a:lnTo>
                      <a:pt x="0" y="619125"/>
                    </a:lnTo>
                    <a:lnTo>
                      <a:pt x="6350" y="714375"/>
                    </a:lnTo>
                    <a:lnTo>
                      <a:pt x="2565400" y="714375"/>
                    </a:lnTo>
                    <a:cubicBezTo>
                      <a:pt x="2583392" y="672042"/>
                      <a:pt x="2576751" y="377766"/>
                      <a:pt x="2578868" y="202083"/>
                    </a:cubicBezTo>
                    <a:cubicBezTo>
                      <a:pt x="2493143" y="120591"/>
                      <a:pt x="2381250" y="65617"/>
                      <a:pt x="2295525" y="0"/>
                    </a:cubicBezTo>
                    <a:lnTo>
                      <a:pt x="225425" y="0"/>
                    </a:lnTo>
                    <a:close/>
                  </a:path>
                </a:pathLst>
              </a:custGeom>
              <a:solidFill>
                <a:srgbClr val="FF99CC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26" dirty="0"/>
              </a:p>
            </p:txBody>
          </p:sp>
          <p:sp>
            <p:nvSpPr>
              <p:cNvPr id="24" name="Rectangle 22">
                <a:extLst>
                  <a:ext uri="{FF2B5EF4-FFF2-40B4-BE49-F238E27FC236}">
                    <a16:creationId xmlns:a16="http://schemas.microsoft.com/office/drawing/2014/main" xmlns="" id="{35D2E122-1EF3-4220-ABE2-04041E76EE92}"/>
                  </a:ext>
                </a:extLst>
              </p:cNvPr>
              <p:cNvSpPr/>
              <p:nvPr/>
            </p:nvSpPr>
            <p:spPr>
              <a:xfrm>
                <a:off x="3707904" y="3762375"/>
                <a:ext cx="2376264" cy="321543"/>
              </a:xfrm>
              <a:custGeom>
                <a:avLst/>
                <a:gdLst>
                  <a:gd name="connsiteX0" fmla="*/ 0 w 2376264"/>
                  <a:gd name="connsiteY0" fmla="*/ 0 h 321543"/>
                  <a:gd name="connsiteX1" fmla="*/ 2376264 w 2376264"/>
                  <a:gd name="connsiteY1" fmla="*/ 0 h 321543"/>
                  <a:gd name="connsiteX2" fmla="*/ 2376264 w 2376264"/>
                  <a:gd name="connsiteY2" fmla="*/ 321543 h 321543"/>
                  <a:gd name="connsiteX3" fmla="*/ 0 w 2376264"/>
                  <a:gd name="connsiteY3" fmla="*/ 321543 h 321543"/>
                  <a:gd name="connsiteX4" fmla="*/ 0 w 2376264"/>
                  <a:gd name="connsiteY4" fmla="*/ 0 h 321543"/>
                  <a:gd name="connsiteX0" fmla="*/ 0 w 2376264"/>
                  <a:gd name="connsiteY0" fmla="*/ 0 h 321543"/>
                  <a:gd name="connsiteX1" fmla="*/ 2376264 w 2376264"/>
                  <a:gd name="connsiteY1" fmla="*/ 0 h 321543"/>
                  <a:gd name="connsiteX2" fmla="*/ 2376264 w 2376264"/>
                  <a:gd name="connsiteY2" fmla="*/ 321543 h 321543"/>
                  <a:gd name="connsiteX3" fmla="*/ 0 w 2376264"/>
                  <a:gd name="connsiteY3" fmla="*/ 321543 h 321543"/>
                  <a:gd name="connsiteX4" fmla="*/ 0 w 2376264"/>
                  <a:gd name="connsiteY4" fmla="*/ 0 h 321543"/>
                  <a:gd name="connsiteX0" fmla="*/ 0 w 2376264"/>
                  <a:gd name="connsiteY0" fmla="*/ 0 h 321543"/>
                  <a:gd name="connsiteX1" fmla="*/ 2376264 w 2376264"/>
                  <a:gd name="connsiteY1" fmla="*/ 0 h 321543"/>
                  <a:gd name="connsiteX2" fmla="*/ 2376264 w 2376264"/>
                  <a:gd name="connsiteY2" fmla="*/ 321543 h 321543"/>
                  <a:gd name="connsiteX3" fmla="*/ 0 w 2376264"/>
                  <a:gd name="connsiteY3" fmla="*/ 321543 h 321543"/>
                  <a:gd name="connsiteX4" fmla="*/ 0 w 2376264"/>
                  <a:gd name="connsiteY4" fmla="*/ 0 h 321543"/>
                  <a:gd name="connsiteX0" fmla="*/ 0 w 2376264"/>
                  <a:gd name="connsiteY0" fmla="*/ 0 h 321543"/>
                  <a:gd name="connsiteX1" fmla="*/ 2376264 w 2376264"/>
                  <a:gd name="connsiteY1" fmla="*/ 0 h 321543"/>
                  <a:gd name="connsiteX2" fmla="*/ 2376264 w 2376264"/>
                  <a:gd name="connsiteY2" fmla="*/ 321543 h 321543"/>
                  <a:gd name="connsiteX3" fmla="*/ 0 w 2376264"/>
                  <a:gd name="connsiteY3" fmla="*/ 321543 h 321543"/>
                  <a:gd name="connsiteX4" fmla="*/ 0 w 2376264"/>
                  <a:gd name="connsiteY4" fmla="*/ 0 h 32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6264" h="321543">
                    <a:moveTo>
                      <a:pt x="0" y="0"/>
                    </a:moveTo>
                    <a:lnTo>
                      <a:pt x="2376264" y="0"/>
                    </a:lnTo>
                    <a:lnTo>
                      <a:pt x="2376264" y="321543"/>
                    </a:lnTo>
                    <a:lnTo>
                      <a:pt x="0" y="321543"/>
                    </a:lnTo>
                    <a:cubicBezTo>
                      <a:pt x="34925" y="258812"/>
                      <a:pt x="50800" y="11035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26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xmlns="" id="{58A3C7EA-4A71-46E6-BD8C-824D91264A10}"/>
                </a:ext>
              </a:extLst>
            </p:cNvPr>
            <p:cNvGrpSpPr/>
            <p:nvPr/>
          </p:nvGrpSpPr>
          <p:grpSpPr>
            <a:xfrm>
              <a:off x="4117666" y="4061275"/>
              <a:ext cx="1832471" cy="391100"/>
              <a:chOff x="3644106" y="3130550"/>
              <a:chExt cx="2603340" cy="555625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Freeform 27">
                <a:extLst>
                  <a:ext uri="{FF2B5EF4-FFF2-40B4-BE49-F238E27FC236}">
                    <a16:creationId xmlns:a16="http://schemas.microsoft.com/office/drawing/2014/main" xmlns="" id="{91AF17A4-D0DF-44B6-85AE-9E95BC013F17}"/>
                  </a:ext>
                </a:extLst>
              </p:cNvPr>
              <p:cNvSpPr/>
              <p:nvPr/>
            </p:nvSpPr>
            <p:spPr>
              <a:xfrm>
                <a:off x="3644106" y="3130550"/>
                <a:ext cx="2603340" cy="555625"/>
              </a:xfrm>
              <a:custGeom>
                <a:avLst/>
                <a:gdLst>
                  <a:gd name="connsiteX0" fmla="*/ 47625 w 2552700"/>
                  <a:gd name="connsiteY0" fmla="*/ 374650 h 685800"/>
                  <a:gd name="connsiteX1" fmla="*/ 0 w 2552700"/>
                  <a:gd name="connsiteY1" fmla="*/ 422275 h 685800"/>
                  <a:gd name="connsiteX2" fmla="*/ 447675 w 2552700"/>
                  <a:gd name="connsiteY2" fmla="*/ 685800 h 685800"/>
                  <a:gd name="connsiteX3" fmla="*/ 2549525 w 2552700"/>
                  <a:gd name="connsiteY3" fmla="*/ 615950 h 685800"/>
                  <a:gd name="connsiteX4" fmla="*/ 2552700 w 2552700"/>
                  <a:gd name="connsiteY4" fmla="*/ 273050 h 685800"/>
                  <a:gd name="connsiteX5" fmla="*/ 1384300 w 2552700"/>
                  <a:gd name="connsiteY5" fmla="*/ 0 h 685800"/>
                  <a:gd name="connsiteX6" fmla="*/ 6350 w 2552700"/>
                  <a:gd name="connsiteY6" fmla="*/ 168275 h 685800"/>
                  <a:gd name="connsiteX7" fmla="*/ 3175 w 2552700"/>
                  <a:gd name="connsiteY7" fmla="*/ 206375 h 685800"/>
                  <a:gd name="connsiteX8" fmla="*/ 463550 w 2552700"/>
                  <a:gd name="connsiteY8" fmla="*/ 374650 h 685800"/>
                  <a:gd name="connsiteX9" fmla="*/ 2520950 w 2552700"/>
                  <a:gd name="connsiteY9" fmla="*/ 333375 h 685800"/>
                  <a:gd name="connsiteX10" fmla="*/ 2501900 w 2552700"/>
                  <a:gd name="connsiteY10" fmla="*/ 549275 h 685800"/>
                  <a:gd name="connsiteX11" fmla="*/ 473075 w 2552700"/>
                  <a:gd name="connsiteY11" fmla="*/ 622300 h 685800"/>
                  <a:gd name="connsiteX12" fmla="*/ 47625 w 2552700"/>
                  <a:gd name="connsiteY12" fmla="*/ 374650 h 685800"/>
                  <a:gd name="connsiteX0" fmla="*/ 47625 w 2552700"/>
                  <a:gd name="connsiteY0" fmla="*/ 263525 h 574675"/>
                  <a:gd name="connsiteX1" fmla="*/ 0 w 2552700"/>
                  <a:gd name="connsiteY1" fmla="*/ 311150 h 574675"/>
                  <a:gd name="connsiteX2" fmla="*/ 447675 w 2552700"/>
                  <a:gd name="connsiteY2" fmla="*/ 574675 h 574675"/>
                  <a:gd name="connsiteX3" fmla="*/ 2549525 w 2552700"/>
                  <a:gd name="connsiteY3" fmla="*/ 504825 h 574675"/>
                  <a:gd name="connsiteX4" fmla="*/ 2552700 w 2552700"/>
                  <a:gd name="connsiteY4" fmla="*/ 161925 h 574675"/>
                  <a:gd name="connsiteX5" fmla="*/ 1552575 w 2552700"/>
                  <a:gd name="connsiteY5" fmla="*/ 0 h 574675"/>
                  <a:gd name="connsiteX6" fmla="*/ 6350 w 2552700"/>
                  <a:gd name="connsiteY6" fmla="*/ 57150 h 574675"/>
                  <a:gd name="connsiteX7" fmla="*/ 3175 w 2552700"/>
                  <a:gd name="connsiteY7" fmla="*/ 95250 h 574675"/>
                  <a:gd name="connsiteX8" fmla="*/ 463550 w 2552700"/>
                  <a:gd name="connsiteY8" fmla="*/ 263525 h 574675"/>
                  <a:gd name="connsiteX9" fmla="*/ 2520950 w 2552700"/>
                  <a:gd name="connsiteY9" fmla="*/ 222250 h 574675"/>
                  <a:gd name="connsiteX10" fmla="*/ 2501900 w 2552700"/>
                  <a:gd name="connsiteY10" fmla="*/ 438150 h 574675"/>
                  <a:gd name="connsiteX11" fmla="*/ 473075 w 2552700"/>
                  <a:gd name="connsiteY11" fmla="*/ 511175 h 574675"/>
                  <a:gd name="connsiteX12" fmla="*/ 47625 w 2552700"/>
                  <a:gd name="connsiteY12" fmla="*/ 263525 h 574675"/>
                  <a:gd name="connsiteX0" fmla="*/ 47625 w 2552700"/>
                  <a:gd name="connsiteY0" fmla="*/ 244475 h 555625"/>
                  <a:gd name="connsiteX1" fmla="*/ 0 w 2552700"/>
                  <a:gd name="connsiteY1" fmla="*/ 292100 h 555625"/>
                  <a:gd name="connsiteX2" fmla="*/ 447675 w 2552700"/>
                  <a:gd name="connsiteY2" fmla="*/ 555625 h 555625"/>
                  <a:gd name="connsiteX3" fmla="*/ 2549525 w 2552700"/>
                  <a:gd name="connsiteY3" fmla="*/ 485775 h 555625"/>
                  <a:gd name="connsiteX4" fmla="*/ 2552700 w 2552700"/>
                  <a:gd name="connsiteY4" fmla="*/ 142875 h 555625"/>
                  <a:gd name="connsiteX5" fmla="*/ 1606550 w 2552700"/>
                  <a:gd name="connsiteY5" fmla="*/ 0 h 555625"/>
                  <a:gd name="connsiteX6" fmla="*/ 6350 w 2552700"/>
                  <a:gd name="connsiteY6" fmla="*/ 38100 h 555625"/>
                  <a:gd name="connsiteX7" fmla="*/ 3175 w 2552700"/>
                  <a:gd name="connsiteY7" fmla="*/ 76200 h 555625"/>
                  <a:gd name="connsiteX8" fmla="*/ 463550 w 2552700"/>
                  <a:gd name="connsiteY8" fmla="*/ 244475 h 555625"/>
                  <a:gd name="connsiteX9" fmla="*/ 2520950 w 2552700"/>
                  <a:gd name="connsiteY9" fmla="*/ 203200 h 555625"/>
                  <a:gd name="connsiteX10" fmla="*/ 2501900 w 2552700"/>
                  <a:gd name="connsiteY10" fmla="*/ 419100 h 555625"/>
                  <a:gd name="connsiteX11" fmla="*/ 473075 w 2552700"/>
                  <a:gd name="connsiteY11" fmla="*/ 492125 h 555625"/>
                  <a:gd name="connsiteX12" fmla="*/ 47625 w 2552700"/>
                  <a:gd name="connsiteY12" fmla="*/ 244475 h 555625"/>
                  <a:gd name="connsiteX0" fmla="*/ 47625 w 2585519"/>
                  <a:gd name="connsiteY0" fmla="*/ 244475 h 555625"/>
                  <a:gd name="connsiteX1" fmla="*/ 0 w 2585519"/>
                  <a:gd name="connsiteY1" fmla="*/ 292100 h 555625"/>
                  <a:gd name="connsiteX2" fmla="*/ 447675 w 2585519"/>
                  <a:gd name="connsiteY2" fmla="*/ 555625 h 555625"/>
                  <a:gd name="connsiteX3" fmla="*/ 2549525 w 2585519"/>
                  <a:gd name="connsiteY3" fmla="*/ 485775 h 555625"/>
                  <a:gd name="connsiteX4" fmla="*/ 2552700 w 2585519"/>
                  <a:gd name="connsiteY4" fmla="*/ 142875 h 555625"/>
                  <a:gd name="connsiteX5" fmla="*/ 1606550 w 2585519"/>
                  <a:gd name="connsiteY5" fmla="*/ 0 h 555625"/>
                  <a:gd name="connsiteX6" fmla="*/ 6350 w 2585519"/>
                  <a:gd name="connsiteY6" fmla="*/ 38100 h 555625"/>
                  <a:gd name="connsiteX7" fmla="*/ 3175 w 2585519"/>
                  <a:gd name="connsiteY7" fmla="*/ 76200 h 555625"/>
                  <a:gd name="connsiteX8" fmla="*/ 463550 w 2585519"/>
                  <a:gd name="connsiteY8" fmla="*/ 244475 h 555625"/>
                  <a:gd name="connsiteX9" fmla="*/ 2520950 w 2585519"/>
                  <a:gd name="connsiteY9" fmla="*/ 203200 h 555625"/>
                  <a:gd name="connsiteX10" fmla="*/ 2501900 w 2585519"/>
                  <a:gd name="connsiteY10" fmla="*/ 419100 h 555625"/>
                  <a:gd name="connsiteX11" fmla="*/ 473075 w 2585519"/>
                  <a:gd name="connsiteY11" fmla="*/ 492125 h 555625"/>
                  <a:gd name="connsiteX12" fmla="*/ 47625 w 2585519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520950 w 2599371"/>
                  <a:gd name="connsiteY9" fmla="*/ 203200 h 555625"/>
                  <a:gd name="connsiteX10" fmla="*/ 2501900 w 2599371"/>
                  <a:gd name="connsiteY10" fmla="*/ 419100 h 555625"/>
                  <a:gd name="connsiteX11" fmla="*/ 473075 w 2599371"/>
                  <a:gd name="connsiteY11" fmla="*/ 492125 h 555625"/>
                  <a:gd name="connsiteX12" fmla="*/ 47625 w 2599371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95550 w 2599371"/>
                  <a:gd name="connsiteY9" fmla="*/ 206375 h 555625"/>
                  <a:gd name="connsiteX10" fmla="*/ 2501900 w 2599371"/>
                  <a:gd name="connsiteY10" fmla="*/ 419100 h 555625"/>
                  <a:gd name="connsiteX11" fmla="*/ 473075 w 2599371"/>
                  <a:gd name="connsiteY11" fmla="*/ 492125 h 555625"/>
                  <a:gd name="connsiteX12" fmla="*/ 47625 w 2599371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95550 w 2599371"/>
                  <a:gd name="connsiteY9" fmla="*/ 206375 h 555625"/>
                  <a:gd name="connsiteX10" fmla="*/ 2527300 w 2599371"/>
                  <a:gd name="connsiteY10" fmla="*/ 307975 h 555625"/>
                  <a:gd name="connsiteX11" fmla="*/ 2501900 w 2599371"/>
                  <a:gd name="connsiteY11" fmla="*/ 419100 h 555625"/>
                  <a:gd name="connsiteX12" fmla="*/ 473075 w 2599371"/>
                  <a:gd name="connsiteY12" fmla="*/ 492125 h 555625"/>
                  <a:gd name="connsiteX13" fmla="*/ 47625 w 2599371"/>
                  <a:gd name="connsiteY13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95550 w 2599371"/>
                  <a:gd name="connsiteY9" fmla="*/ 206375 h 555625"/>
                  <a:gd name="connsiteX10" fmla="*/ 2527300 w 2599371"/>
                  <a:gd name="connsiteY10" fmla="*/ 307975 h 555625"/>
                  <a:gd name="connsiteX11" fmla="*/ 2479675 w 2599371"/>
                  <a:gd name="connsiteY11" fmla="*/ 425450 h 555625"/>
                  <a:gd name="connsiteX12" fmla="*/ 473075 w 2599371"/>
                  <a:gd name="connsiteY12" fmla="*/ 492125 h 555625"/>
                  <a:gd name="connsiteX13" fmla="*/ 47625 w 2599371"/>
                  <a:gd name="connsiteY13" fmla="*/ 244475 h 555625"/>
                  <a:gd name="connsiteX0" fmla="*/ 47625 w 2740156"/>
                  <a:gd name="connsiteY0" fmla="*/ 244475 h 555625"/>
                  <a:gd name="connsiteX1" fmla="*/ 0 w 2740156"/>
                  <a:gd name="connsiteY1" fmla="*/ 292100 h 555625"/>
                  <a:gd name="connsiteX2" fmla="*/ 447675 w 2740156"/>
                  <a:gd name="connsiteY2" fmla="*/ 555625 h 555625"/>
                  <a:gd name="connsiteX3" fmla="*/ 2549525 w 2740156"/>
                  <a:gd name="connsiteY3" fmla="*/ 485775 h 555625"/>
                  <a:gd name="connsiteX4" fmla="*/ 2552700 w 2740156"/>
                  <a:gd name="connsiteY4" fmla="*/ 142875 h 555625"/>
                  <a:gd name="connsiteX5" fmla="*/ 1606550 w 2740156"/>
                  <a:gd name="connsiteY5" fmla="*/ 0 h 555625"/>
                  <a:gd name="connsiteX6" fmla="*/ 6350 w 2740156"/>
                  <a:gd name="connsiteY6" fmla="*/ 38100 h 555625"/>
                  <a:gd name="connsiteX7" fmla="*/ 3175 w 2740156"/>
                  <a:gd name="connsiteY7" fmla="*/ 76200 h 555625"/>
                  <a:gd name="connsiteX8" fmla="*/ 463550 w 2740156"/>
                  <a:gd name="connsiteY8" fmla="*/ 244475 h 555625"/>
                  <a:gd name="connsiteX9" fmla="*/ 2495550 w 2740156"/>
                  <a:gd name="connsiteY9" fmla="*/ 206375 h 555625"/>
                  <a:gd name="connsiteX10" fmla="*/ 2479675 w 2740156"/>
                  <a:gd name="connsiteY10" fmla="*/ 425450 h 555625"/>
                  <a:gd name="connsiteX11" fmla="*/ 473075 w 2740156"/>
                  <a:gd name="connsiteY11" fmla="*/ 492125 h 555625"/>
                  <a:gd name="connsiteX12" fmla="*/ 47625 w 2740156"/>
                  <a:gd name="connsiteY12" fmla="*/ 244475 h 555625"/>
                  <a:gd name="connsiteX0" fmla="*/ 47625 w 2646925"/>
                  <a:gd name="connsiteY0" fmla="*/ 244475 h 555625"/>
                  <a:gd name="connsiteX1" fmla="*/ 0 w 2646925"/>
                  <a:gd name="connsiteY1" fmla="*/ 292100 h 555625"/>
                  <a:gd name="connsiteX2" fmla="*/ 447675 w 2646925"/>
                  <a:gd name="connsiteY2" fmla="*/ 555625 h 555625"/>
                  <a:gd name="connsiteX3" fmla="*/ 2549525 w 2646925"/>
                  <a:gd name="connsiteY3" fmla="*/ 485775 h 555625"/>
                  <a:gd name="connsiteX4" fmla="*/ 2552700 w 2646925"/>
                  <a:gd name="connsiteY4" fmla="*/ 142875 h 555625"/>
                  <a:gd name="connsiteX5" fmla="*/ 1606550 w 2646925"/>
                  <a:gd name="connsiteY5" fmla="*/ 0 h 555625"/>
                  <a:gd name="connsiteX6" fmla="*/ 6350 w 2646925"/>
                  <a:gd name="connsiteY6" fmla="*/ 38100 h 555625"/>
                  <a:gd name="connsiteX7" fmla="*/ 3175 w 2646925"/>
                  <a:gd name="connsiteY7" fmla="*/ 76200 h 555625"/>
                  <a:gd name="connsiteX8" fmla="*/ 463550 w 2646925"/>
                  <a:gd name="connsiteY8" fmla="*/ 244475 h 555625"/>
                  <a:gd name="connsiteX9" fmla="*/ 2495550 w 2646925"/>
                  <a:gd name="connsiteY9" fmla="*/ 206375 h 555625"/>
                  <a:gd name="connsiteX10" fmla="*/ 2479675 w 2646925"/>
                  <a:gd name="connsiteY10" fmla="*/ 425450 h 555625"/>
                  <a:gd name="connsiteX11" fmla="*/ 473075 w 2646925"/>
                  <a:gd name="connsiteY11" fmla="*/ 492125 h 555625"/>
                  <a:gd name="connsiteX12" fmla="*/ 47625 w 2646925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95550 w 2599371"/>
                  <a:gd name="connsiteY9" fmla="*/ 206375 h 555625"/>
                  <a:gd name="connsiteX10" fmla="*/ 2479675 w 2599371"/>
                  <a:gd name="connsiteY10" fmla="*/ 425450 h 555625"/>
                  <a:gd name="connsiteX11" fmla="*/ 473075 w 2599371"/>
                  <a:gd name="connsiteY11" fmla="*/ 492125 h 555625"/>
                  <a:gd name="connsiteX12" fmla="*/ 47625 w 2599371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70150 w 2599371"/>
                  <a:gd name="connsiteY9" fmla="*/ 209550 h 555625"/>
                  <a:gd name="connsiteX10" fmla="*/ 2479675 w 2599371"/>
                  <a:gd name="connsiteY10" fmla="*/ 425450 h 555625"/>
                  <a:gd name="connsiteX11" fmla="*/ 473075 w 2599371"/>
                  <a:gd name="connsiteY11" fmla="*/ 492125 h 555625"/>
                  <a:gd name="connsiteX12" fmla="*/ 47625 w 2599371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70150 w 2599371"/>
                  <a:gd name="connsiteY9" fmla="*/ 209550 h 555625"/>
                  <a:gd name="connsiteX10" fmla="*/ 2479675 w 2599371"/>
                  <a:gd name="connsiteY10" fmla="*/ 425450 h 555625"/>
                  <a:gd name="connsiteX11" fmla="*/ 473075 w 2599371"/>
                  <a:gd name="connsiteY11" fmla="*/ 492125 h 555625"/>
                  <a:gd name="connsiteX12" fmla="*/ 47625 w 2599371"/>
                  <a:gd name="connsiteY12" fmla="*/ 244475 h 555625"/>
                  <a:gd name="connsiteX0" fmla="*/ 47625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70150 w 2599371"/>
                  <a:gd name="connsiteY9" fmla="*/ 209550 h 555625"/>
                  <a:gd name="connsiteX10" fmla="*/ 2479675 w 2599371"/>
                  <a:gd name="connsiteY10" fmla="*/ 425450 h 555625"/>
                  <a:gd name="connsiteX11" fmla="*/ 473075 w 2599371"/>
                  <a:gd name="connsiteY11" fmla="*/ 492125 h 555625"/>
                  <a:gd name="connsiteX12" fmla="*/ 47625 w 2599371"/>
                  <a:gd name="connsiteY12" fmla="*/ 244475 h 555625"/>
                  <a:gd name="connsiteX0" fmla="*/ 24625 w 2608121"/>
                  <a:gd name="connsiteY0" fmla="*/ 244475 h 555625"/>
                  <a:gd name="connsiteX1" fmla="*/ 8750 w 2608121"/>
                  <a:gd name="connsiteY1" fmla="*/ 292100 h 555625"/>
                  <a:gd name="connsiteX2" fmla="*/ 456425 w 2608121"/>
                  <a:gd name="connsiteY2" fmla="*/ 555625 h 555625"/>
                  <a:gd name="connsiteX3" fmla="*/ 2558275 w 2608121"/>
                  <a:gd name="connsiteY3" fmla="*/ 485775 h 555625"/>
                  <a:gd name="connsiteX4" fmla="*/ 2561450 w 2608121"/>
                  <a:gd name="connsiteY4" fmla="*/ 142875 h 555625"/>
                  <a:gd name="connsiteX5" fmla="*/ 1615300 w 2608121"/>
                  <a:gd name="connsiteY5" fmla="*/ 0 h 555625"/>
                  <a:gd name="connsiteX6" fmla="*/ 15100 w 2608121"/>
                  <a:gd name="connsiteY6" fmla="*/ 38100 h 555625"/>
                  <a:gd name="connsiteX7" fmla="*/ 11925 w 2608121"/>
                  <a:gd name="connsiteY7" fmla="*/ 76200 h 555625"/>
                  <a:gd name="connsiteX8" fmla="*/ 472300 w 2608121"/>
                  <a:gd name="connsiteY8" fmla="*/ 244475 h 555625"/>
                  <a:gd name="connsiteX9" fmla="*/ 2478900 w 2608121"/>
                  <a:gd name="connsiteY9" fmla="*/ 209550 h 555625"/>
                  <a:gd name="connsiteX10" fmla="*/ 2488425 w 2608121"/>
                  <a:gd name="connsiteY10" fmla="*/ 425450 h 555625"/>
                  <a:gd name="connsiteX11" fmla="*/ 481825 w 2608121"/>
                  <a:gd name="connsiteY11" fmla="*/ 492125 h 555625"/>
                  <a:gd name="connsiteX12" fmla="*/ 24625 w 2608121"/>
                  <a:gd name="connsiteY12" fmla="*/ 244475 h 555625"/>
                  <a:gd name="connsiteX0" fmla="*/ 20208 w 2622754"/>
                  <a:gd name="connsiteY0" fmla="*/ 244475 h 555625"/>
                  <a:gd name="connsiteX1" fmla="*/ 23383 w 2622754"/>
                  <a:gd name="connsiteY1" fmla="*/ 292100 h 555625"/>
                  <a:gd name="connsiteX2" fmla="*/ 471058 w 2622754"/>
                  <a:gd name="connsiteY2" fmla="*/ 555625 h 555625"/>
                  <a:gd name="connsiteX3" fmla="*/ 2572908 w 2622754"/>
                  <a:gd name="connsiteY3" fmla="*/ 485775 h 555625"/>
                  <a:gd name="connsiteX4" fmla="*/ 2576083 w 2622754"/>
                  <a:gd name="connsiteY4" fmla="*/ 142875 h 555625"/>
                  <a:gd name="connsiteX5" fmla="*/ 1629933 w 2622754"/>
                  <a:gd name="connsiteY5" fmla="*/ 0 h 555625"/>
                  <a:gd name="connsiteX6" fmla="*/ 29733 w 2622754"/>
                  <a:gd name="connsiteY6" fmla="*/ 38100 h 555625"/>
                  <a:gd name="connsiteX7" fmla="*/ 26558 w 2622754"/>
                  <a:gd name="connsiteY7" fmla="*/ 76200 h 555625"/>
                  <a:gd name="connsiteX8" fmla="*/ 486933 w 2622754"/>
                  <a:gd name="connsiteY8" fmla="*/ 244475 h 555625"/>
                  <a:gd name="connsiteX9" fmla="*/ 2493533 w 2622754"/>
                  <a:gd name="connsiteY9" fmla="*/ 209550 h 555625"/>
                  <a:gd name="connsiteX10" fmla="*/ 2503058 w 2622754"/>
                  <a:gd name="connsiteY10" fmla="*/ 425450 h 555625"/>
                  <a:gd name="connsiteX11" fmla="*/ 496458 w 2622754"/>
                  <a:gd name="connsiteY11" fmla="*/ 492125 h 555625"/>
                  <a:gd name="connsiteX12" fmla="*/ 20208 w 2622754"/>
                  <a:gd name="connsiteY12" fmla="*/ 244475 h 555625"/>
                  <a:gd name="connsiteX0" fmla="*/ 63500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70150 w 2599371"/>
                  <a:gd name="connsiteY9" fmla="*/ 209550 h 555625"/>
                  <a:gd name="connsiteX10" fmla="*/ 2479675 w 2599371"/>
                  <a:gd name="connsiteY10" fmla="*/ 425450 h 555625"/>
                  <a:gd name="connsiteX11" fmla="*/ 473075 w 2599371"/>
                  <a:gd name="connsiteY11" fmla="*/ 492125 h 555625"/>
                  <a:gd name="connsiteX12" fmla="*/ 63500 w 2599371"/>
                  <a:gd name="connsiteY12" fmla="*/ 244475 h 555625"/>
                  <a:gd name="connsiteX0" fmla="*/ 63500 w 2599371"/>
                  <a:gd name="connsiteY0" fmla="*/ 244475 h 555625"/>
                  <a:gd name="connsiteX1" fmla="*/ 0 w 2599371"/>
                  <a:gd name="connsiteY1" fmla="*/ 292100 h 555625"/>
                  <a:gd name="connsiteX2" fmla="*/ 447675 w 2599371"/>
                  <a:gd name="connsiteY2" fmla="*/ 555625 h 555625"/>
                  <a:gd name="connsiteX3" fmla="*/ 2549525 w 2599371"/>
                  <a:gd name="connsiteY3" fmla="*/ 485775 h 555625"/>
                  <a:gd name="connsiteX4" fmla="*/ 2552700 w 2599371"/>
                  <a:gd name="connsiteY4" fmla="*/ 142875 h 555625"/>
                  <a:gd name="connsiteX5" fmla="*/ 1606550 w 2599371"/>
                  <a:gd name="connsiteY5" fmla="*/ 0 h 555625"/>
                  <a:gd name="connsiteX6" fmla="*/ 6350 w 2599371"/>
                  <a:gd name="connsiteY6" fmla="*/ 38100 h 555625"/>
                  <a:gd name="connsiteX7" fmla="*/ 3175 w 2599371"/>
                  <a:gd name="connsiteY7" fmla="*/ 76200 h 555625"/>
                  <a:gd name="connsiteX8" fmla="*/ 463550 w 2599371"/>
                  <a:gd name="connsiteY8" fmla="*/ 244475 h 555625"/>
                  <a:gd name="connsiteX9" fmla="*/ 2470150 w 2599371"/>
                  <a:gd name="connsiteY9" fmla="*/ 209550 h 555625"/>
                  <a:gd name="connsiteX10" fmla="*/ 2479675 w 2599371"/>
                  <a:gd name="connsiteY10" fmla="*/ 425450 h 555625"/>
                  <a:gd name="connsiteX11" fmla="*/ 485775 w 2599371"/>
                  <a:gd name="connsiteY11" fmla="*/ 488950 h 555625"/>
                  <a:gd name="connsiteX12" fmla="*/ 63500 w 2599371"/>
                  <a:gd name="connsiteY12" fmla="*/ 244475 h 555625"/>
                  <a:gd name="connsiteX0" fmla="*/ 96355 w 2632226"/>
                  <a:gd name="connsiteY0" fmla="*/ 244475 h 555625"/>
                  <a:gd name="connsiteX1" fmla="*/ 36030 w 2632226"/>
                  <a:gd name="connsiteY1" fmla="*/ 247650 h 555625"/>
                  <a:gd name="connsiteX2" fmla="*/ 32855 w 2632226"/>
                  <a:gd name="connsiteY2" fmla="*/ 292100 h 555625"/>
                  <a:gd name="connsiteX3" fmla="*/ 480530 w 2632226"/>
                  <a:gd name="connsiteY3" fmla="*/ 555625 h 555625"/>
                  <a:gd name="connsiteX4" fmla="*/ 2582380 w 2632226"/>
                  <a:gd name="connsiteY4" fmla="*/ 485775 h 555625"/>
                  <a:gd name="connsiteX5" fmla="*/ 2585555 w 2632226"/>
                  <a:gd name="connsiteY5" fmla="*/ 142875 h 555625"/>
                  <a:gd name="connsiteX6" fmla="*/ 1639405 w 2632226"/>
                  <a:gd name="connsiteY6" fmla="*/ 0 h 555625"/>
                  <a:gd name="connsiteX7" fmla="*/ 39205 w 2632226"/>
                  <a:gd name="connsiteY7" fmla="*/ 38100 h 555625"/>
                  <a:gd name="connsiteX8" fmla="*/ 36030 w 2632226"/>
                  <a:gd name="connsiteY8" fmla="*/ 76200 h 555625"/>
                  <a:gd name="connsiteX9" fmla="*/ 496405 w 2632226"/>
                  <a:gd name="connsiteY9" fmla="*/ 244475 h 555625"/>
                  <a:gd name="connsiteX10" fmla="*/ 2503005 w 2632226"/>
                  <a:gd name="connsiteY10" fmla="*/ 209550 h 555625"/>
                  <a:gd name="connsiteX11" fmla="*/ 2512530 w 2632226"/>
                  <a:gd name="connsiteY11" fmla="*/ 425450 h 555625"/>
                  <a:gd name="connsiteX12" fmla="*/ 518630 w 2632226"/>
                  <a:gd name="connsiteY12" fmla="*/ 488950 h 555625"/>
                  <a:gd name="connsiteX13" fmla="*/ 96355 w 2632226"/>
                  <a:gd name="connsiteY13" fmla="*/ 244475 h 555625"/>
                  <a:gd name="connsiteX0" fmla="*/ 105580 w 2641451"/>
                  <a:gd name="connsiteY0" fmla="*/ 244475 h 555625"/>
                  <a:gd name="connsiteX1" fmla="*/ 19061 w 2641451"/>
                  <a:gd name="connsiteY1" fmla="*/ 226218 h 555625"/>
                  <a:gd name="connsiteX2" fmla="*/ 42080 w 2641451"/>
                  <a:gd name="connsiteY2" fmla="*/ 292100 h 555625"/>
                  <a:gd name="connsiteX3" fmla="*/ 489755 w 2641451"/>
                  <a:gd name="connsiteY3" fmla="*/ 555625 h 555625"/>
                  <a:gd name="connsiteX4" fmla="*/ 2591605 w 2641451"/>
                  <a:gd name="connsiteY4" fmla="*/ 485775 h 555625"/>
                  <a:gd name="connsiteX5" fmla="*/ 2594780 w 2641451"/>
                  <a:gd name="connsiteY5" fmla="*/ 142875 h 555625"/>
                  <a:gd name="connsiteX6" fmla="*/ 1648630 w 2641451"/>
                  <a:gd name="connsiteY6" fmla="*/ 0 h 555625"/>
                  <a:gd name="connsiteX7" fmla="*/ 48430 w 2641451"/>
                  <a:gd name="connsiteY7" fmla="*/ 38100 h 555625"/>
                  <a:gd name="connsiteX8" fmla="*/ 45255 w 2641451"/>
                  <a:gd name="connsiteY8" fmla="*/ 76200 h 555625"/>
                  <a:gd name="connsiteX9" fmla="*/ 505630 w 2641451"/>
                  <a:gd name="connsiteY9" fmla="*/ 244475 h 555625"/>
                  <a:gd name="connsiteX10" fmla="*/ 2512230 w 2641451"/>
                  <a:gd name="connsiteY10" fmla="*/ 209550 h 555625"/>
                  <a:gd name="connsiteX11" fmla="*/ 2521755 w 2641451"/>
                  <a:gd name="connsiteY11" fmla="*/ 425450 h 555625"/>
                  <a:gd name="connsiteX12" fmla="*/ 527855 w 2641451"/>
                  <a:gd name="connsiteY12" fmla="*/ 488950 h 555625"/>
                  <a:gd name="connsiteX13" fmla="*/ 105580 w 2641451"/>
                  <a:gd name="connsiteY13" fmla="*/ 244475 h 555625"/>
                  <a:gd name="connsiteX0" fmla="*/ 100036 w 2635907"/>
                  <a:gd name="connsiteY0" fmla="*/ 244475 h 555625"/>
                  <a:gd name="connsiteX1" fmla="*/ 27804 w 2635907"/>
                  <a:gd name="connsiteY1" fmla="*/ 266699 h 555625"/>
                  <a:gd name="connsiteX2" fmla="*/ 36536 w 2635907"/>
                  <a:gd name="connsiteY2" fmla="*/ 292100 h 555625"/>
                  <a:gd name="connsiteX3" fmla="*/ 484211 w 2635907"/>
                  <a:gd name="connsiteY3" fmla="*/ 555625 h 555625"/>
                  <a:gd name="connsiteX4" fmla="*/ 2586061 w 2635907"/>
                  <a:gd name="connsiteY4" fmla="*/ 485775 h 555625"/>
                  <a:gd name="connsiteX5" fmla="*/ 2589236 w 2635907"/>
                  <a:gd name="connsiteY5" fmla="*/ 142875 h 555625"/>
                  <a:gd name="connsiteX6" fmla="*/ 1643086 w 2635907"/>
                  <a:gd name="connsiteY6" fmla="*/ 0 h 555625"/>
                  <a:gd name="connsiteX7" fmla="*/ 42886 w 2635907"/>
                  <a:gd name="connsiteY7" fmla="*/ 38100 h 555625"/>
                  <a:gd name="connsiteX8" fmla="*/ 39711 w 2635907"/>
                  <a:gd name="connsiteY8" fmla="*/ 76200 h 555625"/>
                  <a:gd name="connsiteX9" fmla="*/ 500086 w 2635907"/>
                  <a:gd name="connsiteY9" fmla="*/ 244475 h 555625"/>
                  <a:gd name="connsiteX10" fmla="*/ 2506686 w 2635907"/>
                  <a:gd name="connsiteY10" fmla="*/ 209550 h 555625"/>
                  <a:gd name="connsiteX11" fmla="*/ 2516211 w 2635907"/>
                  <a:gd name="connsiteY11" fmla="*/ 425450 h 555625"/>
                  <a:gd name="connsiteX12" fmla="*/ 522311 w 2635907"/>
                  <a:gd name="connsiteY12" fmla="*/ 488950 h 555625"/>
                  <a:gd name="connsiteX13" fmla="*/ 100036 w 2635907"/>
                  <a:gd name="connsiteY13" fmla="*/ 244475 h 555625"/>
                  <a:gd name="connsiteX0" fmla="*/ 103571 w 2639442"/>
                  <a:gd name="connsiteY0" fmla="*/ 244475 h 555625"/>
                  <a:gd name="connsiteX1" fmla="*/ 21814 w 2639442"/>
                  <a:gd name="connsiteY1" fmla="*/ 226218 h 555625"/>
                  <a:gd name="connsiteX2" fmla="*/ 40071 w 2639442"/>
                  <a:gd name="connsiteY2" fmla="*/ 292100 h 555625"/>
                  <a:gd name="connsiteX3" fmla="*/ 487746 w 2639442"/>
                  <a:gd name="connsiteY3" fmla="*/ 555625 h 555625"/>
                  <a:gd name="connsiteX4" fmla="*/ 2589596 w 2639442"/>
                  <a:gd name="connsiteY4" fmla="*/ 485775 h 555625"/>
                  <a:gd name="connsiteX5" fmla="*/ 2592771 w 2639442"/>
                  <a:gd name="connsiteY5" fmla="*/ 142875 h 555625"/>
                  <a:gd name="connsiteX6" fmla="*/ 1646621 w 2639442"/>
                  <a:gd name="connsiteY6" fmla="*/ 0 h 555625"/>
                  <a:gd name="connsiteX7" fmla="*/ 46421 w 2639442"/>
                  <a:gd name="connsiteY7" fmla="*/ 38100 h 555625"/>
                  <a:gd name="connsiteX8" fmla="*/ 43246 w 2639442"/>
                  <a:gd name="connsiteY8" fmla="*/ 76200 h 555625"/>
                  <a:gd name="connsiteX9" fmla="*/ 503621 w 2639442"/>
                  <a:gd name="connsiteY9" fmla="*/ 244475 h 555625"/>
                  <a:gd name="connsiteX10" fmla="*/ 2510221 w 2639442"/>
                  <a:gd name="connsiteY10" fmla="*/ 209550 h 555625"/>
                  <a:gd name="connsiteX11" fmla="*/ 2519746 w 2639442"/>
                  <a:gd name="connsiteY11" fmla="*/ 425450 h 555625"/>
                  <a:gd name="connsiteX12" fmla="*/ 525846 w 2639442"/>
                  <a:gd name="connsiteY12" fmla="*/ 488950 h 555625"/>
                  <a:gd name="connsiteX13" fmla="*/ 103571 w 2639442"/>
                  <a:gd name="connsiteY13" fmla="*/ 244475 h 555625"/>
                  <a:gd name="connsiteX0" fmla="*/ 103571 w 2639442"/>
                  <a:gd name="connsiteY0" fmla="*/ 244475 h 555625"/>
                  <a:gd name="connsiteX1" fmla="*/ 21814 w 2639442"/>
                  <a:gd name="connsiteY1" fmla="*/ 226218 h 555625"/>
                  <a:gd name="connsiteX2" fmla="*/ 40071 w 2639442"/>
                  <a:gd name="connsiteY2" fmla="*/ 292100 h 555625"/>
                  <a:gd name="connsiteX3" fmla="*/ 487746 w 2639442"/>
                  <a:gd name="connsiteY3" fmla="*/ 555625 h 555625"/>
                  <a:gd name="connsiteX4" fmla="*/ 2589596 w 2639442"/>
                  <a:gd name="connsiteY4" fmla="*/ 485775 h 555625"/>
                  <a:gd name="connsiteX5" fmla="*/ 2592771 w 2639442"/>
                  <a:gd name="connsiteY5" fmla="*/ 142875 h 555625"/>
                  <a:gd name="connsiteX6" fmla="*/ 1646621 w 2639442"/>
                  <a:gd name="connsiteY6" fmla="*/ 0 h 555625"/>
                  <a:gd name="connsiteX7" fmla="*/ 46421 w 2639442"/>
                  <a:gd name="connsiteY7" fmla="*/ 38100 h 555625"/>
                  <a:gd name="connsiteX8" fmla="*/ 43246 w 2639442"/>
                  <a:gd name="connsiteY8" fmla="*/ 76200 h 555625"/>
                  <a:gd name="connsiteX9" fmla="*/ 503621 w 2639442"/>
                  <a:gd name="connsiteY9" fmla="*/ 244475 h 555625"/>
                  <a:gd name="connsiteX10" fmla="*/ 2510221 w 2639442"/>
                  <a:gd name="connsiteY10" fmla="*/ 209550 h 555625"/>
                  <a:gd name="connsiteX11" fmla="*/ 2519746 w 2639442"/>
                  <a:gd name="connsiteY11" fmla="*/ 425450 h 555625"/>
                  <a:gd name="connsiteX12" fmla="*/ 525846 w 2639442"/>
                  <a:gd name="connsiteY12" fmla="*/ 488950 h 555625"/>
                  <a:gd name="connsiteX13" fmla="*/ 103571 w 2639442"/>
                  <a:gd name="connsiteY13" fmla="*/ 244475 h 555625"/>
                  <a:gd name="connsiteX0" fmla="*/ 98616 w 2634487"/>
                  <a:gd name="connsiteY0" fmla="*/ 244475 h 555625"/>
                  <a:gd name="connsiteX1" fmla="*/ 16859 w 2634487"/>
                  <a:gd name="connsiteY1" fmla="*/ 226218 h 555625"/>
                  <a:gd name="connsiteX2" fmla="*/ 35116 w 2634487"/>
                  <a:gd name="connsiteY2" fmla="*/ 292100 h 555625"/>
                  <a:gd name="connsiteX3" fmla="*/ 482791 w 2634487"/>
                  <a:gd name="connsiteY3" fmla="*/ 555625 h 555625"/>
                  <a:gd name="connsiteX4" fmla="*/ 2584641 w 2634487"/>
                  <a:gd name="connsiteY4" fmla="*/ 485775 h 555625"/>
                  <a:gd name="connsiteX5" fmla="*/ 2587816 w 2634487"/>
                  <a:gd name="connsiteY5" fmla="*/ 142875 h 555625"/>
                  <a:gd name="connsiteX6" fmla="*/ 1641666 w 2634487"/>
                  <a:gd name="connsiteY6" fmla="*/ 0 h 555625"/>
                  <a:gd name="connsiteX7" fmla="*/ 41466 w 2634487"/>
                  <a:gd name="connsiteY7" fmla="*/ 38100 h 555625"/>
                  <a:gd name="connsiteX8" fmla="*/ 38291 w 2634487"/>
                  <a:gd name="connsiteY8" fmla="*/ 76200 h 555625"/>
                  <a:gd name="connsiteX9" fmla="*/ 498666 w 2634487"/>
                  <a:gd name="connsiteY9" fmla="*/ 244475 h 555625"/>
                  <a:gd name="connsiteX10" fmla="*/ 2505266 w 2634487"/>
                  <a:gd name="connsiteY10" fmla="*/ 209550 h 555625"/>
                  <a:gd name="connsiteX11" fmla="*/ 2514791 w 2634487"/>
                  <a:gd name="connsiteY11" fmla="*/ 425450 h 555625"/>
                  <a:gd name="connsiteX12" fmla="*/ 520891 w 2634487"/>
                  <a:gd name="connsiteY12" fmla="*/ 488950 h 555625"/>
                  <a:gd name="connsiteX13" fmla="*/ 98616 w 2634487"/>
                  <a:gd name="connsiteY13" fmla="*/ 244475 h 555625"/>
                  <a:gd name="connsiteX0" fmla="*/ 81757 w 2617628"/>
                  <a:gd name="connsiteY0" fmla="*/ 244475 h 555625"/>
                  <a:gd name="connsiteX1" fmla="*/ 0 w 2617628"/>
                  <a:gd name="connsiteY1" fmla="*/ 226218 h 555625"/>
                  <a:gd name="connsiteX2" fmla="*/ 18257 w 2617628"/>
                  <a:gd name="connsiteY2" fmla="*/ 292100 h 555625"/>
                  <a:gd name="connsiteX3" fmla="*/ 465932 w 2617628"/>
                  <a:gd name="connsiteY3" fmla="*/ 555625 h 555625"/>
                  <a:gd name="connsiteX4" fmla="*/ 2567782 w 2617628"/>
                  <a:gd name="connsiteY4" fmla="*/ 485775 h 555625"/>
                  <a:gd name="connsiteX5" fmla="*/ 2570957 w 2617628"/>
                  <a:gd name="connsiteY5" fmla="*/ 142875 h 555625"/>
                  <a:gd name="connsiteX6" fmla="*/ 1624807 w 2617628"/>
                  <a:gd name="connsiteY6" fmla="*/ 0 h 555625"/>
                  <a:gd name="connsiteX7" fmla="*/ 24607 w 2617628"/>
                  <a:gd name="connsiteY7" fmla="*/ 38100 h 555625"/>
                  <a:gd name="connsiteX8" fmla="*/ 21432 w 2617628"/>
                  <a:gd name="connsiteY8" fmla="*/ 76200 h 555625"/>
                  <a:gd name="connsiteX9" fmla="*/ 481807 w 2617628"/>
                  <a:gd name="connsiteY9" fmla="*/ 244475 h 555625"/>
                  <a:gd name="connsiteX10" fmla="*/ 2488407 w 2617628"/>
                  <a:gd name="connsiteY10" fmla="*/ 209550 h 555625"/>
                  <a:gd name="connsiteX11" fmla="*/ 2497932 w 2617628"/>
                  <a:gd name="connsiteY11" fmla="*/ 425450 h 555625"/>
                  <a:gd name="connsiteX12" fmla="*/ 504032 w 2617628"/>
                  <a:gd name="connsiteY12" fmla="*/ 488950 h 555625"/>
                  <a:gd name="connsiteX13" fmla="*/ 81757 w 2617628"/>
                  <a:gd name="connsiteY13" fmla="*/ 244475 h 555625"/>
                  <a:gd name="connsiteX0" fmla="*/ 67469 w 2603340"/>
                  <a:gd name="connsiteY0" fmla="*/ 244475 h 555625"/>
                  <a:gd name="connsiteX1" fmla="*/ 0 w 2603340"/>
                  <a:gd name="connsiteY1" fmla="*/ 247649 h 555625"/>
                  <a:gd name="connsiteX2" fmla="*/ 3969 w 2603340"/>
                  <a:gd name="connsiteY2" fmla="*/ 292100 h 555625"/>
                  <a:gd name="connsiteX3" fmla="*/ 451644 w 2603340"/>
                  <a:gd name="connsiteY3" fmla="*/ 555625 h 555625"/>
                  <a:gd name="connsiteX4" fmla="*/ 2553494 w 2603340"/>
                  <a:gd name="connsiteY4" fmla="*/ 485775 h 555625"/>
                  <a:gd name="connsiteX5" fmla="*/ 2556669 w 2603340"/>
                  <a:gd name="connsiteY5" fmla="*/ 142875 h 555625"/>
                  <a:gd name="connsiteX6" fmla="*/ 1610519 w 2603340"/>
                  <a:gd name="connsiteY6" fmla="*/ 0 h 555625"/>
                  <a:gd name="connsiteX7" fmla="*/ 10319 w 2603340"/>
                  <a:gd name="connsiteY7" fmla="*/ 38100 h 555625"/>
                  <a:gd name="connsiteX8" fmla="*/ 7144 w 2603340"/>
                  <a:gd name="connsiteY8" fmla="*/ 76200 h 555625"/>
                  <a:gd name="connsiteX9" fmla="*/ 467519 w 2603340"/>
                  <a:gd name="connsiteY9" fmla="*/ 244475 h 555625"/>
                  <a:gd name="connsiteX10" fmla="*/ 2474119 w 2603340"/>
                  <a:gd name="connsiteY10" fmla="*/ 209550 h 555625"/>
                  <a:gd name="connsiteX11" fmla="*/ 2483644 w 2603340"/>
                  <a:gd name="connsiteY11" fmla="*/ 425450 h 555625"/>
                  <a:gd name="connsiteX12" fmla="*/ 489744 w 2603340"/>
                  <a:gd name="connsiteY12" fmla="*/ 488950 h 555625"/>
                  <a:gd name="connsiteX13" fmla="*/ 67469 w 2603340"/>
                  <a:gd name="connsiteY13" fmla="*/ 244475 h 555625"/>
                  <a:gd name="connsiteX0" fmla="*/ 67469 w 2603340"/>
                  <a:gd name="connsiteY0" fmla="*/ 244475 h 555625"/>
                  <a:gd name="connsiteX1" fmla="*/ 0 w 2603340"/>
                  <a:gd name="connsiteY1" fmla="*/ 247649 h 555625"/>
                  <a:gd name="connsiteX2" fmla="*/ 3969 w 2603340"/>
                  <a:gd name="connsiteY2" fmla="*/ 292100 h 555625"/>
                  <a:gd name="connsiteX3" fmla="*/ 451644 w 2603340"/>
                  <a:gd name="connsiteY3" fmla="*/ 555625 h 555625"/>
                  <a:gd name="connsiteX4" fmla="*/ 2553494 w 2603340"/>
                  <a:gd name="connsiteY4" fmla="*/ 485775 h 555625"/>
                  <a:gd name="connsiteX5" fmla="*/ 2556669 w 2603340"/>
                  <a:gd name="connsiteY5" fmla="*/ 142875 h 555625"/>
                  <a:gd name="connsiteX6" fmla="*/ 1610519 w 2603340"/>
                  <a:gd name="connsiteY6" fmla="*/ 0 h 555625"/>
                  <a:gd name="connsiteX7" fmla="*/ 10319 w 2603340"/>
                  <a:gd name="connsiteY7" fmla="*/ 38100 h 555625"/>
                  <a:gd name="connsiteX8" fmla="*/ 7144 w 2603340"/>
                  <a:gd name="connsiteY8" fmla="*/ 76200 h 555625"/>
                  <a:gd name="connsiteX9" fmla="*/ 467519 w 2603340"/>
                  <a:gd name="connsiteY9" fmla="*/ 244475 h 555625"/>
                  <a:gd name="connsiteX10" fmla="*/ 2474119 w 2603340"/>
                  <a:gd name="connsiteY10" fmla="*/ 209550 h 555625"/>
                  <a:gd name="connsiteX11" fmla="*/ 2483644 w 2603340"/>
                  <a:gd name="connsiteY11" fmla="*/ 425450 h 555625"/>
                  <a:gd name="connsiteX12" fmla="*/ 489744 w 2603340"/>
                  <a:gd name="connsiteY12" fmla="*/ 488950 h 555625"/>
                  <a:gd name="connsiteX13" fmla="*/ 67469 w 2603340"/>
                  <a:gd name="connsiteY13" fmla="*/ 244475 h 555625"/>
                  <a:gd name="connsiteX0" fmla="*/ 67469 w 2603340"/>
                  <a:gd name="connsiteY0" fmla="*/ 244475 h 555625"/>
                  <a:gd name="connsiteX1" fmla="*/ 0 w 2603340"/>
                  <a:gd name="connsiteY1" fmla="*/ 242887 h 555625"/>
                  <a:gd name="connsiteX2" fmla="*/ 3969 w 2603340"/>
                  <a:gd name="connsiteY2" fmla="*/ 292100 h 555625"/>
                  <a:gd name="connsiteX3" fmla="*/ 451644 w 2603340"/>
                  <a:gd name="connsiteY3" fmla="*/ 555625 h 555625"/>
                  <a:gd name="connsiteX4" fmla="*/ 2553494 w 2603340"/>
                  <a:gd name="connsiteY4" fmla="*/ 485775 h 555625"/>
                  <a:gd name="connsiteX5" fmla="*/ 2556669 w 2603340"/>
                  <a:gd name="connsiteY5" fmla="*/ 142875 h 555625"/>
                  <a:gd name="connsiteX6" fmla="*/ 1610519 w 2603340"/>
                  <a:gd name="connsiteY6" fmla="*/ 0 h 555625"/>
                  <a:gd name="connsiteX7" fmla="*/ 10319 w 2603340"/>
                  <a:gd name="connsiteY7" fmla="*/ 38100 h 555625"/>
                  <a:gd name="connsiteX8" fmla="*/ 7144 w 2603340"/>
                  <a:gd name="connsiteY8" fmla="*/ 76200 h 555625"/>
                  <a:gd name="connsiteX9" fmla="*/ 467519 w 2603340"/>
                  <a:gd name="connsiteY9" fmla="*/ 244475 h 555625"/>
                  <a:gd name="connsiteX10" fmla="*/ 2474119 w 2603340"/>
                  <a:gd name="connsiteY10" fmla="*/ 209550 h 555625"/>
                  <a:gd name="connsiteX11" fmla="*/ 2483644 w 2603340"/>
                  <a:gd name="connsiteY11" fmla="*/ 425450 h 555625"/>
                  <a:gd name="connsiteX12" fmla="*/ 489744 w 2603340"/>
                  <a:gd name="connsiteY12" fmla="*/ 488950 h 555625"/>
                  <a:gd name="connsiteX13" fmla="*/ 67469 w 2603340"/>
                  <a:gd name="connsiteY13" fmla="*/ 244475 h 555625"/>
                  <a:gd name="connsiteX0" fmla="*/ 67469 w 2603340"/>
                  <a:gd name="connsiteY0" fmla="*/ 244475 h 555625"/>
                  <a:gd name="connsiteX1" fmla="*/ 0 w 2603340"/>
                  <a:gd name="connsiteY1" fmla="*/ 242887 h 555625"/>
                  <a:gd name="connsiteX2" fmla="*/ 3969 w 2603340"/>
                  <a:gd name="connsiteY2" fmla="*/ 292100 h 555625"/>
                  <a:gd name="connsiteX3" fmla="*/ 451644 w 2603340"/>
                  <a:gd name="connsiteY3" fmla="*/ 555625 h 555625"/>
                  <a:gd name="connsiteX4" fmla="*/ 2553494 w 2603340"/>
                  <a:gd name="connsiteY4" fmla="*/ 485775 h 555625"/>
                  <a:gd name="connsiteX5" fmla="*/ 2556669 w 2603340"/>
                  <a:gd name="connsiteY5" fmla="*/ 142875 h 555625"/>
                  <a:gd name="connsiteX6" fmla="*/ 1610519 w 2603340"/>
                  <a:gd name="connsiteY6" fmla="*/ 0 h 555625"/>
                  <a:gd name="connsiteX7" fmla="*/ 19844 w 2603340"/>
                  <a:gd name="connsiteY7" fmla="*/ 33337 h 555625"/>
                  <a:gd name="connsiteX8" fmla="*/ 7144 w 2603340"/>
                  <a:gd name="connsiteY8" fmla="*/ 76200 h 555625"/>
                  <a:gd name="connsiteX9" fmla="*/ 467519 w 2603340"/>
                  <a:gd name="connsiteY9" fmla="*/ 244475 h 555625"/>
                  <a:gd name="connsiteX10" fmla="*/ 2474119 w 2603340"/>
                  <a:gd name="connsiteY10" fmla="*/ 209550 h 555625"/>
                  <a:gd name="connsiteX11" fmla="*/ 2483644 w 2603340"/>
                  <a:gd name="connsiteY11" fmla="*/ 425450 h 555625"/>
                  <a:gd name="connsiteX12" fmla="*/ 489744 w 2603340"/>
                  <a:gd name="connsiteY12" fmla="*/ 488950 h 555625"/>
                  <a:gd name="connsiteX13" fmla="*/ 67469 w 2603340"/>
                  <a:gd name="connsiteY13" fmla="*/ 244475 h 555625"/>
                  <a:gd name="connsiteX0" fmla="*/ 67469 w 2603340"/>
                  <a:gd name="connsiteY0" fmla="*/ 244475 h 555625"/>
                  <a:gd name="connsiteX1" fmla="*/ 0 w 2603340"/>
                  <a:gd name="connsiteY1" fmla="*/ 242887 h 555625"/>
                  <a:gd name="connsiteX2" fmla="*/ 3969 w 2603340"/>
                  <a:gd name="connsiteY2" fmla="*/ 292100 h 555625"/>
                  <a:gd name="connsiteX3" fmla="*/ 451644 w 2603340"/>
                  <a:gd name="connsiteY3" fmla="*/ 555625 h 555625"/>
                  <a:gd name="connsiteX4" fmla="*/ 2553494 w 2603340"/>
                  <a:gd name="connsiteY4" fmla="*/ 485775 h 555625"/>
                  <a:gd name="connsiteX5" fmla="*/ 2556669 w 2603340"/>
                  <a:gd name="connsiteY5" fmla="*/ 142875 h 555625"/>
                  <a:gd name="connsiteX6" fmla="*/ 1610519 w 2603340"/>
                  <a:gd name="connsiteY6" fmla="*/ 0 h 555625"/>
                  <a:gd name="connsiteX7" fmla="*/ 10319 w 2603340"/>
                  <a:gd name="connsiteY7" fmla="*/ 30955 h 555625"/>
                  <a:gd name="connsiteX8" fmla="*/ 7144 w 2603340"/>
                  <a:gd name="connsiteY8" fmla="*/ 76200 h 555625"/>
                  <a:gd name="connsiteX9" fmla="*/ 467519 w 2603340"/>
                  <a:gd name="connsiteY9" fmla="*/ 244475 h 555625"/>
                  <a:gd name="connsiteX10" fmla="*/ 2474119 w 2603340"/>
                  <a:gd name="connsiteY10" fmla="*/ 209550 h 555625"/>
                  <a:gd name="connsiteX11" fmla="*/ 2483644 w 2603340"/>
                  <a:gd name="connsiteY11" fmla="*/ 425450 h 555625"/>
                  <a:gd name="connsiteX12" fmla="*/ 489744 w 2603340"/>
                  <a:gd name="connsiteY12" fmla="*/ 488950 h 555625"/>
                  <a:gd name="connsiteX13" fmla="*/ 67469 w 2603340"/>
                  <a:gd name="connsiteY13" fmla="*/ 244475 h 55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03340" h="555625">
                    <a:moveTo>
                      <a:pt x="67469" y="244475"/>
                    </a:moveTo>
                    <a:cubicBezTo>
                      <a:pt x="66940" y="247651"/>
                      <a:pt x="46301" y="239713"/>
                      <a:pt x="0" y="242887"/>
                    </a:cubicBezTo>
                    <a:cubicBezTo>
                      <a:pt x="6086" y="288924"/>
                      <a:pt x="-2116" y="262732"/>
                      <a:pt x="3969" y="292100"/>
                    </a:cubicBezTo>
                    <a:lnTo>
                      <a:pt x="451644" y="555625"/>
                    </a:lnTo>
                    <a:lnTo>
                      <a:pt x="2553494" y="485775"/>
                    </a:lnTo>
                    <a:cubicBezTo>
                      <a:pt x="2605352" y="396875"/>
                      <a:pt x="2631811" y="276225"/>
                      <a:pt x="2556669" y="142875"/>
                    </a:cubicBezTo>
                    <a:lnTo>
                      <a:pt x="1610519" y="0"/>
                    </a:lnTo>
                    <a:lnTo>
                      <a:pt x="10319" y="30955"/>
                    </a:lnTo>
                    <a:lnTo>
                      <a:pt x="7144" y="76200"/>
                    </a:lnTo>
                    <a:lnTo>
                      <a:pt x="467519" y="244475"/>
                    </a:lnTo>
                    <a:lnTo>
                      <a:pt x="2474119" y="209550"/>
                    </a:lnTo>
                    <a:cubicBezTo>
                      <a:pt x="2527565" y="280988"/>
                      <a:pt x="2515923" y="346075"/>
                      <a:pt x="2483644" y="425450"/>
                    </a:cubicBezTo>
                    <a:lnTo>
                      <a:pt x="489744" y="488950"/>
                    </a:lnTo>
                    <a:lnTo>
                      <a:pt x="67469" y="244475"/>
                    </a:lnTo>
                    <a:close/>
                  </a:path>
                </a:pathLst>
              </a:custGeom>
              <a:solidFill>
                <a:srgbClr val="993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26" dirty="0"/>
              </a:p>
            </p:txBody>
          </p:sp>
          <p:sp>
            <p:nvSpPr>
              <p:cNvPr id="22" name="Freeform 28">
                <a:extLst>
                  <a:ext uri="{FF2B5EF4-FFF2-40B4-BE49-F238E27FC236}">
                    <a16:creationId xmlns:a16="http://schemas.microsoft.com/office/drawing/2014/main" xmlns="" id="{F44BB2BC-C1D3-40BC-8E43-22AAAB93E982}"/>
                  </a:ext>
                </a:extLst>
              </p:cNvPr>
              <p:cNvSpPr/>
              <p:nvPr/>
            </p:nvSpPr>
            <p:spPr>
              <a:xfrm>
                <a:off x="3695702" y="3233738"/>
                <a:ext cx="2458684" cy="383382"/>
              </a:xfrm>
              <a:custGeom>
                <a:avLst/>
                <a:gdLst>
                  <a:gd name="connsiteX0" fmla="*/ 7144 w 2424113"/>
                  <a:gd name="connsiteY0" fmla="*/ 0 h 378619"/>
                  <a:gd name="connsiteX1" fmla="*/ 0 w 2424113"/>
                  <a:gd name="connsiteY1" fmla="*/ 130969 h 378619"/>
                  <a:gd name="connsiteX2" fmla="*/ 431007 w 2424113"/>
                  <a:gd name="connsiteY2" fmla="*/ 378619 h 378619"/>
                  <a:gd name="connsiteX3" fmla="*/ 2424113 w 2424113"/>
                  <a:gd name="connsiteY3" fmla="*/ 304800 h 378619"/>
                  <a:gd name="connsiteX4" fmla="*/ 2414588 w 2424113"/>
                  <a:gd name="connsiteY4" fmla="*/ 109538 h 378619"/>
                  <a:gd name="connsiteX5" fmla="*/ 428625 w 2424113"/>
                  <a:gd name="connsiteY5" fmla="*/ 150019 h 378619"/>
                  <a:gd name="connsiteX6" fmla="*/ 7144 w 2424113"/>
                  <a:gd name="connsiteY6" fmla="*/ 0 h 378619"/>
                  <a:gd name="connsiteX0" fmla="*/ 7144 w 2436996"/>
                  <a:gd name="connsiteY0" fmla="*/ 0 h 378619"/>
                  <a:gd name="connsiteX1" fmla="*/ 0 w 2436996"/>
                  <a:gd name="connsiteY1" fmla="*/ 130969 h 378619"/>
                  <a:gd name="connsiteX2" fmla="*/ 431007 w 2436996"/>
                  <a:gd name="connsiteY2" fmla="*/ 378619 h 378619"/>
                  <a:gd name="connsiteX3" fmla="*/ 2424113 w 2436996"/>
                  <a:gd name="connsiteY3" fmla="*/ 304800 h 378619"/>
                  <a:gd name="connsiteX4" fmla="*/ 2414588 w 2436996"/>
                  <a:gd name="connsiteY4" fmla="*/ 109538 h 378619"/>
                  <a:gd name="connsiteX5" fmla="*/ 428625 w 2436996"/>
                  <a:gd name="connsiteY5" fmla="*/ 150019 h 378619"/>
                  <a:gd name="connsiteX6" fmla="*/ 7144 w 2436996"/>
                  <a:gd name="connsiteY6" fmla="*/ 0 h 378619"/>
                  <a:gd name="connsiteX0" fmla="*/ 7144 w 2448855"/>
                  <a:gd name="connsiteY0" fmla="*/ 0 h 378619"/>
                  <a:gd name="connsiteX1" fmla="*/ 0 w 2448855"/>
                  <a:gd name="connsiteY1" fmla="*/ 130969 h 378619"/>
                  <a:gd name="connsiteX2" fmla="*/ 431007 w 2448855"/>
                  <a:gd name="connsiteY2" fmla="*/ 378619 h 378619"/>
                  <a:gd name="connsiteX3" fmla="*/ 2424113 w 2448855"/>
                  <a:gd name="connsiteY3" fmla="*/ 304800 h 378619"/>
                  <a:gd name="connsiteX4" fmla="*/ 2414588 w 2448855"/>
                  <a:gd name="connsiteY4" fmla="*/ 109538 h 378619"/>
                  <a:gd name="connsiteX5" fmla="*/ 428625 w 2448855"/>
                  <a:gd name="connsiteY5" fmla="*/ 150019 h 378619"/>
                  <a:gd name="connsiteX6" fmla="*/ 7144 w 2448855"/>
                  <a:gd name="connsiteY6" fmla="*/ 0 h 378619"/>
                  <a:gd name="connsiteX0" fmla="*/ 7144 w 2444270"/>
                  <a:gd name="connsiteY0" fmla="*/ 0 h 378619"/>
                  <a:gd name="connsiteX1" fmla="*/ 0 w 2444270"/>
                  <a:gd name="connsiteY1" fmla="*/ 130969 h 378619"/>
                  <a:gd name="connsiteX2" fmla="*/ 431007 w 2444270"/>
                  <a:gd name="connsiteY2" fmla="*/ 378619 h 378619"/>
                  <a:gd name="connsiteX3" fmla="*/ 2414588 w 2444270"/>
                  <a:gd name="connsiteY3" fmla="*/ 314325 h 378619"/>
                  <a:gd name="connsiteX4" fmla="*/ 2414588 w 2444270"/>
                  <a:gd name="connsiteY4" fmla="*/ 109538 h 378619"/>
                  <a:gd name="connsiteX5" fmla="*/ 428625 w 2444270"/>
                  <a:gd name="connsiteY5" fmla="*/ 150019 h 378619"/>
                  <a:gd name="connsiteX6" fmla="*/ 7144 w 2444270"/>
                  <a:gd name="connsiteY6" fmla="*/ 0 h 378619"/>
                  <a:gd name="connsiteX0" fmla="*/ 7144 w 2446779"/>
                  <a:gd name="connsiteY0" fmla="*/ 0 h 378619"/>
                  <a:gd name="connsiteX1" fmla="*/ 0 w 2446779"/>
                  <a:gd name="connsiteY1" fmla="*/ 130969 h 378619"/>
                  <a:gd name="connsiteX2" fmla="*/ 431007 w 2446779"/>
                  <a:gd name="connsiteY2" fmla="*/ 378619 h 378619"/>
                  <a:gd name="connsiteX3" fmla="*/ 2414588 w 2446779"/>
                  <a:gd name="connsiteY3" fmla="*/ 314325 h 378619"/>
                  <a:gd name="connsiteX4" fmla="*/ 2414588 w 2446779"/>
                  <a:gd name="connsiteY4" fmla="*/ 109538 h 378619"/>
                  <a:gd name="connsiteX5" fmla="*/ 428625 w 2446779"/>
                  <a:gd name="connsiteY5" fmla="*/ 150019 h 378619"/>
                  <a:gd name="connsiteX6" fmla="*/ 7144 w 2446779"/>
                  <a:gd name="connsiteY6" fmla="*/ 0 h 378619"/>
                  <a:gd name="connsiteX0" fmla="*/ 7144 w 2446779"/>
                  <a:gd name="connsiteY0" fmla="*/ 0 h 378619"/>
                  <a:gd name="connsiteX1" fmla="*/ 0 w 2446779"/>
                  <a:gd name="connsiteY1" fmla="*/ 130969 h 378619"/>
                  <a:gd name="connsiteX2" fmla="*/ 431007 w 2446779"/>
                  <a:gd name="connsiteY2" fmla="*/ 378619 h 378619"/>
                  <a:gd name="connsiteX3" fmla="*/ 2414588 w 2446779"/>
                  <a:gd name="connsiteY3" fmla="*/ 314325 h 378619"/>
                  <a:gd name="connsiteX4" fmla="*/ 2414588 w 2446779"/>
                  <a:gd name="connsiteY4" fmla="*/ 109538 h 378619"/>
                  <a:gd name="connsiteX5" fmla="*/ 433388 w 2446779"/>
                  <a:gd name="connsiteY5" fmla="*/ 140494 h 378619"/>
                  <a:gd name="connsiteX6" fmla="*/ 7144 w 2446779"/>
                  <a:gd name="connsiteY6" fmla="*/ 0 h 378619"/>
                  <a:gd name="connsiteX0" fmla="*/ 7144 w 2446779"/>
                  <a:gd name="connsiteY0" fmla="*/ 0 h 378619"/>
                  <a:gd name="connsiteX1" fmla="*/ 0 w 2446779"/>
                  <a:gd name="connsiteY1" fmla="*/ 130969 h 378619"/>
                  <a:gd name="connsiteX2" fmla="*/ 431007 w 2446779"/>
                  <a:gd name="connsiteY2" fmla="*/ 378619 h 378619"/>
                  <a:gd name="connsiteX3" fmla="*/ 2414588 w 2446779"/>
                  <a:gd name="connsiteY3" fmla="*/ 314325 h 378619"/>
                  <a:gd name="connsiteX4" fmla="*/ 2414588 w 2446779"/>
                  <a:gd name="connsiteY4" fmla="*/ 100013 h 378619"/>
                  <a:gd name="connsiteX5" fmla="*/ 433388 w 2446779"/>
                  <a:gd name="connsiteY5" fmla="*/ 140494 h 378619"/>
                  <a:gd name="connsiteX6" fmla="*/ 7144 w 2446779"/>
                  <a:gd name="connsiteY6" fmla="*/ 0 h 378619"/>
                  <a:gd name="connsiteX0" fmla="*/ 7144 w 2446779"/>
                  <a:gd name="connsiteY0" fmla="*/ 0 h 378619"/>
                  <a:gd name="connsiteX1" fmla="*/ 0 w 2446779"/>
                  <a:gd name="connsiteY1" fmla="*/ 130969 h 378619"/>
                  <a:gd name="connsiteX2" fmla="*/ 431007 w 2446779"/>
                  <a:gd name="connsiteY2" fmla="*/ 378619 h 378619"/>
                  <a:gd name="connsiteX3" fmla="*/ 2414588 w 2446779"/>
                  <a:gd name="connsiteY3" fmla="*/ 314325 h 378619"/>
                  <a:gd name="connsiteX4" fmla="*/ 2414588 w 2446779"/>
                  <a:gd name="connsiteY4" fmla="*/ 100013 h 378619"/>
                  <a:gd name="connsiteX5" fmla="*/ 442913 w 2446779"/>
                  <a:gd name="connsiteY5" fmla="*/ 142875 h 378619"/>
                  <a:gd name="connsiteX6" fmla="*/ 7144 w 2446779"/>
                  <a:gd name="connsiteY6" fmla="*/ 0 h 378619"/>
                  <a:gd name="connsiteX0" fmla="*/ 7144 w 2446779"/>
                  <a:gd name="connsiteY0" fmla="*/ 0 h 378619"/>
                  <a:gd name="connsiteX1" fmla="*/ 0 w 2446779"/>
                  <a:gd name="connsiteY1" fmla="*/ 130969 h 378619"/>
                  <a:gd name="connsiteX2" fmla="*/ 431007 w 2446779"/>
                  <a:gd name="connsiteY2" fmla="*/ 378619 h 378619"/>
                  <a:gd name="connsiteX3" fmla="*/ 2414588 w 2446779"/>
                  <a:gd name="connsiteY3" fmla="*/ 314325 h 378619"/>
                  <a:gd name="connsiteX4" fmla="*/ 2414588 w 2446779"/>
                  <a:gd name="connsiteY4" fmla="*/ 100013 h 378619"/>
                  <a:gd name="connsiteX5" fmla="*/ 445294 w 2446779"/>
                  <a:gd name="connsiteY5" fmla="*/ 135731 h 378619"/>
                  <a:gd name="connsiteX6" fmla="*/ 7144 w 2446779"/>
                  <a:gd name="connsiteY6" fmla="*/ 0 h 378619"/>
                  <a:gd name="connsiteX0" fmla="*/ 9525 w 2446779"/>
                  <a:gd name="connsiteY0" fmla="*/ 0 h 385763"/>
                  <a:gd name="connsiteX1" fmla="*/ 0 w 2446779"/>
                  <a:gd name="connsiteY1" fmla="*/ 138113 h 385763"/>
                  <a:gd name="connsiteX2" fmla="*/ 431007 w 2446779"/>
                  <a:gd name="connsiteY2" fmla="*/ 385763 h 385763"/>
                  <a:gd name="connsiteX3" fmla="*/ 2414588 w 2446779"/>
                  <a:gd name="connsiteY3" fmla="*/ 321469 h 385763"/>
                  <a:gd name="connsiteX4" fmla="*/ 2414588 w 2446779"/>
                  <a:gd name="connsiteY4" fmla="*/ 107157 h 385763"/>
                  <a:gd name="connsiteX5" fmla="*/ 445294 w 2446779"/>
                  <a:gd name="connsiteY5" fmla="*/ 142875 h 385763"/>
                  <a:gd name="connsiteX6" fmla="*/ 9525 w 2446779"/>
                  <a:gd name="connsiteY6" fmla="*/ 0 h 385763"/>
                  <a:gd name="connsiteX0" fmla="*/ 9525 w 2446779"/>
                  <a:gd name="connsiteY0" fmla="*/ 0 h 385763"/>
                  <a:gd name="connsiteX1" fmla="*/ 0 w 2446779"/>
                  <a:gd name="connsiteY1" fmla="*/ 138113 h 385763"/>
                  <a:gd name="connsiteX2" fmla="*/ 431007 w 2446779"/>
                  <a:gd name="connsiteY2" fmla="*/ 385763 h 385763"/>
                  <a:gd name="connsiteX3" fmla="*/ 2414588 w 2446779"/>
                  <a:gd name="connsiteY3" fmla="*/ 321469 h 385763"/>
                  <a:gd name="connsiteX4" fmla="*/ 2414588 w 2446779"/>
                  <a:gd name="connsiteY4" fmla="*/ 107157 h 385763"/>
                  <a:gd name="connsiteX5" fmla="*/ 445294 w 2446779"/>
                  <a:gd name="connsiteY5" fmla="*/ 142875 h 385763"/>
                  <a:gd name="connsiteX6" fmla="*/ 9525 w 2446779"/>
                  <a:gd name="connsiteY6" fmla="*/ 0 h 385763"/>
                  <a:gd name="connsiteX0" fmla="*/ 9525 w 2446779"/>
                  <a:gd name="connsiteY0" fmla="*/ 0 h 385763"/>
                  <a:gd name="connsiteX1" fmla="*/ 0 w 2446779"/>
                  <a:gd name="connsiteY1" fmla="*/ 138113 h 385763"/>
                  <a:gd name="connsiteX2" fmla="*/ 431007 w 2446779"/>
                  <a:gd name="connsiteY2" fmla="*/ 385763 h 385763"/>
                  <a:gd name="connsiteX3" fmla="*/ 2414588 w 2446779"/>
                  <a:gd name="connsiteY3" fmla="*/ 321469 h 385763"/>
                  <a:gd name="connsiteX4" fmla="*/ 2414588 w 2446779"/>
                  <a:gd name="connsiteY4" fmla="*/ 107157 h 385763"/>
                  <a:gd name="connsiteX5" fmla="*/ 445294 w 2446779"/>
                  <a:gd name="connsiteY5" fmla="*/ 142875 h 385763"/>
                  <a:gd name="connsiteX6" fmla="*/ 9525 w 2446779"/>
                  <a:gd name="connsiteY6" fmla="*/ 0 h 385763"/>
                  <a:gd name="connsiteX0" fmla="*/ 14287 w 2451541"/>
                  <a:gd name="connsiteY0" fmla="*/ 0 h 385763"/>
                  <a:gd name="connsiteX1" fmla="*/ 0 w 2451541"/>
                  <a:gd name="connsiteY1" fmla="*/ 145257 h 385763"/>
                  <a:gd name="connsiteX2" fmla="*/ 435769 w 2451541"/>
                  <a:gd name="connsiteY2" fmla="*/ 385763 h 385763"/>
                  <a:gd name="connsiteX3" fmla="*/ 2419350 w 2451541"/>
                  <a:gd name="connsiteY3" fmla="*/ 321469 h 385763"/>
                  <a:gd name="connsiteX4" fmla="*/ 2419350 w 2451541"/>
                  <a:gd name="connsiteY4" fmla="*/ 107157 h 385763"/>
                  <a:gd name="connsiteX5" fmla="*/ 450056 w 2451541"/>
                  <a:gd name="connsiteY5" fmla="*/ 142875 h 385763"/>
                  <a:gd name="connsiteX6" fmla="*/ 14287 w 2451541"/>
                  <a:gd name="connsiteY6" fmla="*/ 0 h 385763"/>
                  <a:gd name="connsiteX0" fmla="*/ 4762 w 2451541"/>
                  <a:gd name="connsiteY0" fmla="*/ 0 h 383382"/>
                  <a:gd name="connsiteX1" fmla="*/ 0 w 2451541"/>
                  <a:gd name="connsiteY1" fmla="*/ 142876 h 383382"/>
                  <a:gd name="connsiteX2" fmla="*/ 435769 w 2451541"/>
                  <a:gd name="connsiteY2" fmla="*/ 383382 h 383382"/>
                  <a:gd name="connsiteX3" fmla="*/ 2419350 w 2451541"/>
                  <a:gd name="connsiteY3" fmla="*/ 319088 h 383382"/>
                  <a:gd name="connsiteX4" fmla="*/ 2419350 w 2451541"/>
                  <a:gd name="connsiteY4" fmla="*/ 104776 h 383382"/>
                  <a:gd name="connsiteX5" fmla="*/ 450056 w 2451541"/>
                  <a:gd name="connsiteY5" fmla="*/ 140494 h 383382"/>
                  <a:gd name="connsiteX6" fmla="*/ 4762 w 2451541"/>
                  <a:gd name="connsiteY6" fmla="*/ 0 h 383382"/>
                  <a:gd name="connsiteX0" fmla="*/ 4762 w 2451541"/>
                  <a:gd name="connsiteY0" fmla="*/ 0 h 383382"/>
                  <a:gd name="connsiteX1" fmla="*/ 0 w 2451541"/>
                  <a:gd name="connsiteY1" fmla="*/ 142876 h 383382"/>
                  <a:gd name="connsiteX2" fmla="*/ 435769 w 2451541"/>
                  <a:gd name="connsiteY2" fmla="*/ 383382 h 383382"/>
                  <a:gd name="connsiteX3" fmla="*/ 2419350 w 2451541"/>
                  <a:gd name="connsiteY3" fmla="*/ 319088 h 383382"/>
                  <a:gd name="connsiteX4" fmla="*/ 2419350 w 2451541"/>
                  <a:gd name="connsiteY4" fmla="*/ 104776 h 383382"/>
                  <a:gd name="connsiteX5" fmla="*/ 450056 w 2451541"/>
                  <a:gd name="connsiteY5" fmla="*/ 140494 h 383382"/>
                  <a:gd name="connsiteX6" fmla="*/ 4762 w 2451541"/>
                  <a:gd name="connsiteY6" fmla="*/ 0 h 383382"/>
                  <a:gd name="connsiteX0" fmla="*/ 11905 w 2458684"/>
                  <a:gd name="connsiteY0" fmla="*/ 0 h 383382"/>
                  <a:gd name="connsiteX1" fmla="*/ 0 w 2458684"/>
                  <a:gd name="connsiteY1" fmla="*/ 138114 h 383382"/>
                  <a:gd name="connsiteX2" fmla="*/ 442912 w 2458684"/>
                  <a:gd name="connsiteY2" fmla="*/ 383382 h 383382"/>
                  <a:gd name="connsiteX3" fmla="*/ 2426493 w 2458684"/>
                  <a:gd name="connsiteY3" fmla="*/ 319088 h 383382"/>
                  <a:gd name="connsiteX4" fmla="*/ 2426493 w 2458684"/>
                  <a:gd name="connsiteY4" fmla="*/ 104776 h 383382"/>
                  <a:gd name="connsiteX5" fmla="*/ 457199 w 2458684"/>
                  <a:gd name="connsiteY5" fmla="*/ 140494 h 383382"/>
                  <a:gd name="connsiteX6" fmla="*/ 11905 w 2458684"/>
                  <a:gd name="connsiteY6" fmla="*/ 0 h 383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8684" h="383382">
                    <a:moveTo>
                      <a:pt x="11905" y="0"/>
                    </a:moveTo>
                    <a:cubicBezTo>
                      <a:pt x="25399" y="53182"/>
                      <a:pt x="19843" y="123033"/>
                      <a:pt x="0" y="138114"/>
                    </a:cubicBezTo>
                    <a:lnTo>
                      <a:pt x="442912" y="383382"/>
                    </a:lnTo>
                    <a:lnTo>
                      <a:pt x="2426493" y="319088"/>
                    </a:lnTo>
                    <a:cubicBezTo>
                      <a:pt x="2466181" y="277813"/>
                      <a:pt x="2472531" y="174625"/>
                      <a:pt x="2426493" y="104776"/>
                    </a:cubicBezTo>
                    <a:lnTo>
                      <a:pt x="457199" y="140494"/>
                    </a:lnTo>
                    <a:lnTo>
                      <a:pt x="1190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6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6896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xmlns="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altLang="ko-KR" sz="3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ko-KR" altLang="en-US" sz="32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xmlns="" id="{229E6455-9717-474C-AD0A-F172A35D73DD}"/>
              </a:ext>
            </a:extLst>
          </p:cNvPr>
          <p:cNvSpPr txBox="1"/>
          <p:nvPr/>
        </p:nvSpPr>
        <p:spPr bwMode="auto">
          <a:xfrm>
            <a:off x="959002" y="269788"/>
            <a:ext cx="3858658" cy="76944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 smtClean="0"/>
              <a:t>ADZAP</a:t>
            </a:r>
            <a:endParaRPr lang="ko-KR" altLang="en-US" sz="4000" b="1" dirty="0">
              <a:solidFill>
                <a:srgbClr val="002060"/>
              </a:solidFill>
              <a:cs typeface="Arial" pitchFamily="34" charset="0"/>
            </a:endParaRPr>
          </a:p>
        </p:txBody>
      </p:sp>
      <p:grpSp>
        <p:nvGrpSpPr>
          <p:cNvPr id="230" name="Group 229">
            <a:extLst>
              <a:ext uri="{FF2B5EF4-FFF2-40B4-BE49-F238E27FC236}">
                <a16:creationId xmlns:a16="http://schemas.microsoft.com/office/drawing/2014/main" xmlns="" id="{7AC5382E-58F2-4E45-9A9D-650BC652EF67}"/>
              </a:ext>
            </a:extLst>
          </p:cNvPr>
          <p:cNvGrpSpPr/>
          <p:nvPr/>
        </p:nvGrpSpPr>
        <p:grpSpPr>
          <a:xfrm>
            <a:off x="5745708" y="1197639"/>
            <a:ext cx="6446292" cy="4631640"/>
            <a:chOff x="1525348" y="1579815"/>
            <a:chExt cx="6070988" cy="4052791"/>
          </a:xfrm>
        </p:grpSpPr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xmlns="" id="{2365CDFF-D4E3-46CC-A2A1-BBB3FC9F7BAF}"/>
                </a:ext>
              </a:extLst>
            </p:cNvPr>
            <p:cNvGrpSpPr/>
            <p:nvPr/>
          </p:nvGrpSpPr>
          <p:grpSpPr>
            <a:xfrm rot="10800000">
              <a:off x="3333447" y="3946302"/>
              <a:ext cx="2494213" cy="1686304"/>
              <a:chOff x="2987824" y="3700232"/>
              <a:chExt cx="2780246" cy="1879687"/>
            </a:xfrm>
          </p:grpSpPr>
          <p:sp>
            <p:nvSpPr>
              <p:cNvPr id="240" name="Rectangle 39">
                <a:extLst>
                  <a:ext uri="{FF2B5EF4-FFF2-40B4-BE49-F238E27FC236}">
                    <a16:creationId xmlns:a16="http://schemas.microsoft.com/office/drawing/2014/main" xmlns="" id="{EDA1F5C3-4C07-4AD4-B16F-B83CE9FA655B}"/>
                  </a:ext>
                </a:extLst>
              </p:cNvPr>
              <p:cNvSpPr/>
              <p:nvPr/>
            </p:nvSpPr>
            <p:spPr>
              <a:xfrm rot="5400000" flipV="1">
                <a:off x="2787184" y="4631800"/>
                <a:ext cx="1687478" cy="208760"/>
              </a:xfrm>
              <a:custGeom>
                <a:avLst/>
                <a:gdLst/>
                <a:ahLst/>
                <a:cxnLst/>
                <a:rect l="l" t="t" r="r" b="b"/>
                <a:pathLst>
                  <a:path w="5393520" h="667240">
                    <a:moveTo>
                      <a:pt x="4942528" y="261481"/>
                    </a:moveTo>
                    <a:lnTo>
                      <a:pt x="4942528" y="389369"/>
                    </a:lnTo>
                    <a:lnTo>
                      <a:pt x="5081536" y="389369"/>
                    </a:lnTo>
                    <a:lnTo>
                      <a:pt x="5081536" y="261481"/>
                    </a:lnTo>
                    <a:close/>
                    <a:moveTo>
                      <a:pt x="4692028" y="261481"/>
                    </a:moveTo>
                    <a:lnTo>
                      <a:pt x="4692028" y="389369"/>
                    </a:lnTo>
                    <a:lnTo>
                      <a:pt x="4831036" y="389369"/>
                    </a:lnTo>
                    <a:lnTo>
                      <a:pt x="4831036" y="261481"/>
                    </a:lnTo>
                    <a:close/>
                    <a:moveTo>
                      <a:pt x="4441519" y="261481"/>
                    </a:moveTo>
                    <a:lnTo>
                      <a:pt x="4441519" y="389369"/>
                    </a:lnTo>
                    <a:lnTo>
                      <a:pt x="4580527" y="389369"/>
                    </a:lnTo>
                    <a:lnTo>
                      <a:pt x="4580527" y="261481"/>
                    </a:lnTo>
                    <a:close/>
                    <a:moveTo>
                      <a:pt x="4191008" y="261481"/>
                    </a:moveTo>
                    <a:lnTo>
                      <a:pt x="4191008" y="389369"/>
                    </a:lnTo>
                    <a:lnTo>
                      <a:pt x="4330016" y="389369"/>
                    </a:lnTo>
                    <a:lnTo>
                      <a:pt x="4330016" y="261481"/>
                    </a:lnTo>
                    <a:close/>
                    <a:moveTo>
                      <a:pt x="0" y="0"/>
                    </a:moveTo>
                    <a:lnTo>
                      <a:pt x="570675" y="0"/>
                    </a:lnTo>
                    <a:lnTo>
                      <a:pt x="570675" y="658575"/>
                    </a:lnTo>
                    <a:lnTo>
                      <a:pt x="654080" y="658575"/>
                    </a:lnTo>
                    <a:lnTo>
                      <a:pt x="654080" y="0"/>
                    </a:lnTo>
                    <a:lnTo>
                      <a:pt x="784765" y="0"/>
                    </a:lnTo>
                    <a:lnTo>
                      <a:pt x="784765" y="658575"/>
                    </a:lnTo>
                    <a:lnTo>
                      <a:pt x="868170" y="658575"/>
                    </a:lnTo>
                    <a:lnTo>
                      <a:pt x="868170" y="0"/>
                    </a:lnTo>
                    <a:lnTo>
                      <a:pt x="998854" y="0"/>
                    </a:lnTo>
                    <a:lnTo>
                      <a:pt x="998854" y="658575"/>
                    </a:lnTo>
                    <a:lnTo>
                      <a:pt x="1082259" y="658575"/>
                    </a:lnTo>
                    <a:lnTo>
                      <a:pt x="1082259" y="0"/>
                    </a:lnTo>
                    <a:lnTo>
                      <a:pt x="5393520" y="0"/>
                    </a:lnTo>
                    <a:lnTo>
                      <a:pt x="5393520" y="667240"/>
                    </a:lnTo>
                    <a:lnTo>
                      <a:pt x="0" y="667240"/>
                    </a:lnTo>
                    <a:close/>
                  </a:path>
                </a:pathLst>
              </a:custGeom>
              <a:solidFill>
                <a:schemeClr val="accent4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1" name="Rectangle 26">
                <a:extLst>
                  <a:ext uri="{FF2B5EF4-FFF2-40B4-BE49-F238E27FC236}">
                    <a16:creationId xmlns:a16="http://schemas.microsoft.com/office/drawing/2014/main" xmlns="" id="{E47E9582-308F-4F82-98D2-33B3F16929C2}"/>
                  </a:ext>
                </a:extLst>
              </p:cNvPr>
              <p:cNvSpPr/>
              <p:nvPr/>
            </p:nvSpPr>
            <p:spPr>
              <a:xfrm rot="16200000" flipH="1" flipV="1">
                <a:off x="3035148" y="4605481"/>
                <a:ext cx="1734320" cy="214555"/>
              </a:xfrm>
              <a:custGeom>
                <a:avLst/>
                <a:gdLst/>
                <a:ahLst/>
                <a:cxnLst/>
                <a:rect l="l" t="t" r="r" b="b"/>
                <a:pathLst>
                  <a:path w="5393520" h="667240">
                    <a:moveTo>
                      <a:pt x="4933815" y="0"/>
                    </a:moveTo>
                    <a:lnTo>
                      <a:pt x="834953" y="0"/>
                    </a:lnTo>
                    <a:lnTo>
                      <a:pt x="834953" y="658575"/>
                    </a:lnTo>
                    <a:lnTo>
                      <a:pt x="751548" y="658575"/>
                    </a:lnTo>
                    <a:lnTo>
                      <a:pt x="751548" y="0"/>
                    </a:lnTo>
                    <a:lnTo>
                      <a:pt x="620863" y="0"/>
                    </a:lnTo>
                    <a:lnTo>
                      <a:pt x="620863" y="658575"/>
                    </a:lnTo>
                    <a:lnTo>
                      <a:pt x="537458" y="658575"/>
                    </a:lnTo>
                    <a:lnTo>
                      <a:pt x="537458" y="0"/>
                    </a:lnTo>
                    <a:lnTo>
                      <a:pt x="406774" y="0"/>
                    </a:lnTo>
                    <a:lnTo>
                      <a:pt x="406774" y="658575"/>
                    </a:lnTo>
                    <a:lnTo>
                      <a:pt x="323369" y="658575"/>
                    </a:lnTo>
                    <a:lnTo>
                      <a:pt x="323369" y="0"/>
                    </a:lnTo>
                    <a:lnTo>
                      <a:pt x="192684" y="0"/>
                    </a:lnTo>
                    <a:lnTo>
                      <a:pt x="192684" y="658575"/>
                    </a:lnTo>
                    <a:lnTo>
                      <a:pt x="109279" y="658575"/>
                    </a:lnTo>
                    <a:lnTo>
                      <a:pt x="109279" y="0"/>
                    </a:lnTo>
                    <a:lnTo>
                      <a:pt x="0" y="0"/>
                    </a:lnTo>
                    <a:lnTo>
                      <a:pt x="0" y="667240"/>
                    </a:lnTo>
                    <a:lnTo>
                      <a:pt x="4933815" y="667240"/>
                    </a:lnTo>
                    <a:close/>
                    <a:moveTo>
                      <a:pt x="5147905" y="0"/>
                    </a:moveTo>
                    <a:lnTo>
                      <a:pt x="5017220" y="0"/>
                    </a:lnTo>
                    <a:lnTo>
                      <a:pt x="5017220" y="667240"/>
                    </a:lnTo>
                    <a:lnTo>
                      <a:pt x="5147905" y="667240"/>
                    </a:lnTo>
                    <a:close/>
                    <a:moveTo>
                      <a:pt x="5393520" y="0"/>
                    </a:moveTo>
                    <a:lnTo>
                      <a:pt x="5231310" y="0"/>
                    </a:lnTo>
                    <a:lnTo>
                      <a:pt x="5231310" y="667240"/>
                    </a:lnTo>
                    <a:lnTo>
                      <a:pt x="5393520" y="66724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2" name="Rectangle 52">
                <a:extLst>
                  <a:ext uri="{FF2B5EF4-FFF2-40B4-BE49-F238E27FC236}">
                    <a16:creationId xmlns:a16="http://schemas.microsoft.com/office/drawing/2014/main" xmlns="" id="{4C6425FF-FFD6-450A-864B-065A8DF0BF30}"/>
                  </a:ext>
                </a:extLst>
              </p:cNvPr>
              <p:cNvSpPr/>
              <p:nvPr/>
            </p:nvSpPr>
            <p:spPr>
              <a:xfrm rot="16200000" flipH="1" flipV="1">
                <a:off x="4883414" y="4695262"/>
                <a:ext cx="1555516" cy="213797"/>
              </a:xfrm>
              <a:custGeom>
                <a:avLst/>
                <a:gdLst/>
                <a:ahLst/>
                <a:cxnLst/>
                <a:rect l="l" t="t" r="r" b="b"/>
                <a:pathLst>
                  <a:path w="5393520" h="667240">
                    <a:moveTo>
                      <a:pt x="5393520" y="0"/>
                    </a:moveTo>
                    <a:lnTo>
                      <a:pt x="1875109" y="0"/>
                    </a:lnTo>
                    <a:lnTo>
                      <a:pt x="1875109" y="658575"/>
                    </a:lnTo>
                    <a:lnTo>
                      <a:pt x="1782911" y="658575"/>
                    </a:lnTo>
                    <a:lnTo>
                      <a:pt x="1782911" y="0"/>
                    </a:lnTo>
                    <a:lnTo>
                      <a:pt x="1642284" y="0"/>
                    </a:lnTo>
                    <a:lnTo>
                      <a:pt x="1642284" y="658575"/>
                    </a:lnTo>
                    <a:lnTo>
                      <a:pt x="1550085" y="658575"/>
                    </a:lnTo>
                    <a:lnTo>
                      <a:pt x="1550085" y="0"/>
                    </a:lnTo>
                    <a:lnTo>
                      <a:pt x="1409458" y="0"/>
                    </a:lnTo>
                    <a:lnTo>
                      <a:pt x="1409458" y="658575"/>
                    </a:lnTo>
                    <a:lnTo>
                      <a:pt x="1317259" y="658575"/>
                    </a:lnTo>
                    <a:lnTo>
                      <a:pt x="1317259" y="0"/>
                    </a:lnTo>
                    <a:lnTo>
                      <a:pt x="1176632" y="0"/>
                    </a:lnTo>
                    <a:lnTo>
                      <a:pt x="1176632" y="658575"/>
                    </a:lnTo>
                    <a:lnTo>
                      <a:pt x="1084434" y="658575"/>
                    </a:lnTo>
                    <a:lnTo>
                      <a:pt x="1084434" y="0"/>
                    </a:lnTo>
                    <a:lnTo>
                      <a:pt x="943806" y="0"/>
                    </a:lnTo>
                    <a:lnTo>
                      <a:pt x="943806" y="658575"/>
                    </a:lnTo>
                    <a:lnTo>
                      <a:pt x="851608" y="658575"/>
                    </a:lnTo>
                    <a:lnTo>
                      <a:pt x="851608" y="0"/>
                    </a:lnTo>
                    <a:lnTo>
                      <a:pt x="710981" y="0"/>
                    </a:lnTo>
                    <a:lnTo>
                      <a:pt x="710981" y="658575"/>
                    </a:lnTo>
                    <a:lnTo>
                      <a:pt x="618782" y="658575"/>
                    </a:lnTo>
                    <a:lnTo>
                      <a:pt x="618782" y="0"/>
                    </a:lnTo>
                    <a:lnTo>
                      <a:pt x="478155" y="0"/>
                    </a:lnTo>
                    <a:lnTo>
                      <a:pt x="478155" y="658575"/>
                    </a:lnTo>
                    <a:lnTo>
                      <a:pt x="385957" y="658575"/>
                    </a:lnTo>
                    <a:lnTo>
                      <a:pt x="385957" y="0"/>
                    </a:lnTo>
                    <a:lnTo>
                      <a:pt x="245332" y="0"/>
                    </a:lnTo>
                    <a:lnTo>
                      <a:pt x="245332" y="658575"/>
                    </a:lnTo>
                    <a:lnTo>
                      <a:pt x="153133" y="658575"/>
                    </a:lnTo>
                    <a:lnTo>
                      <a:pt x="153133" y="0"/>
                    </a:lnTo>
                    <a:lnTo>
                      <a:pt x="0" y="0"/>
                    </a:lnTo>
                    <a:lnTo>
                      <a:pt x="0" y="667240"/>
                    </a:lnTo>
                    <a:lnTo>
                      <a:pt x="5393520" y="66724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3" name="Rectangle 98">
                <a:extLst>
                  <a:ext uri="{FF2B5EF4-FFF2-40B4-BE49-F238E27FC236}">
                    <a16:creationId xmlns:a16="http://schemas.microsoft.com/office/drawing/2014/main" xmlns="" id="{7EB70B98-A347-482D-B35C-324CAAAAD321}"/>
                  </a:ext>
                </a:extLst>
              </p:cNvPr>
              <p:cNvSpPr/>
              <p:nvPr/>
            </p:nvSpPr>
            <p:spPr>
              <a:xfrm rot="5400000" flipH="1">
                <a:off x="3572073" y="4627733"/>
                <a:ext cx="1694715" cy="209656"/>
              </a:xfrm>
              <a:custGeom>
                <a:avLst/>
                <a:gdLst/>
                <a:ahLst/>
                <a:cxnLst/>
                <a:rect l="l" t="t" r="r" b="b"/>
                <a:pathLst>
                  <a:path w="5393520" h="667240">
                    <a:moveTo>
                      <a:pt x="4577339" y="222921"/>
                    </a:moveTo>
                    <a:lnTo>
                      <a:pt x="4577339" y="451264"/>
                    </a:lnTo>
                    <a:lnTo>
                      <a:pt x="4329141" y="451264"/>
                    </a:lnTo>
                    <a:lnTo>
                      <a:pt x="4329141" y="222921"/>
                    </a:lnTo>
                    <a:close/>
                    <a:moveTo>
                      <a:pt x="5021455" y="222921"/>
                    </a:moveTo>
                    <a:lnTo>
                      <a:pt x="5021455" y="451264"/>
                    </a:lnTo>
                    <a:lnTo>
                      <a:pt x="4773257" y="451264"/>
                    </a:lnTo>
                    <a:lnTo>
                      <a:pt x="4773257" y="222921"/>
                    </a:lnTo>
                    <a:close/>
                    <a:moveTo>
                      <a:pt x="5393520" y="0"/>
                    </a:moveTo>
                    <a:lnTo>
                      <a:pt x="538365" y="0"/>
                    </a:lnTo>
                    <a:lnTo>
                      <a:pt x="538365" y="667239"/>
                    </a:lnTo>
                    <a:lnTo>
                      <a:pt x="300065" y="667239"/>
                    </a:lnTo>
                    <a:lnTo>
                      <a:pt x="300065" y="0"/>
                    </a:lnTo>
                    <a:lnTo>
                      <a:pt x="0" y="0"/>
                    </a:lnTo>
                    <a:lnTo>
                      <a:pt x="0" y="667240"/>
                    </a:lnTo>
                    <a:lnTo>
                      <a:pt x="5393520" y="667240"/>
                    </a:lnTo>
                    <a:close/>
                  </a:path>
                </a:pathLst>
              </a:custGeom>
              <a:solidFill>
                <a:schemeClr val="accent4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4" name="Rectangle 110">
                <a:extLst>
                  <a:ext uri="{FF2B5EF4-FFF2-40B4-BE49-F238E27FC236}">
                    <a16:creationId xmlns:a16="http://schemas.microsoft.com/office/drawing/2014/main" xmlns="" id="{BEC81AB1-B206-4B15-A066-9F02CA96387B}"/>
                  </a:ext>
                </a:extLst>
              </p:cNvPr>
              <p:cNvSpPr/>
              <p:nvPr/>
            </p:nvSpPr>
            <p:spPr>
              <a:xfrm rot="5400000" flipH="1">
                <a:off x="3412106" y="4737149"/>
                <a:ext cx="1499976" cy="185564"/>
              </a:xfrm>
              <a:custGeom>
                <a:avLst/>
                <a:gdLst/>
                <a:ahLst/>
                <a:cxnLst/>
                <a:rect l="l" t="t" r="r" b="b"/>
                <a:pathLst>
                  <a:path w="5393520" h="667240">
                    <a:moveTo>
                      <a:pt x="160738" y="0"/>
                    </a:moveTo>
                    <a:lnTo>
                      <a:pt x="0" y="0"/>
                    </a:lnTo>
                    <a:lnTo>
                      <a:pt x="0" y="667240"/>
                    </a:lnTo>
                    <a:lnTo>
                      <a:pt x="160738" y="667240"/>
                    </a:lnTo>
                    <a:close/>
                    <a:moveTo>
                      <a:pt x="374828" y="0"/>
                    </a:moveTo>
                    <a:lnTo>
                      <a:pt x="244143" y="0"/>
                    </a:lnTo>
                    <a:lnTo>
                      <a:pt x="244143" y="667240"/>
                    </a:lnTo>
                    <a:lnTo>
                      <a:pt x="374828" y="667240"/>
                    </a:lnTo>
                    <a:close/>
                    <a:moveTo>
                      <a:pt x="588917" y="0"/>
                    </a:moveTo>
                    <a:lnTo>
                      <a:pt x="458233" y="0"/>
                    </a:lnTo>
                    <a:lnTo>
                      <a:pt x="458233" y="667240"/>
                    </a:lnTo>
                    <a:lnTo>
                      <a:pt x="588917" y="667240"/>
                    </a:lnTo>
                    <a:close/>
                    <a:moveTo>
                      <a:pt x="803007" y="0"/>
                    </a:moveTo>
                    <a:lnTo>
                      <a:pt x="672322" y="0"/>
                    </a:lnTo>
                    <a:lnTo>
                      <a:pt x="672322" y="667240"/>
                    </a:lnTo>
                    <a:lnTo>
                      <a:pt x="803007" y="667240"/>
                    </a:lnTo>
                    <a:close/>
                    <a:moveTo>
                      <a:pt x="5393520" y="0"/>
                    </a:moveTo>
                    <a:lnTo>
                      <a:pt x="886412" y="0"/>
                    </a:lnTo>
                    <a:lnTo>
                      <a:pt x="886412" y="667240"/>
                    </a:lnTo>
                    <a:lnTo>
                      <a:pt x="5393520" y="667240"/>
                    </a:ln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5" name="Rectangle 112">
                <a:extLst>
                  <a:ext uri="{FF2B5EF4-FFF2-40B4-BE49-F238E27FC236}">
                    <a16:creationId xmlns:a16="http://schemas.microsoft.com/office/drawing/2014/main" xmlns="" id="{B46D315A-C01F-420A-A3A9-82DB38560A8A}"/>
                  </a:ext>
                </a:extLst>
              </p:cNvPr>
              <p:cNvSpPr/>
              <p:nvPr/>
            </p:nvSpPr>
            <p:spPr>
              <a:xfrm rot="5400000" flipH="1">
                <a:off x="3801983" y="4577115"/>
                <a:ext cx="1784807" cy="220801"/>
              </a:xfrm>
              <a:custGeom>
                <a:avLst/>
                <a:gdLst/>
                <a:ahLst/>
                <a:cxnLst/>
                <a:rect l="l" t="t" r="r" b="b"/>
                <a:pathLst>
                  <a:path w="5393520" h="667240">
                    <a:moveTo>
                      <a:pt x="615033" y="0"/>
                    </a:moveTo>
                    <a:lnTo>
                      <a:pt x="0" y="0"/>
                    </a:lnTo>
                    <a:lnTo>
                      <a:pt x="0" y="667240"/>
                    </a:lnTo>
                    <a:lnTo>
                      <a:pt x="615033" y="667240"/>
                    </a:lnTo>
                    <a:close/>
                    <a:moveTo>
                      <a:pt x="829123" y="0"/>
                    </a:moveTo>
                    <a:lnTo>
                      <a:pt x="698438" y="0"/>
                    </a:lnTo>
                    <a:lnTo>
                      <a:pt x="698438" y="667240"/>
                    </a:lnTo>
                    <a:lnTo>
                      <a:pt x="829123" y="667240"/>
                    </a:lnTo>
                    <a:close/>
                    <a:moveTo>
                      <a:pt x="4597121" y="0"/>
                    </a:moveTo>
                    <a:lnTo>
                      <a:pt x="912528" y="0"/>
                    </a:lnTo>
                    <a:lnTo>
                      <a:pt x="912528" y="667240"/>
                    </a:lnTo>
                    <a:lnTo>
                      <a:pt x="4597121" y="667240"/>
                    </a:lnTo>
                    <a:close/>
                    <a:moveTo>
                      <a:pt x="4811211" y="0"/>
                    </a:moveTo>
                    <a:lnTo>
                      <a:pt x="4680526" y="0"/>
                    </a:lnTo>
                    <a:lnTo>
                      <a:pt x="4680526" y="667240"/>
                    </a:lnTo>
                    <a:lnTo>
                      <a:pt x="4811211" y="667240"/>
                    </a:lnTo>
                    <a:close/>
                    <a:moveTo>
                      <a:pt x="5393520" y="0"/>
                    </a:moveTo>
                    <a:lnTo>
                      <a:pt x="4894616" y="0"/>
                    </a:lnTo>
                    <a:lnTo>
                      <a:pt x="4894616" y="667240"/>
                    </a:lnTo>
                    <a:lnTo>
                      <a:pt x="5393520" y="66724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6" name="Rectangle 112">
                <a:extLst>
                  <a:ext uri="{FF2B5EF4-FFF2-40B4-BE49-F238E27FC236}">
                    <a16:creationId xmlns:a16="http://schemas.microsoft.com/office/drawing/2014/main" xmlns="" id="{4271275C-456B-4A38-B1DB-3D63EDFEC05E}"/>
                  </a:ext>
                </a:extLst>
              </p:cNvPr>
              <p:cNvSpPr/>
              <p:nvPr/>
            </p:nvSpPr>
            <p:spPr>
              <a:xfrm rot="5400000" flipH="1">
                <a:off x="2410703" y="4523806"/>
                <a:ext cx="1879687" cy="232539"/>
              </a:xfrm>
              <a:custGeom>
                <a:avLst/>
                <a:gdLst/>
                <a:ahLst/>
                <a:cxnLst/>
                <a:rect l="l" t="t" r="r" b="b"/>
                <a:pathLst>
                  <a:path w="5393520" h="667240">
                    <a:moveTo>
                      <a:pt x="615033" y="0"/>
                    </a:moveTo>
                    <a:lnTo>
                      <a:pt x="0" y="0"/>
                    </a:lnTo>
                    <a:lnTo>
                      <a:pt x="0" y="667240"/>
                    </a:lnTo>
                    <a:lnTo>
                      <a:pt x="615033" y="667240"/>
                    </a:lnTo>
                    <a:close/>
                    <a:moveTo>
                      <a:pt x="829123" y="0"/>
                    </a:moveTo>
                    <a:lnTo>
                      <a:pt x="698438" y="0"/>
                    </a:lnTo>
                    <a:lnTo>
                      <a:pt x="698438" y="667240"/>
                    </a:lnTo>
                    <a:lnTo>
                      <a:pt x="829123" y="667240"/>
                    </a:lnTo>
                    <a:close/>
                    <a:moveTo>
                      <a:pt x="4597121" y="0"/>
                    </a:moveTo>
                    <a:lnTo>
                      <a:pt x="912528" y="0"/>
                    </a:lnTo>
                    <a:lnTo>
                      <a:pt x="912528" y="667240"/>
                    </a:lnTo>
                    <a:lnTo>
                      <a:pt x="4597121" y="667240"/>
                    </a:lnTo>
                    <a:close/>
                    <a:moveTo>
                      <a:pt x="4811211" y="0"/>
                    </a:moveTo>
                    <a:lnTo>
                      <a:pt x="4680526" y="0"/>
                    </a:lnTo>
                    <a:lnTo>
                      <a:pt x="4680526" y="667240"/>
                    </a:lnTo>
                    <a:lnTo>
                      <a:pt x="4811211" y="667240"/>
                    </a:lnTo>
                    <a:close/>
                    <a:moveTo>
                      <a:pt x="5393520" y="0"/>
                    </a:moveTo>
                    <a:lnTo>
                      <a:pt x="4894616" y="0"/>
                    </a:lnTo>
                    <a:lnTo>
                      <a:pt x="4894616" y="667240"/>
                    </a:lnTo>
                    <a:lnTo>
                      <a:pt x="5393520" y="66724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7" name="Rectangle 97">
                <a:extLst>
                  <a:ext uri="{FF2B5EF4-FFF2-40B4-BE49-F238E27FC236}">
                    <a16:creationId xmlns:a16="http://schemas.microsoft.com/office/drawing/2014/main" xmlns="" id="{2B694B36-132E-47E9-8628-A73373B0775C}"/>
                  </a:ext>
                </a:extLst>
              </p:cNvPr>
              <p:cNvSpPr/>
              <p:nvPr/>
            </p:nvSpPr>
            <p:spPr>
              <a:xfrm rot="5400000" flipH="1">
                <a:off x="2326501" y="4731870"/>
                <a:ext cx="1509371" cy="186726"/>
              </a:xfrm>
              <a:custGeom>
                <a:avLst/>
                <a:gdLst/>
                <a:ahLst/>
                <a:cxnLst/>
                <a:rect l="l" t="t" r="r" b="b"/>
                <a:pathLst>
                  <a:path w="5393520" h="667240">
                    <a:moveTo>
                      <a:pt x="3749325" y="214783"/>
                    </a:moveTo>
                    <a:lnTo>
                      <a:pt x="3749325" y="452458"/>
                    </a:lnTo>
                    <a:lnTo>
                      <a:pt x="3604159" y="452458"/>
                    </a:lnTo>
                    <a:lnTo>
                      <a:pt x="3604159" y="214783"/>
                    </a:lnTo>
                    <a:close/>
                    <a:moveTo>
                      <a:pt x="4010934" y="214783"/>
                    </a:moveTo>
                    <a:lnTo>
                      <a:pt x="4010934" y="452458"/>
                    </a:lnTo>
                    <a:lnTo>
                      <a:pt x="3865768" y="452458"/>
                    </a:lnTo>
                    <a:lnTo>
                      <a:pt x="3865768" y="214783"/>
                    </a:lnTo>
                    <a:close/>
                    <a:moveTo>
                      <a:pt x="4272544" y="214783"/>
                    </a:moveTo>
                    <a:lnTo>
                      <a:pt x="4272544" y="452458"/>
                    </a:lnTo>
                    <a:lnTo>
                      <a:pt x="4127378" y="452458"/>
                    </a:lnTo>
                    <a:lnTo>
                      <a:pt x="4127378" y="214783"/>
                    </a:lnTo>
                    <a:close/>
                    <a:moveTo>
                      <a:pt x="4534153" y="214783"/>
                    </a:moveTo>
                    <a:lnTo>
                      <a:pt x="4534153" y="452458"/>
                    </a:lnTo>
                    <a:lnTo>
                      <a:pt x="4388987" y="452458"/>
                    </a:lnTo>
                    <a:lnTo>
                      <a:pt x="4388987" y="214783"/>
                    </a:lnTo>
                    <a:close/>
                    <a:moveTo>
                      <a:pt x="4795763" y="214783"/>
                    </a:moveTo>
                    <a:lnTo>
                      <a:pt x="4795763" y="452458"/>
                    </a:lnTo>
                    <a:lnTo>
                      <a:pt x="4650597" y="452458"/>
                    </a:lnTo>
                    <a:lnTo>
                      <a:pt x="4650597" y="214783"/>
                    </a:lnTo>
                    <a:close/>
                    <a:moveTo>
                      <a:pt x="5057372" y="214783"/>
                    </a:moveTo>
                    <a:lnTo>
                      <a:pt x="5057372" y="452458"/>
                    </a:lnTo>
                    <a:lnTo>
                      <a:pt x="4912206" y="452458"/>
                    </a:lnTo>
                    <a:lnTo>
                      <a:pt x="4912206" y="214783"/>
                    </a:lnTo>
                    <a:close/>
                    <a:moveTo>
                      <a:pt x="5393520" y="0"/>
                    </a:moveTo>
                    <a:lnTo>
                      <a:pt x="0" y="0"/>
                    </a:lnTo>
                    <a:lnTo>
                      <a:pt x="0" y="667240"/>
                    </a:lnTo>
                    <a:lnTo>
                      <a:pt x="5393520" y="667240"/>
                    </a:ln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8" name="Rectangle 74">
                <a:extLst>
                  <a:ext uri="{FF2B5EF4-FFF2-40B4-BE49-F238E27FC236}">
                    <a16:creationId xmlns:a16="http://schemas.microsoft.com/office/drawing/2014/main" xmlns="" id="{8001E175-1627-4397-BE53-9878C977080E}"/>
                  </a:ext>
                </a:extLst>
              </p:cNvPr>
              <p:cNvSpPr/>
              <p:nvPr/>
            </p:nvSpPr>
            <p:spPr>
              <a:xfrm rot="5400000" flipH="1">
                <a:off x="4624354" y="4709730"/>
                <a:ext cx="1530076" cy="210301"/>
              </a:xfrm>
              <a:custGeom>
                <a:avLst/>
                <a:gdLst/>
                <a:ahLst/>
                <a:cxnLst/>
                <a:rect l="l" t="t" r="r" b="b"/>
                <a:pathLst>
                  <a:path w="5393520" h="667240">
                    <a:moveTo>
                      <a:pt x="4294520" y="262881"/>
                    </a:moveTo>
                    <a:lnTo>
                      <a:pt x="4294520" y="390769"/>
                    </a:lnTo>
                    <a:lnTo>
                      <a:pt x="4155512" y="390769"/>
                    </a:lnTo>
                    <a:lnTo>
                      <a:pt x="4155512" y="262881"/>
                    </a:lnTo>
                    <a:close/>
                    <a:moveTo>
                      <a:pt x="4545033" y="262881"/>
                    </a:moveTo>
                    <a:lnTo>
                      <a:pt x="4545033" y="390769"/>
                    </a:lnTo>
                    <a:lnTo>
                      <a:pt x="4406025" y="390769"/>
                    </a:lnTo>
                    <a:lnTo>
                      <a:pt x="4406025" y="262881"/>
                    </a:lnTo>
                    <a:close/>
                    <a:moveTo>
                      <a:pt x="4795546" y="262881"/>
                    </a:moveTo>
                    <a:lnTo>
                      <a:pt x="4795546" y="390769"/>
                    </a:lnTo>
                    <a:lnTo>
                      <a:pt x="4656538" y="390769"/>
                    </a:lnTo>
                    <a:lnTo>
                      <a:pt x="4656538" y="262881"/>
                    </a:lnTo>
                    <a:close/>
                    <a:moveTo>
                      <a:pt x="5393520" y="0"/>
                    </a:moveTo>
                    <a:lnTo>
                      <a:pt x="1140534" y="0"/>
                    </a:lnTo>
                    <a:lnTo>
                      <a:pt x="1140534" y="658575"/>
                    </a:lnTo>
                    <a:lnTo>
                      <a:pt x="1057129" y="658575"/>
                    </a:lnTo>
                    <a:lnTo>
                      <a:pt x="1057129" y="0"/>
                    </a:lnTo>
                    <a:lnTo>
                      <a:pt x="926444" y="0"/>
                    </a:lnTo>
                    <a:lnTo>
                      <a:pt x="926444" y="658575"/>
                    </a:lnTo>
                    <a:lnTo>
                      <a:pt x="843039" y="658575"/>
                    </a:lnTo>
                    <a:lnTo>
                      <a:pt x="843039" y="0"/>
                    </a:lnTo>
                    <a:lnTo>
                      <a:pt x="712355" y="0"/>
                    </a:lnTo>
                    <a:lnTo>
                      <a:pt x="712355" y="658575"/>
                    </a:lnTo>
                    <a:lnTo>
                      <a:pt x="628950" y="658575"/>
                    </a:lnTo>
                    <a:lnTo>
                      <a:pt x="628950" y="0"/>
                    </a:lnTo>
                    <a:lnTo>
                      <a:pt x="498265" y="0"/>
                    </a:lnTo>
                    <a:lnTo>
                      <a:pt x="498265" y="658575"/>
                    </a:lnTo>
                    <a:lnTo>
                      <a:pt x="414860" y="658575"/>
                    </a:lnTo>
                    <a:lnTo>
                      <a:pt x="414860" y="0"/>
                    </a:lnTo>
                    <a:lnTo>
                      <a:pt x="0" y="0"/>
                    </a:lnTo>
                    <a:lnTo>
                      <a:pt x="0" y="667240"/>
                    </a:lnTo>
                    <a:lnTo>
                      <a:pt x="5393520" y="667240"/>
                    </a:lnTo>
                    <a:close/>
                  </a:path>
                </a:pathLst>
              </a:custGeom>
              <a:solidFill>
                <a:schemeClr val="accent3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9" name="Rectangle 131">
                <a:extLst>
                  <a:ext uri="{FF2B5EF4-FFF2-40B4-BE49-F238E27FC236}">
                    <a16:creationId xmlns:a16="http://schemas.microsoft.com/office/drawing/2014/main" xmlns="" id="{6C5D4F80-8ED5-45B9-99B7-ECE9F26060E0}"/>
                  </a:ext>
                </a:extLst>
              </p:cNvPr>
              <p:cNvSpPr/>
              <p:nvPr/>
            </p:nvSpPr>
            <p:spPr>
              <a:xfrm rot="5400000" flipH="1">
                <a:off x="4253712" y="4609117"/>
                <a:ext cx="1581603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1581603" h="360000">
                    <a:moveTo>
                      <a:pt x="1202902" y="360000"/>
                    </a:moveTo>
                    <a:lnTo>
                      <a:pt x="1202902" y="0"/>
                    </a:lnTo>
                    <a:lnTo>
                      <a:pt x="1152000" y="0"/>
                    </a:lnTo>
                    <a:lnTo>
                      <a:pt x="1019560" y="0"/>
                    </a:lnTo>
                    <a:lnTo>
                      <a:pt x="929520" y="0"/>
                    </a:lnTo>
                    <a:lnTo>
                      <a:pt x="863339" y="0"/>
                    </a:lnTo>
                    <a:lnTo>
                      <a:pt x="773299" y="0"/>
                    </a:lnTo>
                    <a:lnTo>
                      <a:pt x="429603" y="0"/>
                    </a:lnTo>
                    <a:lnTo>
                      <a:pt x="0" y="0"/>
                    </a:lnTo>
                    <a:lnTo>
                      <a:pt x="0" y="360000"/>
                    </a:lnTo>
                    <a:lnTo>
                      <a:pt x="429603" y="360000"/>
                    </a:lnTo>
                    <a:lnTo>
                      <a:pt x="773299" y="360000"/>
                    </a:lnTo>
                    <a:lnTo>
                      <a:pt x="863339" y="360000"/>
                    </a:lnTo>
                    <a:lnTo>
                      <a:pt x="929520" y="360000"/>
                    </a:lnTo>
                    <a:lnTo>
                      <a:pt x="1019560" y="360000"/>
                    </a:lnTo>
                    <a:lnTo>
                      <a:pt x="1152000" y="360000"/>
                    </a:lnTo>
                    <a:close/>
                    <a:moveTo>
                      <a:pt x="1359123" y="360000"/>
                    </a:moveTo>
                    <a:lnTo>
                      <a:pt x="1359123" y="0"/>
                    </a:lnTo>
                    <a:lnTo>
                      <a:pt x="1292942" y="0"/>
                    </a:lnTo>
                    <a:lnTo>
                      <a:pt x="1292942" y="360000"/>
                    </a:lnTo>
                    <a:close/>
                    <a:moveTo>
                      <a:pt x="1581603" y="360000"/>
                    </a:moveTo>
                    <a:lnTo>
                      <a:pt x="1581603" y="0"/>
                    </a:lnTo>
                    <a:lnTo>
                      <a:pt x="1449163" y="0"/>
                    </a:lnTo>
                    <a:lnTo>
                      <a:pt x="1449163" y="360000"/>
                    </a:lnTo>
                    <a:close/>
                  </a:path>
                </a:pathLst>
              </a:custGeom>
              <a:solidFill>
                <a:schemeClr val="accent4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xmlns="" id="{1F6121CD-3E32-4BDB-A80A-F6D597D166AA}"/>
                </a:ext>
              </a:extLst>
            </p:cNvPr>
            <p:cNvGrpSpPr/>
            <p:nvPr/>
          </p:nvGrpSpPr>
          <p:grpSpPr>
            <a:xfrm>
              <a:off x="1525348" y="1579815"/>
              <a:ext cx="6070988" cy="2761700"/>
              <a:chOff x="1525348" y="1579815"/>
              <a:chExt cx="6070988" cy="2761700"/>
            </a:xfrm>
          </p:grpSpPr>
          <p:sp>
            <p:nvSpPr>
              <p:cNvPr id="233" name="Rectangle 5">
                <a:extLst>
                  <a:ext uri="{FF2B5EF4-FFF2-40B4-BE49-F238E27FC236}">
                    <a16:creationId xmlns:a16="http://schemas.microsoft.com/office/drawing/2014/main" xmlns="" id="{03F32464-02C9-457D-BE3B-24DB0DADAF1D}"/>
                  </a:ext>
                </a:extLst>
              </p:cNvPr>
              <p:cNvSpPr/>
              <p:nvPr/>
            </p:nvSpPr>
            <p:spPr>
              <a:xfrm>
                <a:off x="3268739" y="2309740"/>
                <a:ext cx="2598977" cy="2031775"/>
              </a:xfrm>
              <a:custGeom>
                <a:avLst/>
                <a:gdLst/>
                <a:ahLst/>
                <a:cxnLst/>
                <a:rect l="l" t="t" r="r" b="b"/>
                <a:pathLst>
                  <a:path w="2897024" h="2264776">
                    <a:moveTo>
                      <a:pt x="0" y="0"/>
                    </a:moveTo>
                    <a:lnTo>
                      <a:pt x="2897024" y="0"/>
                    </a:lnTo>
                    <a:lnTo>
                      <a:pt x="2897024" y="1891127"/>
                    </a:lnTo>
                    <a:cubicBezTo>
                      <a:pt x="2802822" y="1872712"/>
                      <a:pt x="2705549" y="1863893"/>
                      <a:pt x="2606215" y="1863893"/>
                    </a:cubicBezTo>
                    <a:cubicBezTo>
                      <a:pt x="2195568" y="1863893"/>
                      <a:pt x="1820122" y="2014603"/>
                      <a:pt x="1533076" y="2264776"/>
                    </a:cubicBezTo>
                    <a:cubicBezTo>
                      <a:pt x="1247202" y="2014157"/>
                      <a:pt x="872259" y="1863893"/>
                      <a:pt x="462219" y="1863893"/>
                    </a:cubicBezTo>
                    <a:cubicBezTo>
                      <a:pt x="301614" y="1863893"/>
                      <a:pt x="146393" y="1886946"/>
                      <a:pt x="0" y="193100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4" name="Rectangle 5">
                <a:extLst>
                  <a:ext uri="{FF2B5EF4-FFF2-40B4-BE49-F238E27FC236}">
                    <a16:creationId xmlns:a16="http://schemas.microsoft.com/office/drawing/2014/main" xmlns="" id="{28FEC1E4-9DFC-470A-B413-00037750DDB4}"/>
                  </a:ext>
                </a:extLst>
              </p:cNvPr>
              <p:cNvSpPr/>
              <p:nvPr/>
            </p:nvSpPr>
            <p:spPr>
              <a:xfrm>
                <a:off x="3268739" y="2704966"/>
                <a:ext cx="2598977" cy="977877"/>
              </a:xfrm>
              <a:custGeom>
                <a:avLst/>
                <a:gdLst/>
                <a:ahLst/>
                <a:cxnLst/>
                <a:rect l="l" t="t" r="r" b="b"/>
                <a:pathLst>
                  <a:path w="648072" h="243840">
                    <a:moveTo>
                      <a:pt x="0" y="0"/>
                    </a:moveTo>
                    <a:lnTo>
                      <a:pt x="648072" y="0"/>
                    </a:lnTo>
                    <a:lnTo>
                      <a:pt x="648072" y="146327"/>
                    </a:lnTo>
                    <a:lnTo>
                      <a:pt x="359596" y="243840"/>
                    </a:lnTo>
                    <a:lnTo>
                      <a:pt x="0" y="128585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5" name="Freeform 22">
                <a:extLst>
                  <a:ext uri="{FF2B5EF4-FFF2-40B4-BE49-F238E27FC236}">
                    <a16:creationId xmlns:a16="http://schemas.microsoft.com/office/drawing/2014/main" xmlns="" id="{7FF9ADC1-C7DD-48EF-9A3F-A869DD7D686D}"/>
                  </a:ext>
                </a:extLst>
              </p:cNvPr>
              <p:cNvSpPr/>
              <p:nvPr/>
            </p:nvSpPr>
            <p:spPr>
              <a:xfrm>
                <a:off x="1525348" y="1579815"/>
                <a:ext cx="6070988" cy="1788714"/>
              </a:xfrm>
              <a:custGeom>
                <a:avLst/>
                <a:gdLst>
                  <a:gd name="connsiteX0" fmla="*/ 762000 w 1513840"/>
                  <a:gd name="connsiteY0" fmla="*/ 0 h 487680"/>
                  <a:gd name="connsiteX1" fmla="*/ 0 w 1513840"/>
                  <a:gd name="connsiteY1" fmla="*/ 233680 h 487680"/>
                  <a:gd name="connsiteX2" fmla="*/ 792480 w 1513840"/>
                  <a:gd name="connsiteY2" fmla="*/ 487680 h 487680"/>
                  <a:gd name="connsiteX3" fmla="*/ 1513840 w 1513840"/>
                  <a:gd name="connsiteY3" fmla="*/ 243840 h 487680"/>
                  <a:gd name="connsiteX4" fmla="*/ 762000 w 1513840"/>
                  <a:gd name="connsiteY4" fmla="*/ 0 h 48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3840" h="487680">
                    <a:moveTo>
                      <a:pt x="762000" y="0"/>
                    </a:moveTo>
                    <a:lnTo>
                      <a:pt x="0" y="233680"/>
                    </a:lnTo>
                    <a:lnTo>
                      <a:pt x="792480" y="487680"/>
                    </a:lnTo>
                    <a:lnTo>
                      <a:pt x="1513840" y="243840"/>
                    </a:lnTo>
                    <a:lnTo>
                      <a:pt x="76200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xmlns="" id="{E79550E8-4939-4490-86A2-AF28F3BA47C4}"/>
                  </a:ext>
                </a:extLst>
              </p:cNvPr>
              <p:cNvCxnSpPr/>
              <p:nvPr/>
            </p:nvCxnSpPr>
            <p:spPr>
              <a:xfrm>
                <a:off x="4662703" y="2187506"/>
                <a:ext cx="1586226" cy="614736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xmlns="" id="{28091DA1-286D-4EE8-BB4A-D5B4D691BAE0}"/>
                  </a:ext>
                </a:extLst>
              </p:cNvPr>
              <p:cNvCxnSpPr/>
              <p:nvPr/>
            </p:nvCxnSpPr>
            <p:spPr>
              <a:xfrm>
                <a:off x="6248932" y="2802241"/>
                <a:ext cx="0" cy="1010602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8" name="Isosceles Triangle 237">
                <a:extLst>
                  <a:ext uri="{FF2B5EF4-FFF2-40B4-BE49-F238E27FC236}">
                    <a16:creationId xmlns:a16="http://schemas.microsoft.com/office/drawing/2014/main" xmlns="" id="{983C95CA-C95D-4C1F-AD1C-7466EEFC5342}"/>
                  </a:ext>
                </a:extLst>
              </p:cNvPr>
              <p:cNvSpPr/>
              <p:nvPr/>
            </p:nvSpPr>
            <p:spPr>
              <a:xfrm>
                <a:off x="6018666" y="3406130"/>
                <a:ext cx="460523" cy="920944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xmlns="" id="{C143207E-0FC0-4AE6-A169-38648EBBA29A}"/>
                  </a:ext>
                </a:extLst>
              </p:cNvPr>
              <p:cNvSpPr/>
              <p:nvPr/>
            </p:nvSpPr>
            <p:spPr>
              <a:xfrm>
                <a:off x="6122007" y="3356991"/>
                <a:ext cx="236068" cy="27199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</p:grpSp>
      <p:sp>
        <p:nvSpPr>
          <p:cNvPr id="250" name="TextBox 249">
            <a:extLst>
              <a:ext uri="{FF2B5EF4-FFF2-40B4-BE49-F238E27FC236}">
                <a16:creationId xmlns:a16="http://schemas.microsoft.com/office/drawing/2014/main" xmlns="" id="{1F023A98-8698-4BB8-96C7-CBC49B13DC92}"/>
              </a:ext>
            </a:extLst>
          </p:cNvPr>
          <p:cNvSpPr txBox="1"/>
          <p:nvPr/>
        </p:nvSpPr>
        <p:spPr>
          <a:xfrm>
            <a:off x="376539" y="2608518"/>
            <a:ext cx="656210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Adzap</a:t>
            </a:r>
            <a:r>
              <a:rPr lang="en-US" sz="2000" dirty="0"/>
              <a:t> </a:t>
            </a:r>
            <a:r>
              <a:rPr lang="en-US" sz="2000" dirty="0" err="1"/>
              <a:t>merupakan</a:t>
            </a:r>
            <a:r>
              <a:rPr lang="en-US" sz="2000" dirty="0"/>
              <a:t> program </a:t>
            </a:r>
            <a:r>
              <a:rPr lang="en-US" sz="2000" dirty="0" err="1"/>
              <a:t>aplikasi</a:t>
            </a:r>
            <a:r>
              <a:rPr lang="en-US" sz="2000" dirty="0"/>
              <a:t> yang </a:t>
            </a:r>
            <a:r>
              <a:rPr lang="en-US" sz="2000" dirty="0" err="1"/>
              <a:t>ditulis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bahasa</a:t>
            </a:r>
            <a:r>
              <a:rPr lang="en-US" sz="2000" dirty="0"/>
              <a:t> </a:t>
            </a:r>
            <a:r>
              <a:rPr lang="en-US" sz="2000" dirty="0" err="1"/>
              <a:t>pemrograman</a:t>
            </a:r>
            <a:r>
              <a:rPr lang="en-US" sz="2000" dirty="0"/>
              <a:t> PERL</a:t>
            </a:r>
            <a:r>
              <a:rPr lang="id-ID" sz="2000" dirty="0"/>
              <a:t>. Adzap berfungsi</a:t>
            </a:r>
            <a:r>
              <a:rPr lang="en-US" sz="2000" dirty="0"/>
              <a:t> </a:t>
            </a:r>
            <a:r>
              <a:rPr lang="en-US" sz="2000" dirty="0" err="1"/>
              <a:t>memblokir</a:t>
            </a:r>
            <a:r>
              <a:rPr lang="en-US" sz="2000" dirty="0"/>
              <a:t> </a:t>
            </a:r>
            <a:r>
              <a:rPr lang="en-US" sz="2000" dirty="0" err="1"/>
              <a:t>munculnya</a:t>
            </a:r>
            <a:r>
              <a:rPr lang="en-US" sz="2000" dirty="0"/>
              <a:t> </a:t>
            </a:r>
            <a:r>
              <a:rPr lang="en-US" sz="2000" dirty="0" err="1" smtClean="0"/>
              <a:t>iklan</a:t>
            </a:r>
            <a:r>
              <a:rPr lang="en-US" sz="2000" dirty="0" smtClean="0"/>
              <a:t> </a:t>
            </a:r>
            <a:r>
              <a:rPr lang="en-US" sz="2000" dirty="0"/>
              <a:t>yang </a:t>
            </a:r>
            <a:r>
              <a:rPr lang="en-US" sz="2000" dirty="0" err="1"/>
              <a:t>disertakan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konten</a:t>
            </a:r>
            <a:r>
              <a:rPr lang="en-US" sz="2000" dirty="0"/>
              <a:t> </a:t>
            </a:r>
            <a:r>
              <a:rPr lang="en-US" sz="2000" i="1" dirty="0"/>
              <a:t>web</a:t>
            </a:r>
            <a:r>
              <a:rPr lang="en-US" sz="2000" dirty="0"/>
              <a:t> </a:t>
            </a:r>
            <a:r>
              <a:rPr lang="en-US" sz="2000" dirty="0" smtClean="0"/>
              <a:t>yang </a:t>
            </a:r>
            <a:r>
              <a:rPr lang="en-US" sz="2000" dirty="0" err="1"/>
              <a:t>diakses</a:t>
            </a:r>
            <a:r>
              <a:rPr lang="en-US" sz="2000" dirty="0"/>
              <a:t> </a:t>
            </a:r>
            <a:r>
              <a:rPr lang="en-US" sz="2000" dirty="0" err="1"/>
              <a:t>pengguna</a:t>
            </a:r>
            <a:r>
              <a:rPr lang="en-US" sz="2000" dirty="0"/>
              <a:t> </a:t>
            </a:r>
            <a:r>
              <a:rPr lang="en-US" sz="2000" dirty="0" err="1"/>
              <a:t>melewati</a:t>
            </a:r>
            <a:r>
              <a:rPr lang="en-US" sz="2000" dirty="0"/>
              <a:t> </a:t>
            </a:r>
            <a:r>
              <a:rPr lang="en-US" sz="2000" i="1" dirty="0"/>
              <a:t>proxy</a:t>
            </a:r>
            <a:r>
              <a:rPr lang="en-US" sz="2000" dirty="0"/>
              <a:t>     </a:t>
            </a:r>
            <a:r>
              <a:rPr lang="en-US" sz="2000" i="1" dirty="0"/>
              <a:t>server</a:t>
            </a:r>
            <a:r>
              <a:rPr lang="en-US" sz="2000" dirty="0"/>
              <a:t>. Cara </a:t>
            </a:r>
            <a:r>
              <a:rPr lang="en-US" sz="2000" dirty="0" err="1"/>
              <a:t>kerjanya</a:t>
            </a:r>
            <a:r>
              <a:rPr lang="en-US" sz="2000" dirty="0"/>
              <a:t> </a:t>
            </a:r>
            <a:r>
              <a:rPr lang="en-US" sz="2000" dirty="0" err="1"/>
              <a:t>cukup</a:t>
            </a:r>
            <a:r>
              <a:rPr lang="en-US" sz="2000" dirty="0"/>
              <a:t> </a:t>
            </a:r>
            <a:r>
              <a:rPr lang="en-US" sz="2000" dirty="0" err="1"/>
              <a:t>sederhana</a:t>
            </a:r>
            <a:r>
              <a:rPr lang="en-US" sz="2000" dirty="0"/>
              <a:t>, </a:t>
            </a:r>
            <a:r>
              <a:rPr lang="en-US" sz="2000" dirty="0" err="1" smtClean="0"/>
              <a:t>yaitu</a:t>
            </a:r>
            <a:r>
              <a:rPr lang="en-US" sz="2000" dirty="0" smtClean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menggunakan</a:t>
            </a:r>
            <a:r>
              <a:rPr lang="en-US" sz="2000" dirty="0"/>
              <a:t> </a:t>
            </a:r>
            <a:r>
              <a:rPr lang="en-US" sz="2000" dirty="0" err="1" smtClean="0"/>
              <a:t>mekanisme</a:t>
            </a:r>
            <a:r>
              <a:rPr lang="en-US" sz="2000" dirty="0" smtClean="0"/>
              <a:t> </a:t>
            </a:r>
            <a:r>
              <a:rPr lang="en-US" sz="2000" i="1" dirty="0" smtClean="0"/>
              <a:t>redirector</a:t>
            </a:r>
            <a:r>
              <a:rPr lang="en-US" sz="2000" dirty="0" smtClean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terlebih</a:t>
            </a:r>
            <a:r>
              <a:rPr lang="en-US" sz="2000" dirty="0"/>
              <a:t> </a:t>
            </a:r>
            <a:r>
              <a:rPr lang="en-US" sz="2000" dirty="0" err="1"/>
              <a:t>dahulu</a:t>
            </a:r>
            <a:r>
              <a:rPr lang="en-US" sz="2000" dirty="0"/>
              <a:t> </a:t>
            </a:r>
            <a:r>
              <a:rPr lang="en-US" sz="2000" dirty="0" err="1" smtClean="0"/>
              <a:t>mengidentifikasi</a:t>
            </a:r>
            <a:r>
              <a:rPr lang="en-US" sz="2000" dirty="0" smtClean="0"/>
              <a:t> </a:t>
            </a:r>
            <a:r>
              <a:rPr lang="en-US" sz="2000" i="1" dirty="0" err="1"/>
              <a:t>url</a:t>
            </a:r>
            <a:r>
              <a:rPr lang="en-US" sz="2000" dirty="0" err="1"/>
              <a:t>-</a:t>
            </a:r>
            <a:r>
              <a:rPr lang="en-US" sz="2000" i="1" dirty="0" err="1"/>
              <a:t>url</a:t>
            </a:r>
            <a:r>
              <a:rPr lang="en-US" sz="2000" dirty="0"/>
              <a:t> yang </a:t>
            </a:r>
            <a:r>
              <a:rPr lang="en-US" sz="2000" dirty="0" err="1"/>
              <a:t>diakses</a:t>
            </a:r>
            <a:r>
              <a:rPr lang="en-US" sz="2000" dirty="0"/>
              <a:t> </a:t>
            </a:r>
            <a:r>
              <a:rPr lang="en-US" sz="2000" dirty="0" err="1"/>
              <a:t>pengguna</a:t>
            </a:r>
            <a:r>
              <a:rPr lang="en-US" sz="2000" dirty="0"/>
              <a:t>  yang </a:t>
            </a:r>
            <a:r>
              <a:rPr lang="en-US" sz="2000" dirty="0" err="1"/>
              <a:t>diindikasikan</a:t>
            </a:r>
            <a:r>
              <a:rPr lang="en-US" sz="2000" dirty="0"/>
              <a:t> </a:t>
            </a:r>
            <a:r>
              <a:rPr lang="en-US" sz="2000" dirty="0" err="1"/>
              <a:t>mengandung</a:t>
            </a:r>
            <a:r>
              <a:rPr lang="en-US" sz="2000" dirty="0"/>
              <a:t> </a:t>
            </a:r>
            <a:r>
              <a:rPr lang="en-US" sz="2000" dirty="0" err="1"/>
              <a:t>iklan</a:t>
            </a:r>
            <a:r>
              <a:rPr lang="en-US" sz="2000" dirty="0"/>
              <a:t>, </a:t>
            </a:r>
            <a:r>
              <a:rPr lang="en-US" sz="2000" i="1" dirty="0" smtClean="0"/>
              <a:t>pop</a:t>
            </a:r>
            <a:r>
              <a:rPr lang="en-US" sz="2000" dirty="0" smtClean="0"/>
              <a:t>-</a:t>
            </a:r>
            <a:r>
              <a:rPr lang="en-US" sz="2000" i="1" dirty="0" smtClean="0"/>
              <a:t>up</a:t>
            </a:r>
            <a:r>
              <a:rPr lang="en-US" sz="2000" dirty="0" smtClean="0"/>
              <a:t> </a:t>
            </a:r>
            <a:r>
              <a:rPr lang="en-US" sz="2000" i="1" dirty="0"/>
              <a:t>box</a:t>
            </a:r>
            <a:r>
              <a:rPr lang="en-US" sz="2000" dirty="0"/>
              <a:t>,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konten</a:t>
            </a:r>
            <a:r>
              <a:rPr lang="en-US" sz="2000" dirty="0"/>
              <a:t> </a:t>
            </a:r>
            <a:r>
              <a:rPr lang="en-US" sz="2000" dirty="0" err="1"/>
              <a:t>lainnya</a:t>
            </a:r>
            <a:r>
              <a:rPr lang="en-US" sz="2000" dirty="0"/>
              <a:t> </a:t>
            </a:r>
            <a:r>
              <a:rPr lang="en-US" sz="2000" dirty="0" err="1"/>
              <a:t>berdasar</a:t>
            </a:r>
            <a:r>
              <a:rPr lang="en-US" sz="2000" dirty="0"/>
              <a:t>  </a:t>
            </a:r>
            <a:r>
              <a:rPr lang="en-US" sz="2000" dirty="0" err="1"/>
              <a:t>kan</a:t>
            </a:r>
            <a:r>
              <a:rPr lang="en-US" sz="2000" dirty="0"/>
              <a:t> </a:t>
            </a:r>
            <a:r>
              <a:rPr lang="en-US" sz="2000" i="1" dirty="0" err="1"/>
              <a:t>reqular</a:t>
            </a:r>
            <a:r>
              <a:rPr lang="en-US" sz="2000" i="1" dirty="0"/>
              <a:t> expressions.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995852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xmlns="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F.</a:t>
            </a:r>
            <a:endParaRPr lang="ko-KR" altLang="en-US" sz="32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xmlns="" id="{229E6455-9717-474C-AD0A-F172A35D73DD}"/>
              </a:ext>
            </a:extLst>
          </p:cNvPr>
          <p:cNvSpPr txBox="1"/>
          <p:nvPr/>
        </p:nvSpPr>
        <p:spPr bwMode="auto">
          <a:xfrm>
            <a:off x="959002" y="269788"/>
            <a:ext cx="4854944" cy="76944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i="1" dirty="0"/>
              <a:t>Reverse Proxy</a:t>
            </a:r>
            <a:endParaRPr lang="ko-KR" altLang="en-US" sz="40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1F023A98-8698-4BB8-96C7-CBC49B13DC92}"/>
              </a:ext>
            </a:extLst>
          </p:cNvPr>
          <p:cNvSpPr txBox="1"/>
          <p:nvPr/>
        </p:nvSpPr>
        <p:spPr>
          <a:xfrm>
            <a:off x="5695980" y="2010729"/>
            <a:ext cx="6127845" cy="3809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/>
              <a:t>K</a:t>
            </a:r>
            <a:r>
              <a:rPr lang="en-US" sz="2000" dirty="0" err="1"/>
              <a:t>onsep</a:t>
            </a:r>
            <a:r>
              <a:rPr lang="en-US" sz="2000" dirty="0"/>
              <a:t> </a:t>
            </a:r>
            <a:r>
              <a:rPr lang="en-US" sz="2000" i="1" dirty="0"/>
              <a:t>reverse</a:t>
            </a:r>
            <a:r>
              <a:rPr lang="en-US" sz="2000" dirty="0"/>
              <a:t> </a:t>
            </a:r>
            <a:r>
              <a:rPr lang="en-US" sz="2000" i="1" dirty="0"/>
              <a:t>proxy</a:t>
            </a:r>
            <a:r>
              <a:rPr lang="en-US" sz="2000" dirty="0"/>
              <a:t>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mesin</a:t>
            </a:r>
            <a:r>
              <a:rPr lang="en-US" sz="2000" dirty="0"/>
              <a:t> </a:t>
            </a:r>
            <a:r>
              <a:rPr lang="en-US" sz="2000" i="1" dirty="0"/>
              <a:t>caching</a:t>
            </a:r>
            <a:r>
              <a:rPr lang="en-US" sz="2000" dirty="0"/>
              <a:t>  di </a:t>
            </a:r>
            <a:r>
              <a:rPr lang="en-US" sz="2000" dirty="0" err="1"/>
              <a:t>depan</a:t>
            </a:r>
            <a:r>
              <a:rPr lang="en-US" sz="2000" dirty="0"/>
              <a:t> </a:t>
            </a:r>
            <a:r>
              <a:rPr lang="en-US" sz="2000" i="1" dirty="0"/>
              <a:t>web</a:t>
            </a:r>
            <a:r>
              <a:rPr lang="en-US" sz="2000" dirty="0"/>
              <a:t> </a:t>
            </a:r>
            <a:r>
              <a:rPr lang="en-US" sz="2000" i="1" dirty="0"/>
              <a:t>server</a:t>
            </a:r>
            <a:r>
              <a:rPr lang="id-ID" sz="2000" dirty="0"/>
              <a:t>. </a:t>
            </a:r>
            <a:r>
              <a:rPr lang="en-US" sz="2000" b="1" i="1" dirty="0"/>
              <a:t>Reverse</a:t>
            </a:r>
            <a:r>
              <a:rPr lang="en-US" sz="2000" b="1" dirty="0"/>
              <a:t> </a:t>
            </a:r>
            <a:r>
              <a:rPr lang="en-US" sz="2000" b="1" i="1" dirty="0"/>
              <a:t>proxy</a:t>
            </a:r>
            <a:r>
              <a:rPr lang="en-US" sz="2000" b="1" dirty="0"/>
              <a:t> </a:t>
            </a:r>
            <a:r>
              <a:rPr lang="en-US" sz="2000" dirty="0" err="1"/>
              <a:t>bertugas</a:t>
            </a:r>
            <a:r>
              <a:rPr lang="en-US" sz="2000" dirty="0"/>
              <a:t> </a:t>
            </a:r>
            <a:r>
              <a:rPr lang="en-US" sz="2000" dirty="0" err="1"/>
              <a:t>menyimpan</a:t>
            </a:r>
            <a:r>
              <a:rPr lang="en-US" sz="2000" dirty="0"/>
              <a:t> </a:t>
            </a:r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dirty="0" err="1"/>
              <a:t>halaman</a:t>
            </a:r>
            <a:r>
              <a:rPr lang="en-US" sz="2000" dirty="0"/>
              <a:t> </a:t>
            </a:r>
            <a:r>
              <a:rPr lang="en-US" sz="2000" i="1" dirty="0"/>
              <a:t>web</a:t>
            </a:r>
            <a:r>
              <a:rPr lang="en-US" sz="2000" dirty="0"/>
              <a:t> yang </a:t>
            </a:r>
            <a:r>
              <a:rPr lang="en-US" sz="2000" dirty="0" err="1"/>
              <a:t>terdapat</a:t>
            </a:r>
            <a:r>
              <a:rPr lang="en-US" sz="2000" dirty="0"/>
              <a:t> di </a:t>
            </a:r>
            <a:r>
              <a:rPr lang="en-US" sz="2000" i="1" dirty="0"/>
              <a:t>web</a:t>
            </a:r>
            <a:r>
              <a:rPr lang="en-US" sz="2000" dirty="0"/>
              <a:t> </a:t>
            </a:r>
            <a:r>
              <a:rPr lang="en-US" sz="2000" i="1" dirty="0"/>
              <a:t>server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diteruskan</a:t>
            </a:r>
            <a:r>
              <a:rPr lang="en-US" sz="2000" dirty="0"/>
              <a:t> </a:t>
            </a:r>
            <a:r>
              <a:rPr lang="en-US" sz="2000" dirty="0" err="1"/>
              <a:t>ke</a:t>
            </a:r>
            <a:r>
              <a:rPr lang="en-US" sz="2000" dirty="0"/>
              <a:t> </a:t>
            </a:r>
            <a:r>
              <a:rPr lang="en-US" sz="2000" dirty="0" err="1"/>
              <a:t>klien</a:t>
            </a:r>
            <a:r>
              <a:rPr lang="en-US" sz="2000" dirty="0"/>
              <a:t>   </a:t>
            </a:r>
            <a:r>
              <a:rPr lang="en-US" sz="2000" dirty="0" err="1"/>
              <a:t>sehingga</a:t>
            </a:r>
            <a:r>
              <a:rPr lang="en-US" sz="2000" dirty="0"/>
              <a:t> </a:t>
            </a:r>
            <a:r>
              <a:rPr lang="en-US" sz="2000" dirty="0" err="1"/>
              <a:t>klien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mengakses</a:t>
            </a:r>
            <a:r>
              <a:rPr lang="en-US" sz="2000" dirty="0"/>
              <a:t> </a:t>
            </a:r>
            <a:r>
              <a:rPr lang="en-US" sz="2000" i="1" dirty="0"/>
              <a:t>web</a:t>
            </a:r>
            <a:r>
              <a:rPr lang="en-US" sz="2000" dirty="0"/>
              <a:t> </a:t>
            </a:r>
            <a:r>
              <a:rPr lang="en-US" sz="2000" i="1" dirty="0"/>
              <a:t>server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langsung</a:t>
            </a:r>
            <a:r>
              <a:rPr lang="en-US" sz="2000" dirty="0"/>
              <a:t>. </a:t>
            </a:r>
            <a:r>
              <a:rPr lang="en-US" sz="2000" dirty="0" err="1"/>
              <a:t>Dampak</a:t>
            </a:r>
            <a:r>
              <a:rPr lang="en-US" sz="2000" dirty="0"/>
              <a:t> </a:t>
            </a:r>
            <a:r>
              <a:rPr lang="en-US" sz="2000" dirty="0" err="1"/>
              <a:t>positifnya</a:t>
            </a:r>
            <a:r>
              <a:rPr lang="en-US" sz="2000" dirty="0"/>
              <a:t>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/>
              <a:t>kecepatan</a:t>
            </a:r>
            <a:r>
              <a:rPr lang="en-US" sz="2000" dirty="0"/>
              <a:t> </a:t>
            </a:r>
            <a:r>
              <a:rPr lang="en-US" sz="2000" dirty="0" err="1"/>
              <a:t>akses</a:t>
            </a:r>
            <a:r>
              <a:rPr lang="en-US" sz="2000" dirty="0"/>
              <a:t> </a:t>
            </a:r>
            <a:r>
              <a:rPr lang="en-US" sz="2000" i="1" dirty="0"/>
              <a:t>web</a:t>
            </a:r>
            <a:r>
              <a:rPr lang="en-US" sz="2000" dirty="0"/>
              <a:t>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baik</a:t>
            </a:r>
            <a:r>
              <a:rPr lang="en-US" sz="2000" dirty="0"/>
              <a:t> </a:t>
            </a:r>
            <a:r>
              <a:rPr lang="en-US" sz="2000" dirty="0" err="1"/>
              <a:t>karena</a:t>
            </a:r>
            <a:r>
              <a:rPr lang="en-US" sz="2000" dirty="0"/>
              <a:t> </a:t>
            </a:r>
            <a:r>
              <a:rPr lang="en-US" sz="2000" i="1" dirty="0"/>
              <a:t>reverse</a:t>
            </a:r>
            <a:r>
              <a:rPr lang="en-US" sz="2000" dirty="0"/>
              <a:t> </a:t>
            </a:r>
            <a:r>
              <a:rPr lang="en-US" sz="2000" i="1" dirty="0"/>
              <a:t>proxy</a:t>
            </a:r>
            <a:r>
              <a:rPr lang="en-US" sz="2000" dirty="0"/>
              <a:t> </a:t>
            </a:r>
            <a:r>
              <a:rPr lang="en-US" sz="2000" dirty="0" err="1"/>
              <a:t>bekerja</a:t>
            </a:r>
            <a:r>
              <a:rPr lang="en-US" sz="2000" dirty="0"/>
              <a:t> </a:t>
            </a:r>
            <a:r>
              <a:rPr lang="en-US" sz="2000" dirty="0" err="1"/>
              <a:t>seolah-olah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i="1" dirty="0"/>
              <a:t>web</a:t>
            </a:r>
            <a:r>
              <a:rPr lang="en-US" sz="2000" dirty="0"/>
              <a:t> </a:t>
            </a:r>
            <a:r>
              <a:rPr lang="en-US" sz="2000" i="1" dirty="0"/>
              <a:t>server</a:t>
            </a:r>
            <a:r>
              <a:rPr lang="en-US" sz="2000" dirty="0"/>
              <a:t>, </a:t>
            </a:r>
            <a:r>
              <a:rPr lang="en-US" sz="2000" dirty="0" err="1"/>
              <a:t>mengurangi</a:t>
            </a:r>
            <a:r>
              <a:rPr lang="en-US" sz="2000" dirty="0"/>
              <a:t> </a:t>
            </a:r>
            <a:r>
              <a:rPr lang="en-US" sz="2000" dirty="0" err="1"/>
              <a:t>beban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i="1" dirty="0"/>
              <a:t>web</a:t>
            </a:r>
            <a:r>
              <a:rPr lang="en-US" sz="2000" dirty="0"/>
              <a:t> </a:t>
            </a:r>
            <a:r>
              <a:rPr lang="en-US" sz="2000" i="1" dirty="0"/>
              <a:t>server</a:t>
            </a:r>
            <a:r>
              <a:rPr lang="en-US" sz="2000" dirty="0"/>
              <a:t> </a:t>
            </a:r>
            <a:r>
              <a:rPr lang="en-US" sz="2000" dirty="0" err="1"/>
              <a:t>sehingga</a:t>
            </a:r>
            <a:r>
              <a:rPr lang="en-US" sz="2000" dirty="0"/>
              <a:t> </a:t>
            </a:r>
            <a:r>
              <a:rPr lang="en-US" sz="2000" i="1" dirty="0"/>
              <a:t>responsive time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kecil</a:t>
            </a:r>
            <a:r>
              <a:rPr lang="en-US" sz="2000" dirty="0"/>
              <a:t>, dan </a:t>
            </a:r>
            <a:r>
              <a:rPr lang="en-US" sz="2000" dirty="0" err="1"/>
              <a:t>meningkatkan</a:t>
            </a:r>
            <a:r>
              <a:rPr lang="en-US" sz="2000" dirty="0"/>
              <a:t> </a:t>
            </a:r>
            <a:r>
              <a:rPr lang="en-US" sz="2000" dirty="0" err="1"/>
              <a:t>keamanan</a:t>
            </a:r>
            <a:r>
              <a:rPr lang="en-US" sz="2000" dirty="0"/>
              <a:t> </a:t>
            </a:r>
            <a:r>
              <a:rPr lang="en-US" sz="2000" i="1" dirty="0"/>
              <a:t>web</a:t>
            </a:r>
            <a:r>
              <a:rPr lang="en-US" sz="2000" dirty="0"/>
              <a:t> </a:t>
            </a:r>
            <a:r>
              <a:rPr lang="en-US" sz="2000" i="1" dirty="0"/>
              <a:t>server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serangan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langsung</a:t>
            </a:r>
            <a:r>
              <a:rPr lang="en-US" sz="2000" dirty="0"/>
              <a:t>. Ada </a:t>
            </a:r>
            <a:r>
              <a:rPr lang="en-US" sz="2000" dirty="0" err="1"/>
              <a:t>beberapa</a:t>
            </a:r>
            <a:r>
              <a:rPr lang="en-US" sz="2000" dirty="0"/>
              <a:t> </a:t>
            </a:r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dirty="0" err="1"/>
              <a:t>aplikasi</a:t>
            </a:r>
            <a:r>
              <a:rPr lang="en-US" sz="2000" dirty="0"/>
              <a:t> yang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digunakan</a:t>
            </a:r>
            <a:r>
              <a:rPr lang="en-US" sz="2000" dirty="0"/>
              <a:t>, </a:t>
            </a:r>
            <a:r>
              <a:rPr lang="en-US" sz="2000" dirty="0" err="1"/>
              <a:t>antara</a:t>
            </a:r>
            <a:r>
              <a:rPr lang="en-US" sz="2000" dirty="0"/>
              <a:t> lain NGINX</a:t>
            </a:r>
            <a:r>
              <a:rPr lang="id-ID" sz="2000" dirty="0"/>
              <a:t>.</a:t>
            </a:r>
            <a:endParaRPr lang="en-US" sz="2000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E12E09A6-74FA-451D-A2C6-1746AF945DE3}"/>
              </a:ext>
            </a:extLst>
          </p:cNvPr>
          <p:cNvGrpSpPr/>
          <p:nvPr/>
        </p:nvGrpSpPr>
        <p:grpSpPr>
          <a:xfrm>
            <a:off x="-8" y="1607162"/>
            <a:ext cx="5474036" cy="4616217"/>
            <a:chOff x="7338914" y="2546752"/>
            <a:chExt cx="4709648" cy="3723835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xmlns="" id="{96207FED-382D-478A-AB0E-D1A9F35F8779}"/>
                </a:ext>
              </a:extLst>
            </p:cNvPr>
            <p:cNvGrpSpPr/>
            <p:nvPr/>
          </p:nvGrpSpPr>
          <p:grpSpPr>
            <a:xfrm>
              <a:off x="7338914" y="2546752"/>
              <a:ext cx="4709648" cy="3723835"/>
              <a:chOff x="2228055" y="1971102"/>
              <a:chExt cx="4575969" cy="3618138"/>
            </a:xfrm>
          </p:grpSpPr>
          <p:sp>
            <p:nvSpPr>
              <p:cNvPr id="24" name="Freeform 18">
                <a:extLst>
                  <a:ext uri="{FF2B5EF4-FFF2-40B4-BE49-F238E27FC236}">
                    <a16:creationId xmlns:a16="http://schemas.microsoft.com/office/drawing/2014/main" xmlns="" id="{E32B7BBE-2267-4F81-996E-066674EA9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8055" y="1971102"/>
                <a:ext cx="3243960" cy="3618138"/>
              </a:xfrm>
              <a:custGeom>
                <a:avLst/>
                <a:gdLst/>
                <a:ahLst/>
                <a:cxnLst/>
                <a:rect l="l" t="t" r="r" b="b"/>
                <a:pathLst>
                  <a:path w="3243960" h="3618138">
                    <a:moveTo>
                      <a:pt x="1764407" y="0"/>
                    </a:moveTo>
                    <a:lnTo>
                      <a:pt x="1913381" y="1203"/>
                    </a:lnTo>
                    <a:lnTo>
                      <a:pt x="2053042" y="12022"/>
                    </a:lnTo>
                    <a:lnTo>
                      <a:pt x="2185723" y="30056"/>
                    </a:lnTo>
                    <a:lnTo>
                      <a:pt x="2312583" y="56506"/>
                    </a:lnTo>
                    <a:lnTo>
                      <a:pt x="2433624" y="88967"/>
                    </a:lnTo>
                    <a:lnTo>
                      <a:pt x="2545354" y="131046"/>
                    </a:lnTo>
                    <a:lnTo>
                      <a:pt x="2653593" y="176731"/>
                    </a:lnTo>
                    <a:lnTo>
                      <a:pt x="2752521" y="230833"/>
                    </a:lnTo>
                    <a:lnTo>
                      <a:pt x="2763561" y="238103"/>
                    </a:lnTo>
                    <a:lnTo>
                      <a:pt x="2764776" y="236609"/>
                    </a:lnTo>
                    <a:cubicBezTo>
                      <a:pt x="3318761" y="687035"/>
                      <a:pt x="3404939" y="1500322"/>
                      <a:pt x="2957653" y="2056846"/>
                    </a:cubicBezTo>
                    <a:lnTo>
                      <a:pt x="2794867" y="1926012"/>
                    </a:lnTo>
                    <a:cubicBezTo>
                      <a:pt x="3170184" y="1459033"/>
                      <a:pt x="3097872" y="776605"/>
                      <a:pt x="2633024" y="398652"/>
                    </a:cubicBezTo>
                    <a:lnTo>
                      <a:pt x="2635535" y="395564"/>
                    </a:lnTo>
                    <a:cubicBezTo>
                      <a:pt x="2458856" y="294299"/>
                      <a:pt x="2250796" y="159602"/>
                      <a:pt x="1912553" y="162771"/>
                    </a:cubicBezTo>
                    <a:cubicBezTo>
                      <a:pt x="1018501" y="171149"/>
                      <a:pt x="651082" y="745769"/>
                      <a:pt x="651082" y="1464934"/>
                    </a:cubicBezTo>
                    <a:cubicBezTo>
                      <a:pt x="651082" y="2065638"/>
                      <a:pt x="1045124" y="2571338"/>
                      <a:pt x="1581345" y="2720212"/>
                    </a:cubicBezTo>
                    <a:cubicBezTo>
                      <a:pt x="2189761" y="2865156"/>
                      <a:pt x="2916596" y="3085457"/>
                      <a:pt x="3019039" y="3381117"/>
                    </a:cubicBezTo>
                    <a:lnTo>
                      <a:pt x="3030682" y="3420409"/>
                    </a:lnTo>
                    <a:lnTo>
                      <a:pt x="3049304" y="3486532"/>
                    </a:lnTo>
                    <a:lnTo>
                      <a:pt x="3067926" y="3553859"/>
                    </a:lnTo>
                    <a:lnTo>
                      <a:pt x="3088874" y="3615173"/>
                    </a:lnTo>
                    <a:lnTo>
                      <a:pt x="3090086" y="3618138"/>
                    </a:lnTo>
                    <a:lnTo>
                      <a:pt x="1487028" y="3618138"/>
                    </a:lnTo>
                    <a:lnTo>
                      <a:pt x="1482754" y="3594736"/>
                    </a:lnTo>
                    <a:lnTo>
                      <a:pt x="1471115" y="3529813"/>
                    </a:lnTo>
                    <a:lnTo>
                      <a:pt x="1458312" y="3466094"/>
                    </a:lnTo>
                    <a:lnTo>
                      <a:pt x="1443182" y="3404780"/>
                    </a:lnTo>
                    <a:lnTo>
                      <a:pt x="1428052" y="3345869"/>
                    </a:lnTo>
                    <a:lnTo>
                      <a:pt x="1409430" y="3294173"/>
                    </a:lnTo>
                    <a:lnTo>
                      <a:pt x="1389645" y="3249689"/>
                    </a:lnTo>
                    <a:lnTo>
                      <a:pt x="1368696" y="3214824"/>
                    </a:lnTo>
                    <a:lnTo>
                      <a:pt x="1345419" y="3193183"/>
                    </a:lnTo>
                    <a:lnTo>
                      <a:pt x="1319814" y="3182363"/>
                    </a:lnTo>
                    <a:lnTo>
                      <a:pt x="1290717" y="3177554"/>
                    </a:lnTo>
                    <a:lnTo>
                      <a:pt x="1256965" y="3179958"/>
                    </a:lnTo>
                    <a:lnTo>
                      <a:pt x="1223213" y="3184767"/>
                    </a:lnTo>
                    <a:lnTo>
                      <a:pt x="1191790" y="3193183"/>
                    </a:lnTo>
                    <a:lnTo>
                      <a:pt x="1161529" y="3201598"/>
                    </a:lnTo>
                    <a:lnTo>
                      <a:pt x="1133597" y="3210015"/>
                    </a:lnTo>
                    <a:lnTo>
                      <a:pt x="1112647" y="3217228"/>
                    </a:lnTo>
                    <a:lnTo>
                      <a:pt x="1062602" y="3234059"/>
                    </a:lnTo>
                    <a:lnTo>
                      <a:pt x="1005573" y="3249689"/>
                    </a:lnTo>
                    <a:lnTo>
                      <a:pt x="941560" y="3262914"/>
                    </a:lnTo>
                    <a:lnTo>
                      <a:pt x="874056" y="3271330"/>
                    </a:lnTo>
                    <a:lnTo>
                      <a:pt x="806552" y="3278543"/>
                    </a:lnTo>
                    <a:lnTo>
                      <a:pt x="737886" y="3280948"/>
                    </a:lnTo>
                    <a:lnTo>
                      <a:pt x="672709" y="3276139"/>
                    </a:lnTo>
                    <a:lnTo>
                      <a:pt x="611025" y="3265318"/>
                    </a:lnTo>
                    <a:lnTo>
                      <a:pt x="577273" y="3256902"/>
                    </a:lnTo>
                    <a:lnTo>
                      <a:pt x="543521" y="3241274"/>
                    </a:lnTo>
                    <a:lnTo>
                      <a:pt x="509769" y="3223240"/>
                    </a:lnTo>
                    <a:lnTo>
                      <a:pt x="480674" y="3201598"/>
                    </a:lnTo>
                    <a:lnTo>
                      <a:pt x="450413" y="3175149"/>
                    </a:lnTo>
                    <a:lnTo>
                      <a:pt x="427136" y="3147498"/>
                    </a:lnTo>
                    <a:lnTo>
                      <a:pt x="410841" y="3112633"/>
                    </a:lnTo>
                    <a:lnTo>
                      <a:pt x="398039" y="3072958"/>
                    </a:lnTo>
                    <a:lnTo>
                      <a:pt x="393384" y="3029676"/>
                    </a:lnTo>
                    <a:lnTo>
                      <a:pt x="398039" y="2981586"/>
                    </a:lnTo>
                    <a:lnTo>
                      <a:pt x="403859" y="2947924"/>
                    </a:lnTo>
                    <a:lnTo>
                      <a:pt x="412006" y="2910653"/>
                    </a:lnTo>
                    <a:lnTo>
                      <a:pt x="421316" y="2872182"/>
                    </a:lnTo>
                    <a:lnTo>
                      <a:pt x="424808" y="2834911"/>
                    </a:lnTo>
                    <a:lnTo>
                      <a:pt x="424808" y="2795237"/>
                    </a:lnTo>
                    <a:lnTo>
                      <a:pt x="414333" y="2760372"/>
                    </a:lnTo>
                    <a:lnTo>
                      <a:pt x="403859" y="2741136"/>
                    </a:lnTo>
                    <a:lnTo>
                      <a:pt x="385236" y="2723102"/>
                    </a:lnTo>
                    <a:lnTo>
                      <a:pt x="365452" y="2709877"/>
                    </a:lnTo>
                    <a:lnTo>
                      <a:pt x="344502" y="2699057"/>
                    </a:lnTo>
                    <a:lnTo>
                      <a:pt x="323552" y="2683427"/>
                    </a:lnTo>
                    <a:lnTo>
                      <a:pt x="307259" y="2666596"/>
                    </a:lnTo>
                    <a:lnTo>
                      <a:pt x="294455" y="2644956"/>
                    </a:lnTo>
                    <a:lnTo>
                      <a:pt x="289800" y="2620911"/>
                    </a:lnTo>
                    <a:lnTo>
                      <a:pt x="292128" y="2596866"/>
                    </a:lnTo>
                    <a:lnTo>
                      <a:pt x="300275" y="2574023"/>
                    </a:lnTo>
                    <a:lnTo>
                      <a:pt x="310750" y="2554786"/>
                    </a:lnTo>
                    <a:lnTo>
                      <a:pt x="317733" y="2535551"/>
                    </a:lnTo>
                    <a:lnTo>
                      <a:pt x="283982" y="2511505"/>
                    </a:lnTo>
                    <a:lnTo>
                      <a:pt x="260703" y="2487461"/>
                    </a:lnTo>
                    <a:lnTo>
                      <a:pt x="247901" y="2463416"/>
                    </a:lnTo>
                    <a:lnTo>
                      <a:pt x="245574" y="2436966"/>
                    </a:lnTo>
                    <a:lnTo>
                      <a:pt x="249066" y="2412922"/>
                    </a:lnTo>
                    <a:lnTo>
                      <a:pt x="258376" y="2386471"/>
                    </a:lnTo>
                    <a:lnTo>
                      <a:pt x="271178" y="2360023"/>
                    </a:lnTo>
                    <a:lnTo>
                      <a:pt x="285145" y="2333572"/>
                    </a:lnTo>
                    <a:lnTo>
                      <a:pt x="297948" y="2305921"/>
                    </a:lnTo>
                    <a:lnTo>
                      <a:pt x="310750" y="2279471"/>
                    </a:lnTo>
                    <a:lnTo>
                      <a:pt x="317733" y="2250617"/>
                    </a:lnTo>
                    <a:lnTo>
                      <a:pt x="294455" y="2228976"/>
                    </a:lnTo>
                    <a:lnTo>
                      <a:pt x="261868" y="2212145"/>
                    </a:lnTo>
                    <a:lnTo>
                      <a:pt x="225789" y="2196515"/>
                    </a:lnTo>
                    <a:lnTo>
                      <a:pt x="188545" y="2183290"/>
                    </a:lnTo>
                    <a:lnTo>
                      <a:pt x="150138" y="2170066"/>
                    </a:lnTo>
                    <a:lnTo>
                      <a:pt x="111731" y="2156841"/>
                    </a:lnTo>
                    <a:lnTo>
                      <a:pt x="75651" y="2141212"/>
                    </a:lnTo>
                    <a:lnTo>
                      <a:pt x="46554" y="2124381"/>
                    </a:lnTo>
                    <a:lnTo>
                      <a:pt x="20950" y="2100335"/>
                    </a:lnTo>
                    <a:lnTo>
                      <a:pt x="5820" y="2071482"/>
                    </a:lnTo>
                    <a:lnTo>
                      <a:pt x="0" y="2041425"/>
                    </a:lnTo>
                    <a:lnTo>
                      <a:pt x="4656" y="2012571"/>
                    </a:lnTo>
                    <a:lnTo>
                      <a:pt x="15130" y="1986122"/>
                    </a:lnTo>
                    <a:lnTo>
                      <a:pt x="31424" y="1964481"/>
                    </a:lnTo>
                    <a:lnTo>
                      <a:pt x="51209" y="1942841"/>
                    </a:lnTo>
                    <a:lnTo>
                      <a:pt x="69831" y="1924807"/>
                    </a:lnTo>
                    <a:lnTo>
                      <a:pt x="84961" y="1910380"/>
                    </a:lnTo>
                    <a:lnTo>
                      <a:pt x="129188" y="1857481"/>
                    </a:lnTo>
                    <a:lnTo>
                      <a:pt x="175742" y="1809391"/>
                    </a:lnTo>
                    <a:lnTo>
                      <a:pt x="222297" y="1761301"/>
                    </a:lnTo>
                    <a:lnTo>
                      <a:pt x="266523" y="1708402"/>
                    </a:lnTo>
                    <a:lnTo>
                      <a:pt x="308423" y="1656704"/>
                    </a:lnTo>
                    <a:lnTo>
                      <a:pt x="346829" y="1597795"/>
                    </a:lnTo>
                    <a:lnTo>
                      <a:pt x="378254" y="1534075"/>
                    </a:lnTo>
                    <a:lnTo>
                      <a:pt x="395711" y="1481176"/>
                    </a:lnTo>
                    <a:lnTo>
                      <a:pt x="401531" y="1429479"/>
                    </a:lnTo>
                    <a:lnTo>
                      <a:pt x="401531" y="1374175"/>
                    </a:lnTo>
                    <a:cubicBezTo>
                      <a:pt x="401143" y="1354538"/>
                      <a:pt x="400754" y="1334901"/>
                      <a:pt x="400367" y="1315264"/>
                    </a:cubicBezTo>
                    <a:lnTo>
                      <a:pt x="398039" y="1256355"/>
                    </a:lnTo>
                    <a:lnTo>
                      <a:pt x="400367" y="1192635"/>
                    </a:lnTo>
                    <a:lnTo>
                      <a:pt x="406186" y="1125309"/>
                    </a:lnTo>
                    <a:lnTo>
                      <a:pt x="471362" y="847589"/>
                    </a:lnTo>
                    <a:lnTo>
                      <a:pt x="512097" y="746600"/>
                    </a:lnTo>
                    <a:lnTo>
                      <a:pt x="560979" y="652824"/>
                    </a:lnTo>
                    <a:lnTo>
                      <a:pt x="618008" y="565059"/>
                    </a:lnTo>
                    <a:lnTo>
                      <a:pt x="683184" y="482103"/>
                    </a:lnTo>
                    <a:lnTo>
                      <a:pt x="755343" y="406361"/>
                    </a:lnTo>
                    <a:lnTo>
                      <a:pt x="833322" y="336631"/>
                    </a:lnTo>
                    <a:lnTo>
                      <a:pt x="918283" y="272912"/>
                    </a:lnTo>
                    <a:lnTo>
                      <a:pt x="1006736" y="216405"/>
                    </a:lnTo>
                    <a:lnTo>
                      <a:pt x="1102172" y="165911"/>
                    </a:lnTo>
                    <a:lnTo>
                      <a:pt x="1199936" y="123832"/>
                    </a:lnTo>
                    <a:lnTo>
                      <a:pt x="1298864" y="86563"/>
                    </a:lnTo>
                    <a:lnTo>
                      <a:pt x="1631727" y="108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1" dirty="0"/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xmlns="" id="{11F3F9D7-B763-45E0-84C5-EEEBF0DAEDF1}"/>
                  </a:ext>
                </a:extLst>
              </p:cNvPr>
              <p:cNvGrpSpPr/>
              <p:nvPr/>
            </p:nvGrpSpPr>
            <p:grpSpPr>
              <a:xfrm>
                <a:off x="4023554" y="4019367"/>
                <a:ext cx="1008112" cy="734938"/>
                <a:chOff x="3509379" y="4293096"/>
                <a:chExt cx="1008112" cy="734938"/>
              </a:xfrm>
            </p:grpSpPr>
            <p:sp>
              <p:nvSpPr>
                <p:cNvPr id="27" name="Rounded Rectangle 10">
                  <a:extLst>
                    <a:ext uri="{FF2B5EF4-FFF2-40B4-BE49-F238E27FC236}">
                      <a16:creationId xmlns:a16="http://schemas.microsoft.com/office/drawing/2014/main" xmlns="" id="{EF6E9D8B-502B-4E68-A98E-CFC135CC70A6}"/>
                    </a:ext>
                  </a:extLst>
                </p:cNvPr>
                <p:cNvSpPr/>
                <p:nvPr/>
              </p:nvSpPr>
              <p:spPr>
                <a:xfrm>
                  <a:off x="3509379" y="4293096"/>
                  <a:ext cx="1008112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lumMod val="50000"/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28" name="Rounded Rectangle 13">
                  <a:extLst>
                    <a:ext uri="{FF2B5EF4-FFF2-40B4-BE49-F238E27FC236}">
                      <a16:creationId xmlns:a16="http://schemas.microsoft.com/office/drawing/2014/main" xmlns="" id="{9A73CD40-9092-46C6-8CA1-B614AD3F56BD}"/>
                    </a:ext>
                  </a:extLst>
                </p:cNvPr>
                <p:cNvSpPr/>
                <p:nvPr/>
              </p:nvSpPr>
              <p:spPr>
                <a:xfrm>
                  <a:off x="3581435" y="4537695"/>
                  <a:ext cx="864000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lumMod val="50000"/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29" name="Chord 28">
                  <a:extLst>
                    <a:ext uri="{FF2B5EF4-FFF2-40B4-BE49-F238E27FC236}">
                      <a16:creationId xmlns:a16="http://schemas.microsoft.com/office/drawing/2014/main" xmlns="" id="{3A695BEE-66E9-4185-A655-F18A2E0C2E49}"/>
                    </a:ext>
                  </a:extLst>
                </p:cNvPr>
                <p:cNvSpPr/>
                <p:nvPr/>
              </p:nvSpPr>
              <p:spPr>
                <a:xfrm>
                  <a:off x="3766973" y="4535109"/>
                  <a:ext cx="492925" cy="492925"/>
                </a:xfrm>
                <a:prstGeom prst="chord">
                  <a:avLst>
                    <a:gd name="adj1" fmla="val 21471232"/>
                    <a:gd name="adj2" fmla="val 10878117"/>
                  </a:avLst>
                </a:prstGeom>
                <a:solidFill>
                  <a:schemeClr val="tx2">
                    <a:lumMod val="50000"/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26" name="Freeform 18">
                <a:extLst>
                  <a:ext uri="{FF2B5EF4-FFF2-40B4-BE49-F238E27FC236}">
                    <a16:creationId xmlns:a16="http://schemas.microsoft.com/office/drawing/2014/main" xmlns="" id="{D1E88020-9CFA-41EB-846C-E7970894C18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560064" y="1971102"/>
                <a:ext cx="3243960" cy="3618138"/>
              </a:xfrm>
              <a:custGeom>
                <a:avLst/>
                <a:gdLst/>
                <a:ahLst/>
                <a:cxnLst/>
                <a:rect l="l" t="t" r="r" b="b"/>
                <a:pathLst>
                  <a:path w="3243960" h="3618138">
                    <a:moveTo>
                      <a:pt x="1764407" y="0"/>
                    </a:moveTo>
                    <a:lnTo>
                      <a:pt x="1631727" y="10821"/>
                    </a:lnTo>
                    <a:lnTo>
                      <a:pt x="1298864" y="86563"/>
                    </a:lnTo>
                    <a:lnTo>
                      <a:pt x="1199936" y="123832"/>
                    </a:lnTo>
                    <a:lnTo>
                      <a:pt x="1102172" y="165911"/>
                    </a:lnTo>
                    <a:lnTo>
                      <a:pt x="1006736" y="216405"/>
                    </a:lnTo>
                    <a:lnTo>
                      <a:pt x="918283" y="272912"/>
                    </a:lnTo>
                    <a:lnTo>
                      <a:pt x="833322" y="336631"/>
                    </a:lnTo>
                    <a:lnTo>
                      <a:pt x="755343" y="406361"/>
                    </a:lnTo>
                    <a:lnTo>
                      <a:pt x="683184" y="482103"/>
                    </a:lnTo>
                    <a:lnTo>
                      <a:pt x="618008" y="565059"/>
                    </a:lnTo>
                    <a:lnTo>
                      <a:pt x="560979" y="652824"/>
                    </a:lnTo>
                    <a:lnTo>
                      <a:pt x="512097" y="746600"/>
                    </a:lnTo>
                    <a:lnTo>
                      <a:pt x="471362" y="847589"/>
                    </a:lnTo>
                    <a:lnTo>
                      <a:pt x="406186" y="1125309"/>
                    </a:lnTo>
                    <a:lnTo>
                      <a:pt x="400367" y="1192635"/>
                    </a:lnTo>
                    <a:lnTo>
                      <a:pt x="398039" y="1256355"/>
                    </a:lnTo>
                    <a:lnTo>
                      <a:pt x="400367" y="1315264"/>
                    </a:lnTo>
                    <a:cubicBezTo>
                      <a:pt x="400754" y="1334901"/>
                      <a:pt x="401143" y="1354538"/>
                      <a:pt x="401531" y="1374175"/>
                    </a:cubicBezTo>
                    <a:lnTo>
                      <a:pt x="401531" y="1429479"/>
                    </a:lnTo>
                    <a:lnTo>
                      <a:pt x="395711" y="1481176"/>
                    </a:lnTo>
                    <a:lnTo>
                      <a:pt x="378254" y="1534075"/>
                    </a:lnTo>
                    <a:lnTo>
                      <a:pt x="346829" y="1597795"/>
                    </a:lnTo>
                    <a:lnTo>
                      <a:pt x="308423" y="1656704"/>
                    </a:lnTo>
                    <a:lnTo>
                      <a:pt x="266523" y="1708402"/>
                    </a:lnTo>
                    <a:lnTo>
                      <a:pt x="222297" y="1761301"/>
                    </a:lnTo>
                    <a:lnTo>
                      <a:pt x="175742" y="1809391"/>
                    </a:lnTo>
                    <a:lnTo>
                      <a:pt x="129188" y="1857481"/>
                    </a:lnTo>
                    <a:lnTo>
                      <a:pt x="84961" y="1910380"/>
                    </a:lnTo>
                    <a:lnTo>
                      <a:pt x="69831" y="1924807"/>
                    </a:lnTo>
                    <a:lnTo>
                      <a:pt x="51209" y="1942841"/>
                    </a:lnTo>
                    <a:lnTo>
                      <a:pt x="31424" y="1964481"/>
                    </a:lnTo>
                    <a:lnTo>
                      <a:pt x="15130" y="1986122"/>
                    </a:lnTo>
                    <a:lnTo>
                      <a:pt x="4656" y="2012571"/>
                    </a:lnTo>
                    <a:lnTo>
                      <a:pt x="0" y="2041425"/>
                    </a:lnTo>
                    <a:lnTo>
                      <a:pt x="5820" y="2071482"/>
                    </a:lnTo>
                    <a:lnTo>
                      <a:pt x="20950" y="2100335"/>
                    </a:lnTo>
                    <a:lnTo>
                      <a:pt x="46554" y="2124381"/>
                    </a:lnTo>
                    <a:lnTo>
                      <a:pt x="75651" y="2141212"/>
                    </a:lnTo>
                    <a:lnTo>
                      <a:pt x="111731" y="2156841"/>
                    </a:lnTo>
                    <a:lnTo>
                      <a:pt x="150138" y="2170066"/>
                    </a:lnTo>
                    <a:lnTo>
                      <a:pt x="188545" y="2183290"/>
                    </a:lnTo>
                    <a:lnTo>
                      <a:pt x="225789" y="2196515"/>
                    </a:lnTo>
                    <a:lnTo>
                      <a:pt x="261868" y="2212145"/>
                    </a:lnTo>
                    <a:lnTo>
                      <a:pt x="294455" y="2228976"/>
                    </a:lnTo>
                    <a:lnTo>
                      <a:pt x="317733" y="2250617"/>
                    </a:lnTo>
                    <a:lnTo>
                      <a:pt x="310750" y="2279471"/>
                    </a:lnTo>
                    <a:lnTo>
                      <a:pt x="297948" y="2305921"/>
                    </a:lnTo>
                    <a:lnTo>
                      <a:pt x="285145" y="2333572"/>
                    </a:lnTo>
                    <a:lnTo>
                      <a:pt x="271178" y="2360023"/>
                    </a:lnTo>
                    <a:lnTo>
                      <a:pt x="258376" y="2386471"/>
                    </a:lnTo>
                    <a:lnTo>
                      <a:pt x="249066" y="2412922"/>
                    </a:lnTo>
                    <a:lnTo>
                      <a:pt x="245574" y="2436966"/>
                    </a:lnTo>
                    <a:lnTo>
                      <a:pt x="247901" y="2463416"/>
                    </a:lnTo>
                    <a:lnTo>
                      <a:pt x="260703" y="2487461"/>
                    </a:lnTo>
                    <a:lnTo>
                      <a:pt x="283982" y="2511505"/>
                    </a:lnTo>
                    <a:lnTo>
                      <a:pt x="317733" y="2535551"/>
                    </a:lnTo>
                    <a:lnTo>
                      <a:pt x="310750" y="2554786"/>
                    </a:lnTo>
                    <a:lnTo>
                      <a:pt x="300275" y="2574023"/>
                    </a:lnTo>
                    <a:lnTo>
                      <a:pt x="292128" y="2596866"/>
                    </a:lnTo>
                    <a:lnTo>
                      <a:pt x="289800" y="2620911"/>
                    </a:lnTo>
                    <a:lnTo>
                      <a:pt x="294455" y="2644956"/>
                    </a:lnTo>
                    <a:lnTo>
                      <a:pt x="307259" y="2666596"/>
                    </a:lnTo>
                    <a:lnTo>
                      <a:pt x="323552" y="2683427"/>
                    </a:lnTo>
                    <a:lnTo>
                      <a:pt x="344502" y="2699057"/>
                    </a:lnTo>
                    <a:lnTo>
                      <a:pt x="365452" y="2709877"/>
                    </a:lnTo>
                    <a:lnTo>
                      <a:pt x="385236" y="2723102"/>
                    </a:lnTo>
                    <a:lnTo>
                      <a:pt x="403859" y="2741136"/>
                    </a:lnTo>
                    <a:lnTo>
                      <a:pt x="414333" y="2760372"/>
                    </a:lnTo>
                    <a:lnTo>
                      <a:pt x="424808" y="2795237"/>
                    </a:lnTo>
                    <a:lnTo>
                      <a:pt x="424808" y="2834911"/>
                    </a:lnTo>
                    <a:lnTo>
                      <a:pt x="421316" y="2872182"/>
                    </a:lnTo>
                    <a:lnTo>
                      <a:pt x="412006" y="2910653"/>
                    </a:lnTo>
                    <a:lnTo>
                      <a:pt x="403859" y="2947924"/>
                    </a:lnTo>
                    <a:lnTo>
                      <a:pt x="398039" y="2981586"/>
                    </a:lnTo>
                    <a:lnTo>
                      <a:pt x="393384" y="3029676"/>
                    </a:lnTo>
                    <a:lnTo>
                      <a:pt x="398039" y="3072958"/>
                    </a:lnTo>
                    <a:lnTo>
                      <a:pt x="410841" y="3112633"/>
                    </a:lnTo>
                    <a:lnTo>
                      <a:pt x="427136" y="3147498"/>
                    </a:lnTo>
                    <a:lnTo>
                      <a:pt x="450413" y="3175149"/>
                    </a:lnTo>
                    <a:lnTo>
                      <a:pt x="480674" y="3201598"/>
                    </a:lnTo>
                    <a:lnTo>
                      <a:pt x="509769" y="3223240"/>
                    </a:lnTo>
                    <a:lnTo>
                      <a:pt x="543521" y="3241274"/>
                    </a:lnTo>
                    <a:lnTo>
                      <a:pt x="577273" y="3256902"/>
                    </a:lnTo>
                    <a:lnTo>
                      <a:pt x="611025" y="3265318"/>
                    </a:lnTo>
                    <a:lnTo>
                      <a:pt x="672709" y="3276139"/>
                    </a:lnTo>
                    <a:lnTo>
                      <a:pt x="737886" y="3280948"/>
                    </a:lnTo>
                    <a:lnTo>
                      <a:pt x="806552" y="3278543"/>
                    </a:lnTo>
                    <a:lnTo>
                      <a:pt x="874056" y="3271330"/>
                    </a:lnTo>
                    <a:lnTo>
                      <a:pt x="941560" y="3262914"/>
                    </a:lnTo>
                    <a:lnTo>
                      <a:pt x="1005573" y="3249689"/>
                    </a:lnTo>
                    <a:lnTo>
                      <a:pt x="1062602" y="3234059"/>
                    </a:lnTo>
                    <a:lnTo>
                      <a:pt x="1112647" y="3217228"/>
                    </a:lnTo>
                    <a:lnTo>
                      <a:pt x="1133597" y="3210015"/>
                    </a:lnTo>
                    <a:lnTo>
                      <a:pt x="1161529" y="3201598"/>
                    </a:lnTo>
                    <a:lnTo>
                      <a:pt x="1191790" y="3193183"/>
                    </a:lnTo>
                    <a:lnTo>
                      <a:pt x="1223213" y="3184767"/>
                    </a:lnTo>
                    <a:lnTo>
                      <a:pt x="1256965" y="3179958"/>
                    </a:lnTo>
                    <a:lnTo>
                      <a:pt x="1290717" y="3177554"/>
                    </a:lnTo>
                    <a:lnTo>
                      <a:pt x="1319814" y="3182363"/>
                    </a:lnTo>
                    <a:lnTo>
                      <a:pt x="1345419" y="3193183"/>
                    </a:lnTo>
                    <a:lnTo>
                      <a:pt x="1368696" y="3214824"/>
                    </a:lnTo>
                    <a:lnTo>
                      <a:pt x="1389645" y="3249689"/>
                    </a:lnTo>
                    <a:lnTo>
                      <a:pt x="1409430" y="3294173"/>
                    </a:lnTo>
                    <a:lnTo>
                      <a:pt x="1428052" y="3345869"/>
                    </a:lnTo>
                    <a:lnTo>
                      <a:pt x="1443182" y="3404780"/>
                    </a:lnTo>
                    <a:lnTo>
                      <a:pt x="1458312" y="3466094"/>
                    </a:lnTo>
                    <a:lnTo>
                      <a:pt x="1471115" y="3529813"/>
                    </a:lnTo>
                    <a:lnTo>
                      <a:pt x="1482754" y="3594736"/>
                    </a:lnTo>
                    <a:lnTo>
                      <a:pt x="1487029" y="3618138"/>
                    </a:lnTo>
                    <a:lnTo>
                      <a:pt x="3090086" y="3618138"/>
                    </a:lnTo>
                    <a:lnTo>
                      <a:pt x="3088874" y="3615173"/>
                    </a:lnTo>
                    <a:lnTo>
                      <a:pt x="3067926" y="3553859"/>
                    </a:lnTo>
                    <a:lnTo>
                      <a:pt x="3049304" y="3486532"/>
                    </a:lnTo>
                    <a:lnTo>
                      <a:pt x="3030682" y="3420409"/>
                    </a:lnTo>
                    <a:lnTo>
                      <a:pt x="3019039" y="3381117"/>
                    </a:lnTo>
                    <a:cubicBezTo>
                      <a:pt x="2916596" y="3085457"/>
                      <a:pt x="2189761" y="2865156"/>
                      <a:pt x="1581345" y="2720212"/>
                    </a:cubicBezTo>
                    <a:cubicBezTo>
                      <a:pt x="1045124" y="2571338"/>
                      <a:pt x="651082" y="2065638"/>
                      <a:pt x="651082" y="1464934"/>
                    </a:cubicBezTo>
                    <a:cubicBezTo>
                      <a:pt x="651082" y="745769"/>
                      <a:pt x="1018501" y="171149"/>
                      <a:pt x="1912553" y="162771"/>
                    </a:cubicBezTo>
                    <a:cubicBezTo>
                      <a:pt x="2250796" y="159602"/>
                      <a:pt x="2458856" y="294299"/>
                      <a:pt x="2635535" y="395564"/>
                    </a:cubicBezTo>
                    <a:lnTo>
                      <a:pt x="2633024" y="398652"/>
                    </a:lnTo>
                    <a:cubicBezTo>
                      <a:pt x="3097872" y="776605"/>
                      <a:pt x="3170184" y="1459033"/>
                      <a:pt x="2794867" y="1926012"/>
                    </a:cubicBezTo>
                    <a:lnTo>
                      <a:pt x="2957653" y="2056846"/>
                    </a:lnTo>
                    <a:cubicBezTo>
                      <a:pt x="3404939" y="1500322"/>
                      <a:pt x="3318761" y="687035"/>
                      <a:pt x="2764776" y="236609"/>
                    </a:cubicBezTo>
                    <a:lnTo>
                      <a:pt x="2763561" y="238103"/>
                    </a:lnTo>
                    <a:lnTo>
                      <a:pt x="2752521" y="230833"/>
                    </a:lnTo>
                    <a:lnTo>
                      <a:pt x="2653593" y="176731"/>
                    </a:lnTo>
                    <a:lnTo>
                      <a:pt x="2545354" y="131046"/>
                    </a:lnTo>
                    <a:lnTo>
                      <a:pt x="2433624" y="88967"/>
                    </a:lnTo>
                    <a:lnTo>
                      <a:pt x="2312583" y="56506"/>
                    </a:lnTo>
                    <a:lnTo>
                      <a:pt x="2185723" y="30056"/>
                    </a:lnTo>
                    <a:lnTo>
                      <a:pt x="2053042" y="12022"/>
                    </a:lnTo>
                    <a:lnTo>
                      <a:pt x="1913381" y="120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1" dirty="0"/>
              </a:p>
            </p:txBody>
          </p:sp>
        </p:grpSp>
        <p:grpSp>
          <p:nvGrpSpPr>
            <p:cNvPr id="21" name="Graphic 33">
              <a:extLst>
                <a:ext uri="{FF2B5EF4-FFF2-40B4-BE49-F238E27FC236}">
                  <a16:creationId xmlns:a16="http://schemas.microsoft.com/office/drawing/2014/main" xmlns="" id="{A22B21EC-AEFA-41D4-BB16-3CBAA6918559}"/>
                </a:ext>
              </a:extLst>
            </p:cNvPr>
            <p:cNvGrpSpPr/>
            <p:nvPr/>
          </p:nvGrpSpPr>
          <p:grpSpPr>
            <a:xfrm>
              <a:off x="9006169" y="3160685"/>
              <a:ext cx="1373029" cy="1269683"/>
              <a:chOff x="7424910" y="2405641"/>
              <a:chExt cx="1771650" cy="1638300"/>
            </a:xfrm>
            <a:solidFill>
              <a:schemeClr val="accent4"/>
            </a:solidFill>
          </p:grpSpPr>
          <p:sp>
            <p:nvSpPr>
              <p:cNvPr id="22" name="Freeform: Shape 703">
                <a:extLst>
                  <a:ext uri="{FF2B5EF4-FFF2-40B4-BE49-F238E27FC236}">
                    <a16:creationId xmlns:a16="http://schemas.microsoft.com/office/drawing/2014/main" xmlns="" id="{DB181F83-32BA-4A20-BCFC-F34F2ED8645F}"/>
                  </a:ext>
                </a:extLst>
              </p:cNvPr>
              <p:cNvSpPr/>
              <p:nvPr/>
            </p:nvSpPr>
            <p:spPr>
              <a:xfrm>
                <a:off x="7417766" y="2398092"/>
                <a:ext cx="885825" cy="1647825"/>
              </a:xfrm>
              <a:custGeom>
                <a:avLst/>
                <a:gdLst>
                  <a:gd name="connsiteX0" fmla="*/ 749141 w 885825"/>
                  <a:gd name="connsiteY0" fmla="*/ 1281042 h 1647825"/>
                  <a:gd name="connsiteX1" fmla="*/ 858679 w 885825"/>
                  <a:gd name="connsiteY1" fmla="*/ 1312474 h 1647825"/>
                  <a:gd name="connsiteX2" fmla="*/ 858679 w 885825"/>
                  <a:gd name="connsiteY2" fmla="*/ 1287709 h 1647825"/>
                  <a:gd name="connsiteX3" fmla="*/ 861536 w 885825"/>
                  <a:gd name="connsiteY3" fmla="*/ 1006722 h 1647825"/>
                  <a:gd name="connsiteX4" fmla="*/ 855821 w 885825"/>
                  <a:gd name="connsiteY4" fmla="*/ 975289 h 1647825"/>
                  <a:gd name="connsiteX5" fmla="*/ 791051 w 885825"/>
                  <a:gd name="connsiteY5" fmla="*/ 885754 h 1647825"/>
                  <a:gd name="connsiteX6" fmla="*/ 770096 w 885825"/>
                  <a:gd name="connsiteY6" fmla="*/ 880039 h 1647825"/>
                  <a:gd name="connsiteX7" fmla="*/ 745331 w 885825"/>
                  <a:gd name="connsiteY7" fmla="*/ 880039 h 1647825"/>
                  <a:gd name="connsiteX8" fmla="*/ 718661 w 885825"/>
                  <a:gd name="connsiteY8" fmla="*/ 884802 h 1647825"/>
                  <a:gd name="connsiteX9" fmla="*/ 630079 w 885825"/>
                  <a:gd name="connsiteY9" fmla="*/ 1042917 h 1647825"/>
                  <a:gd name="connsiteX10" fmla="*/ 618649 w 885825"/>
                  <a:gd name="connsiteY10" fmla="*/ 1060062 h 1647825"/>
                  <a:gd name="connsiteX11" fmla="*/ 604361 w 885825"/>
                  <a:gd name="connsiteY11" fmla="*/ 1049584 h 1647825"/>
                  <a:gd name="connsiteX12" fmla="*/ 711041 w 885825"/>
                  <a:gd name="connsiteY12" fmla="*/ 859084 h 1647825"/>
                  <a:gd name="connsiteX13" fmla="*/ 737711 w 885825"/>
                  <a:gd name="connsiteY13" fmla="*/ 854322 h 1647825"/>
                  <a:gd name="connsiteX14" fmla="*/ 768191 w 885825"/>
                  <a:gd name="connsiteY14" fmla="*/ 857179 h 1647825"/>
                  <a:gd name="connsiteX15" fmla="*/ 846296 w 885825"/>
                  <a:gd name="connsiteY15" fmla="*/ 891469 h 1647825"/>
                  <a:gd name="connsiteX16" fmla="*/ 855821 w 885825"/>
                  <a:gd name="connsiteY16" fmla="*/ 707637 h 1647825"/>
                  <a:gd name="connsiteX17" fmla="*/ 856774 w 885825"/>
                  <a:gd name="connsiteY17" fmla="*/ 681919 h 1647825"/>
                  <a:gd name="connsiteX18" fmla="*/ 863441 w 885825"/>
                  <a:gd name="connsiteY18" fmla="*/ 650487 h 1647825"/>
                  <a:gd name="connsiteX19" fmla="*/ 868204 w 885825"/>
                  <a:gd name="connsiteY19" fmla="*/ 619054 h 1647825"/>
                  <a:gd name="connsiteX20" fmla="*/ 856774 w 885825"/>
                  <a:gd name="connsiteY20" fmla="*/ 311397 h 1647825"/>
                  <a:gd name="connsiteX21" fmla="*/ 856774 w 885825"/>
                  <a:gd name="connsiteY21" fmla="*/ 280917 h 1647825"/>
                  <a:gd name="connsiteX22" fmla="*/ 856774 w 885825"/>
                  <a:gd name="connsiteY22" fmla="*/ 220909 h 1647825"/>
                  <a:gd name="connsiteX23" fmla="*/ 854869 w 885825"/>
                  <a:gd name="connsiteY23" fmla="*/ 221862 h 1647825"/>
                  <a:gd name="connsiteX24" fmla="*/ 776764 w 885825"/>
                  <a:gd name="connsiteY24" fmla="*/ 71367 h 1647825"/>
                  <a:gd name="connsiteX25" fmla="*/ 750094 w 885825"/>
                  <a:gd name="connsiteY25" fmla="*/ 50412 h 1647825"/>
                  <a:gd name="connsiteX26" fmla="*/ 656749 w 885825"/>
                  <a:gd name="connsiteY26" fmla="*/ 12312 h 1647825"/>
                  <a:gd name="connsiteX27" fmla="*/ 623411 w 885825"/>
                  <a:gd name="connsiteY27" fmla="*/ 8502 h 1647825"/>
                  <a:gd name="connsiteX28" fmla="*/ 391954 w 885825"/>
                  <a:gd name="connsiteY28" fmla="*/ 227577 h 1647825"/>
                  <a:gd name="connsiteX29" fmla="*/ 405289 w 885825"/>
                  <a:gd name="connsiteY29" fmla="*/ 253294 h 1647825"/>
                  <a:gd name="connsiteX30" fmla="*/ 520541 w 885825"/>
                  <a:gd name="connsiteY30" fmla="*/ 332352 h 1647825"/>
                  <a:gd name="connsiteX31" fmla="*/ 551021 w 885825"/>
                  <a:gd name="connsiteY31" fmla="*/ 335209 h 1647825"/>
                  <a:gd name="connsiteX32" fmla="*/ 718661 w 885825"/>
                  <a:gd name="connsiteY32" fmla="*/ 198049 h 1647825"/>
                  <a:gd name="connsiteX33" fmla="*/ 722471 w 885825"/>
                  <a:gd name="connsiteY33" fmla="*/ 163759 h 1647825"/>
                  <a:gd name="connsiteX34" fmla="*/ 743426 w 885825"/>
                  <a:gd name="connsiteY34" fmla="*/ 146614 h 1647825"/>
                  <a:gd name="connsiteX35" fmla="*/ 758666 w 885825"/>
                  <a:gd name="connsiteY35" fmla="*/ 164712 h 1647825"/>
                  <a:gd name="connsiteX36" fmla="*/ 635794 w 885825"/>
                  <a:gd name="connsiteY36" fmla="*/ 353307 h 1647825"/>
                  <a:gd name="connsiteX37" fmla="*/ 708184 w 885825"/>
                  <a:gd name="connsiteY37" fmla="*/ 407599 h 1647825"/>
                  <a:gd name="connsiteX38" fmla="*/ 726281 w 885825"/>
                  <a:gd name="connsiteY38" fmla="*/ 432364 h 1647825"/>
                  <a:gd name="connsiteX39" fmla="*/ 757714 w 885825"/>
                  <a:gd name="connsiteY39" fmla="*/ 584764 h 1647825"/>
                  <a:gd name="connsiteX40" fmla="*/ 751046 w 885825"/>
                  <a:gd name="connsiteY40" fmla="*/ 611434 h 1647825"/>
                  <a:gd name="connsiteX41" fmla="*/ 741521 w 885825"/>
                  <a:gd name="connsiteY41" fmla="*/ 637152 h 1647825"/>
                  <a:gd name="connsiteX42" fmla="*/ 727234 w 885825"/>
                  <a:gd name="connsiteY42" fmla="*/ 661917 h 1647825"/>
                  <a:gd name="connsiteX43" fmla="*/ 687229 w 885825"/>
                  <a:gd name="connsiteY43" fmla="*/ 706684 h 1647825"/>
                  <a:gd name="connsiteX44" fmla="*/ 737711 w 885825"/>
                  <a:gd name="connsiteY44" fmla="*/ 786694 h 1647825"/>
                  <a:gd name="connsiteX45" fmla="*/ 760571 w 885825"/>
                  <a:gd name="connsiteY45" fmla="*/ 796219 h 1647825"/>
                  <a:gd name="connsiteX46" fmla="*/ 788194 w 885825"/>
                  <a:gd name="connsiteY46" fmla="*/ 799077 h 1647825"/>
                  <a:gd name="connsiteX47" fmla="*/ 783431 w 885825"/>
                  <a:gd name="connsiteY47" fmla="*/ 835272 h 1647825"/>
                  <a:gd name="connsiteX48" fmla="*/ 752951 w 885825"/>
                  <a:gd name="connsiteY48" fmla="*/ 830509 h 1647825"/>
                  <a:gd name="connsiteX49" fmla="*/ 724376 w 885825"/>
                  <a:gd name="connsiteY49" fmla="*/ 820032 h 1647825"/>
                  <a:gd name="connsiteX50" fmla="*/ 653891 w 885825"/>
                  <a:gd name="connsiteY50" fmla="*/ 728592 h 1647825"/>
                  <a:gd name="connsiteX51" fmla="*/ 381476 w 885825"/>
                  <a:gd name="connsiteY51" fmla="*/ 658107 h 1647825"/>
                  <a:gd name="connsiteX52" fmla="*/ 384334 w 885825"/>
                  <a:gd name="connsiteY52" fmla="*/ 635247 h 1647825"/>
                  <a:gd name="connsiteX53" fmla="*/ 411004 w 885825"/>
                  <a:gd name="connsiteY53" fmla="*/ 639057 h 1647825"/>
                  <a:gd name="connsiteX54" fmla="*/ 541496 w 885825"/>
                  <a:gd name="connsiteY54" fmla="*/ 717162 h 1647825"/>
                  <a:gd name="connsiteX55" fmla="*/ 552926 w 885825"/>
                  <a:gd name="connsiteY55" fmla="*/ 716209 h 1647825"/>
                  <a:gd name="connsiteX56" fmla="*/ 693896 w 885825"/>
                  <a:gd name="connsiteY56" fmla="*/ 638104 h 1647825"/>
                  <a:gd name="connsiteX57" fmla="*/ 710089 w 885825"/>
                  <a:gd name="connsiteY57" fmla="*/ 608577 h 1647825"/>
                  <a:gd name="connsiteX58" fmla="*/ 710089 w 885825"/>
                  <a:gd name="connsiteY58" fmla="*/ 475227 h 1647825"/>
                  <a:gd name="connsiteX59" fmla="*/ 693896 w 885825"/>
                  <a:gd name="connsiteY59" fmla="*/ 445699 h 1647825"/>
                  <a:gd name="connsiteX60" fmla="*/ 551974 w 885825"/>
                  <a:gd name="connsiteY60" fmla="*/ 370452 h 1647825"/>
                  <a:gd name="connsiteX61" fmla="*/ 532924 w 885825"/>
                  <a:gd name="connsiteY61" fmla="*/ 368547 h 1647825"/>
                  <a:gd name="connsiteX62" fmla="*/ 397669 w 885825"/>
                  <a:gd name="connsiteY62" fmla="*/ 301872 h 1647825"/>
                  <a:gd name="connsiteX63" fmla="*/ 371951 w 885825"/>
                  <a:gd name="connsiteY63" fmla="*/ 293299 h 1647825"/>
                  <a:gd name="connsiteX64" fmla="*/ 180499 w 885825"/>
                  <a:gd name="connsiteY64" fmla="*/ 376167 h 1647825"/>
                  <a:gd name="connsiteX65" fmla="*/ 175736 w 885825"/>
                  <a:gd name="connsiteY65" fmla="*/ 505707 h 1647825"/>
                  <a:gd name="connsiteX66" fmla="*/ 181451 w 885825"/>
                  <a:gd name="connsiteY66" fmla="*/ 532377 h 1647825"/>
                  <a:gd name="connsiteX67" fmla="*/ 202406 w 885825"/>
                  <a:gd name="connsiteY67" fmla="*/ 580954 h 1647825"/>
                  <a:gd name="connsiteX68" fmla="*/ 217646 w 885825"/>
                  <a:gd name="connsiteY68" fmla="*/ 581907 h 1647825"/>
                  <a:gd name="connsiteX69" fmla="*/ 239554 w 885825"/>
                  <a:gd name="connsiteY69" fmla="*/ 580002 h 1647825"/>
                  <a:gd name="connsiteX70" fmla="*/ 260509 w 885825"/>
                  <a:gd name="connsiteY70" fmla="*/ 575239 h 1647825"/>
                  <a:gd name="connsiteX71" fmla="*/ 344329 w 885825"/>
                  <a:gd name="connsiteY71" fmla="*/ 490467 h 1647825"/>
                  <a:gd name="connsiteX72" fmla="*/ 351949 w 885825"/>
                  <a:gd name="connsiteY72" fmla="*/ 465702 h 1647825"/>
                  <a:gd name="connsiteX73" fmla="*/ 361474 w 885825"/>
                  <a:gd name="connsiteY73" fmla="*/ 415219 h 1647825"/>
                  <a:gd name="connsiteX74" fmla="*/ 390049 w 885825"/>
                  <a:gd name="connsiteY74" fmla="*/ 424744 h 1647825"/>
                  <a:gd name="connsiteX75" fmla="*/ 325279 w 885825"/>
                  <a:gd name="connsiteY75" fmla="*/ 580954 h 1647825"/>
                  <a:gd name="connsiteX76" fmla="*/ 301466 w 885825"/>
                  <a:gd name="connsiteY76" fmla="*/ 597147 h 1647825"/>
                  <a:gd name="connsiteX77" fmla="*/ 218599 w 885825"/>
                  <a:gd name="connsiteY77" fmla="*/ 618102 h 1647825"/>
                  <a:gd name="connsiteX78" fmla="*/ 145256 w 885825"/>
                  <a:gd name="connsiteY78" fmla="*/ 600957 h 1647825"/>
                  <a:gd name="connsiteX79" fmla="*/ 7144 w 885825"/>
                  <a:gd name="connsiteY79" fmla="*/ 817174 h 1647825"/>
                  <a:gd name="connsiteX80" fmla="*/ 164306 w 885825"/>
                  <a:gd name="connsiteY80" fmla="*/ 1041964 h 1647825"/>
                  <a:gd name="connsiteX81" fmla="*/ 174784 w 885825"/>
                  <a:gd name="connsiteY81" fmla="*/ 1041964 h 1647825"/>
                  <a:gd name="connsiteX82" fmla="*/ 346234 w 885825"/>
                  <a:gd name="connsiteY82" fmla="*/ 870514 h 1647825"/>
                  <a:gd name="connsiteX83" fmla="*/ 367189 w 885825"/>
                  <a:gd name="connsiteY83" fmla="*/ 853369 h 1647825"/>
                  <a:gd name="connsiteX84" fmla="*/ 382429 w 885825"/>
                  <a:gd name="connsiteY84" fmla="*/ 871467 h 1647825"/>
                  <a:gd name="connsiteX85" fmla="*/ 346234 w 885825"/>
                  <a:gd name="connsiteY85" fmla="*/ 987672 h 1647825"/>
                  <a:gd name="connsiteX86" fmla="*/ 350044 w 885825"/>
                  <a:gd name="connsiteY86" fmla="*/ 1021009 h 1647825"/>
                  <a:gd name="connsiteX87" fmla="*/ 360521 w 885825"/>
                  <a:gd name="connsiteY87" fmla="*/ 1052442 h 1647825"/>
                  <a:gd name="connsiteX88" fmla="*/ 451009 w 885825"/>
                  <a:gd name="connsiteY88" fmla="*/ 1141024 h 1647825"/>
                  <a:gd name="connsiteX89" fmla="*/ 482441 w 885825"/>
                  <a:gd name="connsiteY89" fmla="*/ 1150549 h 1647825"/>
                  <a:gd name="connsiteX90" fmla="*/ 516731 w 885825"/>
                  <a:gd name="connsiteY90" fmla="*/ 1154359 h 1647825"/>
                  <a:gd name="connsiteX91" fmla="*/ 688181 w 885825"/>
                  <a:gd name="connsiteY91" fmla="*/ 982909 h 1647825"/>
                  <a:gd name="connsiteX92" fmla="*/ 709136 w 885825"/>
                  <a:gd name="connsiteY92" fmla="*/ 965764 h 1647825"/>
                  <a:gd name="connsiteX93" fmla="*/ 724376 w 885825"/>
                  <a:gd name="connsiteY93" fmla="*/ 983862 h 1647825"/>
                  <a:gd name="connsiteX94" fmla="*/ 721519 w 885825"/>
                  <a:gd name="connsiteY94" fmla="*/ 1017199 h 1647825"/>
                  <a:gd name="connsiteX95" fmla="*/ 684371 w 885825"/>
                  <a:gd name="connsiteY95" fmla="*/ 1105782 h 1647825"/>
                  <a:gd name="connsiteX96" fmla="*/ 663416 w 885825"/>
                  <a:gd name="connsiteY96" fmla="*/ 1129595 h 1647825"/>
                  <a:gd name="connsiteX97" fmla="*/ 517684 w 885825"/>
                  <a:gd name="connsiteY97" fmla="*/ 1189602 h 1647825"/>
                  <a:gd name="connsiteX98" fmla="*/ 488156 w 885825"/>
                  <a:gd name="connsiteY98" fmla="*/ 1187697 h 1647825"/>
                  <a:gd name="connsiteX99" fmla="*/ 459581 w 885825"/>
                  <a:gd name="connsiteY99" fmla="*/ 1181982 h 1647825"/>
                  <a:gd name="connsiteX100" fmla="*/ 315754 w 885825"/>
                  <a:gd name="connsiteY100" fmla="*/ 1023867 h 1647825"/>
                  <a:gd name="connsiteX101" fmla="*/ 172879 w 885825"/>
                  <a:gd name="connsiteY101" fmla="*/ 1185792 h 1647825"/>
                  <a:gd name="connsiteX102" fmla="*/ 341471 w 885825"/>
                  <a:gd name="connsiteY102" fmla="*/ 1345812 h 1647825"/>
                  <a:gd name="connsiteX103" fmla="*/ 373856 w 885825"/>
                  <a:gd name="connsiteY103" fmla="*/ 1348670 h 1647825"/>
                  <a:gd name="connsiteX104" fmla="*/ 386239 w 885825"/>
                  <a:gd name="connsiteY104" fmla="*/ 1348670 h 1647825"/>
                  <a:gd name="connsiteX105" fmla="*/ 383381 w 885825"/>
                  <a:gd name="connsiteY105" fmla="*/ 1369624 h 1647825"/>
                  <a:gd name="connsiteX106" fmla="*/ 382429 w 885825"/>
                  <a:gd name="connsiteY106" fmla="*/ 1391532 h 1647825"/>
                  <a:gd name="connsiteX107" fmla="*/ 527209 w 885825"/>
                  <a:gd name="connsiteY107" fmla="*/ 1625847 h 1647825"/>
                  <a:gd name="connsiteX108" fmla="*/ 558641 w 885825"/>
                  <a:gd name="connsiteY108" fmla="*/ 1636324 h 1647825"/>
                  <a:gd name="connsiteX109" fmla="*/ 756761 w 885825"/>
                  <a:gd name="connsiteY109" fmla="*/ 1596320 h 1647825"/>
                  <a:gd name="connsiteX110" fmla="*/ 777716 w 885825"/>
                  <a:gd name="connsiteY110" fmla="*/ 1584890 h 1647825"/>
                  <a:gd name="connsiteX111" fmla="*/ 858679 w 885825"/>
                  <a:gd name="connsiteY111" fmla="*/ 1491545 h 1647825"/>
                  <a:gd name="connsiteX112" fmla="*/ 791051 w 885825"/>
                  <a:gd name="connsiteY112" fmla="*/ 1321999 h 1647825"/>
                  <a:gd name="connsiteX113" fmla="*/ 771049 w 885825"/>
                  <a:gd name="connsiteY113" fmla="*/ 1318190 h 1647825"/>
                  <a:gd name="connsiteX114" fmla="*/ 750094 w 885825"/>
                  <a:gd name="connsiteY114" fmla="*/ 1317237 h 1647825"/>
                  <a:gd name="connsiteX115" fmla="*/ 608171 w 885825"/>
                  <a:gd name="connsiteY115" fmla="*/ 1392484 h 1647825"/>
                  <a:gd name="connsiteX116" fmla="*/ 591979 w 885825"/>
                  <a:gd name="connsiteY116" fmla="*/ 1422012 h 1647825"/>
                  <a:gd name="connsiteX117" fmla="*/ 576739 w 885825"/>
                  <a:gd name="connsiteY117" fmla="*/ 1497259 h 1647825"/>
                  <a:gd name="connsiteX118" fmla="*/ 552926 w 885825"/>
                  <a:gd name="connsiteY118" fmla="*/ 1501070 h 1647825"/>
                  <a:gd name="connsiteX119" fmla="*/ 546259 w 885825"/>
                  <a:gd name="connsiteY119" fmla="*/ 1447729 h 1647825"/>
                  <a:gd name="connsiteX120" fmla="*/ 552926 w 885825"/>
                  <a:gd name="connsiteY120" fmla="*/ 1422965 h 1647825"/>
                  <a:gd name="connsiteX121" fmla="*/ 565309 w 885825"/>
                  <a:gd name="connsiteY121" fmla="*/ 1393437 h 1647825"/>
                  <a:gd name="connsiteX122" fmla="*/ 749141 w 885825"/>
                  <a:gd name="connsiteY122" fmla="*/ 1281042 h 1647825"/>
                  <a:gd name="connsiteX123" fmla="*/ 164306 w 885825"/>
                  <a:gd name="connsiteY123" fmla="*/ 969574 h 1647825"/>
                  <a:gd name="connsiteX124" fmla="*/ 140494 w 885825"/>
                  <a:gd name="connsiteY124" fmla="*/ 968622 h 1647825"/>
                  <a:gd name="connsiteX125" fmla="*/ 118586 w 885825"/>
                  <a:gd name="connsiteY125" fmla="*/ 678109 h 1647825"/>
                  <a:gd name="connsiteX126" fmla="*/ 133826 w 885825"/>
                  <a:gd name="connsiteY126" fmla="*/ 661917 h 1647825"/>
                  <a:gd name="connsiteX127" fmla="*/ 134779 w 885825"/>
                  <a:gd name="connsiteY127" fmla="*/ 661917 h 1647825"/>
                  <a:gd name="connsiteX128" fmla="*/ 153829 w 885825"/>
                  <a:gd name="connsiteY128" fmla="*/ 691444 h 1647825"/>
                  <a:gd name="connsiteX129" fmla="*/ 153829 w 885825"/>
                  <a:gd name="connsiteY129" fmla="*/ 692397 h 1647825"/>
                  <a:gd name="connsiteX130" fmla="*/ 146209 w 885825"/>
                  <a:gd name="connsiteY130" fmla="*/ 700969 h 1647825"/>
                  <a:gd name="connsiteX131" fmla="*/ 165259 w 885825"/>
                  <a:gd name="connsiteY131" fmla="*/ 942904 h 1647825"/>
                  <a:gd name="connsiteX132" fmla="*/ 164306 w 885825"/>
                  <a:gd name="connsiteY132" fmla="*/ 969574 h 164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</a:cxnLst>
                <a:rect l="l" t="t" r="r" b="b"/>
                <a:pathLst>
                  <a:path w="885825" h="1647825">
                    <a:moveTo>
                      <a:pt x="749141" y="1281042"/>
                    </a:moveTo>
                    <a:cubicBezTo>
                      <a:pt x="789146" y="1281042"/>
                      <a:pt x="827246" y="1292472"/>
                      <a:pt x="858679" y="1312474"/>
                    </a:cubicBezTo>
                    <a:cubicBezTo>
                      <a:pt x="858679" y="1312474"/>
                      <a:pt x="858679" y="1302949"/>
                      <a:pt x="858679" y="1287709"/>
                    </a:cubicBezTo>
                    <a:cubicBezTo>
                      <a:pt x="874871" y="1196270"/>
                      <a:pt x="875824" y="1101972"/>
                      <a:pt x="861536" y="1006722"/>
                    </a:cubicBezTo>
                    <a:cubicBezTo>
                      <a:pt x="859631" y="996244"/>
                      <a:pt x="857726" y="985767"/>
                      <a:pt x="855821" y="975289"/>
                    </a:cubicBezTo>
                    <a:cubicBezTo>
                      <a:pt x="847249" y="938142"/>
                      <a:pt x="828199" y="900042"/>
                      <a:pt x="791051" y="885754"/>
                    </a:cubicBezTo>
                    <a:cubicBezTo>
                      <a:pt x="784384" y="882897"/>
                      <a:pt x="777716" y="880992"/>
                      <a:pt x="770096" y="880039"/>
                    </a:cubicBezTo>
                    <a:cubicBezTo>
                      <a:pt x="762476" y="879087"/>
                      <a:pt x="753904" y="879087"/>
                      <a:pt x="745331" y="880039"/>
                    </a:cubicBezTo>
                    <a:cubicBezTo>
                      <a:pt x="736759" y="880992"/>
                      <a:pt x="727234" y="881944"/>
                      <a:pt x="718661" y="884802"/>
                    </a:cubicBezTo>
                    <a:cubicBezTo>
                      <a:pt x="651034" y="903852"/>
                      <a:pt x="611029" y="975289"/>
                      <a:pt x="630079" y="1042917"/>
                    </a:cubicBezTo>
                    <a:cubicBezTo>
                      <a:pt x="631984" y="1050537"/>
                      <a:pt x="627221" y="1059109"/>
                      <a:pt x="618649" y="1060062"/>
                    </a:cubicBezTo>
                    <a:cubicBezTo>
                      <a:pt x="611981" y="1061014"/>
                      <a:pt x="606266" y="1056252"/>
                      <a:pt x="604361" y="1049584"/>
                    </a:cubicBezTo>
                    <a:cubicBezTo>
                      <a:pt x="581501" y="967669"/>
                      <a:pt x="629126" y="881944"/>
                      <a:pt x="711041" y="859084"/>
                    </a:cubicBezTo>
                    <a:cubicBezTo>
                      <a:pt x="719614" y="856227"/>
                      <a:pt x="729139" y="855274"/>
                      <a:pt x="737711" y="854322"/>
                    </a:cubicBezTo>
                    <a:cubicBezTo>
                      <a:pt x="748189" y="854322"/>
                      <a:pt x="758666" y="855274"/>
                      <a:pt x="768191" y="857179"/>
                    </a:cubicBezTo>
                    <a:cubicBezTo>
                      <a:pt x="798671" y="853369"/>
                      <a:pt x="817721" y="891469"/>
                      <a:pt x="846296" y="891469"/>
                    </a:cubicBezTo>
                    <a:cubicBezTo>
                      <a:pt x="827246" y="834319"/>
                      <a:pt x="855821" y="767644"/>
                      <a:pt x="855821" y="707637"/>
                    </a:cubicBezTo>
                    <a:cubicBezTo>
                      <a:pt x="856774" y="699064"/>
                      <a:pt x="856774" y="690492"/>
                      <a:pt x="856774" y="681919"/>
                    </a:cubicBezTo>
                    <a:cubicBezTo>
                      <a:pt x="859631" y="671442"/>
                      <a:pt x="861536" y="660964"/>
                      <a:pt x="863441" y="650487"/>
                    </a:cubicBezTo>
                    <a:cubicBezTo>
                      <a:pt x="865346" y="640009"/>
                      <a:pt x="866299" y="629532"/>
                      <a:pt x="868204" y="619054"/>
                    </a:cubicBezTo>
                    <a:cubicBezTo>
                      <a:pt x="893921" y="510469"/>
                      <a:pt x="865346" y="415219"/>
                      <a:pt x="856774" y="311397"/>
                    </a:cubicBezTo>
                    <a:cubicBezTo>
                      <a:pt x="856774" y="300919"/>
                      <a:pt x="856774" y="290442"/>
                      <a:pt x="856774" y="280917"/>
                    </a:cubicBezTo>
                    <a:cubicBezTo>
                      <a:pt x="856774" y="243769"/>
                      <a:pt x="856774" y="220909"/>
                      <a:pt x="856774" y="220909"/>
                    </a:cubicBezTo>
                    <a:lnTo>
                      <a:pt x="854869" y="221862"/>
                    </a:lnTo>
                    <a:cubicBezTo>
                      <a:pt x="848201" y="162807"/>
                      <a:pt x="819626" y="109467"/>
                      <a:pt x="776764" y="71367"/>
                    </a:cubicBezTo>
                    <a:cubicBezTo>
                      <a:pt x="768191" y="63747"/>
                      <a:pt x="759619" y="57079"/>
                      <a:pt x="750094" y="50412"/>
                    </a:cubicBezTo>
                    <a:cubicBezTo>
                      <a:pt x="721519" y="31362"/>
                      <a:pt x="690086" y="18027"/>
                      <a:pt x="656749" y="12312"/>
                    </a:cubicBezTo>
                    <a:cubicBezTo>
                      <a:pt x="645319" y="10407"/>
                      <a:pt x="634841" y="9454"/>
                      <a:pt x="623411" y="8502"/>
                    </a:cubicBezTo>
                    <a:cubicBezTo>
                      <a:pt x="502444" y="-4833"/>
                      <a:pt x="359569" y="80892"/>
                      <a:pt x="391954" y="227577"/>
                    </a:cubicBezTo>
                    <a:cubicBezTo>
                      <a:pt x="395764" y="236149"/>
                      <a:pt x="399574" y="244722"/>
                      <a:pt x="405289" y="253294"/>
                    </a:cubicBezTo>
                    <a:cubicBezTo>
                      <a:pt x="427196" y="290442"/>
                      <a:pt x="474821" y="328542"/>
                      <a:pt x="520541" y="332352"/>
                    </a:cubicBezTo>
                    <a:cubicBezTo>
                      <a:pt x="530066" y="334257"/>
                      <a:pt x="540544" y="335209"/>
                      <a:pt x="551021" y="335209"/>
                    </a:cubicBezTo>
                    <a:cubicBezTo>
                      <a:pt x="633889" y="335209"/>
                      <a:pt x="702469" y="276154"/>
                      <a:pt x="718661" y="198049"/>
                    </a:cubicBezTo>
                    <a:cubicBezTo>
                      <a:pt x="720566" y="186619"/>
                      <a:pt x="722471" y="175189"/>
                      <a:pt x="722471" y="163759"/>
                    </a:cubicBezTo>
                    <a:cubicBezTo>
                      <a:pt x="722471" y="153282"/>
                      <a:pt x="731996" y="144709"/>
                      <a:pt x="743426" y="146614"/>
                    </a:cubicBezTo>
                    <a:cubicBezTo>
                      <a:pt x="751999" y="147567"/>
                      <a:pt x="758666" y="156139"/>
                      <a:pt x="758666" y="164712"/>
                    </a:cubicBezTo>
                    <a:cubicBezTo>
                      <a:pt x="758666" y="248532"/>
                      <a:pt x="708184" y="320922"/>
                      <a:pt x="635794" y="353307"/>
                    </a:cubicBezTo>
                    <a:cubicBezTo>
                      <a:pt x="664369" y="365689"/>
                      <a:pt x="689134" y="384739"/>
                      <a:pt x="708184" y="407599"/>
                    </a:cubicBezTo>
                    <a:cubicBezTo>
                      <a:pt x="714851" y="415219"/>
                      <a:pt x="720566" y="423792"/>
                      <a:pt x="726281" y="432364"/>
                    </a:cubicBezTo>
                    <a:cubicBezTo>
                      <a:pt x="771049" y="473322"/>
                      <a:pt x="761524" y="530472"/>
                      <a:pt x="757714" y="584764"/>
                    </a:cubicBezTo>
                    <a:cubicBezTo>
                      <a:pt x="755809" y="593337"/>
                      <a:pt x="753904" y="602862"/>
                      <a:pt x="751046" y="611434"/>
                    </a:cubicBezTo>
                    <a:cubicBezTo>
                      <a:pt x="748189" y="620007"/>
                      <a:pt x="745331" y="628579"/>
                      <a:pt x="741521" y="637152"/>
                    </a:cubicBezTo>
                    <a:cubicBezTo>
                      <a:pt x="737711" y="645724"/>
                      <a:pt x="732949" y="654297"/>
                      <a:pt x="727234" y="661917"/>
                    </a:cubicBezTo>
                    <a:cubicBezTo>
                      <a:pt x="716756" y="678109"/>
                      <a:pt x="703421" y="693349"/>
                      <a:pt x="687229" y="706684"/>
                    </a:cubicBezTo>
                    <a:cubicBezTo>
                      <a:pt x="689134" y="740974"/>
                      <a:pt x="709136" y="771454"/>
                      <a:pt x="737711" y="786694"/>
                    </a:cubicBezTo>
                    <a:cubicBezTo>
                      <a:pt x="744379" y="790504"/>
                      <a:pt x="752951" y="794314"/>
                      <a:pt x="760571" y="796219"/>
                    </a:cubicBezTo>
                    <a:cubicBezTo>
                      <a:pt x="771049" y="791457"/>
                      <a:pt x="780574" y="794314"/>
                      <a:pt x="788194" y="799077"/>
                    </a:cubicBezTo>
                    <a:cubicBezTo>
                      <a:pt x="810101" y="816222"/>
                      <a:pt x="800576" y="825747"/>
                      <a:pt x="783431" y="835272"/>
                    </a:cubicBezTo>
                    <a:cubicBezTo>
                      <a:pt x="773906" y="838129"/>
                      <a:pt x="762476" y="837177"/>
                      <a:pt x="752951" y="830509"/>
                    </a:cubicBezTo>
                    <a:cubicBezTo>
                      <a:pt x="743426" y="827652"/>
                      <a:pt x="733901" y="824794"/>
                      <a:pt x="724376" y="820032"/>
                    </a:cubicBezTo>
                    <a:cubicBezTo>
                      <a:pt x="689134" y="801934"/>
                      <a:pt x="662464" y="768597"/>
                      <a:pt x="653891" y="728592"/>
                    </a:cubicBezTo>
                    <a:cubicBezTo>
                      <a:pt x="559594" y="780027"/>
                      <a:pt x="439579" y="750499"/>
                      <a:pt x="381476" y="658107"/>
                    </a:cubicBezTo>
                    <a:cubicBezTo>
                      <a:pt x="376714" y="650487"/>
                      <a:pt x="377666" y="640962"/>
                      <a:pt x="384334" y="635247"/>
                    </a:cubicBezTo>
                    <a:cubicBezTo>
                      <a:pt x="392906" y="627627"/>
                      <a:pt x="405289" y="629532"/>
                      <a:pt x="411004" y="639057"/>
                    </a:cubicBezTo>
                    <a:cubicBezTo>
                      <a:pt x="440531" y="685729"/>
                      <a:pt x="490061" y="713352"/>
                      <a:pt x="541496" y="717162"/>
                    </a:cubicBezTo>
                    <a:cubicBezTo>
                      <a:pt x="545306" y="715257"/>
                      <a:pt x="548164" y="716209"/>
                      <a:pt x="552926" y="716209"/>
                    </a:cubicBezTo>
                    <a:cubicBezTo>
                      <a:pt x="611981" y="716209"/>
                      <a:pt x="663416" y="684777"/>
                      <a:pt x="693896" y="638104"/>
                    </a:cubicBezTo>
                    <a:cubicBezTo>
                      <a:pt x="699611" y="628579"/>
                      <a:pt x="705326" y="619054"/>
                      <a:pt x="710089" y="608577"/>
                    </a:cubicBezTo>
                    <a:cubicBezTo>
                      <a:pt x="732949" y="557142"/>
                      <a:pt x="723424" y="519042"/>
                      <a:pt x="710089" y="475227"/>
                    </a:cubicBezTo>
                    <a:cubicBezTo>
                      <a:pt x="705326" y="464749"/>
                      <a:pt x="700564" y="455224"/>
                      <a:pt x="693896" y="445699"/>
                    </a:cubicBezTo>
                    <a:cubicBezTo>
                      <a:pt x="663416" y="399979"/>
                      <a:pt x="611029" y="370452"/>
                      <a:pt x="551974" y="370452"/>
                    </a:cubicBezTo>
                    <a:cubicBezTo>
                      <a:pt x="546259" y="370452"/>
                      <a:pt x="539591" y="369499"/>
                      <a:pt x="532924" y="368547"/>
                    </a:cubicBezTo>
                    <a:cubicBezTo>
                      <a:pt x="485299" y="347592"/>
                      <a:pt x="440531" y="319017"/>
                      <a:pt x="397669" y="301872"/>
                    </a:cubicBezTo>
                    <a:cubicBezTo>
                      <a:pt x="389096" y="298062"/>
                      <a:pt x="380524" y="295204"/>
                      <a:pt x="371951" y="293299"/>
                    </a:cubicBezTo>
                    <a:cubicBezTo>
                      <a:pt x="294799" y="280917"/>
                      <a:pt x="209074" y="299967"/>
                      <a:pt x="180499" y="376167"/>
                    </a:cubicBezTo>
                    <a:cubicBezTo>
                      <a:pt x="170974" y="423792"/>
                      <a:pt x="161449" y="461892"/>
                      <a:pt x="175736" y="505707"/>
                    </a:cubicBezTo>
                    <a:cubicBezTo>
                      <a:pt x="177641" y="515232"/>
                      <a:pt x="179546" y="523804"/>
                      <a:pt x="181451" y="532377"/>
                    </a:cubicBezTo>
                    <a:cubicBezTo>
                      <a:pt x="186214" y="549522"/>
                      <a:pt x="193834" y="565714"/>
                      <a:pt x="202406" y="580954"/>
                    </a:cubicBezTo>
                    <a:cubicBezTo>
                      <a:pt x="207169" y="581907"/>
                      <a:pt x="211931" y="581907"/>
                      <a:pt x="217646" y="581907"/>
                    </a:cubicBezTo>
                    <a:cubicBezTo>
                      <a:pt x="225266" y="581907"/>
                      <a:pt x="231934" y="580954"/>
                      <a:pt x="239554" y="580002"/>
                    </a:cubicBezTo>
                    <a:cubicBezTo>
                      <a:pt x="247174" y="579049"/>
                      <a:pt x="253841" y="577144"/>
                      <a:pt x="260509" y="575239"/>
                    </a:cubicBezTo>
                    <a:cubicBezTo>
                      <a:pt x="305276" y="563809"/>
                      <a:pt x="330041" y="530472"/>
                      <a:pt x="344329" y="490467"/>
                    </a:cubicBezTo>
                    <a:cubicBezTo>
                      <a:pt x="347186" y="482847"/>
                      <a:pt x="350044" y="474274"/>
                      <a:pt x="351949" y="465702"/>
                    </a:cubicBezTo>
                    <a:cubicBezTo>
                      <a:pt x="361474" y="443794"/>
                      <a:pt x="361474" y="434269"/>
                      <a:pt x="361474" y="415219"/>
                    </a:cubicBezTo>
                    <a:cubicBezTo>
                      <a:pt x="370999" y="415219"/>
                      <a:pt x="390049" y="415219"/>
                      <a:pt x="390049" y="424744"/>
                    </a:cubicBezTo>
                    <a:cubicBezTo>
                      <a:pt x="399574" y="481894"/>
                      <a:pt x="361474" y="539044"/>
                      <a:pt x="325279" y="580954"/>
                    </a:cubicBezTo>
                    <a:cubicBezTo>
                      <a:pt x="317659" y="587622"/>
                      <a:pt x="310039" y="592384"/>
                      <a:pt x="301466" y="597147"/>
                    </a:cubicBezTo>
                    <a:cubicBezTo>
                      <a:pt x="276701" y="610482"/>
                      <a:pt x="248126" y="618102"/>
                      <a:pt x="218599" y="618102"/>
                    </a:cubicBezTo>
                    <a:cubicBezTo>
                      <a:pt x="191929" y="618102"/>
                      <a:pt x="168116" y="611434"/>
                      <a:pt x="145256" y="600957"/>
                    </a:cubicBezTo>
                    <a:cubicBezTo>
                      <a:pt x="64294" y="638104"/>
                      <a:pt x="7144" y="720972"/>
                      <a:pt x="7144" y="817174"/>
                    </a:cubicBezTo>
                    <a:cubicBezTo>
                      <a:pt x="7144" y="920044"/>
                      <a:pt x="72866" y="1008627"/>
                      <a:pt x="164306" y="1041964"/>
                    </a:cubicBezTo>
                    <a:cubicBezTo>
                      <a:pt x="168116" y="1041964"/>
                      <a:pt x="170974" y="1041964"/>
                      <a:pt x="174784" y="1041964"/>
                    </a:cubicBezTo>
                    <a:cubicBezTo>
                      <a:pt x="269081" y="1041964"/>
                      <a:pt x="346234" y="964812"/>
                      <a:pt x="346234" y="870514"/>
                    </a:cubicBezTo>
                    <a:cubicBezTo>
                      <a:pt x="346234" y="860037"/>
                      <a:pt x="355759" y="851464"/>
                      <a:pt x="367189" y="853369"/>
                    </a:cubicBezTo>
                    <a:cubicBezTo>
                      <a:pt x="375761" y="854322"/>
                      <a:pt x="382429" y="862894"/>
                      <a:pt x="382429" y="871467"/>
                    </a:cubicBezTo>
                    <a:cubicBezTo>
                      <a:pt x="382429" y="914329"/>
                      <a:pt x="369094" y="954334"/>
                      <a:pt x="346234" y="987672"/>
                    </a:cubicBezTo>
                    <a:cubicBezTo>
                      <a:pt x="346234" y="999102"/>
                      <a:pt x="348139" y="1010532"/>
                      <a:pt x="350044" y="1021009"/>
                    </a:cubicBezTo>
                    <a:cubicBezTo>
                      <a:pt x="352901" y="1031487"/>
                      <a:pt x="355759" y="1041964"/>
                      <a:pt x="360521" y="1052442"/>
                    </a:cubicBezTo>
                    <a:cubicBezTo>
                      <a:pt x="372904" y="1100067"/>
                      <a:pt x="401479" y="1128642"/>
                      <a:pt x="451009" y="1141024"/>
                    </a:cubicBezTo>
                    <a:cubicBezTo>
                      <a:pt x="461486" y="1144834"/>
                      <a:pt x="471964" y="1148645"/>
                      <a:pt x="482441" y="1150549"/>
                    </a:cubicBezTo>
                    <a:cubicBezTo>
                      <a:pt x="493871" y="1152454"/>
                      <a:pt x="504349" y="1154359"/>
                      <a:pt x="516731" y="1154359"/>
                    </a:cubicBezTo>
                    <a:cubicBezTo>
                      <a:pt x="611029" y="1154359"/>
                      <a:pt x="688181" y="1077207"/>
                      <a:pt x="688181" y="982909"/>
                    </a:cubicBezTo>
                    <a:cubicBezTo>
                      <a:pt x="688181" y="972432"/>
                      <a:pt x="697706" y="963859"/>
                      <a:pt x="709136" y="965764"/>
                    </a:cubicBezTo>
                    <a:cubicBezTo>
                      <a:pt x="717709" y="966717"/>
                      <a:pt x="724376" y="975289"/>
                      <a:pt x="724376" y="983862"/>
                    </a:cubicBezTo>
                    <a:cubicBezTo>
                      <a:pt x="724376" y="995292"/>
                      <a:pt x="723424" y="1006722"/>
                      <a:pt x="721519" y="1017199"/>
                    </a:cubicBezTo>
                    <a:cubicBezTo>
                      <a:pt x="725329" y="1052442"/>
                      <a:pt x="696754" y="1071492"/>
                      <a:pt x="684371" y="1105782"/>
                    </a:cubicBezTo>
                    <a:cubicBezTo>
                      <a:pt x="677704" y="1114354"/>
                      <a:pt x="671036" y="1121974"/>
                      <a:pt x="663416" y="1129595"/>
                    </a:cubicBezTo>
                    <a:cubicBezTo>
                      <a:pt x="626269" y="1166742"/>
                      <a:pt x="574834" y="1189602"/>
                      <a:pt x="517684" y="1189602"/>
                    </a:cubicBezTo>
                    <a:cubicBezTo>
                      <a:pt x="507206" y="1189602"/>
                      <a:pt x="497681" y="1188649"/>
                      <a:pt x="488156" y="1187697"/>
                    </a:cubicBezTo>
                    <a:cubicBezTo>
                      <a:pt x="478631" y="1186745"/>
                      <a:pt x="469106" y="1183887"/>
                      <a:pt x="459581" y="1181982"/>
                    </a:cubicBezTo>
                    <a:cubicBezTo>
                      <a:pt x="382429" y="1166742"/>
                      <a:pt x="334804" y="1100067"/>
                      <a:pt x="315754" y="1023867"/>
                    </a:cubicBezTo>
                    <a:cubicBezTo>
                      <a:pt x="249079" y="1071492"/>
                      <a:pt x="153829" y="1071492"/>
                      <a:pt x="172879" y="1185792"/>
                    </a:cubicBezTo>
                    <a:cubicBezTo>
                      <a:pt x="191929" y="1271517"/>
                      <a:pt x="258604" y="1338192"/>
                      <a:pt x="341471" y="1345812"/>
                    </a:cubicBezTo>
                    <a:cubicBezTo>
                      <a:pt x="351949" y="1347717"/>
                      <a:pt x="362426" y="1348670"/>
                      <a:pt x="373856" y="1348670"/>
                    </a:cubicBezTo>
                    <a:cubicBezTo>
                      <a:pt x="377666" y="1348670"/>
                      <a:pt x="381476" y="1348670"/>
                      <a:pt x="386239" y="1348670"/>
                    </a:cubicBezTo>
                    <a:cubicBezTo>
                      <a:pt x="385286" y="1355337"/>
                      <a:pt x="384334" y="1362957"/>
                      <a:pt x="383381" y="1369624"/>
                    </a:cubicBezTo>
                    <a:cubicBezTo>
                      <a:pt x="382429" y="1376292"/>
                      <a:pt x="382429" y="1383912"/>
                      <a:pt x="382429" y="1391532"/>
                    </a:cubicBezTo>
                    <a:cubicBezTo>
                      <a:pt x="373856" y="1500117"/>
                      <a:pt x="421481" y="1595367"/>
                      <a:pt x="527209" y="1625847"/>
                    </a:cubicBezTo>
                    <a:cubicBezTo>
                      <a:pt x="537686" y="1629657"/>
                      <a:pt x="548164" y="1633467"/>
                      <a:pt x="558641" y="1636324"/>
                    </a:cubicBezTo>
                    <a:cubicBezTo>
                      <a:pt x="623411" y="1652517"/>
                      <a:pt x="698659" y="1636324"/>
                      <a:pt x="756761" y="1596320"/>
                    </a:cubicBezTo>
                    <a:cubicBezTo>
                      <a:pt x="764381" y="1592509"/>
                      <a:pt x="771049" y="1588699"/>
                      <a:pt x="777716" y="1584890"/>
                    </a:cubicBezTo>
                    <a:cubicBezTo>
                      <a:pt x="812006" y="1563934"/>
                      <a:pt x="841534" y="1533454"/>
                      <a:pt x="858679" y="1491545"/>
                    </a:cubicBezTo>
                    <a:cubicBezTo>
                      <a:pt x="887254" y="1424870"/>
                      <a:pt x="877729" y="1339145"/>
                      <a:pt x="791051" y="1321999"/>
                    </a:cubicBezTo>
                    <a:cubicBezTo>
                      <a:pt x="784384" y="1320095"/>
                      <a:pt x="777716" y="1319142"/>
                      <a:pt x="771049" y="1318190"/>
                    </a:cubicBezTo>
                    <a:cubicBezTo>
                      <a:pt x="764381" y="1317237"/>
                      <a:pt x="757714" y="1317237"/>
                      <a:pt x="750094" y="1317237"/>
                    </a:cubicBezTo>
                    <a:cubicBezTo>
                      <a:pt x="691039" y="1317237"/>
                      <a:pt x="638651" y="1347717"/>
                      <a:pt x="608171" y="1392484"/>
                    </a:cubicBezTo>
                    <a:cubicBezTo>
                      <a:pt x="602456" y="1402009"/>
                      <a:pt x="596741" y="1411534"/>
                      <a:pt x="591979" y="1422012"/>
                    </a:cubicBezTo>
                    <a:cubicBezTo>
                      <a:pt x="577691" y="1445824"/>
                      <a:pt x="590074" y="1483924"/>
                      <a:pt x="576739" y="1497259"/>
                    </a:cubicBezTo>
                    <a:cubicBezTo>
                      <a:pt x="571976" y="1502022"/>
                      <a:pt x="565309" y="1503927"/>
                      <a:pt x="552926" y="1501070"/>
                    </a:cubicBezTo>
                    <a:cubicBezTo>
                      <a:pt x="543401" y="1482020"/>
                      <a:pt x="543401" y="1462970"/>
                      <a:pt x="546259" y="1447729"/>
                    </a:cubicBezTo>
                    <a:cubicBezTo>
                      <a:pt x="548164" y="1439157"/>
                      <a:pt x="551021" y="1430584"/>
                      <a:pt x="552926" y="1422965"/>
                    </a:cubicBezTo>
                    <a:cubicBezTo>
                      <a:pt x="556736" y="1412487"/>
                      <a:pt x="560546" y="1402962"/>
                      <a:pt x="565309" y="1393437"/>
                    </a:cubicBezTo>
                    <a:cubicBezTo>
                      <a:pt x="600551" y="1326762"/>
                      <a:pt x="669131" y="1281042"/>
                      <a:pt x="749141" y="1281042"/>
                    </a:cubicBezTo>
                    <a:close/>
                    <a:moveTo>
                      <a:pt x="164306" y="969574"/>
                    </a:moveTo>
                    <a:cubicBezTo>
                      <a:pt x="157639" y="975289"/>
                      <a:pt x="147161" y="975289"/>
                      <a:pt x="140494" y="968622"/>
                    </a:cubicBezTo>
                    <a:cubicBezTo>
                      <a:pt x="54769" y="894327"/>
                      <a:pt x="45244" y="763834"/>
                      <a:pt x="118586" y="678109"/>
                    </a:cubicBezTo>
                    <a:cubicBezTo>
                      <a:pt x="123349" y="672394"/>
                      <a:pt x="129064" y="667632"/>
                      <a:pt x="133826" y="661917"/>
                    </a:cubicBezTo>
                    <a:cubicBezTo>
                      <a:pt x="133826" y="661917"/>
                      <a:pt x="134779" y="661917"/>
                      <a:pt x="134779" y="661917"/>
                    </a:cubicBezTo>
                    <a:lnTo>
                      <a:pt x="153829" y="691444"/>
                    </a:lnTo>
                    <a:cubicBezTo>
                      <a:pt x="153829" y="691444"/>
                      <a:pt x="153829" y="691444"/>
                      <a:pt x="153829" y="692397"/>
                    </a:cubicBezTo>
                    <a:cubicBezTo>
                      <a:pt x="150971" y="695254"/>
                      <a:pt x="148114" y="698112"/>
                      <a:pt x="146209" y="700969"/>
                    </a:cubicBezTo>
                    <a:cubicBezTo>
                      <a:pt x="84296" y="772407"/>
                      <a:pt x="92869" y="880992"/>
                      <a:pt x="165259" y="942904"/>
                    </a:cubicBezTo>
                    <a:cubicBezTo>
                      <a:pt x="172879" y="949572"/>
                      <a:pt x="172879" y="961954"/>
                      <a:pt x="164306" y="969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704">
                <a:extLst>
                  <a:ext uri="{FF2B5EF4-FFF2-40B4-BE49-F238E27FC236}">
                    <a16:creationId xmlns:a16="http://schemas.microsoft.com/office/drawing/2014/main" xmlns="" id="{7EF24C50-6E43-4385-B49C-7960EAFC3CA4}"/>
                  </a:ext>
                </a:extLst>
              </p:cNvPr>
              <p:cNvSpPr/>
              <p:nvPr/>
            </p:nvSpPr>
            <p:spPr>
              <a:xfrm>
                <a:off x="8319409" y="2396187"/>
                <a:ext cx="885825" cy="1647825"/>
              </a:xfrm>
              <a:custGeom>
                <a:avLst/>
                <a:gdLst>
                  <a:gd name="connsiteX0" fmla="*/ 320891 w 885825"/>
                  <a:gd name="connsiteY0" fmla="*/ 1394389 h 1647825"/>
                  <a:gd name="connsiteX1" fmla="*/ 333274 w 885825"/>
                  <a:gd name="connsiteY1" fmla="*/ 1423917 h 1647825"/>
                  <a:gd name="connsiteX2" fmla="*/ 339941 w 885825"/>
                  <a:gd name="connsiteY2" fmla="*/ 1448682 h 1647825"/>
                  <a:gd name="connsiteX3" fmla="*/ 333274 w 885825"/>
                  <a:gd name="connsiteY3" fmla="*/ 1502022 h 1647825"/>
                  <a:gd name="connsiteX4" fmla="*/ 309461 w 885825"/>
                  <a:gd name="connsiteY4" fmla="*/ 1498212 h 1647825"/>
                  <a:gd name="connsiteX5" fmla="*/ 294221 w 885825"/>
                  <a:gd name="connsiteY5" fmla="*/ 1422964 h 1647825"/>
                  <a:gd name="connsiteX6" fmla="*/ 278029 w 885825"/>
                  <a:gd name="connsiteY6" fmla="*/ 1393437 h 1647825"/>
                  <a:gd name="connsiteX7" fmla="*/ 136106 w 885825"/>
                  <a:gd name="connsiteY7" fmla="*/ 1318189 h 1647825"/>
                  <a:gd name="connsiteX8" fmla="*/ 115151 w 885825"/>
                  <a:gd name="connsiteY8" fmla="*/ 1319142 h 1647825"/>
                  <a:gd name="connsiteX9" fmla="*/ 95149 w 885825"/>
                  <a:gd name="connsiteY9" fmla="*/ 1322952 h 1647825"/>
                  <a:gd name="connsiteX10" fmla="*/ 27521 w 885825"/>
                  <a:gd name="connsiteY10" fmla="*/ 1492497 h 1647825"/>
                  <a:gd name="connsiteX11" fmla="*/ 108484 w 885825"/>
                  <a:gd name="connsiteY11" fmla="*/ 1585842 h 1647825"/>
                  <a:gd name="connsiteX12" fmla="*/ 129439 w 885825"/>
                  <a:gd name="connsiteY12" fmla="*/ 1597272 h 1647825"/>
                  <a:gd name="connsiteX13" fmla="*/ 327559 w 885825"/>
                  <a:gd name="connsiteY13" fmla="*/ 1637277 h 1647825"/>
                  <a:gd name="connsiteX14" fmla="*/ 358991 w 885825"/>
                  <a:gd name="connsiteY14" fmla="*/ 1626800 h 1647825"/>
                  <a:gd name="connsiteX15" fmla="*/ 503771 w 885825"/>
                  <a:gd name="connsiteY15" fmla="*/ 1392484 h 1647825"/>
                  <a:gd name="connsiteX16" fmla="*/ 502819 w 885825"/>
                  <a:gd name="connsiteY16" fmla="*/ 1370577 h 1647825"/>
                  <a:gd name="connsiteX17" fmla="*/ 499961 w 885825"/>
                  <a:gd name="connsiteY17" fmla="*/ 1349622 h 1647825"/>
                  <a:gd name="connsiteX18" fmla="*/ 512344 w 885825"/>
                  <a:gd name="connsiteY18" fmla="*/ 1349622 h 1647825"/>
                  <a:gd name="connsiteX19" fmla="*/ 544729 w 885825"/>
                  <a:gd name="connsiteY19" fmla="*/ 1346764 h 1647825"/>
                  <a:gd name="connsiteX20" fmla="*/ 713321 w 885825"/>
                  <a:gd name="connsiteY20" fmla="*/ 1186744 h 1647825"/>
                  <a:gd name="connsiteX21" fmla="*/ 570446 w 885825"/>
                  <a:gd name="connsiteY21" fmla="*/ 1024819 h 1647825"/>
                  <a:gd name="connsiteX22" fmla="*/ 426619 w 885825"/>
                  <a:gd name="connsiteY22" fmla="*/ 1182934 h 1647825"/>
                  <a:gd name="connsiteX23" fmla="*/ 398044 w 885825"/>
                  <a:gd name="connsiteY23" fmla="*/ 1188650 h 1647825"/>
                  <a:gd name="connsiteX24" fmla="*/ 368516 w 885825"/>
                  <a:gd name="connsiteY24" fmla="*/ 1190554 h 1647825"/>
                  <a:gd name="connsiteX25" fmla="*/ 222784 w 885825"/>
                  <a:gd name="connsiteY25" fmla="*/ 1130547 h 1647825"/>
                  <a:gd name="connsiteX26" fmla="*/ 201829 w 885825"/>
                  <a:gd name="connsiteY26" fmla="*/ 1106734 h 1647825"/>
                  <a:gd name="connsiteX27" fmla="*/ 164681 w 885825"/>
                  <a:gd name="connsiteY27" fmla="*/ 1018152 h 1647825"/>
                  <a:gd name="connsiteX28" fmla="*/ 161824 w 885825"/>
                  <a:gd name="connsiteY28" fmla="*/ 984814 h 1647825"/>
                  <a:gd name="connsiteX29" fmla="*/ 177064 w 885825"/>
                  <a:gd name="connsiteY29" fmla="*/ 966717 h 1647825"/>
                  <a:gd name="connsiteX30" fmla="*/ 198019 w 885825"/>
                  <a:gd name="connsiteY30" fmla="*/ 983862 h 1647825"/>
                  <a:gd name="connsiteX31" fmla="*/ 369469 w 885825"/>
                  <a:gd name="connsiteY31" fmla="*/ 1155312 h 1647825"/>
                  <a:gd name="connsiteX32" fmla="*/ 403759 w 885825"/>
                  <a:gd name="connsiteY32" fmla="*/ 1151502 h 1647825"/>
                  <a:gd name="connsiteX33" fmla="*/ 435191 w 885825"/>
                  <a:gd name="connsiteY33" fmla="*/ 1141977 h 1647825"/>
                  <a:gd name="connsiteX34" fmla="*/ 525679 w 885825"/>
                  <a:gd name="connsiteY34" fmla="*/ 1053394 h 1647825"/>
                  <a:gd name="connsiteX35" fmla="*/ 536156 w 885825"/>
                  <a:gd name="connsiteY35" fmla="*/ 1021962 h 1647825"/>
                  <a:gd name="connsiteX36" fmla="*/ 539966 w 885825"/>
                  <a:gd name="connsiteY36" fmla="*/ 988624 h 1647825"/>
                  <a:gd name="connsiteX37" fmla="*/ 503771 w 885825"/>
                  <a:gd name="connsiteY37" fmla="*/ 872419 h 1647825"/>
                  <a:gd name="connsiteX38" fmla="*/ 519011 w 885825"/>
                  <a:gd name="connsiteY38" fmla="*/ 854322 h 1647825"/>
                  <a:gd name="connsiteX39" fmla="*/ 539966 w 885825"/>
                  <a:gd name="connsiteY39" fmla="*/ 871467 h 1647825"/>
                  <a:gd name="connsiteX40" fmla="*/ 711416 w 885825"/>
                  <a:gd name="connsiteY40" fmla="*/ 1042917 h 1647825"/>
                  <a:gd name="connsiteX41" fmla="*/ 721894 w 885825"/>
                  <a:gd name="connsiteY41" fmla="*/ 1042917 h 1647825"/>
                  <a:gd name="connsiteX42" fmla="*/ 879056 w 885825"/>
                  <a:gd name="connsiteY42" fmla="*/ 818127 h 1647825"/>
                  <a:gd name="connsiteX43" fmla="*/ 739991 w 885825"/>
                  <a:gd name="connsiteY43" fmla="*/ 600957 h 1647825"/>
                  <a:gd name="connsiteX44" fmla="*/ 666649 w 885825"/>
                  <a:gd name="connsiteY44" fmla="*/ 618102 h 1647825"/>
                  <a:gd name="connsiteX45" fmla="*/ 583781 w 885825"/>
                  <a:gd name="connsiteY45" fmla="*/ 597147 h 1647825"/>
                  <a:gd name="connsiteX46" fmla="*/ 559969 w 885825"/>
                  <a:gd name="connsiteY46" fmla="*/ 580954 h 1647825"/>
                  <a:gd name="connsiteX47" fmla="*/ 495199 w 885825"/>
                  <a:gd name="connsiteY47" fmla="*/ 424744 h 1647825"/>
                  <a:gd name="connsiteX48" fmla="*/ 523774 w 885825"/>
                  <a:gd name="connsiteY48" fmla="*/ 415219 h 1647825"/>
                  <a:gd name="connsiteX49" fmla="*/ 533299 w 885825"/>
                  <a:gd name="connsiteY49" fmla="*/ 465702 h 1647825"/>
                  <a:gd name="connsiteX50" fmla="*/ 540919 w 885825"/>
                  <a:gd name="connsiteY50" fmla="*/ 490467 h 1647825"/>
                  <a:gd name="connsiteX51" fmla="*/ 624739 w 885825"/>
                  <a:gd name="connsiteY51" fmla="*/ 575239 h 1647825"/>
                  <a:gd name="connsiteX52" fmla="*/ 645694 w 885825"/>
                  <a:gd name="connsiteY52" fmla="*/ 580002 h 1647825"/>
                  <a:gd name="connsiteX53" fmla="*/ 667601 w 885825"/>
                  <a:gd name="connsiteY53" fmla="*/ 581907 h 1647825"/>
                  <a:gd name="connsiteX54" fmla="*/ 682841 w 885825"/>
                  <a:gd name="connsiteY54" fmla="*/ 580954 h 1647825"/>
                  <a:gd name="connsiteX55" fmla="*/ 703796 w 885825"/>
                  <a:gd name="connsiteY55" fmla="*/ 532377 h 1647825"/>
                  <a:gd name="connsiteX56" fmla="*/ 709511 w 885825"/>
                  <a:gd name="connsiteY56" fmla="*/ 505707 h 1647825"/>
                  <a:gd name="connsiteX57" fmla="*/ 704749 w 885825"/>
                  <a:gd name="connsiteY57" fmla="*/ 376167 h 1647825"/>
                  <a:gd name="connsiteX58" fmla="*/ 513296 w 885825"/>
                  <a:gd name="connsiteY58" fmla="*/ 293299 h 1647825"/>
                  <a:gd name="connsiteX59" fmla="*/ 487579 w 885825"/>
                  <a:gd name="connsiteY59" fmla="*/ 301872 h 1647825"/>
                  <a:gd name="connsiteX60" fmla="*/ 352324 w 885825"/>
                  <a:gd name="connsiteY60" fmla="*/ 368547 h 1647825"/>
                  <a:gd name="connsiteX61" fmla="*/ 333274 w 885825"/>
                  <a:gd name="connsiteY61" fmla="*/ 370452 h 1647825"/>
                  <a:gd name="connsiteX62" fmla="*/ 191351 w 885825"/>
                  <a:gd name="connsiteY62" fmla="*/ 445699 h 1647825"/>
                  <a:gd name="connsiteX63" fmla="*/ 175159 w 885825"/>
                  <a:gd name="connsiteY63" fmla="*/ 475227 h 1647825"/>
                  <a:gd name="connsiteX64" fmla="*/ 175159 w 885825"/>
                  <a:gd name="connsiteY64" fmla="*/ 608577 h 1647825"/>
                  <a:gd name="connsiteX65" fmla="*/ 191351 w 885825"/>
                  <a:gd name="connsiteY65" fmla="*/ 638104 h 1647825"/>
                  <a:gd name="connsiteX66" fmla="*/ 332321 w 885825"/>
                  <a:gd name="connsiteY66" fmla="*/ 716209 h 1647825"/>
                  <a:gd name="connsiteX67" fmla="*/ 343751 w 885825"/>
                  <a:gd name="connsiteY67" fmla="*/ 717162 h 1647825"/>
                  <a:gd name="connsiteX68" fmla="*/ 474244 w 885825"/>
                  <a:gd name="connsiteY68" fmla="*/ 639057 h 1647825"/>
                  <a:gd name="connsiteX69" fmla="*/ 500914 w 885825"/>
                  <a:gd name="connsiteY69" fmla="*/ 635247 h 1647825"/>
                  <a:gd name="connsiteX70" fmla="*/ 503771 w 885825"/>
                  <a:gd name="connsiteY70" fmla="*/ 658107 h 1647825"/>
                  <a:gd name="connsiteX71" fmla="*/ 231356 w 885825"/>
                  <a:gd name="connsiteY71" fmla="*/ 728592 h 1647825"/>
                  <a:gd name="connsiteX72" fmla="*/ 160871 w 885825"/>
                  <a:gd name="connsiteY72" fmla="*/ 820032 h 1647825"/>
                  <a:gd name="connsiteX73" fmla="*/ 132296 w 885825"/>
                  <a:gd name="connsiteY73" fmla="*/ 830509 h 1647825"/>
                  <a:gd name="connsiteX74" fmla="*/ 101816 w 885825"/>
                  <a:gd name="connsiteY74" fmla="*/ 835272 h 1647825"/>
                  <a:gd name="connsiteX75" fmla="*/ 97054 w 885825"/>
                  <a:gd name="connsiteY75" fmla="*/ 799077 h 1647825"/>
                  <a:gd name="connsiteX76" fmla="*/ 124676 w 885825"/>
                  <a:gd name="connsiteY76" fmla="*/ 796219 h 1647825"/>
                  <a:gd name="connsiteX77" fmla="*/ 147536 w 885825"/>
                  <a:gd name="connsiteY77" fmla="*/ 786694 h 1647825"/>
                  <a:gd name="connsiteX78" fmla="*/ 198019 w 885825"/>
                  <a:gd name="connsiteY78" fmla="*/ 706684 h 1647825"/>
                  <a:gd name="connsiteX79" fmla="*/ 158014 w 885825"/>
                  <a:gd name="connsiteY79" fmla="*/ 661917 h 1647825"/>
                  <a:gd name="connsiteX80" fmla="*/ 143726 w 885825"/>
                  <a:gd name="connsiteY80" fmla="*/ 637152 h 1647825"/>
                  <a:gd name="connsiteX81" fmla="*/ 134201 w 885825"/>
                  <a:gd name="connsiteY81" fmla="*/ 611434 h 1647825"/>
                  <a:gd name="connsiteX82" fmla="*/ 127534 w 885825"/>
                  <a:gd name="connsiteY82" fmla="*/ 584764 h 1647825"/>
                  <a:gd name="connsiteX83" fmla="*/ 158966 w 885825"/>
                  <a:gd name="connsiteY83" fmla="*/ 432364 h 1647825"/>
                  <a:gd name="connsiteX84" fmla="*/ 177064 w 885825"/>
                  <a:gd name="connsiteY84" fmla="*/ 407599 h 1647825"/>
                  <a:gd name="connsiteX85" fmla="*/ 249454 w 885825"/>
                  <a:gd name="connsiteY85" fmla="*/ 353307 h 1647825"/>
                  <a:gd name="connsiteX86" fmla="*/ 126581 w 885825"/>
                  <a:gd name="connsiteY86" fmla="*/ 164712 h 1647825"/>
                  <a:gd name="connsiteX87" fmla="*/ 141821 w 885825"/>
                  <a:gd name="connsiteY87" fmla="*/ 146614 h 1647825"/>
                  <a:gd name="connsiteX88" fmla="*/ 162776 w 885825"/>
                  <a:gd name="connsiteY88" fmla="*/ 163759 h 1647825"/>
                  <a:gd name="connsiteX89" fmla="*/ 166586 w 885825"/>
                  <a:gd name="connsiteY89" fmla="*/ 198049 h 1647825"/>
                  <a:gd name="connsiteX90" fmla="*/ 334226 w 885825"/>
                  <a:gd name="connsiteY90" fmla="*/ 335209 h 1647825"/>
                  <a:gd name="connsiteX91" fmla="*/ 364706 w 885825"/>
                  <a:gd name="connsiteY91" fmla="*/ 332352 h 1647825"/>
                  <a:gd name="connsiteX92" fmla="*/ 479959 w 885825"/>
                  <a:gd name="connsiteY92" fmla="*/ 253294 h 1647825"/>
                  <a:gd name="connsiteX93" fmla="*/ 493294 w 885825"/>
                  <a:gd name="connsiteY93" fmla="*/ 227577 h 1647825"/>
                  <a:gd name="connsiteX94" fmla="*/ 261836 w 885825"/>
                  <a:gd name="connsiteY94" fmla="*/ 8502 h 1647825"/>
                  <a:gd name="connsiteX95" fmla="*/ 228499 w 885825"/>
                  <a:gd name="connsiteY95" fmla="*/ 12312 h 1647825"/>
                  <a:gd name="connsiteX96" fmla="*/ 135154 w 885825"/>
                  <a:gd name="connsiteY96" fmla="*/ 50412 h 1647825"/>
                  <a:gd name="connsiteX97" fmla="*/ 108484 w 885825"/>
                  <a:gd name="connsiteY97" fmla="*/ 71367 h 1647825"/>
                  <a:gd name="connsiteX98" fmla="*/ 30379 w 885825"/>
                  <a:gd name="connsiteY98" fmla="*/ 221862 h 1647825"/>
                  <a:gd name="connsiteX99" fmla="*/ 28474 w 885825"/>
                  <a:gd name="connsiteY99" fmla="*/ 220909 h 1647825"/>
                  <a:gd name="connsiteX100" fmla="*/ 28474 w 885825"/>
                  <a:gd name="connsiteY100" fmla="*/ 280917 h 1647825"/>
                  <a:gd name="connsiteX101" fmla="*/ 28474 w 885825"/>
                  <a:gd name="connsiteY101" fmla="*/ 311397 h 1647825"/>
                  <a:gd name="connsiteX102" fmla="*/ 17044 w 885825"/>
                  <a:gd name="connsiteY102" fmla="*/ 619054 h 1647825"/>
                  <a:gd name="connsiteX103" fmla="*/ 21806 w 885825"/>
                  <a:gd name="connsiteY103" fmla="*/ 650487 h 1647825"/>
                  <a:gd name="connsiteX104" fmla="*/ 28474 w 885825"/>
                  <a:gd name="connsiteY104" fmla="*/ 681919 h 1647825"/>
                  <a:gd name="connsiteX105" fmla="*/ 29426 w 885825"/>
                  <a:gd name="connsiteY105" fmla="*/ 707637 h 1647825"/>
                  <a:gd name="connsiteX106" fmla="*/ 38951 w 885825"/>
                  <a:gd name="connsiteY106" fmla="*/ 891469 h 1647825"/>
                  <a:gd name="connsiteX107" fmla="*/ 117056 w 885825"/>
                  <a:gd name="connsiteY107" fmla="*/ 857179 h 1647825"/>
                  <a:gd name="connsiteX108" fmla="*/ 147536 w 885825"/>
                  <a:gd name="connsiteY108" fmla="*/ 854322 h 1647825"/>
                  <a:gd name="connsiteX109" fmla="*/ 174206 w 885825"/>
                  <a:gd name="connsiteY109" fmla="*/ 859084 h 1647825"/>
                  <a:gd name="connsiteX110" fmla="*/ 280886 w 885825"/>
                  <a:gd name="connsiteY110" fmla="*/ 1049584 h 1647825"/>
                  <a:gd name="connsiteX111" fmla="*/ 266599 w 885825"/>
                  <a:gd name="connsiteY111" fmla="*/ 1060062 h 1647825"/>
                  <a:gd name="connsiteX112" fmla="*/ 255169 w 885825"/>
                  <a:gd name="connsiteY112" fmla="*/ 1042917 h 1647825"/>
                  <a:gd name="connsiteX113" fmla="*/ 166586 w 885825"/>
                  <a:gd name="connsiteY113" fmla="*/ 884802 h 1647825"/>
                  <a:gd name="connsiteX114" fmla="*/ 139916 w 885825"/>
                  <a:gd name="connsiteY114" fmla="*/ 880039 h 1647825"/>
                  <a:gd name="connsiteX115" fmla="*/ 115151 w 885825"/>
                  <a:gd name="connsiteY115" fmla="*/ 880039 h 1647825"/>
                  <a:gd name="connsiteX116" fmla="*/ 94196 w 885825"/>
                  <a:gd name="connsiteY116" fmla="*/ 885754 h 1647825"/>
                  <a:gd name="connsiteX117" fmla="*/ 29426 w 885825"/>
                  <a:gd name="connsiteY117" fmla="*/ 975289 h 1647825"/>
                  <a:gd name="connsiteX118" fmla="*/ 23711 w 885825"/>
                  <a:gd name="connsiteY118" fmla="*/ 1006722 h 1647825"/>
                  <a:gd name="connsiteX119" fmla="*/ 26569 w 885825"/>
                  <a:gd name="connsiteY119" fmla="*/ 1287709 h 1647825"/>
                  <a:gd name="connsiteX120" fmla="*/ 26569 w 885825"/>
                  <a:gd name="connsiteY120" fmla="*/ 1312475 h 1647825"/>
                  <a:gd name="connsiteX121" fmla="*/ 136106 w 885825"/>
                  <a:gd name="connsiteY121" fmla="*/ 1281042 h 1647825"/>
                  <a:gd name="connsiteX122" fmla="*/ 320891 w 885825"/>
                  <a:gd name="connsiteY122" fmla="*/ 1394389 h 1647825"/>
                  <a:gd name="connsiteX123" fmla="*/ 721894 w 885825"/>
                  <a:gd name="connsiteY123" fmla="*/ 944809 h 1647825"/>
                  <a:gd name="connsiteX124" fmla="*/ 740944 w 885825"/>
                  <a:gd name="connsiteY124" fmla="*/ 702874 h 1647825"/>
                  <a:gd name="connsiteX125" fmla="*/ 733324 w 885825"/>
                  <a:gd name="connsiteY125" fmla="*/ 694302 h 1647825"/>
                  <a:gd name="connsiteX126" fmla="*/ 733324 w 885825"/>
                  <a:gd name="connsiteY126" fmla="*/ 693349 h 1647825"/>
                  <a:gd name="connsiteX127" fmla="*/ 752374 w 885825"/>
                  <a:gd name="connsiteY127" fmla="*/ 663822 h 1647825"/>
                  <a:gd name="connsiteX128" fmla="*/ 753326 w 885825"/>
                  <a:gd name="connsiteY128" fmla="*/ 663822 h 1647825"/>
                  <a:gd name="connsiteX129" fmla="*/ 768566 w 885825"/>
                  <a:gd name="connsiteY129" fmla="*/ 680014 h 1647825"/>
                  <a:gd name="connsiteX130" fmla="*/ 746659 w 885825"/>
                  <a:gd name="connsiteY130" fmla="*/ 970527 h 1647825"/>
                  <a:gd name="connsiteX131" fmla="*/ 722846 w 885825"/>
                  <a:gd name="connsiteY131" fmla="*/ 971479 h 1647825"/>
                  <a:gd name="connsiteX132" fmla="*/ 721894 w 885825"/>
                  <a:gd name="connsiteY132" fmla="*/ 944809 h 164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</a:cxnLst>
                <a:rect l="l" t="t" r="r" b="b"/>
                <a:pathLst>
                  <a:path w="885825" h="1647825">
                    <a:moveTo>
                      <a:pt x="320891" y="1394389"/>
                    </a:moveTo>
                    <a:cubicBezTo>
                      <a:pt x="325654" y="1403914"/>
                      <a:pt x="330416" y="1413439"/>
                      <a:pt x="333274" y="1423917"/>
                    </a:cubicBezTo>
                    <a:cubicBezTo>
                      <a:pt x="336131" y="1431537"/>
                      <a:pt x="338036" y="1440109"/>
                      <a:pt x="339941" y="1448682"/>
                    </a:cubicBezTo>
                    <a:cubicBezTo>
                      <a:pt x="342799" y="1463922"/>
                      <a:pt x="342799" y="1482972"/>
                      <a:pt x="333274" y="1502022"/>
                    </a:cubicBezTo>
                    <a:cubicBezTo>
                      <a:pt x="320891" y="1503927"/>
                      <a:pt x="314224" y="1502022"/>
                      <a:pt x="309461" y="1498212"/>
                    </a:cubicBezTo>
                    <a:cubicBezTo>
                      <a:pt x="296126" y="1484877"/>
                      <a:pt x="308509" y="1446777"/>
                      <a:pt x="294221" y="1422964"/>
                    </a:cubicBezTo>
                    <a:cubicBezTo>
                      <a:pt x="289459" y="1412487"/>
                      <a:pt x="284696" y="1402962"/>
                      <a:pt x="278029" y="1393437"/>
                    </a:cubicBezTo>
                    <a:cubicBezTo>
                      <a:pt x="247549" y="1347717"/>
                      <a:pt x="195161" y="1318189"/>
                      <a:pt x="136106" y="1318189"/>
                    </a:cubicBezTo>
                    <a:cubicBezTo>
                      <a:pt x="129439" y="1318189"/>
                      <a:pt x="121819" y="1318189"/>
                      <a:pt x="115151" y="1319142"/>
                    </a:cubicBezTo>
                    <a:cubicBezTo>
                      <a:pt x="108484" y="1320095"/>
                      <a:pt x="101816" y="1321047"/>
                      <a:pt x="95149" y="1322952"/>
                    </a:cubicBezTo>
                    <a:cubicBezTo>
                      <a:pt x="8471" y="1340097"/>
                      <a:pt x="-1054" y="1425822"/>
                      <a:pt x="27521" y="1492497"/>
                    </a:cubicBezTo>
                    <a:cubicBezTo>
                      <a:pt x="45619" y="1534407"/>
                      <a:pt x="74194" y="1564887"/>
                      <a:pt x="108484" y="1585842"/>
                    </a:cubicBezTo>
                    <a:cubicBezTo>
                      <a:pt x="115151" y="1589652"/>
                      <a:pt x="122771" y="1593462"/>
                      <a:pt x="129439" y="1597272"/>
                    </a:cubicBezTo>
                    <a:cubicBezTo>
                      <a:pt x="187541" y="1637277"/>
                      <a:pt x="262789" y="1653470"/>
                      <a:pt x="327559" y="1637277"/>
                    </a:cubicBezTo>
                    <a:cubicBezTo>
                      <a:pt x="338036" y="1634420"/>
                      <a:pt x="348514" y="1631562"/>
                      <a:pt x="358991" y="1626800"/>
                    </a:cubicBezTo>
                    <a:cubicBezTo>
                      <a:pt x="464719" y="1596320"/>
                      <a:pt x="512344" y="1501070"/>
                      <a:pt x="503771" y="1392484"/>
                    </a:cubicBezTo>
                    <a:cubicBezTo>
                      <a:pt x="503771" y="1384864"/>
                      <a:pt x="503771" y="1378197"/>
                      <a:pt x="502819" y="1370577"/>
                    </a:cubicBezTo>
                    <a:cubicBezTo>
                      <a:pt x="501866" y="1362957"/>
                      <a:pt x="500914" y="1356289"/>
                      <a:pt x="499961" y="1349622"/>
                    </a:cubicBezTo>
                    <a:cubicBezTo>
                      <a:pt x="503771" y="1349622"/>
                      <a:pt x="507581" y="1349622"/>
                      <a:pt x="512344" y="1349622"/>
                    </a:cubicBezTo>
                    <a:cubicBezTo>
                      <a:pt x="522821" y="1349622"/>
                      <a:pt x="534251" y="1348670"/>
                      <a:pt x="544729" y="1346764"/>
                    </a:cubicBezTo>
                    <a:cubicBezTo>
                      <a:pt x="627596" y="1339145"/>
                      <a:pt x="694271" y="1272470"/>
                      <a:pt x="713321" y="1186744"/>
                    </a:cubicBezTo>
                    <a:cubicBezTo>
                      <a:pt x="732371" y="1072444"/>
                      <a:pt x="637121" y="1072444"/>
                      <a:pt x="570446" y="1024819"/>
                    </a:cubicBezTo>
                    <a:cubicBezTo>
                      <a:pt x="551396" y="1101019"/>
                      <a:pt x="503771" y="1167694"/>
                      <a:pt x="426619" y="1182934"/>
                    </a:cubicBezTo>
                    <a:cubicBezTo>
                      <a:pt x="417094" y="1185792"/>
                      <a:pt x="407569" y="1187697"/>
                      <a:pt x="398044" y="1188650"/>
                    </a:cubicBezTo>
                    <a:cubicBezTo>
                      <a:pt x="388519" y="1189602"/>
                      <a:pt x="378994" y="1190554"/>
                      <a:pt x="368516" y="1190554"/>
                    </a:cubicBezTo>
                    <a:cubicBezTo>
                      <a:pt x="311366" y="1190554"/>
                      <a:pt x="259931" y="1167694"/>
                      <a:pt x="222784" y="1130547"/>
                    </a:cubicBezTo>
                    <a:cubicBezTo>
                      <a:pt x="215164" y="1122927"/>
                      <a:pt x="208496" y="1115307"/>
                      <a:pt x="201829" y="1106734"/>
                    </a:cubicBezTo>
                    <a:cubicBezTo>
                      <a:pt x="189446" y="1072444"/>
                      <a:pt x="160871" y="1053394"/>
                      <a:pt x="164681" y="1018152"/>
                    </a:cubicBezTo>
                    <a:cubicBezTo>
                      <a:pt x="162776" y="1007674"/>
                      <a:pt x="161824" y="996244"/>
                      <a:pt x="161824" y="984814"/>
                    </a:cubicBezTo>
                    <a:cubicBezTo>
                      <a:pt x="161824" y="976242"/>
                      <a:pt x="168491" y="967669"/>
                      <a:pt x="177064" y="966717"/>
                    </a:cubicBezTo>
                    <a:cubicBezTo>
                      <a:pt x="188494" y="964812"/>
                      <a:pt x="198019" y="973384"/>
                      <a:pt x="198019" y="983862"/>
                    </a:cubicBezTo>
                    <a:cubicBezTo>
                      <a:pt x="198019" y="1078159"/>
                      <a:pt x="275171" y="1155312"/>
                      <a:pt x="369469" y="1155312"/>
                    </a:cubicBezTo>
                    <a:cubicBezTo>
                      <a:pt x="380899" y="1155312"/>
                      <a:pt x="392329" y="1154359"/>
                      <a:pt x="403759" y="1151502"/>
                    </a:cubicBezTo>
                    <a:cubicBezTo>
                      <a:pt x="415189" y="1149597"/>
                      <a:pt x="425666" y="1145787"/>
                      <a:pt x="435191" y="1141977"/>
                    </a:cubicBezTo>
                    <a:cubicBezTo>
                      <a:pt x="485674" y="1129594"/>
                      <a:pt x="514249" y="1101019"/>
                      <a:pt x="525679" y="1053394"/>
                    </a:cubicBezTo>
                    <a:cubicBezTo>
                      <a:pt x="530441" y="1042917"/>
                      <a:pt x="533299" y="1032439"/>
                      <a:pt x="536156" y="1021962"/>
                    </a:cubicBezTo>
                    <a:cubicBezTo>
                      <a:pt x="539014" y="1011484"/>
                      <a:pt x="539966" y="1000054"/>
                      <a:pt x="539966" y="988624"/>
                    </a:cubicBezTo>
                    <a:cubicBezTo>
                      <a:pt x="517106" y="955287"/>
                      <a:pt x="503771" y="915282"/>
                      <a:pt x="503771" y="872419"/>
                    </a:cubicBezTo>
                    <a:cubicBezTo>
                      <a:pt x="503771" y="863847"/>
                      <a:pt x="510439" y="855274"/>
                      <a:pt x="519011" y="854322"/>
                    </a:cubicBezTo>
                    <a:cubicBezTo>
                      <a:pt x="530441" y="852417"/>
                      <a:pt x="539966" y="860989"/>
                      <a:pt x="539966" y="871467"/>
                    </a:cubicBezTo>
                    <a:cubicBezTo>
                      <a:pt x="539966" y="965764"/>
                      <a:pt x="617119" y="1042917"/>
                      <a:pt x="711416" y="1042917"/>
                    </a:cubicBezTo>
                    <a:cubicBezTo>
                      <a:pt x="715226" y="1042917"/>
                      <a:pt x="718084" y="1042917"/>
                      <a:pt x="721894" y="1042917"/>
                    </a:cubicBezTo>
                    <a:cubicBezTo>
                      <a:pt x="813334" y="1009579"/>
                      <a:pt x="879056" y="921949"/>
                      <a:pt x="879056" y="818127"/>
                    </a:cubicBezTo>
                    <a:cubicBezTo>
                      <a:pt x="879056" y="721924"/>
                      <a:pt x="821906" y="639057"/>
                      <a:pt x="739991" y="600957"/>
                    </a:cubicBezTo>
                    <a:cubicBezTo>
                      <a:pt x="718084" y="612387"/>
                      <a:pt x="693319" y="618102"/>
                      <a:pt x="666649" y="618102"/>
                    </a:cubicBezTo>
                    <a:cubicBezTo>
                      <a:pt x="637121" y="618102"/>
                      <a:pt x="608546" y="610482"/>
                      <a:pt x="583781" y="597147"/>
                    </a:cubicBezTo>
                    <a:cubicBezTo>
                      <a:pt x="575209" y="592384"/>
                      <a:pt x="567589" y="587622"/>
                      <a:pt x="559969" y="580954"/>
                    </a:cubicBezTo>
                    <a:cubicBezTo>
                      <a:pt x="523774" y="539044"/>
                      <a:pt x="485674" y="481894"/>
                      <a:pt x="495199" y="424744"/>
                    </a:cubicBezTo>
                    <a:cubicBezTo>
                      <a:pt x="495199" y="415219"/>
                      <a:pt x="514249" y="415219"/>
                      <a:pt x="523774" y="415219"/>
                    </a:cubicBezTo>
                    <a:cubicBezTo>
                      <a:pt x="523774" y="434269"/>
                      <a:pt x="523774" y="443794"/>
                      <a:pt x="533299" y="465702"/>
                    </a:cubicBezTo>
                    <a:cubicBezTo>
                      <a:pt x="535204" y="474274"/>
                      <a:pt x="538061" y="482847"/>
                      <a:pt x="540919" y="490467"/>
                    </a:cubicBezTo>
                    <a:cubicBezTo>
                      <a:pt x="555206" y="530472"/>
                      <a:pt x="579019" y="564762"/>
                      <a:pt x="624739" y="575239"/>
                    </a:cubicBezTo>
                    <a:cubicBezTo>
                      <a:pt x="631406" y="577144"/>
                      <a:pt x="639026" y="579049"/>
                      <a:pt x="645694" y="580002"/>
                    </a:cubicBezTo>
                    <a:cubicBezTo>
                      <a:pt x="653314" y="580954"/>
                      <a:pt x="659981" y="581907"/>
                      <a:pt x="667601" y="581907"/>
                    </a:cubicBezTo>
                    <a:cubicBezTo>
                      <a:pt x="672364" y="581907"/>
                      <a:pt x="677126" y="581907"/>
                      <a:pt x="682841" y="580954"/>
                    </a:cubicBezTo>
                    <a:cubicBezTo>
                      <a:pt x="692366" y="565714"/>
                      <a:pt x="699034" y="549522"/>
                      <a:pt x="703796" y="532377"/>
                    </a:cubicBezTo>
                    <a:cubicBezTo>
                      <a:pt x="706654" y="523804"/>
                      <a:pt x="708559" y="515232"/>
                      <a:pt x="709511" y="505707"/>
                    </a:cubicBezTo>
                    <a:cubicBezTo>
                      <a:pt x="723799" y="461892"/>
                      <a:pt x="714274" y="423792"/>
                      <a:pt x="704749" y="376167"/>
                    </a:cubicBezTo>
                    <a:cubicBezTo>
                      <a:pt x="676174" y="299967"/>
                      <a:pt x="590449" y="280917"/>
                      <a:pt x="513296" y="293299"/>
                    </a:cubicBezTo>
                    <a:cubicBezTo>
                      <a:pt x="504724" y="295204"/>
                      <a:pt x="496151" y="299014"/>
                      <a:pt x="487579" y="301872"/>
                    </a:cubicBezTo>
                    <a:cubicBezTo>
                      <a:pt x="444716" y="319017"/>
                      <a:pt x="399949" y="347592"/>
                      <a:pt x="352324" y="368547"/>
                    </a:cubicBezTo>
                    <a:cubicBezTo>
                      <a:pt x="345656" y="369499"/>
                      <a:pt x="338989" y="370452"/>
                      <a:pt x="333274" y="370452"/>
                    </a:cubicBezTo>
                    <a:cubicBezTo>
                      <a:pt x="274219" y="370452"/>
                      <a:pt x="221831" y="400932"/>
                      <a:pt x="191351" y="445699"/>
                    </a:cubicBezTo>
                    <a:cubicBezTo>
                      <a:pt x="185636" y="455224"/>
                      <a:pt x="179921" y="464749"/>
                      <a:pt x="175159" y="475227"/>
                    </a:cubicBezTo>
                    <a:cubicBezTo>
                      <a:pt x="161824" y="519042"/>
                      <a:pt x="152299" y="557142"/>
                      <a:pt x="175159" y="608577"/>
                    </a:cubicBezTo>
                    <a:cubicBezTo>
                      <a:pt x="179921" y="619054"/>
                      <a:pt x="184684" y="628579"/>
                      <a:pt x="191351" y="638104"/>
                    </a:cubicBezTo>
                    <a:cubicBezTo>
                      <a:pt x="221831" y="684777"/>
                      <a:pt x="274219" y="715257"/>
                      <a:pt x="332321" y="716209"/>
                    </a:cubicBezTo>
                    <a:cubicBezTo>
                      <a:pt x="336131" y="716209"/>
                      <a:pt x="339941" y="714304"/>
                      <a:pt x="343751" y="717162"/>
                    </a:cubicBezTo>
                    <a:cubicBezTo>
                      <a:pt x="395186" y="712399"/>
                      <a:pt x="444716" y="685729"/>
                      <a:pt x="474244" y="639057"/>
                    </a:cubicBezTo>
                    <a:cubicBezTo>
                      <a:pt x="479959" y="630484"/>
                      <a:pt x="492341" y="627627"/>
                      <a:pt x="500914" y="635247"/>
                    </a:cubicBezTo>
                    <a:cubicBezTo>
                      <a:pt x="507581" y="640962"/>
                      <a:pt x="508534" y="651439"/>
                      <a:pt x="503771" y="658107"/>
                    </a:cubicBezTo>
                    <a:cubicBezTo>
                      <a:pt x="444716" y="749547"/>
                      <a:pt x="325654" y="779074"/>
                      <a:pt x="231356" y="728592"/>
                    </a:cubicBezTo>
                    <a:cubicBezTo>
                      <a:pt x="222784" y="768597"/>
                      <a:pt x="196114" y="801934"/>
                      <a:pt x="160871" y="820032"/>
                    </a:cubicBezTo>
                    <a:cubicBezTo>
                      <a:pt x="152299" y="824794"/>
                      <a:pt x="142774" y="828604"/>
                      <a:pt x="132296" y="830509"/>
                    </a:cubicBezTo>
                    <a:cubicBezTo>
                      <a:pt x="123724" y="837177"/>
                      <a:pt x="111341" y="838129"/>
                      <a:pt x="101816" y="835272"/>
                    </a:cubicBezTo>
                    <a:cubicBezTo>
                      <a:pt x="85624" y="824794"/>
                      <a:pt x="76099" y="815269"/>
                      <a:pt x="97054" y="799077"/>
                    </a:cubicBezTo>
                    <a:cubicBezTo>
                      <a:pt x="104674" y="794314"/>
                      <a:pt x="114199" y="791457"/>
                      <a:pt x="124676" y="796219"/>
                    </a:cubicBezTo>
                    <a:cubicBezTo>
                      <a:pt x="132296" y="794314"/>
                      <a:pt x="140869" y="790504"/>
                      <a:pt x="147536" y="786694"/>
                    </a:cubicBezTo>
                    <a:cubicBezTo>
                      <a:pt x="176111" y="770502"/>
                      <a:pt x="196114" y="740974"/>
                      <a:pt x="198019" y="706684"/>
                    </a:cubicBezTo>
                    <a:cubicBezTo>
                      <a:pt x="181826" y="693349"/>
                      <a:pt x="168491" y="678109"/>
                      <a:pt x="158014" y="661917"/>
                    </a:cubicBezTo>
                    <a:cubicBezTo>
                      <a:pt x="152299" y="653344"/>
                      <a:pt x="147536" y="645724"/>
                      <a:pt x="143726" y="637152"/>
                    </a:cubicBezTo>
                    <a:cubicBezTo>
                      <a:pt x="139916" y="628579"/>
                      <a:pt x="137059" y="620007"/>
                      <a:pt x="134201" y="611434"/>
                    </a:cubicBezTo>
                    <a:cubicBezTo>
                      <a:pt x="131344" y="602862"/>
                      <a:pt x="129439" y="593337"/>
                      <a:pt x="127534" y="584764"/>
                    </a:cubicBezTo>
                    <a:cubicBezTo>
                      <a:pt x="123724" y="530472"/>
                      <a:pt x="114199" y="473322"/>
                      <a:pt x="158966" y="432364"/>
                    </a:cubicBezTo>
                    <a:cubicBezTo>
                      <a:pt x="164681" y="423792"/>
                      <a:pt x="170396" y="415219"/>
                      <a:pt x="177064" y="407599"/>
                    </a:cubicBezTo>
                    <a:cubicBezTo>
                      <a:pt x="197066" y="384739"/>
                      <a:pt x="221831" y="365689"/>
                      <a:pt x="249454" y="353307"/>
                    </a:cubicBezTo>
                    <a:cubicBezTo>
                      <a:pt x="177064" y="320922"/>
                      <a:pt x="126581" y="248532"/>
                      <a:pt x="126581" y="164712"/>
                    </a:cubicBezTo>
                    <a:cubicBezTo>
                      <a:pt x="126581" y="156139"/>
                      <a:pt x="133249" y="147567"/>
                      <a:pt x="141821" y="146614"/>
                    </a:cubicBezTo>
                    <a:cubicBezTo>
                      <a:pt x="153251" y="144709"/>
                      <a:pt x="162776" y="153282"/>
                      <a:pt x="162776" y="163759"/>
                    </a:cubicBezTo>
                    <a:cubicBezTo>
                      <a:pt x="162776" y="175189"/>
                      <a:pt x="163729" y="187572"/>
                      <a:pt x="166586" y="198049"/>
                    </a:cubicBezTo>
                    <a:cubicBezTo>
                      <a:pt x="182779" y="276154"/>
                      <a:pt x="251359" y="335209"/>
                      <a:pt x="334226" y="335209"/>
                    </a:cubicBezTo>
                    <a:cubicBezTo>
                      <a:pt x="344704" y="335209"/>
                      <a:pt x="354229" y="334257"/>
                      <a:pt x="364706" y="332352"/>
                    </a:cubicBezTo>
                    <a:cubicBezTo>
                      <a:pt x="410426" y="328542"/>
                      <a:pt x="458051" y="290442"/>
                      <a:pt x="479959" y="253294"/>
                    </a:cubicBezTo>
                    <a:cubicBezTo>
                      <a:pt x="484721" y="244722"/>
                      <a:pt x="489484" y="236149"/>
                      <a:pt x="493294" y="227577"/>
                    </a:cubicBezTo>
                    <a:cubicBezTo>
                      <a:pt x="524726" y="80892"/>
                      <a:pt x="381851" y="-4833"/>
                      <a:pt x="261836" y="8502"/>
                    </a:cubicBezTo>
                    <a:cubicBezTo>
                      <a:pt x="250406" y="8502"/>
                      <a:pt x="239929" y="10407"/>
                      <a:pt x="228499" y="12312"/>
                    </a:cubicBezTo>
                    <a:cubicBezTo>
                      <a:pt x="195161" y="18027"/>
                      <a:pt x="163729" y="30409"/>
                      <a:pt x="135154" y="50412"/>
                    </a:cubicBezTo>
                    <a:cubicBezTo>
                      <a:pt x="125629" y="57079"/>
                      <a:pt x="117056" y="63747"/>
                      <a:pt x="108484" y="71367"/>
                    </a:cubicBezTo>
                    <a:cubicBezTo>
                      <a:pt x="66574" y="109467"/>
                      <a:pt x="37046" y="161854"/>
                      <a:pt x="30379" y="221862"/>
                    </a:cubicBezTo>
                    <a:lnTo>
                      <a:pt x="28474" y="220909"/>
                    </a:lnTo>
                    <a:cubicBezTo>
                      <a:pt x="28474" y="220909"/>
                      <a:pt x="28474" y="243769"/>
                      <a:pt x="28474" y="280917"/>
                    </a:cubicBezTo>
                    <a:cubicBezTo>
                      <a:pt x="28474" y="290442"/>
                      <a:pt x="28474" y="299967"/>
                      <a:pt x="28474" y="311397"/>
                    </a:cubicBezTo>
                    <a:cubicBezTo>
                      <a:pt x="20854" y="415219"/>
                      <a:pt x="-7721" y="510469"/>
                      <a:pt x="17044" y="619054"/>
                    </a:cubicBezTo>
                    <a:cubicBezTo>
                      <a:pt x="17996" y="629532"/>
                      <a:pt x="19901" y="640009"/>
                      <a:pt x="21806" y="650487"/>
                    </a:cubicBezTo>
                    <a:cubicBezTo>
                      <a:pt x="23711" y="660964"/>
                      <a:pt x="25616" y="671442"/>
                      <a:pt x="28474" y="681919"/>
                    </a:cubicBezTo>
                    <a:cubicBezTo>
                      <a:pt x="28474" y="690492"/>
                      <a:pt x="29426" y="699064"/>
                      <a:pt x="29426" y="707637"/>
                    </a:cubicBezTo>
                    <a:cubicBezTo>
                      <a:pt x="29426" y="767644"/>
                      <a:pt x="58001" y="834319"/>
                      <a:pt x="38951" y="891469"/>
                    </a:cubicBezTo>
                    <a:cubicBezTo>
                      <a:pt x="67526" y="891469"/>
                      <a:pt x="86576" y="853369"/>
                      <a:pt x="117056" y="857179"/>
                    </a:cubicBezTo>
                    <a:cubicBezTo>
                      <a:pt x="126581" y="855274"/>
                      <a:pt x="137059" y="854322"/>
                      <a:pt x="147536" y="854322"/>
                    </a:cubicBezTo>
                    <a:cubicBezTo>
                      <a:pt x="156109" y="855274"/>
                      <a:pt x="165634" y="857179"/>
                      <a:pt x="174206" y="859084"/>
                    </a:cubicBezTo>
                    <a:cubicBezTo>
                      <a:pt x="256121" y="881944"/>
                      <a:pt x="303746" y="967669"/>
                      <a:pt x="280886" y="1049584"/>
                    </a:cubicBezTo>
                    <a:cubicBezTo>
                      <a:pt x="278981" y="1056252"/>
                      <a:pt x="273266" y="1060062"/>
                      <a:pt x="266599" y="1060062"/>
                    </a:cubicBezTo>
                    <a:cubicBezTo>
                      <a:pt x="258026" y="1059109"/>
                      <a:pt x="253264" y="1050537"/>
                      <a:pt x="255169" y="1042917"/>
                    </a:cubicBezTo>
                    <a:cubicBezTo>
                      <a:pt x="274219" y="974337"/>
                      <a:pt x="235166" y="903852"/>
                      <a:pt x="166586" y="884802"/>
                    </a:cubicBezTo>
                    <a:cubicBezTo>
                      <a:pt x="158014" y="881944"/>
                      <a:pt x="148489" y="880992"/>
                      <a:pt x="139916" y="880039"/>
                    </a:cubicBezTo>
                    <a:cubicBezTo>
                      <a:pt x="131344" y="879087"/>
                      <a:pt x="122771" y="879087"/>
                      <a:pt x="115151" y="880039"/>
                    </a:cubicBezTo>
                    <a:cubicBezTo>
                      <a:pt x="107531" y="880992"/>
                      <a:pt x="99911" y="882897"/>
                      <a:pt x="94196" y="885754"/>
                    </a:cubicBezTo>
                    <a:cubicBezTo>
                      <a:pt x="57049" y="900042"/>
                      <a:pt x="37999" y="938142"/>
                      <a:pt x="29426" y="975289"/>
                    </a:cubicBezTo>
                    <a:cubicBezTo>
                      <a:pt x="27521" y="985767"/>
                      <a:pt x="25616" y="996244"/>
                      <a:pt x="23711" y="1006722"/>
                    </a:cubicBezTo>
                    <a:cubicBezTo>
                      <a:pt x="9424" y="1101019"/>
                      <a:pt x="11329" y="1195317"/>
                      <a:pt x="26569" y="1287709"/>
                    </a:cubicBezTo>
                    <a:cubicBezTo>
                      <a:pt x="26569" y="1302950"/>
                      <a:pt x="26569" y="1312475"/>
                      <a:pt x="26569" y="1312475"/>
                    </a:cubicBezTo>
                    <a:cubicBezTo>
                      <a:pt x="58001" y="1292472"/>
                      <a:pt x="96101" y="1281042"/>
                      <a:pt x="136106" y="1281042"/>
                    </a:cubicBezTo>
                    <a:cubicBezTo>
                      <a:pt x="217069" y="1282947"/>
                      <a:pt x="285649" y="1328667"/>
                      <a:pt x="320891" y="1394389"/>
                    </a:cubicBezTo>
                    <a:close/>
                    <a:moveTo>
                      <a:pt x="721894" y="944809"/>
                    </a:moveTo>
                    <a:cubicBezTo>
                      <a:pt x="793331" y="882897"/>
                      <a:pt x="801904" y="775264"/>
                      <a:pt x="740944" y="702874"/>
                    </a:cubicBezTo>
                    <a:cubicBezTo>
                      <a:pt x="738086" y="700017"/>
                      <a:pt x="736181" y="697159"/>
                      <a:pt x="733324" y="694302"/>
                    </a:cubicBezTo>
                    <a:cubicBezTo>
                      <a:pt x="733324" y="694302"/>
                      <a:pt x="733324" y="694302"/>
                      <a:pt x="733324" y="693349"/>
                    </a:cubicBezTo>
                    <a:lnTo>
                      <a:pt x="752374" y="663822"/>
                    </a:lnTo>
                    <a:cubicBezTo>
                      <a:pt x="752374" y="663822"/>
                      <a:pt x="753326" y="663822"/>
                      <a:pt x="753326" y="663822"/>
                    </a:cubicBezTo>
                    <a:cubicBezTo>
                      <a:pt x="759041" y="668584"/>
                      <a:pt x="763804" y="674299"/>
                      <a:pt x="768566" y="680014"/>
                    </a:cubicBezTo>
                    <a:cubicBezTo>
                      <a:pt x="842861" y="766692"/>
                      <a:pt x="832384" y="896232"/>
                      <a:pt x="746659" y="970527"/>
                    </a:cubicBezTo>
                    <a:cubicBezTo>
                      <a:pt x="739991" y="976242"/>
                      <a:pt x="729514" y="977194"/>
                      <a:pt x="722846" y="971479"/>
                    </a:cubicBezTo>
                    <a:cubicBezTo>
                      <a:pt x="713321" y="963859"/>
                      <a:pt x="714274" y="951477"/>
                      <a:pt x="721894" y="9448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98877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ambar 5">
            <a:extLst>
              <a:ext uri="{FF2B5EF4-FFF2-40B4-BE49-F238E27FC236}">
                <a16:creationId xmlns="" xmlns:a16="http://schemas.microsoft.com/office/drawing/2014/main" id="{1E7FBB86-606E-4665-AC96-BCDFD16D2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561" y="249917"/>
            <a:ext cx="10330938" cy="611398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oup 49">
            <a:extLst>
              <a:ext uri="{FF2B5EF4-FFF2-40B4-BE49-F238E27FC236}">
                <a16:creationId xmlns="" xmlns:a16="http://schemas.microsoft.com/office/drawing/2014/main" id="{A0FFC308-242E-4326-AFB1-1BA7AA31511B}"/>
              </a:ext>
            </a:extLst>
          </p:cNvPr>
          <p:cNvGrpSpPr/>
          <p:nvPr/>
        </p:nvGrpSpPr>
        <p:grpSpPr>
          <a:xfrm>
            <a:off x="1332983" y="754448"/>
            <a:ext cx="5682333" cy="840526"/>
            <a:chOff x="1388492" y="545951"/>
            <a:chExt cx="3315215" cy="8405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ctangle 53">
              <a:extLst>
                <a:ext uri="{FF2B5EF4-FFF2-40B4-BE49-F238E27FC236}">
                  <a16:creationId xmlns="" xmlns:a16="http://schemas.microsoft.com/office/drawing/2014/main" id="{809AA17D-220D-4B58-A2B7-A61B7EFE9B89}"/>
                </a:ext>
              </a:extLst>
            </p:cNvPr>
            <p:cNvSpPr/>
            <p:nvPr/>
          </p:nvSpPr>
          <p:spPr>
            <a:xfrm>
              <a:off x="1388493" y="545951"/>
              <a:ext cx="3315214" cy="8405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TextBox 61">
              <a:extLst>
                <a:ext uri="{FF2B5EF4-FFF2-40B4-BE49-F238E27FC236}">
                  <a16:creationId xmlns="" xmlns:a16="http://schemas.microsoft.com/office/drawing/2014/main" id="{78BA5C82-08D0-4F66-AAC1-E3BCF40C93BC}"/>
                </a:ext>
              </a:extLst>
            </p:cNvPr>
            <p:cNvSpPr txBox="1"/>
            <p:nvPr/>
          </p:nvSpPr>
          <p:spPr>
            <a:xfrm>
              <a:off x="1388492" y="661997"/>
              <a:ext cx="32004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600" b="1" i="1" dirty="0"/>
                <a:t>PROXY SERVER</a:t>
              </a:r>
              <a:endParaRPr lang="en-US" sz="3600" b="1" dirty="0">
                <a:ln w="0"/>
              </a:endParaRPr>
            </a:p>
          </p:txBody>
        </p:sp>
      </p:grpSp>
      <p:grpSp>
        <p:nvGrpSpPr>
          <p:cNvPr id="19" name="Group 64">
            <a:extLst>
              <a:ext uri="{FF2B5EF4-FFF2-40B4-BE49-F238E27FC236}">
                <a16:creationId xmlns="" xmlns:a16="http://schemas.microsoft.com/office/drawing/2014/main" id="{B268E58A-89F2-4163-BB09-03B4FBE2EAD7}"/>
              </a:ext>
            </a:extLst>
          </p:cNvPr>
          <p:cNvGrpSpPr/>
          <p:nvPr/>
        </p:nvGrpSpPr>
        <p:grpSpPr>
          <a:xfrm>
            <a:off x="0" y="334630"/>
            <a:ext cx="1798411" cy="1251325"/>
            <a:chOff x="55507" y="126133"/>
            <a:chExt cx="1798411" cy="1251325"/>
          </a:xfrm>
        </p:grpSpPr>
        <p:sp>
          <p:nvSpPr>
            <p:cNvPr id="20" name="Rectangle 65">
              <a:extLst>
                <a:ext uri="{FF2B5EF4-FFF2-40B4-BE49-F238E27FC236}">
                  <a16:creationId xmlns="" xmlns:a16="http://schemas.microsoft.com/office/drawing/2014/main" id="{81E4E2E2-BCF2-4E0E-BE1C-70C13B4BD3E1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TextBox 66">
              <a:extLst>
                <a:ext uri="{FF2B5EF4-FFF2-40B4-BE49-F238E27FC236}">
                  <a16:creationId xmlns="" xmlns:a16="http://schemas.microsoft.com/office/drawing/2014/main" id="{787D91C8-6D24-45F8-986B-FFFD265137B6}"/>
                </a:ext>
              </a:extLst>
            </p:cNvPr>
            <p:cNvSpPr txBox="1"/>
            <p:nvPr/>
          </p:nvSpPr>
          <p:spPr>
            <a:xfrm>
              <a:off x="614330" y="126133"/>
              <a:ext cx="1141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</a:t>
              </a:r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5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Rectangle 67">
              <a:extLst>
                <a:ext uri="{FF2B5EF4-FFF2-40B4-BE49-F238E27FC236}">
                  <a16:creationId xmlns="" xmlns:a16="http://schemas.microsoft.com/office/drawing/2014/main" id="{4CF4EBC9-61E0-4924-A190-C9FF0F0662A6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68">
              <a:extLst>
                <a:ext uri="{FF2B5EF4-FFF2-40B4-BE49-F238E27FC236}">
                  <a16:creationId xmlns="" xmlns:a16="http://schemas.microsoft.com/office/drawing/2014/main" id="{35F09031-05B5-4314-9388-3B2B6DA2805B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Rectangle 69">
              <a:extLst>
                <a:ext uri="{FF2B5EF4-FFF2-40B4-BE49-F238E27FC236}">
                  <a16:creationId xmlns="" xmlns:a16="http://schemas.microsoft.com/office/drawing/2014/main" id="{27D2E556-D192-468B-9656-F45483AE0CC9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5" name="Group 70">
            <a:extLst>
              <a:ext uri="{FF2B5EF4-FFF2-40B4-BE49-F238E27FC236}">
                <a16:creationId xmlns="" xmlns:a16="http://schemas.microsoft.com/office/drawing/2014/main" id="{82F1F8DA-7B47-41E1-95A0-6715759141E9}"/>
              </a:ext>
            </a:extLst>
          </p:cNvPr>
          <p:cNvGrpSpPr/>
          <p:nvPr/>
        </p:nvGrpSpPr>
        <p:grpSpPr>
          <a:xfrm>
            <a:off x="1296071" y="238125"/>
            <a:ext cx="542626" cy="1366315"/>
            <a:chOff x="1351578" y="29628"/>
            <a:chExt cx="542626" cy="1366315"/>
          </a:xfrm>
        </p:grpSpPr>
        <p:sp>
          <p:nvSpPr>
            <p:cNvPr id="26" name="Rectangle 71">
              <a:extLst>
                <a:ext uri="{FF2B5EF4-FFF2-40B4-BE49-F238E27FC236}">
                  <a16:creationId xmlns="" xmlns:a16="http://schemas.microsoft.com/office/drawing/2014/main" id="{FD943060-1588-40A5-8C2C-A3A951691DA2}"/>
                </a:ext>
              </a:extLst>
            </p:cNvPr>
            <p:cNvSpPr/>
            <p:nvPr/>
          </p:nvSpPr>
          <p:spPr>
            <a:xfrm>
              <a:off x="1351578" y="537122"/>
              <a:ext cx="75532" cy="85882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27" name="Rectangle 72">
              <a:extLst>
                <a:ext uri="{FF2B5EF4-FFF2-40B4-BE49-F238E27FC236}">
                  <a16:creationId xmlns="" xmlns:a16="http://schemas.microsoft.com/office/drawing/2014/main" id="{73F9B87C-1F6F-4DBB-88DE-A5188ACA3494}"/>
                </a:ext>
              </a:extLst>
            </p:cNvPr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220A3FFB-A535-4E8F-8F2E-6DDF027A4F99}"/>
                </a:ext>
              </a:extLst>
            </p:cNvPr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Rectangle 74">
              <a:extLst>
                <a:ext uri="{FF2B5EF4-FFF2-40B4-BE49-F238E27FC236}">
                  <a16:creationId xmlns="" xmlns:a16="http://schemas.microsoft.com/office/drawing/2014/main" id="{A6C4D407-BEA4-4AB6-9EE4-B433FBBB65E4}"/>
                </a:ext>
              </a:extLst>
            </p:cNvPr>
            <p:cNvSpPr/>
            <p:nvPr/>
          </p:nvSpPr>
          <p:spPr>
            <a:xfrm rot="16200000">
              <a:off x="1604353" y="357300"/>
              <a:ext cx="69041" cy="4300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sp>
        <p:nvSpPr>
          <p:cNvPr id="30" name="Rectangle 75">
            <a:extLst>
              <a:ext uri="{FF2B5EF4-FFF2-40B4-BE49-F238E27FC236}">
                <a16:creationId xmlns="" xmlns:a16="http://schemas.microsoft.com/office/drawing/2014/main" id="{60AEA0F0-DB2C-46D3-860D-641E663A3515}"/>
              </a:ext>
            </a:extLst>
          </p:cNvPr>
          <p:cNvSpPr/>
          <p:nvPr/>
        </p:nvSpPr>
        <p:spPr>
          <a:xfrm>
            <a:off x="7005531" y="745619"/>
            <a:ext cx="75532" cy="85882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/>
          <p:cNvSpPr txBox="1"/>
          <p:nvPr/>
        </p:nvSpPr>
        <p:spPr>
          <a:xfrm>
            <a:off x="9962866" y="6086902"/>
            <a:ext cx="1657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chemeClr val="bg1"/>
                </a:solidFill>
              </a:rPr>
              <a:t>Sumber</a:t>
            </a:r>
            <a:r>
              <a:rPr lang="en-US" sz="1200" dirty="0" smtClean="0">
                <a:solidFill>
                  <a:schemeClr val="bg1"/>
                </a:solidFill>
              </a:rPr>
              <a:t>: pixabay.com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78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4BC69B7-E339-4833-AFB4-341DDE27D471}"/>
              </a:ext>
            </a:extLst>
          </p:cNvPr>
          <p:cNvGrpSpPr/>
          <p:nvPr/>
        </p:nvGrpSpPr>
        <p:grpSpPr>
          <a:xfrm>
            <a:off x="5364519" y="3516054"/>
            <a:ext cx="1484602" cy="2491421"/>
            <a:chOff x="752129" y="4751668"/>
            <a:chExt cx="780084" cy="158789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B5DA9C7E-E20F-4D0C-B801-908B66B604DB}"/>
                </a:ext>
              </a:extLst>
            </p:cNvPr>
            <p:cNvGrpSpPr/>
            <p:nvPr/>
          </p:nvGrpSpPr>
          <p:grpSpPr>
            <a:xfrm>
              <a:off x="752129" y="5532922"/>
              <a:ext cx="780084" cy="806640"/>
              <a:chOff x="2195736" y="5121188"/>
              <a:chExt cx="901189" cy="931868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xmlns="" id="{4EC030E4-D870-404B-BDB0-C3E92A8A3DA7}"/>
                  </a:ext>
                </a:extLst>
              </p:cNvPr>
              <p:cNvSpPr/>
              <p:nvPr/>
            </p:nvSpPr>
            <p:spPr>
              <a:xfrm>
                <a:off x="2195736" y="5121188"/>
                <a:ext cx="901189" cy="900100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55000"/>
                      <a:lumOff val="45000"/>
                    </a:schemeClr>
                  </a:gs>
                  <a:gs pos="100000">
                    <a:schemeClr val="accent6">
                      <a:lumMod val="55000"/>
                      <a:lumOff val="4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0" name="Rectangle 8">
                <a:extLst>
                  <a:ext uri="{FF2B5EF4-FFF2-40B4-BE49-F238E27FC236}">
                    <a16:creationId xmlns:a16="http://schemas.microsoft.com/office/drawing/2014/main" xmlns="" id="{0FFE3D18-86DA-45CA-A61B-46116807BD50}"/>
                  </a:ext>
                </a:extLst>
              </p:cNvPr>
              <p:cNvSpPr/>
              <p:nvPr/>
            </p:nvSpPr>
            <p:spPr>
              <a:xfrm>
                <a:off x="2195737" y="5121188"/>
                <a:ext cx="679522" cy="893666"/>
              </a:xfrm>
              <a:custGeom>
                <a:avLst/>
                <a:gdLst/>
                <a:ahLst/>
                <a:cxnLst/>
                <a:rect l="l" t="t" r="r" b="b"/>
                <a:pathLst>
                  <a:path w="1359043" h="1787331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893519" y="1787331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45000"/>
                      <a:lumOff val="5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1" name="Rectangle 8">
                <a:extLst>
                  <a:ext uri="{FF2B5EF4-FFF2-40B4-BE49-F238E27FC236}">
                    <a16:creationId xmlns:a16="http://schemas.microsoft.com/office/drawing/2014/main" xmlns="" id="{868C074A-6ACE-4E70-A167-AD3EF025BAEA}"/>
                  </a:ext>
                </a:extLst>
              </p:cNvPr>
              <p:cNvSpPr/>
              <p:nvPr/>
            </p:nvSpPr>
            <p:spPr>
              <a:xfrm>
                <a:off x="2195737" y="5121188"/>
                <a:ext cx="450922" cy="894945"/>
              </a:xfrm>
              <a:custGeom>
                <a:avLst/>
                <a:gdLst/>
                <a:ahLst/>
                <a:cxnLst/>
                <a:rect l="l" t="t" r="r" b="b"/>
                <a:pathLst>
                  <a:path w="901843" h="1789890">
                    <a:moveTo>
                      <a:pt x="0" y="0"/>
                    </a:moveTo>
                    <a:lnTo>
                      <a:pt x="897414" y="0"/>
                    </a:lnTo>
                    <a:lnTo>
                      <a:pt x="901843" y="212596"/>
                    </a:lnTo>
                    <a:lnTo>
                      <a:pt x="895045" y="1789890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30000"/>
                      <a:lumOff val="70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xmlns="" id="{721D350F-ACC8-4928-9746-ADF21BD4116D}"/>
                  </a:ext>
                </a:extLst>
              </p:cNvPr>
              <p:cNvSpPr/>
              <p:nvPr/>
            </p:nvSpPr>
            <p:spPr>
              <a:xfrm>
                <a:off x="2195736" y="5121188"/>
                <a:ext cx="448123" cy="895953"/>
              </a:xfrm>
              <a:custGeom>
                <a:avLst/>
                <a:gdLst/>
                <a:ahLst/>
                <a:cxnLst/>
                <a:rect l="l" t="t" r="r" b="b"/>
                <a:pathLst>
                  <a:path w="896246" h="1791906">
                    <a:moveTo>
                      <a:pt x="0" y="0"/>
                    </a:moveTo>
                    <a:lnTo>
                      <a:pt x="440115" y="0"/>
                    </a:lnTo>
                    <a:lnTo>
                      <a:pt x="452263" y="212596"/>
                    </a:lnTo>
                    <a:lnTo>
                      <a:pt x="896246" y="1791906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" name="Rectangle 8">
                <a:extLst>
                  <a:ext uri="{FF2B5EF4-FFF2-40B4-BE49-F238E27FC236}">
                    <a16:creationId xmlns:a16="http://schemas.microsoft.com/office/drawing/2014/main" xmlns="" id="{10042E9B-EABB-4FE3-B3C8-67833B1DCD1B}"/>
                  </a:ext>
                </a:extLst>
              </p:cNvPr>
              <p:cNvSpPr/>
              <p:nvPr/>
            </p:nvSpPr>
            <p:spPr>
              <a:xfrm>
                <a:off x="2542419" y="5815404"/>
                <a:ext cx="203587" cy="237652"/>
              </a:xfrm>
              <a:custGeom>
                <a:avLst/>
                <a:gdLst/>
                <a:ahLst/>
                <a:cxnLst/>
                <a:rect l="l" t="t" r="r" b="b"/>
                <a:pathLst>
                  <a:path w="1791810" h="1800199">
                    <a:moveTo>
                      <a:pt x="229620" y="140779"/>
                    </a:moveTo>
                    <a:cubicBezTo>
                      <a:pt x="334730" y="140779"/>
                      <a:pt x="422984" y="212958"/>
                      <a:pt x="445844" y="310765"/>
                    </a:cubicBezTo>
                    <a:lnTo>
                      <a:pt x="454300" y="310765"/>
                    </a:lnTo>
                    <a:lnTo>
                      <a:pt x="462757" y="310765"/>
                    </a:lnTo>
                    <a:cubicBezTo>
                      <a:pt x="485617" y="212958"/>
                      <a:pt x="573869" y="140779"/>
                      <a:pt x="678980" y="140779"/>
                    </a:cubicBezTo>
                    <a:cubicBezTo>
                      <a:pt x="784090" y="140779"/>
                      <a:pt x="872344" y="212958"/>
                      <a:pt x="895204" y="310765"/>
                    </a:cubicBezTo>
                    <a:lnTo>
                      <a:pt x="903659" y="310765"/>
                    </a:lnTo>
                    <a:lnTo>
                      <a:pt x="903660" y="310765"/>
                    </a:lnTo>
                    <a:lnTo>
                      <a:pt x="912116" y="310765"/>
                    </a:lnTo>
                    <a:cubicBezTo>
                      <a:pt x="934976" y="212958"/>
                      <a:pt x="1023228" y="140779"/>
                      <a:pt x="1128339" y="140779"/>
                    </a:cubicBezTo>
                    <a:cubicBezTo>
                      <a:pt x="1233450" y="140779"/>
                      <a:pt x="1321703" y="212958"/>
                      <a:pt x="1344563" y="310765"/>
                    </a:cubicBezTo>
                    <a:lnTo>
                      <a:pt x="1353019" y="310765"/>
                    </a:lnTo>
                    <a:lnTo>
                      <a:pt x="1361476" y="310765"/>
                    </a:lnTo>
                    <a:cubicBezTo>
                      <a:pt x="1384336" y="212958"/>
                      <a:pt x="1472588" y="140779"/>
                      <a:pt x="1577699" y="140779"/>
                    </a:cubicBezTo>
                    <a:cubicBezTo>
                      <a:pt x="1680932" y="140779"/>
                      <a:pt x="1767904" y="210402"/>
                      <a:pt x="1791810" y="305762"/>
                    </a:cubicBezTo>
                    <a:lnTo>
                      <a:pt x="901188" y="1800199"/>
                    </a:lnTo>
                    <a:lnTo>
                      <a:pt x="13460" y="310615"/>
                    </a:lnTo>
                    <a:cubicBezTo>
                      <a:pt x="36351" y="212881"/>
                      <a:pt x="124565" y="140779"/>
                      <a:pt x="229620" y="140779"/>
                    </a:cubicBez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4940" y="0"/>
                    </a:lnTo>
                    <a:lnTo>
                      <a:pt x="4940" y="296318"/>
                    </a:lnTo>
                    <a:lnTo>
                      <a:pt x="1012" y="289727"/>
                    </a:lnTo>
                    <a:lnTo>
                      <a:pt x="1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15000">
                    <a:schemeClr val="tx1">
                      <a:lumMod val="75000"/>
                      <a:lumOff val="2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A616F546-E641-4B81-B780-26E65F7829E2}"/>
                </a:ext>
              </a:extLst>
            </p:cNvPr>
            <p:cNvGrpSpPr/>
            <p:nvPr/>
          </p:nvGrpSpPr>
          <p:grpSpPr>
            <a:xfrm>
              <a:off x="752129" y="4751668"/>
              <a:ext cx="777946" cy="874750"/>
              <a:chOff x="5796136" y="1372502"/>
              <a:chExt cx="2284244" cy="3424647"/>
            </a:xfrm>
          </p:grpSpPr>
          <p:sp>
            <p:nvSpPr>
              <p:cNvPr id="5" name="Rectangle 2">
                <a:extLst>
                  <a:ext uri="{FF2B5EF4-FFF2-40B4-BE49-F238E27FC236}">
                    <a16:creationId xmlns:a16="http://schemas.microsoft.com/office/drawing/2014/main" xmlns="" id="{C5473642-B7F5-4DAD-8902-A86C339B24BF}"/>
                  </a:ext>
                </a:extLst>
              </p:cNvPr>
              <p:cNvSpPr/>
              <p:nvPr/>
            </p:nvSpPr>
            <p:spPr>
              <a:xfrm>
                <a:off x="5796136" y="1372502"/>
                <a:ext cx="571061" cy="3424647"/>
              </a:xfrm>
              <a:custGeom>
                <a:avLst/>
                <a:gdLst>
                  <a:gd name="connsiteX0" fmla="*/ 0 w 571061"/>
                  <a:gd name="connsiteY0" fmla="*/ 171025 h 4392488"/>
                  <a:gd name="connsiteX1" fmla="*/ 571061 w 571061"/>
                  <a:gd name="connsiteY1" fmla="*/ 0 h 4392488"/>
                  <a:gd name="connsiteX2" fmla="*/ 571061 w 571061"/>
                  <a:gd name="connsiteY2" fmla="*/ 4392488 h 4392488"/>
                  <a:gd name="connsiteX3" fmla="*/ 560315 w 571061"/>
                  <a:gd name="connsiteY3" fmla="*/ 4392488 h 4392488"/>
                  <a:gd name="connsiteX4" fmla="*/ 285530 w 571061"/>
                  <a:gd name="connsiteY4" fmla="*/ 4176464 h 4392488"/>
                  <a:gd name="connsiteX5" fmla="*/ 10747 w 571061"/>
                  <a:gd name="connsiteY5" fmla="*/ 4392488 h 4392488"/>
                  <a:gd name="connsiteX6" fmla="*/ 0 w 571061"/>
                  <a:gd name="connsiteY6" fmla="*/ 4392488 h 4392488"/>
                  <a:gd name="connsiteX7" fmla="*/ 0 w 571061"/>
                  <a:gd name="connsiteY7" fmla="*/ 171025 h 439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1061" h="4392488">
                    <a:moveTo>
                      <a:pt x="0" y="171025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lnTo>
                      <a:pt x="0" y="17102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" name="Rectangle 2">
                <a:extLst>
                  <a:ext uri="{FF2B5EF4-FFF2-40B4-BE49-F238E27FC236}">
                    <a16:creationId xmlns:a16="http://schemas.microsoft.com/office/drawing/2014/main" xmlns="" id="{D2A20659-1DAE-41F4-A97C-5224BA4575BC}"/>
                  </a:ext>
                </a:extLst>
              </p:cNvPr>
              <p:cNvSpPr/>
              <p:nvPr/>
            </p:nvSpPr>
            <p:spPr>
              <a:xfrm>
                <a:off x="6367197" y="1372502"/>
                <a:ext cx="571061" cy="3424647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" name="Rectangle 2">
                <a:extLst>
                  <a:ext uri="{FF2B5EF4-FFF2-40B4-BE49-F238E27FC236}">
                    <a16:creationId xmlns:a16="http://schemas.microsoft.com/office/drawing/2014/main" xmlns="" id="{8769A4E7-FBB4-4CBE-AF53-C33928B6503A}"/>
                  </a:ext>
                </a:extLst>
              </p:cNvPr>
              <p:cNvSpPr/>
              <p:nvPr/>
            </p:nvSpPr>
            <p:spPr>
              <a:xfrm>
                <a:off x="6938259" y="1372502"/>
                <a:ext cx="571061" cy="3424647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8" name="Rectangle 2">
                <a:extLst>
                  <a:ext uri="{FF2B5EF4-FFF2-40B4-BE49-F238E27FC236}">
                    <a16:creationId xmlns:a16="http://schemas.microsoft.com/office/drawing/2014/main" xmlns="" id="{4AA991C7-B120-4244-B729-4B5B2160EA71}"/>
                  </a:ext>
                </a:extLst>
              </p:cNvPr>
              <p:cNvSpPr/>
              <p:nvPr/>
            </p:nvSpPr>
            <p:spPr>
              <a:xfrm>
                <a:off x="7509319" y="1372502"/>
                <a:ext cx="571061" cy="3424647"/>
              </a:xfrm>
              <a:custGeom>
                <a:avLst/>
                <a:gdLst>
                  <a:gd name="connsiteX0" fmla="*/ 0 w 571061"/>
                  <a:gd name="connsiteY0" fmla="*/ 0 h 4392488"/>
                  <a:gd name="connsiteX1" fmla="*/ 571061 w 571061"/>
                  <a:gd name="connsiteY1" fmla="*/ 346732 h 4392488"/>
                  <a:gd name="connsiteX2" fmla="*/ 571061 w 571061"/>
                  <a:gd name="connsiteY2" fmla="*/ 4392488 h 4392488"/>
                  <a:gd name="connsiteX3" fmla="*/ 560315 w 571061"/>
                  <a:gd name="connsiteY3" fmla="*/ 4392488 h 4392488"/>
                  <a:gd name="connsiteX4" fmla="*/ 285530 w 571061"/>
                  <a:gd name="connsiteY4" fmla="*/ 4176464 h 4392488"/>
                  <a:gd name="connsiteX5" fmla="*/ 10747 w 571061"/>
                  <a:gd name="connsiteY5" fmla="*/ 4392488 h 4392488"/>
                  <a:gd name="connsiteX6" fmla="*/ 0 w 571061"/>
                  <a:gd name="connsiteY6" fmla="*/ 4392488 h 4392488"/>
                  <a:gd name="connsiteX7" fmla="*/ 0 w 571061"/>
                  <a:gd name="connsiteY7" fmla="*/ 0 h 4392488"/>
                  <a:gd name="connsiteX0" fmla="*/ 0 w 571061"/>
                  <a:gd name="connsiteY0" fmla="*/ 0 h 4392488"/>
                  <a:gd name="connsiteX1" fmla="*/ 562694 w 571061"/>
                  <a:gd name="connsiteY1" fmla="*/ 416078 h 4392488"/>
                  <a:gd name="connsiteX2" fmla="*/ 571061 w 571061"/>
                  <a:gd name="connsiteY2" fmla="*/ 4392488 h 4392488"/>
                  <a:gd name="connsiteX3" fmla="*/ 560315 w 571061"/>
                  <a:gd name="connsiteY3" fmla="*/ 4392488 h 4392488"/>
                  <a:gd name="connsiteX4" fmla="*/ 285530 w 571061"/>
                  <a:gd name="connsiteY4" fmla="*/ 4176464 h 4392488"/>
                  <a:gd name="connsiteX5" fmla="*/ 10747 w 571061"/>
                  <a:gd name="connsiteY5" fmla="*/ 4392488 h 4392488"/>
                  <a:gd name="connsiteX6" fmla="*/ 0 w 571061"/>
                  <a:gd name="connsiteY6" fmla="*/ 4392488 h 4392488"/>
                  <a:gd name="connsiteX7" fmla="*/ 0 w 571061"/>
                  <a:gd name="connsiteY7" fmla="*/ 0 h 439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62694" y="416078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</p:grpSp>
      <p:grpSp>
        <p:nvGrpSpPr>
          <p:cNvPr id="14" name="그룹 7">
            <a:extLst>
              <a:ext uri="{FF2B5EF4-FFF2-40B4-BE49-F238E27FC236}">
                <a16:creationId xmlns:a16="http://schemas.microsoft.com/office/drawing/2014/main" xmlns="" id="{7C24878C-3383-4279-B268-67DCF614F491}"/>
              </a:ext>
            </a:extLst>
          </p:cNvPr>
          <p:cNvGrpSpPr/>
          <p:nvPr/>
        </p:nvGrpSpPr>
        <p:grpSpPr>
          <a:xfrm>
            <a:off x="5365693" y="2635133"/>
            <a:ext cx="1474486" cy="1024946"/>
            <a:chOff x="3687015" y="2635131"/>
            <a:chExt cx="1474486" cy="1024946"/>
          </a:xfrm>
        </p:grpSpPr>
        <p:sp>
          <p:nvSpPr>
            <p:cNvPr id="15" name="Freeform 64">
              <a:extLst>
                <a:ext uri="{FF2B5EF4-FFF2-40B4-BE49-F238E27FC236}">
                  <a16:creationId xmlns:a16="http://schemas.microsoft.com/office/drawing/2014/main" xmlns="" id="{3B820578-6731-4BE2-A6BF-16A01BB3A442}"/>
                </a:ext>
              </a:extLst>
            </p:cNvPr>
            <p:cNvSpPr/>
            <p:nvPr/>
          </p:nvSpPr>
          <p:spPr>
            <a:xfrm>
              <a:off x="4051039" y="3016332"/>
              <a:ext cx="371104" cy="511846"/>
            </a:xfrm>
            <a:custGeom>
              <a:avLst/>
              <a:gdLst>
                <a:gd name="connsiteX0" fmla="*/ 29688 w 290946"/>
                <a:gd name="connsiteY0" fmla="*/ 0 h 599704"/>
                <a:gd name="connsiteX1" fmla="*/ 0 w 290946"/>
                <a:gd name="connsiteY1" fmla="*/ 593766 h 599704"/>
                <a:gd name="connsiteX2" fmla="*/ 290946 w 290946"/>
                <a:gd name="connsiteY2" fmla="*/ 599704 h 599704"/>
                <a:gd name="connsiteX3" fmla="*/ 29688 w 290946"/>
                <a:gd name="connsiteY3" fmla="*/ 0 h 599704"/>
                <a:gd name="connsiteX0" fmla="*/ 29688 w 290946"/>
                <a:gd name="connsiteY0" fmla="*/ 0 h 617517"/>
                <a:gd name="connsiteX1" fmla="*/ 0 w 290946"/>
                <a:gd name="connsiteY1" fmla="*/ 611579 h 617517"/>
                <a:gd name="connsiteX2" fmla="*/ 290946 w 290946"/>
                <a:gd name="connsiteY2" fmla="*/ 617517 h 617517"/>
                <a:gd name="connsiteX3" fmla="*/ 29688 w 290946"/>
                <a:gd name="connsiteY3" fmla="*/ 0 h 617517"/>
                <a:gd name="connsiteX0" fmla="*/ 29688 w 290946"/>
                <a:gd name="connsiteY0" fmla="*/ 0 h 617517"/>
                <a:gd name="connsiteX1" fmla="*/ 0 w 290946"/>
                <a:gd name="connsiteY1" fmla="*/ 611579 h 617517"/>
                <a:gd name="connsiteX2" fmla="*/ 290946 w 290946"/>
                <a:gd name="connsiteY2" fmla="*/ 617517 h 617517"/>
                <a:gd name="connsiteX3" fmla="*/ 29688 w 290946"/>
                <a:gd name="connsiteY3" fmla="*/ 0 h 617517"/>
                <a:gd name="connsiteX0" fmla="*/ 29688 w 290946"/>
                <a:gd name="connsiteY0" fmla="*/ 0 h 617517"/>
                <a:gd name="connsiteX1" fmla="*/ 0 w 290946"/>
                <a:gd name="connsiteY1" fmla="*/ 611579 h 617517"/>
                <a:gd name="connsiteX2" fmla="*/ 290946 w 290946"/>
                <a:gd name="connsiteY2" fmla="*/ 617517 h 617517"/>
                <a:gd name="connsiteX3" fmla="*/ 29688 w 290946"/>
                <a:gd name="connsiteY3" fmla="*/ 0 h 617517"/>
                <a:gd name="connsiteX0" fmla="*/ 29688 w 290946"/>
                <a:gd name="connsiteY0" fmla="*/ 0 h 617517"/>
                <a:gd name="connsiteX1" fmla="*/ 0 w 290946"/>
                <a:gd name="connsiteY1" fmla="*/ 611579 h 617517"/>
                <a:gd name="connsiteX2" fmla="*/ 290946 w 290946"/>
                <a:gd name="connsiteY2" fmla="*/ 617517 h 617517"/>
                <a:gd name="connsiteX3" fmla="*/ 29688 w 290946"/>
                <a:gd name="connsiteY3" fmla="*/ 0 h 617517"/>
                <a:gd name="connsiteX0" fmla="*/ 29688 w 290946"/>
                <a:gd name="connsiteY0" fmla="*/ 0 h 617517"/>
                <a:gd name="connsiteX1" fmla="*/ 0 w 290946"/>
                <a:gd name="connsiteY1" fmla="*/ 611579 h 617517"/>
                <a:gd name="connsiteX2" fmla="*/ 290946 w 290946"/>
                <a:gd name="connsiteY2" fmla="*/ 617517 h 617517"/>
                <a:gd name="connsiteX3" fmla="*/ 29688 w 290946"/>
                <a:gd name="connsiteY3" fmla="*/ 0 h 617517"/>
                <a:gd name="connsiteX0" fmla="*/ 29688 w 290946"/>
                <a:gd name="connsiteY0" fmla="*/ 0 h 617517"/>
                <a:gd name="connsiteX1" fmla="*/ 0 w 290946"/>
                <a:gd name="connsiteY1" fmla="*/ 611579 h 617517"/>
                <a:gd name="connsiteX2" fmla="*/ 290946 w 290946"/>
                <a:gd name="connsiteY2" fmla="*/ 617517 h 617517"/>
                <a:gd name="connsiteX3" fmla="*/ 29688 w 290946"/>
                <a:gd name="connsiteY3" fmla="*/ 0 h 617517"/>
                <a:gd name="connsiteX0" fmla="*/ 65314 w 290946"/>
                <a:gd name="connsiteY0" fmla="*/ 0 h 546266"/>
                <a:gd name="connsiteX1" fmla="*/ 0 w 290946"/>
                <a:gd name="connsiteY1" fmla="*/ 540328 h 546266"/>
                <a:gd name="connsiteX2" fmla="*/ 290946 w 290946"/>
                <a:gd name="connsiteY2" fmla="*/ 546266 h 546266"/>
                <a:gd name="connsiteX3" fmla="*/ 65314 w 290946"/>
                <a:gd name="connsiteY3" fmla="*/ 0 h 546266"/>
                <a:gd name="connsiteX0" fmla="*/ 79875 w 305507"/>
                <a:gd name="connsiteY0" fmla="*/ 0 h 546266"/>
                <a:gd name="connsiteX1" fmla="*/ 14561 w 305507"/>
                <a:gd name="connsiteY1" fmla="*/ 540328 h 546266"/>
                <a:gd name="connsiteX2" fmla="*/ 305507 w 305507"/>
                <a:gd name="connsiteY2" fmla="*/ 546266 h 546266"/>
                <a:gd name="connsiteX3" fmla="*/ 79875 w 305507"/>
                <a:gd name="connsiteY3" fmla="*/ 0 h 546266"/>
                <a:gd name="connsiteX0" fmla="*/ 86136 w 311768"/>
                <a:gd name="connsiteY0" fmla="*/ 0 h 546266"/>
                <a:gd name="connsiteX1" fmla="*/ 20822 w 311768"/>
                <a:gd name="connsiteY1" fmla="*/ 540328 h 546266"/>
                <a:gd name="connsiteX2" fmla="*/ 311768 w 311768"/>
                <a:gd name="connsiteY2" fmla="*/ 546266 h 546266"/>
                <a:gd name="connsiteX3" fmla="*/ 86136 w 311768"/>
                <a:gd name="connsiteY3" fmla="*/ 0 h 546266"/>
                <a:gd name="connsiteX0" fmla="*/ 90558 w 316190"/>
                <a:gd name="connsiteY0" fmla="*/ 0 h 546266"/>
                <a:gd name="connsiteX1" fmla="*/ 25244 w 316190"/>
                <a:gd name="connsiteY1" fmla="*/ 540328 h 546266"/>
                <a:gd name="connsiteX2" fmla="*/ 316190 w 316190"/>
                <a:gd name="connsiteY2" fmla="*/ 546266 h 546266"/>
                <a:gd name="connsiteX3" fmla="*/ 90558 w 316190"/>
                <a:gd name="connsiteY3" fmla="*/ 0 h 546266"/>
                <a:gd name="connsiteX0" fmla="*/ 72656 w 298288"/>
                <a:gd name="connsiteY0" fmla="*/ 0 h 546266"/>
                <a:gd name="connsiteX1" fmla="*/ 7342 w 298288"/>
                <a:gd name="connsiteY1" fmla="*/ 540328 h 546266"/>
                <a:gd name="connsiteX2" fmla="*/ 298288 w 298288"/>
                <a:gd name="connsiteY2" fmla="*/ 546266 h 546266"/>
                <a:gd name="connsiteX3" fmla="*/ 72656 w 298288"/>
                <a:gd name="connsiteY3" fmla="*/ 0 h 546266"/>
                <a:gd name="connsiteX0" fmla="*/ 72656 w 298288"/>
                <a:gd name="connsiteY0" fmla="*/ 0 h 546266"/>
                <a:gd name="connsiteX1" fmla="*/ 7342 w 298288"/>
                <a:gd name="connsiteY1" fmla="*/ 540328 h 546266"/>
                <a:gd name="connsiteX2" fmla="*/ 298288 w 298288"/>
                <a:gd name="connsiteY2" fmla="*/ 546266 h 546266"/>
                <a:gd name="connsiteX3" fmla="*/ 72656 w 298288"/>
                <a:gd name="connsiteY3" fmla="*/ 0 h 546266"/>
                <a:gd name="connsiteX0" fmla="*/ 98413 w 294357"/>
                <a:gd name="connsiteY0" fmla="*/ 0 h 469077"/>
                <a:gd name="connsiteX1" fmla="*/ 3411 w 294357"/>
                <a:gd name="connsiteY1" fmla="*/ 463139 h 469077"/>
                <a:gd name="connsiteX2" fmla="*/ 294357 w 294357"/>
                <a:gd name="connsiteY2" fmla="*/ 469077 h 469077"/>
                <a:gd name="connsiteX3" fmla="*/ 98413 w 294357"/>
                <a:gd name="connsiteY3" fmla="*/ 0 h 469077"/>
                <a:gd name="connsiteX0" fmla="*/ 97100 w 293044"/>
                <a:gd name="connsiteY0" fmla="*/ 0 h 469077"/>
                <a:gd name="connsiteX1" fmla="*/ 2098 w 293044"/>
                <a:gd name="connsiteY1" fmla="*/ 463139 h 469077"/>
                <a:gd name="connsiteX2" fmla="*/ 293044 w 293044"/>
                <a:gd name="connsiteY2" fmla="*/ 469077 h 469077"/>
                <a:gd name="connsiteX3" fmla="*/ 97100 w 293044"/>
                <a:gd name="connsiteY3" fmla="*/ 0 h 469077"/>
                <a:gd name="connsiteX0" fmla="*/ 74381 w 294075"/>
                <a:gd name="connsiteY0" fmla="*/ 0 h 504703"/>
                <a:gd name="connsiteX1" fmla="*/ 3129 w 294075"/>
                <a:gd name="connsiteY1" fmla="*/ 498765 h 504703"/>
                <a:gd name="connsiteX2" fmla="*/ 294075 w 294075"/>
                <a:gd name="connsiteY2" fmla="*/ 504703 h 504703"/>
                <a:gd name="connsiteX3" fmla="*/ 74381 w 294075"/>
                <a:gd name="connsiteY3" fmla="*/ 0 h 504703"/>
                <a:gd name="connsiteX0" fmla="*/ 73214 w 292908"/>
                <a:gd name="connsiteY0" fmla="*/ 0 h 504703"/>
                <a:gd name="connsiteX1" fmla="*/ 1962 w 292908"/>
                <a:gd name="connsiteY1" fmla="*/ 498765 h 504703"/>
                <a:gd name="connsiteX2" fmla="*/ 292908 w 292908"/>
                <a:gd name="connsiteY2" fmla="*/ 504703 h 504703"/>
                <a:gd name="connsiteX3" fmla="*/ 73214 w 292908"/>
                <a:gd name="connsiteY3" fmla="*/ 0 h 504703"/>
                <a:gd name="connsiteX0" fmla="*/ 71252 w 290946"/>
                <a:gd name="connsiteY0" fmla="*/ 0 h 504703"/>
                <a:gd name="connsiteX1" fmla="*/ 0 w 290946"/>
                <a:gd name="connsiteY1" fmla="*/ 498765 h 504703"/>
                <a:gd name="connsiteX2" fmla="*/ 290946 w 290946"/>
                <a:gd name="connsiteY2" fmla="*/ 504703 h 504703"/>
                <a:gd name="connsiteX3" fmla="*/ 71252 w 290946"/>
                <a:gd name="connsiteY3" fmla="*/ 0 h 504703"/>
                <a:gd name="connsiteX0" fmla="*/ 80777 w 300471"/>
                <a:gd name="connsiteY0" fmla="*/ 0 h 504703"/>
                <a:gd name="connsiteX1" fmla="*/ 0 w 300471"/>
                <a:gd name="connsiteY1" fmla="*/ 498765 h 504703"/>
                <a:gd name="connsiteX2" fmla="*/ 300471 w 300471"/>
                <a:gd name="connsiteY2" fmla="*/ 504703 h 504703"/>
                <a:gd name="connsiteX3" fmla="*/ 80777 w 300471"/>
                <a:gd name="connsiteY3" fmla="*/ 0 h 504703"/>
                <a:gd name="connsiteX0" fmla="*/ 80777 w 300471"/>
                <a:gd name="connsiteY0" fmla="*/ 0 h 504703"/>
                <a:gd name="connsiteX1" fmla="*/ 0 w 300471"/>
                <a:gd name="connsiteY1" fmla="*/ 498765 h 504703"/>
                <a:gd name="connsiteX2" fmla="*/ 300471 w 300471"/>
                <a:gd name="connsiteY2" fmla="*/ 504703 h 504703"/>
                <a:gd name="connsiteX3" fmla="*/ 80777 w 300471"/>
                <a:gd name="connsiteY3" fmla="*/ 0 h 504703"/>
                <a:gd name="connsiteX0" fmla="*/ 80777 w 300471"/>
                <a:gd name="connsiteY0" fmla="*/ 0 h 504703"/>
                <a:gd name="connsiteX1" fmla="*/ 0 w 300471"/>
                <a:gd name="connsiteY1" fmla="*/ 498765 h 504703"/>
                <a:gd name="connsiteX2" fmla="*/ 300471 w 300471"/>
                <a:gd name="connsiteY2" fmla="*/ 504703 h 504703"/>
                <a:gd name="connsiteX3" fmla="*/ 80777 w 300471"/>
                <a:gd name="connsiteY3" fmla="*/ 0 h 504703"/>
                <a:gd name="connsiteX0" fmla="*/ 80777 w 295709"/>
                <a:gd name="connsiteY0" fmla="*/ 0 h 504703"/>
                <a:gd name="connsiteX1" fmla="*/ 0 w 295709"/>
                <a:gd name="connsiteY1" fmla="*/ 498765 h 504703"/>
                <a:gd name="connsiteX2" fmla="*/ 295709 w 295709"/>
                <a:gd name="connsiteY2" fmla="*/ 504703 h 504703"/>
                <a:gd name="connsiteX3" fmla="*/ 80777 w 295709"/>
                <a:gd name="connsiteY3" fmla="*/ 0 h 504703"/>
                <a:gd name="connsiteX0" fmla="*/ 80777 w 295709"/>
                <a:gd name="connsiteY0" fmla="*/ 0 h 504703"/>
                <a:gd name="connsiteX1" fmla="*/ 0 w 295709"/>
                <a:gd name="connsiteY1" fmla="*/ 498765 h 504703"/>
                <a:gd name="connsiteX2" fmla="*/ 295709 w 295709"/>
                <a:gd name="connsiteY2" fmla="*/ 504703 h 504703"/>
                <a:gd name="connsiteX3" fmla="*/ 80777 w 295709"/>
                <a:gd name="connsiteY3" fmla="*/ 0 h 504703"/>
                <a:gd name="connsiteX0" fmla="*/ 80777 w 295709"/>
                <a:gd name="connsiteY0" fmla="*/ 0 h 504703"/>
                <a:gd name="connsiteX1" fmla="*/ 0 w 295709"/>
                <a:gd name="connsiteY1" fmla="*/ 498765 h 504703"/>
                <a:gd name="connsiteX2" fmla="*/ 295709 w 295709"/>
                <a:gd name="connsiteY2" fmla="*/ 504703 h 504703"/>
                <a:gd name="connsiteX3" fmla="*/ 80777 w 295709"/>
                <a:gd name="connsiteY3" fmla="*/ 0 h 504703"/>
                <a:gd name="connsiteX0" fmla="*/ 83158 w 298090"/>
                <a:gd name="connsiteY0" fmla="*/ 0 h 508290"/>
                <a:gd name="connsiteX1" fmla="*/ 0 w 298090"/>
                <a:gd name="connsiteY1" fmla="*/ 508290 h 508290"/>
                <a:gd name="connsiteX2" fmla="*/ 298090 w 298090"/>
                <a:gd name="connsiteY2" fmla="*/ 504703 h 508290"/>
                <a:gd name="connsiteX3" fmla="*/ 83158 w 298090"/>
                <a:gd name="connsiteY3" fmla="*/ 0 h 508290"/>
                <a:gd name="connsiteX0" fmla="*/ 83158 w 302852"/>
                <a:gd name="connsiteY0" fmla="*/ 0 h 511846"/>
                <a:gd name="connsiteX1" fmla="*/ 0 w 302852"/>
                <a:gd name="connsiteY1" fmla="*/ 508290 h 511846"/>
                <a:gd name="connsiteX2" fmla="*/ 302852 w 302852"/>
                <a:gd name="connsiteY2" fmla="*/ 511846 h 511846"/>
                <a:gd name="connsiteX3" fmla="*/ 83158 w 302852"/>
                <a:gd name="connsiteY3" fmla="*/ 0 h 511846"/>
                <a:gd name="connsiteX0" fmla="*/ 102208 w 302852"/>
                <a:gd name="connsiteY0" fmla="*/ 0 h 511846"/>
                <a:gd name="connsiteX1" fmla="*/ 0 w 302852"/>
                <a:gd name="connsiteY1" fmla="*/ 508290 h 511846"/>
                <a:gd name="connsiteX2" fmla="*/ 302852 w 302852"/>
                <a:gd name="connsiteY2" fmla="*/ 511846 h 511846"/>
                <a:gd name="connsiteX3" fmla="*/ 102208 w 302852"/>
                <a:gd name="connsiteY3" fmla="*/ 0 h 511846"/>
                <a:gd name="connsiteX0" fmla="*/ 102208 w 302852"/>
                <a:gd name="connsiteY0" fmla="*/ 0 h 511846"/>
                <a:gd name="connsiteX1" fmla="*/ 0 w 302852"/>
                <a:gd name="connsiteY1" fmla="*/ 508290 h 511846"/>
                <a:gd name="connsiteX2" fmla="*/ 302852 w 302852"/>
                <a:gd name="connsiteY2" fmla="*/ 511846 h 511846"/>
                <a:gd name="connsiteX3" fmla="*/ 102208 w 302852"/>
                <a:gd name="connsiteY3" fmla="*/ 0 h 511846"/>
                <a:gd name="connsiteX0" fmla="*/ 102208 w 302852"/>
                <a:gd name="connsiteY0" fmla="*/ 0 h 511846"/>
                <a:gd name="connsiteX1" fmla="*/ 0 w 302852"/>
                <a:gd name="connsiteY1" fmla="*/ 508290 h 511846"/>
                <a:gd name="connsiteX2" fmla="*/ 302852 w 302852"/>
                <a:gd name="connsiteY2" fmla="*/ 511846 h 511846"/>
                <a:gd name="connsiteX3" fmla="*/ 102208 w 302852"/>
                <a:gd name="connsiteY3" fmla="*/ 0 h 511846"/>
                <a:gd name="connsiteX0" fmla="*/ 109443 w 302852"/>
                <a:gd name="connsiteY0" fmla="*/ 0 h 511846"/>
                <a:gd name="connsiteX1" fmla="*/ 0 w 302852"/>
                <a:gd name="connsiteY1" fmla="*/ 508290 h 511846"/>
                <a:gd name="connsiteX2" fmla="*/ 302852 w 302852"/>
                <a:gd name="connsiteY2" fmla="*/ 511846 h 511846"/>
                <a:gd name="connsiteX3" fmla="*/ 109443 w 302852"/>
                <a:gd name="connsiteY3" fmla="*/ 0 h 511846"/>
                <a:gd name="connsiteX0" fmla="*/ 109443 w 296571"/>
                <a:gd name="connsiteY0" fmla="*/ 0 h 511846"/>
                <a:gd name="connsiteX1" fmla="*/ 0 w 296571"/>
                <a:gd name="connsiteY1" fmla="*/ 508290 h 511846"/>
                <a:gd name="connsiteX2" fmla="*/ 296571 w 296571"/>
                <a:gd name="connsiteY2" fmla="*/ 511846 h 511846"/>
                <a:gd name="connsiteX3" fmla="*/ 109443 w 296571"/>
                <a:gd name="connsiteY3" fmla="*/ 0 h 511846"/>
                <a:gd name="connsiteX0" fmla="*/ 109443 w 296571"/>
                <a:gd name="connsiteY0" fmla="*/ 0 h 511846"/>
                <a:gd name="connsiteX1" fmla="*/ 0 w 296571"/>
                <a:gd name="connsiteY1" fmla="*/ 508290 h 511846"/>
                <a:gd name="connsiteX2" fmla="*/ 296571 w 296571"/>
                <a:gd name="connsiteY2" fmla="*/ 511846 h 511846"/>
                <a:gd name="connsiteX3" fmla="*/ 109443 w 296571"/>
                <a:gd name="connsiteY3" fmla="*/ 0 h 51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571" h="511846">
                  <a:moveTo>
                    <a:pt x="109443" y="0"/>
                  </a:moveTo>
                  <a:cubicBezTo>
                    <a:pt x="159108" y="251021"/>
                    <a:pt x="7516" y="353169"/>
                    <a:pt x="0" y="508290"/>
                  </a:cubicBezTo>
                  <a:lnTo>
                    <a:pt x="296571" y="511846"/>
                  </a:lnTo>
                  <a:cubicBezTo>
                    <a:pt x="294705" y="373243"/>
                    <a:pt x="260792" y="217684"/>
                    <a:pt x="109443" y="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30000"/>
                  </a:schemeClr>
                </a:gs>
                <a:gs pos="65000">
                  <a:schemeClr val="accent3">
                    <a:lumMod val="90000"/>
                  </a:schemeClr>
                </a:gs>
                <a:gs pos="100000">
                  <a:schemeClr val="accent3">
                    <a:lumMod val="9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16" name="Freeform 65">
              <a:extLst>
                <a:ext uri="{FF2B5EF4-FFF2-40B4-BE49-F238E27FC236}">
                  <a16:creationId xmlns:a16="http://schemas.microsoft.com/office/drawing/2014/main" xmlns="" id="{EB103E14-8E84-477F-BE1D-6388FEF64999}"/>
                </a:ext>
              </a:extLst>
            </p:cNvPr>
            <p:cNvSpPr/>
            <p:nvPr/>
          </p:nvSpPr>
          <p:spPr>
            <a:xfrm>
              <a:off x="3687015" y="3037007"/>
              <a:ext cx="518563" cy="537633"/>
            </a:xfrm>
            <a:custGeom>
              <a:avLst/>
              <a:gdLst>
                <a:gd name="connsiteX0" fmla="*/ 0 w 338447"/>
                <a:gd name="connsiteY0" fmla="*/ 498764 h 540328"/>
                <a:gd name="connsiteX1" fmla="*/ 338447 w 338447"/>
                <a:gd name="connsiteY1" fmla="*/ 0 h 540328"/>
                <a:gd name="connsiteX2" fmla="*/ 296883 w 338447"/>
                <a:gd name="connsiteY2" fmla="*/ 540328 h 540328"/>
                <a:gd name="connsiteX3" fmla="*/ 0 w 338447"/>
                <a:gd name="connsiteY3" fmla="*/ 498764 h 540328"/>
                <a:gd name="connsiteX0" fmla="*/ 0 w 332510"/>
                <a:gd name="connsiteY0" fmla="*/ 617517 h 617517"/>
                <a:gd name="connsiteX1" fmla="*/ 332510 w 332510"/>
                <a:gd name="connsiteY1" fmla="*/ 0 h 617517"/>
                <a:gd name="connsiteX2" fmla="*/ 290946 w 332510"/>
                <a:gd name="connsiteY2" fmla="*/ 540328 h 617517"/>
                <a:gd name="connsiteX3" fmla="*/ 0 w 332510"/>
                <a:gd name="connsiteY3" fmla="*/ 617517 h 617517"/>
                <a:gd name="connsiteX0" fmla="*/ 0 w 332510"/>
                <a:gd name="connsiteY0" fmla="*/ 587828 h 587828"/>
                <a:gd name="connsiteX1" fmla="*/ 332510 w 332510"/>
                <a:gd name="connsiteY1" fmla="*/ 0 h 587828"/>
                <a:gd name="connsiteX2" fmla="*/ 290946 w 332510"/>
                <a:gd name="connsiteY2" fmla="*/ 540328 h 587828"/>
                <a:gd name="connsiteX3" fmla="*/ 0 w 332510"/>
                <a:gd name="connsiteY3" fmla="*/ 587828 h 587828"/>
                <a:gd name="connsiteX0" fmla="*/ 0 w 338448"/>
                <a:gd name="connsiteY0" fmla="*/ 593766 h 593766"/>
                <a:gd name="connsiteX1" fmla="*/ 338448 w 338448"/>
                <a:gd name="connsiteY1" fmla="*/ 0 h 593766"/>
                <a:gd name="connsiteX2" fmla="*/ 290946 w 338448"/>
                <a:gd name="connsiteY2" fmla="*/ 546266 h 593766"/>
                <a:gd name="connsiteX3" fmla="*/ 0 w 338448"/>
                <a:gd name="connsiteY3" fmla="*/ 593766 h 593766"/>
                <a:gd name="connsiteX0" fmla="*/ 0 w 338448"/>
                <a:gd name="connsiteY0" fmla="*/ 593766 h 593766"/>
                <a:gd name="connsiteX1" fmla="*/ 338448 w 338448"/>
                <a:gd name="connsiteY1" fmla="*/ 0 h 593766"/>
                <a:gd name="connsiteX2" fmla="*/ 290946 w 338448"/>
                <a:gd name="connsiteY2" fmla="*/ 546266 h 593766"/>
                <a:gd name="connsiteX3" fmla="*/ 0 w 338448"/>
                <a:gd name="connsiteY3" fmla="*/ 593766 h 593766"/>
                <a:gd name="connsiteX0" fmla="*/ 0 w 338448"/>
                <a:gd name="connsiteY0" fmla="*/ 593766 h 593766"/>
                <a:gd name="connsiteX1" fmla="*/ 338448 w 338448"/>
                <a:gd name="connsiteY1" fmla="*/ 0 h 593766"/>
                <a:gd name="connsiteX2" fmla="*/ 290946 w 338448"/>
                <a:gd name="connsiteY2" fmla="*/ 546266 h 593766"/>
                <a:gd name="connsiteX3" fmla="*/ 0 w 338448"/>
                <a:gd name="connsiteY3" fmla="*/ 593766 h 593766"/>
                <a:gd name="connsiteX0" fmla="*/ 0 w 338448"/>
                <a:gd name="connsiteY0" fmla="*/ 593766 h 593766"/>
                <a:gd name="connsiteX1" fmla="*/ 338448 w 338448"/>
                <a:gd name="connsiteY1" fmla="*/ 0 h 593766"/>
                <a:gd name="connsiteX2" fmla="*/ 290946 w 338448"/>
                <a:gd name="connsiteY2" fmla="*/ 546266 h 593766"/>
                <a:gd name="connsiteX3" fmla="*/ 0 w 338448"/>
                <a:gd name="connsiteY3" fmla="*/ 593766 h 593766"/>
                <a:gd name="connsiteX0" fmla="*/ 0 w 338448"/>
                <a:gd name="connsiteY0" fmla="*/ 593766 h 593766"/>
                <a:gd name="connsiteX1" fmla="*/ 338448 w 338448"/>
                <a:gd name="connsiteY1" fmla="*/ 0 h 593766"/>
                <a:gd name="connsiteX2" fmla="*/ 290946 w 338448"/>
                <a:gd name="connsiteY2" fmla="*/ 546266 h 593766"/>
                <a:gd name="connsiteX3" fmla="*/ 0 w 338448"/>
                <a:gd name="connsiteY3" fmla="*/ 593766 h 593766"/>
                <a:gd name="connsiteX0" fmla="*/ 0 w 380011"/>
                <a:gd name="connsiteY0" fmla="*/ 492825 h 492825"/>
                <a:gd name="connsiteX1" fmla="*/ 380011 w 380011"/>
                <a:gd name="connsiteY1" fmla="*/ 0 h 492825"/>
                <a:gd name="connsiteX2" fmla="*/ 290946 w 380011"/>
                <a:gd name="connsiteY2" fmla="*/ 445325 h 492825"/>
                <a:gd name="connsiteX3" fmla="*/ 0 w 380011"/>
                <a:gd name="connsiteY3" fmla="*/ 492825 h 492825"/>
                <a:gd name="connsiteX0" fmla="*/ 0 w 380011"/>
                <a:gd name="connsiteY0" fmla="*/ 492825 h 492825"/>
                <a:gd name="connsiteX1" fmla="*/ 380011 w 380011"/>
                <a:gd name="connsiteY1" fmla="*/ 0 h 492825"/>
                <a:gd name="connsiteX2" fmla="*/ 290946 w 380011"/>
                <a:gd name="connsiteY2" fmla="*/ 445325 h 492825"/>
                <a:gd name="connsiteX3" fmla="*/ 0 w 380011"/>
                <a:gd name="connsiteY3" fmla="*/ 492825 h 492825"/>
                <a:gd name="connsiteX0" fmla="*/ 0 w 380011"/>
                <a:gd name="connsiteY0" fmla="*/ 492825 h 492825"/>
                <a:gd name="connsiteX1" fmla="*/ 380011 w 380011"/>
                <a:gd name="connsiteY1" fmla="*/ 0 h 492825"/>
                <a:gd name="connsiteX2" fmla="*/ 290946 w 380011"/>
                <a:gd name="connsiteY2" fmla="*/ 445325 h 492825"/>
                <a:gd name="connsiteX3" fmla="*/ 0 w 380011"/>
                <a:gd name="connsiteY3" fmla="*/ 492825 h 492825"/>
                <a:gd name="connsiteX0" fmla="*/ 0 w 380011"/>
                <a:gd name="connsiteY0" fmla="*/ 492825 h 492825"/>
                <a:gd name="connsiteX1" fmla="*/ 380011 w 380011"/>
                <a:gd name="connsiteY1" fmla="*/ 0 h 492825"/>
                <a:gd name="connsiteX2" fmla="*/ 290946 w 380011"/>
                <a:gd name="connsiteY2" fmla="*/ 445325 h 492825"/>
                <a:gd name="connsiteX3" fmla="*/ 0 w 380011"/>
                <a:gd name="connsiteY3" fmla="*/ 492825 h 492825"/>
                <a:gd name="connsiteX0" fmla="*/ 0 w 380011"/>
                <a:gd name="connsiteY0" fmla="*/ 492825 h 492825"/>
                <a:gd name="connsiteX1" fmla="*/ 380011 w 380011"/>
                <a:gd name="connsiteY1" fmla="*/ 0 h 492825"/>
                <a:gd name="connsiteX2" fmla="*/ 290946 w 380011"/>
                <a:gd name="connsiteY2" fmla="*/ 445325 h 492825"/>
                <a:gd name="connsiteX3" fmla="*/ 0 w 380011"/>
                <a:gd name="connsiteY3" fmla="*/ 492825 h 492825"/>
                <a:gd name="connsiteX0" fmla="*/ 0 w 391886"/>
                <a:gd name="connsiteY0" fmla="*/ 504700 h 504700"/>
                <a:gd name="connsiteX1" fmla="*/ 391886 w 391886"/>
                <a:gd name="connsiteY1" fmla="*/ 0 h 504700"/>
                <a:gd name="connsiteX2" fmla="*/ 302821 w 391886"/>
                <a:gd name="connsiteY2" fmla="*/ 445325 h 504700"/>
                <a:gd name="connsiteX3" fmla="*/ 0 w 391886"/>
                <a:gd name="connsiteY3" fmla="*/ 504700 h 504700"/>
                <a:gd name="connsiteX0" fmla="*/ 0 w 391886"/>
                <a:gd name="connsiteY0" fmla="*/ 504700 h 504700"/>
                <a:gd name="connsiteX1" fmla="*/ 391886 w 391886"/>
                <a:gd name="connsiteY1" fmla="*/ 0 h 504700"/>
                <a:gd name="connsiteX2" fmla="*/ 295677 w 391886"/>
                <a:gd name="connsiteY2" fmla="*/ 445325 h 504700"/>
                <a:gd name="connsiteX3" fmla="*/ 0 w 391886"/>
                <a:gd name="connsiteY3" fmla="*/ 504700 h 504700"/>
                <a:gd name="connsiteX0" fmla="*/ 0 w 391886"/>
                <a:gd name="connsiteY0" fmla="*/ 504700 h 504700"/>
                <a:gd name="connsiteX1" fmla="*/ 391886 w 391886"/>
                <a:gd name="connsiteY1" fmla="*/ 0 h 504700"/>
                <a:gd name="connsiteX2" fmla="*/ 295677 w 391886"/>
                <a:gd name="connsiteY2" fmla="*/ 445325 h 504700"/>
                <a:gd name="connsiteX3" fmla="*/ 0 w 391886"/>
                <a:gd name="connsiteY3" fmla="*/ 504700 h 504700"/>
                <a:gd name="connsiteX0" fmla="*/ 0 w 384742"/>
                <a:gd name="connsiteY0" fmla="*/ 559469 h 559469"/>
                <a:gd name="connsiteX1" fmla="*/ 384742 w 384742"/>
                <a:gd name="connsiteY1" fmla="*/ 0 h 559469"/>
                <a:gd name="connsiteX2" fmla="*/ 295677 w 384742"/>
                <a:gd name="connsiteY2" fmla="*/ 500094 h 559469"/>
                <a:gd name="connsiteX3" fmla="*/ 0 w 384742"/>
                <a:gd name="connsiteY3" fmla="*/ 559469 h 559469"/>
                <a:gd name="connsiteX0" fmla="*/ 0 w 384742"/>
                <a:gd name="connsiteY0" fmla="*/ 559469 h 559469"/>
                <a:gd name="connsiteX1" fmla="*/ 384742 w 384742"/>
                <a:gd name="connsiteY1" fmla="*/ 0 h 559469"/>
                <a:gd name="connsiteX2" fmla="*/ 295677 w 384742"/>
                <a:gd name="connsiteY2" fmla="*/ 500094 h 559469"/>
                <a:gd name="connsiteX3" fmla="*/ 0 w 384742"/>
                <a:gd name="connsiteY3" fmla="*/ 559469 h 559469"/>
                <a:gd name="connsiteX0" fmla="*/ 0 w 389504"/>
                <a:gd name="connsiteY0" fmla="*/ 540419 h 540419"/>
                <a:gd name="connsiteX1" fmla="*/ 389504 w 389504"/>
                <a:gd name="connsiteY1" fmla="*/ 0 h 540419"/>
                <a:gd name="connsiteX2" fmla="*/ 295677 w 389504"/>
                <a:gd name="connsiteY2" fmla="*/ 481044 h 540419"/>
                <a:gd name="connsiteX3" fmla="*/ 0 w 389504"/>
                <a:gd name="connsiteY3" fmla="*/ 540419 h 540419"/>
                <a:gd name="connsiteX0" fmla="*/ 0 w 389504"/>
                <a:gd name="connsiteY0" fmla="*/ 540419 h 540419"/>
                <a:gd name="connsiteX1" fmla="*/ 389504 w 389504"/>
                <a:gd name="connsiteY1" fmla="*/ 0 h 540419"/>
                <a:gd name="connsiteX2" fmla="*/ 295677 w 389504"/>
                <a:gd name="connsiteY2" fmla="*/ 481044 h 540419"/>
                <a:gd name="connsiteX3" fmla="*/ 0 w 389504"/>
                <a:gd name="connsiteY3" fmla="*/ 540419 h 540419"/>
                <a:gd name="connsiteX0" fmla="*/ 0 w 396648"/>
                <a:gd name="connsiteY0" fmla="*/ 564232 h 564232"/>
                <a:gd name="connsiteX1" fmla="*/ 396648 w 396648"/>
                <a:gd name="connsiteY1" fmla="*/ 0 h 564232"/>
                <a:gd name="connsiteX2" fmla="*/ 295677 w 396648"/>
                <a:gd name="connsiteY2" fmla="*/ 504857 h 564232"/>
                <a:gd name="connsiteX3" fmla="*/ 0 w 396648"/>
                <a:gd name="connsiteY3" fmla="*/ 564232 h 564232"/>
                <a:gd name="connsiteX0" fmla="*/ 0 w 405008"/>
                <a:gd name="connsiteY0" fmla="*/ 564232 h 564232"/>
                <a:gd name="connsiteX1" fmla="*/ 396648 w 405008"/>
                <a:gd name="connsiteY1" fmla="*/ 0 h 564232"/>
                <a:gd name="connsiteX2" fmla="*/ 295677 w 405008"/>
                <a:gd name="connsiteY2" fmla="*/ 504857 h 564232"/>
                <a:gd name="connsiteX3" fmla="*/ 0 w 405008"/>
                <a:gd name="connsiteY3" fmla="*/ 564232 h 564232"/>
                <a:gd name="connsiteX0" fmla="*/ 0 w 405233"/>
                <a:gd name="connsiteY0" fmla="*/ 564232 h 564232"/>
                <a:gd name="connsiteX1" fmla="*/ 396648 w 405233"/>
                <a:gd name="connsiteY1" fmla="*/ 0 h 564232"/>
                <a:gd name="connsiteX2" fmla="*/ 295677 w 405233"/>
                <a:gd name="connsiteY2" fmla="*/ 504857 h 564232"/>
                <a:gd name="connsiteX3" fmla="*/ 0 w 405233"/>
                <a:gd name="connsiteY3" fmla="*/ 564232 h 564232"/>
                <a:gd name="connsiteX0" fmla="*/ 0 w 414413"/>
                <a:gd name="connsiteY0" fmla="*/ 561214 h 561214"/>
                <a:gd name="connsiteX1" fmla="*/ 406294 w 414413"/>
                <a:gd name="connsiteY1" fmla="*/ 0 h 561214"/>
                <a:gd name="connsiteX2" fmla="*/ 295677 w 414413"/>
                <a:gd name="connsiteY2" fmla="*/ 501839 h 561214"/>
                <a:gd name="connsiteX3" fmla="*/ 0 w 414413"/>
                <a:gd name="connsiteY3" fmla="*/ 561214 h 561214"/>
                <a:gd name="connsiteX0" fmla="*/ 0 w 414413"/>
                <a:gd name="connsiteY0" fmla="*/ 529773 h 529773"/>
                <a:gd name="connsiteX1" fmla="*/ 406294 w 414413"/>
                <a:gd name="connsiteY1" fmla="*/ 0 h 529773"/>
                <a:gd name="connsiteX2" fmla="*/ 295677 w 414413"/>
                <a:gd name="connsiteY2" fmla="*/ 501839 h 529773"/>
                <a:gd name="connsiteX3" fmla="*/ 0 w 414413"/>
                <a:gd name="connsiteY3" fmla="*/ 529773 h 529773"/>
                <a:gd name="connsiteX0" fmla="*/ 0 w 414413"/>
                <a:gd name="connsiteY0" fmla="*/ 516673 h 516673"/>
                <a:gd name="connsiteX1" fmla="*/ 406294 w 414413"/>
                <a:gd name="connsiteY1" fmla="*/ 0 h 516673"/>
                <a:gd name="connsiteX2" fmla="*/ 295677 w 414413"/>
                <a:gd name="connsiteY2" fmla="*/ 501839 h 516673"/>
                <a:gd name="connsiteX3" fmla="*/ 0 w 414413"/>
                <a:gd name="connsiteY3" fmla="*/ 516673 h 516673"/>
                <a:gd name="connsiteX0" fmla="*/ 0 w 412319"/>
                <a:gd name="connsiteY0" fmla="*/ 532393 h 532393"/>
                <a:gd name="connsiteX1" fmla="*/ 404200 w 412319"/>
                <a:gd name="connsiteY1" fmla="*/ 0 h 532393"/>
                <a:gd name="connsiteX2" fmla="*/ 293583 w 412319"/>
                <a:gd name="connsiteY2" fmla="*/ 501839 h 532393"/>
                <a:gd name="connsiteX3" fmla="*/ 0 w 412319"/>
                <a:gd name="connsiteY3" fmla="*/ 532393 h 532393"/>
                <a:gd name="connsiteX0" fmla="*/ 0 w 412319"/>
                <a:gd name="connsiteY0" fmla="*/ 537633 h 537633"/>
                <a:gd name="connsiteX1" fmla="*/ 404200 w 412319"/>
                <a:gd name="connsiteY1" fmla="*/ 0 h 537633"/>
                <a:gd name="connsiteX2" fmla="*/ 293583 w 412319"/>
                <a:gd name="connsiteY2" fmla="*/ 501839 h 537633"/>
                <a:gd name="connsiteX3" fmla="*/ 0 w 412319"/>
                <a:gd name="connsiteY3" fmla="*/ 537633 h 537633"/>
                <a:gd name="connsiteX0" fmla="*/ 0 w 412319"/>
                <a:gd name="connsiteY0" fmla="*/ 537633 h 537633"/>
                <a:gd name="connsiteX1" fmla="*/ 404200 w 412319"/>
                <a:gd name="connsiteY1" fmla="*/ 0 h 537633"/>
                <a:gd name="connsiteX2" fmla="*/ 293583 w 412319"/>
                <a:gd name="connsiteY2" fmla="*/ 501839 h 537633"/>
                <a:gd name="connsiteX3" fmla="*/ 0 w 412319"/>
                <a:gd name="connsiteY3" fmla="*/ 537633 h 537633"/>
                <a:gd name="connsiteX0" fmla="*/ 0 w 411866"/>
                <a:gd name="connsiteY0" fmla="*/ 537633 h 537633"/>
                <a:gd name="connsiteX1" fmla="*/ 404200 w 411866"/>
                <a:gd name="connsiteY1" fmla="*/ 0 h 537633"/>
                <a:gd name="connsiteX2" fmla="*/ 283113 w 411866"/>
                <a:gd name="connsiteY2" fmla="*/ 415377 h 537633"/>
                <a:gd name="connsiteX3" fmla="*/ 0 w 411866"/>
                <a:gd name="connsiteY3" fmla="*/ 537633 h 537633"/>
                <a:gd name="connsiteX0" fmla="*/ 0 w 412224"/>
                <a:gd name="connsiteY0" fmla="*/ 537633 h 537633"/>
                <a:gd name="connsiteX1" fmla="*/ 404200 w 412224"/>
                <a:gd name="connsiteY1" fmla="*/ 0 h 537633"/>
                <a:gd name="connsiteX2" fmla="*/ 291489 w 412224"/>
                <a:gd name="connsiteY2" fmla="*/ 499219 h 537633"/>
                <a:gd name="connsiteX3" fmla="*/ 0 w 412224"/>
                <a:gd name="connsiteY3" fmla="*/ 537633 h 537633"/>
                <a:gd name="connsiteX0" fmla="*/ 0 w 412319"/>
                <a:gd name="connsiteY0" fmla="*/ 537633 h 537633"/>
                <a:gd name="connsiteX1" fmla="*/ 404200 w 412319"/>
                <a:gd name="connsiteY1" fmla="*/ 0 h 537633"/>
                <a:gd name="connsiteX2" fmla="*/ 293583 w 412319"/>
                <a:gd name="connsiteY2" fmla="*/ 507079 h 537633"/>
                <a:gd name="connsiteX3" fmla="*/ 0 w 412319"/>
                <a:gd name="connsiteY3" fmla="*/ 537633 h 537633"/>
                <a:gd name="connsiteX0" fmla="*/ 0 w 412319"/>
                <a:gd name="connsiteY0" fmla="*/ 537633 h 537633"/>
                <a:gd name="connsiteX1" fmla="*/ 404200 w 412319"/>
                <a:gd name="connsiteY1" fmla="*/ 0 h 537633"/>
                <a:gd name="connsiteX2" fmla="*/ 293583 w 412319"/>
                <a:gd name="connsiteY2" fmla="*/ 507079 h 537633"/>
                <a:gd name="connsiteX3" fmla="*/ 0 w 412319"/>
                <a:gd name="connsiteY3" fmla="*/ 537633 h 537633"/>
                <a:gd name="connsiteX0" fmla="*/ 0 w 414413"/>
                <a:gd name="connsiteY0" fmla="*/ 537633 h 537633"/>
                <a:gd name="connsiteX1" fmla="*/ 406294 w 414413"/>
                <a:gd name="connsiteY1" fmla="*/ 0 h 537633"/>
                <a:gd name="connsiteX2" fmla="*/ 295677 w 414413"/>
                <a:gd name="connsiteY2" fmla="*/ 507079 h 537633"/>
                <a:gd name="connsiteX3" fmla="*/ 0 w 414413"/>
                <a:gd name="connsiteY3" fmla="*/ 537633 h 537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413" h="537633">
                  <a:moveTo>
                    <a:pt x="0" y="537633"/>
                  </a:moveTo>
                  <a:cubicBezTo>
                    <a:pt x="1" y="311605"/>
                    <a:pt x="262862" y="287234"/>
                    <a:pt x="406294" y="0"/>
                  </a:cubicBezTo>
                  <a:cubicBezTo>
                    <a:pt x="450022" y="243815"/>
                    <a:pt x="303223" y="304734"/>
                    <a:pt x="295677" y="507079"/>
                  </a:cubicBezTo>
                  <a:lnTo>
                    <a:pt x="0" y="537633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30000"/>
                  </a:schemeClr>
                </a:gs>
                <a:gs pos="65000">
                  <a:schemeClr val="accent4"/>
                </a:gs>
                <a:gs pos="100000">
                  <a:schemeClr val="accent4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17" name="Freeform 34">
              <a:extLst>
                <a:ext uri="{FF2B5EF4-FFF2-40B4-BE49-F238E27FC236}">
                  <a16:creationId xmlns:a16="http://schemas.microsoft.com/office/drawing/2014/main" xmlns="" id="{0EAFB57D-F470-47D1-AFEA-B736960AB817}"/>
                </a:ext>
              </a:extLst>
            </p:cNvPr>
            <p:cNvSpPr/>
            <p:nvPr/>
          </p:nvSpPr>
          <p:spPr>
            <a:xfrm>
              <a:off x="3924127" y="2759347"/>
              <a:ext cx="872924" cy="769532"/>
            </a:xfrm>
            <a:custGeom>
              <a:avLst/>
              <a:gdLst>
                <a:gd name="connsiteX0" fmla="*/ 944736 w 944736"/>
                <a:gd name="connsiteY0" fmla="*/ 910067 h 914400"/>
                <a:gd name="connsiteX1" fmla="*/ 654381 w 944736"/>
                <a:gd name="connsiteY1" fmla="*/ 914400 h 914400"/>
                <a:gd name="connsiteX2" fmla="*/ 0 w 944736"/>
                <a:gd name="connsiteY2" fmla="*/ 0 h 914400"/>
                <a:gd name="connsiteX3" fmla="*/ 944736 w 944736"/>
                <a:gd name="connsiteY3" fmla="*/ 910067 h 914400"/>
                <a:gd name="connsiteX0" fmla="*/ 944736 w 944736"/>
                <a:gd name="connsiteY0" fmla="*/ 910067 h 914400"/>
                <a:gd name="connsiteX1" fmla="*/ 654381 w 944736"/>
                <a:gd name="connsiteY1" fmla="*/ 914400 h 914400"/>
                <a:gd name="connsiteX2" fmla="*/ 0 w 944736"/>
                <a:gd name="connsiteY2" fmla="*/ 0 h 914400"/>
                <a:gd name="connsiteX3" fmla="*/ 944736 w 944736"/>
                <a:gd name="connsiteY3" fmla="*/ 910067 h 914400"/>
                <a:gd name="connsiteX0" fmla="*/ 944736 w 944736"/>
                <a:gd name="connsiteY0" fmla="*/ 910067 h 914400"/>
                <a:gd name="connsiteX1" fmla="*/ 654381 w 944736"/>
                <a:gd name="connsiteY1" fmla="*/ 914400 h 914400"/>
                <a:gd name="connsiteX2" fmla="*/ 0 w 944736"/>
                <a:gd name="connsiteY2" fmla="*/ 0 h 914400"/>
                <a:gd name="connsiteX3" fmla="*/ 944736 w 944736"/>
                <a:gd name="connsiteY3" fmla="*/ 910067 h 914400"/>
                <a:gd name="connsiteX0" fmla="*/ 944736 w 944736"/>
                <a:gd name="connsiteY0" fmla="*/ 910067 h 914400"/>
                <a:gd name="connsiteX1" fmla="*/ 654381 w 944736"/>
                <a:gd name="connsiteY1" fmla="*/ 914400 h 914400"/>
                <a:gd name="connsiteX2" fmla="*/ 0 w 944736"/>
                <a:gd name="connsiteY2" fmla="*/ 0 h 914400"/>
                <a:gd name="connsiteX3" fmla="*/ 944736 w 944736"/>
                <a:gd name="connsiteY3" fmla="*/ 910067 h 914400"/>
                <a:gd name="connsiteX0" fmla="*/ 944736 w 944736"/>
                <a:gd name="connsiteY0" fmla="*/ 910067 h 914400"/>
                <a:gd name="connsiteX1" fmla="*/ 654381 w 944736"/>
                <a:gd name="connsiteY1" fmla="*/ 914400 h 914400"/>
                <a:gd name="connsiteX2" fmla="*/ 0 w 944736"/>
                <a:gd name="connsiteY2" fmla="*/ 0 h 914400"/>
                <a:gd name="connsiteX3" fmla="*/ 944736 w 944736"/>
                <a:gd name="connsiteY3" fmla="*/ 910067 h 914400"/>
                <a:gd name="connsiteX0" fmla="*/ 936069 w 936069"/>
                <a:gd name="connsiteY0" fmla="*/ 892732 h 897065"/>
                <a:gd name="connsiteX1" fmla="*/ 645714 w 936069"/>
                <a:gd name="connsiteY1" fmla="*/ 897065 h 897065"/>
                <a:gd name="connsiteX2" fmla="*/ 0 w 936069"/>
                <a:gd name="connsiteY2" fmla="*/ 0 h 897065"/>
                <a:gd name="connsiteX3" fmla="*/ 936069 w 936069"/>
                <a:gd name="connsiteY3" fmla="*/ 892732 h 897065"/>
                <a:gd name="connsiteX0" fmla="*/ 936069 w 936069"/>
                <a:gd name="connsiteY0" fmla="*/ 892732 h 897065"/>
                <a:gd name="connsiteX1" fmla="*/ 645714 w 936069"/>
                <a:gd name="connsiteY1" fmla="*/ 897065 h 897065"/>
                <a:gd name="connsiteX2" fmla="*/ 0 w 936069"/>
                <a:gd name="connsiteY2" fmla="*/ 0 h 897065"/>
                <a:gd name="connsiteX3" fmla="*/ 936069 w 936069"/>
                <a:gd name="connsiteY3" fmla="*/ 892732 h 897065"/>
                <a:gd name="connsiteX0" fmla="*/ 621373 w 621373"/>
                <a:gd name="connsiteY0" fmla="*/ 667101 h 671434"/>
                <a:gd name="connsiteX1" fmla="*/ 331018 w 621373"/>
                <a:gd name="connsiteY1" fmla="*/ 671434 h 671434"/>
                <a:gd name="connsiteX2" fmla="*/ 0 w 621373"/>
                <a:gd name="connsiteY2" fmla="*/ 0 h 671434"/>
                <a:gd name="connsiteX3" fmla="*/ 621373 w 621373"/>
                <a:gd name="connsiteY3" fmla="*/ 667101 h 671434"/>
                <a:gd name="connsiteX0" fmla="*/ 621373 w 621373"/>
                <a:gd name="connsiteY0" fmla="*/ 667101 h 671434"/>
                <a:gd name="connsiteX1" fmla="*/ 331018 w 621373"/>
                <a:gd name="connsiteY1" fmla="*/ 671434 h 671434"/>
                <a:gd name="connsiteX2" fmla="*/ 0 w 621373"/>
                <a:gd name="connsiteY2" fmla="*/ 0 h 671434"/>
                <a:gd name="connsiteX3" fmla="*/ 621373 w 621373"/>
                <a:gd name="connsiteY3" fmla="*/ 667101 h 671434"/>
                <a:gd name="connsiteX0" fmla="*/ 597622 w 597622"/>
                <a:gd name="connsiteY0" fmla="*/ 684914 h 689247"/>
                <a:gd name="connsiteX1" fmla="*/ 307267 w 597622"/>
                <a:gd name="connsiteY1" fmla="*/ 689247 h 689247"/>
                <a:gd name="connsiteX2" fmla="*/ 0 w 597622"/>
                <a:gd name="connsiteY2" fmla="*/ 0 h 689247"/>
                <a:gd name="connsiteX3" fmla="*/ 597622 w 597622"/>
                <a:gd name="connsiteY3" fmla="*/ 684914 h 689247"/>
                <a:gd name="connsiteX0" fmla="*/ 597622 w 597622"/>
                <a:gd name="connsiteY0" fmla="*/ 684914 h 689247"/>
                <a:gd name="connsiteX1" fmla="*/ 307267 w 597622"/>
                <a:gd name="connsiteY1" fmla="*/ 689247 h 689247"/>
                <a:gd name="connsiteX2" fmla="*/ 0 w 597622"/>
                <a:gd name="connsiteY2" fmla="*/ 0 h 689247"/>
                <a:gd name="connsiteX3" fmla="*/ 597622 w 597622"/>
                <a:gd name="connsiteY3" fmla="*/ 684914 h 689247"/>
                <a:gd name="connsiteX0" fmla="*/ 597622 w 597622"/>
                <a:gd name="connsiteY0" fmla="*/ 684914 h 689247"/>
                <a:gd name="connsiteX1" fmla="*/ 307267 w 597622"/>
                <a:gd name="connsiteY1" fmla="*/ 689247 h 689247"/>
                <a:gd name="connsiteX2" fmla="*/ 0 w 597622"/>
                <a:gd name="connsiteY2" fmla="*/ 0 h 689247"/>
                <a:gd name="connsiteX3" fmla="*/ 597622 w 597622"/>
                <a:gd name="connsiteY3" fmla="*/ 684914 h 689247"/>
                <a:gd name="connsiteX0" fmla="*/ 597622 w 597622"/>
                <a:gd name="connsiteY0" fmla="*/ 684914 h 689247"/>
                <a:gd name="connsiteX1" fmla="*/ 307267 w 597622"/>
                <a:gd name="connsiteY1" fmla="*/ 689247 h 689247"/>
                <a:gd name="connsiteX2" fmla="*/ 0 w 597622"/>
                <a:gd name="connsiteY2" fmla="*/ 0 h 689247"/>
                <a:gd name="connsiteX3" fmla="*/ 597622 w 597622"/>
                <a:gd name="connsiteY3" fmla="*/ 684914 h 689247"/>
                <a:gd name="connsiteX0" fmla="*/ 597622 w 597622"/>
                <a:gd name="connsiteY0" fmla="*/ 684914 h 689247"/>
                <a:gd name="connsiteX1" fmla="*/ 307267 w 597622"/>
                <a:gd name="connsiteY1" fmla="*/ 689247 h 689247"/>
                <a:gd name="connsiteX2" fmla="*/ 0 w 597622"/>
                <a:gd name="connsiteY2" fmla="*/ 0 h 689247"/>
                <a:gd name="connsiteX3" fmla="*/ 597622 w 597622"/>
                <a:gd name="connsiteY3" fmla="*/ 684914 h 689247"/>
                <a:gd name="connsiteX0" fmla="*/ 597622 w 597622"/>
                <a:gd name="connsiteY0" fmla="*/ 684914 h 689247"/>
                <a:gd name="connsiteX1" fmla="*/ 307267 w 597622"/>
                <a:gd name="connsiteY1" fmla="*/ 689247 h 689247"/>
                <a:gd name="connsiteX2" fmla="*/ 0 w 597622"/>
                <a:gd name="connsiteY2" fmla="*/ 0 h 689247"/>
                <a:gd name="connsiteX3" fmla="*/ 597622 w 597622"/>
                <a:gd name="connsiteY3" fmla="*/ 684914 h 689247"/>
                <a:gd name="connsiteX0" fmla="*/ 597622 w 597622"/>
                <a:gd name="connsiteY0" fmla="*/ 684914 h 689247"/>
                <a:gd name="connsiteX1" fmla="*/ 307267 w 597622"/>
                <a:gd name="connsiteY1" fmla="*/ 689247 h 689247"/>
                <a:gd name="connsiteX2" fmla="*/ 0 w 597622"/>
                <a:gd name="connsiteY2" fmla="*/ 0 h 689247"/>
                <a:gd name="connsiteX3" fmla="*/ 597622 w 597622"/>
                <a:gd name="connsiteY3" fmla="*/ 684914 h 689247"/>
                <a:gd name="connsiteX0" fmla="*/ 597622 w 597622"/>
                <a:gd name="connsiteY0" fmla="*/ 684914 h 689247"/>
                <a:gd name="connsiteX1" fmla="*/ 307267 w 597622"/>
                <a:gd name="connsiteY1" fmla="*/ 689247 h 689247"/>
                <a:gd name="connsiteX2" fmla="*/ 0 w 597622"/>
                <a:gd name="connsiteY2" fmla="*/ 0 h 689247"/>
                <a:gd name="connsiteX3" fmla="*/ 597622 w 597622"/>
                <a:gd name="connsiteY3" fmla="*/ 684914 h 689247"/>
                <a:gd name="connsiteX0" fmla="*/ 597622 w 597622"/>
                <a:gd name="connsiteY0" fmla="*/ 684914 h 689247"/>
                <a:gd name="connsiteX1" fmla="*/ 307267 w 597622"/>
                <a:gd name="connsiteY1" fmla="*/ 689247 h 689247"/>
                <a:gd name="connsiteX2" fmla="*/ 0 w 597622"/>
                <a:gd name="connsiteY2" fmla="*/ 0 h 689247"/>
                <a:gd name="connsiteX3" fmla="*/ 597622 w 597622"/>
                <a:gd name="connsiteY3" fmla="*/ 684914 h 689247"/>
                <a:gd name="connsiteX0" fmla="*/ 597622 w 597622"/>
                <a:gd name="connsiteY0" fmla="*/ 684914 h 689247"/>
                <a:gd name="connsiteX1" fmla="*/ 307267 w 597622"/>
                <a:gd name="connsiteY1" fmla="*/ 689247 h 689247"/>
                <a:gd name="connsiteX2" fmla="*/ 0 w 597622"/>
                <a:gd name="connsiteY2" fmla="*/ 0 h 689247"/>
                <a:gd name="connsiteX3" fmla="*/ 597622 w 597622"/>
                <a:gd name="connsiteY3" fmla="*/ 684914 h 689247"/>
                <a:gd name="connsiteX0" fmla="*/ 597622 w 597622"/>
                <a:gd name="connsiteY0" fmla="*/ 684914 h 689247"/>
                <a:gd name="connsiteX1" fmla="*/ 307267 w 597622"/>
                <a:gd name="connsiteY1" fmla="*/ 689247 h 689247"/>
                <a:gd name="connsiteX2" fmla="*/ 0 w 597622"/>
                <a:gd name="connsiteY2" fmla="*/ 0 h 689247"/>
                <a:gd name="connsiteX3" fmla="*/ 597622 w 597622"/>
                <a:gd name="connsiteY3" fmla="*/ 684914 h 689247"/>
                <a:gd name="connsiteX0" fmla="*/ 597622 w 597622"/>
                <a:gd name="connsiteY0" fmla="*/ 684914 h 689247"/>
                <a:gd name="connsiteX1" fmla="*/ 307267 w 597622"/>
                <a:gd name="connsiteY1" fmla="*/ 689247 h 689247"/>
                <a:gd name="connsiteX2" fmla="*/ 0 w 597622"/>
                <a:gd name="connsiteY2" fmla="*/ 0 h 689247"/>
                <a:gd name="connsiteX3" fmla="*/ 597622 w 597622"/>
                <a:gd name="connsiteY3" fmla="*/ 684914 h 689247"/>
                <a:gd name="connsiteX0" fmla="*/ 697634 w 697634"/>
                <a:gd name="connsiteY0" fmla="*/ 749208 h 753541"/>
                <a:gd name="connsiteX1" fmla="*/ 407279 w 697634"/>
                <a:gd name="connsiteY1" fmla="*/ 753541 h 753541"/>
                <a:gd name="connsiteX2" fmla="*/ 0 w 697634"/>
                <a:gd name="connsiteY2" fmla="*/ 0 h 753541"/>
                <a:gd name="connsiteX3" fmla="*/ 697634 w 697634"/>
                <a:gd name="connsiteY3" fmla="*/ 749208 h 753541"/>
                <a:gd name="connsiteX0" fmla="*/ 697634 w 697634"/>
                <a:gd name="connsiteY0" fmla="*/ 749208 h 753541"/>
                <a:gd name="connsiteX1" fmla="*/ 407279 w 697634"/>
                <a:gd name="connsiteY1" fmla="*/ 753541 h 753541"/>
                <a:gd name="connsiteX2" fmla="*/ 0 w 697634"/>
                <a:gd name="connsiteY2" fmla="*/ 0 h 753541"/>
                <a:gd name="connsiteX3" fmla="*/ 697634 w 697634"/>
                <a:gd name="connsiteY3" fmla="*/ 749208 h 753541"/>
                <a:gd name="connsiteX0" fmla="*/ 697634 w 697634"/>
                <a:gd name="connsiteY0" fmla="*/ 749208 h 753541"/>
                <a:gd name="connsiteX1" fmla="*/ 407279 w 697634"/>
                <a:gd name="connsiteY1" fmla="*/ 753541 h 753541"/>
                <a:gd name="connsiteX2" fmla="*/ 0 w 697634"/>
                <a:gd name="connsiteY2" fmla="*/ 0 h 753541"/>
                <a:gd name="connsiteX3" fmla="*/ 697634 w 697634"/>
                <a:gd name="connsiteY3" fmla="*/ 749208 h 753541"/>
                <a:gd name="connsiteX0" fmla="*/ 697634 w 697634"/>
                <a:gd name="connsiteY0" fmla="*/ 749208 h 753541"/>
                <a:gd name="connsiteX1" fmla="*/ 407279 w 697634"/>
                <a:gd name="connsiteY1" fmla="*/ 753541 h 753541"/>
                <a:gd name="connsiteX2" fmla="*/ 0 w 697634"/>
                <a:gd name="connsiteY2" fmla="*/ 0 h 753541"/>
                <a:gd name="connsiteX3" fmla="*/ 697634 w 697634"/>
                <a:gd name="connsiteY3" fmla="*/ 749208 h 753541"/>
                <a:gd name="connsiteX0" fmla="*/ 697634 w 697634"/>
                <a:gd name="connsiteY0" fmla="*/ 749208 h 753541"/>
                <a:gd name="connsiteX1" fmla="*/ 407279 w 697634"/>
                <a:gd name="connsiteY1" fmla="*/ 753541 h 753541"/>
                <a:gd name="connsiteX2" fmla="*/ 0 w 697634"/>
                <a:gd name="connsiteY2" fmla="*/ 0 h 753541"/>
                <a:gd name="connsiteX3" fmla="*/ 697634 w 697634"/>
                <a:gd name="connsiteY3" fmla="*/ 749208 h 753541"/>
                <a:gd name="connsiteX0" fmla="*/ 697634 w 697634"/>
                <a:gd name="connsiteY0" fmla="*/ 749208 h 753541"/>
                <a:gd name="connsiteX1" fmla="*/ 407279 w 697634"/>
                <a:gd name="connsiteY1" fmla="*/ 753541 h 753541"/>
                <a:gd name="connsiteX2" fmla="*/ 0 w 697634"/>
                <a:gd name="connsiteY2" fmla="*/ 0 h 753541"/>
                <a:gd name="connsiteX3" fmla="*/ 697634 w 697634"/>
                <a:gd name="connsiteY3" fmla="*/ 749208 h 753541"/>
                <a:gd name="connsiteX0" fmla="*/ 697634 w 697634"/>
                <a:gd name="connsiteY0" fmla="*/ 749208 h 751159"/>
                <a:gd name="connsiteX1" fmla="*/ 400135 w 697634"/>
                <a:gd name="connsiteY1" fmla="*/ 751159 h 751159"/>
                <a:gd name="connsiteX2" fmla="*/ 0 w 697634"/>
                <a:gd name="connsiteY2" fmla="*/ 0 h 751159"/>
                <a:gd name="connsiteX3" fmla="*/ 697634 w 697634"/>
                <a:gd name="connsiteY3" fmla="*/ 749208 h 751159"/>
                <a:gd name="connsiteX0" fmla="*/ 700015 w 700015"/>
                <a:gd name="connsiteY0" fmla="*/ 763496 h 763496"/>
                <a:gd name="connsiteX1" fmla="*/ 400135 w 700015"/>
                <a:gd name="connsiteY1" fmla="*/ 751159 h 763496"/>
                <a:gd name="connsiteX2" fmla="*/ 0 w 700015"/>
                <a:gd name="connsiteY2" fmla="*/ 0 h 763496"/>
                <a:gd name="connsiteX3" fmla="*/ 700015 w 700015"/>
                <a:gd name="connsiteY3" fmla="*/ 763496 h 763496"/>
                <a:gd name="connsiteX0" fmla="*/ 697603 w 697603"/>
                <a:gd name="connsiteY0" fmla="*/ 769532 h 769532"/>
                <a:gd name="connsiteX1" fmla="*/ 397723 w 697603"/>
                <a:gd name="connsiteY1" fmla="*/ 757195 h 769532"/>
                <a:gd name="connsiteX2" fmla="*/ 0 w 697603"/>
                <a:gd name="connsiteY2" fmla="*/ 0 h 769532"/>
                <a:gd name="connsiteX3" fmla="*/ 697603 w 697603"/>
                <a:gd name="connsiteY3" fmla="*/ 769532 h 769532"/>
                <a:gd name="connsiteX0" fmla="*/ 697603 w 697603"/>
                <a:gd name="connsiteY0" fmla="*/ 769532 h 769532"/>
                <a:gd name="connsiteX1" fmla="*/ 397723 w 697603"/>
                <a:gd name="connsiteY1" fmla="*/ 762435 h 769532"/>
                <a:gd name="connsiteX2" fmla="*/ 0 w 697603"/>
                <a:gd name="connsiteY2" fmla="*/ 0 h 769532"/>
                <a:gd name="connsiteX3" fmla="*/ 697603 w 697603"/>
                <a:gd name="connsiteY3" fmla="*/ 769532 h 769532"/>
                <a:gd name="connsiteX0" fmla="*/ 697603 w 697603"/>
                <a:gd name="connsiteY0" fmla="*/ 769532 h 769532"/>
                <a:gd name="connsiteX1" fmla="*/ 397723 w 697603"/>
                <a:gd name="connsiteY1" fmla="*/ 762435 h 769532"/>
                <a:gd name="connsiteX2" fmla="*/ 0 w 697603"/>
                <a:gd name="connsiteY2" fmla="*/ 0 h 769532"/>
                <a:gd name="connsiteX3" fmla="*/ 697603 w 697603"/>
                <a:gd name="connsiteY3" fmla="*/ 769532 h 769532"/>
                <a:gd name="connsiteX0" fmla="*/ 697603 w 697603"/>
                <a:gd name="connsiteY0" fmla="*/ 769532 h 769532"/>
                <a:gd name="connsiteX1" fmla="*/ 397723 w 697603"/>
                <a:gd name="connsiteY1" fmla="*/ 759815 h 769532"/>
                <a:gd name="connsiteX2" fmla="*/ 0 w 697603"/>
                <a:gd name="connsiteY2" fmla="*/ 0 h 769532"/>
                <a:gd name="connsiteX3" fmla="*/ 697603 w 697603"/>
                <a:gd name="connsiteY3" fmla="*/ 769532 h 769532"/>
                <a:gd name="connsiteX0" fmla="*/ 697603 w 697603"/>
                <a:gd name="connsiteY0" fmla="*/ 769532 h 769532"/>
                <a:gd name="connsiteX1" fmla="*/ 397723 w 697603"/>
                <a:gd name="connsiteY1" fmla="*/ 759815 h 769532"/>
                <a:gd name="connsiteX2" fmla="*/ 0 w 697603"/>
                <a:gd name="connsiteY2" fmla="*/ 0 h 769532"/>
                <a:gd name="connsiteX3" fmla="*/ 697603 w 697603"/>
                <a:gd name="connsiteY3" fmla="*/ 769532 h 7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603" h="769532">
                  <a:moveTo>
                    <a:pt x="697603" y="769532"/>
                  </a:moveTo>
                  <a:lnTo>
                    <a:pt x="397723" y="759815"/>
                  </a:lnTo>
                  <a:cubicBezTo>
                    <a:pt x="394664" y="601690"/>
                    <a:pt x="301785" y="317739"/>
                    <a:pt x="0" y="0"/>
                  </a:cubicBezTo>
                  <a:cubicBezTo>
                    <a:pt x="435554" y="314467"/>
                    <a:pt x="689236" y="622966"/>
                    <a:pt x="697603" y="76953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30000"/>
                  </a:schemeClr>
                </a:gs>
                <a:gs pos="64000">
                  <a:schemeClr val="accent2"/>
                </a:gs>
                <a:gs pos="100000">
                  <a:schemeClr val="accent2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18" name="Freeform 33">
              <a:extLst>
                <a:ext uri="{FF2B5EF4-FFF2-40B4-BE49-F238E27FC236}">
                  <a16:creationId xmlns:a16="http://schemas.microsoft.com/office/drawing/2014/main" xmlns="" id="{EF25E55F-5675-4168-9732-F276B071C2D8}"/>
                </a:ext>
              </a:extLst>
            </p:cNvPr>
            <p:cNvSpPr/>
            <p:nvPr/>
          </p:nvSpPr>
          <p:spPr>
            <a:xfrm>
              <a:off x="3712363" y="2635131"/>
              <a:ext cx="1449138" cy="1024946"/>
            </a:xfrm>
            <a:custGeom>
              <a:avLst/>
              <a:gdLst>
                <a:gd name="connsiteX0" fmla="*/ 346230 w 994299"/>
                <a:gd name="connsiteY0" fmla="*/ 88777 h 798990"/>
                <a:gd name="connsiteX1" fmla="*/ 994299 w 994299"/>
                <a:gd name="connsiteY1" fmla="*/ 798990 h 798990"/>
                <a:gd name="connsiteX2" fmla="*/ 719092 w 994299"/>
                <a:gd name="connsiteY2" fmla="*/ 781235 h 798990"/>
                <a:gd name="connsiteX3" fmla="*/ 0 w 994299"/>
                <a:gd name="connsiteY3" fmla="*/ 0 h 798990"/>
                <a:gd name="connsiteX4" fmla="*/ 346230 w 994299"/>
                <a:gd name="connsiteY4" fmla="*/ 88777 h 798990"/>
                <a:gd name="connsiteX0" fmla="*/ 346230 w 994299"/>
                <a:gd name="connsiteY0" fmla="*/ 88777 h 798990"/>
                <a:gd name="connsiteX1" fmla="*/ 994299 w 994299"/>
                <a:gd name="connsiteY1" fmla="*/ 798990 h 798990"/>
                <a:gd name="connsiteX2" fmla="*/ 684423 w 994299"/>
                <a:gd name="connsiteY2" fmla="*/ 763900 h 798990"/>
                <a:gd name="connsiteX3" fmla="*/ 0 w 994299"/>
                <a:gd name="connsiteY3" fmla="*/ 0 h 798990"/>
                <a:gd name="connsiteX4" fmla="*/ 346230 w 994299"/>
                <a:gd name="connsiteY4" fmla="*/ 88777 h 798990"/>
                <a:gd name="connsiteX0" fmla="*/ 346230 w 989965"/>
                <a:gd name="connsiteY0" fmla="*/ 88777 h 781656"/>
                <a:gd name="connsiteX1" fmla="*/ 989965 w 989965"/>
                <a:gd name="connsiteY1" fmla="*/ 781656 h 781656"/>
                <a:gd name="connsiteX2" fmla="*/ 684423 w 989965"/>
                <a:gd name="connsiteY2" fmla="*/ 763900 h 781656"/>
                <a:gd name="connsiteX3" fmla="*/ 0 w 989965"/>
                <a:gd name="connsiteY3" fmla="*/ 0 h 781656"/>
                <a:gd name="connsiteX4" fmla="*/ 346230 w 989965"/>
                <a:gd name="connsiteY4" fmla="*/ 88777 h 781656"/>
                <a:gd name="connsiteX0" fmla="*/ 346230 w 989965"/>
                <a:gd name="connsiteY0" fmla="*/ 88777 h 781656"/>
                <a:gd name="connsiteX1" fmla="*/ 989965 w 989965"/>
                <a:gd name="connsiteY1" fmla="*/ 781656 h 781656"/>
                <a:gd name="connsiteX2" fmla="*/ 684423 w 989965"/>
                <a:gd name="connsiteY2" fmla="*/ 776901 h 781656"/>
                <a:gd name="connsiteX3" fmla="*/ 0 w 989965"/>
                <a:gd name="connsiteY3" fmla="*/ 0 h 781656"/>
                <a:gd name="connsiteX4" fmla="*/ 346230 w 989965"/>
                <a:gd name="connsiteY4" fmla="*/ 88777 h 781656"/>
                <a:gd name="connsiteX0" fmla="*/ 346230 w 976964"/>
                <a:gd name="connsiteY0" fmla="*/ 88777 h 777322"/>
                <a:gd name="connsiteX1" fmla="*/ 976964 w 976964"/>
                <a:gd name="connsiteY1" fmla="*/ 777322 h 777322"/>
                <a:gd name="connsiteX2" fmla="*/ 684423 w 976964"/>
                <a:gd name="connsiteY2" fmla="*/ 776901 h 777322"/>
                <a:gd name="connsiteX3" fmla="*/ 0 w 976964"/>
                <a:gd name="connsiteY3" fmla="*/ 0 h 777322"/>
                <a:gd name="connsiteX4" fmla="*/ 346230 w 976964"/>
                <a:gd name="connsiteY4" fmla="*/ 88777 h 777322"/>
                <a:gd name="connsiteX0" fmla="*/ 372232 w 976964"/>
                <a:gd name="connsiteY0" fmla="*/ 119112 h 777322"/>
                <a:gd name="connsiteX1" fmla="*/ 976964 w 976964"/>
                <a:gd name="connsiteY1" fmla="*/ 777322 h 777322"/>
                <a:gd name="connsiteX2" fmla="*/ 684423 w 976964"/>
                <a:gd name="connsiteY2" fmla="*/ 776901 h 777322"/>
                <a:gd name="connsiteX3" fmla="*/ 0 w 976964"/>
                <a:gd name="connsiteY3" fmla="*/ 0 h 777322"/>
                <a:gd name="connsiteX4" fmla="*/ 372232 w 976964"/>
                <a:gd name="connsiteY4" fmla="*/ 119112 h 777322"/>
                <a:gd name="connsiteX0" fmla="*/ 354897 w 976964"/>
                <a:gd name="connsiteY0" fmla="*/ 106111 h 777322"/>
                <a:gd name="connsiteX1" fmla="*/ 976964 w 976964"/>
                <a:gd name="connsiteY1" fmla="*/ 777322 h 777322"/>
                <a:gd name="connsiteX2" fmla="*/ 684423 w 976964"/>
                <a:gd name="connsiteY2" fmla="*/ 776901 h 777322"/>
                <a:gd name="connsiteX3" fmla="*/ 0 w 976964"/>
                <a:gd name="connsiteY3" fmla="*/ 0 h 777322"/>
                <a:gd name="connsiteX4" fmla="*/ 354897 w 976964"/>
                <a:gd name="connsiteY4" fmla="*/ 106111 h 777322"/>
                <a:gd name="connsiteX0" fmla="*/ 337562 w 976964"/>
                <a:gd name="connsiteY0" fmla="*/ 136446 h 777322"/>
                <a:gd name="connsiteX1" fmla="*/ 976964 w 976964"/>
                <a:gd name="connsiteY1" fmla="*/ 777322 h 777322"/>
                <a:gd name="connsiteX2" fmla="*/ 684423 w 976964"/>
                <a:gd name="connsiteY2" fmla="*/ 776901 h 777322"/>
                <a:gd name="connsiteX3" fmla="*/ 0 w 976964"/>
                <a:gd name="connsiteY3" fmla="*/ 0 h 777322"/>
                <a:gd name="connsiteX4" fmla="*/ 337562 w 976964"/>
                <a:gd name="connsiteY4" fmla="*/ 136446 h 777322"/>
                <a:gd name="connsiteX0" fmla="*/ 454570 w 1093972"/>
                <a:gd name="connsiteY0" fmla="*/ 188449 h 829325"/>
                <a:gd name="connsiteX1" fmla="*/ 1093972 w 1093972"/>
                <a:gd name="connsiteY1" fmla="*/ 829325 h 829325"/>
                <a:gd name="connsiteX2" fmla="*/ 801431 w 1093972"/>
                <a:gd name="connsiteY2" fmla="*/ 828904 h 829325"/>
                <a:gd name="connsiteX3" fmla="*/ 0 w 1093972"/>
                <a:gd name="connsiteY3" fmla="*/ 0 h 829325"/>
                <a:gd name="connsiteX4" fmla="*/ 454570 w 1093972"/>
                <a:gd name="connsiteY4" fmla="*/ 188449 h 829325"/>
                <a:gd name="connsiteX0" fmla="*/ 454570 w 1093972"/>
                <a:gd name="connsiteY0" fmla="*/ 188449 h 829325"/>
                <a:gd name="connsiteX1" fmla="*/ 1093972 w 1093972"/>
                <a:gd name="connsiteY1" fmla="*/ 829325 h 829325"/>
                <a:gd name="connsiteX2" fmla="*/ 801431 w 1093972"/>
                <a:gd name="connsiteY2" fmla="*/ 828904 h 829325"/>
                <a:gd name="connsiteX3" fmla="*/ 0 w 1093972"/>
                <a:gd name="connsiteY3" fmla="*/ 0 h 829325"/>
                <a:gd name="connsiteX4" fmla="*/ 454570 w 1093972"/>
                <a:gd name="connsiteY4" fmla="*/ 188449 h 829325"/>
                <a:gd name="connsiteX0" fmla="*/ 454570 w 1093972"/>
                <a:gd name="connsiteY0" fmla="*/ 188449 h 829325"/>
                <a:gd name="connsiteX1" fmla="*/ 1093972 w 1093972"/>
                <a:gd name="connsiteY1" fmla="*/ 829325 h 829325"/>
                <a:gd name="connsiteX2" fmla="*/ 801431 w 1093972"/>
                <a:gd name="connsiteY2" fmla="*/ 828904 h 829325"/>
                <a:gd name="connsiteX3" fmla="*/ 0 w 1093972"/>
                <a:gd name="connsiteY3" fmla="*/ 0 h 829325"/>
                <a:gd name="connsiteX4" fmla="*/ 454570 w 1093972"/>
                <a:gd name="connsiteY4" fmla="*/ 188449 h 829325"/>
                <a:gd name="connsiteX0" fmla="*/ 441569 w 1093972"/>
                <a:gd name="connsiteY0" fmla="*/ 223119 h 829325"/>
                <a:gd name="connsiteX1" fmla="*/ 1093972 w 1093972"/>
                <a:gd name="connsiteY1" fmla="*/ 829325 h 829325"/>
                <a:gd name="connsiteX2" fmla="*/ 801431 w 1093972"/>
                <a:gd name="connsiteY2" fmla="*/ 828904 h 829325"/>
                <a:gd name="connsiteX3" fmla="*/ 0 w 1093972"/>
                <a:gd name="connsiteY3" fmla="*/ 0 h 829325"/>
                <a:gd name="connsiteX4" fmla="*/ 441569 w 1093972"/>
                <a:gd name="connsiteY4" fmla="*/ 223119 h 829325"/>
                <a:gd name="connsiteX0" fmla="*/ 441569 w 1093972"/>
                <a:gd name="connsiteY0" fmla="*/ 223119 h 829325"/>
                <a:gd name="connsiteX1" fmla="*/ 1093972 w 1093972"/>
                <a:gd name="connsiteY1" fmla="*/ 829325 h 829325"/>
                <a:gd name="connsiteX2" fmla="*/ 801431 w 1093972"/>
                <a:gd name="connsiteY2" fmla="*/ 828904 h 829325"/>
                <a:gd name="connsiteX3" fmla="*/ 0 w 1093972"/>
                <a:gd name="connsiteY3" fmla="*/ 0 h 829325"/>
                <a:gd name="connsiteX4" fmla="*/ 441569 w 1093972"/>
                <a:gd name="connsiteY4" fmla="*/ 223119 h 829325"/>
                <a:gd name="connsiteX0" fmla="*/ 441569 w 1093972"/>
                <a:gd name="connsiteY0" fmla="*/ 223119 h 829325"/>
                <a:gd name="connsiteX1" fmla="*/ 1093972 w 1093972"/>
                <a:gd name="connsiteY1" fmla="*/ 829325 h 829325"/>
                <a:gd name="connsiteX2" fmla="*/ 801431 w 1093972"/>
                <a:gd name="connsiteY2" fmla="*/ 828904 h 829325"/>
                <a:gd name="connsiteX3" fmla="*/ 0 w 1093972"/>
                <a:gd name="connsiteY3" fmla="*/ 0 h 829325"/>
                <a:gd name="connsiteX4" fmla="*/ 441569 w 1093972"/>
                <a:gd name="connsiteY4" fmla="*/ 223119 h 829325"/>
                <a:gd name="connsiteX0" fmla="*/ 441569 w 1093972"/>
                <a:gd name="connsiteY0" fmla="*/ 223119 h 829325"/>
                <a:gd name="connsiteX1" fmla="*/ 1093972 w 1093972"/>
                <a:gd name="connsiteY1" fmla="*/ 829325 h 829325"/>
                <a:gd name="connsiteX2" fmla="*/ 801431 w 1093972"/>
                <a:gd name="connsiteY2" fmla="*/ 828904 h 829325"/>
                <a:gd name="connsiteX3" fmla="*/ 0 w 1093972"/>
                <a:gd name="connsiteY3" fmla="*/ 0 h 829325"/>
                <a:gd name="connsiteX4" fmla="*/ 441569 w 1093972"/>
                <a:gd name="connsiteY4" fmla="*/ 223119 h 829325"/>
                <a:gd name="connsiteX0" fmla="*/ 441569 w 1093972"/>
                <a:gd name="connsiteY0" fmla="*/ 223119 h 963668"/>
                <a:gd name="connsiteX1" fmla="*/ 1093972 w 1093972"/>
                <a:gd name="connsiteY1" fmla="*/ 963668 h 963668"/>
                <a:gd name="connsiteX2" fmla="*/ 801431 w 1093972"/>
                <a:gd name="connsiteY2" fmla="*/ 828904 h 963668"/>
                <a:gd name="connsiteX3" fmla="*/ 0 w 1093972"/>
                <a:gd name="connsiteY3" fmla="*/ 0 h 963668"/>
                <a:gd name="connsiteX4" fmla="*/ 441569 w 1093972"/>
                <a:gd name="connsiteY4" fmla="*/ 223119 h 963668"/>
                <a:gd name="connsiteX0" fmla="*/ 441569 w 1093972"/>
                <a:gd name="connsiteY0" fmla="*/ 223119 h 963668"/>
                <a:gd name="connsiteX1" fmla="*/ 1093972 w 1093972"/>
                <a:gd name="connsiteY1" fmla="*/ 963668 h 963668"/>
                <a:gd name="connsiteX2" fmla="*/ 801431 w 1093972"/>
                <a:gd name="connsiteY2" fmla="*/ 828904 h 963668"/>
                <a:gd name="connsiteX3" fmla="*/ 0 w 1093972"/>
                <a:gd name="connsiteY3" fmla="*/ 0 h 963668"/>
                <a:gd name="connsiteX4" fmla="*/ 441569 w 1093972"/>
                <a:gd name="connsiteY4" fmla="*/ 223119 h 963668"/>
                <a:gd name="connsiteX0" fmla="*/ 441569 w 1093972"/>
                <a:gd name="connsiteY0" fmla="*/ 223119 h 963668"/>
                <a:gd name="connsiteX1" fmla="*/ 1093972 w 1093972"/>
                <a:gd name="connsiteY1" fmla="*/ 963668 h 963668"/>
                <a:gd name="connsiteX2" fmla="*/ 801431 w 1093972"/>
                <a:gd name="connsiteY2" fmla="*/ 828904 h 963668"/>
                <a:gd name="connsiteX3" fmla="*/ 0 w 1093972"/>
                <a:gd name="connsiteY3" fmla="*/ 0 h 963668"/>
                <a:gd name="connsiteX4" fmla="*/ 441569 w 1093972"/>
                <a:gd name="connsiteY4" fmla="*/ 223119 h 963668"/>
                <a:gd name="connsiteX0" fmla="*/ 441569 w 1093972"/>
                <a:gd name="connsiteY0" fmla="*/ 223119 h 963668"/>
                <a:gd name="connsiteX1" fmla="*/ 1093972 w 1093972"/>
                <a:gd name="connsiteY1" fmla="*/ 963668 h 963668"/>
                <a:gd name="connsiteX2" fmla="*/ 801431 w 1093972"/>
                <a:gd name="connsiteY2" fmla="*/ 828904 h 963668"/>
                <a:gd name="connsiteX3" fmla="*/ 0 w 1093972"/>
                <a:gd name="connsiteY3" fmla="*/ 0 h 963668"/>
                <a:gd name="connsiteX4" fmla="*/ 441569 w 1093972"/>
                <a:gd name="connsiteY4" fmla="*/ 223119 h 963668"/>
                <a:gd name="connsiteX0" fmla="*/ 441569 w 1093972"/>
                <a:gd name="connsiteY0" fmla="*/ 223119 h 963668"/>
                <a:gd name="connsiteX1" fmla="*/ 1093972 w 1093972"/>
                <a:gd name="connsiteY1" fmla="*/ 963668 h 963668"/>
                <a:gd name="connsiteX2" fmla="*/ 801431 w 1093972"/>
                <a:gd name="connsiteY2" fmla="*/ 828904 h 963668"/>
                <a:gd name="connsiteX3" fmla="*/ 0 w 1093972"/>
                <a:gd name="connsiteY3" fmla="*/ 0 h 963668"/>
                <a:gd name="connsiteX4" fmla="*/ 441569 w 1093972"/>
                <a:gd name="connsiteY4" fmla="*/ 223119 h 963668"/>
                <a:gd name="connsiteX0" fmla="*/ 458903 w 1111306"/>
                <a:gd name="connsiteY0" fmla="*/ 197118 h 937667"/>
                <a:gd name="connsiteX1" fmla="*/ 1111306 w 1111306"/>
                <a:gd name="connsiteY1" fmla="*/ 937667 h 937667"/>
                <a:gd name="connsiteX2" fmla="*/ 818765 w 1111306"/>
                <a:gd name="connsiteY2" fmla="*/ 802903 h 937667"/>
                <a:gd name="connsiteX3" fmla="*/ 0 w 1111306"/>
                <a:gd name="connsiteY3" fmla="*/ 0 h 937667"/>
                <a:gd name="connsiteX4" fmla="*/ 458903 w 1111306"/>
                <a:gd name="connsiteY4" fmla="*/ 197118 h 937667"/>
                <a:gd name="connsiteX0" fmla="*/ 467571 w 1119974"/>
                <a:gd name="connsiteY0" fmla="*/ 223120 h 963669"/>
                <a:gd name="connsiteX1" fmla="*/ 1119974 w 1119974"/>
                <a:gd name="connsiteY1" fmla="*/ 963669 h 963669"/>
                <a:gd name="connsiteX2" fmla="*/ 827433 w 1119974"/>
                <a:gd name="connsiteY2" fmla="*/ 828905 h 963669"/>
                <a:gd name="connsiteX3" fmla="*/ 0 w 1119974"/>
                <a:gd name="connsiteY3" fmla="*/ 0 h 963669"/>
                <a:gd name="connsiteX4" fmla="*/ 467571 w 1119974"/>
                <a:gd name="connsiteY4" fmla="*/ 223120 h 963669"/>
                <a:gd name="connsiteX0" fmla="*/ 467571 w 1119974"/>
                <a:gd name="connsiteY0" fmla="*/ 223120 h 963669"/>
                <a:gd name="connsiteX1" fmla="*/ 1119974 w 1119974"/>
                <a:gd name="connsiteY1" fmla="*/ 963669 h 963669"/>
                <a:gd name="connsiteX2" fmla="*/ 827433 w 1119974"/>
                <a:gd name="connsiteY2" fmla="*/ 828905 h 963669"/>
                <a:gd name="connsiteX3" fmla="*/ 0 w 1119974"/>
                <a:gd name="connsiteY3" fmla="*/ 0 h 963669"/>
                <a:gd name="connsiteX4" fmla="*/ 467571 w 1119974"/>
                <a:gd name="connsiteY4" fmla="*/ 223120 h 963669"/>
                <a:gd name="connsiteX0" fmla="*/ 515242 w 1167645"/>
                <a:gd name="connsiteY0" fmla="*/ 266457 h 1007006"/>
                <a:gd name="connsiteX1" fmla="*/ 1167645 w 1167645"/>
                <a:gd name="connsiteY1" fmla="*/ 1007006 h 1007006"/>
                <a:gd name="connsiteX2" fmla="*/ 875104 w 1167645"/>
                <a:gd name="connsiteY2" fmla="*/ 872242 h 1007006"/>
                <a:gd name="connsiteX3" fmla="*/ 0 w 1167645"/>
                <a:gd name="connsiteY3" fmla="*/ 0 h 1007006"/>
                <a:gd name="connsiteX4" fmla="*/ 515242 w 1167645"/>
                <a:gd name="connsiteY4" fmla="*/ 266457 h 1007006"/>
                <a:gd name="connsiteX0" fmla="*/ 515242 w 1167645"/>
                <a:gd name="connsiteY0" fmla="*/ 266457 h 1007006"/>
                <a:gd name="connsiteX1" fmla="*/ 1167645 w 1167645"/>
                <a:gd name="connsiteY1" fmla="*/ 1007006 h 1007006"/>
                <a:gd name="connsiteX2" fmla="*/ 875104 w 1167645"/>
                <a:gd name="connsiteY2" fmla="*/ 872242 h 1007006"/>
                <a:gd name="connsiteX3" fmla="*/ 0 w 1167645"/>
                <a:gd name="connsiteY3" fmla="*/ 0 h 1007006"/>
                <a:gd name="connsiteX4" fmla="*/ 515242 w 1167645"/>
                <a:gd name="connsiteY4" fmla="*/ 266457 h 1007006"/>
                <a:gd name="connsiteX0" fmla="*/ 515242 w 1167645"/>
                <a:gd name="connsiteY0" fmla="*/ 266457 h 1007006"/>
                <a:gd name="connsiteX1" fmla="*/ 1167645 w 1167645"/>
                <a:gd name="connsiteY1" fmla="*/ 1007006 h 1007006"/>
                <a:gd name="connsiteX2" fmla="*/ 875104 w 1167645"/>
                <a:gd name="connsiteY2" fmla="*/ 872242 h 1007006"/>
                <a:gd name="connsiteX3" fmla="*/ 0 w 1167645"/>
                <a:gd name="connsiteY3" fmla="*/ 0 h 1007006"/>
                <a:gd name="connsiteX4" fmla="*/ 515242 w 1167645"/>
                <a:gd name="connsiteY4" fmla="*/ 266457 h 1007006"/>
                <a:gd name="connsiteX0" fmla="*/ 0 w 1167645"/>
                <a:gd name="connsiteY0" fmla="*/ 0 h 1007006"/>
                <a:gd name="connsiteX1" fmla="*/ 1167645 w 1167645"/>
                <a:gd name="connsiteY1" fmla="*/ 1007006 h 1007006"/>
                <a:gd name="connsiteX2" fmla="*/ 875104 w 1167645"/>
                <a:gd name="connsiteY2" fmla="*/ 872242 h 1007006"/>
                <a:gd name="connsiteX3" fmla="*/ 0 w 1167645"/>
                <a:gd name="connsiteY3" fmla="*/ 0 h 1007006"/>
                <a:gd name="connsiteX0" fmla="*/ 0 w 1167645"/>
                <a:gd name="connsiteY0" fmla="*/ 0 h 1007006"/>
                <a:gd name="connsiteX1" fmla="*/ 1167645 w 1167645"/>
                <a:gd name="connsiteY1" fmla="*/ 1007006 h 1007006"/>
                <a:gd name="connsiteX2" fmla="*/ 875104 w 1167645"/>
                <a:gd name="connsiteY2" fmla="*/ 872242 h 1007006"/>
                <a:gd name="connsiteX3" fmla="*/ 0 w 1167645"/>
                <a:gd name="connsiteY3" fmla="*/ 0 h 1007006"/>
                <a:gd name="connsiteX0" fmla="*/ 0 w 1167645"/>
                <a:gd name="connsiteY0" fmla="*/ 0 h 1007006"/>
                <a:gd name="connsiteX1" fmla="*/ 1167645 w 1167645"/>
                <a:gd name="connsiteY1" fmla="*/ 1007006 h 1007006"/>
                <a:gd name="connsiteX2" fmla="*/ 875104 w 1167645"/>
                <a:gd name="connsiteY2" fmla="*/ 872242 h 1007006"/>
                <a:gd name="connsiteX3" fmla="*/ 0 w 1167645"/>
                <a:gd name="connsiteY3" fmla="*/ 0 h 1007006"/>
                <a:gd name="connsiteX0" fmla="*/ 0 w 1167645"/>
                <a:gd name="connsiteY0" fmla="*/ 0 h 1007006"/>
                <a:gd name="connsiteX1" fmla="*/ 1167645 w 1167645"/>
                <a:gd name="connsiteY1" fmla="*/ 1007006 h 1007006"/>
                <a:gd name="connsiteX2" fmla="*/ 875104 w 1167645"/>
                <a:gd name="connsiteY2" fmla="*/ 872242 h 1007006"/>
                <a:gd name="connsiteX3" fmla="*/ 0 w 1167645"/>
                <a:gd name="connsiteY3" fmla="*/ 0 h 1007006"/>
                <a:gd name="connsiteX0" fmla="*/ 0 w 1167645"/>
                <a:gd name="connsiteY0" fmla="*/ 0 h 1007006"/>
                <a:gd name="connsiteX1" fmla="*/ 1167645 w 1167645"/>
                <a:gd name="connsiteY1" fmla="*/ 1007006 h 1007006"/>
                <a:gd name="connsiteX2" fmla="*/ 875104 w 1167645"/>
                <a:gd name="connsiteY2" fmla="*/ 872242 h 1007006"/>
                <a:gd name="connsiteX3" fmla="*/ 0 w 1167645"/>
                <a:gd name="connsiteY3" fmla="*/ 0 h 1007006"/>
                <a:gd name="connsiteX0" fmla="*/ 0 w 1167645"/>
                <a:gd name="connsiteY0" fmla="*/ 0 h 1007006"/>
                <a:gd name="connsiteX1" fmla="*/ 1167645 w 1167645"/>
                <a:gd name="connsiteY1" fmla="*/ 1007006 h 1007006"/>
                <a:gd name="connsiteX2" fmla="*/ 875104 w 1167645"/>
                <a:gd name="connsiteY2" fmla="*/ 872242 h 1007006"/>
                <a:gd name="connsiteX3" fmla="*/ 0 w 1167645"/>
                <a:gd name="connsiteY3" fmla="*/ 0 h 1007006"/>
                <a:gd name="connsiteX0" fmla="*/ 0 w 1167645"/>
                <a:gd name="connsiteY0" fmla="*/ 0 h 1007006"/>
                <a:gd name="connsiteX1" fmla="*/ 1167645 w 1167645"/>
                <a:gd name="connsiteY1" fmla="*/ 1007006 h 1007006"/>
                <a:gd name="connsiteX2" fmla="*/ 875104 w 1167645"/>
                <a:gd name="connsiteY2" fmla="*/ 872242 h 1007006"/>
                <a:gd name="connsiteX3" fmla="*/ 0 w 1167645"/>
                <a:gd name="connsiteY3" fmla="*/ 0 h 1007006"/>
                <a:gd name="connsiteX0" fmla="*/ 0 w 1167645"/>
                <a:gd name="connsiteY0" fmla="*/ 0 h 1007006"/>
                <a:gd name="connsiteX1" fmla="*/ 1167645 w 1167645"/>
                <a:gd name="connsiteY1" fmla="*/ 1007006 h 1007006"/>
                <a:gd name="connsiteX2" fmla="*/ 875104 w 1167645"/>
                <a:gd name="connsiteY2" fmla="*/ 872242 h 1007006"/>
                <a:gd name="connsiteX3" fmla="*/ 0 w 1167645"/>
                <a:gd name="connsiteY3" fmla="*/ 0 h 1007006"/>
                <a:gd name="connsiteX0" fmla="*/ 0 w 1174788"/>
                <a:gd name="connsiteY0" fmla="*/ 0 h 1016531"/>
                <a:gd name="connsiteX1" fmla="*/ 1174788 w 1174788"/>
                <a:gd name="connsiteY1" fmla="*/ 1016531 h 1016531"/>
                <a:gd name="connsiteX2" fmla="*/ 882247 w 1174788"/>
                <a:gd name="connsiteY2" fmla="*/ 881767 h 1016531"/>
                <a:gd name="connsiteX3" fmla="*/ 0 w 1174788"/>
                <a:gd name="connsiteY3" fmla="*/ 0 h 1016531"/>
                <a:gd name="connsiteX0" fmla="*/ 0 w 1165263"/>
                <a:gd name="connsiteY0" fmla="*/ 0 h 1018912"/>
                <a:gd name="connsiteX1" fmla="*/ 1165263 w 1165263"/>
                <a:gd name="connsiteY1" fmla="*/ 1018912 h 1018912"/>
                <a:gd name="connsiteX2" fmla="*/ 882247 w 1165263"/>
                <a:gd name="connsiteY2" fmla="*/ 881767 h 1018912"/>
                <a:gd name="connsiteX3" fmla="*/ 0 w 1165263"/>
                <a:gd name="connsiteY3" fmla="*/ 0 h 1018912"/>
                <a:gd name="connsiteX0" fmla="*/ 0 w 1165263"/>
                <a:gd name="connsiteY0" fmla="*/ 0 h 1018912"/>
                <a:gd name="connsiteX1" fmla="*/ 1165263 w 1165263"/>
                <a:gd name="connsiteY1" fmla="*/ 1018912 h 1018912"/>
                <a:gd name="connsiteX2" fmla="*/ 875103 w 1165263"/>
                <a:gd name="connsiteY2" fmla="*/ 884149 h 1018912"/>
                <a:gd name="connsiteX3" fmla="*/ 0 w 1165263"/>
                <a:gd name="connsiteY3" fmla="*/ 0 h 1018912"/>
                <a:gd name="connsiteX0" fmla="*/ 0 w 1165263"/>
                <a:gd name="connsiteY0" fmla="*/ 0 h 1018912"/>
                <a:gd name="connsiteX1" fmla="*/ 1165263 w 1165263"/>
                <a:gd name="connsiteY1" fmla="*/ 1018912 h 1018912"/>
                <a:gd name="connsiteX2" fmla="*/ 875103 w 1165263"/>
                <a:gd name="connsiteY2" fmla="*/ 884149 h 1018912"/>
                <a:gd name="connsiteX3" fmla="*/ 0 w 1165263"/>
                <a:gd name="connsiteY3" fmla="*/ 0 h 1018912"/>
                <a:gd name="connsiteX0" fmla="*/ 0 w 1165263"/>
                <a:gd name="connsiteY0" fmla="*/ 0 h 1018912"/>
                <a:gd name="connsiteX1" fmla="*/ 1165263 w 1165263"/>
                <a:gd name="connsiteY1" fmla="*/ 1018912 h 1018912"/>
                <a:gd name="connsiteX2" fmla="*/ 875103 w 1165263"/>
                <a:gd name="connsiteY2" fmla="*/ 884149 h 1018912"/>
                <a:gd name="connsiteX3" fmla="*/ 0 w 1165263"/>
                <a:gd name="connsiteY3" fmla="*/ 0 h 1018912"/>
                <a:gd name="connsiteX0" fmla="*/ 0 w 1165263"/>
                <a:gd name="connsiteY0" fmla="*/ 0 h 1018912"/>
                <a:gd name="connsiteX1" fmla="*/ 1165263 w 1165263"/>
                <a:gd name="connsiteY1" fmla="*/ 1018912 h 1018912"/>
                <a:gd name="connsiteX2" fmla="*/ 875103 w 1165263"/>
                <a:gd name="connsiteY2" fmla="*/ 884149 h 1018912"/>
                <a:gd name="connsiteX3" fmla="*/ 0 w 1165263"/>
                <a:gd name="connsiteY3" fmla="*/ 0 h 1018912"/>
                <a:gd name="connsiteX0" fmla="*/ 0 w 1165263"/>
                <a:gd name="connsiteY0" fmla="*/ 0 h 1021293"/>
                <a:gd name="connsiteX1" fmla="*/ 1165263 w 1165263"/>
                <a:gd name="connsiteY1" fmla="*/ 1021293 h 1021293"/>
                <a:gd name="connsiteX2" fmla="*/ 875103 w 1165263"/>
                <a:gd name="connsiteY2" fmla="*/ 884149 h 1021293"/>
                <a:gd name="connsiteX3" fmla="*/ 0 w 1165263"/>
                <a:gd name="connsiteY3" fmla="*/ 0 h 1021293"/>
                <a:gd name="connsiteX0" fmla="*/ 0 w 1172407"/>
                <a:gd name="connsiteY0" fmla="*/ 0 h 1018911"/>
                <a:gd name="connsiteX1" fmla="*/ 1172407 w 1172407"/>
                <a:gd name="connsiteY1" fmla="*/ 1018911 h 1018911"/>
                <a:gd name="connsiteX2" fmla="*/ 875103 w 1172407"/>
                <a:gd name="connsiteY2" fmla="*/ 884149 h 1018911"/>
                <a:gd name="connsiteX3" fmla="*/ 0 w 1172407"/>
                <a:gd name="connsiteY3" fmla="*/ 0 h 1018911"/>
                <a:gd name="connsiteX0" fmla="*/ 0 w 1167644"/>
                <a:gd name="connsiteY0" fmla="*/ 0 h 1018911"/>
                <a:gd name="connsiteX1" fmla="*/ 1167644 w 1167644"/>
                <a:gd name="connsiteY1" fmla="*/ 1018911 h 1018911"/>
                <a:gd name="connsiteX2" fmla="*/ 875103 w 1167644"/>
                <a:gd name="connsiteY2" fmla="*/ 884149 h 1018911"/>
                <a:gd name="connsiteX3" fmla="*/ 0 w 1167644"/>
                <a:gd name="connsiteY3" fmla="*/ 0 h 1018911"/>
                <a:gd name="connsiteX0" fmla="*/ 0 w 1167644"/>
                <a:gd name="connsiteY0" fmla="*/ 0 h 1018911"/>
                <a:gd name="connsiteX1" fmla="*/ 1167644 w 1167644"/>
                <a:gd name="connsiteY1" fmla="*/ 1018911 h 1018911"/>
                <a:gd name="connsiteX2" fmla="*/ 875103 w 1167644"/>
                <a:gd name="connsiteY2" fmla="*/ 884149 h 1018911"/>
                <a:gd name="connsiteX3" fmla="*/ 0 w 1167644"/>
                <a:gd name="connsiteY3" fmla="*/ 0 h 1018911"/>
                <a:gd name="connsiteX0" fmla="*/ 0 w 1160500"/>
                <a:gd name="connsiteY0" fmla="*/ 0 h 1018911"/>
                <a:gd name="connsiteX1" fmla="*/ 1160500 w 1160500"/>
                <a:gd name="connsiteY1" fmla="*/ 1018911 h 1018911"/>
                <a:gd name="connsiteX2" fmla="*/ 867959 w 1160500"/>
                <a:gd name="connsiteY2" fmla="*/ 884149 h 1018911"/>
                <a:gd name="connsiteX3" fmla="*/ 0 w 1160500"/>
                <a:gd name="connsiteY3" fmla="*/ 0 h 1018911"/>
                <a:gd name="connsiteX0" fmla="*/ 0 w 1160500"/>
                <a:gd name="connsiteY0" fmla="*/ 0 h 1018911"/>
                <a:gd name="connsiteX1" fmla="*/ 1160500 w 1160500"/>
                <a:gd name="connsiteY1" fmla="*/ 1018911 h 1018911"/>
                <a:gd name="connsiteX2" fmla="*/ 867959 w 1160500"/>
                <a:gd name="connsiteY2" fmla="*/ 884149 h 1018911"/>
                <a:gd name="connsiteX3" fmla="*/ 0 w 1160500"/>
                <a:gd name="connsiteY3" fmla="*/ 0 h 1018911"/>
                <a:gd name="connsiteX0" fmla="*/ 0 w 1160500"/>
                <a:gd name="connsiteY0" fmla="*/ 0 h 1018911"/>
                <a:gd name="connsiteX1" fmla="*/ 1160500 w 1160500"/>
                <a:gd name="connsiteY1" fmla="*/ 1018911 h 1018911"/>
                <a:gd name="connsiteX2" fmla="*/ 867959 w 1160500"/>
                <a:gd name="connsiteY2" fmla="*/ 884149 h 1018911"/>
                <a:gd name="connsiteX3" fmla="*/ 0 w 1160500"/>
                <a:gd name="connsiteY3" fmla="*/ 0 h 1018911"/>
                <a:gd name="connsiteX0" fmla="*/ 0 w 1158088"/>
                <a:gd name="connsiteY0" fmla="*/ 0 h 1024946"/>
                <a:gd name="connsiteX1" fmla="*/ 1158088 w 1158088"/>
                <a:gd name="connsiteY1" fmla="*/ 1024946 h 1024946"/>
                <a:gd name="connsiteX2" fmla="*/ 865547 w 1158088"/>
                <a:gd name="connsiteY2" fmla="*/ 890184 h 1024946"/>
                <a:gd name="connsiteX3" fmla="*/ 0 w 1158088"/>
                <a:gd name="connsiteY3" fmla="*/ 0 h 1024946"/>
                <a:gd name="connsiteX0" fmla="*/ 0 w 1158088"/>
                <a:gd name="connsiteY0" fmla="*/ 0 h 1024946"/>
                <a:gd name="connsiteX1" fmla="*/ 1158088 w 1158088"/>
                <a:gd name="connsiteY1" fmla="*/ 1024946 h 1024946"/>
                <a:gd name="connsiteX2" fmla="*/ 865547 w 1158088"/>
                <a:gd name="connsiteY2" fmla="*/ 890184 h 1024946"/>
                <a:gd name="connsiteX3" fmla="*/ 0 w 1158088"/>
                <a:gd name="connsiteY3" fmla="*/ 0 h 102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8088" h="1024946">
                  <a:moveTo>
                    <a:pt x="0" y="0"/>
                  </a:moveTo>
                  <a:cubicBezTo>
                    <a:pt x="695995" y="281858"/>
                    <a:pt x="1149390" y="683745"/>
                    <a:pt x="1158088" y="1024946"/>
                  </a:cubicBezTo>
                  <a:lnTo>
                    <a:pt x="865547" y="890184"/>
                  </a:lnTo>
                  <a:cubicBezTo>
                    <a:pt x="825277" y="670457"/>
                    <a:pt x="447443" y="313352"/>
                    <a:pt x="0" y="0"/>
                  </a:cubicBezTo>
                  <a:close/>
                </a:path>
              </a:pathLst>
            </a:custGeom>
            <a:gradFill>
              <a:gsLst>
                <a:gs pos="63000">
                  <a:schemeClr val="accent1">
                    <a:lumMod val="90000"/>
                  </a:schemeClr>
                </a:gs>
                <a:gs pos="29000">
                  <a:schemeClr val="accent1">
                    <a:lumMod val="50000"/>
                  </a:schemeClr>
                </a:gs>
                <a:gs pos="0">
                  <a:schemeClr val="accent1">
                    <a:lumMod val="3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lin ang="3600000" scaled="0"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17BAC009-ECE3-4F7A-896D-F04FA91A9D83}"/>
              </a:ext>
            </a:extLst>
          </p:cNvPr>
          <p:cNvGrpSpPr/>
          <p:nvPr/>
        </p:nvGrpSpPr>
        <p:grpSpPr>
          <a:xfrm>
            <a:off x="4331107" y="-55104"/>
            <a:ext cx="1769714" cy="2866407"/>
            <a:chOff x="1950887" y="-1"/>
            <a:chExt cx="1414279" cy="2866407"/>
          </a:xfrm>
          <a:gradFill>
            <a:gsLst>
              <a:gs pos="0">
                <a:srgbClr val="92D050">
                  <a:lumMod val="30000"/>
                </a:srgbClr>
              </a:gs>
              <a:gs pos="65000">
                <a:srgbClr val="92D050"/>
              </a:gs>
              <a:gs pos="100000">
                <a:srgbClr val="92D050"/>
              </a:gs>
            </a:gsLst>
            <a:lin ang="14400000" scaled="0"/>
          </a:gradFill>
        </p:grpSpPr>
        <p:sp>
          <p:nvSpPr>
            <p:cNvPr id="20" name="Rectangle 24">
              <a:extLst>
                <a:ext uri="{FF2B5EF4-FFF2-40B4-BE49-F238E27FC236}">
                  <a16:creationId xmlns:a16="http://schemas.microsoft.com/office/drawing/2014/main" xmlns="" id="{7EB314ED-0A7A-48F0-982C-16DD15252CDD}"/>
                </a:ext>
              </a:extLst>
            </p:cNvPr>
            <p:cNvSpPr/>
            <p:nvPr/>
          </p:nvSpPr>
          <p:spPr>
            <a:xfrm>
              <a:off x="1950887" y="-1"/>
              <a:ext cx="1414279" cy="2045803"/>
            </a:xfrm>
            <a:custGeom>
              <a:avLst/>
              <a:gdLst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0 w 1412807"/>
                <a:gd name="connsiteY3" fmla="*/ 204580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1 w 1412807"/>
                <a:gd name="connsiteY3" fmla="*/ 185512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8667 w 1412807"/>
                <a:gd name="connsiteY3" fmla="*/ 1824788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8667 w 1412807"/>
                <a:gd name="connsiteY3" fmla="*/ 180745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8667 w 1412807"/>
                <a:gd name="connsiteY3" fmla="*/ 1746782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8667 w 1412807"/>
                <a:gd name="connsiteY3" fmla="*/ 1781452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1 w 1412807"/>
                <a:gd name="connsiteY3" fmla="*/ 1798787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1 w 1412807"/>
                <a:gd name="connsiteY3" fmla="*/ 1798787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1 w 1412807"/>
                <a:gd name="connsiteY3" fmla="*/ 1777119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1 w 1412807"/>
                <a:gd name="connsiteY3" fmla="*/ 1777119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8667 w 1412807"/>
                <a:gd name="connsiteY3" fmla="*/ 174678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8667 w 1412807"/>
                <a:gd name="connsiteY3" fmla="*/ 1742450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4334 w 1412807"/>
                <a:gd name="connsiteY3" fmla="*/ 1742450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6715 w 1412807"/>
                <a:gd name="connsiteY3" fmla="*/ 1621006 h 2045803"/>
                <a:gd name="connsiteX4" fmla="*/ 0 w 1412807"/>
                <a:gd name="connsiteY4" fmla="*/ 0 h 2045803"/>
                <a:gd name="connsiteX0" fmla="*/ 1472 w 1414279"/>
                <a:gd name="connsiteY0" fmla="*/ 0 h 2045803"/>
                <a:gd name="connsiteX1" fmla="*/ 1414279 w 1414279"/>
                <a:gd name="connsiteY1" fmla="*/ 0 h 2045803"/>
                <a:gd name="connsiteX2" fmla="*/ 1414279 w 1414279"/>
                <a:gd name="connsiteY2" fmla="*/ 2045803 h 2045803"/>
                <a:gd name="connsiteX3" fmla="*/ 3424 w 1414279"/>
                <a:gd name="connsiteY3" fmla="*/ 1561474 h 2045803"/>
                <a:gd name="connsiteX4" fmla="*/ 1472 w 1414279"/>
                <a:gd name="connsiteY4" fmla="*/ 0 h 204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4279" h="2045803">
                  <a:moveTo>
                    <a:pt x="1472" y="0"/>
                  </a:moveTo>
                  <a:lnTo>
                    <a:pt x="1414279" y="0"/>
                  </a:lnTo>
                  <a:lnTo>
                    <a:pt x="1414279" y="2045803"/>
                  </a:lnTo>
                  <a:lnTo>
                    <a:pt x="3424" y="1561474"/>
                  </a:lnTo>
                  <a:cubicBezTo>
                    <a:pt x="-5243" y="951767"/>
                    <a:pt x="5806" y="618374"/>
                    <a:pt x="14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21" name="Freeform 31">
              <a:extLst>
                <a:ext uri="{FF2B5EF4-FFF2-40B4-BE49-F238E27FC236}">
                  <a16:creationId xmlns:a16="http://schemas.microsoft.com/office/drawing/2014/main" xmlns="" id="{8FF5E698-DB16-4EB4-987D-F43E97F121F0}"/>
                </a:ext>
              </a:extLst>
            </p:cNvPr>
            <p:cNvSpPr/>
            <p:nvPr/>
          </p:nvSpPr>
          <p:spPr>
            <a:xfrm>
              <a:off x="1955039" y="1552780"/>
              <a:ext cx="1399862" cy="1313626"/>
            </a:xfrm>
            <a:custGeom>
              <a:avLst/>
              <a:gdLst>
                <a:gd name="connsiteX0" fmla="*/ 0 w 1447061"/>
                <a:gd name="connsiteY0" fmla="*/ 0 h 870011"/>
                <a:gd name="connsiteX1" fmla="*/ 1447061 w 1447061"/>
                <a:gd name="connsiteY1" fmla="*/ 17755 h 870011"/>
                <a:gd name="connsiteX2" fmla="*/ 1402672 w 1447061"/>
                <a:gd name="connsiteY2" fmla="*/ 870011 h 870011"/>
                <a:gd name="connsiteX3" fmla="*/ 0 w 1447061"/>
                <a:gd name="connsiteY3" fmla="*/ 0 h 870011"/>
                <a:gd name="connsiteX0" fmla="*/ 0 w 1402672"/>
                <a:gd name="connsiteY0" fmla="*/ 0 h 870011"/>
                <a:gd name="connsiteX1" fmla="*/ 1402672 w 1402672"/>
                <a:gd name="connsiteY1" fmla="*/ 26633 h 870011"/>
                <a:gd name="connsiteX2" fmla="*/ 1402672 w 1402672"/>
                <a:gd name="connsiteY2" fmla="*/ 870011 h 870011"/>
                <a:gd name="connsiteX3" fmla="*/ 0 w 1402672"/>
                <a:gd name="connsiteY3" fmla="*/ 0 h 870011"/>
                <a:gd name="connsiteX0" fmla="*/ 0 w 1402672"/>
                <a:gd name="connsiteY0" fmla="*/ 0 h 870011"/>
                <a:gd name="connsiteX1" fmla="*/ 1402672 w 1402672"/>
                <a:gd name="connsiteY1" fmla="*/ 0 h 870011"/>
                <a:gd name="connsiteX2" fmla="*/ 1402672 w 1402672"/>
                <a:gd name="connsiteY2" fmla="*/ 870011 h 870011"/>
                <a:gd name="connsiteX3" fmla="*/ 0 w 1402672"/>
                <a:gd name="connsiteY3" fmla="*/ 0 h 870011"/>
                <a:gd name="connsiteX0" fmla="*/ 0 w 1402672"/>
                <a:gd name="connsiteY0" fmla="*/ 0 h 825623"/>
                <a:gd name="connsiteX1" fmla="*/ 1402672 w 1402672"/>
                <a:gd name="connsiteY1" fmla="*/ 0 h 825623"/>
                <a:gd name="connsiteX2" fmla="*/ 1402672 w 1402672"/>
                <a:gd name="connsiteY2" fmla="*/ 825623 h 825623"/>
                <a:gd name="connsiteX3" fmla="*/ 0 w 1402672"/>
                <a:gd name="connsiteY3" fmla="*/ 0 h 825623"/>
                <a:gd name="connsiteX0" fmla="*/ 0 w 1402672"/>
                <a:gd name="connsiteY0" fmla="*/ 0 h 816745"/>
                <a:gd name="connsiteX1" fmla="*/ 1402672 w 1402672"/>
                <a:gd name="connsiteY1" fmla="*/ 0 h 816745"/>
                <a:gd name="connsiteX2" fmla="*/ 1402672 w 1402672"/>
                <a:gd name="connsiteY2" fmla="*/ 816745 h 816745"/>
                <a:gd name="connsiteX3" fmla="*/ 0 w 1402672"/>
                <a:gd name="connsiteY3" fmla="*/ 0 h 816745"/>
                <a:gd name="connsiteX0" fmla="*/ 0 w 1420427"/>
                <a:gd name="connsiteY0" fmla="*/ 0 h 843378"/>
                <a:gd name="connsiteX1" fmla="*/ 1402672 w 1420427"/>
                <a:gd name="connsiteY1" fmla="*/ 0 h 843378"/>
                <a:gd name="connsiteX2" fmla="*/ 1420427 w 1420427"/>
                <a:gd name="connsiteY2" fmla="*/ 843378 h 843378"/>
                <a:gd name="connsiteX3" fmla="*/ 0 w 1420427"/>
                <a:gd name="connsiteY3" fmla="*/ 0 h 843378"/>
                <a:gd name="connsiteX0" fmla="*/ 0 w 1420427"/>
                <a:gd name="connsiteY0" fmla="*/ 0 h 807867"/>
                <a:gd name="connsiteX1" fmla="*/ 1402672 w 1420427"/>
                <a:gd name="connsiteY1" fmla="*/ 0 h 807867"/>
                <a:gd name="connsiteX2" fmla="*/ 1420427 w 1420427"/>
                <a:gd name="connsiteY2" fmla="*/ 807867 h 807867"/>
                <a:gd name="connsiteX3" fmla="*/ 0 w 1420427"/>
                <a:gd name="connsiteY3" fmla="*/ 0 h 807867"/>
                <a:gd name="connsiteX0" fmla="*/ 0 w 1402672"/>
                <a:gd name="connsiteY0" fmla="*/ 0 h 807867"/>
                <a:gd name="connsiteX1" fmla="*/ 1402672 w 1402672"/>
                <a:gd name="connsiteY1" fmla="*/ 0 h 807867"/>
                <a:gd name="connsiteX2" fmla="*/ 1393794 w 1402672"/>
                <a:gd name="connsiteY2" fmla="*/ 807867 h 807867"/>
                <a:gd name="connsiteX3" fmla="*/ 0 w 1402672"/>
                <a:gd name="connsiteY3" fmla="*/ 0 h 807867"/>
                <a:gd name="connsiteX0" fmla="*/ 0 w 1407347"/>
                <a:gd name="connsiteY0" fmla="*/ 0 h 898873"/>
                <a:gd name="connsiteX1" fmla="*/ 1402672 w 1407347"/>
                <a:gd name="connsiteY1" fmla="*/ 0 h 898873"/>
                <a:gd name="connsiteX2" fmla="*/ 1406795 w 1407347"/>
                <a:gd name="connsiteY2" fmla="*/ 898873 h 898873"/>
                <a:gd name="connsiteX3" fmla="*/ 0 w 1407347"/>
                <a:gd name="connsiteY3" fmla="*/ 0 h 898873"/>
                <a:gd name="connsiteX0" fmla="*/ 0 w 1407347"/>
                <a:gd name="connsiteY0" fmla="*/ 0 h 898873"/>
                <a:gd name="connsiteX1" fmla="*/ 1402672 w 1407347"/>
                <a:gd name="connsiteY1" fmla="*/ 0 h 898873"/>
                <a:gd name="connsiteX2" fmla="*/ 1406795 w 1407347"/>
                <a:gd name="connsiteY2" fmla="*/ 898873 h 898873"/>
                <a:gd name="connsiteX3" fmla="*/ 0 w 1407347"/>
                <a:gd name="connsiteY3" fmla="*/ 0 h 898873"/>
                <a:gd name="connsiteX0" fmla="*/ 0 w 1407347"/>
                <a:gd name="connsiteY0" fmla="*/ 0 h 898873"/>
                <a:gd name="connsiteX1" fmla="*/ 1402672 w 1407347"/>
                <a:gd name="connsiteY1" fmla="*/ 0 h 898873"/>
                <a:gd name="connsiteX2" fmla="*/ 1406795 w 1407347"/>
                <a:gd name="connsiteY2" fmla="*/ 898873 h 898873"/>
                <a:gd name="connsiteX3" fmla="*/ 0 w 1407347"/>
                <a:gd name="connsiteY3" fmla="*/ 0 h 898873"/>
                <a:gd name="connsiteX0" fmla="*/ 0 w 1407347"/>
                <a:gd name="connsiteY0" fmla="*/ 0 h 898873"/>
                <a:gd name="connsiteX1" fmla="*/ 1402672 w 1407347"/>
                <a:gd name="connsiteY1" fmla="*/ 0 h 898873"/>
                <a:gd name="connsiteX2" fmla="*/ 1406795 w 1407347"/>
                <a:gd name="connsiteY2" fmla="*/ 898873 h 898873"/>
                <a:gd name="connsiteX3" fmla="*/ 0 w 1407347"/>
                <a:gd name="connsiteY3" fmla="*/ 0 h 898873"/>
                <a:gd name="connsiteX0" fmla="*/ 0 w 1398680"/>
                <a:gd name="connsiteY0" fmla="*/ 0 h 1137224"/>
                <a:gd name="connsiteX1" fmla="*/ 1394005 w 1398680"/>
                <a:gd name="connsiteY1" fmla="*/ 238351 h 1137224"/>
                <a:gd name="connsiteX2" fmla="*/ 1398128 w 1398680"/>
                <a:gd name="connsiteY2" fmla="*/ 1137224 h 1137224"/>
                <a:gd name="connsiteX3" fmla="*/ 0 w 1398680"/>
                <a:gd name="connsiteY3" fmla="*/ 0 h 1137224"/>
                <a:gd name="connsiteX0" fmla="*/ 0 w 1398680"/>
                <a:gd name="connsiteY0" fmla="*/ 0 h 1137224"/>
                <a:gd name="connsiteX1" fmla="*/ 1394005 w 1398680"/>
                <a:gd name="connsiteY1" fmla="*/ 238351 h 1137224"/>
                <a:gd name="connsiteX2" fmla="*/ 1398128 w 1398680"/>
                <a:gd name="connsiteY2" fmla="*/ 1137224 h 1137224"/>
                <a:gd name="connsiteX3" fmla="*/ 0 w 1398680"/>
                <a:gd name="connsiteY3" fmla="*/ 0 h 1137224"/>
                <a:gd name="connsiteX0" fmla="*/ 0 w 1398680"/>
                <a:gd name="connsiteY0" fmla="*/ 0 h 1137224"/>
                <a:gd name="connsiteX1" fmla="*/ 1394005 w 1398680"/>
                <a:gd name="connsiteY1" fmla="*/ 238351 h 1137224"/>
                <a:gd name="connsiteX2" fmla="*/ 1398128 w 1398680"/>
                <a:gd name="connsiteY2" fmla="*/ 1137224 h 1137224"/>
                <a:gd name="connsiteX3" fmla="*/ 0 w 1398680"/>
                <a:gd name="connsiteY3" fmla="*/ 0 h 1137224"/>
                <a:gd name="connsiteX0" fmla="*/ 50 w 1398730"/>
                <a:gd name="connsiteY0" fmla="*/ 0 h 1137224"/>
                <a:gd name="connsiteX1" fmla="*/ 1394055 w 1398730"/>
                <a:gd name="connsiteY1" fmla="*/ 238351 h 1137224"/>
                <a:gd name="connsiteX2" fmla="*/ 1398178 w 1398730"/>
                <a:gd name="connsiteY2" fmla="*/ 1137224 h 1137224"/>
                <a:gd name="connsiteX3" fmla="*/ 50 w 1398730"/>
                <a:gd name="connsiteY3" fmla="*/ 0 h 1137224"/>
                <a:gd name="connsiteX0" fmla="*/ 50 w 1402914"/>
                <a:gd name="connsiteY0" fmla="*/ 0 h 1145892"/>
                <a:gd name="connsiteX1" fmla="*/ 1394055 w 1402914"/>
                <a:gd name="connsiteY1" fmla="*/ 238351 h 1145892"/>
                <a:gd name="connsiteX2" fmla="*/ 1402511 w 1402914"/>
                <a:gd name="connsiteY2" fmla="*/ 1145892 h 1145892"/>
                <a:gd name="connsiteX3" fmla="*/ 50 w 1402914"/>
                <a:gd name="connsiteY3" fmla="*/ 0 h 1145892"/>
                <a:gd name="connsiteX0" fmla="*/ 51 w 1402915"/>
                <a:gd name="connsiteY0" fmla="*/ 0 h 1145892"/>
                <a:gd name="connsiteX1" fmla="*/ 1394056 w 1402915"/>
                <a:gd name="connsiteY1" fmla="*/ 238351 h 1145892"/>
                <a:gd name="connsiteX2" fmla="*/ 1402512 w 1402915"/>
                <a:gd name="connsiteY2" fmla="*/ 1145892 h 1145892"/>
                <a:gd name="connsiteX3" fmla="*/ 51 w 1402915"/>
                <a:gd name="connsiteY3" fmla="*/ 0 h 1145892"/>
                <a:gd name="connsiteX0" fmla="*/ 53 w 1402917"/>
                <a:gd name="connsiteY0" fmla="*/ 0 h 1145892"/>
                <a:gd name="connsiteX1" fmla="*/ 1394058 w 1402917"/>
                <a:gd name="connsiteY1" fmla="*/ 238351 h 1145892"/>
                <a:gd name="connsiteX2" fmla="*/ 1402514 w 1402917"/>
                <a:gd name="connsiteY2" fmla="*/ 1145892 h 1145892"/>
                <a:gd name="connsiteX3" fmla="*/ 53 w 1402917"/>
                <a:gd name="connsiteY3" fmla="*/ 0 h 1145892"/>
                <a:gd name="connsiteX0" fmla="*/ 52 w 1402916"/>
                <a:gd name="connsiteY0" fmla="*/ 0 h 1145892"/>
                <a:gd name="connsiteX1" fmla="*/ 1394057 w 1402916"/>
                <a:gd name="connsiteY1" fmla="*/ 238351 h 1145892"/>
                <a:gd name="connsiteX2" fmla="*/ 1402513 w 1402916"/>
                <a:gd name="connsiteY2" fmla="*/ 1145892 h 1145892"/>
                <a:gd name="connsiteX3" fmla="*/ 52 w 1402916"/>
                <a:gd name="connsiteY3" fmla="*/ 0 h 1145892"/>
                <a:gd name="connsiteX0" fmla="*/ 52 w 1402513"/>
                <a:gd name="connsiteY0" fmla="*/ 0 h 1145892"/>
                <a:gd name="connsiteX1" fmla="*/ 1394057 w 1402513"/>
                <a:gd name="connsiteY1" fmla="*/ 238351 h 1145892"/>
                <a:gd name="connsiteX2" fmla="*/ 1402513 w 1402513"/>
                <a:gd name="connsiteY2" fmla="*/ 1145892 h 1145892"/>
                <a:gd name="connsiteX3" fmla="*/ 52 w 1402513"/>
                <a:gd name="connsiteY3" fmla="*/ 0 h 1145892"/>
                <a:gd name="connsiteX0" fmla="*/ 52 w 1406847"/>
                <a:gd name="connsiteY0" fmla="*/ 0 h 1150225"/>
                <a:gd name="connsiteX1" fmla="*/ 1394057 w 1406847"/>
                <a:gd name="connsiteY1" fmla="*/ 238351 h 1150225"/>
                <a:gd name="connsiteX2" fmla="*/ 1406847 w 1406847"/>
                <a:gd name="connsiteY2" fmla="*/ 1150225 h 1150225"/>
                <a:gd name="connsiteX3" fmla="*/ 52 w 1406847"/>
                <a:gd name="connsiteY3" fmla="*/ 0 h 1150225"/>
                <a:gd name="connsiteX0" fmla="*/ 0 w 1406795"/>
                <a:gd name="connsiteY0" fmla="*/ 0 h 1150225"/>
                <a:gd name="connsiteX1" fmla="*/ 1394005 w 1406795"/>
                <a:gd name="connsiteY1" fmla="*/ 238351 h 1150225"/>
                <a:gd name="connsiteX2" fmla="*/ 1406795 w 1406795"/>
                <a:gd name="connsiteY2" fmla="*/ 1150225 h 1150225"/>
                <a:gd name="connsiteX3" fmla="*/ 0 w 1406795"/>
                <a:gd name="connsiteY3" fmla="*/ 0 h 1150225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8338"/>
                <a:gd name="connsiteY0" fmla="*/ 0 h 1106889"/>
                <a:gd name="connsiteX1" fmla="*/ 1398338 w 1398338"/>
                <a:gd name="connsiteY1" fmla="*/ 251352 h 1106889"/>
                <a:gd name="connsiteX2" fmla="*/ 1255117 w 1398338"/>
                <a:gd name="connsiteY2" fmla="*/ 1106889 h 1106889"/>
                <a:gd name="connsiteX3" fmla="*/ 0 w 1398338"/>
                <a:gd name="connsiteY3" fmla="*/ 0 h 1106889"/>
                <a:gd name="connsiteX0" fmla="*/ 0 w 1402671"/>
                <a:gd name="connsiteY0" fmla="*/ 0 h 1106889"/>
                <a:gd name="connsiteX1" fmla="*/ 1402671 w 1402671"/>
                <a:gd name="connsiteY1" fmla="*/ 247018 h 1106889"/>
                <a:gd name="connsiteX2" fmla="*/ 1255117 w 1402671"/>
                <a:gd name="connsiteY2" fmla="*/ 1106889 h 1106889"/>
                <a:gd name="connsiteX3" fmla="*/ 0 w 1402671"/>
                <a:gd name="connsiteY3" fmla="*/ 0 h 1106889"/>
                <a:gd name="connsiteX0" fmla="*/ 0 w 1402671"/>
                <a:gd name="connsiteY0" fmla="*/ 0 h 1106889"/>
                <a:gd name="connsiteX1" fmla="*/ 1402671 w 1402671"/>
                <a:gd name="connsiteY1" fmla="*/ 247018 h 1106889"/>
                <a:gd name="connsiteX2" fmla="*/ 1255117 w 1402671"/>
                <a:gd name="connsiteY2" fmla="*/ 1106889 h 1106889"/>
                <a:gd name="connsiteX3" fmla="*/ 0 w 1402671"/>
                <a:gd name="connsiteY3" fmla="*/ 0 h 1106889"/>
                <a:gd name="connsiteX0" fmla="*/ 0 w 1402671"/>
                <a:gd name="connsiteY0" fmla="*/ 0 h 1085221"/>
                <a:gd name="connsiteX1" fmla="*/ 1402671 w 1402671"/>
                <a:gd name="connsiteY1" fmla="*/ 247018 h 1085221"/>
                <a:gd name="connsiteX2" fmla="*/ 1263785 w 1402671"/>
                <a:gd name="connsiteY2" fmla="*/ 1085221 h 1085221"/>
                <a:gd name="connsiteX3" fmla="*/ 0 w 1402671"/>
                <a:gd name="connsiteY3" fmla="*/ 0 h 1085221"/>
                <a:gd name="connsiteX0" fmla="*/ 0 w 1402671"/>
                <a:gd name="connsiteY0" fmla="*/ 0 h 1080887"/>
                <a:gd name="connsiteX1" fmla="*/ 1402671 w 1402671"/>
                <a:gd name="connsiteY1" fmla="*/ 247018 h 1080887"/>
                <a:gd name="connsiteX2" fmla="*/ 1246450 w 1402671"/>
                <a:gd name="connsiteY2" fmla="*/ 1080887 h 1080887"/>
                <a:gd name="connsiteX3" fmla="*/ 0 w 1402671"/>
                <a:gd name="connsiteY3" fmla="*/ 0 h 1080887"/>
                <a:gd name="connsiteX0" fmla="*/ 0 w 1402671"/>
                <a:gd name="connsiteY0" fmla="*/ 0 h 1067887"/>
                <a:gd name="connsiteX1" fmla="*/ 1402671 w 1402671"/>
                <a:gd name="connsiteY1" fmla="*/ 247018 h 1067887"/>
                <a:gd name="connsiteX2" fmla="*/ 1263784 w 1402671"/>
                <a:gd name="connsiteY2" fmla="*/ 1067887 h 1067887"/>
                <a:gd name="connsiteX3" fmla="*/ 0 w 1402671"/>
                <a:gd name="connsiteY3" fmla="*/ 0 h 1067887"/>
                <a:gd name="connsiteX0" fmla="*/ 0 w 1402671"/>
                <a:gd name="connsiteY0" fmla="*/ 0 h 1067887"/>
                <a:gd name="connsiteX1" fmla="*/ 1402671 w 1402671"/>
                <a:gd name="connsiteY1" fmla="*/ 247018 h 1067887"/>
                <a:gd name="connsiteX2" fmla="*/ 1263784 w 1402671"/>
                <a:gd name="connsiteY2" fmla="*/ 1067887 h 1067887"/>
                <a:gd name="connsiteX3" fmla="*/ 0 w 1402671"/>
                <a:gd name="connsiteY3" fmla="*/ 0 h 1067887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7005"/>
                <a:gd name="connsiteY0" fmla="*/ 0 h 1137226"/>
                <a:gd name="connsiteX1" fmla="*/ 1407005 w 1407005"/>
                <a:gd name="connsiteY1" fmla="*/ 299022 h 1137226"/>
                <a:gd name="connsiteX2" fmla="*/ 1259450 w 1407005"/>
                <a:gd name="connsiteY2" fmla="*/ 1137226 h 1137226"/>
                <a:gd name="connsiteX3" fmla="*/ 0 w 1407005"/>
                <a:gd name="connsiteY3" fmla="*/ 0 h 1137226"/>
                <a:gd name="connsiteX0" fmla="*/ 0 w 1407005"/>
                <a:gd name="connsiteY0" fmla="*/ 0 h 1137226"/>
                <a:gd name="connsiteX1" fmla="*/ 1407005 w 1407005"/>
                <a:gd name="connsiteY1" fmla="*/ 299022 h 1137226"/>
                <a:gd name="connsiteX2" fmla="*/ 1259450 w 1407005"/>
                <a:gd name="connsiteY2" fmla="*/ 1137226 h 1137226"/>
                <a:gd name="connsiteX3" fmla="*/ 0 w 1407005"/>
                <a:gd name="connsiteY3" fmla="*/ 0 h 1137226"/>
                <a:gd name="connsiteX0" fmla="*/ 0 w 1407005"/>
                <a:gd name="connsiteY0" fmla="*/ 0 h 1137226"/>
                <a:gd name="connsiteX1" fmla="*/ 1407005 w 1407005"/>
                <a:gd name="connsiteY1" fmla="*/ 299022 h 1137226"/>
                <a:gd name="connsiteX2" fmla="*/ 1259450 w 1407005"/>
                <a:gd name="connsiteY2" fmla="*/ 1137226 h 1137226"/>
                <a:gd name="connsiteX3" fmla="*/ 0 w 1407005"/>
                <a:gd name="connsiteY3" fmla="*/ 0 h 1137226"/>
                <a:gd name="connsiteX0" fmla="*/ 0 w 1407005"/>
                <a:gd name="connsiteY0" fmla="*/ 0 h 1119891"/>
                <a:gd name="connsiteX1" fmla="*/ 1407005 w 1407005"/>
                <a:gd name="connsiteY1" fmla="*/ 299022 h 1119891"/>
                <a:gd name="connsiteX2" fmla="*/ 1220447 w 1407005"/>
                <a:gd name="connsiteY2" fmla="*/ 1119891 h 1119891"/>
                <a:gd name="connsiteX3" fmla="*/ 0 w 1407005"/>
                <a:gd name="connsiteY3" fmla="*/ 0 h 1119891"/>
                <a:gd name="connsiteX0" fmla="*/ 0 w 1407005"/>
                <a:gd name="connsiteY0" fmla="*/ 0 h 1119891"/>
                <a:gd name="connsiteX1" fmla="*/ 1407005 w 1407005"/>
                <a:gd name="connsiteY1" fmla="*/ 299022 h 1119891"/>
                <a:gd name="connsiteX2" fmla="*/ 1220447 w 1407005"/>
                <a:gd name="connsiteY2" fmla="*/ 1119891 h 1119891"/>
                <a:gd name="connsiteX3" fmla="*/ 0 w 1407005"/>
                <a:gd name="connsiteY3" fmla="*/ 0 h 1119891"/>
                <a:gd name="connsiteX0" fmla="*/ 0 w 1407005"/>
                <a:gd name="connsiteY0" fmla="*/ 0 h 1119891"/>
                <a:gd name="connsiteX1" fmla="*/ 1407005 w 1407005"/>
                <a:gd name="connsiteY1" fmla="*/ 299022 h 1119891"/>
                <a:gd name="connsiteX2" fmla="*/ 1220447 w 1407005"/>
                <a:gd name="connsiteY2" fmla="*/ 1119891 h 1119891"/>
                <a:gd name="connsiteX3" fmla="*/ 0 w 1407005"/>
                <a:gd name="connsiteY3" fmla="*/ 0 h 1119891"/>
                <a:gd name="connsiteX0" fmla="*/ 0 w 1407005"/>
                <a:gd name="connsiteY0" fmla="*/ 0 h 1179268"/>
                <a:gd name="connsiteX1" fmla="*/ 1407005 w 1407005"/>
                <a:gd name="connsiteY1" fmla="*/ 299022 h 1179268"/>
                <a:gd name="connsiteX2" fmla="*/ 1345138 w 1407005"/>
                <a:gd name="connsiteY2" fmla="*/ 1179268 h 1179268"/>
                <a:gd name="connsiteX3" fmla="*/ 0 w 1407005"/>
                <a:gd name="connsiteY3" fmla="*/ 0 h 1179268"/>
                <a:gd name="connsiteX0" fmla="*/ 0 w 1407005"/>
                <a:gd name="connsiteY0" fmla="*/ 0 h 1179268"/>
                <a:gd name="connsiteX1" fmla="*/ 1407005 w 1407005"/>
                <a:gd name="connsiteY1" fmla="*/ 299022 h 1179268"/>
                <a:gd name="connsiteX2" fmla="*/ 1345138 w 1407005"/>
                <a:gd name="connsiteY2" fmla="*/ 1179268 h 1179268"/>
                <a:gd name="connsiteX3" fmla="*/ 0 w 1407005"/>
                <a:gd name="connsiteY3" fmla="*/ 0 h 1179268"/>
                <a:gd name="connsiteX0" fmla="*/ 0 w 1407005"/>
                <a:gd name="connsiteY0" fmla="*/ 0 h 1191143"/>
                <a:gd name="connsiteX1" fmla="*/ 1407005 w 1407005"/>
                <a:gd name="connsiteY1" fmla="*/ 299022 h 1191143"/>
                <a:gd name="connsiteX2" fmla="*/ 1374827 w 1407005"/>
                <a:gd name="connsiteY2" fmla="*/ 1191143 h 1191143"/>
                <a:gd name="connsiteX3" fmla="*/ 0 w 1407005"/>
                <a:gd name="connsiteY3" fmla="*/ 0 h 1191143"/>
                <a:gd name="connsiteX0" fmla="*/ 0 w 1407005"/>
                <a:gd name="connsiteY0" fmla="*/ 0 h 1191143"/>
                <a:gd name="connsiteX1" fmla="*/ 1407005 w 1407005"/>
                <a:gd name="connsiteY1" fmla="*/ 299022 h 1191143"/>
                <a:gd name="connsiteX2" fmla="*/ 1374827 w 1407005"/>
                <a:gd name="connsiteY2" fmla="*/ 1191143 h 1191143"/>
                <a:gd name="connsiteX3" fmla="*/ 0 w 1407005"/>
                <a:gd name="connsiteY3" fmla="*/ 0 h 1191143"/>
                <a:gd name="connsiteX0" fmla="*/ 0 w 1407005"/>
                <a:gd name="connsiteY0" fmla="*/ 0 h 1191143"/>
                <a:gd name="connsiteX1" fmla="*/ 1407005 w 1407005"/>
                <a:gd name="connsiteY1" fmla="*/ 299022 h 1191143"/>
                <a:gd name="connsiteX2" fmla="*/ 1374827 w 1407005"/>
                <a:gd name="connsiteY2" fmla="*/ 1191143 h 1191143"/>
                <a:gd name="connsiteX3" fmla="*/ 0 w 1407005"/>
                <a:gd name="connsiteY3" fmla="*/ 0 h 1191143"/>
                <a:gd name="connsiteX0" fmla="*/ 0 w 1407005"/>
                <a:gd name="connsiteY0" fmla="*/ 0 h 1191143"/>
                <a:gd name="connsiteX1" fmla="*/ 1407005 w 1407005"/>
                <a:gd name="connsiteY1" fmla="*/ 299022 h 1191143"/>
                <a:gd name="connsiteX2" fmla="*/ 1374827 w 1407005"/>
                <a:gd name="connsiteY2" fmla="*/ 1191143 h 1191143"/>
                <a:gd name="connsiteX3" fmla="*/ 0 w 1407005"/>
                <a:gd name="connsiteY3" fmla="*/ 0 h 1191143"/>
                <a:gd name="connsiteX0" fmla="*/ 0 w 1407005"/>
                <a:gd name="connsiteY0" fmla="*/ 0 h 1214894"/>
                <a:gd name="connsiteX1" fmla="*/ 1407005 w 1407005"/>
                <a:gd name="connsiteY1" fmla="*/ 299022 h 1214894"/>
                <a:gd name="connsiteX2" fmla="*/ 1404515 w 1407005"/>
                <a:gd name="connsiteY2" fmla="*/ 1214894 h 1214894"/>
                <a:gd name="connsiteX3" fmla="*/ 0 w 1407005"/>
                <a:gd name="connsiteY3" fmla="*/ 0 h 1214894"/>
                <a:gd name="connsiteX0" fmla="*/ 0 w 1409956"/>
                <a:gd name="connsiteY0" fmla="*/ 0 h 1214894"/>
                <a:gd name="connsiteX1" fmla="*/ 1407005 w 1409956"/>
                <a:gd name="connsiteY1" fmla="*/ 299022 h 1214894"/>
                <a:gd name="connsiteX2" fmla="*/ 1404515 w 1409956"/>
                <a:gd name="connsiteY2" fmla="*/ 1214894 h 1214894"/>
                <a:gd name="connsiteX3" fmla="*/ 0 w 1409956"/>
                <a:gd name="connsiteY3" fmla="*/ 0 h 1214894"/>
                <a:gd name="connsiteX0" fmla="*/ 0 w 1407005"/>
                <a:gd name="connsiteY0" fmla="*/ 0 h 1131767"/>
                <a:gd name="connsiteX1" fmla="*/ 1407005 w 1407005"/>
                <a:gd name="connsiteY1" fmla="*/ 299022 h 1131767"/>
                <a:gd name="connsiteX2" fmla="*/ 1285762 w 1407005"/>
                <a:gd name="connsiteY2" fmla="*/ 1131767 h 1131767"/>
                <a:gd name="connsiteX3" fmla="*/ 0 w 1407005"/>
                <a:gd name="connsiteY3" fmla="*/ 0 h 1131767"/>
                <a:gd name="connsiteX0" fmla="*/ 0 w 1407005"/>
                <a:gd name="connsiteY0" fmla="*/ 0 h 1131767"/>
                <a:gd name="connsiteX1" fmla="*/ 1407005 w 1407005"/>
                <a:gd name="connsiteY1" fmla="*/ 299022 h 1131767"/>
                <a:gd name="connsiteX2" fmla="*/ 1285762 w 1407005"/>
                <a:gd name="connsiteY2" fmla="*/ 1131767 h 1131767"/>
                <a:gd name="connsiteX3" fmla="*/ 0 w 1407005"/>
                <a:gd name="connsiteY3" fmla="*/ 0 h 1131767"/>
                <a:gd name="connsiteX0" fmla="*/ 0 w 1407005"/>
                <a:gd name="connsiteY0" fmla="*/ 0 h 1131767"/>
                <a:gd name="connsiteX1" fmla="*/ 1407005 w 1407005"/>
                <a:gd name="connsiteY1" fmla="*/ 299022 h 1131767"/>
                <a:gd name="connsiteX2" fmla="*/ 1285762 w 1407005"/>
                <a:gd name="connsiteY2" fmla="*/ 1131767 h 1131767"/>
                <a:gd name="connsiteX3" fmla="*/ 0 w 1407005"/>
                <a:gd name="connsiteY3" fmla="*/ 0 h 1131767"/>
                <a:gd name="connsiteX0" fmla="*/ 0 w 1407005"/>
                <a:gd name="connsiteY0" fmla="*/ 0 h 1131767"/>
                <a:gd name="connsiteX1" fmla="*/ 1407005 w 1407005"/>
                <a:gd name="connsiteY1" fmla="*/ 299022 h 1131767"/>
                <a:gd name="connsiteX2" fmla="*/ 1285762 w 1407005"/>
                <a:gd name="connsiteY2" fmla="*/ 1131767 h 1131767"/>
                <a:gd name="connsiteX3" fmla="*/ 0 w 1407005"/>
                <a:gd name="connsiteY3" fmla="*/ 0 h 1131767"/>
                <a:gd name="connsiteX0" fmla="*/ 0 w 1407005"/>
                <a:gd name="connsiteY0" fmla="*/ 0 h 1131767"/>
                <a:gd name="connsiteX1" fmla="*/ 1407005 w 1407005"/>
                <a:gd name="connsiteY1" fmla="*/ 299022 h 1131767"/>
                <a:gd name="connsiteX2" fmla="*/ 1285762 w 1407005"/>
                <a:gd name="connsiteY2" fmla="*/ 1131767 h 1131767"/>
                <a:gd name="connsiteX3" fmla="*/ 0 w 1407005"/>
                <a:gd name="connsiteY3" fmla="*/ 0 h 1131767"/>
                <a:gd name="connsiteX0" fmla="*/ 0 w 1407005"/>
                <a:gd name="connsiteY0" fmla="*/ 0 h 1131767"/>
                <a:gd name="connsiteX1" fmla="*/ 1407005 w 1407005"/>
                <a:gd name="connsiteY1" fmla="*/ 299022 h 1131767"/>
                <a:gd name="connsiteX2" fmla="*/ 1285762 w 1407005"/>
                <a:gd name="connsiteY2" fmla="*/ 1131767 h 1131767"/>
                <a:gd name="connsiteX3" fmla="*/ 0 w 1407005"/>
                <a:gd name="connsiteY3" fmla="*/ 0 h 1131767"/>
                <a:gd name="connsiteX0" fmla="*/ 0 w 1407005"/>
                <a:gd name="connsiteY0" fmla="*/ 0 h 1131767"/>
                <a:gd name="connsiteX1" fmla="*/ 1407005 w 1407005"/>
                <a:gd name="connsiteY1" fmla="*/ 299022 h 1131767"/>
                <a:gd name="connsiteX2" fmla="*/ 1285762 w 1407005"/>
                <a:gd name="connsiteY2" fmla="*/ 1131767 h 1131767"/>
                <a:gd name="connsiteX3" fmla="*/ 0 w 1407005"/>
                <a:gd name="connsiteY3" fmla="*/ 0 h 1131767"/>
                <a:gd name="connsiteX0" fmla="*/ 0 w 1409386"/>
                <a:gd name="connsiteY0" fmla="*/ 0 h 1310361"/>
                <a:gd name="connsiteX1" fmla="*/ 1409386 w 1409386"/>
                <a:gd name="connsiteY1" fmla="*/ 477616 h 1310361"/>
                <a:gd name="connsiteX2" fmla="*/ 1288143 w 1409386"/>
                <a:gd name="connsiteY2" fmla="*/ 1310361 h 1310361"/>
                <a:gd name="connsiteX3" fmla="*/ 0 w 1409386"/>
                <a:gd name="connsiteY3" fmla="*/ 0 h 1310361"/>
                <a:gd name="connsiteX0" fmla="*/ 0 w 1409386"/>
                <a:gd name="connsiteY0" fmla="*/ 0 h 1310361"/>
                <a:gd name="connsiteX1" fmla="*/ 1409386 w 1409386"/>
                <a:gd name="connsiteY1" fmla="*/ 477616 h 1310361"/>
                <a:gd name="connsiteX2" fmla="*/ 1288143 w 1409386"/>
                <a:gd name="connsiteY2" fmla="*/ 1310361 h 1310361"/>
                <a:gd name="connsiteX3" fmla="*/ 0 w 1409386"/>
                <a:gd name="connsiteY3" fmla="*/ 0 h 1310361"/>
                <a:gd name="connsiteX0" fmla="*/ 0 w 1409386"/>
                <a:gd name="connsiteY0" fmla="*/ 0 h 1310361"/>
                <a:gd name="connsiteX1" fmla="*/ 1409386 w 1409386"/>
                <a:gd name="connsiteY1" fmla="*/ 477616 h 1310361"/>
                <a:gd name="connsiteX2" fmla="*/ 1288143 w 1409386"/>
                <a:gd name="connsiteY2" fmla="*/ 1310361 h 1310361"/>
                <a:gd name="connsiteX3" fmla="*/ 0 w 1409386"/>
                <a:gd name="connsiteY3" fmla="*/ 0 h 1310361"/>
                <a:gd name="connsiteX0" fmla="*/ 0 w 1409386"/>
                <a:gd name="connsiteY0" fmla="*/ 0 h 1310361"/>
                <a:gd name="connsiteX1" fmla="*/ 1409386 w 1409386"/>
                <a:gd name="connsiteY1" fmla="*/ 477616 h 1310361"/>
                <a:gd name="connsiteX2" fmla="*/ 1295287 w 1409386"/>
                <a:gd name="connsiteY2" fmla="*/ 1310361 h 1310361"/>
                <a:gd name="connsiteX3" fmla="*/ 0 w 1409386"/>
                <a:gd name="connsiteY3" fmla="*/ 0 h 1310361"/>
                <a:gd name="connsiteX0" fmla="*/ 0 w 1409386"/>
                <a:gd name="connsiteY0" fmla="*/ 0 h 1310361"/>
                <a:gd name="connsiteX1" fmla="*/ 1409386 w 1409386"/>
                <a:gd name="connsiteY1" fmla="*/ 477616 h 1310361"/>
                <a:gd name="connsiteX2" fmla="*/ 1295287 w 1409386"/>
                <a:gd name="connsiteY2" fmla="*/ 1310361 h 1310361"/>
                <a:gd name="connsiteX3" fmla="*/ 0 w 1409386"/>
                <a:gd name="connsiteY3" fmla="*/ 0 h 1310361"/>
                <a:gd name="connsiteX0" fmla="*/ 0 w 1402243"/>
                <a:gd name="connsiteY0" fmla="*/ 0 h 1310361"/>
                <a:gd name="connsiteX1" fmla="*/ 1402243 w 1402243"/>
                <a:gd name="connsiteY1" fmla="*/ 477616 h 1310361"/>
                <a:gd name="connsiteX2" fmla="*/ 1288144 w 1402243"/>
                <a:gd name="connsiteY2" fmla="*/ 1310361 h 1310361"/>
                <a:gd name="connsiteX3" fmla="*/ 0 w 1402243"/>
                <a:gd name="connsiteY3" fmla="*/ 0 h 1310361"/>
                <a:gd name="connsiteX0" fmla="*/ 0 w 1402243"/>
                <a:gd name="connsiteY0" fmla="*/ 0 h 1310361"/>
                <a:gd name="connsiteX1" fmla="*/ 1402243 w 1402243"/>
                <a:gd name="connsiteY1" fmla="*/ 477616 h 1310361"/>
                <a:gd name="connsiteX2" fmla="*/ 1288144 w 1402243"/>
                <a:gd name="connsiteY2" fmla="*/ 1310361 h 1310361"/>
                <a:gd name="connsiteX3" fmla="*/ 0 w 1402243"/>
                <a:gd name="connsiteY3" fmla="*/ 0 h 1310361"/>
                <a:gd name="connsiteX0" fmla="*/ 0 w 1402243"/>
                <a:gd name="connsiteY0" fmla="*/ 0 h 1310361"/>
                <a:gd name="connsiteX1" fmla="*/ 1402243 w 1402243"/>
                <a:gd name="connsiteY1" fmla="*/ 477616 h 1310361"/>
                <a:gd name="connsiteX2" fmla="*/ 1288144 w 1402243"/>
                <a:gd name="connsiteY2" fmla="*/ 1310361 h 1310361"/>
                <a:gd name="connsiteX3" fmla="*/ 0 w 1402243"/>
                <a:gd name="connsiteY3" fmla="*/ 0 h 1310361"/>
                <a:gd name="connsiteX0" fmla="*/ 0 w 1402243"/>
                <a:gd name="connsiteY0" fmla="*/ 0 h 1305598"/>
                <a:gd name="connsiteX1" fmla="*/ 1402243 w 1402243"/>
                <a:gd name="connsiteY1" fmla="*/ 477616 h 1305598"/>
                <a:gd name="connsiteX2" fmla="*/ 1292907 w 1402243"/>
                <a:gd name="connsiteY2" fmla="*/ 1305598 h 1305598"/>
                <a:gd name="connsiteX3" fmla="*/ 0 w 1402243"/>
                <a:gd name="connsiteY3" fmla="*/ 0 h 1305598"/>
                <a:gd name="connsiteX0" fmla="*/ 34 w 1402277"/>
                <a:gd name="connsiteY0" fmla="*/ 0 h 1305598"/>
                <a:gd name="connsiteX1" fmla="*/ 1402277 w 1402277"/>
                <a:gd name="connsiteY1" fmla="*/ 477616 h 1305598"/>
                <a:gd name="connsiteX2" fmla="*/ 1292941 w 1402277"/>
                <a:gd name="connsiteY2" fmla="*/ 1305598 h 1305598"/>
                <a:gd name="connsiteX3" fmla="*/ 34 w 1402277"/>
                <a:gd name="connsiteY3" fmla="*/ 0 h 1305598"/>
                <a:gd name="connsiteX0" fmla="*/ 37 w 1402280"/>
                <a:gd name="connsiteY0" fmla="*/ 0 h 1305598"/>
                <a:gd name="connsiteX1" fmla="*/ 1402280 w 1402280"/>
                <a:gd name="connsiteY1" fmla="*/ 477616 h 1305598"/>
                <a:gd name="connsiteX2" fmla="*/ 1292944 w 1402280"/>
                <a:gd name="connsiteY2" fmla="*/ 1305598 h 1305598"/>
                <a:gd name="connsiteX3" fmla="*/ 37 w 1402280"/>
                <a:gd name="connsiteY3" fmla="*/ 0 h 1305598"/>
                <a:gd name="connsiteX0" fmla="*/ 37 w 1409424"/>
                <a:gd name="connsiteY0" fmla="*/ 0 h 1307979"/>
                <a:gd name="connsiteX1" fmla="*/ 1409424 w 1409424"/>
                <a:gd name="connsiteY1" fmla="*/ 479997 h 1307979"/>
                <a:gd name="connsiteX2" fmla="*/ 1300088 w 1409424"/>
                <a:gd name="connsiteY2" fmla="*/ 1307979 h 1307979"/>
                <a:gd name="connsiteX3" fmla="*/ 37 w 1409424"/>
                <a:gd name="connsiteY3" fmla="*/ 0 h 1307979"/>
                <a:gd name="connsiteX0" fmla="*/ 0 w 1409387"/>
                <a:gd name="connsiteY0" fmla="*/ 0 h 1307979"/>
                <a:gd name="connsiteX1" fmla="*/ 1409387 w 1409387"/>
                <a:gd name="connsiteY1" fmla="*/ 479997 h 1307979"/>
                <a:gd name="connsiteX2" fmla="*/ 1300051 w 1409387"/>
                <a:gd name="connsiteY2" fmla="*/ 1307979 h 1307979"/>
                <a:gd name="connsiteX3" fmla="*/ 0 w 1409387"/>
                <a:gd name="connsiteY3" fmla="*/ 0 h 1307979"/>
                <a:gd name="connsiteX0" fmla="*/ 0 w 1409387"/>
                <a:gd name="connsiteY0" fmla="*/ 0 h 1307979"/>
                <a:gd name="connsiteX1" fmla="*/ 1409387 w 1409387"/>
                <a:gd name="connsiteY1" fmla="*/ 479997 h 1307979"/>
                <a:gd name="connsiteX2" fmla="*/ 1300051 w 1409387"/>
                <a:gd name="connsiteY2" fmla="*/ 1307979 h 1307979"/>
                <a:gd name="connsiteX3" fmla="*/ 0 w 1409387"/>
                <a:gd name="connsiteY3" fmla="*/ 0 h 1307979"/>
                <a:gd name="connsiteX0" fmla="*/ 0 w 1409387"/>
                <a:gd name="connsiteY0" fmla="*/ 0 h 1307979"/>
                <a:gd name="connsiteX1" fmla="*/ 1409387 w 1409387"/>
                <a:gd name="connsiteY1" fmla="*/ 479997 h 1307979"/>
                <a:gd name="connsiteX2" fmla="*/ 1300051 w 1409387"/>
                <a:gd name="connsiteY2" fmla="*/ 1307979 h 1307979"/>
                <a:gd name="connsiteX3" fmla="*/ 0 w 1409387"/>
                <a:gd name="connsiteY3" fmla="*/ 0 h 1307979"/>
                <a:gd name="connsiteX0" fmla="*/ 0 w 1409387"/>
                <a:gd name="connsiteY0" fmla="*/ 0 h 1310360"/>
                <a:gd name="connsiteX1" fmla="*/ 1409387 w 1409387"/>
                <a:gd name="connsiteY1" fmla="*/ 479997 h 1310360"/>
                <a:gd name="connsiteX2" fmla="*/ 1292907 w 1409387"/>
                <a:gd name="connsiteY2" fmla="*/ 1310360 h 1310360"/>
                <a:gd name="connsiteX3" fmla="*/ 0 w 1409387"/>
                <a:gd name="connsiteY3" fmla="*/ 0 h 1310360"/>
                <a:gd name="connsiteX0" fmla="*/ 0 w 1409387"/>
                <a:gd name="connsiteY0" fmla="*/ 0 h 1310360"/>
                <a:gd name="connsiteX1" fmla="*/ 1409387 w 1409387"/>
                <a:gd name="connsiteY1" fmla="*/ 479997 h 1310360"/>
                <a:gd name="connsiteX2" fmla="*/ 1292907 w 1409387"/>
                <a:gd name="connsiteY2" fmla="*/ 1310360 h 1310360"/>
                <a:gd name="connsiteX3" fmla="*/ 0 w 1409387"/>
                <a:gd name="connsiteY3" fmla="*/ 0 h 1310360"/>
                <a:gd name="connsiteX0" fmla="*/ 0 w 1399862"/>
                <a:gd name="connsiteY0" fmla="*/ 0 h 1310360"/>
                <a:gd name="connsiteX1" fmla="*/ 1399862 w 1399862"/>
                <a:gd name="connsiteY1" fmla="*/ 475234 h 1310360"/>
                <a:gd name="connsiteX2" fmla="*/ 1292907 w 1399862"/>
                <a:gd name="connsiteY2" fmla="*/ 1310360 h 1310360"/>
                <a:gd name="connsiteX3" fmla="*/ 0 w 1399862"/>
                <a:gd name="connsiteY3" fmla="*/ 0 h 1310360"/>
                <a:gd name="connsiteX0" fmla="*/ 0 w 1399862"/>
                <a:gd name="connsiteY0" fmla="*/ 0 h 1313626"/>
                <a:gd name="connsiteX1" fmla="*/ 1399862 w 1399862"/>
                <a:gd name="connsiteY1" fmla="*/ 475234 h 1313626"/>
                <a:gd name="connsiteX2" fmla="*/ 1296172 w 1399862"/>
                <a:gd name="connsiteY2" fmla="*/ 1313626 h 1313626"/>
                <a:gd name="connsiteX3" fmla="*/ 0 w 1399862"/>
                <a:gd name="connsiteY3" fmla="*/ 0 h 1313626"/>
                <a:gd name="connsiteX0" fmla="*/ 0 w 1399862"/>
                <a:gd name="connsiteY0" fmla="*/ 0 h 1313626"/>
                <a:gd name="connsiteX1" fmla="*/ 1399862 w 1399862"/>
                <a:gd name="connsiteY1" fmla="*/ 475234 h 1313626"/>
                <a:gd name="connsiteX2" fmla="*/ 1296172 w 1399862"/>
                <a:gd name="connsiteY2" fmla="*/ 1313626 h 1313626"/>
                <a:gd name="connsiteX3" fmla="*/ 0 w 1399862"/>
                <a:gd name="connsiteY3" fmla="*/ 0 h 131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9862" h="1313626">
                  <a:moveTo>
                    <a:pt x="0" y="0"/>
                  </a:moveTo>
                  <a:lnTo>
                    <a:pt x="1399862" y="475234"/>
                  </a:lnTo>
                  <a:cubicBezTo>
                    <a:pt x="1333023" y="1022495"/>
                    <a:pt x="1333801" y="1008878"/>
                    <a:pt x="1296172" y="1313626"/>
                  </a:cubicBezTo>
                  <a:cubicBezTo>
                    <a:pt x="1116035" y="1197087"/>
                    <a:pt x="44855" y="66536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30000"/>
                  </a:schemeClr>
                </a:gs>
                <a:gs pos="65000">
                  <a:schemeClr val="accent2"/>
                </a:gs>
                <a:gs pos="100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65240604-40DF-4987-BDEA-1DF1998EE7AF}"/>
              </a:ext>
            </a:extLst>
          </p:cNvPr>
          <p:cNvGrpSpPr/>
          <p:nvPr/>
        </p:nvGrpSpPr>
        <p:grpSpPr>
          <a:xfrm flipH="1">
            <a:off x="6028384" y="-55100"/>
            <a:ext cx="3569098" cy="2926378"/>
            <a:chOff x="539552" y="-1"/>
            <a:chExt cx="2852268" cy="2926378"/>
          </a:xfrm>
        </p:grpSpPr>
        <p:sp>
          <p:nvSpPr>
            <p:cNvPr id="23" name="Rectangle 23">
              <a:extLst>
                <a:ext uri="{FF2B5EF4-FFF2-40B4-BE49-F238E27FC236}">
                  <a16:creationId xmlns:a16="http://schemas.microsoft.com/office/drawing/2014/main" xmlns="" id="{E028182C-716B-46FC-A76F-359B76CF54F4}"/>
                </a:ext>
              </a:extLst>
            </p:cNvPr>
            <p:cNvSpPr/>
            <p:nvPr/>
          </p:nvSpPr>
          <p:spPr>
            <a:xfrm>
              <a:off x="539552" y="-1"/>
              <a:ext cx="1412807" cy="1564768"/>
            </a:xfrm>
            <a:custGeom>
              <a:avLst/>
              <a:gdLst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0 w 1412807"/>
                <a:gd name="connsiteY3" fmla="*/ 204580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1 w 1412807"/>
                <a:gd name="connsiteY3" fmla="*/ 145209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21669 w 1412807"/>
                <a:gd name="connsiteY3" fmla="*/ 1521432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2 w 1412807"/>
                <a:gd name="connsiteY3" fmla="*/ 153443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4335 w 1412807"/>
                <a:gd name="connsiteY3" fmla="*/ 1534433 h 2045803"/>
                <a:gd name="connsiteX4" fmla="*/ 0 w 1412807"/>
                <a:gd name="connsiteY4" fmla="*/ 0 h 2045803"/>
                <a:gd name="connsiteX0" fmla="*/ 0 w 1412807"/>
                <a:gd name="connsiteY0" fmla="*/ 0 h 1768449"/>
                <a:gd name="connsiteX1" fmla="*/ 1412807 w 1412807"/>
                <a:gd name="connsiteY1" fmla="*/ 0 h 1768449"/>
                <a:gd name="connsiteX2" fmla="*/ 1412807 w 1412807"/>
                <a:gd name="connsiteY2" fmla="*/ 1768449 h 1768449"/>
                <a:gd name="connsiteX3" fmla="*/ 4335 w 1412807"/>
                <a:gd name="connsiteY3" fmla="*/ 1534433 h 1768449"/>
                <a:gd name="connsiteX4" fmla="*/ 0 w 1412807"/>
                <a:gd name="connsiteY4" fmla="*/ 0 h 1768449"/>
                <a:gd name="connsiteX0" fmla="*/ 0 w 1412807"/>
                <a:gd name="connsiteY0" fmla="*/ 0 h 1564768"/>
                <a:gd name="connsiteX1" fmla="*/ 1412807 w 1412807"/>
                <a:gd name="connsiteY1" fmla="*/ 0 h 1564768"/>
                <a:gd name="connsiteX2" fmla="*/ 1412807 w 1412807"/>
                <a:gd name="connsiteY2" fmla="*/ 1564768 h 1564768"/>
                <a:gd name="connsiteX3" fmla="*/ 4335 w 1412807"/>
                <a:gd name="connsiteY3" fmla="*/ 1534433 h 1564768"/>
                <a:gd name="connsiteX4" fmla="*/ 0 w 1412807"/>
                <a:gd name="connsiteY4" fmla="*/ 0 h 1564768"/>
                <a:gd name="connsiteX0" fmla="*/ 0 w 1412807"/>
                <a:gd name="connsiteY0" fmla="*/ 0 h 1564768"/>
                <a:gd name="connsiteX1" fmla="*/ 1412807 w 1412807"/>
                <a:gd name="connsiteY1" fmla="*/ 0 h 1564768"/>
                <a:gd name="connsiteX2" fmla="*/ 1412807 w 1412807"/>
                <a:gd name="connsiteY2" fmla="*/ 1564768 h 1564768"/>
                <a:gd name="connsiteX3" fmla="*/ 8669 w 1412807"/>
                <a:gd name="connsiteY3" fmla="*/ 1192074 h 1564768"/>
                <a:gd name="connsiteX4" fmla="*/ 0 w 1412807"/>
                <a:gd name="connsiteY4" fmla="*/ 0 h 156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2807" h="1564768">
                  <a:moveTo>
                    <a:pt x="0" y="0"/>
                  </a:moveTo>
                  <a:lnTo>
                    <a:pt x="1412807" y="0"/>
                  </a:lnTo>
                  <a:lnTo>
                    <a:pt x="1412807" y="1564768"/>
                  </a:lnTo>
                  <a:lnTo>
                    <a:pt x="8669" y="1192074"/>
                  </a:lnTo>
                  <a:cubicBezTo>
                    <a:pt x="5779" y="794716"/>
                    <a:pt x="2890" y="397358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4" name="Freeform 59">
              <a:extLst>
                <a:ext uri="{FF2B5EF4-FFF2-40B4-BE49-F238E27FC236}">
                  <a16:creationId xmlns:a16="http://schemas.microsoft.com/office/drawing/2014/main" xmlns="" id="{A3D9824C-99B5-4175-B296-F31FDCC65DDC}"/>
                </a:ext>
              </a:extLst>
            </p:cNvPr>
            <p:cNvSpPr/>
            <p:nvPr/>
          </p:nvSpPr>
          <p:spPr>
            <a:xfrm>
              <a:off x="554751" y="1168505"/>
              <a:ext cx="2837069" cy="1757872"/>
            </a:xfrm>
            <a:custGeom>
              <a:avLst/>
              <a:gdLst>
                <a:gd name="connsiteX0" fmla="*/ 2814221 w 2814221"/>
                <a:gd name="connsiteY0" fmla="*/ 825624 h 825624"/>
                <a:gd name="connsiteX1" fmla="*/ 1411549 w 2814221"/>
                <a:gd name="connsiteY1" fmla="*/ 0 h 825624"/>
                <a:gd name="connsiteX2" fmla="*/ 0 w 2814221"/>
                <a:gd name="connsiteY2" fmla="*/ 0 h 825624"/>
                <a:gd name="connsiteX3" fmla="*/ 2814221 w 2814221"/>
                <a:gd name="connsiteY3" fmla="*/ 825624 h 825624"/>
                <a:gd name="connsiteX0" fmla="*/ 2857558 w 2857558"/>
                <a:gd name="connsiteY0" fmla="*/ 933965 h 933965"/>
                <a:gd name="connsiteX1" fmla="*/ 1411549 w 2857558"/>
                <a:gd name="connsiteY1" fmla="*/ 0 h 933965"/>
                <a:gd name="connsiteX2" fmla="*/ 0 w 2857558"/>
                <a:gd name="connsiteY2" fmla="*/ 0 h 933965"/>
                <a:gd name="connsiteX3" fmla="*/ 2857558 w 2857558"/>
                <a:gd name="connsiteY3" fmla="*/ 933965 h 933965"/>
                <a:gd name="connsiteX0" fmla="*/ 2857558 w 2857558"/>
                <a:gd name="connsiteY0" fmla="*/ 933965 h 933965"/>
                <a:gd name="connsiteX1" fmla="*/ 1411549 w 2857558"/>
                <a:gd name="connsiteY1" fmla="*/ 0 h 933965"/>
                <a:gd name="connsiteX2" fmla="*/ 0 w 2857558"/>
                <a:gd name="connsiteY2" fmla="*/ 0 h 933965"/>
                <a:gd name="connsiteX3" fmla="*/ 2857558 w 2857558"/>
                <a:gd name="connsiteY3" fmla="*/ 933965 h 933965"/>
                <a:gd name="connsiteX0" fmla="*/ 2857558 w 2857558"/>
                <a:gd name="connsiteY0" fmla="*/ 933965 h 933965"/>
                <a:gd name="connsiteX1" fmla="*/ 1411549 w 2857558"/>
                <a:gd name="connsiteY1" fmla="*/ 0 h 933965"/>
                <a:gd name="connsiteX2" fmla="*/ 0 w 2857558"/>
                <a:gd name="connsiteY2" fmla="*/ 0 h 933965"/>
                <a:gd name="connsiteX3" fmla="*/ 2857558 w 2857558"/>
                <a:gd name="connsiteY3" fmla="*/ 933965 h 933965"/>
                <a:gd name="connsiteX0" fmla="*/ 2857558 w 2959190"/>
                <a:gd name="connsiteY0" fmla="*/ 933965 h 944130"/>
                <a:gd name="connsiteX1" fmla="*/ 2240453 w 2959190"/>
                <a:gd name="connsiteY1" fmla="*/ 493532 h 944130"/>
                <a:gd name="connsiteX2" fmla="*/ 1411549 w 2959190"/>
                <a:gd name="connsiteY2" fmla="*/ 0 h 944130"/>
                <a:gd name="connsiteX3" fmla="*/ 0 w 2959190"/>
                <a:gd name="connsiteY3" fmla="*/ 0 h 944130"/>
                <a:gd name="connsiteX4" fmla="*/ 2857558 w 2959190"/>
                <a:gd name="connsiteY4" fmla="*/ 933965 h 944130"/>
                <a:gd name="connsiteX0" fmla="*/ 2857558 w 2960905"/>
                <a:gd name="connsiteY0" fmla="*/ 933965 h 944027"/>
                <a:gd name="connsiteX1" fmla="*/ 2257787 w 2960905"/>
                <a:gd name="connsiteY1" fmla="*/ 489198 h 944027"/>
                <a:gd name="connsiteX2" fmla="*/ 1411549 w 2960905"/>
                <a:gd name="connsiteY2" fmla="*/ 0 h 944027"/>
                <a:gd name="connsiteX3" fmla="*/ 0 w 2960905"/>
                <a:gd name="connsiteY3" fmla="*/ 0 h 944027"/>
                <a:gd name="connsiteX4" fmla="*/ 2857558 w 2960905"/>
                <a:gd name="connsiteY4" fmla="*/ 933965 h 944027"/>
                <a:gd name="connsiteX0" fmla="*/ 2857558 w 2960905"/>
                <a:gd name="connsiteY0" fmla="*/ 933965 h 944027"/>
                <a:gd name="connsiteX1" fmla="*/ 2257787 w 2960905"/>
                <a:gd name="connsiteY1" fmla="*/ 489198 h 944027"/>
                <a:gd name="connsiteX2" fmla="*/ 1411549 w 2960905"/>
                <a:gd name="connsiteY2" fmla="*/ 0 h 944027"/>
                <a:gd name="connsiteX3" fmla="*/ 0 w 2960905"/>
                <a:gd name="connsiteY3" fmla="*/ 0 h 944027"/>
                <a:gd name="connsiteX4" fmla="*/ 2857558 w 2960905"/>
                <a:gd name="connsiteY4" fmla="*/ 933965 h 944027"/>
                <a:gd name="connsiteX0" fmla="*/ 2857558 w 2960905"/>
                <a:gd name="connsiteY0" fmla="*/ 933965 h 944027"/>
                <a:gd name="connsiteX1" fmla="*/ 2257787 w 2960905"/>
                <a:gd name="connsiteY1" fmla="*/ 489198 h 944027"/>
                <a:gd name="connsiteX2" fmla="*/ 1411549 w 2960905"/>
                <a:gd name="connsiteY2" fmla="*/ 0 h 944027"/>
                <a:gd name="connsiteX3" fmla="*/ 0 w 2960905"/>
                <a:gd name="connsiteY3" fmla="*/ 0 h 944027"/>
                <a:gd name="connsiteX4" fmla="*/ 2857558 w 2960905"/>
                <a:gd name="connsiteY4" fmla="*/ 933965 h 944027"/>
                <a:gd name="connsiteX0" fmla="*/ 2857558 w 2857558"/>
                <a:gd name="connsiteY0" fmla="*/ 933965 h 933965"/>
                <a:gd name="connsiteX1" fmla="*/ 2257787 w 2857558"/>
                <a:gd name="connsiteY1" fmla="*/ 489198 h 933965"/>
                <a:gd name="connsiteX2" fmla="*/ 1411549 w 2857558"/>
                <a:gd name="connsiteY2" fmla="*/ 0 h 933965"/>
                <a:gd name="connsiteX3" fmla="*/ 0 w 2857558"/>
                <a:gd name="connsiteY3" fmla="*/ 0 h 933965"/>
                <a:gd name="connsiteX4" fmla="*/ 2857558 w 2857558"/>
                <a:gd name="connsiteY4" fmla="*/ 933965 h 933965"/>
                <a:gd name="connsiteX0" fmla="*/ 2857558 w 2857558"/>
                <a:gd name="connsiteY0" fmla="*/ 933965 h 933965"/>
                <a:gd name="connsiteX1" fmla="*/ 2257787 w 2857558"/>
                <a:gd name="connsiteY1" fmla="*/ 489198 h 933965"/>
                <a:gd name="connsiteX2" fmla="*/ 1411549 w 2857558"/>
                <a:gd name="connsiteY2" fmla="*/ 0 h 933965"/>
                <a:gd name="connsiteX3" fmla="*/ 0 w 2857558"/>
                <a:gd name="connsiteY3" fmla="*/ 0 h 933965"/>
                <a:gd name="connsiteX4" fmla="*/ 2857558 w 2857558"/>
                <a:gd name="connsiteY4" fmla="*/ 933965 h 933965"/>
                <a:gd name="connsiteX0" fmla="*/ 2857558 w 2857558"/>
                <a:gd name="connsiteY0" fmla="*/ 933965 h 933965"/>
                <a:gd name="connsiteX1" fmla="*/ 2257787 w 2857558"/>
                <a:gd name="connsiteY1" fmla="*/ 489198 h 933965"/>
                <a:gd name="connsiteX2" fmla="*/ 1411549 w 2857558"/>
                <a:gd name="connsiteY2" fmla="*/ 0 h 933965"/>
                <a:gd name="connsiteX3" fmla="*/ 0 w 2857558"/>
                <a:gd name="connsiteY3" fmla="*/ 0 h 933965"/>
                <a:gd name="connsiteX4" fmla="*/ 2857558 w 2857558"/>
                <a:gd name="connsiteY4" fmla="*/ 933965 h 933965"/>
                <a:gd name="connsiteX0" fmla="*/ 2857558 w 2857558"/>
                <a:gd name="connsiteY0" fmla="*/ 933965 h 933965"/>
                <a:gd name="connsiteX1" fmla="*/ 2257787 w 2857558"/>
                <a:gd name="connsiteY1" fmla="*/ 489198 h 933965"/>
                <a:gd name="connsiteX2" fmla="*/ 1411549 w 2857558"/>
                <a:gd name="connsiteY2" fmla="*/ 0 h 933965"/>
                <a:gd name="connsiteX3" fmla="*/ 0 w 2857558"/>
                <a:gd name="connsiteY3" fmla="*/ 0 h 933965"/>
                <a:gd name="connsiteX4" fmla="*/ 2857558 w 2857558"/>
                <a:gd name="connsiteY4" fmla="*/ 933965 h 933965"/>
                <a:gd name="connsiteX0" fmla="*/ 2857558 w 2857558"/>
                <a:gd name="connsiteY0" fmla="*/ 933965 h 933965"/>
                <a:gd name="connsiteX1" fmla="*/ 2257787 w 2857558"/>
                <a:gd name="connsiteY1" fmla="*/ 489198 h 933965"/>
                <a:gd name="connsiteX2" fmla="*/ 1411549 w 2857558"/>
                <a:gd name="connsiteY2" fmla="*/ 0 h 933965"/>
                <a:gd name="connsiteX3" fmla="*/ 0 w 2857558"/>
                <a:gd name="connsiteY3" fmla="*/ 0 h 933965"/>
                <a:gd name="connsiteX4" fmla="*/ 2857558 w 2857558"/>
                <a:gd name="connsiteY4" fmla="*/ 933965 h 933965"/>
                <a:gd name="connsiteX0" fmla="*/ 2857558 w 2857558"/>
                <a:gd name="connsiteY0" fmla="*/ 933965 h 933965"/>
                <a:gd name="connsiteX1" fmla="*/ 2301124 w 2857558"/>
                <a:gd name="connsiteY1" fmla="*/ 519534 h 933965"/>
                <a:gd name="connsiteX2" fmla="*/ 1411549 w 2857558"/>
                <a:gd name="connsiteY2" fmla="*/ 0 h 933965"/>
                <a:gd name="connsiteX3" fmla="*/ 0 w 2857558"/>
                <a:gd name="connsiteY3" fmla="*/ 0 h 933965"/>
                <a:gd name="connsiteX4" fmla="*/ 2857558 w 2857558"/>
                <a:gd name="connsiteY4" fmla="*/ 933965 h 933965"/>
                <a:gd name="connsiteX0" fmla="*/ 2874892 w 2874892"/>
                <a:gd name="connsiteY0" fmla="*/ 955633 h 955633"/>
                <a:gd name="connsiteX1" fmla="*/ 2301124 w 2874892"/>
                <a:gd name="connsiteY1" fmla="*/ 519534 h 955633"/>
                <a:gd name="connsiteX2" fmla="*/ 1411549 w 2874892"/>
                <a:gd name="connsiteY2" fmla="*/ 0 h 955633"/>
                <a:gd name="connsiteX3" fmla="*/ 0 w 2874892"/>
                <a:gd name="connsiteY3" fmla="*/ 0 h 955633"/>
                <a:gd name="connsiteX4" fmla="*/ 2874892 w 2874892"/>
                <a:gd name="connsiteY4" fmla="*/ 955633 h 955633"/>
                <a:gd name="connsiteX0" fmla="*/ 2874892 w 2874892"/>
                <a:gd name="connsiteY0" fmla="*/ 955633 h 955633"/>
                <a:gd name="connsiteX1" fmla="*/ 2301124 w 2874892"/>
                <a:gd name="connsiteY1" fmla="*/ 519534 h 955633"/>
                <a:gd name="connsiteX2" fmla="*/ 1411549 w 2874892"/>
                <a:gd name="connsiteY2" fmla="*/ 0 h 955633"/>
                <a:gd name="connsiteX3" fmla="*/ 0 w 2874892"/>
                <a:gd name="connsiteY3" fmla="*/ 0 h 955633"/>
                <a:gd name="connsiteX4" fmla="*/ 2874892 w 2874892"/>
                <a:gd name="connsiteY4" fmla="*/ 955633 h 955633"/>
                <a:gd name="connsiteX0" fmla="*/ 2874892 w 2874892"/>
                <a:gd name="connsiteY0" fmla="*/ 955633 h 955633"/>
                <a:gd name="connsiteX1" fmla="*/ 2175448 w 2874892"/>
                <a:gd name="connsiteY1" fmla="*/ 432861 h 955633"/>
                <a:gd name="connsiteX2" fmla="*/ 1411549 w 2874892"/>
                <a:gd name="connsiteY2" fmla="*/ 0 h 955633"/>
                <a:gd name="connsiteX3" fmla="*/ 0 w 2874892"/>
                <a:gd name="connsiteY3" fmla="*/ 0 h 955633"/>
                <a:gd name="connsiteX4" fmla="*/ 2874892 w 2874892"/>
                <a:gd name="connsiteY4" fmla="*/ 955633 h 955633"/>
                <a:gd name="connsiteX0" fmla="*/ 2874892 w 2874892"/>
                <a:gd name="connsiteY0" fmla="*/ 955633 h 955633"/>
                <a:gd name="connsiteX1" fmla="*/ 2175448 w 2874892"/>
                <a:gd name="connsiteY1" fmla="*/ 432861 h 955633"/>
                <a:gd name="connsiteX2" fmla="*/ 1411549 w 2874892"/>
                <a:gd name="connsiteY2" fmla="*/ 0 h 955633"/>
                <a:gd name="connsiteX3" fmla="*/ 0 w 2874892"/>
                <a:gd name="connsiteY3" fmla="*/ 0 h 955633"/>
                <a:gd name="connsiteX4" fmla="*/ 2874892 w 2874892"/>
                <a:gd name="connsiteY4" fmla="*/ 955633 h 955633"/>
                <a:gd name="connsiteX0" fmla="*/ 2874892 w 2874892"/>
                <a:gd name="connsiteY0" fmla="*/ 1198318 h 1198318"/>
                <a:gd name="connsiteX1" fmla="*/ 2175448 w 2874892"/>
                <a:gd name="connsiteY1" fmla="*/ 675546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874892 w 2874892"/>
                <a:gd name="connsiteY0" fmla="*/ 1198318 h 1198318"/>
                <a:gd name="connsiteX1" fmla="*/ 2175448 w 2874892"/>
                <a:gd name="connsiteY1" fmla="*/ 675546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874892 w 2874892"/>
                <a:gd name="connsiteY0" fmla="*/ 1198318 h 1198318"/>
                <a:gd name="connsiteX1" fmla="*/ 2175448 w 2874892"/>
                <a:gd name="connsiteY1" fmla="*/ 692880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874892 w 2874892"/>
                <a:gd name="connsiteY0" fmla="*/ 1198318 h 1198318"/>
                <a:gd name="connsiteX1" fmla="*/ 2175448 w 2874892"/>
                <a:gd name="connsiteY1" fmla="*/ 692880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874892 w 2874892"/>
                <a:gd name="connsiteY0" fmla="*/ 1198318 h 1198318"/>
                <a:gd name="connsiteX1" fmla="*/ 2158113 w 2874892"/>
                <a:gd name="connsiteY1" fmla="*/ 710215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874892 w 2874892"/>
                <a:gd name="connsiteY0" fmla="*/ 1198318 h 1198318"/>
                <a:gd name="connsiteX1" fmla="*/ 2158113 w 2874892"/>
                <a:gd name="connsiteY1" fmla="*/ 710215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874892 w 2874892"/>
                <a:gd name="connsiteY0" fmla="*/ 1198318 h 1198318"/>
                <a:gd name="connsiteX1" fmla="*/ 2158113 w 2874892"/>
                <a:gd name="connsiteY1" fmla="*/ 710215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900894 w 2900894"/>
                <a:gd name="connsiteY0" fmla="*/ 1467004 h 1467004"/>
                <a:gd name="connsiteX1" fmla="*/ 2184115 w 2900894"/>
                <a:gd name="connsiteY1" fmla="*/ 978901 h 1467004"/>
                <a:gd name="connsiteX2" fmla="*/ 1428884 w 2900894"/>
                <a:gd name="connsiteY2" fmla="*/ 268686 h 1467004"/>
                <a:gd name="connsiteX3" fmla="*/ 0 w 2900894"/>
                <a:gd name="connsiteY3" fmla="*/ 0 h 1467004"/>
                <a:gd name="connsiteX4" fmla="*/ 2900894 w 2900894"/>
                <a:gd name="connsiteY4" fmla="*/ 1467004 h 1467004"/>
                <a:gd name="connsiteX0" fmla="*/ 2866225 w 2866225"/>
                <a:gd name="connsiteY0" fmla="*/ 1462670 h 1462670"/>
                <a:gd name="connsiteX1" fmla="*/ 2149446 w 2866225"/>
                <a:gd name="connsiteY1" fmla="*/ 974567 h 1462670"/>
                <a:gd name="connsiteX2" fmla="*/ 1394215 w 2866225"/>
                <a:gd name="connsiteY2" fmla="*/ 264352 h 1462670"/>
                <a:gd name="connsiteX3" fmla="*/ 0 w 2866225"/>
                <a:gd name="connsiteY3" fmla="*/ 0 h 1462670"/>
                <a:gd name="connsiteX4" fmla="*/ 2866225 w 2866225"/>
                <a:gd name="connsiteY4" fmla="*/ 1462670 h 1462670"/>
                <a:gd name="connsiteX0" fmla="*/ 2879226 w 2879226"/>
                <a:gd name="connsiteY0" fmla="*/ 1462670 h 1462670"/>
                <a:gd name="connsiteX1" fmla="*/ 2162447 w 2879226"/>
                <a:gd name="connsiteY1" fmla="*/ 974567 h 1462670"/>
                <a:gd name="connsiteX2" fmla="*/ 1407216 w 2879226"/>
                <a:gd name="connsiteY2" fmla="*/ 264352 h 1462670"/>
                <a:gd name="connsiteX3" fmla="*/ 0 w 2879226"/>
                <a:gd name="connsiteY3" fmla="*/ 0 h 1462670"/>
                <a:gd name="connsiteX4" fmla="*/ 2879226 w 2879226"/>
                <a:gd name="connsiteY4" fmla="*/ 1462670 h 1462670"/>
                <a:gd name="connsiteX0" fmla="*/ 2879226 w 2879226"/>
                <a:gd name="connsiteY0" fmla="*/ 1462670 h 1462670"/>
                <a:gd name="connsiteX1" fmla="*/ 2162447 w 2879226"/>
                <a:gd name="connsiteY1" fmla="*/ 974567 h 1462670"/>
                <a:gd name="connsiteX2" fmla="*/ 1407216 w 2879226"/>
                <a:gd name="connsiteY2" fmla="*/ 264352 h 1462670"/>
                <a:gd name="connsiteX3" fmla="*/ 0 w 2879226"/>
                <a:gd name="connsiteY3" fmla="*/ 0 h 1462670"/>
                <a:gd name="connsiteX4" fmla="*/ 2879226 w 2879226"/>
                <a:gd name="connsiteY4" fmla="*/ 1462670 h 1462670"/>
                <a:gd name="connsiteX0" fmla="*/ 2879226 w 2879226"/>
                <a:gd name="connsiteY0" fmla="*/ 1462670 h 1462670"/>
                <a:gd name="connsiteX1" fmla="*/ 2162447 w 2879226"/>
                <a:gd name="connsiteY1" fmla="*/ 974567 h 1462670"/>
                <a:gd name="connsiteX2" fmla="*/ 1407216 w 2879226"/>
                <a:gd name="connsiteY2" fmla="*/ 264352 h 1462670"/>
                <a:gd name="connsiteX3" fmla="*/ 0 w 2879226"/>
                <a:gd name="connsiteY3" fmla="*/ 0 h 1462670"/>
                <a:gd name="connsiteX4" fmla="*/ 2879226 w 2879226"/>
                <a:gd name="connsiteY4" fmla="*/ 1462670 h 1462670"/>
                <a:gd name="connsiteX0" fmla="*/ 2879226 w 2879226"/>
                <a:gd name="connsiteY0" fmla="*/ 1462670 h 1462670"/>
                <a:gd name="connsiteX1" fmla="*/ 2162447 w 2879226"/>
                <a:gd name="connsiteY1" fmla="*/ 974567 h 1462670"/>
                <a:gd name="connsiteX2" fmla="*/ 1407216 w 2879226"/>
                <a:gd name="connsiteY2" fmla="*/ 264352 h 1462670"/>
                <a:gd name="connsiteX3" fmla="*/ 0 w 2879226"/>
                <a:gd name="connsiteY3" fmla="*/ 0 h 1462670"/>
                <a:gd name="connsiteX4" fmla="*/ 2879226 w 2879226"/>
                <a:gd name="connsiteY4" fmla="*/ 1462670 h 1462670"/>
                <a:gd name="connsiteX0" fmla="*/ 2601873 w 2601873"/>
                <a:gd name="connsiteY0" fmla="*/ 1310992 h 1310992"/>
                <a:gd name="connsiteX1" fmla="*/ 2162447 w 2601873"/>
                <a:gd name="connsiteY1" fmla="*/ 974567 h 1310992"/>
                <a:gd name="connsiteX2" fmla="*/ 1407216 w 2601873"/>
                <a:gd name="connsiteY2" fmla="*/ 264352 h 1310992"/>
                <a:gd name="connsiteX3" fmla="*/ 0 w 2601873"/>
                <a:gd name="connsiteY3" fmla="*/ 0 h 1310992"/>
                <a:gd name="connsiteX4" fmla="*/ 2601873 w 2601873"/>
                <a:gd name="connsiteY4" fmla="*/ 1310992 h 1310992"/>
                <a:gd name="connsiteX0" fmla="*/ 2601873 w 2601873"/>
                <a:gd name="connsiteY0" fmla="*/ 1310992 h 1310992"/>
                <a:gd name="connsiteX1" fmla="*/ 2162447 w 2601873"/>
                <a:gd name="connsiteY1" fmla="*/ 974567 h 1310992"/>
                <a:gd name="connsiteX2" fmla="*/ 1407216 w 2601873"/>
                <a:gd name="connsiteY2" fmla="*/ 264352 h 1310992"/>
                <a:gd name="connsiteX3" fmla="*/ 0 w 2601873"/>
                <a:gd name="connsiteY3" fmla="*/ 0 h 1310992"/>
                <a:gd name="connsiteX4" fmla="*/ 2601873 w 2601873"/>
                <a:gd name="connsiteY4" fmla="*/ 1310992 h 1310992"/>
                <a:gd name="connsiteX0" fmla="*/ 2601873 w 2637152"/>
                <a:gd name="connsiteY0" fmla="*/ 1310992 h 1312603"/>
                <a:gd name="connsiteX1" fmla="*/ 1407216 w 2637152"/>
                <a:gd name="connsiteY1" fmla="*/ 264352 h 1312603"/>
                <a:gd name="connsiteX2" fmla="*/ 0 w 2637152"/>
                <a:gd name="connsiteY2" fmla="*/ 0 h 1312603"/>
                <a:gd name="connsiteX3" fmla="*/ 2601873 w 2637152"/>
                <a:gd name="connsiteY3" fmla="*/ 1310992 h 1312603"/>
                <a:gd name="connsiteX0" fmla="*/ 2601873 w 2628373"/>
                <a:gd name="connsiteY0" fmla="*/ 1310992 h 1313169"/>
                <a:gd name="connsiteX1" fmla="*/ 1407216 w 2628373"/>
                <a:gd name="connsiteY1" fmla="*/ 264352 h 1313169"/>
                <a:gd name="connsiteX2" fmla="*/ 0 w 2628373"/>
                <a:gd name="connsiteY2" fmla="*/ 0 h 1313169"/>
                <a:gd name="connsiteX3" fmla="*/ 2601873 w 2628373"/>
                <a:gd name="connsiteY3" fmla="*/ 1310992 h 1313169"/>
                <a:gd name="connsiteX0" fmla="*/ 2601873 w 2601873"/>
                <a:gd name="connsiteY0" fmla="*/ 1310992 h 1310992"/>
                <a:gd name="connsiteX1" fmla="*/ 1407216 w 2601873"/>
                <a:gd name="connsiteY1" fmla="*/ 264352 h 1310992"/>
                <a:gd name="connsiteX2" fmla="*/ 0 w 2601873"/>
                <a:gd name="connsiteY2" fmla="*/ 0 h 1310992"/>
                <a:gd name="connsiteX3" fmla="*/ 2601873 w 2601873"/>
                <a:gd name="connsiteY3" fmla="*/ 1310992 h 1310992"/>
                <a:gd name="connsiteX0" fmla="*/ 2593206 w 2593206"/>
                <a:gd name="connsiteY0" fmla="*/ 1644683 h 1644683"/>
                <a:gd name="connsiteX1" fmla="*/ 1398549 w 2593206"/>
                <a:gd name="connsiteY1" fmla="*/ 598043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81215 w 2593206"/>
                <a:gd name="connsiteY1" fmla="*/ 372693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81215 w 2593206"/>
                <a:gd name="connsiteY1" fmla="*/ 372693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98550 w 2593206"/>
                <a:gd name="connsiteY1" fmla="*/ 377027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98550 w 2593206"/>
                <a:gd name="connsiteY1" fmla="*/ 377027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98550 w 2593206"/>
                <a:gd name="connsiteY1" fmla="*/ 377027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98550 w 2593206"/>
                <a:gd name="connsiteY1" fmla="*/ 355359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98550 w 2593206"/>
                <a:gd name="connsiteY1" fmla="*/ 355359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98550 w 2593206"/>
                <a:gd name="connsiteY1" fmla="*/ 355359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31682 h 1631682"/>
                <a:gd name="connsiteX1" fmla="*/ 1398550 w 2593206"/>
                <a:gd name="connsiteY1" fmla="*/ 355359 h 1631682"/>
                <a:gd name="connsiteX2" fmla="*/ 0 w 2593206"/>
                <a:gd name="connsiteY2" fmla="*/ 0 h 1631682"/>
                <a:gd name="connsiteX3" fmla="*/ 2593206 w 2593206"/>
                <a:gd name="connsiteY3" fmla="*/ 1631682 h 1631682"/>
                <a:gd name="connsiteX0" fmla="*/ 2549869 w 2549869"/>
                <a:gd name="connsiteY0" fmla="*/ 1618681 h 1618681"/>
                <a:gd name="connsiteX1" fmla="*/ 1398550 w 2549869"/>
                <a:gd name="connsiteY1" fmla="*/ 355359 h 1618681"/>
                <a:gd name="connsiteX2" fmla="*/ 0 w 2549869"/>
                <a:gd name="connsiteY2" fmla="*/ 0 h 1618681"/>
                <a:gd name="connsiteX3" fmla="*/ 2549869 w 2549869"/>
                <a:gd name="connsiteY3" fmla="*/ 1618681 h 1618681"/>
                <a:gd name="connsiteX0" fmla="*/ 2549869 w 2549869"/>
                <a:gd name="connsiteY0" fmla="*/ 1618681 h 1618681"/>
                <a:gd name="connsiteX1" fmla="*/ 1398550 w 2549869"/>
                <a:gd name="connsiteY1" fmla="*/ 355359 h 1618681"/>
                <a:gd name="connsiteX2" fmla="*/ 0 w 2549869"/>
                <a:gd name="connsiteY2" fmla="*/ 0 h 1618681"/>
                <a:gd name="connsiteX3" fmla="*/ 2549869 w 2549869"/>
                <a:gd name="connsiteY3" fmla="*/ 1618681 h 1618681"/>
                <a:gd name="connsiteX0" fmla="*/ 2549869 w 2549869"/>
                <a:gd name="connsiteY0" fmla="*/ 1618681 h 1618681"/>
                <a:gd name="connsiteX1" fmla="*/ 1398550 w 2549869"/>
                <a:gd name="connsiteY1" fmla="*/ 355359 h 1618681"/>
                <a:gd name="connsiteX2" fmla="*/ 0 w 2549869"/>
                <a:gd name="connsiteY2" fmla="*/ 0 h 1618681"/>
                <a:gd name="connsiteX3" fmla="*/ 2549869 w 2549869"/>
                <a:gd name="connsiteY3" fmla="*/ 1618681 h 1618681"/>
                <a:gd name="connsiteX0" fmla="*/ 2549869 w 2549869"/>
                <a:gd name="connsiteY0" fmla="*/ 1618681 h 1618681"/>
                <a:gd name="connsiteX1" fmla="*/ 1398550 w 2549869"/>
                <a:gd name="connsiteY1" fmla="*/ 355359 h 1618681"/>
                <a:gd name="connsiteX2" fmla="*/ 0 w 2549869"/>
                <a:gd name="connsiteY2" fmla="*/ 0 h 1618681"/>
                <a:gd name="connsiteX3" fmla="*/ 2549869 w 2549869"/>
                <a:gd name="connsiteY3" fmla="*/ 1618681 h 1618681"/>
                <a:gd name="connsiteX0" fmla="*/ 2805188 w 2805188"/>
                <a:gd name="connsiteY0" fmla="*/ 1743372 h 1743372"/>
                <a:gd name="connsiteX1" fmla="*/ 1398550 w 2805188"/>
                <a:gd name="connsiteY1" fmla="*/ 355359 h 1743372"/>
                <a:gd name="connsiteX2" fmla="*/ 0 w 2805188"/>
                <a:gd name="connsiteY2" fmla="*/ 0 h 1743372"/>
                <a:gd name="connsiteX3" fmla="*/ 2805188 w 2805188"/>
                <a:gd name="connsiteY3" fmla="*/ 1743372 h 1743372"/>
                <a:gd name="connsiteX0" fmla="*/ 2805188 w 2805188"/>
                <a:gd name="connsiteY0" fmla="*/ 1743372 h 1743372"/>
                <a:gd name="connsiteX1" fmla="*/ 1398550 w 2805188"/>
                <a:gd name="connsiteY1" fmla="*/ 355359 h 1743372"/>
                <a:gd name="connsiteX2" fmla="*/ 0 w 2805188"/>
                <a:gd name="connsiteY2" fmla="*/ 0 h 1743372"/>
                <a:gd name="connsiteX3" fmla="*/ 2805188 w 2805188"/>
                <a:gd name="connsiteY3" fmla="*/ 1743372 h 1743372"/>
                <a:gd name="connsiteX0" fmla="*/ 2805188 w 2805188"/>
                <a:gd name="connsiteY0" fmla="*/ 1743372 h 1743372"/>
                <a:gd name="connsiteX1" fmla="*/ 1398550 w 2805188"/>
                <a:gd name="connsiteY1" fmla="*/ 355359 h 1743372"/>
                <a:gd name="connsiteX2" fmla="*/ 0 w 2805188"/>
                <a:gd name="connsiteY2" fmla="*/ 0 h 1743372"/>
                <a:gd name="connsiteX3" fmla="*/ 2805188 w 2805188"/>
                <a:gd name="connsiteY3" fmla="*/ 1743372 h 1743372"/>
                <a:gd name="connsiteX0" fmla="*/ 2805188 w 2805188"/>
                <a:gd name="connsiteY0" fmla="*/ 1743372 h 1743372"/>
                <a:gd name="connsiteX1" fmla="*/ 1398550 w 2805188"/>
                <a:gd name="connsiteY1" fmla="*/ 355359 h 1743372"/>
                <a:gd name="connsiteX2" fmla="*/ 0 w 2805188"/>
                <a:gd name="connsiteY2" fmla="*/ 0 h 1743372"/>
                <a:gd name="connsiteX3" fmla="*/ 2805188 w 2805188"/>
                <a:gd name="connsiteY3" fmla="*/ 1743372 h 1743372"/>
                <a:gd name="connsiteX0" fmla="*/ 2805188 w 2805188"/>
                <a:gd name="connsiteY0" fmla="*/ 1743372 h 1743372"/>
                <a:gd name="connsiteX1" fmla="*/ 1398550 w 2805188"/>
                <a:gd name="connsiteY1" fmla="*/ 355359 h 1743372"/>
                <a:gd name="connsiteX2" fmla="*/ 0 w 2805188"/>
                <a:gd name="connsiteY2" fmla="*/ 0 h 1743372"/>
                <a:gd name="connsiteX3" fmla="*/ 2805188 w 2805188"/>
                <a:gd name="connsiteY3" fmla="*/ 1743372 h 1743372"/>
                <a:gd name="connsiteX0" fmla="*/ 2805188 w 2805188"/>
                <a:gd name="connsiteY0" fmla="*/ 1743372 h 1743372"/>
                <a:gd name="connsiteX1" fmla="*/ 1398550 w 2805188"/>
                <a:gd name="connsiteY1" fmla="*/ 355359 h 1743372"/>
                <a:gd name="connsiteX2" fmla="*/ 0 w 2805188"/>
                <a:gd name="connsiteY2" fmla="*/ 0 h 1743372"/>
                <a:gd name="connsiteX3" fmla="*/ 2805188 w 2805188"/>
                <a:gd name="connsiteY3" fmla="*/ 1743372 h 1743372"/>
                <a:gd name="connsiteX0" fmla="*/ 2805188 w 2805188"/>
                <a:gd name="connsiteY0" fmla="*/ 1743372 h 1743372"/>
                <a:gd name="connsiteX1" fmla="*/ 1398550 w 2805188"/>
                <a:gd name="connsiteY1" fmla="*/ 355359 h 1743372"/>
                <a:gd name="connsiteX2" fmla="*/ 0 w 2805188"/>
                <a:gd name="connsiteY2" fmla="*/ 0 h 1743372"/>
                <a:gd name="connsiteX3" fmla="*/ 2805188 w 2805188"/>
                <a:gd name="connsiteY3" fmla="*/ 1743372 h 1743372"/>
                <a:gd name="connsiteX0" fmla="*/ 2805188 w 2805188"/>
                <a:gd name="connsiteY0" fmla="*/ 1743372 h 1743372"/>
                <a:gd name="connsiteX1" fmla="*/ 1398550 w 2805188"/>
                <a:gd name="connsiteY1" fmla="*/ 355359 h 1743372"/>
                <a:gd name="connsiteX2" fmla="*/ 0 w 2805188"/>
                <a:gd name="connsiteY2" fmla="*/ 0 h 1743372"/>
                <a:gd name="connsiteX3" fmla="*/ 2805188 w 2805188"/>
                <a:gd name="connsiteY3" fmla="*/ 1743372 h 1743372"/>
                <a:gd name="connsiteX0" fmla="*/ 2805188 w 2805188"/>
                <a:gd name="connsiteY0" fmla="*/ 1743372 h 1743372"/>
                <a:gd name="connsiteX1" fmla="*/ 1398550 w 2805188"/>
                <a:gd name="connsiteY1" fmla="*/ 355359 h 1743372"/>
                <a:gd name="connsiteX2" fmla="*/ 0 w 2805188"/>
                <a:gd name="connsiteY2" fmla="*/ 0 h 1743372"/>
                <a:gd name="connsiteX3" fmla="*/ 2805188 w 2805188"/>
                <a:gd name="connsiteY3" fmla="*/ 1743372 h 1743372"/>
                <a:gd name="connsiteX0" fmla="*/ 2888315 w 2888315"/>
                <a:gd name="connsiteY0" fmla="*/ 1689933 h 1689933"/>
                <a:gd name="connsiteX1" fmla="*/ 1398550 w 2888315"/>
                <a:gd name="connsiteY1" fmla="*/ 355359 h 1689933"/>
                <a:gd name="connsiteX2" fmla="*/ 0 w 2888315"/>
                <a:gd name="connsiteY2" fmla="*/ 0 h 1689933"/>
                <a:gd name="connsiteX3" fmla="*/ 2888315 w 2888315"/>
                <a:gd name="connsiteY3" fmla="*/ 1689933 h 1689933"/>
                <a:gd name="connsiteX0" fmla="*/ 2888315 w 2888315"/>
                <a:gd name="connsiteY0" fmla="*/ 1689933 h 1689933"/>
                <a:gd name="connsiteX1" fmla="*/ 1398550 w 2888315"/>
                <a:gd name="connsiteY1" fmla="*/ 355359 h 1689933"/>
                <a:gd name="connsiteX2" fmla="*/ 0 w 2888315"/>
                <a:gd name="connsiteY2" fmla="*/ 0 h 1689933"/>
                <a:gd name="connsiteX3" fmla="*/ 2888315 w 2888315"/>
                <a:gd name="connsiteY3" fmla="*/ 1689933 h 1689933"/>
                <a:gd name="connsiteX0" fmla="*/ 2888315 w 2888315"/>
                <a:gd name="connsiteY0" fmla="*/ 1689933 h 1689933"/>
                <a:gd name="connsiteX1" fmla="*/ 1398550 w 2888315"/>
                <a:gd name="connsiteY1" fmla="*/ 355359 h 1689933"/>
                <a:gd name="connsiteX2" fmla="*/ 0 w 2888315"/>
                <a:gd name="connsiteY2" fmla="*/ 0 h 1689933"/>
                <a:gd name="connsiteX3" fmla="*/ 2888315 w 2888315"/>
                <a:gd name="connsiteY3" fmla="*/ 1689933 h 1689933"/>
                <a:gd name="connsiteX0" fmla="*/ 2888315 w 2888315"/>
                <a:gd name="connsiteY0" fmla="*/ 1689933 h 1689933"/>
                <a:gd name="connsiteX1" fmla="*/ 1398550 w 2888315"/>
                <a:gd name="connsiteY1" fmla="*/ 355359 h 1689933"/>
                <a:gd name="connsiteX2" fmla="*/ 0 w 2888315"/>
                <a:gd name="connsiteY2" fmla="*/ 0 h 1689933"/>
                <a:gd name="connsiteX3" fmla="*/ 2888315 w 2888315"/>
                <a:gd name="connsiteY3" fmla="*/ 1689933 h 1689933"/>
                <a:gd name="connsiteX0" fmla="*/ 2888315 w 2888315"/>
                <a:gd name="connsiteY0" fmla="*/ 1678058 h 1678058"/>
                <a:gd name="connsiteX1" fmla="*/ 1398550 w 2888315"/>
                <a:gd name="connsiteY1" fmla="*/ 355359 h 1678058"/>
                <a:gd name="connsiteX2" fmla="*/ 0 w 2888315"/>
                <a:gd name="connsiteY2" fmla="*/ 0 h 1678058"/>
                <a:gd name="connsiteX3" fmla="*/ 2888315 w 2888315"/>
                <a:gd name="connsiteY3" fmla="*/ 1678058 h 1678058"/>
                <a:gd name="connsiteX0" fmla="*/ 2888315 w 2888315"/>
                <a:gd name="connsiteY0" fmla="*/ 1678058 h 1678058"/>
                <a:gd name="connsiteX1" fmla="*/ 1380737 w 2888315"/>
                <a:gd name="connsiteY1" fmla="*/ 367235 h 1678058"/>
                <a:gd name="connsiteX2" fmla="*/ 0 w 2888315"/>
                <a:gd name="connsiteY2" fmla="*/ 0 h 1678058"/>
                <a:gd name="connsiteX3" fmla="*/ 2888315 w 2888315"/>
                <a:gd name="connsiteY3" fmla="*/ 1678058 h 1678058"/>
                <a:gd name="connsiteX0" fmla="*/ 2888315 w 2888315"/>
                <a:gd name="connsiteY0" fmla="*/ 1678058 h 1678058"/>
                <a:gd name="connsiteX1" fmla="*/ 1380737 w 2888315"/>
                <a:gd name="connsiteY1" fmla="*/ 367235 h 1678058"/>
                <a:gd name="connsiteX2" fmla="*/ 0 w 2888315"/>
                <a:gd name="connsiteY2" fmla="*/ 0 h 1678058"/>
                <a:gd name="connsiteX3" fmla="*/ 2888315 w 2888315"/>
                <a:gd name="connsiteY3" fmla="*/ 1678058 h 1678058"/>
                <a:gd name="connsiteX0" fmla="*/ 2817063 w 2817063"/>
                <a:gd name="connsiteY0" fmla="*/ 1725559 h 1725559"/>
                <a:gd name="connsiteX1" fmla="*/ 1380737 w 2817063"/>
                <a:gd name="connsiteY1" fmla="*/ 367235 h 1725559"/>
                <a:gd name="connsiteX2" fmla="*/ 0 w 2817063"/>
                <a:gd name="connsiteY2" fmla="*/ 0 h 1725559"/>
                <a:gd name="connsiteX3" fmla="*/ 2817063 w 2817063"/>
                <a:gd name="connsiteY3" fmla="*/ 1725559 h 1725559"/>
                <a:gd name="connsiteX0" fmla="*/ 2817063 w 2817063"/>
                <a:gd name="connsiteY0" fmla="*/ 1725559 h 1725559"/>
                <a:gd name="connsiteX1" fmla="*/ 1380737 w 2817063"/>
                <a:gd name="connsiteY1" fmla="*/ 367235 h 1725559"/>
                <a:gd name="connsiteX2" fmla="*/ 0 w 2817063"/>
                <a:gd name="connsiteY2" fmla="*/ 0 h 1725559"/>
                <a:gd name="connsiteX3" fmla="*/ 2817063 w 2817063"/>
                <a:gd name="connsiteY3" fmla="*/ 1725559 h 1725559"/>
                <a:gd name="connsiteX0" fmla="*/ 2817063 w 2817063"/>
                <a:gd name="connsiteY0" fmla="*/ 1725559 h 1725559"/>
                <a:gd name="connsiteX1" fmla="*/ 1380737 w 2817063"/>
                <a:gd name="connsiteY1" fmla="*/ 367235 h 1725559"/>
                <a:gd name="connsiteX2" fmla="*/ 0 w 2817063"/>
                <a:gd name="connsiteY2" fmla="*/ 0 h 1725559"/>
                <a:gd name="connsiteX3" fmla="*/ 2817063 w 2817063"/>
                <a:gd name="connsiteY3" fmla="*/ 1725559 h 1725559"/>
                <a:gd name="connsiteX0" fmla="*/ 2817063 w 2817063"/>
                <a:gd name="connsiteY0" fmla="*/ 1725559 h 1725559"/>
                <a:gd name="connsiteX1" fmla="*/ 1380737 w 2817063"/>
                <a:gd name="connsiteY1" fmla="*/ 367235 h 1725559"/>
                <a:gd name="connsiteX2" fmla="*/ 0 w 2817063"/>
                <a:gd name="connsiteY2" fmla="*/ 0 h 1725559"/>
                <a:gd name="connsiteX3" fmla="*/ 2817063 w 2817063"/>
                <a:gd name="connsiteY3" fmla="*/ 1725559 h 1725559"/>
                <a:gd name="connsiteX0" fmla="*/ 2817063 w 2817063"/>
                <a:gd name="connsiteY0" fmla="*/ 1725559 h 1725559"/>
                <a:gd name="connsiteX1" fmla="*/ 1380737 w 2817063"/>
                <a:gd name="connsiteY1" fmla="*/ 367235 h 1725559"/>
                <a:gd name="connsiteX2" fmla="*/ 0 w 2817063"/>
                <a:gd name="connsiteY2" fmla="*/ 0 h 1725559"/>
                <a:gd name="connsiteX3" fmla="*/ 2817063 w 2817063"/>
                <a:gd name="connsiteY3" fmla="*/ 1725559 h 1725559"/>
                <a:gd name="connsiteX0" fmla="*/ 2823000 w 2823000"/>
                <a:gd name="connsiteY0" fmla="*/ 1701808 h 1701808"/>
                <a:gd name="connsiteX1" fmla="*/ 1380737 w 2823000"/>
                <a:gd name="connsiteY1" fmla="*/ 367235 h 1701808"/>
                <a:gd name="connsiteX2" fmla="*/ 0 w 2823000"/>
                <a:gd name="connsiteY2" fmla="*/ 0 h 1701808"/>
                <a:gd name="connsiteX3" fmla="*/ 2823000 w 2823000"/>
                <a:gd name="connsiteY3" fmla="*/ 1701808 h 1701808"/>
                <a:gd name="connsiteX0" fmla="*/ 2823000 w 2823000"/>
                <a:gd name="connsiteY0" fmla="*/ 1701808 h 1701808"/>
                <a:gd name="connsiteX1" fmla="*/ 1380737 w 2823000"/>
                <a:gd name="connsiteY1" fmla="*/ 367235 h 1701808"/>
                <a:gd name="connsiteX2" fmla="*/ 0 w 2823000"/>
                <a:gd name="connsiteY2" fmla="*/ 0 h 1701808"/>
                <a:gd name="connsiteX3" fmla="*/ 2823000 w 2823000"/>
                <a:gd name="connsiteY3" fmla="*/ 1701808 h 1701808"/>
                <a:gd name="connsiteX0" fmla="*/ 2823000 w 2823000"/>
                <a:gd name="connsiteY0" fmla="*/ 1701808 h 1701808"/>
                <a:gd name="connsiteX1" fmla="*/ 1380737 w 2823000"/>
                <a:gd name="connsiteY1" fmla="*/ 367235 h 1701808"/>
                <a:gd name="connsiteX2" fmla="*/ 0 w 2823000"/>
                <a:gd name="connsiteY2" fmla="*/ 0 h 1701808"/>
                <a:gd name="connsiteX3" fmla="*/ 2823000 w 2823000"/>
                <a:gd name="connsiteY3" fmla="*/ 1701808 h 1701808"/>
                <a:gd name="connsiteX0" fmla="*/ 2781436 w 2781436"/>
                <a:gd name="connsiteY0" fmla="*/ 1755247 h 1755247"/>
                <a:gd name="connsiteX1" fmla="*/ 1380737 w 2781436"/>
                <a:gd name="connsiteY1" fmla="*/ 367235 h 1755247"/>
                <a:gd name="connsiteX2" fmla="*/ 0 w 2781436"/>
                <a:gd name="connsiteY2" fmla="*/ 0 h 1755247"/>
                <a:gd name="connsiteX3" fmla="*/ 2781436 w 2781436"/>
                <a:gd name="connsiteY3" fmla="*/ 1755247 h 1755247"/>
                <a:gd name="connsiteX0" fmla="*/ 2781436 w 3063903"/>
                <a:gd name="connsiteY0" fmla="*/ 1755247 h 1920305"/>
                <a:gd name="connsiteX1" fmla="*/ 2837069 w 3063903"/>
                <a:gd name="connsiteY1" fmla="*/ 1705322 h 1920305"/>
                <a:gd name="connsiteX2" fmla="*/ 1380737 w 3063903"/>
                <a:gd name="connsiteY2" fmla="*/ 367235 h 1920305"/>
                <a:gd name="connsiteX3" fmla="*/ 0 w 3063903"/>
                <a:gd name="connsiteY3" fmla="*/ 0 h 1920305"/>
                <a:gd name="connsiteX4" fmla="*/ 2781436 w 3063903"/>
                <a:gd name="connsiteY4" fmla="*/ 1755247 h 1920305"/>
                <a:gd name="connsiteX0" fmla="*/ 2781436 w 2986629"/>
                <a:gd name="connsiteY0" fmla="*/ 1755247 h 1864154"/>
                <a:gd name="connsiteX1" fmla="*/ 2837069 w 2986629"/>
                <a:gd name="connsiteY1" fmla="*/ 1705322 h 1864154"/>
                <a:gd name="connsiteX2" fmla="*/ 1380737 w 2986629"/>
                <a:gd name="connsiteY2" fmla="*/ 367235 h 1864154"/>
                <a:gd name="connsiteX3" fmla="*/ 0 w 2986629"/>
                <a:gd name="connsiteY3" fmla="*/ 0 h 1864154"/>
                <a:gd name="connsiteX4" fmla="*/ 2781436 w 2986629"/>
                <a:gd name="connsiteY4" fmla="*/ 1755247 h 1864154"/>
                <a:gd name="connsiteX0" fmla="*/ 2781436 w 2837069"/>
                <a:gd name="connsiteY0" fmla="*/ 1755247 h 1762404"/>
                <a:gd name="connsiteX1" fmla="*/ 2837069 w 2837069"/>
                <a:gd name="connsiteY1" fmla="*/ 1705322 h 1762404"/>
                <a:gd name="connsiteX2" fmla="*/ 1380737 w 2837069"/>
                <a:gd name="connsiteY2" fmla="*/ 367235 h 1762404"/>
                <a:gd name="connsiteX3" fmla="*/ 0 w 2837069"/>
                <a:gd name="connsiteY3" fmla="*/ 0 h 1762404"/>
                <a:gd name="connsiteX4" fmla="*/ 2781436 w 2837069"/>
                <a:gd name="connsiteY4" fmla="*/ 1755247 h 1762404"/>
                <a:gd name="connsiteX0" fmla="*/ 2781436 w 2837069"/>
                <a:gd name="connsiteY0" fmla="*/ 1755247 h 1762404"/>
                <a:gd name="connsiteX1" fmla="*/ 2837069 w 2837069"/>
                <a:gd name="connsiteY1" fmla="*/ 1705322 h 1762404"/>
                <a:gd name="connsiteX2" fmla="*/ 1380737 w 2837069"/>
                <a:gd name="connsiteY2" fmla="*/ 367235 h 1762404"/>
                <a:gd name="connsiteX3" fmla="*/ 0 w 2837069"/>
                <a:gd name="connsiteY3" fmla="*/ 0 h 1762404"/>
                <a:gd name="connsiteX4" fmla="*/ 2781436 w 2837069"/>
                <a:gd name="connsiteY4" fmla="*/ 1755247 h 1762404"/>
                <a:gd name="connsiteX0" fmla="*/ 2781436 w 2837069"/>
                <a:gd name="connsiteY0" fmla="*/ 1755247 h 1762404"/>
                <a:gd name="connsiteX1" fmla="*/ 2837069 w 2837069"/>
                <a:gd name="connsiteY1" fmla="*/ 1705322 h 1762404"/>
                <a:gd name="connsiteX2" fmla="*/ 1380737 w 2837069"/>
                <a:gd name="connsiteY2" fmla="*/ 367235 h 1762404"/>
                <a:gd name="connsiteX3" fmla="*/ 0 w 2837069"/>
                <a:gd name="connsiteY3" fmla="*/ 0 h 1762404"/>
                <a:gd name="connsiteX4" fmla="*/ 2781436 w 2837069"/>
                <a:gd name="connsiteY4" fmla="*/ 1755247 h 1762404"/>
                <a:gd name="connsiteX0" fmla="*/ 2781436 w 2837069"/>
                <a:gd name="connsiteY0" fmla="*/ 1755247 h 1762404"/>
                <a:gd name="connsiteX1" fmla="*/ 2837069 w 2837069"/>
                <a:gd name="connsiteY1" fmla="*/ 1705322 h 1762404"/>
                <a:gd name="connsiteX2" fmla="*/ 1380737 w 2837069"/>
                <a:gd name="connsiteY2" fmla="*/ 337546 h 1762404"/>
                <a:gd name="connsiteX3" fmla="*/ 0 w 2837069"/>
                <a:gd name="connsiteY3" fmla="*/ 0 h 1762404"/>
                <a:gd name="connsiteX4" fmla="*/ 2781436 w 2837069"/>
                <a:gd name="connsiteY4" fmla="*/ 1755247 h 1762404"/>
                <a:gd name="connsiteX0" fmla="*/ 2781436 w 2837069"/>
                <a:gd name="connsiteY0" fmla="*/ 1755247 h 1762404"/>
                <a:gd name="connsiteX1" fmla="*/ 2837069 w 2837069"/>
                <a:gd name="connsiteY1" fmla="*/ 1705322 h 1762404"/>
                <a:gd name="connsiteX2" fmla="*/ 1380737 w 2837069"/>
                <a:gd name="connsiteY2" fmla="*/ 337546 h 1762404"/>
                <a:gd name="connsiteX3" fmla="*/ 0 w 2837069"/>
                <a:gd name="connsiteY3" fmla="*/ 0 h 1762404"/>
                <a:gd name="connsiteX4" fmla="*/ 2781436 w 2837069"/>
                <a:gd name="connsiteY4" fmla="*/ 1755247 h 1762404"/>
                <a:gd name="connsiteX0" fmla="*/ 2781436 w 2837069"/>
                <a:gd name="connsiteY0" fmla="*/ 1778997 h 1786154"/>
                <a:gd name="connsiteX1" fmla="*/ 2837069 w 2837069"/>
                <a:gd name="connsiteY1" fmla="*/ 1729072 h 1786154"/>
                <a:gd name="connsiteX2" fmla="*/ 1380737 w 2837069"/>
                <a:gd name="connsiteY2" fmla="*/ 361296 h 1786154"/>
                <a:gd name="connsiteX3" fmla="*/ 0 w 2837069"/>
                <a:gd name="connsiteY3" fmla="*/ 0 h 1786154"/>
                <a:gd name="connsiteX4" fmla="*/ 2781436 w 2837069"/>
                <a:gd name="connsiteY4" fmla="*/ 1778997 h 1786154"/>
                <a:gd name="connsiteX0" fmla="*/ 2781436 w 2837069"/>
                <a:gd name="connsiteY0" fmla="*/ 1778997 h 1786154"/>
                <a:gd name="connsiteX1" fmla="*/ 2837069 w 2837069"/>
                <a:gd name="connsiteY1" fmla="*/ 1729072 h 1786154"/>
                <a:gd name="connsiteX2" fmla="*/ 1380737 w 2837069"/>
                <a:gd name="connsiteY2" fmla="*/ 361296 h 1786154"/>
                <a:gd name="connsiteX3" fmla="*/ 0 w 2837069"/>
                <a:gd name="connsiteY3" fmla="*/ 0 h 1786154"/>
                <a:gd name="connsiteX4" fmla="*/ 2781436 w 2837069"/>
                <a:gd name="connsiteY4" fmla="*/ 1778997 h 1786154"/>
                <a:gd name="connsiteX0" fmla="*/ 2774201 w 2837069"/>
                <a:gd name="connsiteY0" fmla="*/ 1772961 h 1780640"/>
                <a:gd name="connsiteX1" fmla="*/ 2837069 w 2837069"/>
                <a:gd name="connsiteY1" fmla="*/ 1729072 h 1780640"/>
                <a:gd name="connsiteX2" fmla="*/ 1380737 w 2837069"/>
                <a:gd name="connsiteY2" fmla="*/ 361296 h 1780640"/>
                <a:gd name="connsiteX3" fmla="*/ 0 w 2837069"/>
                <a:gd name="connsiteY3" fmla="*/ 0 h 1780640"/>
                <a:gd name="connsiteX4" fmla="*/ 2774201 w 2837069"/>
                <a:gd name="connsiteY4" fmla="*/ 1772961 h 1780640"/>
                <a:gd name="connsiteX0" fmla="*/ 2781436 w 2837069"/>
                <a:gd name="connsiteY0" fmla="*/ 1766926 h 1775206"/>
                <a:gd name="connsiteX1" fmla="*/ 2837069 w 2837069"/>
                <a:gd name="connsiteY1" fmla="*/ 1729072 h 1775206"/>
                <a:gd name="connsiteX2" fmla="*/ 1380737 w 2837069"/>
                <a:gd name="connsiteY2" fmla="*/ 361296 h 1775206"/>
                <a:gd name="connsiteX3" fmla="*/ 0 w 2837069"/>
                <a:gd name="connsiteY3" fmla="*/ 0 h 1775206"/>
                <a:gd name="connsiteX4" fmla="*/ 2781436 w 2837069"/>
                <a:gd name="connsiteY4" fmla="*/ 1766926 h 1775206"/>
                <a:gd name="connsiteX0" fmla="*/ 2774202 w 2837069"/>
                <a:gd name="connsiteY0" fmla="*/ 1760890 h 1769871"/>
                <a:gd name="connsiteX1" fmla="*/ 2837069 w 2837069"/>
                <a:gd name="connsiteY1" fmla="*/ 1729072 h 1769871"/>
                <a:gd name="connsiteX2" fmla="*/ 1380737 w 2837069"/>
                <a:gd name="connsiteY2" fmla="*/ 361296 h 1769871"/>
                <a:gd name="connsiteX3" fmla="*/ 0 w 2837069"/>
                <a:gd name="connsiteY3" fmla="*/ 0 h 1769871"/>
                <a:gd name="connsiteX4" fmla="*/ 2774202 w 2837069"/>
                <a:gd name="connsiteY4" fmla="*/ 1760890 h 1769871"/>
                <a:gd name="connsiteX0" fmla="*/ 2776614 w 2837069"/>
                <a:gd name="connsiteY0" fmla="*/ 1757872 h 1767248"/>
                <a:gd name="connsiteX1" fmla="*/ 2837069 w 2837069"/>
                <a:gd name="connsiteY1" fmla="*/ 1729072 h 1767248"/>
                <a:gd name="connsiteX2" fmla="*/ 1380737 w 2837069"/>
                <a:gd name="connsiteY2" fmla="*/ 361296 h 1767248"/>
                <a:gd name="connsiteX3" fmla="*/ 0 w 2837069"/>
                <a:gd name="connsiteY3" fmla="*/ 0 h 1767248"/>
                <a:gd name="connsiteX4" fmla="*/ 2776614 w 2837069"/>
                <a:gd name="connsiteY4" fmla="*/ 1757872 h 1767248"/>
                <a:gd name="connsiteX0" fmla="*/ 2776614 w 2837069"/>
                <a:gd name="connsiteY0" fmla="*/ 1757872 h 1757872"/>
                <a:gd name="connsiteX1" fmla="*/ 2837069 w 2837069"/>
                <a:gd name="connsiteY1" fmla="*/ 1729072 h 1757872"/>
                <a:gd name="connsiteX2" fmla="*/ 1380737 w 2837069"/>
                <a:gd name="connsiteY2" fmla="*/ 361296 h 1757872"/>
                <a:gd name="connsiteX3" fmla="*/ 0 w 2837069"/>
                <a:gd name="connsiteY3" fmla="*/ 0 h 1757872"/>
                <a:gd name="connsiteX4" fmla="*/ 2776614 w 2837069"/>
                <a:gd name="connsiteY4" fmla="*/ 1757872 h 1757872"/>
                <a:gd name="connsiteX0" fmla="*/ 2776614 w 2837069"/>
                <a:gd name="connsiteY0" fmla="*/ 1757872 h 1757872"/>
                <a:gd name="connsiteX1" fmla="*/ 2837069 w 2837069"/>
                <a:gd name="connsiteY1" fmla="*/ 1729072 h 1757872"/>
                <a:gd name="connsiteX2" fmla="*/ 1380737 w 2837069"/>
                <a:gd name="connsiteY2" fmla="*/ 361296 h 1757872"/>
                <a:gd name="connsiteX3" fmla="*/ 0 w 2837069"/>
                <a:gd name="connsiteY3" fmla="*/ 0 h 1757872"/>
                <a:gd name="connsiteX4" fmla="*/ 2776614 w 2837069"/>
                <a:gd name="connsiteY4" fmla="*/ 1757872 h 1757872"/>
                <a:gd name="connsiteX0" fmla="*/ 2776614 w 2837069"/>
                <a:gd name="connsiteY0" fmla="*/ 1757872 h 1757872"/>
                <a:gd name="connsiteX1" fmla="*/ 2837069 w 2837069"/>
                <a:gd name="connsiteY1" fmla="*/ 1729072 h 1757872"/>
                <a:gd name="connsiteX2" fmla="*/ 1380737 w 2837069"/>
                <a:gd name="connsiteY2" fmla="*/ 361296 h 1757872"/>
                <a:gd name="connsiteX3" fmla="*/ 0 w 2837069"/>
                <a:gd name="connsiteY3" fmla="*/ 0 h 1757872"/>
                <a:gd name="connsiteX4" fmla="*/ 2776614 w 2837069"/>
                <a:gd name="connsiteY4" fmla="*/ 1757872 h 1757872"/>
                <a:gd name="connsiteX0" fmla="*/ 2776614 w 2837069"/>
                <a:gd name="connsiteY0" fmla="*/ 1757872 h 1757872"/>
                <a:gd name="connsiteX1" fmla="*/ 2837069 w 2837069"/>
                <a:gd name="connsiteY1" fmla="*/ 1729072 h 1757872"/>
                <a:gd name="connsiteX2" fmla="*/ 1380737 w 2837069"/>
                <a:gd name="connsiteY2" fmla="*/ 361296 h 1757872"/>
                <a:gd name="connsiteX3" fmla="*/ 0 w 2837069"/>
                <a:gd name="connsiteY3" fmla="*/ 0 h 1757872"/>
                <a:gd name="connsiteX4" fmla="*/ 2776614 w 2837069"/>
                <a:gd name="connsiteY4" fmla="*/ 1757872 h 175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7069" h="1757872">
                  <a:moveTo>
                    <a:pt x="2776614" y="1757872"/>
                  </a:moveTo>
                  <a:cubicBezTo>
                    <a:pt x="2786995" y="1747541"/>
                    <a:pt x="2826143" y="1734678"/>
                    <a:pt x="2837069" y="1729072"/>
                  </a:cubicBezTo>
                  <a:cubicBezTo>
                    <a:pt x="2306735" y="1123663"/>
                    <a:pt x="1341953" y="1369911"/>
                    <a:pt x="1380737" y="361296"/>
                  </a:cubicBezTo>
                  <a:lnTo>
                    <a:pt x="0" y="0"/>
                  </a:lnTo>
                  <a:cubicBezTo>
                    <a:pt x="46787" y="1048043"/>
                    <a:pt x="839290" y="1179016"/>
                    <a:pt x="2776614" y="175787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30000"/>
                  </a:schemeClr>
                </a:gs>
                <a:gs pos="65000">
                  <a:schemeClr val="accent4"/>
                </a:gs>
                <a:gs pos="100000">
                  <a:schemeClr val="accent4"/>
                </a:gs>
              </a:gsLst>
              <a:lin ang="168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14B19011-97FA-4B3E-91D2-17AE6189FF84}"/>
              </a:ext>
            </a:extLst>
          </p:cNvPr>
          <p:cNvGrpSpPr/>
          <p:nvPr/>
        </p:nvGrpSpPr>
        <p:grpSpPr>
          <a:xfrm flipH="1">
            <a:off x="5955536" y="-55105"/>
            <a:ext cx="1897570" cy="2903518"/>
            <a:chOff x="1952359" y="-1"/>
            <a:chExt cx="1516456" cy="2903518"/>
          </a:xfrm>
          <a:gradFill>
            <a:gsLst>
              <a:gs pos="0">
                <a:schemeClr val="accent5">
                  <a:lumMod val="30000"/>
                </a:schemeClr>
              </a:gs>
              <a:gs pos="65000">
                <a:schemeClr val="accent5"/>
              </a:gs>
              <a:gs pos="100000">
                <a:schemeClr val="accent5"/>
              </a:gs>
            </a:gsLst>
            <a:lin ang="14400000" scaled="0"/>
          </a:gradFill>
        </p:grpSpPr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xmlns="" id="{094BCBE9-3EF7-4947-88FA-EF203AF280FE}"/>
                </a:ext>
              </a:extLst>
            </p:cNvPr>
            <p:cNvSpPr/>
            <p:nvPr/>
          </p:nvSpPr>
          <p:spPr>
            <a:xfrm>
              <a:off x="1952359" y="-1"/>
              <a:ext cx="1412807" cy="2045803"/>
            </a:xfrm>
            <a:custGeom>
              <a:avLst/>
              <a:gdLst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0 w 1412807"/>
                <a:gd name="connsiteY3" fmla="*/ 204580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1 w 1412807"/>
                <a:gd name="connsiteY3" fmla="*/ 185512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8667 w 1412807"/>
                <a:gd name="connsiteY3" fmla="*/ 1824788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8667 w 1412807"/>
                <a:gd name="connsiteY3" fmla="*/ 180745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8667 w 1412807"/>
                <a:gd name="connsiteY3" fmla="*/ 1746782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8667 w 1412807"/>
                <a:gd name="connsiteY3" fmla="*/ 1781452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1 w 1412807"/>
                <a:gd name="connsiteY3" fmla="*/ 1798787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1 w 1412807"/>
                <a:gd name="connsiteY3" fmla="*/ 1798787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1 w 1412807"/>
                <a:gd name="connsiteY3" fmla="*/ 1777119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1 w 1412807"/>
                <a:gd name="connsiteY3" fmla="*/ 1777119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8667 w 1412807"/>
                <a:gd name="connsiteY3" fmla="*/ 174678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8667 w 1412807"/>
                <a:gd name="connsiteY3" fmla="*/ 1742450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4334 w 1412807"/>
                <a:gd name="connsiteY3" fmla="*/ 1742450 h 2045803"/>
                <a:gd name="connsiteX4" fmla="*/ 0 w 1412807"/>
                <a:gd name="connsiteY4" fmla="*/ 0 h 204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2807" h="2045803">
                  <a:moveTo>
                    <a:pt x="0" y="0"/>
                  </a:moveTo>
                  <a:lnTo>
                    <a:pt x="1412807" y="0"/>
                  </a:lnTo>
                  <a:lnTo>
                    <a:pt x="1412807" y="2045803"/>
                  </a:lnTo>
                  <a:lnTo>
                    <a:pt x="4334" y="1742450"/>
                  </a:lnTo>
                  <a:cubicBezTo>
                    <a:pt x="-4333" y="1132743"/>
                    <a:pt x="4334" y="618374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7" name="Freeform 62">
              <a:extLst>
                <a:ext uri="{FF2B5EF4-FFF2-40B4-BE49-F238E27FC236}">
                  <a16:creationId xmlns:a16="http://schemas.microsoft.com/office/drawing/2014/main" xmlns="" id="{35FAE2EC-6C34-4F0F-94E3-31275AC2CEFD}"/>
                </a:ext>
              </a:extLst>
            </p:cNvPr>
            <p:cNvSpPr/>
            <p:nvPr/>
          </p:nvSpPr>
          <p:spPr>
            <a:xfrm>
              <a:off x="1957421" y="1733754"/>
              <a:ext cx="1511394" cy="1169763"/>
            </a:xfrm>
            <a:custGeom>
              <a:avLst/>
              <a:gdLst>
                <a:gd name="connsiteX0" fmla="*/ 0 w 1447061"/>
                <a:gd name="connsiteY0" fmla="*/ 0 h 870011"/>
                <a:gd name="connsiteX1" fmla="*/ 1447061 w 1447061"/>
                <a:gd name="connsiteY1" fmla="*/ 17755 h 870011"/>
                <a:gd name="connsiteX2" fmla="*/ 1402672 w 1447061"/>
                <a:gd name="connsiteY2" fmla="*/ 870011 h 870011"/>
                <a:gd name="connsiteX3" fmla="*/ 0 w 1447061"/>
                <a:gd name="connsiteY3" fmla="*/ 0 h 870011"/>
                <a:gd name="connsiteX0" fmla="*/ 0 w 1402672"/>
                <a:gd name="connsiteY0" fmla="*/ 0 h 870011"/>
                <a:gd name="connsiteX1" fmla="*/ 1402672 w 1402672"/>
                <a:gd name="connsiteY1" fmla="*/ 26633 h 870011"/>
                <a:gd name="connsiteX2" fmla="*/ 1402672 w 1402672"/>
                <a:gd name="connsiteY2" fmla="*/ 870011 h 870011"/>
                <a:gd name="connsiteX3" fmla="*/ 0 w 1402672"/>
                <a:gd name="connsiteY3" fmla="*/ 0 h 870011"/>
                <a:gd name="connsiteX0" fmla="*/ 0 w 1402672"/>
                <a:gd name="connsiteY0" fmla="*/ 0 h 870011"/>
                <a:gd name="connsiteX1" fmla="*/ 1402672 w 1402672"/>
                <a:gd name="connsiteY1" fmla="*/ 0 h 870011"/>
                <a:gd name="connsiteX2" fmla="*/ 1402672 w 1402672"/>
                <a:gd name="connsiteY2" fmla="*/ 870011 h 870011"/>
                <a:gd name="connsiteX3" fmla="*/ 0 w 1402672"/>
                <a:gd name="connsiteY3" fmla="*/ 0 h 870011"/>
                <a:gd name="connsiteX0" fmla="*/ 0 w 1402672"/>
                <a:gd name="connsiteY0" fmla="*/ 0 h 825623"/>
                <a:gd name="connsiteX1" fmla="*/ 1402672 w 1402672"/>
                <a:gd name="connsiteY1" fmla="*/ 0 h 825623"/>
                <a:gd name="connsiteX2" fmla="*/ 1402672 w 1402672"/>
                <a:gd name="connsiteY2" fmla="*/ 825623 h 825623"/>
                <a:gd name="connsiteX3" fmla="*/ 0 w 1402672"/>
                <a:gd name="connsiteY3" fmla="*/ 0 h 825623"/>
                <a:gd name="connsiteX0" fmla="*/ 0 w 1402672"/>
                <a:gd name="connsiteY0" fmla="*/ 0 h 816745"/>
                <a:gd name="connsiteX1" fmla="*/ 1402672 w 1402672"/>
                <a:gd name="connsiteY1" fmla="*/ 0 h 816745"/>
                <a:gd name="connsiteX2" fmla="*/ 1402672 w 1402672"/>
                <a:gd name="connsiteY2" fmla="*/ 816745 h 816745"/>
                <a:gd name="connsiteX3" fmla="*/ 0 w 1402672"/>
                <a:gd name="connsiteY3" fmla="*/ 0 h 816745"/>
                <a:gd name="connsiteX0" fmla="*/ 0 w 1420427"/>
                <a:gd name="connsiteY0" fmla="*/ 0 h 843378"/>
                <a:gd name="connsiteX1" fmla="*/ 1402672 w 1420427"/>
                <a:gd name="connsiteY1" fmla="*/ 0 h 843378"/>
                <a:gd name="connsiteX2" fmla="*/ 1420427 w 1420427"/>
                <a:gd name="connsiteY2" fmla="*/ 843378 h 843378"/>
                <a:gd name="connsiteX3" fmla="*/ 0 w 1420427"/>
                <a:gd name="connsiteY3" fmla="*/ 0 h 843378"/>
                <a:gd name="connsiteX0" fmla="*/ 0 w 1420427"/>
                <a:gd name="connsiteY0" fmla="*/ 0 h 807867"/>
                <a:gd name="connsiteX1" fmla="*/ 1402672 w 1420427"/>
                <a:gd name="connsiteY1" fmla="*/ 0 h 807867"/>
                <a:gd name="connsiteX2" fmla="*/ 1420427 w 1420427"/>
                <a:gd name="connsiteY2" fmla="*/ 807867 h 807867"/>
                <a:gd name="connsiteX3" fmla="*/ 0 w 1420427"/>
                <a:gd name="connsiteY3" fmla="*/ 0 h 807867"/>
                <a:gd name="connsiteX0" fmla="*/ 0 w 1402672"/>
                <a:gd name="connsiteY0" fmla="*/ 0 h 807867"/>
                <a:gd name="connsiteX1" fmla="*/ 1402672 w 1402672"/>
                <a:gd name="connsiteY1" fmla="*/ 0 h 807867"/>
                <a:gd name="connsiteX2" fmla="*/ 1393794 w 1402672"/>
                <a:gd name="connsiteY2" fmla="*/ 807867 h 807867"/>
                <a:gd name="connsiteX3" fmla="*/ 0 w 1402672"/>
                <a:gd name="connsiteY3" fmla="*/ 0 h 807867"/>
                <a:gd name="connsiteX0" fmla="*/ 0 w 1407347"/>
                <a:gd name="connsiteY0" fmla="*/ 0 h 898873"/>
                <a:gd name="connsiteX1" fmla="*/ 1402672 w 1407347"/>
                <a:gd name="connsiteY1" fmla="*/ 0 h 898873"/>
                <a:gd name="connsiteX2" fmla="*/ 1406795 w 1407347"/>
                <a:gd name="connsiteY2" fmla="*/ 898873 h 898873"/>
                <a:gd name="connsiteX3" fmla="*/ 0 w 1407347"/>
                <a:gd name="connsiteY3" fmla="*/ 0 h 898873"/>
                <a:gd name="connsiteX0" fmla="*/ 0 w 1407347"/>
                <a:gd name="connsiteY0" fmla="*/ 0 h 898873"/>
                <a:gd name="connsiteX1" fmla="*/ 1402672 w 1407347"/>
                <a:gd name="connsiteY1" fmla="*/ 0 h 898873"/>
                <a:gd name="connsiteX2" fmla="*/ 1406795 w 1407347"/>
                <a:gd name="connsiteY2" fmla="*/ 898873 h 898873"/>
                <a:gd name="connsiteX3" fmla="*/ 0 w 1407347"/>
                <a:gd name="connsiteY3" fmla="*/ 0 h 898873"/>
                <a:gd name="connsiteX0" fmla="*/ 0 w 1407347"/>
                <a:gd name="connsiteY0" fmla="*/ 0 h 898873"/>
                <a:gd name="connsiteX1" fmla="*/ 1402672 w 1407347"/>
                <a:gd name="connsiteY1" fmla="*/ 0 h 898873"/>
                <a:gd name="connsiteX2" fmla="*/ 1406795 w 1407347"/>
                <a:gd name="connsiteY2" fmla="*/ 898873 h 898873"/>
                <a:gd name="connsiteX3" fmla="*/ 0 w 1407347"/>
                <a:gd name="connsiteY3" fmla="*/ 0 h 898873"/>
                <a:gd name="connsiteX0" fmla="*/ 0 w 1407347"/>
                <a:gd name="connsiteY0" fmla="*/ 0 h 898873"/>
                <a:gd name="connsiteX1" fmla="*/ 1402672 w 1407347"/>
                <a:gd name="connsiteY1" fmla="*/ 0 h 898873"/>
                <a:gd name="connsiteX2" fmla="*/ 1406795 w 1407347"/>
                <a:gd name="connsiteY2" fmla="*/ 898873 h 898873"/>
                <a:gd name="connsiteX3" fmla="*/ 0 w 1407347"/>
                <a:gd name="connsiteY3" fmla="*/ 0 h 898873"/>
                <a:gd name="connsiteX0" fmla="*/ 0 w 1398680"/>
                <a:gd name="connsiteY0" fmla="*/ 0 h 1137224"/>
                <a:gd name="connsiteX1" fmla="*/ 1394005 w 1398680"/>
                <a:gd name="connsiteY1" fmla="*/ 238351 h 1137224"/>
                <a:gd name="connsiteX2" fmla="*/ 1398128 w 1398680"/>
                <a:gd name="connsiteY2" fmla="*/ 1137224 h 1137224"/>
                <a:gd name="connsiteX3" fmla="*/ 0 w 1398680"/>
                <a:gd name="connsiteY3" fmla="*/ 0 h 1137224"/>
                <a:gd name="connsiteX0" fmla="*/ 0 w 1398680"/>
                <a:gd name="connsiteY0" fmla="*/ 0 h 1137224"/>
                <a:gd name="connsiteX1" fmla="*/ 1394005 w 1398680"/>
                <a:gd name="connsiteY1" fmla="*/ 238351 h 1137224"/>
                <a:gd name="connsiteX2" fmla="*/ 1398128 w 1398680"/>
                <a:gd name="connsiteY2" fmla="*/ 1137224 h 1137224"/>
                <a:gd name="connsiteX3" fmla="*/ 0 w 1398680"/>
                <a:gd name="connsiteY3" fmla="*/ 0 h 1137224"/>
                <a:gd name="connsiteX0" fmla="*/ 0 w 1398680"/>
                <a:gd name="connsiteY0" fmla="*/ 0 h 1137224"/>
                <a:gd name="connsiteX1" fmla="*/ 1394005 w 1398680"/>
                <a:gd name="connsiteY1" fmla="*/ 238351 h 1137224"/>
                <a:gd name="connsiteX2" fmla="*/ 1398128 w 1398680"/>
                <a:gd name="connsiteY2" fmla="*/ 1137224 h 1137224"/>
                <a:gd name="connsiteX3" fmla="*/ 0 w 1398680"/>
                <a:gd name="connsiteY3" fmla="*/ 0 h 1137224"/>
                <a:gd name="connsiteX0" fmla="*/ 50 w 1398730"/>
                <a:gd name="connsiteY0" fmla="*/ 0 h 1137224"/>
                <a:gd name="connsiteX1" fmla="*/ 1394055 w 1398730"/>
                <a:gd name="connsiteY1" fmla="*/ 238351 h 1137224"/>
                <a:gd name="connsiteX2" fmla="*/ 1398178 w 1398730"/>
                <a:gd name="connsiteY2" fmla="*/ 1137224 h 1137224"/>
                <a:gd name="connsiteX3" fmla="*/ 50 w 1398730"/>
                <a:gd name="connsiteY3" fmla="*/ 0 h 1137224"/>
                <a:gd name="connsiteX0" fmla="*/ 50 w 1402914"/>
                <a:gd name="connsiteY0" fmla="*/ 0 h 1145892"/>
                <a:gd name="connsiteX1" fmla="*/ 1394055 w 1402914"/>
                <a:gd name="connsiteY1" fmla="*/ 238351 h 1145892"/>
                <a:gd name="connsiteX2" fmla="*/ 1402511 w 1402914"/>
                <a:gd name="connsiteY2" fmla="*/ 1145892 h 1145892"/>
                <a:gd name="connsiteX3" fmla="*/ 50 w 1402914"/>
                <a:gd name="connsiteY3" fmla="*/ 0 h 1145892"/>
                <a:gd name="connsiteX0" fmla="*/ 51 w 1402915"/>
                <a:gd name="connsiteY0" fmla="*/ 0 h 1145892"/>
                <a:gd name="connsiteX1" fmla="*/ 1394056 w 1402915"/>
                <a:gd name="connsiteY1" fmla="*/ 238351 h 1145892"/>
                <a:gd name="connsiteX2" fmla="*/ 1402512 w 1402915"/>
                <a:gd name="connsiteY2" fmla="*/ 1145892 h 1145892"/>
                <a:gd name="connsiteX3" fmla="*/ 51 w 1402915"/>
                <a:gd name="connsiteY3" fmla="*/ 0 h 1145892"/>
                <a:gd name="connsiteX0" fmla="*/ 53 w 1402917"/>
                <a:gd name="connsiteY0" fmla="*/ 0 h 1145892"/>
                <a:gd name="connsiteX1" fmla="*/ 1394058 w 1402917"/>
                <a:gd name="connsiteY1" fmla="*/ 238351 h 1145892"/>
                <a:gd name="connsiteX2" fmla="*/ 1402514 w 1402917"/>
                <a:gd name="connsiteY2" fmla="*/ 1145892 h 1145892"/>
                <a:gd name="connsiteX3" fmla="*/ 53 w 1402917"/>
                <a:gd name="connsiteY3" fmla="*/ 0 h 1145892"/>
                <a:gd name="connsiteX0" fmla="*/ 52 w 1402916"/>
                <a:gd name="connsiteY0" fmla="*/ 0 h 1145892"/>
                <a:gd name="connsiteX1" fmla="*/ 1394057 w 1402916"/>
                <a:gd name="connsiteY1" fmla="*/ 238351 h 1145892"/>
                <a:gd name="connsiteX2" fmla="*/ 1402513 w 1402916"/>
                <a:gd name="connsiteY2" fmla="*/ 1145892 h 1145892"/>
                <a:gd name="connsiteX3" fmla="*/ 52 w 1402916"/>
                <a:gd name="connsiteY3" fmla="*/ 0 h 1145892"/>
                <a:gd name="connsiteX0" fmla="*/ 52 w 1402513"/>
                <a:gd name="connsiteY0" fmla="*/ 0 h 1145892"/>
                <a:gd name="connsiteX1" fmla="*/ 1394057 w 1402513"/>
                <a:gd name="connsiteY1" fmla="*/ 238351 h 1145892"/>
                <a:gd name="connsiteX2" fmla="*/ 1402513 w 1402513"/>
                <a:gd name="connsiteY2" fmla="*/ 1145892 h 1145892"/>
                <a:gd name="connsiteX3" fmla="*/ 52 w 1402513"/>
                <a:gd name="connsiteY3" fmla="*/ 0 h 1145892"/>
                <a:gd name="connsiteX0" fmla="*/ 52 w 1406847"/>
                <a:gd name="connsiteY0" fmla="*/ 0 h 1150225"/>
                <a:gd name="connsiteX1" fmla="*/ 1394057 w 1406847"/>
                <a:gd name="connsiteY1" fmla="*/ 238351 h 1150225"/>
                <a:gd name="connsiteX2" fmla="*/ 1406847 w 1406847"/>
                <a:gd name="connsiteY2" fmla="*/ 1150225 h 1150225"/>
                <a:gd name="connsiteX3" fmla="*/ 52 w 1406847"/>
                <a:gd name="connsiteY3" fmla="*/ 0 h 1150225"/>
                <a:gd name="connsiteX0" fmla="*/ 0 w 1406795"/>
                <a:gd name="connsiteY0" fmla="*/ 0 h 1150225"/>
                <a:gd name="connsiteX1" fmla="*/ 1394005 w 1406795"/>
                <a:gd name="connsiteY1" fmla="*/ 238351 h 1150225"/>
                <a:gd name="connsiteX2" fmla="*/ 1406795 w 1406795"/>
                <a:gd name="connsiteY2" fmla="*/ 1150225 h 1150225"/>
                <a:gd name="connsiteX3" fmla="*/ 0 w 1406795"/>
                <a:gd name="connsiteY3" fmla="*/ 0 h 1150225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4005"/>
                <a:gd name="connsiteY0" fmla="*/ 0 h 1106889"/>
                <a:gd name="connsiteX1" fmla="*/ 1394005 w 1394005"/>
                <a:gd name="connsiteY1" fmla="*/ 238351 h 1106889"/>
                <a:gd name="connsiteX2" fmla="*/ 1255117 w 1394005"/>
                <a:gd name="connsiteY2" fmla="*/ 1106889 h 1106889"/>
                <a:gd name="connsiteX3" fmla="*/ 0 w 1394005"/>
                <a:gd name="connsiteY3" fmla="*/ 0 h 1106889"/>
                <a:gd name="connsiteX0" fmla="*/ 0 w 1398338"/>
                <a:gd name="connsiteY0" fmla="*/ 0 h 1106889"/>
                <a:gd name="connsiteX1" fmla="*/ 1398338 w 1398338"/>
                <a:gd name="connsiteY1" fmla="*/ 251352 h 1106889"/>
                <a:gd name="connsiteX2" fmla="*/ 1255117 w 1398338"/>
                <a:gd name="connsiteY2" fmla="*/ 1106889 h 1106889"/>
                <a:gd name="connsiteX3" fmla="*/ 0 w 1398338"/>
                <a:gd name="connsiteY3" fmla="*/ 0 h 1106889"/>
                <a:gd name="connsiteX0" fmla="*/ 0 w 1402671"/>
                <a:gd name="connsiteY0" fmla="*/ 0 h 1106889"/>
                <a:gd name="connsiteX1" fmla="*/ 1402671 w 1402671"/>
                <a:gd name="connsiteY1" fmla="*/ 247018 h 1106889"/>
                <a:gd name="connsiteX2" fmla="*/ 1255117 w 1402671"/>
                <a:gd name="connsiteY2" fmla="*/ 1106889 h 1106889"/>
                <a:gd name="connsiteX3" fmla="*/ 0 w 1402671"/>
                <a:gd name="connsiteY3" fmla="*/ 0 h 1106889"/>
                <a:gd name="connsiteX0" fmla="*/ 0 w 1402671"/>
                <a:gd name="connsiteY0" fmla="*/ 0 h 1106889"/>
                <a:gd name="connsiteX1" fmla="*/ 1402671 w 1402671"/>
                <a:gd name="connsiteY1" fmla="*/ 247018 h 1106889"/>
                <a:gd name="connsiteX2" fmla="*/ 1255117 w 1402671"/>
                <a:gd name="connsiteY2" fmla="*/ 1106889 h 1106889"/>
                <a:gd name="connsiteX3" fmla="*/ 0 w 1402671"/>
                <a:gd name="connsiteY3" fmla="*/ 0 h 1106889"/>
                <a:gd name="connsiteX0" fmla="*/ 0 w 1402671"/>
                <a:gd name="connsiteY0" fmla="*/ 0 h 1085221"/>
                <a:gd name="connsiteX1" fmla="*/ 1402671 w 1402671"/>
                <a:gd name="connsiteY1" fmla="*/ 247018 h 1085221"/>
                <a:gd name="connsiteX2" fmla="*/ 1263785 w 1402671"/>
                <a:gd name="connsiteY2" fmla="*/ 1085221 h 1085221"/>
                <a:gd name="connsiteX3" fmla="*/ 0 w 1402671"/>
                <a:gd name="connsiteY3" fmla="*/ 0 h 1085221"/>
                <a:gd name="connsiteX0" fmla="*/ 0 w 1402671"/>
                <a:gd name="connsiteY0" fmla="*/ 0 h 1080887"/>
                <a:gd name="connsiteX1" fmla="*/ 1402671 w 1402671"/>
                <a:gd name="connsiteY1" fmla="*/ 247018 h 1080887"/>
                <a:gd name="connsiteX2" fmla="*/ 1246450 w 1402671"/>
                <a:gd name="connsiteY2" fmla="*/ 1080887 h 1080887"/>
                <a:gd name="connsiteX3" fmla="*/ 0 w 1402671"/>
                <a:gd name="connsiteY3" fmla="*/ 0 h 1080887"/>
                <a:gd name="connsiteX0" fmla="*/ 0 w 1402671"/>
                <a:gd name="connsiteY0" fmla="*/ 0 h 1067887"/>
                <a:gd name="connsiteX1" fmla="*/ 1402671 w 1402671"/>
                <a:gd name="connsiteY1" fmla="*/ 247018 h 1067887"/>
                <a:gd name="connsiteX2" fmla="*/ 1263784 w 1402671"/>
                <a:gd name="connsiteY2" fmla="*/ 1067887 h 1067887"/>
                <a:gd name="connsiteX3" fmla="*/ 0 w 1402671"/>
                <a:gd name="connsiteY3" fmla="*/ 0 h 1067887"/>
                <a:gd name="connsiteX0" fmla="*/ 0 w 1402671"/>
                <a:gd name="connsiteY0" fmla="*/ 0 h 1067887"/>
                <a:gd name="connsiteX1" fmla="*/ 1402671 w 1402671"/>
                <a:gd name="connsiteY1" fmla="*/ 247018 h 1067887"/>
                <a:gd name="connsiteX2" fmla="*/ 1263784 w 1402671"/>
                <a:gd name="connsiteY2" fmla="*/ 1067887 h 1067887"/>
                <a:gd name="connsiteX3" fmla="*/ 0 w 1402671"/>
                <a:gd name="connsiteY3" fmla="*/ 0 h 1067887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2671"/>
                <a:gd name="connsiteY0" fmla="*/ 0 h 1085222"/>
                <a:gd name="connsiteX1" fmla="*/ 1402671 w 1402671"/>
                <a:gd name="connsiteY1" fmla="*/ 247018 h 1085222"/>
                <a:gd name="connsiteX2" fmla="*/ 1255116 w 1402671"/>
                <a:gd name="connsiteY2" fmla="*/ 1085222 h 1085222"/>
                <a:gd name="connsiteX3" fmla="*/ 0 w 1402671"/>
                <a:gd name="connsiteY3" fmla="*/ 0 h 1085222"/>
                <a:gd name="connsiteX0" fmla="*/ 0 w 1407005"/>
                <a:gd name="connsiteY0" fmla="*/ 0 h 1137226"/>
                <a:gd name="connsiteX1" fmla="*/ 1407005 w 1407005"/>
                <a:gd name="connsiteY1" fmla="*/ 299022 h 1137226"/>
                <a:gd name="connsiteX2" fmla="*/ 1259450 w 1407005"/>
                <a:gd name="connsiteY2" fmla="*/ 1137226 h 1137226"/>
                <a:gd name="connsiteX3" fmla="*/ 0 w 1407005"/>
                <a:gd name="connsiteY3" fmla="*/ 0 h 1137226"/>
                <a:gd name="connsiteX0" fmla="*/ 0 w 1407005"/>
                <a:gd name="connsiteY0" fmla="*/ 0 h 1137226"/>
                <a:gd name="connsiteX1" fmla="*/ 1407005 w 1407005"/>
                <a:gd name="connsiteY1" fmla="*/ 299022 h 1137226"/>
                <a:gd name="connsiteX2" fmla="*/ 1259450 w 1407005"/>
                <a:gd name="connsiteY2" fmla="*/ 1137226 h 1137226"/>
                <a:gd name="connsiteX3" fmla="*/ 0 w 1407005"/>
                <a:gd name="connsiteY3" fmla="*/ 0 h 1137226"/>
                <a:gd name="connsiteX0" fmla="*/ 0 w 1407005"/>
                <a:gd name="connsiteY0" fmla="*/ 0 h 1137226"/>
                <a:gd name="connsiteX1" fmla="*/ 1407005 w 1407005"/>
                <a:gd name="connsiteY1" fmla="*/ 299022 h 1137226"/>
                <a:gd name="connsiteX2" fmla="*/ 1259450 w 1407005"/>
                <a:gd name="connsiteY2" fmla="*/ 1137226 h 1137226"/>
                <a:gd name="connsiteX3" fmla="*/ 0 w 1407005"/>
                <a:gd name="connsiteY3" fmla="*/ 0 h 1137226"/>
                <a:gd name="connsiteX0" fmla="*/ 0 w 1407005"/>
                <a:gd name="connsiteY0" fmla="*/ 0 h 1119891"/>
                <a:gd name="connsiteX1" fmla="*/ 1407005 w 1407005"/>
                <a:gd name="connsiteY1" fmla="*/ 299022 h 1119891"/>
                <a:gd name="connsiteX2" fmla="*/ 1220447 w 1407005"/>
                <a:gd name="connsiteY2" fmla="*/ 1119891 h 1119891"/>
                <a:gd name="connsiteX3" fmla="*/ 0 w 1407005"/>
                <a:gd name="connsiteY3" fmla="*/ 0 h 1119891"/>
                <a:gd name="connsiteX0" fmla="*/ 0 w 1407005"/>
                <a:gd name="connsiteY0" fmla="*/ 0 h 1119891"/>
                <a:gd name="connsiteX1" fmla="*/ 1407005 w 1407005"/>
                <a:gd name="connsiteY1" fmla="*/ 299022 h 1119891"/>
                <a:gd name="connsiteX2" fmla="*/ 1220447 w 1407005"/>
                <a:gd name="connsiteY2" fmla="*/ 1119891 h 1119891"/>
                <a:gd name="connsiteX3" fmla="*/ 0 w 1407005"/>
                <a:gd name="connsiteY3" fmla="*/ 0 h 1119891"/>
                <a:gd name="connsiteX0" fmla="*/ 0 w 1407005"/>
                <a:gd name="connsiteY0" fmla="*/ 0 h 1119891"/>
                <a:gd name="connsiteX1" fmla="*/ 1407005 w 1407005"/>
                <a:gd name="connsiteY1" fmla="*/ 299022 h 1119891"/>
                <a:gd name="connsiteX2" fmla="*/ 1220447 w 1407005"/>
                <a:gd name="connsiteY2" fmla="*/ 1119891 h 1119891"/>
                <a:gd name="connsiteX3" fmla="*/ 0 w 1407005"/>
                <a:gd name="connsiteY3" fmla="*/ 0 h 1119891"/>
                <a:gd name="connsiteX0" fmla="*/ 0 w 1407005"/>
                <a:gd name="connsiteY0" fmla="*/ 0 h 1179268"/>
                <a:gd name="connsiteX1" fmla="*/ 1407005 w 1407005"/>
                <a:gd name="connsiteY1" fmla="*/ 299022 h 1179268"/>
                <a:gd name="connsiteX2" fmla="*/ 1345138 w 1407005"/>
                <a:gd name="connsiteY2" fmla="*/ 1179268 h 1179268"/>
                <a:gd name="connsiteX3" fmla="*/ 0 w 1407005"/>
                <a:gd name="connsiteY3" fmla="*/ 0 h 1179268"/>
                <a:gd name="connsiteX0" fmla="*/ 0 w 1407005"/>
                <a:gd name="connsiteY0" fmla="*/ 0 h 1179268"/>
                <a:gd name="connsiteX1" fmla="*/ 1407005 w 1407005"/>
                <a:gd name="connsiteY1" fmla="*/ 299022 h 1179268"/>
                <a:gd name="connsiteX2" fmla="*/ 1345138 w 1407005"/>
                <a:gd name="connsiteY2" fmla="*/ 1179268 h 1179268"/>
                <a:gd name="connsiteX3" fmla="*/ 0 w 1407005"/>
                <a:gd name="connsiteY3" fmla="*/ 0 h 1179268"/>
                <a:gd name="connsiteX0" fmla="*/ 0 w 1407005"/>
                <a:gd name="connsiteY0" fmla="*/ 0 h 1191143"/>
                <a:gd name="connsiteX1" fmla="*/ 1407005 w 1407005"/>
                <a:gd name="connsiteY1" fmla="*/ 299022 h 1191143"/>
                <a:gd name="connsiteX2" fmla="*/ 1374827 w 1407005"/>
                <a:gd name="connsiteY2" fmla="*/ 1191143 h 1191143"/>
                <a:gd name="connsiteX3" fmla="*/ 0 w 1407005"/>
                <a:gd name="connsiteY3" fmla="*/ 0 h 1191143"/>
                <a:gd name="connsiteX0" fmla="*/ 0 w 1407005"/>
                <a:gd name="connsiteY0" fmla="*/ 0 h 1191143"/>
                <a:gd name="connsiteX1" fmla="*/ 1407005 w 1407005"/>
                <a:gd name="connsiteY1" fmla="*/ 299022 h 1191143"/>
                <a:gd name="connsiteX2" fmla="*/ 1374827 w 1407005"/>
                <a:gd name="connsiteY2" fmla="*/ 1191143 h 1191143"/>
                <a:gd name="connsiteX3" fmla="*/ 0 w 1407005"/>
                <a:gd name="connsiteY3" fmla="*/ 0 h 1191143"/>
                <a:gd name="connsiteX0" fmla="*/ 0 w 1407005"/>
                <a:gd name="connsiteY0" fmla="*/ 0 h 1191143"/>
                <a:gd name="connsiteX1" fmla="*/ 1407005 w 1407005"/>
                <a:gd name="connsiteY1" fmla="*/ 299022 h 1191143"/>
                <a:gd name="connsiteX2" fmla="*/ 1374827 w 1407005"/>
                <a:gd name="connsiteY2" fmla="*/ 1191143 h 1191143"/>
                <a:gd name="connsiteX3" fmla="*/ 0 w 1407005"/>
                <a:gd name="connsiteY3" fmla="*/ 0 h 1191143"/>
                <a:gd name="connsiteX0" fmla="*/ 0 w 1407005"/>
                <a:gd name="connsiteY0" fmla="*/ 0 h 1191143"/>
                <a:gd name="connsiteX1" fmla="*/ 1407005 w 1407005"/>
                <a:gd name="connsiteY1" fmla="*/ 299022 h 1191143"/>
                <a:gd name="connsiteX2" fmla="*/ 1374827 w 1407005"/>
                <a:gd name="connsiteY2" fmla="*/ 1191143 h 1191143"/>
                <a:gd name="connsiteX3" fmla="*/ 0 w 1407005"/>
                <a:gd name="connsiteY3" fmla="*/ 0 h 1191143"/>
                <a:gd name="connsiteX0" fmla="*/ 0 w 1407005"/>
                <a:gd name="connsiteY0" fmla="*/ 0 h 1185206"/>
                <a:gd name="connsiteX1" fmla="*/ 1407005 w 1407005"/>
                <a:gd name="connsiteY1" fmla="*/ 299022 h 1185206"/>
                <a:gd name="connsiteX2" fmla="*/ 1398578 w 1407005"/>
                <a:gd name="connsiteY2" fmla="*/ 1185206 h 1185206"/>
                <a:gd name="connsiteX3" fmla="*/ 0 w 1407005"/>
                <a:gd name="connsiteY3" fmla="*/ 0 h 1185206"/>
                <a:gd name="connsiteX0" fmla="*/ 0 w 1407005"/>
                <a:gd name="connsiteY0" fmla="*/ 0 h 1185206"/>
                <a:gd name="connsiteX1" fmla="*/ 1407005 w 1407005"/>
                <a:gd name="connsiteY1" fmla="*/ 299022 h 1185206"/>
                <a:gd name="connsiteX2" fmla="*/ 1398578 w 1407005"/>
                <a:gd name="connsiteY2" fmla="*/ 1185206 h 1185206"/>
                <a:gd name="connsiteX3" fmla="*/ 0 w 1407005"/>
                <a:gd name="connsiteY3" fmla="*/ 0 h 1185206"/>
                <a:gd name="connsiteX0" fmla="*/ 0 w 1407005"/>
                <a:gd name="connsiteY0" fmla="*/ 0 h 1185206"/>
                <a:gd name="connsiteX1" fmla="*/ 1407005 w 1407005"/>
                <a:gd name="connsiteY1" fmla="*/ 299022 h 1185206"/>
                <a:gd name="connsiteX2" fmla="*/ 1398578 w 1407005"/>
                <a:gd name="connsiteY2" fmla="*/ 1185206 h 1185206"/>
                <a:gd name="connsiteX3" fmla="*/ 0 w 1407005"/>
                <a:gd name="connsiteY3" fmla="*/ 0 h 1185206"/>
                <a:gd name="connsiteX0" fmla="*/ 0 w 1408052"/>
                <a:gd name="connsiteY0" fmla="*/ 0 h 1185206"/>
                <a:gd name="connsiteX1" fmla="*/ 1407005 w 1408052"/>
                <a:gd name="connsiteY1" fmla="*/ 299022 h 1185206"/>
                <a:gd name="connsiteX2" fmla="*/ 1398578 w 1408052"/>
                <a:gd name="connsiteY2" fmla="*/ 1185206 h 1185206"/>
                <a:gd name="connsiteX3" fmla="*/ 0 w 1408052"/>
                <a:gd name="connsiteY3" fmla="*/ 0 h 1185206"/>
                <a:gd name="connsiteX0" fmla="*/ 0 w 1523295"/>
                <a:gd name="connsiteY0" fmla="*/ 0 h 1143642"/>
                <a:gd name="connsiteX1" fmla="*/ 1407005 w 1523295"/>
                <a:gd name="connsiteY1" fmla="*/ 299022 h 1143642"/>
                <a:gd name="connsiteX2" fmla="*/ 1523269 w 1523295"/>
                <a:gd name="connsiteY2" fmla="*/ 1143642 h 1143642"/>
                <a:gd name="connsiteX3" fmla="*/ 0 w 1523295"/>
                <a:gd name="connsiteY3" fmla="*/ 0 h 1143642"/>
                <a:gd name="connsiteX0" fmla="*/ 0 w 1525299"/>
                <a:gd name="connsiteY0" fmla="*/ 0 h 1143642"/>
                <a:gd name="connsiteX1" fmla="*/ 1407005 w 1525299"/>
                <a:gd name="connsiteY1" fmla="*/ 299022 h 1143642"/>
                <a:gd name="connsiteX2" fmla="*/ 1523269 w 1525299"/>
                <a:gd name="connsiteY2" fmla="*/ 1143642 h 1143642"/>
                <a:gd name="connsiteX3" fmla="*/ 0 w 1525299"/>
                <a:gd name="connsiteY3" fmla="*/ 0 h 1143642"/>
                <a:gd name="connsiteX0" fmla="*/ 0 w 1525800"/>
                <a:gd name="connsiteY0" fmla="*/ 0 h 1143642"/>
                <a:gd name="connsiteX1" fmla="*/ 1407005 w 1525800"/>
                <a:gd name="connsiteY1" fmla="*/ 299022 h 1143642"/>
                <a:gd name="connsiteX2" fmla="*/ 1523269 w 1525800"/>
                <a:gd name="connsiteY2" fmla="*/ 1143642 h 1143642"/>
                <a:gd name="connsiteX3" fmla="*/ 0 w 1525800"/>
                <a:gd name="connsiteY3" fmla="*/ 0 h 1143642"/>
                <a:gd name="connsiteX0" fmla="*/ 0 w 1525800"/>
                <a:gd name="connsiteY0" fmla="*/ 0 h 1143642"/>
                <a:gd name="connsiteX1" fmla="*/ 1407005 w 1525800"/>
                <a:gd name="connsiteY1" fmla="*/ 299022 h 1143642"/>
                <a:gd name="connsiteX2" fmla="*/ 1523269 w 1525800"/>
                <a:gd name="connsiteY2" fmla="*/ 1143642 h 1143642"/>
                <a:gd name="connsiteX3" fmla="*/ 0 w 1525800"/>
                <a:gd name="connsiteY3" fmla="*/ 0 h 1143642"/>
                <a:gd name="connsiteX0" fmla="*/ 0 w 1523269"/>
                <a:gd name="connsiteY0" fmla="*/ 0 h 1143642"/>
                <a:gd name="connsiteX1" fmla="*/ 1407005 w 1523269"/>
                <a:gd name="connsiteY1" fmla="*/ 299022 h 1143642"/>
                <a:gd name="connsiteX2" fmla="*/ 1523269 w 1523269"/>
                <a:gd name="connsiteY2" fmla="*/ 1143642 h 1143642"/>
                <a:gd name="connsiteX3" fmla="*/ 0 w 1523269"/>
                <a:gd name="connsiteY3" fmla="*/ 0 h 1143642"/>
                <a:gd name="connsiteX0" fmla="*/ 0 w 1523269"/>
                <a:gd name="connsiteY0" fmla="*/ 0 h 1143642"/>
                <a:gd name="connsiteX1" fmla="*/ 1407005 w 1523269"/>
                <a:gd name="connsiteY1" fmla="*/ 299022 h 1143642"/>
                <a:gd name="connsiteX2" fmla="*/ 1523269 w 1523269"/>
                <a:gd name="connsiteY2" fmla="*/ 1143642 h 1143642"/>
                <a:gd name="connsiteX3" fmla="*/ 0 w 1523269"/>
                <a:gd name="connsiteY3" fmla="*/ 0 h 1143642"/>
                <a:gd name="connsiteX0" fmla="*/ 0 w 1511394"/>
                <a:gd name="connsiteY0" fmla="*/ 0 h 1131767"/>
                <a:gd name="connsiteX1" fmla="*/ 1407005 w 1511394"/>
                <a:gd name="connsiteY1" fmla="*/ 299022 h 1131767"/>
                <a:gd name="connsiteX2" fmla="*/ 1511394 w 1511394"/>
                <a:gd name="connsiteY2" fmla="*/ 1131767 h 1131767"/>
                <a:gd name="connsiteX3" fmla="*/ 0 w 1511394"/>
                <a:gd name="connsiteY3" fmla="*/ 0 h 1131767"/>
                <a:gd name="connsiteX0" fmla="*/ 0 w 1511394"/>
                <a:gd name="connsiteY0" fmla="*/ 0 h 1131767"/>
                <a:gd name="connsiteX1" fmla="*/ 1407005 w 1511394"/>
                <a:gd name="connsiteY1" fmla="*/ 299022 h 1131767"/>
                <a:gd name="connsiteX2" fmla="*/ 1511394 w 1511394"/>
                <a:gd name="connsiteY2" fmla="*/ 1131767 h 1131767"/>
                <a:gd name="connsiteX3" fmla="*/ 0 w 1511394"/>
                <a:gd name="connsiteY3" fmla="*/ 0 h 1131767"/>
                <a:gd name="connsiteX0" fmla="*/ 75 w 1579499"/>
                <a:gd name="connsiteY0" fmla="*/ 0 h 1285076"/>
                <a:gd name="connsiteX1" fmla="*/ 1407080 w 1579499"/>
                <a:gd name="connsiteY1" fmla="*/ 299022 h 1285076"/>
                <a:gd name="connsiteX2" fmla="*/ 1511469 w 1579499"/>
                <a:gd name="connsiteY2" fmla="*/ 1131767 h 1285076"/>
                <a:gd name="connsiteX3" fmla="*/ 1453252 w 1579499"/>
                <a:gd name="connsiteY3" fmla="*/ 1187576 h 1285076"/>
                <a:gd name="connsiteX4" fmla="*/ 75 w 1579499"/>
                <a:gd name="connsiteY4" fmla="*/ 0 h 1285076"/>
                <a:gd name="connsiteX0" fmla="*/ 75 w 1511469"/>
                <a:gd name="connsiteY0" fmla="*/ 0 h 1197192"/>
                <a:gd name="connsiteX1" fmla="*/ 1407080 w 1511469"/>
                <a:gd name="connsiteY1" fmla="*/ 299022 h 1197192"/>
                <a:gd name="connsiteX2" fmla="*/ 1511469 w 1511469"/>
                <a:gd name="connsiteY2" fmla="*/ 1131767 h 1197192"/>
                <a:gd name="connsiteX3" fmla="*/ 1453252 w 1511469"/>
                <a:gd name="connsiteY3" fmla="*/ 1187576 h 1197192"/>
                <a:gd name="connsiteX4" fmla="*/ 75 w 1511469"/>
                <a:gd name="connsiteY4" fmla="*/ 0 h 1197192"/>
                <a:gd name="connsiteX0" fmla="*/ 75 w 1511469"/>
                <a:gd name="connsiteY0" fmla="*/ 0 h 1187576"/>
                <a:gd name="connsiteX1" fmla="*/ 1407080 w 1511469"/>
                <a:gd name="connsiteY1" fmla="*/ 299022 h 1187576"/>
                <a:gd name="connsiteX2" fmla="*/ 1511469 w 1511469"/>
                <a:gd name="connsiteY2" fmla="*/ 1131767 h 1187576"/>
                <a:gd name="connsiteX3" fmla="*/ 1453252 w 1511469"/>
                <a:gd name="connsiteY3" fmla="*/ 1187576 h 1187576"/>
                <a:gd name="connsiteX4" fmla="*/ 75 w 1511469"/>
                <a:gd name="connsiteY4" fmla="*/ 0 h 1187576"/>
                <a:gd name="connsiteX0" fmla="*/ 0 w 1511394"/>
                <a:gd name="connsiteY0" fmla="*/ 0 h 1187576"/>
                <a:gd name="connsiteX1" fmla="*/ 1407005 w 1511394"/>
                <a:gd name="connsiteY1" fmla="*/ 299022 h 1187576"/>
                <a:gd name="connsiteX2" fmla="*/ 1511394 w 1511394"/>
                <a:gd name="connsiteY2" fmla="*/ 1131767 h 1187576"/>
                <a:gd name="connsiteX3" fmla="*/ 1453177 w 1511394"/>
                <a:gd name="connsiteY3" fmla="*/ 1187576 h 1187576"/>
                <a:gd name="connsiteX4" fmla="*/ 0 w 1511394"/>
                <a:gd name="connsiteY4" fmla="*/ 0 h 1187576"/>
                <a:gd name="connsiteX0" fmla="*/ 0 w 1511394"/>
                <a:gd name="connsiteY0" fmla="*/ 0 h 1187576"/>
                <a:gd name="connsiteX1" fmla="*/ 1407005 w 1511394"/>
                <a:gd name="connsiteY1" fmla="*/ 299022 h 1187576"/>
                <a:gd name="connsiteX2" fmla="*/ 1511394 w 1511394"/>
                <a:gd name="connsiteY2" fmla="*/ 1131767 h 1187576"/>
                <a:gd name="connsiteX3" fmla="*/ 1453177 w 1511394"/>
                <a:gd name="connsiteY3" fmla="*/ 1187576 h 1187576"/>
                <a:gd name="connsiteX4" fmla="*/ 0 w 1511394"/>
                <a:gd name="connsiteY4" fmla="*/ 0 h 1187576"/>
                <a:gd name="connsiteX0" fmla="*/ 0 w 1511394"/>
                <a:gd name="connsiteY0" fmla="*/ 0 h 1187576"/>
                <a:gd name="connsiteX1" fmla="*/ 1407005 w 1511394"/>
                <a:gd name="connsiteY1" fmla="*/ 299022 h 1187576"/>
                <a:gd name="connsiteX2" fmla="*/ 1511394 w 1511394"/>
                <a:gd name="connsiteY2" fmla="*/ 1131767 h 1187576"/>
                <a:gd name="connsiteX3" fmla="*/ 1453177 w 1511394"/>
                <a:gd name="connsiteY3" fmla="*/ 1187576 h 1187576"/>
                <a:gd name="connsiteX4" fmla="*/ 0 w 1511394"/>
                <a:gd name="connsiteY4" fmla="*/ 0 h 1187576"/>
                <a:gd name="connsiteX0" fmla="*/ 0 w 1511394"/>
                <a:gd name="connsiteY0" fmla="*/ 0 h 1187576"/>
                <a:gd name="connsiteX1" fmla="*/ 1407005 w 1511394"/>
                <a:gd name="connsiteY1" fmla="*/ 299022 h 1187576"/>
                <a:gd name="connsiteX2" fmla="*/ 1511394 w 1511394"/>
                <a:gd name="connsiteY2" fmla="*/ 1131767 h 1187576"/>
                <a:gd name="connsiteX3" fmla="*/ 1453177 w 1511394"/>
                <a:gd name="connsiteY3" fmla="*/ 1187576 h 1187576"/>
                <a:gd name="connsiteX4" fmla="*/ 0 w 1511394"/>
                <a:gd name="connsiteY4" fmla="*/ 0 h 1187576"/>
                <a:gd name="connsiteX0" fmla="*/ 0 w 1511394"/>
                <a:gd name="connsiteY0" fmla="*/ 0 h 1169763"/>
                <a:gd name="connsiteX1" fmla="*/ 1407005 w 1511394"/>
                <a:gd name="connsiteY1" fmla="*/ 299022 h 1169763"/>
                <a:gd name="connsiteX2" fmla="*/ 1511394 w 1511394"/>
                <a:gd name="connsiteY2" fmla="*/ 1131767 h 1169763"/>
                <a:gd name="connsiteX3" fmla="*/ 1447239 w 1511394"/>
                <a:gd name="connsiteY3" fmla="*/ 1169763 h 1169763"/>
                <a:gd name="connsiteX4" fmla="*/ 0 w 1511394"/>
                <a:gd name="connsiteY4" fmla="*/ 0 h 1169763"/>
                <a:gd name="connsiteX0" fmla="*/ 0 w 1493581"/>
                <a:gd name="connsiteY0" fmla="*/ 0 h 1169763"/>
                <a:gd name="connsiteX1" fmla="*/ 1407005 w 1493581"/>
                <a:gd name="connsiteY1" fmla="*/ 299022 h 1169763"/>
                <a:gd name="connsiteX2" fmla="*/ 1493581 w 1493581"/>
                <a:gd name="connsiteY2" fmla="*/ 1155518 h 1169763"/>
                <a:gd name="connsiteX3" fmla="*/ 1447239 w 1493581"/>
                <a:gd name="connsiteY3" fmla="*/ 1169763 h 1169763"/>
                <a:gd name="connsiteX4" fmla="*/ 0 w 1493581"/>
                <a:gd name="connsiteY4" fmla="*/ 0 h 1169763"/>
                <a:gd name="connsiteX0" fmla="*/ 0 w 1511394"/>
                <a:gd name="connsiteY0" fmla="*/ 0 h 1169763"/>
                <a:gd name="connsiteX1" fmla="*/ 1407005 w 1511394"/>
                <a:gd name="connsiteY1" fmla="*/ 299022 h 1169763"/>
                <a:gd name="connsiteX2" fmla="*/ 1511394 w 1511394"/>
                <a:gd name="connsiteY2" fmla="*/ 1131767 h 1169763"/>
                <a:gd name="connsiteX3" fmla="*/ 1447239 w 1511394"/>
                <a:gd name="connsiteY3" fmla="*/ 1169763 h 1169763"/>
                <a:gd name="connsiteX4" fmla="*/ 0 w 1511394"/>
                <a:gd name="connsiteY4" fmla="*/ 0 h 1169763"/>
                <a:gd name="connsiteX0" fmla="*/ 0 w 1511394"/>
                <a:gd name="connsiteY0" fmla="*/ 0 h 1169763"/>
                <a:gd name="connsiteX1" fmla="*/ 1407005 w 1511394"/>
                <a:gd name="connsiteY1" fmla="*/ 299022 h 1169763"/>
                <a:gd name="connsiteX2" fmla="*/ 1511394 w 1511394"/>
                <a:gd name="connsiteY2" fmla="*/ 1131767 h 1169763"/>
                <a:gd name="connsiteX3" fmla="*/ 1447239 w 1511394"/>
                <a:gd name="connsiteY3" fmla="*/ 1169763 h 1169763"/>
                <a:gd name="connsiteX4" fmla="*/ 0 w 1511394"/>
                <a:gd name="connsiteY4" fmla="*/ 0 h 1169763"/>
                <a:gd name="connsiteX0" fmla="*/ 0 w 1511394"/>
                <a:gd name="connsiteY0" fmla="*/ 0 h 1169763"/>
                <a:gd name="connsiteX1" fmla="*/ 1407005 w 1511394"/>
                <a:gd name="connsiteY1" fmla="*/ 299022 h 1169763"/>
                <a:gd name="connsiteX2" fmla="*/ 1511394 w 1511394"/>
                <a:gd name="connsiteY2" fmla="*/ 1131767 h 1169763"/>
                <a:gd name="connsiteX3" fmla="*/ 1447239 w 1511394"/>
                <a:gd name="connsiteY3" fmla="*/ 1169763 h 1169763"/>
                <a:gd name="connsiteX4" fmla="*/ 0 w 1511394"/>
                <a:gd name="connsiteY4" fmla="*/ 0 h 1169763"/>
                <a:gd name="connsiteX0" fmla="*/ 0 w 1511394"/>
                <a:gd name="connsiteY0" fmla="*/ 0 h 1169763"/>
                <a:gd name="connsiteX1" fmla="*/ 1400473 w 1511394"/>
                <a:gd name="connsiteY1" fmla="*/ 299022 h 1169763"/>
                <a:gd name="connsiteX2" fmla="*/ 1511394 w 1511394"/>
                <a:gd name="connsiteY2" fmla="*/ 1131767 h 1169763"/>
                <a:gd name="connsiteX3" fmla="*/ 1447239 w 1511394"/>
                <a:gd name="connsiteY3" fmla="*/ 1169763 h 1169763"/>
                <a:gd name="connsiteX4" fmla="*/ 0 w 1511394"/>
                <a:gd name="connsiteY4" fmla="*/ 0 h 1169763"/>
                <a:gd name="connsiteX0" fmla="*/ 0 w 1511394"/>
                <a:gd name="connsiteY0" fmla="*/ 0 h 1169763"/>
                <a:gd name="connsiteX1" fmla="*/ 1403738 w 1511394"/>
                <a:gd name="connsiteY1" fmla="*/ 299022 h 1169763"/>
                <a:gd name="connsiteX2" fmla="*/ 1511394 w 1511394"/>
                <a:gd name="connsiteY2" fmla="*/ 1131767 h 1169763"/>
                <a:gd name="connsiteX3" fmla="*/ 1447239 w 1511394"/>
                <a:gd name="connsiteY3" fmla="*/ 1169763 h 1169763"/>
                <a:gd name="connsiteX4" fmla="*/ 0 w 1511394"/>
                <a:gd name="connsiteY4" fmla="*/ 0 h 1169763"/>
                <a:gd name="connsiteX0" fmla="*/ 0 w 1511394"/>
                <a:gd name="connsiteY0" fmla="*/ 0 h 1169763"/>
                <a:gd name="connsiteX1" fmla="*/ 1407003 w 1511394"/>
                <a:gd name="connsiteY1" fmla="*/ 299022 h 1169763"/>
                <a:gd name="connsiteX2" fmla="*/ 1511394 w 1511394"/>
                <a:gd name="connsiteY2" fmla="*/ 1131767 h 1169763"/>
                <a:gd name="connsiteX3" fmla="*/ 1447239 w 1511394"/>
                <a:gd name="connsiteY3" fmla="*/ 1169763 h 1169763"/>
                <a:gd name="connsiteX4" fmla="*/ 0 w 1511394"/>
                <a:gd name="connsiteY4" fmla="*/ 0 h 116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1394" h="1169763">
                  <a:moveTo>
                    <a:pt x="0" y="0"/>
                  </a:moveTo>
                  <a:lnTo>
                    <a:pt x="1407003" y="299022"/>
                  </a:lnTo>
                  <a:cubicBezTo>
                    <a:pt x="1445868" y="630053"/>
                    <a:pt x="1465896" y="714205"/>
                    <a:pt x="1511394" y="1131767"/>
                  </a:cubicBezTo>
                  <a:cubicBezTo>
                    <a:pt x="1443261" y="1169858"/>
                    <a:pt x="1479445" y="1144636"/>
                    <a:pt x="1447239" y="1169763"/>
                  </a:cubicBezTo>
                  <a:cubicBezTo>
                    <a:pt x="987522" y="630813"/>
                    <a:pt x="48269" y="74581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30000"/>
                  </a:schemeClr>
                </a:gs>
                <a:gs pos="65000">
                  <a:schemeClr val="accent3">
                    <a:lumMod val="90000"/>
                  </a:schemeClr>
                </a:gs>
                <a:gs pos="100000">
                  <a:schemeClr val="accent3">
                    <a:lumMod val="90000"/>
                  </a:schemeClr>
                </a:gs>
              </a:gsLst>
              <a:lin ang="16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35B1E1DB-B72E-46E0-AE07-8B6239156831}"/>
              </a:ext>
            </a:extLst>
          </p:cNvPr>
          <p:cNvGrpSpPr/>
          <p:nvPr/>
        </p:nvGrpSpPr>
        <p:grpSpPr>
          <a:xfrm>
            <a:off x="2577554" y="-52295"/>
            <a:ext cx="3270450" cy="2812523"/>
            <a:chOff x="549524" y="2804"/>
            <a:chExt cx="2613602" cy="2812523"/>
          </a:xfrm>
        </p:grpSpPr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xmlns="" id="{5B48FFEF-4AAB-4E82-80D1-2878E8AC3F19}"/>
                </a:ext>
              </a:extLst>
            </p:cNvPr>
            <p:cNvSpPr/>
            <p:nvPr/>
          </p:nvSpPr>
          <p:spPr>
            <a:xfrm>
              <a:off x="549524" y="2804"/>
              <a:ext cx="1412807" cy="1564768"/>
            </a:xfrm>
            <a:custGeom>
              <a:avLst/>
              <a:gdLst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0 w 1412807"/>
                <a:gd name="connsiteY3" fmla="*/ 204580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1 w 1412807"/>
                <a:gd name="connsiteY3" fmla="*/ 145209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21669 w 1412807"/>
                <a:gd name="connsiteY3" fmla="*/ 1521432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13002 w 1412807"/>
                <a:gd name="connsiteY3" fmla="*/ 1534433 h 2045803"/>
                <a:gd name="connsiteX4" fmla="*/ 0 w 1412807"/>
                <a:gd name="connsiteY4" fmla="*/ 0 h 2045803"/>
                <a:gd name="connsiteX0" fmla="*/ 0 w 1412807"/>
                <a:gd name="connsiteY0" fmla="*/ 0 h 2045803"/>
                <a:gd name="connsiteX1" fmla="*/ 1412807 w 1412807"/>
                <a:gd name="connsiteY1" fmla="*/ 0 h 2045803"/>
                <a:gd name="connsiteX2" fmla="*/ 1412807 w 1412807"/>
                <a:gd name="connsiteY2" fmla="*/ 2045803 h 2045803"/>
                <a:gd name="connsiteX3" fmla="*/ 4335 w 1412807"/>
                <a:gd name="connsiteY3" fmla="*/ 1534433 h 2045803"/>
                <a:gd name="connsiteX4" fmla="*/ 0 w 1412807"/>
                <a:gd name="connsiteY4" fmla="*/ 0 h 2045803"/>
                <a:gd name="connsiteX0" fmla="*/ 0 w 1412807"/>
                <a:gd name="connsiteY0" fmla="*/ 0 h 1768449"/>
                <a:gd name="connsiteX1" fmla="*/ 1412807 w 1412807"/>
                <a:gd name="connsiteY1" fmla="*/ 0 h 1768449"/>
                <a:gd name="connsiteX2" fmla="*/ 1412807 w 1412807"/>
                <a:gd name="connsiteY2" fmla="*/ 1768449 h 1768449"/>
                <a:gd name="connsiteX3" fmla="*/ 4335 w 1412807"/>
                <a:gd name="connsiteY3" fmla="*/ 1534433 h 1768449"/>
                <a:gd name="connsiteX4" fmla="*/ 0 w 1412807"/>
                <a:gd name="connsiteY4" fmla="*/ 0 h 1768449"/>
                <a:gd name="connsiteX0" fmla="*/ 0 w 1412807"/>
                <a:gd name="connsiteY0" fmla="*/ 0 h 1564768"/>
                <a:gd name="connsiteX1" fmla="*/ 1412807 w 1412807"/>
                <a:gd name="connsiteY1" fmla="*/ 0 h 1564768"/>
                <a:gd name="connsiteX2" fmla="*/ 1412807 w 1412807"/>
                <a:gd name="connsiteY2" fmla="*/ 1564768 h 1564768"/>
                <a:gd name="connsiteX3" fmla="*/ 4335 w 1412807"/>
                <a:gd name="connsiteY3" fmla="*/ 1534433 h 1564768"/>
                <a:gd name="connsiteX4" fmla="*/ 0 w 1412807"/>
                <a:gd name="connsiteY4" fmla="*/ 0 h 1564768"/>
                <a:gd name="connsiteX0" fmla="*/ 0 w 1412807"/>
                <a:gd name="connsiteY0" fmla="*/ 0 h 1564768"/>
                <a:gd name="connsiteX1" fmla="*/ 1412807 w 1412807"/>
                <a:gd name="connsiteY1" fmla="*/ 0 h 1564768"/>
                <a:gd name="connsiteX2" fmla="*/ 1412807 w 1412807"/>
                <a:gd name="connsiteY2" fmla="*/ 1564768 h 1564768"/>
                <a:gd name="connsiteX3" fmla="*/ 8669 w 1412807"/>
                <a:gd name="connsiteY3" fmla="*/ 1192074 h 1564768"/>
                <a:gd name="connsiteX4" fmla="*/ 0 w 1412807"/>
                <a:gd name="connsiteY4" fmla="*/ 0 h 156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2807" h="1564768">
                  <a:moveTo>
                    <a:pt x="0" y="0"/>
                  </a:moveTo>
                  <a:lnTo>
                    <a:pt x="1412807" y="0"/>
                  </a:lnTo>
                  <a:lnTo>
                    <a:pt x="1412807" y="1564768"/>
                  </a:lnTo>
                  <a:lnTo>
                    <a:pt x="8669" y="1192074"/>
                  </a:lnTo>
                  <a:cubicBezTo>
                    <a:pt x="5779" y="794716"/>
                    <a:pt x="2890" y="397358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xmlns="" id="{29AA073E-109E-497B-A5B8-C05FAB52DF97}"/>
                </a:ext>
              </a:extLst>
            </p:cNvPr>
            <p:cNvSpPr/>
            <p:nvPr/>
          </p:nvSpPr>
          <p:spPr>
            <a:xfrm>
              <a:off x="557203" y="1189502"/>
              <a:ext cx="2605923" cy="1625825"/>
            </a:xfrm>
            <a:custGeom>
              <a:avLst/>
              <a:gdLst>
                <a:gd name="connsiteX0" fmla="*/ 2814221 w 2814221"/>
                <a:gd name="connsiteY0" fmla="*/ 825624 h 825624"/>
                <a:gd name="connsiteX1" fmla="*/ 1411549 w 2814221"/>
                <a:gd name="connsiteY1" fmla="*/ 0 h 825624"/>
                <a:gd name="connsiteX2" fmla="*/ 0 w 2814221"/>
                <a:gd name="connsiteY2" fmla="*/ 0 h 825624"/>
                <a:gd name="connsiteX3" fmla="*/ 2814221 w 2814221"/>
                <a:gd name="connsiteY3" fmla="*/ 825624 h 825624"/>
                <a:gd name="connsiteX0" fmla="*/ 2857558 w 2857558"/>
                <a:gd name="connsiteY0" fmla="*/ 933965 h 933965"/>
                <a:gd name="connsiteX1" fmla="*/ 1411549 w 2857558"/>
                <a:gd name="connsiteY1" fmla="*/ 0 h 933965"/>
                <a:gd name="connsiteX2" fmla="*/ 0 w 2857558"/>
                <a:gd name="connsiteY2" fmla="*/ 0 h 933965"/>
                <a:gd name="connsiteX3" fmla="*/ 2857558 w 2857558"/>
                <a:gd name="connsiteY3" fmla="*/ 933965 h 933965"/>
                <a:gd name="connsiteX0" fmla="*/ 2857558 w 2857558"/>
                <a:gd name="connsiteY0" fmla="*/ 933965 h 933965"/>
                <a:gd name="connsiteX1" fmla="*/ 1411549 w 2857558"/>
                <a:gd name="connsiteY1" fmla="*/ 0 h 933965"/>
                <a:gd name="connsiteX2" fmla="*/ 0 w 2857558"/>
                <a:gd name="connsiteY2" fmla="*/ 0 h 933965"/>
                <a:gd name="connsiteX3" fmla="*/ 2857558 w 2857558"/>
                <a:gd name="connsiteY3" fmla="*/ 933965 h 933965"/>
                <a:gd name="connsiteX0" fmla="*/ 2857558 w 2857558"/>
                <a:gd name="connsiteY0" fmla="*/ 933965 h 933965"/>
                <a:gd name="connsiteX1" fmla="*/ 1411549 w 2857558"/>
                <a:gd name="connsiteY1" fmla="*/ 0 h 933965"/>
                <a:gd name="connsiteX2" fmla="*/ 0 w 2857558"/>
                <a:gd name="connsiteY2" fmla="*/ 0 h 933965"/>
                <a:gd name="connsiteX3" fmla="*/ 2857558 w 2857558"/>
                <a:gd name="connsiteY3" fmla="*/ 933965 h 933965"/>
                <a:gd name="connsiteX0" fmla="*/ 2857558 w 2959190"/>
                <a:gd name="connsiteY0" fmla="*/ 933965 h 944130"/>
                <a:gd name="connsiteX1" fmla="*/ 2240453 w 2959190"/>
                <a:gd name="connsiteY1" fmla="*/ 493532 h 944130"/>
                <a:gd name="connsiteX2" fmla="*/ 1411549 w 2959190"/>
                <a:gd name="connsiteY2" fmla="*/ 0 h 944130"/>
                <a:gd name="connsiteX3" fmla="*/ 0 w 2959190"/>
                <a:gd name="connsiteY3" fmla="*/ 0 h 944130"/>
                <a:gd name="connsiteX4" fmla="*/ 2857558 w 2959190"/>
                <a:gd name="connsiteY4" fmla="*/ 933965 h 944130"/>
                <a:gd name="connsiteX0" fmla="*/ 2857558 w 2960905"/>
                <a:gd name="connsiteY0" fmla="*/ 933965 h 944027"/>
                <a:gd name="connsiteX1" fmla="*/ 2257787 w 2960905"/>
                <a:gd name="connsiteY1" fmla="*/ 489198 h 944027"/>
                <a:gd name="connsiteX2" fmla="*/ 1411549 w 2960905"/>
                <a:gd name="connsiteY2" fmla="*/ 0 h 944027"/>
                <a:gd name="connsiteX3" fmla="*/ 0 w 2960905"/>
                <a:gd name="connsiteY3" fmla="*/ 0 h 944027"/>
                <a:gd name="connsiteX4" fmla="*/ 2857558 w 2960905"/>
                <a:gd name="connsiteY4" fmla="*/ 933965 h 944027"/>
                <a:gd name="connsiteX0" fmla="*/ 2857558 w 2960905"/>
                <a:gd name="connsiteY0" fmla="*/ 933965 h 944027"/>
                <a:gd name="connsiteX1" fmla="*/ 2257787 w 2960905"/>
                <a:gd name="connsiteY1" fmla="*/ 489198 h 944027"/>
                <a:gd name="connsiteX2" fmla="*/ 1411549 w 2960905"/>
                <a:gd name="connsiteY2" fmla="*/ 0 h 944027"/>
                <a:gd name="connsiteX3" fmla="*/ 0 w 2960905"/>
                <a:gd name="connsiteY3" fmla="*/ 0 h 944027"/>
                <a:gd name="connsiteX4" fmla="*/ 2857558 w 2960905"/>
                <a:gd name="connsiteY4" fmla="*/ 933965 h 944027"/>
                <a:gd name="connsiteX0" fmla="*/ 2857558 w 2960905"/>
                <a:gd name="connsiteY0" fmla="*/ 933965 h 944027"/>
                <a:gd name="connsiteX1" fmla="*/ 2257787 w 2960905"/>
                <a:gd name="connsiteY1" fmla="*/ 489198 h 944027"/>
                <a:gd name="connsiteX2" fmla="*/ 1411549 w 2960905"/>
                <a:gd name="connsiteY2" fmla="*/ 0 h 944027"/>
                <a:gd name="connsiteX3" fmla="*/ 0 w 2960905"/>
                <a:gd name="connsiteY3" fmla="*/ 0 h 944027"/>
                <a:gd name="connsiteX4" fmla="*/ 2857558 w 2960905"/>
                <a:gd name="connsiteY4" fmla="*/ 933965 h 944027"/>
                <a:gd name="connsiteX0" fmla="*/ 2857558 w 2857558"/>
                <a:gd name="connsiteY0" fmla="*/ 933965 h 933965"/>
                <a:gd name="connsiteX1" fmla="*/ 2257787 w 2857558"/>
                <a:gd name="connsiteY1" fmla="*/ 489198 h 933965"/>
                <a:gd name="connsiteX2" fmla="*/ 1411549 w 2857558"/>
                <a:gd name="connsiteY2" fmla="*/ 0 h 933965"/>
                <a:gd name="connsiteX3" fmla="*/ 0 w 2857558"/>
                <a:gd name="connsiteY3" fmla="*/ 0 h 933965"/>
                <a:gd name="connsiteX4" fmla="*/ 2857558 w 2857558"/>
                <a:gd name="connsiteY4" fmla="*/ 933965 h 933965"/>
                <a:gd name="connsiteX0" fmla="*/ 2857558 w 2857558"/>
                <a:gd name="connsiteY0" fmla="*/ 933965 h 933965"/>
                <a:gd name="connsiteX1" fmla="*/ 2257787 w 2857558"/>
                <a:gd name="connsiteY1" fmla="*/ 489198 h 933965"/>
                <a:gd name="connsiteX2" fmla="*/ 1411549 w 2857558"/>
                <a:gd name="connsiteY2" fmla="*/ 0 h 933965"/>
                <a:gd name="connsiteX3" fmla="*/ 0 w 2857558"/>
                <a:gd name="connsiteY3" fmla="*/ 0 h 933965"/>
                <a:gd name="connsiteX4" fmla="*/ 2857558 w 2857558"/>
                <a:gd name="connsiteY4" fmla="*/ 933965 h 933965"/>
                <a:gd name="connsiteX0" fmla="*/ 2857558 w 2857558"/>
                <a:gd name="connsiteY0" fmla="*/ 933965 h 933965"/>
                <a:gd name="connsiteX1" fmla="*/ 2257787 w 2857558"/>
                <a:gd name="connsiteY1" fmla="*/ 489198 h 933965"/>
                <a:gd name="connsiteX2" fmla="*/ 1411549 w 2857558"/>
                <a:gd name="connsiteY2" fmla="*/ 0 h 933965"/>
                <a:gd name="connsiteX3" fmla="*/ 0 w 2857558"/>
                <a:gd name="connsiteY3" fmla="*/ 0 h 933965"/>
                <a:gd name="connsiteX4" fmla="*/ 2857558 w 2857558"/>
                <a:gd name="connsiteY4" fmla="*/ 933965 h 933965"/>
                <a:gd name="connsiteX0" fmla="*/ 2857558 w 2857558"/>
                <a:gd name="connsiteY0" fmla="*/ 933965 h 933965"/>
                <a:gd name="connsiteX1" fmla="*/ 2257787 w 2857558"/>
                <a:gd name="connsiteY1" fmla="*/ 489198 h 933965"/>
                <a:gd name="connsiteX2" fmla="*/ 1411549 w 2857558"/>
                <a:gd name="connsiteY2" fmla="*/ 0 h 933965"/>
                <a:gd name="connsiteX3" fmla="*/ 0 w 2857558"/>
                <a:gd name="connsiteY3" fmla="*/ 0 h 933965"/>
                <a:gd name="connsiteX4" fmla="*/ 2857558 w 2857558"/>
                <a:gd name="connsiteY4" fmla="*/ 933965 h 933965"/>
                <a:gd name="connsiteX0" fmla="*/ 2857558 w 2857558"/>
                <a:gd name="connsiteY0" fmla="*/ 933965 h 933965"/>
                <a:gd name="connsiteX1" fmla="*/ 2257787 w 2857558"/>
                <a:gd name="connsiteY1" fmla="*/ 489198 h 933965"/>
                <a:gd name="connsiteX2" fmla="*/ 1411549 w 2857558"/>
                <a:gd name="connsiteY2" fmla="*/ 0 h 933965"/>
                <a:gd name="connsiteX3" fmla="*/ 0 w 2857558"/>
                <a:gd name="connsiteY3" fmla="*/ 0 h 933965"/>
                <a:gd name="connsiteX4" fmla="*/ 2857558 w 2857558"/>
                <a:gd name="connsiteY4" fmla="*/ 933965 h 933965"/>
                <a:gd name="connsiteX0" fmla="*/ 2857558 w 2857558"/>
                <a:gd name="connsiteY0" fmla="*/ 933965 h 933965"/>
                <a:gd name="connsiteX1" fmla="*/ 2301124 w 2857558"/>
                <a:gd name="connsiteY1" fmla="*/ 519534 h 933965"/>
                <a:gd name="connsiteX2" fmla="*/ 1411549 w 2857558"/>
                <a:gd name="connsiteY2" fmla="*/ 0 h 933965"/>
                <a:gd name="connsiteX3" fmla="*/ 0 w 2857558"/>
                <a:gd name="connsiteY3" fmla="*/ 0 h 933965"/>
                <a:gd name="connsiteX4" fmla="*/ 2857558 w 2857558"/>
                <a:gd name="connsiteY4" fmla="*/ 933965 h 933965"/>
                <a:gd name="connsiteX0" fmla="*/ 2874892 w 2874892"/>
                <a:gd name="connsiteY0" fmla="*/ 955633 h 955633"/>
                <a:gd name="connsiteX1" fmla="*/ 2301124 w 2874892"/>
                <a:gd name="connsiteY1" fmla="*/ 519534 h 955633"/>
                <a:gd name="connsiteX2" fmla="*/ 1411549 w 2874892"/>
                <a:gd name="connsiteY2" fmla="*/ 0 h 955633"/>
                <a:gd name="connsiteX3" fmla="*/ 0 w 2874892"/>
                <a:gd name="connsiteY3" fmla="*/ 0 h 955633"/>
                <a:gd name="connsiteX4" fmla="*/ 2874892 w 2874892"/>
                <a:gd name="connsiteY4" fmla="*/ 955633 h 955633"/>
                <a:gd name="connsiteX0" fmla="*/ 2874892 w 2874892"/>
                <a:gd name="connsiteY0" fmla="*/ 955633 h 955633"/>
                <a:gd name="connsiteX1" fmla="*/ 2301124 w 2874892"/>
                <a:gd name="connsiteY1" fmla="*/ 519534 h 955633"/>
                <a:gd name="connsiteX2" fmla="*/ 1411549 w 2874892"/>
                <a:gd name="connsiteY2" fmla="*/ 0 h 955633"/>
                <a:gd name="connsiteX3" fmla="*/ 0 w 2874892"/>
                <a:gd name="connsiteY3" fmla="*/ 0 h 955633"/>
                <a:gd name="connsiteX4" fmla="*/ 2874892 w 2874892"/>
                <a:gd name="connsiteY4" fmla="*/ 955633 h 955633"/>
                <a:gd name="connsiteX0" fmla="*/ 2874892 w 2874892"/>
                <a:gd name="connsiteY0" fmla="*/ 955633 h 955633"/>
                <a:gd name="connsiteX1" fmla="*/ 2175448 w 2874892"/>
                <a:gd name="connsiteY1" fmla="*/ 432861 h 955633"/>
                <a:gd name="connsiteX2" fmla="*/ 1411549 w 2874892"/>
                <a:gd name="connsiteY2" fmla="*/ 0 h 955633"/>
                <a:gd name="connsiteX3" fmla="*/ 0 w 2874892"/>
                <a:gd name="connsiteY3" fmla="*/ 0 h 955633"/>
                <a:gd name="connsiteX4" fmla="*/ 2874892 w 2874892"/>
                <a:gd name="connsiteY4" fmla="*/ 955633 h 955633"/>
                <a:gd name="connsiteX0" fmla="*/ 2874892 w 2874892"/>
                <a:gd name="connsiteY0" fmla="*/ 955633 h 955633"/>
                <a:gd name="connsiteX1" fmla="*/ 2175448 w 2874892"/>
                <a:gd name="connsiteY1" fmla="*/ 432861 h 955633"/>
                <a:gd name="connsiteX2" fmla="*/ 1411549 w 2874892"/>
                <a:gd name="connsiteY2" fmla="*/ 0 h 955633"/>
                <a:gd name="connsiteX3" fmla="*/ 0 w 2874892"/>
                <a:gd name="connsiteY3" fmla="*/ 0 h 955633"/>
                <a:gd name="connsiteX4" fmla="*/ 2874892 w 2874892"/>
                <a:gd name="connsiteY4" fmla="*/ 955633 h 955633"/>
                <a:gd name="connsiteX0" fmla="*/ 2874892 w 2874892"/>
                <a:gd name="connsiteY0" fmla="*/ 1198318 h 1198318"/>
                <a:gd name="connsiteX1" fmla="*/ 2175448 w 2874892"/>
                <a:gd name="connsiteY1" fmla="*/ 675546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874892 w 2874892"/>
                <a:gd name="connsiteY0" fmla="*/ 1198318 h 1198318"/>
                <a:gd name="connsiteX1" fmla="*/ 2175448 w 2874892"/>
                <a:gd name="connsiteY1" fmla="*/ 675546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874892 w 2874892"/>
                <a:gd name="connsiteY0" fmla="*/ 1198318 h 1198318"/>
                <a:gd name="connsiteX1" fmla="*/ 2175448 w 2874892"/>
                <a:gd name="connsiteY1" fmla="*/ 692880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874892 w 2874892"/>
                <a:gd name="connsiteY0" fmla="*/ 1198318 h 1198318"/>
                <a:gd name="connsiteX1" fmla="*/ 2175448 w 2874892"/>
                <a:gd name="connsiteY1" fmla="*/ 692880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874892 w 2874892"/>
                <a:gd name="connsiteY0" fmla="*/ 1198318 h 1198318"/>
                <a:gd name="connsiteX1" fmla="*/ 2158113 w 2874892"/>
                <a:gd name="connsiteY1" fmla="*/ 710215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874892 w 2874892"/>
                <a:gd name="connsiteY0" fmla="*/ 1198318 h 1198318"/>
                <a:gd name="connsiteX1" fmla="*/ 2158113 w 2874892"/>
                <a:gd name="connsiteY1" fmla="*/ 710215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874892 w 2874892"/>
                <a:gd name="connsiteY0" fmla="*/ 1198318 h 1198318"/>
                <a:gd name="connsiteX1" fmla="*/ 2158113 w 2874892"/>
                <a:gd name="connsiteY1" fmla="*/ 710215 h 1198318"/>
                <a:gd name="connsiteX2" fmla="*/ 1402882 w 2874892"/>
                <a:gd name="connsiteY2" fmla="*/ 0 h 1198318"/>
                <a:gd name="connsiteX3" fmla="*/ 0 w 2874892"/>
                <a:gd name="connsiteY3" fmla="*/ 242685 h 1198318"/>
                <a:gd name="connsiteX4" fmla="*/ 2874892 w 2874892"/>
                <a:gd name="connsiteY4" fmla="*/ 1198318 h 1198318"/>
                <a:gd name="connsiteX0" fmla="*/ 2900894 w 2900894"/>
                <a:gd name="connsiteY0" fmla="*/ 1467004 h 1467004"/>
                <a:gd name="connsiteX1" fmla="*/ 2184115 w 2900894"/>
                <a:gd name="connsiteY1" fmla="*/ 978901 h 1467004"/>
                <a:gd name="connsiteX2" fmla="*/ 1428884 w 2900894"/>
                <a:gd name="connsiteY2" fmla="*/ 268686 h 1467004"/>
                <a:gd name="connsiteX3" fmla="*/ 0 w 2900894"/>
                <a:gd name="connsiteY3" fmla="*/ 0 h 1467004"/>
                <a:gd name="connsiteX4" fmla="*/ 2900894 w 2900894"/>
                <a:gd name="connsiteY4" fmla="*/ 1467004 h 1467004"/>
                <a:gd name="connsiteX0" fmla="*/ 2866225 w 2866225"/>
                <a:gd name="connsiteY0" fmla="*/ 1462670 h 1462670"/>
                <a:gd name="connsiteX1" fmla="*/ 2149446 w 2866225"/>
                <a:gd name="connsiteY1" fmla="*/ 974567 h 1462670"/>
                <a:gd name="connsiteX2" fmla="*/ 1394215 w 2866225"/>
                <a:gd name="connsiteY2" fmla="*/ 264352 h 1462670"/>
                <a:gd name="connsiteX3" fmla="*/ 0 w 2866225"/>
                <a:gd name="connsiteY3" fmla="*/ 0 h 1462670"/>
                <a:gd name="connsiteX4" fmla="*/ 2866225 w 2866225"/>
                <a:gd name="connsiteY4" fmla="*/ 1462670 h 1462670"/>
                <a:gd name="connsiteX0" fmla="*/ 2879226 w 2879226"/>
                <a:gd name="connsiteY0" fmla="*/ 1462670 h 1462670"/>
                <a:gd name="connsiteX1" fmla="*/ 2162447 w 2879226"/>
                <a:gd name="connsiteY1" fmla="*/ 974567 h 1462670"/>
                <a:gd name="connsiteX2" fmla="*/ 1407216 w 2879226"/>
                <a:gd name="connsiteY2" fmla="*/ 264352 h 1462670"/>
                <a:gd name="connsiteX3" fmla="*/ 0 w 2879226"/>
                <a:gd name="connsiteY3" fmla="*/ 0 h 1462670"/>
                <a:gd name="connsiteX4" fmla="*/ 2879226 w 2879226"/>
                <a:gd name="connsiteY4" fmla="*/ 1462670 h 1462670"/>
                <a:gd name="connsiteX0" fmla="*/ 2879226 w 2879226"/>
                <a:gd name="connsiteY0" fmla="*/ 1462670 h 1462670"/>
                <a:gd name="connsiteX1" fmla="*/ 2162447 w 2879226"/>
                <a:gd name="connsiteY1" fmla="*/ 974567 h 1462670"/>
                <a:gd name="connsiteX2" fmla="*/ 1407216 w 2879226"/>
                <a:gd name="connsiteY2" fmla="*/ 264352 h 1462670"/>
                <a:gd name="connsiteX3" fmla="*/ 0 w 2879226"/>
                <a:gd name="connsiteY3" fmla="*/ 0 h 1462670"/>
                <a:gd name="connsiteX4" fmla="*/ 2879226 w 2879226"/>
                <a:gd name="connsiteY4" fmla="*/ 1462670 h 1462670"/>
                <a:gd name="connsiteX0" fmla="*/ 2879226 w 2879226"/>
                <a:gd name="connsiteY0" fmla="*/ 1462670 h 1462670"/>
                <a:gd name="connsiteX1" fmla="*/ 2162447 w 2879226"/>
                <a:gd name="connsiteY1" fmla="*/ 974567 h 1462670"/>
                <a:gd name="connsiteX2" fmla="*/ 1407216 w 2879226"/>
                <a:gd name="connsiteY2" fmla="*/ 264352 h 1462670"/>
                <a:gd name="connsiteX3" fmla="*/ 0 w 2879226"/>
                <a:gd name="connsiteY3" fmla="*/ 0 h 1462670"/>
                <a:gd name="connsiteX4" fmla="*/ 2879226 w 2879226"/>
                <a:gd name="connsiteY4" fmla="*/ 1462670 h 1462670"/>
                <a:gd name="connsiteX0" fmla="*/ 2879226 w 2879226"/>
                <a:gd name="connsiteY0" fmla="*/ 1462670 h 1462670"/>
                <a:gd name="connsiteX1" fmla="*/ 2162447 w 2879226"/>
                <a:gd name="connsiteY1" fmla="*/ 974567 h 1462670"/>
                <a:gd name="connsiteX2" fmla="*/ 1407216 w 2879226"/>
                <a:gd name="connsiteY2" fmla="*/ 264352 h 1462670"/>
                <a:gd name="connsiteX3" fmla="*/ 0 w 2879226"/>
                <a:gd name="connsiteY3" fmla="*/ 0 h 1462670"/>
                <a:gd name="connsiteX4" fmla="*/ 2879226 w 2879226"/>
                <a:gd name="connsiteY4" fmla="*/ 1462670 h 1462670"/>
                <a:gd name="connsiteX0" fmla="*/ 2601873 w 2601873"/>
                <a:gd name="connsiteY0" fmla="*/ 1310992 h 1310992"/>
                <a:gd name="connsiteX1" fmla="*/ 2162447 w 2601873"/>
                <a:gd name="connsiteY1" fmla="*/ 974567 h 1310992"/>
                <a:gd name="connsiteX2" fmla="*/ 1407216 w 2601873"/>
                <a:gd name="connsiteY2" fmla="*/ 264352 h 1310992"/>
                <a:gd name="connsiteX3" fmla="*/ 0 w 2601873"/>
                <a:gd name="connsiteY3" fmla="*/ 0 h 1310992"/>
                <a:gd name="connsiteX4" fmla="*/ 2601873 w 2601873"/>
                <a:gd name="connsiteY4" fmla="*/ 1310992 h 1310992"/>
                <a:gd name="connsiteX0" fmla="*/ 2601873 w 2601873"/>
                <a:gd name="connsiteY0" fmla="*/ 1310992 h 1310992"/>
                <a:gd name="connsiteX1" fmla="*/ 2162447 w 2601873"/>
                <a:gd name="connsiteY1" fmla="*/ 974567 h 1310992"/>
                <a:gd name="connsiteX2" fmla="*/ 1407216 w 2601873"/>
                <a:gd name="connsiteY2" fmla="*/ 264352 h 1310992"/>
                <a:gd name="connsiteX3" fmla="*/ 0 w 2601873"/>
                <a:gd name="connsiteY3" fmla="*/ 0 h 1310992"/>
                <a:gd name="connsiteX4" fmla="*/ 2601873 w 2601873"/>
                <a:gd name="connsiteY4" fmla="*/ 1310992 h 1310992"/>
                <a:gd name="connsiteX0" fmla="*/ 2601873 w 2637152"/>
                <a:gd name="connsiteY0" fmla="*/ 1310992 h 1312603"/>
                <a:gd name="connsiteX1" fmla="*/ 1407216 w 2637152"/>
                <a:gd name="connsiteY1" fmla="*/ 264352 h 1312603"/>
                <a:gd name="connsiteX2" fmla="*/ 0 w 2637152"/>
                <a:gd name="connsiteY2" fmla="*/ 0 h 1312603"/>
                <a:gd name="connsiteX3" fmla="*/ 2601873 w 2637152"/>
                <a:gd name="connsiteY3" fmla="*/ 1310992 h 1312603"/>
                <a:gd name="connsiteX0" fmla="*/ 2601873 w 2628373"/>
                <a:gd name="connsiteY0" fmla="*/ 1310992 h 1313169"/>
                <a:gd name="connsiteX1" fmla="*/ 1407216 w 2628373"/>
                <a:gd name="connsiteY1" fmla="*/ 264352 h 1313169"/>
                <a:gd name="connsiteX2" fmla="*/ 0 w 2628373"/>
                <a:gd name="connsiteY2" fmla="*/ 0 h 1313169"/>
                <a:gd name="connsiteX3" fmla="*/ 2601873 w 2628373"/>
                <a:gd name="connsiteY3" fmla="*/ 1310992 h 1313169"/>
                <a:gd name="connsiteX0" fmla="*/ 2601873 w 2601873"/>
                <a:gd name="connsiteY0" fmla="*/ 1310992 h 1310992"/>
                <a:gd name="connsiteX1" fmla="*/ 1407216 w 2601873"/>
                <a:gd name="connsiteY1" fmla="*/ 264352 h 1310992"/>
                <a:gd name="connsiteX2" fmla="*/ 0 w 2601873"/>
                <a:gd name="connsiteY2" fmla="*/ 0 h 1310992"/>
                <a:gd name="connsiteX3" fmla="*/ 2601873 w 2601873"/>
                <a:gd name="connsiteY3" fmla="*/ 1310992 h 1310992"/>
                <a:gd name="connsiteX0" fmla="*/ 2593206 w 2593206"/>
                <a:gd name="connsiteY0" fmla="*/ 1644683 h 1644683"/>
                <a:gd name="connsiteX1" fmla="*/ 1398549 w 2593206"/>
                <a:gd name="connsiteY1" fmla="*/ 598043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81215 w 2593206"/>
                <a:gd name="connsiteY1" fmla="*/ 372693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81215 w 2593206"/>
                <a:gd name="connsiteY1" fmla="*/ 372693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98550 w 2593206"/>
                <a:gd name="connsiteY1" fmla="*/ 377027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98550 w 2593206"/>
                <a:gd name="connsiteY1" fmla="*/ 377027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98550 w 2593206"/>
                <a:gd name="connsiteY1" fmla="*/ 377027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98550 w 2593206"/>
                <a:gd name="connsiteY1" fmla="*/ 355359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98550 w 2593206"/>
                <a:gd name="connsiteY1" fmla="*/ 355359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44683 h 1644683"/>
                <a:gd name="connsiteX1" fmla="*/ 1398550 w 2593206"/>
                <a:gd name="connsiteY1" fmla="*/ 355359 h 1644683"/>
                <a:gd name="connsiteX2" fmla="*/ 0 w 2593206"/>
                <a:gd name="connsiteY2" fmla="*/ 0 h 1644683"/>
                <a:gd name="connsiteX3" fmla="*/ 2593206 w 2593206"/>
                <a:gd name="connsiteY3" fmla="*/ 1644683 h 1644683"/>
                <a:gd name="connsiteX0" fmla="*/ 2593206 w 2593206"/>
                <a:gd name="connsiteY0" fmla="*/ 1631682 h 1631682"/>
                <a:gd name="connsiteX1" fmla="*/ 1398550 w 2593206"/>
                <a:gd name="connsiteY1" fmla="*/ 355359 h 1631682"/>
                <a:gd name="connsiteX2" fmla="*/ 0 w 2593206"/>
                <a:gd name="connsiteY2" fmla="*/ 0 h 1631682"/>
                <a:gd name="connsiteX3" fmla="*/ 2593206 w 2593206"/>
                <a:gd name="connsiteY3" fmla="*/ 1631682 h 1631682"/>
                <a:gd name="connsiteX0" fmla="*/ 2549869 w 2549869"/>
                <a:gd name="connsiteY0" fmla="*/ 1618681 h 1618681"/>
                <a:gd name="connsiteX1" fmla="*/ 1398550 w 2549869"/>
                <a:gd name="connsiteY1" fmla="*/ 355359 h 1618681"/>
                <a:gd name="connsiteX2" fmla="*/ 0 w 2549869"/>
                <a:gd name="connsiteY2" fmla="*/ 0 h 1618681"/>
                <a:gd name="connsiteX3" fmla="*/ 2549869 w 2549869"/>
                <a:gd name="connsiteY3" fmla="*/ 1618681 h 1618681"/>
                <a:gd name="connsiteX0" fmla="*/ 2549869 w 2549869"/>
                <a:gd name="connsiteY0" fmla="*/ 1618681 h 1618681"/>
                <a:gd name="connsiteX1" fmla="*/ 1398550 w 2549869"/>
                <a:gd name="connsiteY1" fmla="*/ 355359 h 1618681"/>
                <a:gd name="connsiteX2" fmla="*/ 0 w 2549869"/>
                <a:gd name="connsiteY2" fmla="*/ 0 h 1618681"/>
                <a:gd name="connsiteX3" fmla="*/ 2549869 w 2549869"/>
                <a:gd name="connsiteY3" fmla="*/ 1618681 h 1618681"/>
                <a:gd name="connsiteX0" fmla="*/ 2549869 w 2549869"/>
                <a:gd name="connsiteY0" fmla="*/ 1618681 h 1618681"/>
                <a:gd name="connsiteX1" fmla="*/ 1398550 w 2549869"/>
                <a:gd name="connsiteY1" fmla="*/ 355359 h 1618681"/>
                <a:gd name="connsiteX2" fmla="*/ 0 w 2549869"/>
                <a:gd name="connsiteY2" fmla="*/ 0 h 1618681"/>
                <a:gd name="connsiteX3" fmla="*/ 2549869 w 2549869"/>
                <a:gd name="connsiteY3" fmla="*/ 1618681 h 1618681"/>
                <a:gd name="connsiteX0" fmla="*/ 2549869 w 2549869"/>
                <a:gd name="connsiteY0" fmla="*/ 1618681 h 1618681"/>
                <a:gd name="connsiteX1" fmla="*/ 1398550 w 2549869"/>
                <a:gd name="connsiteY1" fmla="*/ 355359 h 1618681"/>
                <a:gd name="connsiteX2" fmla="*/ 0 w 2549869"/>
                <a:gd name="connsiteY2" fmla="*/ 0 h 1618681"/>
                <a:gd name="connsiteX3" fmla="*/ 2549869 w 2549869"/>
                <a:gd name="connsiteY3" fmla="*/ 1618681 h 1618681"/>
                <a:gd name="connsiteX0" fmla="*/ 2549869 w 2549869"/>
                <a:gd name="connsiteY0" fmla="*/ 1618681 h 1618681"/>
                <a:gd name="connsiteX1" fmla="*/ 1398550 w 2549869"/>
                <a:gd name="connsiteY1" fmla="*/ 355359 h 1618681"/>
                <a:gd name="connsiteX2" fmla="*/ 0 w 2549869"/>
                <a:gd name="connsiteY2" fmla="*/ 0 h 1618681"/>
                <a:gd name="connsiteX3" fmla="*/ 2549869 w 2549869"/>
                <a:gd name="connsiteY3" fmla="*/ 1618681 h 1618681"/>
                <a:gd name="connsiteX0" fmla="*/ 2559394 w 2559394"/>
                <a:gd name="connsiteY0" fmla="*/ 1611537 h 1611537"/>
                <a:gd name="connsiteX1" fmla="*/ 1398550 w 2559394"/>
                <a:gd name="connsiteY1" fmla="*/ 355359 h 1611537"/>
                <a:gd name="connsiteX2" fmla="*/ 0 w 2559394"/>
                <a:gd name="connsiteY2" fmla="*/ 0 h 1611537"/>
                <a:gd name="connsiteX3" fmla="*/ 2559394 w 2559394"/>
                <a:gd name="connsiteY3" fmla="*/ 1611537 h 1611537"/>
                <a:gd name="connsiteX0" fmla="*/ 2559394 w 2559394"/>
                <a:gd name="connsiteY0" fmla="*/ 1611537 h 1611537"/>
                <a:gd name="connsiteX1" fmla="*/ 1398550 w 2559394"/>
                <a:gd name="connsiteY1" fmla="*/ 355359 h 1611537"/>
                <a:gd name="connsiteX2" fmla="*/ 0 w 2559394"/>
                <a:gd name="connsiteY2" fmla="*/ 0 h 1611537"/>
                <a:gd name="connsiteX3" fmla="*/ 2559394 w 2559394"/>
                <a:gd name="connsiteY3" fmla="*/ 1611537 h 1611537"/>
                <a:gd name="connsiteX0" fmla="*/ 2559394 w 2559394"/>
                <a:gd name="connsiteY0" fmla="*/ 1611537 h 1611537"/>
                <a:gd name="connsiteX1" fmla="*/ 1398550 w 2559394"/>
                <a:gd name="connsiteY1" fmla="*/ 355359 h 1611537"/>
                <a:gd name="connsiteX2" fmla="*/ 0 w 2559394"/>
                <a:gd name="connsiteY2" fmla="*/ 0 h 1611537"/>
                <a:gd name="connsiteX3" fmla="*/ 2559394 w 2559394"/>
                <a:gd name="connsiteY3" fmla="*/ 1611537 h 1611537"/>
                <a:gd name="connsiteX0" fmla="*/ 2609400 w 2609400"/>
                <a:gd name="connsiteY0" fmla="*/ 1625825 h 1625825"/>
                <a:gd name="connsiteX1" fmla="*/ 1398550 w 2609400"/>
                <a:gd name="connsiteY1" fmla="*/ 355359 h 1625825"/>
                <a:gd name="connsiteX2" fmla="*/ 0 w 2609400"/>
                <a:gd name="connsiteY2" fmla="*/ 0 h 1625825"/>
                <a:gd name="connsiteX3" fmla="*/ 2609400 w 2609400"/>
                <a:gd name="connsiteY3" fmla="*/ 1625825 h 1625825"/>
                <a:gd name="connsiteX0" fmla="*/ 2609400 w 2609400"/>
                <a:gd name="connsiteY0" fmla="*/ 1625825 h 1625825"/>
                <a:gd name="connsiteX1" fmla="*/ 1398550 w 2609400"/>
                <a:gd name="connsiteY1" fmla="*/ 355359 h 1625825"/>
                <a:gd name="connsiteX2" fmla="*/ 0 w 2609400"/>
                <a:gd name="connsiteY2" fmla="*/ 0 h 1625825"/>
                <a:gd name="connsiteX3" fmla="*/ 2609400 w 2609400"/>
                <a:gd name="connsiteY3" fmla="*/ 1625825 h 1625825"/>
                <a:gd name="connsiteX0" fmla="*/ 2609400 w 2609400"/>
                <a:gd name="connsiteY0" fmla="*/ 1625825 h 1625825"/>
                <a:gd name="connsiteX1" fmla="*/ 1398550 w 2609400"/>
                <a:gd name="connsiteY1" fmla="*/ 355359 h 1625825"/>
                <a:gd name="connsiteX2" fmla="*/ 0 w 2609400"/>
                <a:gd name="connsiteY2" fmla="*/ 0 h 1625825"/>
                <a:gd name="connsiteX3" fmla="*/ 2609400 w 2609400"/>
                <a:gd name="connsiteY3" fmla="*/ 1625825 h 1625825"/>
                <a:gd name="connsiteX0" fmla="*/ 2609400 w 2609400"/>
                <a:gd name="connsiteY0" fmla="*/ 1625825 h 1625825"/>
                <a:gd name="connsiteX1" fmla="*/ 1398550 w 2609400"/>
                <a:gd name="connsiteY1" fmla="*/ 355359 h 1625825"/>
                <a:gd name="connsiteX2" fmla="*/ 0 w 2609400"/>
                <a:gd name="connsiteY2" fmla="*/ 0 h 1625825"/>
                <a:gd name="connsiteX3" fmla="*/ 2609400 w 2609400"/>
                <a:gd name="connsiteY3" fmla="*/ 1625825 h 1625825"/>
                <a:gd name="connsiteX0" fmla="*/ 2609400 w 2609400"/>
                <a:gd name="connsiteY0" fmla="*/ 1625825 h 1625825"/>
                <a:gd name="connsiteX1" fmla="*/ 1405081 w 2609400"/>
                <a:gd name="connsiteY1" fmla="*/ 355359 h 1625825"/>
                <a:gd name="connsiteX2" fmla="*/ 0 w 2609400"/>
                <a:gd name="connsiteY2" fmla="*/ 0 h 1625825"/>
                <a:gd name="connsiteX3" fmla="*/ 2609400 w 2609400"/>
                <a:gd name="connsiteY3" fmla="*/ 1625825 h 1625825"/>
                <a:gd name="connsiteX0" fmla="*/ 2609400 w 2609400"/>
                <a:gd name="connsiteY0" fmla="*/ 1625825 h 1625825"/>
                <a:gd name="connsiteX1" fmla="*/ 1405081 w 2609400"/>
                <a:gd name="connsiteY1" fmla="*/ 355359 h 1625825"/>
                <a:gd name="connsiteX2" fmla="*/ 0 w 2609400"/>
                <a:gd name="connsiteY2" fmla="*/ 0 h 1625825"/>
                <a:gd name="connsiteX3" fmla="*/ 2609400 w 2609400"/>
                <a:gd name="connsiteY3" fmla="*/ 1625825 h 1625825"/>
                <a:gd name="connsiteX0" fmla="*/ 2609400 w 2609400"/>
                <a:gd name="connsiteY0" fmla="*/ 1625825 h 1625825"/>
                <a:gd name="connsiteX1" fmla="*/ 1405081 w 2609400"/>
                <a:gd name="connsiteY1" fmla="*/ 355359 h 1625825"/>
                <a:gd name="connsiteX2" fmla="*/ 0 w 2609400"/>
                <a:gd name="connsiteY2" fmla="*/ 0 h 1625825"/>
                <a:gd name="connsiteX3" fmla="*/ 2609400 w 2609400"/>
                <a:gd name="connsiteY3" fmla="*/ 1625825 h 1625825"/>
                <a:gd name="connsiteX0" fmla="*/ 2605923 w 2605923"/>
                <a:gd name="connsiteY0" fmla="*/ 1625825 h 1625825"/>
                <a:gd name="connsiteX1" fmla="*/ 1401604 w 2605923"/>
                <a:gd name="connsiteY1" fmla="*/ 355359 h 1625825"/>
                <a:gd name="connsiteX2" fmla="*/ 0 w 2605923"/>
                <a:gd name="connsiteY2" fmla="*/ 0 h 1625825"/>
                <a:gd name="connsiteX3" fmla="*/ 2605923 w 2605923"/>
                <a:gd name="connsiteY3" fmla="*/ 1625825 h 162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5923" h="1625825">
                  <a:moveTo>
                    <a:pt x="2605923" y="1625825"/>
                  </a:moveTo>
                  <a:cubicBezTo>
                    <a:pt x="1888916" y="1152329"/>
                    <a:pt x="1469593" y="865752"/>
                    <a:pt x="1401604" y="355359"/>
                  </a:cubicBezTo>
                  <a:lnTo>
                    <a:pt x="0" y="0"/>
                  </a:lnTo>
                  <a:cubicBezTo>
                    <a:pt x="46787" y="1048043"/>
                    <a:pt x="1246189" y="903146"/>
                    <a:pt x="2605923" y="162582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</a:schemeClr>
                </a:gs>
                <a:gs pos="65000">
                  <a:schemeClr val="accent1">
                    <a:lumMod val="9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lin ang="150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24F73DC2-1262-46D2-867C-52A54611AEF3}"/>
              </a:ext>
            </a:extLst>
          </p:cNvPr>
          <p:cNvSpPr txBox="1"/>
          <p:nvPr/>
        </p:nvSpPr>
        <p:spPr>
          <a:xfrm>
            <a:off x="1924362" y="5633298"/>
            <a:ext cx="48254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rush Script MT" pitchFamily="66" charset="0"/>
                <a:cs typeface="Arial" pitchFamily="34" charset="0"/>
              </a:rPr>
              <a:t>Terima</a:t>
            </a:r>
            <a:r>
              <a:rPr lang="en-US" altLang="ko-KR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rush Script MT" pitchFamily="66" charset="0"/>
                <a:cs typeface="Arial" pitchFamily="34" charset="0"/>
              </a:rPr>
              <a:t> </a:t>
            </a:r>
            <a:r>
              <a:rPr lang="en-US" altLang="ko-KR" sz="6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rush Script MT" pitchFamily="66" charset="0"/>
                <a:cs typeface="Arial" pitchFamily="34" charset="0"/>
              </a:rPr>
              <a:t>Kasih</a:t>
            </a:r>
            <a:endParaRPr lang="ko-KR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Brush Script MT" pitchFamily="66" charset="0"/>
              <a:cs typeface="Arial" pitchFamily="34" charset="0"/>
            </a:endParaRPr>
          </a:p>
        </p:txBody>
      </p:sp>
      <p:sp>
        <p:nvSpPr>
          <p:cNvPr id="48" name="Freeform 92">
            <a:extLst>
              <a:ext uri="{FF2B5EF4-FFF2-40B4-BE49-F238E27FC236}">
                <a16:creationId xmlns:a16="http://schemas.microsoft.com/office/drawing/2014/main" xmlns="" id="{AC8144E3-0C5F-4DEC-B6B1-DF2E2B461ABB}"/>
              </a:ext>
            </a:extLst>
          </p:cNvPr>
          <p:cNvSpPr/>
          <p:nvPr/>
        </p:nvSpPr>
        <p:spPr>
          <a:xfrm>
            <a:off x="5451723" y="5988368"/>
            <a:ext cx="662778" cy="305525"/>
          </a:xfrm>
          <a:custGeom>
            <a:avLst/>
            <a:gdLst>
              <a:gd name="connsiteX0" fmla="*/ 0 w 757029"/>
              <a:gd name="connsiteY0" fmla="*/ 201059 h 282425"/>
              <a:gd name="connsiteX1" fmla="*/ 342900 w 757029"/>
              <a:gd name="connsiteY1" fmla="*/ 1034 h 282425"/>
              <a:gd name="connsiteX2" fmla="*/ 514350 w 757029"/>
              <a:gd name="connsiteY2" fmla="*/ 277259 h 282425"/>
              <a:gd name="connsiteX3" fmla="*/ 742950 w 757029"/>
              <a:gd name="connsiteY3" fmla="*/ 182009 h 282425"/>
              <a:gd name="connsiteX4" fmla="*/ 733425 w 757029"/>
              <a:gd name="connsiteY4" fmla="*/ 191534 h 282425"/>
              <a:gd name="connsiteX0" fmla="*/ 0 w 742950"/>
              <a:gd name="connsiteY0" fmla="*/ 201059 h 282425"/>
              <a:gd name="connsiteX1" fmla="*/ 342900 w 742950"/>
              <a:gd name="connsiteY1" fmla="*/ 1034 h 282425"/>
              <a:gd name="connsiteX2" fmla="*/ 514350 w 742950"/>
              <a:gd name="connsiteY2" fmla="*/ 277259 h 282425"/>
              <a:gd name="connsiteX3" fmla="*/ 742950 w 742950"/>
              <a:gd name="connsiteY3" fmla="*/ 182009 h 282425"/>
              <a:gd name="connsiteX0" fmla="*/ 0 w 742950"/>
              <a:gd name="connsiteY0" fmla="*/ 213115 h 282068"/>
              <a:gd name="connsiteX1" fmla="*/ 342900 w 742950"/>
              <a:gd name="connsiteY1" fmla="*/ 677 h 282068"/>
              <a:gd name="connsiteX2" fmla="*/ 514350 w 742950"/>
              <a:gd name="connsiteY2" fmla="*/ 276902 h 282068"/>
              <a:gd name="connsiteX3" fmla="*/ 742950 w 742950"/>
              <a:gd name="connsiteY3" fmla="*/ 181652 h 282068"/>
              <a:gd name="connsiteX0" fmla="*/ 0 w 742950"/>
              <a:gd name="connsiteY0" fmla="*/ 112016 h 177020"/>
              <a:gd name="connsiteX1" fmla="*/ 355313 w 742950"/>
              <a:gd name="connsiteY1" fmla="*/ 3016 h 177020"/>
              <a:gd name="connsiteX2" fmla="*/ 514350 w 742950"/>
              <a:gd name="connsiteY2" fmla="*/ 175803 h 177020"/>
              <a:gd name="connsiteX3" fmla="*/ 742950 w 742950"/>
              <a:gd name="connsiteY3" fmla="*/ 80553 h 177020"/>
              <a:gd name="connsiteX0" fmla="*/ 0 w 742950"/>
              <a:gd name="connsiteY0" fmla="*/ 112264 h 181358"/>
              <a:gd name="connsiteX1" fmla="*/ 355313 w 742950"/>
              <a:gd name="connsiteY1" fmla="*/ 3264 h 181358"/>
              <a:gd name="connsiteX2" fmla="*/ 377811 w 742950"/>
              <a:gd name="connsiteY2" fmla="*/ 180188 h 181358"/>
              <a:gd name="connsiteX3" fmla="*/ 742950 w 742950"/>
              <a:gd name="connsiteY3" fmla="*/ 80801 h 181358"/>
              <a:gd name="connsiteX0" fmla="*/ 0 w 742950"/>
              <a:gd name="connsiteY0" fmla="*/ 119934 h 189261"/>
              <a:gd name="connsiteX1" fmla="*/ 400826 w 742950"/>
              <a:gd name="connsiteY1" fmla="*/ 2659 h 189261"/>
              <a:gd name="connsiteX2" fmla="*/ 377811 w 742950"/>
              <a:gd name="connsiteY2" fmla="*/ 187858 h 189261"/>
              <a:gd name="connsiteX3" fmla="*/ 742950 w 742950"/>
              <a:gd name="connsiteY3" fmla="*/ 88471 h 189261"/>
              <a:gd name="connsiteX0" fmla="*/ 0 w 752817"/>
              <a:gd name="connsiteY0" fmla="*/ 122863 h 188900"/>
              <a:gd name="connsiteX1" fmla="*/ 410693 w 752817"/>
              <a:gd name="connsiteY1" fmla="*/ 2298 h 188900"/>
              <a:gd name="connsiteX2" fmla="*/ 387678 w 752817"/>
              <a:gd name="connsiteY2" fmla="*/ 187497 h 188900"/>
              <a:gd name="connsiteX3" fmla="*/ 752817 w 752817"/>
              <a:gd name="connsiteY3" fmla="*/ 88110 h 188900"/>
              <a:gd name="connsiteX0" fmla="*/ 0 w 767448"/>
              <a:gd name="connsiteY0" fmla="*/ 139778 h 187527"/>
              <a:gd name="connsiteX1" fmla="*/ 425324 w 767448"/>
              <a:gd name="connsiteY1" fmla="*/ 925 h 187527"/>
              <a:gd name="connsiteX2" fmla="*/ 402309 w 767448"/>
              <a:gd name="connsiteY2" fmla="*/ 186124 h 187527"/>
              <a:gd name="connsiteX3" fmla="*/ 767448 w 767448"/>
              <a:gd name="connsiteY3" fmla="*/ 86737 h 187527"/>
              <a:gd name="connsiteX0" fmla="*/ 0 w 767448"/>
              <a:gd name="connsiteY0" fmla="*/ 140230 h 187979"/>
              <a:gd name="connsiteX1" fmla="*/ 425324 w 767448"/>
              <a:gd name="connsiteY1" fmla="*/ 1377 h 187979"/>
              <a:gd name="connsiteX2" fmla="*/ 402309 w 767448"/>
              <a:gd name="connsiteY2" fmla="*/ 186576 h 187979"/>
              <a:gd name="connsiteX3" fmla="*/ 767448 w 767448"/>
              <a:gd name="connsiteY3" fmla="*/ 87189 h 187979"/>
              <a:gd name="connsiteX0" fmla="*/ 0 w 767448"/>
              <a:gd name="connsiteY0" fmla="*/ 141802 h 189551"/>
              <a:gd name="connsiteX1" fmla="*/ 425324 w 767448"/>
              <a:gd name="connsiteY1" fmla="*/ 2949 h 189551"/>
              <a:gd name="connsiteX2" fmla="*/ 402309 w 767448"/>
              <a:gd name="connsiteY2" fmla="*/ 188148 h 189551"/>
              <a:gd name="connsiteX3" fmla="*/ 767448 w 767448"/>
              <a:gd name="connsiteY3" fmla="*/ 88761 h 189551"/>
              <a:gd name="connsiteX0" fmla="*/ 0 w 785736"/>
              <a:gd name="connsiteY0" fmla="*/ 154570 h 187689"/>
              <a:gd name="connsiteX1" fmla="*/ 443612 w 785736"/>
              <a:gd name="connsiteY1" fmla="*/ 1087 h 187689"/>
              <a:gd name="connsiteX2" fmla="*/ 420597 w 785736"/>
              <a:gd name="connsiteY2" fmla="*/ 186286 h 187689"/>
              <a:gd name="connsiteX3" fmla="*/ 785736 w 785736"/>
              <a:gd name="connsiteY3" fmla="*/ 86899 h 187689"/>
              <a:gd name="connsiteX0" fmla="*/ 0 w 785736"/>
              <a:gd name="connsiteY0" fmla="*/ 158688 h 191807"/>
              <a:gd name="connsiteX1" fmla="*/ 443612 w 785736"/>
              <a:gd name="connsiteY1" fmla="*/ 5205 h 191807"/>
              <a:gd name="connsiteX2" fmla="*/ 420597 w 785736"/>
              <a:gd name="connsiteY2" fmla="*/ 190404 h 191807"/>
              <a:gd name="connsiteX3" fmla="*/ 785736 w 785736"/>
              <a:gd name="connsiteY3" fmla="*/ 91017 h 191807"/>
              <a:gd name="connsiteX0" fmla="*/ 0 w 785736"/>
              <a:gd name="connsiteY0" fmla="*/ 182905 h 216024"/>
              <a:gd name="connsiteX1" fmla="*/ 443612 w 785736"/>
              <a:gd name="connsiteY1" fmla="*/ 29422 h 216024"/>
              <a:gd name="connsiteX2" fmla="*/ 420597 w 785736"/>
              <a:gd name="connsiteY2" fmla="*/ 214621 h 216024"/>
              <a:gd name="connsiteX3" fmla="*/ 785736 w 785736"/>
              <a:gd name="connsiteY3" fmla="*/ 115234 h 216024"/>
              <a:gd name="connsiteX0" fmla="*/ 0 w 785736"/>
              <a:gd name="connsiteY0" fmla="*/ 191488 h 224939"/>
              <a:gd name="connsiteX1" fmla="*/ 414351 w 785736"/>
              <a:gd name="connsiteY1" fmla="*/ 27032 h 224939"/>
              <a:gd name="connsiteX2" fmla="*/ 420597 w 785736"/>
              <a:gd name="connsiteY2" fmla="*/ 223204 h 224939"/>
              <a:gd name="connsiteX3" fmla="*/ 785736 w 785736"/>
              <a:gd name="connsiteY3" fmla="*/ 123817 h 224939"/>
              <a:gd name="connsiteX0" fmla="*/ 0 w 785736"/>
              <a:gd name="connsiteY0" fmla="*/ 191488 h 231591"/>
              <a:gd name="connsiteX1" fmla="*/ 414351 w 785736"/>
              <a:gd name="connsiteY1" fmla="*/ 27032 h 231591"/>
              <a:gd name="connsiteX2" fmla="*/ 420597 w 785736"/>
              <a:gd name="connsiteY2" fmla="*/ 223204 h 231591"/>
              <a:gd name="connsiteX3" fmla="*/ 785736 w 785736"/>
              <a:gd name="connsiteY3" fmla="*/ 123817 h 231591"/>
              <a:gd name="connsiteX0" fmla="*/ 0 w 936656"/>
              <a:gd name="connsiteY0" fmla="*/ 397809 h 432217"/>
              <a:gd name="connsiteX1" fmla="*/ 414351 w 936656"/>
              <a:gd name="connsiteY1" fmla="*/ 233353 h 432217"/>
              <a:gd name="connsiteX2" fmla="*/ 420597 w 936656"/>
              <a:gd name="connsiteY2" fmla="*/ 429525 h 432217"/>
              <a:gd name="connsiteX3" fmla="*/ 936656 w 936656"/>
              <a:gd name="connsiteY3" fmla="*/ 0 h 432217"/>
              <a:gd name="connsiteX0" fmla="*/ 0 w 936656"/>
              <a:gd name="connsiteY0" fmla="*/ 397809 h 432217"/>
              <a:gd name="connsiteX1" fmla="*/ 381336 w 936656"/>
              <a:gd name="connsiteY1" fmla="*/ 205056 h 432217"/>
              <a:gd name="connsiteX2" fmla="*/ 420597 w 936656"/>
              <a:gd name="connsiteY2" fmla="*/ 429525 h 432217"/>
              <a:gd name="connsiteX3" fmla="*/ 936656 w 936656"/>
              <a:gd name="connsiteY3" fmla="*/ 0 h 432217"/>
              <a:gd name="connsiteX0" fmla="*/ 0 w 936656"/>
              <a:gd name="connsiteY0" fmla="*/ 397809 h 432217"/>
              <a:gd name="connsiteX1" fmla="*/ 367187 w 936656"/>
              <a:gd name="connsiteY1" fmla="*/ 176759 h 432217"/>
              <a:gd name="connsiteX2" fmla="*/ 420597 w 936656"/>
              <a:gd name="connsiteY2" fmla="*/ 429525 h 432217"/>
              <a:gd name="connsiteX3" fmla="*/ 936656 w 936656"/>
              <a:gd name="connsiteY3" fmla="*/ 0 h 432217"/>
              <a:gd name="connsiteX0" fmla="*/ 0 w 936656"/>
              <a:gd name="connsiteY0" fmla="*/ 397809 h 432217"/>
              <a:gd name="connsiteX1" fmla="*/ 367187 w 936656"/>
              <a:gd name="connsiteY1" fmla="*/ 176759 h 432217"/>
              <a:gd name="connsiteX2" fmla="*/ 420597 w 936656"/>
              <a:gd name="connsiteY2" fmla="*/ 429525 h 432217"/>
              <a:gd name="connsiteX3" fmla="*/ 936656 w 936656"/>
              <a:gd name="connsiteY3" fmla="*/ 0 h 432217"/>
              <a:gd name="connsiteX0" fmla="*/ 0 w 936656"/>
              <a:gd name="connsiteY0" fmla="*/ 397809 h 427528"/>
              <a:gd name="connsiteX1" fmla="*/ 367187 w 936656"/>
              <a:gd name="connsiteY1" fmla="*/ 176759 h 427528"/>
              <a:gd name="connsiteX2" fmla="*/ 387582 w 936656"/>
              <a:gd name="connsiteY2" fmla="*/ 424809 h 427528"/>
              <a:gd name="connsiteX3" fmla="*/ 936656 w 936656"/>
              <a:gd name="connsiteY3" fmla="*/ 0 h 427528"/>
              <a:gd name="connsiteX0" fmla="*/ 0 w 936656"/>
              <a:gd name="connsiteY0" fmla="*/ 397809 h 431778"/>
              <a:gd name="connsiteX1" fmla="*/ 367187 w 936656"/>
              <a:gd name="connsiteY1" fmla="*/ 176759 h 431778"/>
              <a:gd name="connsiteX2" fmla="*/ 387582 w 936656"/>
              <a:gd name="connsiteY2" fmla="*/ 424809 h 431778"/>
              <a:gd name="connsiteX3" fmla="*/ 936656 w 936656"/>
              <a:gd name="connsiteY3" fmla="*/ 0 h 431778"/>
              <a:gd name="connsiteX0" fmla="*/ 0 w 936656"/>
              <a:gd name="connsiteY0" fmla="*/ 397809 h 431777"/>
              <a:gd name="connsiteX1" fmla="*/ 367187 w 936656"/>
              <a:gd name="connsiteY1" fmla="*/ 176759 h 431777"/>
              <a:gd name="connsiteX2" fmla="*/ 387582 w 936656"/>
              <a:gd name="connsiteY2" fmla="*/ 424809 h 431777"/>
              <a:gd name="connsiteX3" fmla="*/ 936656 w 936656"/>
              <a:gd name="connsiteY3" fmla="*/ 0 h 431777"/>
              <a:gd name="connsiteX0" fmla="*/ 0 w 936656"/>
              <a:gd name="connsiteY0" fmla="*/ 397809 h 431777"/>
              <a:gd name="connsiteX1" fmla="*/ 367187 w 936656"/>
              <a:gd name="connsiteY1" fmla="*/ 176759 h 431777"/>
              <a:gd name="connsiteX2" fmla="*/ 387582 w 936656"/>
              <a:gd name="connsiteY2" fmla="*/ 424809 h 431777"/>
              <a:gd name="connsiteX3" fmla="*/ 936656 w 936656"/>
              <a:gd name="connsiteY3" fmla="*/ 0 h 431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6656" h="431777">
                <a:moveTo>
                  <a:pt x="0" y="397809"/>
                </a:moveTo>
                <a:cubicBezTo>
                  <a:pt x="227342" y="207322"/>
                  <a:pt x="283725" y="148677"/>
                  <a:pt x="367187" y="176759"/>
                </a:cubicBezTo>
                <a:cubicBezTo>
                  <a:pt x="450649" y="204841"/>
                  <a:pt x="305279" y="378359"/>
                  <a:pt x="387582" y="424809"/>
                </a:cubicBezTo>
                <a:cubicBezTo>
                  <a:pt x="493464" y="494840"/>
                  <a:pt x="900144" y="14287"/>
                  <a:pt x="936656" y="0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</p:spTree>
    <p:extLst>
      <p:ext uri="{BB962C8B-B14F-4D97-AF65-F5344CB8AC3E}">
        <p14:creationId xmlns:p14="http://schemas.microsoft.com/office/powerpoint/2010/main" val="1269548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="" xmlns:a16="http://schemas.microsoft.com/office/drawing/2014/main" id="{AB8D4E7E-5345-4016-ABE6-E00D3294BFD1}"/>
              </a:ext>
            </a:extLst>
          </p:cNvPr>
          <p:cNvSpPr txBox="1">
            <a:spLocks/>
          </p:cNvSpPr>
          <p:nvPr/>
        </p:nvSpPr>
        <p:spPr>
          <a:xfrm>
            <a:off x="309401" y="174366"/>
            <a:ext cx="11573197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sz="3200" b="1" dirty="0">
                <a:latin typeface="+mj-lt"/>
                <a:cs typeface="Calibri" panose="020F0502020204030204" pitchFamily="34" charset="0"/>
              </a:rPr>
              <a:t>PETA KONSEP</a:t>
            </a: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xmlns="" id="{A8546D42-F1DC-4C59-809E-EA0440E00D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712222"/>
              </p:ext>
            </p:extLst>
          </p:nvPr>
        </p:nvGraphicFramePr>
        <p:xfrm>
          <a:off x="1005916" y="174366"/>
          <a:ext cx="10426305" cy="5827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4" name="그룹 6">
            <a:extLst>
              <a:ext uri="{FF2B5EF4-FFF2-40B4-BE49-F238E27FC236}">
                <a16:creationId xmlns="" xmlns:a16="http://schemas.microsoft.com/office/drawing/2014/main" id="{D9488DA2-D0A7-4BF7-830A-B58DB9240CDE}"/>
              </a:ext>
            </a:extLst>
          </p:cNvPr>
          <p:cNvGrpSpPr/>
          <p:nvPr/>
        </p:nvGrpSpPr>
        <p:grpSpPr>
          <a:xfrm>
            <a:off x="1282875" y="4967785"/>
            <a:ext cx="1366965" cy="1484864"/>
            <a:chOff x="1610121" y="3918427"/>
            <a:chExt cx="1366965" cy="1879687"/>
          </a:xfrm>
        </p:grpSpPr>
        <p:sp>
          <p:nvSpPr>
            <p:cNvPr id="25" name="Rectangle 39">
              <a:extLst>
                <a:ext uri="{FF2B5EF4-FFF2-40B4-BE49-F238E27FC236}">
                  <a16:creationId xmlns="" xmlns:a16="http://schemas.microsoft.com/office/drawing/2014/main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6" name="Rectangle 112">
              <a:extLst>
                <a:ext uri="{FF2B5EF4-FFF2-40B4-BE49-F238E27FC236}">
                  <a16:creationId xmlns="" xmlns:a16="http://schemas.microsoft.com/office/drawing/2014/main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7" name="Rectangle 98">
              <a:extLst>
                <a:ext uri="{FF2B5EF4-FFF2-40B4-BE49-F238E27FC236}">
                  <a16:creationId xmlns="" xmlns:a16="http://schemas.microsoft.com/office/drawing/2014/main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8" name="Rectangle 97">
              <a:extLst>
                <a:ext uri="{FF2B5EF4-FFF2-40B4-BE49-F238E27FC236}">
                  <a16:creationId xmlns="" xmlns:a16="http://schemas.microsoft.com/office/drawing/2014/main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9" name="Rectangle 26">
              <a:extLst>
                <a:ext uri="{FF2B5EF4-FFF2-40B4-BE49-F238E27FC236}">
                  <a16:creationId xmlns="" xmlns:a16="http://schemas.microsoft.com/office/drawing/2014/main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30" name="그룹 6">
            <a:extLst>
              <a:ext uri="{FF2B5EF4-FFF2-40B4-BE49-F238E27FC236}">
                <a16:creationId xmlns="" xmlns:a16="http://schemas.microsoft.com/office/drawing/2014/main" id="{D9488DA2-D0A7-4BF7-830A-B58DB9240CDE}"/>
              </a:ext>
            </a:extLst>
          </p:cNvPr>
          <p:cNvGrpSpPr/>
          <p:nvPr/>
        </p:nvGrpSpPr>
        <p:grpSpPr>
          <a:xfrm>
            <a:off x="2780684" y="5219566"/>
            <a:ext cx="1221739" cy="1227721"/>
            <a:chOff x="1610121" y="3918427"/>
            <a:chExt cx="1366965" cy="1879687"/>
          </a:xfrm>
        </p:grpSpPr>
        <p:sp>
          <p:nvSpPr>
            <p:cNvPr id="31" name="Rectangle 39">
              <a:extLst>
                <a:ext uri="{FF2B5EF4-FFF2-40B4-BE49-F238E27FC236}">
                  <a16:creationId xmlns="" xmlns:a16="http://schemas.microsoft.com/office/drawing/2014/main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2" name="Rectangle 112">
              <a:extLst>
                <a:ext uri="{FF2B5EF4-FFF2-40B4-BE49-F238E27FC236}">
                  <a16:creationId xmlns="" xmlns:a16="http://schemas.microsoft.com/office/drawing/2014/main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3" name="Rectangle 98">
              <a:extLst>
                <a:ext uri="{FF2B5EF4-FFF2-40B4-BE49-F238E27FC236}">
                  <a16:creationId xmlns="" xmlns:a16="http://schemas.microsoft.com/office/drawing/2014/main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4" name="Rectangle 97">
              <a:extLst>
                <a:ext uri="{FF2B5EF4-FFF2-40B4-BE49-F238E27FC236}">
                  <a16:creationId xmlns="" xmlns:a16="http://schemas.microsoft.com/office/drawing/2014/main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5" name="Rectangle 26">
              <a:extLst>
                <a:ext uri="{FF2B5EF4-FFF2-40B4-BE49-F238E27FC236}">
                  <a16:creationId xmlns="" xmlns:a16="http://schemas.microsoft.com/office/drawing/2014/main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36" name="그룹 6">
            <a:extLst>
              <a:ext uri="{FF2B5EF4-FFF2-40B4-BE49-F238E27FC236}">
                <a16:creationId xmlns="" xmlns:a16="http://schemas.microsoft.com/office/drawing/2014/main" id="{D9488DA2-D0A7-4BF7-830A-B58DB9240CDE}"/>
              </a:ext>
            </a:extLst>
          </p:cNvPr>
          <p:cNvGrpSpPr/>
          <p:nvPr/>
        </p:nvGrpSpPr>
        <p:grpSpPr>
          <a:xfrm>
            <a:off x="4151316" y="4956782"/>
            <a:ext cx="1366965" cy="1484864"/>
            <a:chOff x="1610121" y="3918427"/>
            <a:chExt cx="1366965" cy="1879687"/>
          </a:xfrm>
        </p:grpSpPr>
        <p:sp>
          <p:nvSpPr>
            <p:cNvPr id="37" name="Rectangle 39">
              <a:extLst>
                <a:ext uri="{FF2B5EF4-FFF2-40B4-BE49-F238E27FC236}">
                  <a16:creationId xmlns="" xmlns:a16="http://schemas.microsoft.com/office/drawing/2014/main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8" name="Rectangle 112">
              <a:extLst>
                <a:ext uri="{FF2B5EF4-FFF2-40B4-BE49-F238E27FC236}">
                  <a16:creationId xmlns="" xmlns:a16="http://schemas.microsoft.com/office/drawing/2014/main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9" name="Rectangle 98">
              <a:extLst>
                <a:ext uri="{FF2B5EF4-FFF2-40B4-BE49-F238E27FC236}">
                  <a16:creationId xmlns="" xmlns:a16="http://schemas.microsoft.com/office/drawing/2014/main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0" name="Rectangle 97">
              <a:extLst>
                <a:ext uri="{FF2B5EF4-FFF2-40B4-BE49-F238E27FC236}">
                  <a16:creationId xmlns="" xmlns:a16="http://schemas.microsoft.com/office/drawing/2014/main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" name="Rectangle 26">
              <a:extLst>
                <a:ext uri="{FF2B5EF4-FFF2-40B4-BE49-F238E27FC236}">
                  <a16:creationId xmlns="" xmlns:a16="http://schemas.microsoft.com/office/drawing/2014/main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42" name="그룹 6">
            <a:extLst>
              <a:ext uri="{FF2B5EF4-FFF2-40B4-BE49-F238E27FC236}">
                <a16:creationId xmlns="" xmlns:a16="http://schemas.microsoft.com/office/drawing/2014/main" id="{D9488DA2-D0A7-4BF7-830A-B58DB9240CDE}"/>
              </a:ext>
            </a:extLst>
          </p:cNvPr>
          <p:cNvGrpSpPr/>
          <p:nvPr/>
        </p:nvGrpSpPr>
        <p:grpSpPr>
          <a:xfrm>
            <a:off x="5582431" y="5230569"/>
            <a:ext cx="1221739" cy="1227721"/>
            <a:chOff x="1610121" y="3918427"/>
            <a:chExt cx="1366965" cy="1879687"/>
          </a:xfrm>
        </p:grpSpPr>
        <p:sp>
          <p:nvSpPr>
            <p:cNvPr id="43" name="Rectangle 39">
              <a:extLst>
                <a:ext uri="{FF2B5EF4-FFF2-40B4-BE49-F238E27FC236}">
                  <a16:creationId xmlns="" xmlns:a16="http://schemas.microsoft.com/office/drawing/2014/main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4" name="Rectangle 112">
              <a:extLst>
                <a:ext uri="{FF2B5EF4-FFF2-40B4-BE49-F238E27FC236}">
                  <a16:creationId xmlns="" xmlns:a16="http://schemas.microsoft.com/office/drawing/2014/main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5" name="Rectangle 98">
              <a:extLst>
                <a:ext uri="{FF2B5EF4-FFF2-40B4-BE49-F238E27FC236}">
                  <a16:creationId xmlns="" xmlns:a16="http://schemas.microsoft.com/office/drawing/2014/main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6" name="Rectangle 97">
              <a:extLst>
                <a:ext uri="{FF2B5EF4-FFF2-40B4-BE49-F238E27FC236}">
                  <a16:creationId xmlns="" xmlns:a16="http://schemas.microsoft.com/office/drawing/2014/main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7" name="Rectangle 26">
              <a:extLst>
                <a:ext uri="{FF2B5EF4-FFF2-40B4-BE49-F238E27FC236}">
                  <a16:creationId xmlns="" xmlns:a16="http://schemas.microsoft.com/office/drawing/2014/main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48" name="그룹 6">
            <a:extLst>
              <a:ext uri="{FF2B5EF4-FFF2-40B4-BE49-F238E27FC236}">
                <a16:creationId xmlns="" xmlns:a16="http://schemas.microsoft.com/office/drawing/2014/main" id="{D9488DA2-D0A7-4BF7-830A-B58DB9240CDE}"/>
              </a:ext>
            </a:extLst>
          </p:cNvPr>
          <p:cNvGrpSpPr/>
          <p:nvPr/>
        </p:nvGrpSpPr>
        <p:grpSpPr>
          <a:xfrm>
            <a:off x="6953063" y="4967785"/>
            <a:ext cx="1366965" cy="1484864"/>
            <a:chOff x="1610121" y="3918427"/>
            <a:chExt cx="1366965" cy="1879687"/>
          </a:xfrm>
        </p:grpSpPr>
        <p:sp>
          <p:nvSpPr>
            <p:cNvPr id="49" name="Rectangle 39">
              <a:extLst>
                <a:ext uri="{FF2B5EF4-FFF2-40B4-BE49-F238E27FC236}">
                  <a16:creationId xmlns="" xmlns:a16="http://schemas.microsoft.com/office/drawing/2014/main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0" name="Rectangle 112">
              <a:extLst>
                <a:ext uri="{FF2B5EF4-FFF2-40B4-BE49-F238E27FC236}">
                  <a16:creationId xmlns="" xmlns:a16="http://schemas.microsoft.com/office/drawing/2014/main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1" name="Rectangle 98">
              <a:extLst>
                <a:ext uri="{FF2B5EF4-FFF2-40B4-BE49-F238E27FC236}">
                  <a16:creationId xmlns="" xmlns:a16="http://schemas.microsoft.com/office/drawing/2014/main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2" name="Rectangle 97">
              <a:extLst>
                <a:ext uri="{FF2B5EF4-FFF2-40B4-BE49-F238E27FC236}">
                  <a16:creationId xmlns="" xmlns:a16="http://schemas.microsoft.com/office/drawing/2014/main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3" name="Rectangle 26">
              <a:extLst>
                <a:ext uri="{FF2B5EF4-FFF2-40B4-BE49-F238E27FC236}">
                  <a16:creationId xmlns="" xmlns:a16="http://schemas.microsoft.com/office/drawing/2014/main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54" name="그룹 6">
            <a:extLst>
              <a:ext uri="{FF2B5EF4-FFF2-40B4-BE49-F238E27FC236}">
                <a16:creationId xmlns="" xmlns:a16="http://schemas.microsoft.com/office/drawing/2014/main" id="{D9488DA2-D0A7-4BF7-830A-B58DB9240CDE}"/>
              </a:ext>
            </a:extLst>
          </p:cNvPr>
          <p:cNvGrpSpPr/>
          <p:nvPr/>
        </p:nvGrpSpPr>
        <p:grpSpPr>
          <a:xfrm>
            <a:off x="8419957" y="5208563"/>
            <a:ext cx="1221739" cy="1227721"/>
            <a:chOff x="1610121" y="3918427"/>
            <a:chExt cx="1366965" cy="1879687"/>
          </a:xfrm>
        </p:grpSpPr>
        <p:sp>
          <p:nvSpPr>
            <p:cNvPr id="55" name="Rectangle 39">
              <a:extLst>
                <a:ext uri="{FF2B5EF4-FFF2-40B4-BE49-F238E27FC236}">
                  <a16:creationId xmlns="" xmlns:a16="http://schemas.microsoft.com/office/drawing/2014/main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6" name="Rectangle 112">
              <a:extLst>
                <a:ext uri="{FF2B5EF4-FFF2-40B4-BE49-F238E27FC236}">
                  <a16:creationId xmlns="" xmlns:a16="http://schemas.microsoft.com/office/drawing/2014/main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7" name="Rectangle 98">
              <a:extLst>
                <a:ext uri="{FF2B5EF4-FFF2-40B4-BE49-F238E27FC236}">
                  <a16:creationId xmlns="" xmlns:a16="http://schemas.microsoft.com/office/drawing/2014/main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8" name="Rectangle 97">
              <a:extLst>
                <a:ext uri="{FF2B5EF4-FFF2-40B4-BE49-F238E27FC236}">
                  <a16:creationId xmlns="" xmlns:a16="http://schemas.microsoft.com/office/drawing/2014/main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9" name="Rectangle 26">
              <a:extLst>
                <a:ext uri="{FF2B5EF4-FFF2-40B4-BE49-F238E27FC236}">
                  <a16:creationId xmlns="" xmlns:a16="http://schemas.microsoft.com/office/drawing/2014/main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66" name="그룹 6">
            <a:extLst>
              <a:ext uri="{FF2B5EF4-FFF2-40B4-BE49-F238E27FC236}">
                <a16:creationId xmlns="" xmlns:a16="http://schemas.microsoft.com/office/drawing/2014/main" id="{D9488DA2-D0A7-4BF7-830A-B58DB9240CDE}"/>
              </a:ext>
            </a:extLst>
          </p:cNvPr>
          <p:cNvGrpSpPr/>
          <p:nvPr/>
        </p:nvGrpSpPr>
        <p:grpSpPr>
          <a:xfrm>
            <a:off x="9738444" y="4967785"/>
            <a:ext cx="1366965" cy="1484864"/>
            <a:chOff x="1610121" y="3918427"/>
            <a:chExt cx="1366965" cy="1879687"/>
          </a:xfrm>
        </p:grpSpPr>
        <p:sp>
          <p:nvSpPr>
            <p:cNvPr id="67" name="Rectangle 39">
              <a:extLst>
                <a:ext uri="{FF2B5EF4-FFF2-40B4-BE49-F238E27FC236}">
                  <a16:creationId xmlns="" xmlns:a16="http://schemas.microsoft.com/office/drawing/2014/main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8" name="Rectangle 112">
              <a:extLst>
                <a:ext uri="{FF2B5EF4-FFF2-40B4-BE49-F238E27FC236}">
                  <a16:creationId xmlns="" xmlns:a16="http://schemas.microsoft.com/office/drawing/2014/main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9" name="Rectangle 98">
              <a:extLst>
                <a:ext uri="{FF2B5EF4-FFF2-40B4-BE49-F238E27FC236}">
                  <a16:creationId xmlns="" xmlns:a16="http://schemas.microsoft.com/office/drawing/2014/main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0" name="Rectangle 97">
              <a:extLst>
                <a:ext uri="{FF2B5EF4-FFF2-40B4-BE49-F238E27FC236}">
                  <a16:creationId xmlns="" xmlns:a16="http://schemas.microsoft.com/office/drawing/2014/main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1" name="Rectangle 26">
              <a:extLst>
                <a:ext uri="{FF2B5EF4-FFF2-40B4-BE49-F238E27FC236}">
                  <a16:creationId xmlns="" xmlns:a16="http://schemas.microsoft.com/office/drawing/2014/main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  <p:extLst>
      <p:ext uri="{BB962C8B-B14F-4D97-AF65-F5344CB8AC3E}">
        <p14:creationId xmlns:p14="http://schemas.microsoft.com/office/powerpoint/2010/main" val="210907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xmlns="" id="{2221B505-8BA1-49DA-88F3-D934C21B6510}"/>
              </a:ext>
            </a:extLst>
          </p:cNvPr>
          <p:cNvSpPr/>
          <p:nvPr/>
        </p:nvSpPr>
        <p:spPr>
          <a:xfrm>
            <a:off x="-8" y="202428"/>
            <a:ext cx="7315200" cy="90416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6690A16-6063-41FE-BDF0-021704A7DF1C}"/>
              </a:ext>
            </a:extLst>
          </p:cNvPr>
          <p:cNvSpPr/>
          <p:nvPr/>
        </p:nvSpPr>
        <p:spPr>
          <a:xfrm>
            <a:off x="799967" y="293477"/>
            <a:ext cx="6373218" cy="7032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7902F953-D084-4B58-85DF-CD933103254E}"/>
              </a:ext>
            </a:extLst>
          </p:cNvPr>
          <p:cNvSpPr/>
          <p:nvPr/>
        </p:nvSpPr>
        <p:spPr>
          <a:xfrm>
            <a:off x="92331" y="293477"/>
            <a:ext cx="637735" cy="7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00A3422-5574-4183-9535-C6FF204EAFE6}"/>
              </a:ext>
            </a:extLst>
          </p:cNvPr>
          <p:cNvSpPr txBox="1"/>
          <p:nvPr/>
        </p:nvSpPr>
        <p:spPr>
          <a:xfrm>
            <a:off x="99050" y="344343"/>
            <a:ext cx="63073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A.</a:t>
            </a:r>
            <a:endParaRPr lang="ko-KR" altLang="en-US" sz="32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xmlns="" id="{229E6455-9717-474C-AD0A-F172A35D73DD}"/>
              </a:ext>
            </a:extLst>
          </p:cNvPr>
          <p:cNvSpPr txBox="1"/>
          <p:nvPr/>
        </p:nvSpPr>
        <p:spPr bwMode="auto">
          <a:xfrm>
            <a:off x="547235" y="377999"/>
            <a:ext cx="6625950" cy="53860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altLang="ko-KR" sz="2900" b="1" dirty="0"/>
              <a:t>KONSEP KERJA </a:t>
            </a:r>
            <a:r>
              <a:rPr lang="en-US" altLang="ko-KR" sz="2900" b="1" i="1" dirty="0"/>
              <a:t>PROXY SERVER</a:t>
            </a:r>
            <a:endParaRPr lang="ko-KR" altLang="en-US" sz="2900" b="1" i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40992" y="2204556"/>
            <a:ext cx="61278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i="1" dirty="0"/>
              <a:t>Proxy server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perantara</a:t>
            </a:r>
            <a:r>
              <a:rPr lang="en-US" sz="2400" dirty="0"/>
              <a:t> </a:t>
            </a:r>
            <a:r>
              <a:rPr lang="en-US" sz="2400" dirty="0" err="1"/>
              <a:t>antara</a:t>
            </a:r>
            <a:r>
              <a:rPr lang="en-US" sz="2400" dirty="0"/>
              <a:t> </a:t>
            </a:r>
            <a:r>
              <a:rPr lang="en-US" sz="2400" dirty="0" err="1"/>
              <a:t>klien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server </a:t>
            </a:r>
            <a:r>
              <a:rPr lang="en-US" sz="2400" dirty="0" err="1"/>
              <a:t>jaringan</a:t>
            </a:r>
            <a:r>
              <a:rPr lang="en-US" sz="2400" dirty="0"/>
              <a:t> </a:t>
            </a:r>
            <a:r>
              <a:rPr lang="en-US" sz="2400" dirty="0" err="1"/>
              <a:t>luar</a:t>
            </a:r>
            <a:r>
              <a:rPr lang="en-US" sz="2400" dirty="0"/>
              <a:t>.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i="1" dirty="0"/>
              <a:t>request </a:t>
            </a:r>
            <a:r>
              <a:rPr lang="en-US" sz="2400" dirty="0" err="1"/>
              <a:t>komputer</a:t>
            </a:r>
            <a:r>
              <a:rPr lang="en-US" sz="2400" dirty="0"/>
              <a:t> </a:t>
            </a:r>
            <a:r>
              <a:rPr lang="en-US" sz="2400" dirty="0" err="1"/>
              <a:t>klien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 smtClean="0"/>
              <a:t>diperiksa</a:t>
            </a:r>
            <a:r>
              <a:rPr lang="en-US" sz="2400" dirty="0" smtClean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i="1" dirty="0"/>
              <a:t>proxy</a:t>
            </a:r>
            <a:r>
              <a:rPr lang="en-US" sz="2400" dirty="0"/>
              <a:t> </a:t>
            </a:r>
            <a:r>
              <a:rPr lang="en-US" sz="2400" dirty="0" err="1"/>
              <a:t>melalui</a:t>
            </a:r>
            <a:r>
              <a:rPr lang="en-US" sz="2400" dirty="0"/>
              <a:t> </a:t>
            </a:r>
            <a:r>
              <a:rPr lang="en-US" sz="2400" i="1" dirty="0"/>
              <a:t>port </a:t>
            </a:r>
            <a:r>
              <a:rPr lang="en-US" sz="2400" dirty="0" err="1"/>
              <a:t>tertentu</a:t>
            </a:r>
            <a:r>
              <a:rPr lang="en-US" sz="2400" dirty="0"/>
              <a:t>. </a:t>
            </a:r>
            <a:r>
              <a:rPr lang="en-US" sz="2400" i="1" dirty="0" smtClean="0"/>
              <a:t>Proxy server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/>
              <a:t>memeriksa</a:t>
            </a:r>
            <a:r>
              <a:rPr lang="en-US" sz="2400" dirty="0"/>
              <a:t> </a:t>
            </a:r>
            <a:r>
              <a:rPr lang="en-US" sz="2400" dirty="0" err="1"/>
              <a:t>permintaan</a:t>
            </a:r>
            <a:r>
              <a:rPr lang="en-US" sz="2400" dirty="0"/>
              <a:t> </a:t>
            </a:r>
            <a:r>
              <a:rPr lang="en-US" sz="2400" dirty="0" err="1" smtClean="0"/>
              <a:t>protokol</a:t>
            </a:r>
            <a:r>
              <a:rPr lang="en-US" sz="2400" dirty="0" smtClean="0"/>
              <a:t> HTTP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/>
              <a:t>HTTPS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 smtClean="0"/>
              <a:t>klien</a:t>
            </a:r>
            <a:r>
              <a:rPr lang="en-US" sz="2400" dirty="0"/>
              <a:t> </a:t>
            </a:r>
            <a:r>
              <a:rPr lang="en-US" sz="2400" dirty="0" err="1" smtClean="0"/>
              <a:t>sebelum</a:t>
            </a:r>
            <a:r>
              <a:rPr lang="en-US" sz="2400" dirty="0" smtClean="0"/>
              <a:t> </a:t>
            </a:r>
            <a:r>
              <a:rPr lang="en-US" sz="2400" dirty="0" err="1"/>
              <a:t>diteruskan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i="1" dirty="0" smtClean="0"/>
              <a:t>server </a:t>
            </a:r>
            <a:r>
              <a:rPr lang="en-US" sz="2400" dirty="0" err="1"/>
              <a:t>tujuan</a:t>
            </a:r>
            <a:r>
              <a:rPr lang="en-US" sz="2400" dirty="0"/>
              <a:t>. </a:t>
            </a:r>
            <a:r>
              <a:rPr lang="en-US" sz="2400" i="1" dirty="0"/>
              <a:t>Proxy server </a:t>
            </a:r>
            <a:r>
              <a:rPr lang="en-US" sz="2400" dirty="0" err="1"/>
              <a:t>memiliki</a:t>
            </a:r>
            <a:r>
              <a:rPr lang="en-US" sz="2400" dirty="0"/>
              <a:t> </a:t>
            </a:r>
            <a:r>
              <a:rPr lang="en-US" sz="2400" dirty="0" err="1"/>
              <a:t>fungsi</a:t>
            </a:r>
            <a:r>
              <a:rPr lang="en-US" sz="2400" dirty="0"/>
              <a:t> </a:t>
            </a:r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i="1" dirty="0"/>
              <a:t>caching,  filtering, access control list, </a:t>
            </a:r>
            <a:r>
              <a:rPr lang="en-US" sz="2400" i="1" dirty="0" err="1"/>
              <a:t>dan</a:t>
            </a:r>
            <a:r>
              <a:rPr lang="en-US" sz="2400" i="1" dirty="0"/>
              <a:t> </a:t>
            </a:r>
            <a:r>
              <a:rPr lang="en-US" sz="2400" dirty="0" err="1"/>
              <a:t>manajemen</a:t>
            </a:r>
            <a:r>
              <a:rPr lang="en-US" sz="2400" dirty="0"/>
              <a:t> </a:t>
            </a:r>
            <a:r>
              <a:rPr lang="en-US" sz="2400" i="1" dirty="0" smtClean="0"/>
              <a:t>bandwidth</a:t>
            </a:r>
            <a:r>
              <a:rPr lang="en-US" sz="2400" i="1" dirty="0"/>
              <a:t>.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9" name="Freeform 36">
            <a:extLst>
              <a:ext uri="{FF2B5EF4-FFF2-40B4-BE49-F238E27FC236}">
                <a16:creationId xmlns:a16="http://schemas.microsoft.com/office/drawing/2014/main" xmlns="" id="{89830D13-EFA2-4688-B4E2-E71D128964B9}"/>
              </a:ext>
            </a:extLst>
          </p:cNvPr>
          <p:cNvSpPr/>
          <p:nvPr/>
        </p:nvSpPr>
        <p:spPr>
          <a:xfrm flipH="1">
            <a:off x="-8" y="1755518"/>
            <a:ext cx="12140243" cy="4314397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10073 w 5671515"/>
              <a:gd name="connsiteY0" fmla="*/ 5325465 h 5345610"/>
              <a:gd name="connsiteX1" fmla="*/ 0 w 5671515"/>
              <a:gd name="connsiteY1" fmla="*/ 5345610 h 5345610"/>
              <a:gd name="connsiteX2" fmla="*/ 2249597 w 5671515"/>
              <a:gd name="connsiteY2" fmla="*/ 5309946 h 5345610"/>
              <a:gd name="connsiteX3" fmla="*/ 1948601 w 5671515"/>
              <a:gd name="connsiteY3" fmla="*/ 4337913 h 5345610"/>
              <a:gd name="connsiteX4" fmla="*/ 844005 w 5671515"/>
              <a:gd name="connsiteY4" fmla="*/ 4411066 h 5345610"/>
              <a:gd name="connsiteX5" fmla="*/ 705017 w 5671515"/>
              <a:gd name="connsiteY5" fmla="*/ 3745382 h 5345610"/>
              <a:gd name="connsiteX6" fmla="*/ 529452 w 5671515"/>
              <a:gd name="connsiteY6" fmla="*/ 3599078 h 5345610"/>
              <a:gd name="connsiteX7" fmla="*/ 567078 w 5671515"/>
              <a:gd name="connsiteY7" fmla="*/ 3470193 h 5345610"/>
              <a:gd name="connsiteX8" fmla="*/ 466404 w 5671515"/>
              <a:gd name="connsiteY8" fmla="*/ 3362205 h 5345610"/>
              <a:gd name="connsiteX9" fmla="*/ 569866 w 5671515"/>
              <a:gd name="connsiteY9" fmla="*/ 3057428 h 5345610"/>
              <a:gd name="connsiteX10" fmla="*/ 128492 w 5671515"/>
              <a:gd name="connsiteY10" fmla="*/ 2818778 h 5345610"/>
              <a:gd name="connsiteX11" fmla="*/ 675756 w 5671515"/>
              <a:gd name="connsiteY11" fmla="*/ 1975104 h 5345610"/>
              <a:gd name="connsiteX12" fmla="*/ 2643545 w 5671515"/>
              <a:gd name="connsiteY12" fmla="*/ 0 h 5345610"/>
              <a:gd name="connsiteX13" fmla="*/ 4722112 w 5671515"/>
              <a:gd name="connsiteY13" fmla="*/ 2543951 h 5345610"/>
              <a:gd name="connsiteX14" fmla="*/ 4040748 w 5671515"/>
              <a:gd name="connsiteY14" fmla="*/ 3928262 h 5345610"/>
              <a:gd name="connsiteX15" fmla="*/ 4463252 w 5671515"/>
              <a:gd name="connsiteY15" fmla="*/ 5313893 h 5345610"/>
              <a:gd name="connsiteX16" fmla="*/ 5671515 w 5671515"/>
              <a:gd name="connsiteY16" fmla="*/ 5312636 h 5345610"/>
              <a:gd name="connsiteX0" fmla="*/ 0 w 5661442"/>
              <a:gd name="connsiteY0" fmla="*/ 5325465 h 5325465"/>
              <a:gd name="connsiteX1" fmla="*/ 100731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34477"/>
              <a:gd name="connsiteX1" fmla="*/ 100731 w 5661442"/>
              <a:gd name="connsiteY1" fmla="*/ 5325465 h 5334477"/>
              <a:gd name="connsiteX2" fmla="*/ 2239524 w 5661442"/>
              <a:gd name="connsiteY2" fmla="*/ 5309946 h 5334477"/>
              <a:gd name="connsiteX3" fmla="*/ 1938528 w 5661442"/>
              <a:gd name="connsiteY3" fmla="*/ 4337913 h 5334477"/>
              <a:gd name="connsiteX4" fmla="*/ 833932 w 5661442"/>
              <a:gd name="connsiteY4" fmla="*/ 4411066 h 5334477"/>
              <a:gd name="connsiteX5" fmla="*/ 694944 w 5661442"/>
              <a:gd name="connsiteY5" fmla="*/ 3745382 h 5334477"/>
              <a:gd name="connsiteX6" fmla="*/ 519379 w 5661442"/>
              <a:gd name="connsiteY6" fmla="*/ 3599078 h 5334477"/>
              <a:gd name="connsiteX7" fmla="*/ 557005 w 5661442"/>
              <a:gd name="connsiteY7" fmla="*/ 3470193 h 5334477"/>
              <a:gd name="connsiteX8" fmla="*/ 456331 w 5661442"/>
              <a:gd name="connsiteY8" fmla="*/ 3362205 h 5334477"/>
              <a:gd name="connsiteX9" fmla="*/ 559793 w 5661442"/>
              <a:gd name="connsiteY9" fmla="*/ 3057428 h 5334477"/>
              <a:gd name="connsiteX10" fmla="*/ 118419 w 5661442"/>
              <a:gd name="connsiteY10" fmla="*/ 2818778 h 5334477"/>
              <a:gd name="connsiteX11" fmla="*/ 665683 w 5661442"/>
              <a:gd name="connsiteY11" fmla="*/ 1975104 h 5334477"/>
              <a:gd name="connsiteX12" fmla="*/ 2633472 w 5661442"/>
              <a:gd name="connsiteY12" fmla="*/ 0 h 5334477"/>
              <a:gd name="connsiteX13" fmla="*/ 4712039 w 5661442"/>
              <a:gd name="connsiteY13" fmla="*/ 2543951 h 5334477"/>
              <a:gd name="connsiteX14" fmla="*/ 4030675 w 5661442"/>
              <a:gd name="connsiteY14" fmla="*/ 3928262 h 5334477"/>
              <a:gd name="connsiteX15" fmla="*/ 4453179 w 5661442"/>
              <a:gd name="connsiteY15" fmla="*/ 5313893 h 5334477"/>
              <a:gd name="connsiteX16" fmla="*/ 5661442 w 5661442"/>
              <a:gd name="connsiteY16" fmla="*/ 5312636 h 5334477"/>
              <a:gd name="connsiteX0" fmla="*/ 0 w 5661442"/>
              <a:gd name="connsiteY0" fmla="*/ 5325465 h 5327903"/>
              <a:gd name="connsiteX1" fmla="*/ 70513 w 5661442"/>
              <a:gd name="connsiteY1" fmla="*/ 5315392 h 5327903"/>
              <a:gd name="connsiteX2" fmla="*/ 2239524 w 5661442"/>
              <a:gd name="connsiteY2" fmla="*/ 5309946 h 5327903"/>
              <a:gd name="connsiteX3" fmla="*/ 1938528 w 5661442"/>
              <a:gd name="connsiteY3" fmla="*/ 4337913 h 5327903"/>
              <a:gd name="connsiteX4" fmla="*/ 833932 w 5661442"/>
              <a:gd name="connsiteY4" fmla="*/ 4411066 h 5327903"/>
              <a:gd name="connsiteX5" fmla="*/ 694944 w 5661442"/>
              <a:gd name="connsiteY5" fmla="*/ 3745382 h 5327903"/>
              <a:gd name="connsiteX6" fmla="*/ 519379 w 5661442"/>
              <a:gd name="connsiteY6" fmla="*/ 3599078 h 5327903"/>
              <a:gd name="connsiteX7" fmla="*/ 557005 w 5661442"/>
              <a:gd name="connsiteY7" fmla="*/ 3470193 h 5327903"/>
              <a:gd name="connsiteX8" fmla="*/ 456331 w 5661442"/>
              <a:gd name="connsiteY8" fmla="*/ 3362205 h 5327903"/>
              <a:gd name="connsiteX9" fmla="*/ 559793 w 5661442"/>
              <a:gd name="connsiteY9" fmla="*/ 3057428 h 5327903"/>
              <a:gd name="connsiteX10" fmla="*/ 118419 w 5661442"/>
              <a:gd name="connsiteY10" fmla="*/ 2818778 h 5327903"/>
              <a:gd name="connsiteX11" fmla="*/ 665683 w 5661442"/>
              <a:gd name="connsiteY11" fmla="*/ 1975104 h 5327903"/>
              <a:gd name="connsiteX12" fmla="*/ 2633472 w 5661442"/>
              <a:gd name="connsiteY12" fmla="*/ 0 h 5327903"/>
              <a:gd name="connsiteX13" fmla="*/ 4712039 w 5661442"/>
              <a:gd name="connsiteY13" fmla="*/ 2543951 h 5327903"/>
              <a:gd name="connsiteX14" fmla="*/ 4030675 w 5661442"/>
              <a:gd name="connsiteY14" fmla="*/ 3928262 h 5327903"/>
              <a:gd name="connsiteX15" fmla="*/ 4453179 w 5661442"/>
              <a:gd name="connsiteY15" fmla="*/ 5313893 h 5327903"/>
              <a:gd name="connsiteX16" fmla="*/ 5661442 w 5661442"/>
              <a:gd name="connsiteY16" fmla="*/ 5312636 h 5327903"/>
              <a:gd name="connsiteX0" fmla="*/ 0 w 5661442"/>
              <a:gd name="connsiteY0" fmla="*/ 5325465 h 5342377"/>
              <a:gd name="connsiteX1" fmla="*/ 30220 w 5661442"/>
              <a:gd name="connsiteY1" fmla="*/ 5335538 h 5342377"/>
              <a:gd name="connsiteX2" fmla="*/ 2239524 w 5661442"/>
              <a:gd name="connsiteY2" fmla="*/ 5309946 h 5342377"/>
              <a:gd name="connsiteX3" fmla="*/ 1938528 w 5661442"/>
              <a:gd name="connsiteY3" fmla="*/ 4337913 h 5342377"/>
              <a:gd name="connsiteX4" fmla="*/ 833932 w 5661442"/>
              <a:gd name="connsiteY4" fmla="*/ 4411066 h 5342377"/>
              <a:gd name="connsiteX5" fmla="*/ 694944 w 5661442"/>
              <a:gd name="connsiteY5" fmla="*/ 3745382 h 5342377"/>
              <a:gd name="connsiteX6" fmla="*/ 519379 w 5661442"/>
              <a:gd name="connsiteY6" fmla="*/ 3599078 h 5342377"/>
              <a:gd name="connsiteX7" fmla="*/ 557005 w 5661442"/>
              <a:gd name="connsiteY7" fmla="*/ 3470193 h 5342377"/>
              <a:gd name="connsiteX8" fmla="*/ 456331 w 5661442"/>
              <a:gd name="connsiteY8" fmla="*/ 3362205 h 5342377"/>
              <a:gd name="connsiteX9" fmla="*/ 559793 w 5661442"/>
              <a:gd name="connsiteY9" fmla="*/ 3057428 h 5342377"/>
              <a:gd name="connsiteX10" fmla="*/ 118419 w 5661442"/>
              <a:gd name="connsiteY10" fmla="*/ 2818778 h 5342377"/>
              <a:gd name="connsiteX11" fmla="*/ 665683 w 5661442"/>
              <a:gd name="connsiteY11" fmla="*/ 1975104 h 5342377"/>
              <a:gd name="connsiteX12" fmla="*/ 2633472 w 5661442"/>
              <a:gd name="connsiteY12" fmla="*/ 0 h 5342377"/>
              <a:gd name="connsiteX13" fmla="*/ 4712039 w 5661442"/>
              <a:gd name="connsiteY13" fmla="*/ 2543951 h 5342377"/>
              <a:gd name="connsiteX14" fmla="*/ 4030675 w 5661442"/>
              <a:gd name="connsiteY14" fmla="*/ 3928262 h 5342377"/>
              <a:gd name="connsiteX15" fmla="*/ 4453179 w 5661442"/>
              <a:gd name="connsiteY15" fmla="*/ 5313893 h 5342377"/>
              <a:gd name="connsiteX16" fmla="*/ 5661442 w 5661442"/>
              <a:gd name="connsiteY16" fmla="*/ 5312636 h 5342377"/>
              <a:gd name="connsiteX0" fmla="*/ 0 w 5661442"/>
              <a:gd name="connsiteY0" fmla="*/ 5325465 h 5335538"/>
              <a:gd name="connsiteX1" fmla="*/ 30220 w 5661442"/>
              <a:gd name="connsiteY1" fmla="*/ 5335538 h 5335538"/>
              <a:gd name="connsiteX2" fmla="*/ 2239524 w 5661442"/>
              <a:gd name="connsiteY2" fmla="*/ 5309946 h 5335538"/>
              <a:gd name="connsiteX3" fmla="*/ 1938528 w 5661442"/>
              <a:gd name="connsiteY3" fmla="*/ 4337913 h 5335538"/>
              <a:gd name="connsiteX4" fmla="*/ 833932 w 5661442"/>
              <a:gd name="connsiteY4" fmla="*/ 4411066 h 5335538"/>
              <a:gd name="connsiteX5" fmla="*/ 694944 w 5661442"/>
              <a:gd name="connsiteY5" fmla="*/ 3745382 h 5335538"/>
              <a:gd name="connsiteX6" fmla="*/ 519379 w 5661442"/>
              <a:gd name="connsiteY6" fmla="*/ 3599078 h 5335538"/>
              <a:gd name="connsiteX7" fmla="*/ 557005 w 5661442"/>
              <a:gd name="connsiteY7" fmla="*/ 3470193 h 5335538"/>
              <a:gd name="connsiteX8" fmla="*/ 456331 w 5661442"/>
              <a:gd name="connsiteY8" fmla="*/ 3362205 h 5335538"/>
              <a:gd name="connsiteX9" fmla="*/ 559793 w 5661442"/>
              <a:gd name="connsiteY9" fmla="*/ 3057428 h 5335538"/>
              <a:gd name="connsiteX10" fmla="*/ 118419 w 5661442"/>
              <a:gd name="connsiteY10" fmla="*/ 2818778 h 5335538"/>
              <a:gd name="connsiteX11" fmla="*/ 665683 w 5661442"/>
              <a:gd name="connsiteY11" fmla="*/ 1975104 h 5335538"/>
              <a:gd name="connsiteX12" fmla="*/ 2633472 w 5661442"/>
              <a:gd name="connsiteY12" fmla="*/ 0 h 5335538"/>
              <a:gd name="connsiteX13" fmla="*/ 4712039 w 5661442"/>
              <a:gd name="connsiteY13" fmla="*/ 2543951 h 5335538"/>
              <a:gd name="connsiteX14" fmla="*/ 4030675 w 5661442"/>
              <a:gd name="connsiteY14" fmla="*/ 3928262 h 5335538"/>
              <a:gd name="connsiteX15" fmla="*/ 4453179 w 5661442"/>
              <a:gd name="connsiteY15" fmla="*/ 5313893 h 5335538"/>
              <a:gd name="connsiteX16" fmla="*/ 5661442 w 5661442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5885894"/>
              <a:gd name="connsiteY0" fmla="*/ 5325465 h 5772967"/>
              <a:gd name="connsiteX1" fmla="*/ 30220 w 5885894"/>
              <a:gd name="connsiteY1" fmla="*/ 5335538 h 5772967"/>
              <a:gd name="connsiteX2" fmla="*/ 2239524 w 5885894"/>
              <a:gd name="connsiteY2" fmla="*/ 5309946 h 5772967"/>
              <a:gd name="connsiteX3" fmla="*/ 1938528 w 5885894"/>
              <a:gd name="connsiteY3" fmla="*/ 4337913 h 5772967"/>
              <a:gd name="connsiteX4" fmla="*/ 833932 w 5885894"/>
              <a:gd name="connsiteY4" fmla="*/ 4411066 h 5772967"/>
              <a:gd name="connsiteX5" fmla="*/ 694944 w 5885894"/>
              <a:gd name="connsiteY5" fmla="*/ 3745382 h 5772967"/>
              <a:gd name="connsiteX6" fmla="*/ 519379 w 5885894"/>
              <a:gd name="connsiteY6" fmla="*/ 3599078 h 5772967"/>
              <a:gd name="connsiteX7" fmla="*/ 557005 w 5885894"/>
              <a:gd name="connsiteY7" fmla="*/ 3470193 h 5772967"/>
              <a:gd name="connsiteX8" fmla="*/ 456331 w 5885894"/>
              <a:gd name="connsiteY8" fmla="*/ 3362205 h 5772967"/>
              <a:gd name="connsiteX9" fmla="*/ 559793 w 5885894"/>
              <a:gd name="connsiteY9" fmla="*/ 3057428 h 5772967"/>
              <a:gd name="connsiteX10" fmla="*/ 118419 w 5885894"/>
              <a:gd name="connsiteY10" fmla="*/ 2818778 h 5772967"/>
              <a:gd name="connsiteX11" fmla="*/ 665683 w 5885894"/>
              <a:gd name="connsiteY11" fmla="*/ 1975104 h 5772967"/>
              <a:gd name="connsiteX12" fmla="*/ 2633472 w 5885894"/>
              <a:gd name="connsiteY12" fmla="*/ 0 h 5772967"/>
              <a:gd name="connsiteX13" fmla="*/ 4712039 w 5885894"/>
              <a:gd name="connsiteY13" fmla="*/ 2543951 h 5772967"/>
              <a:gd name="connsiteX14" fmla="*/ 4030675 w 5885894"/>
              <a:gd name="connsiteY14" fmla="*/ 3928262 h 5772967"/>
              <a:gd name="connsiteX15" fmla="*/ 4453179 w 5885894"/>
              <a:gd name="connsiteY15" fmla="*/ 5313893 h 5772967"/>
              <a:gd name="connsiteX16" fmla="*/ 5885894 w 5885894"/>
              <a:gd name="connsiteY16" fmla="*/ 5772967 h 5772967"/>
              <a:gd name="connsiteX0" fmla="*/ 0 w 5828353"/>
              <a:gd name="connsiteY0" fmla="*/ 5325465 h 5588834"/>
              <a:gd name="connsiteX1" fmla="*/ 30220 w 5828353"/>
              <a:gd name="connsiteY1" fmla="*/ 5335538 h 5588834"/>
              <a:gd name="connsiteX2" fmla="*/ 2239524 w 5828353"/>
              <a:gd name="connsiteY2" fmla="*/ 5309946 h 5588834"/>
              <a:gd name="connsiteX3" fmla="*/ 1938528 w 5828353"/>
              <a:gd name="connsiteY3" fmla="*/ 4337913 h 5588834"/>
              <a:gd name="connsiteX4" fmla="*/ 833932 w 5828353"/>
              <a:gd name="connsiteY4" fmla="*/ 4411066 h 5588834"/>
              <a:gd name="connsiteX5" fmla="*/ 694944 w 5828353"/>
              <a:gd name="connsiteY5" fmla="*/ 3745382 h 5588834"/>
              <a:gd name="connsiteX6" fmla="*/ 519379 w 5828353"/>
              <a:gd name="connsiteY6" fmla="*/ 3599078 h 5588834"/>
              <a:gd name="connsiteX7" fmla="*/ 557005 w 5828353"/>
              <a:gd name="connsiteY7" fmla="*/ 3470193 h 5588834"/>
              <a:gd name="connsiteX8" fmla="*/ 456331 w 5828353"/>
              <a:gd name="connsiteY8" fmla="*/ 3362205 h 5588834"/>
              <a:gd name="connsiteX9" fmla="*/ 559793 w 5828353"/>
              <a:gd name="connsiteY9" fmla="*/ 3057428 h 5588834"/>
              <a:gd name="connsiteX10" fmla="*/ 118419 w 5828353"/>
              <a:gd name="connsiteY10" fmla="*/ 2818778 h 5588834"/>
              <a:gd name="connsiteX11" fmla="*/ 665683 w 5828353"/>
              <a:gd name="connsiteY11" fmla="*/ 1975104 h 5588834"/>
              <a:gd name="connsiteX12" fmla="*/ 2633472 w 5828353"/>
              <a:gd name="connsiteY12" fmla="*/ 0 h 5588834"/>
              <a:gd name="connsiteX13" fmla="*/ 4712039 w 5828353"/>
              <a:gd name="connsiteY13" fmla="*/ 2543951 h 5588834"/>
              <a:gd name="connsiteX14" fmla="*/ 4030675 w 5828353"/>
              <a:gd name="connsiteY14" fmla="*/ 3928262 h 5588834"/>
              <a:gd name="connsiteX15" fmla="*/ 4453179 w 5828353"/>
              <a:gd name="connsiteY15" fmla="*/ 5313893 h 5588834"/>
              <a:gd name="connsiteX16" fmla="*/ 5828353 w 5828353"/>
              <a:gd name="connsiteY16" fmla="*/ 5588834 h 5588834"/>
              <a:gd name="connsiteX0" fmla="*/ 0 w 5828353"/>
              <a:gd name="connsiteY0" fmla="*/ 5325465 h 5588835"/>
              <a:gd name="connsiteX1" fmla="*/ 30220 w 5828353"/>
              <a:gd name="connsiteY1" fmla="*/ 5335538 h 5588835"/>
              <a:gd name="connsiteX2" fmla="*/ 2239524 w 5828353"/>
              <a:gd name="connsiteY2" fmla="*/ 5309946 h 5588835"/>
              <a:gd name="connsiteX3" fmla="*/ 1938528 w 5828353"/>
              <a:gd name="connsiteY3" fmla="*/ 4337913 h 5588835"/>
              <a:gd name="connsiteX4" fmla="*/ 833932 w 5828353"/>
              <a:gd name="connsiteY4" fmla="*/ 4411066 h 5588835"/>
              <a:gd name="connsiteX5" fmla="*/ 694944 w 5828353"/>
              <a:gd name="connsiteY5" fmla="*/ 3745382 h 5588835"/>
              <a:gd name="connsiteX6" fmla="*/ 519379 w 5828353"/>
              <a:gd name="connsiteY6" fmla="*/ 3599078 h 5588835"/>
              <a:gd name="connsiteX7" fmla="*/ 557005 w 5828353"/>
              <a:gd name="connsiteY7" fmla="*/ 3470193 h 5588835"/>
              <a:gd name="connsiteX8" fmla="*/ 456331 w 5828353"/>
              <a:gd name="connsiteY8" fmla="*/ 3362205 h 5588835"/>
              <a:gd name="connsiteX9" fmla="*/ 559793 w 5828353"/>
              <a:gd name="connsiteY9" fmla="*/ 3057428 h 5588835"/>
              <a:gd name="connsiteX10" fmla="*/ 118419 w 5828353"/>
              <a:gd name="connsiteY10" fmla="*/ 2818778 h 5588835"/>
              <a:gd name="connsiteX11" fmla="*/ 665683 w 5828353"/>
              <a:gd name="connsiteY11" fmla="*/ 1975104 h 5588835"/>
              <a:gd name="connsiteX12" fmla="*/ 2633472 w 5828353"/>
              <a:gd name="connsiteY12" fmla="*/ 0 h 5588835"/>
              <a:gd name="connsiteX13" fmla="*/ 4712039 w 5828353"/>
              <a:gd name="connsiteY13" fmla="*/ 2543951 h 5588835"/>
              <a:gd name="connsiteX14" fmla="*/ 4030675 w 5828353"/>
              <a:gd name="connsiteY14" fmla="*/ 3928262 h 5588835"/>
              <a:gd name="connsiteX15" fmla="*/ 4510720 w 5828353"/>
              <a:gd name="connsiteY15" fmla="*/ 5544059 h 5588835"/>
              <a:gd name="connsiteX16" fmla="*/ 5828353 w 5828353"/>
              <a:gd name="connsiteY16" fmla="*/ 5588834 h 5588835"/>
              <a:gd name="connsiteX0" fmla="*/ 0 w 5828353"/>
              <a:gd name="connsiteY0" fmla="*/ 5325465 h 5554309"/>
              <a:gd name="connsiteX1" fmla="*/ 30220 w 5828353"/>
              <a:gd name="connsiteY1" fmla="*/ 5335538 h 5554309"/>
              <a:gd name="connsiteX2" fmla="*/ 2239524 w 5828353"/>
              <a:gd name="connsiteY2" fmla="*/ 5309946 h 5554309"/>
              <a:gd name="connsiteX3" fmla="*/ 1938528 w 5828353"/>
              <a:gd name="connsiteY3" fmla="*/ 4337913 h 5554309"/>
              <a:gd name="connsiteX4" fmla="*/ 833932 w 5828353"/>
              <a:gd name="connsiteY4" fmla="*/ 4411066 h 5554309"/>
              <a:gd name="connsiteX5" fmla="*/ 694944 w 5828353"/>
              <a:gd name="connsiteY5" fmla="*/ 3745382 h 5554309"/>
              <a:gd name="connsiteX6" fmla="*/ 519379 w 5828353"/>
              <a:gd name="connsiteY6" fmla="*/ 3599078 h 5554309"/>
              <a:gd name="connsiteX7" fmla="*/ 557005 w 5828353"/>
              <a:gd name="connsiteY7" fmla="*/ 3470193 h 5554309"/>
              <a:gd name="connsiteX8" fmla="*/ 456331 w 5828353"/>
              <a:gd name="connsiteY8" fmla="*/ 3362205 h 5554309"/>
              <a:gd name="connsiteX9" fmla="*/ 559793 w 5828353"/>
              <a:gd name="connsiteY9" fmla="*/ 3057428 h 5554309"/>
              <a:gd name="connsiteX10" fmla="*/ 118419 w 5828353"/>
              <a:gd name="connsiteY10" fmla="*/ 2818778 h 5554309"/>
              <a:gd name="connsiteX11" fmla="*/ 665683 w 5828353"/>
              <a:gd name="connsiteY11" fmla="*/ 1975104 h 5554309"/>
              <a:gd name="connsiteX12" fmla="*/ 2633472 w 5828353"/>
              <a:gd name="connsiteY12" fmla="*/ 0 h 5554309"/>
              <a:gd name="connsiteX13" fmla="*/ 4712039 w 5828353"/>
              <a:gd name="connsiteY13" fmla="*/ 2543951 h 5554309"/>
              <a:gd name="connsiteX14" fmla="*/ 4030675 w 5828353"/>
              <a:gd name="connsiteY14" fmla="*/ 3928262 h 5554309"/>
              <a:gd name="connsiteX15" fmla="*/ 4510720 w 5828353"/>
              <a:gd name="connsiteY15" fmla="*/ 5544059 h 5554309"/>
              <a:gd name="connsiteX16" fmla="*/ 5828353 w 5828353"/>
              <a:gd name="connsiteY16" fmla="*/ 5554309 h 5554309"/>
              <a:gd name="connsiteX0" fmla="*/ 280503 w 6108856"/>
              <a:gd name="connsiteY0" fmla="*/ 5325465 h 5554309"/>
              <a:gd name="connsiteX1" fmla="*/ 0 w 6108856"/>
              <a:gd name="connsiteY1" fmla="*/ 5554196 h 5554309"/>
              <a:gd name="connsiteX2" fmla="*/ 2520027 w 6108856"/>
              <a:gd name="connsiteY2" fmla="*/ 5309946 h 5554309"/>
              <a:gd name="connsiteX3" fmla="*/ 2219031 w 6108856"/>
              <a:gd name="connsiteY3" fmla="*/ 4337913 h 5554309"/>
              <a:gd name="connsiteX4" fmla="*/ 1114435 w 6108856"/>
              <a:gd name="connsiteY4" fmla="*/ 4411066 h 5554309"/>
              <a:gd name="connsiteX5" fmla="*/ 975447 w 6108856"/>
              <a:gd name="connsiteY5" fmla="*/ 3745382 h 5554309"/>
              <a:gd name="connsiteX6" fmla="*/ 799882 w 6108856"/>
              <a:gd name="connsiteY6" fmla="*/ 3599078 h 5554309"/>
              <a:gd name="connsiteX7" fmla="*/ 837508 w 6108856"/>
              <a:gd name="connsiteY7" fmla="*/ 3470193 h 5554309"/>
              <a:gd name="connsiteX8" fmla="*/ 736834 w 6108856"/>
              <a:gd name="connsiteY8" fmla="*/ 3362205 h 5554309"/>
              <a:gd name="connsiteX9" fmla="*/ 840296 w 6108856"/>
              <a:gd name="connsiteY9" fmla="*/ 3057428 h 5554309"/>
              <a:gd name="connsiteX10" fmla="*/ 398922 w 6108856"/>
              <a:gd name="connsiteY10" fmla="*/ 2818778 h 5554309"/>
              <a:gd name="connsiteX11" fmla="*/ 946186 w 6108856"/>
              <a:gd name="connsiteY11" fmla="*/ 1975104 h 5554309"/>
              <a:gd name="connsiteX12" fmla="*/ 2913975 w 6108856"/>
              <a:gd name="connsiteY12" fmla="*/ 0 h 5554309"/>
              <a:gd name="connsiteX13" fmla="*/ 4992542 w 6108856"/>
              <a:gd name="connsiteY13" fmla="*/ 2543951 h 5554309"/>
              <a:gd name="connsiteX14" fmla="*/ 4311178 w 6108856"/>
              <a:gd name="connsiteY14" fmla="*/ 3928262 h 5554309"/>
              <a:gd name="connsiteX15" fmla="*/ 4791223 w 6108856"/>
              <a:gd name="connsiteY15" fmla="*/ 5544059 h 5554309"/>
              <a:gd name="connsiteX16" fmla="*/ 6108856 w 6108856"/>
              <a:gd name="connsiteY16" fmla="*/ 5554309 h 5554309"/>
              <a:gd name="connsiteX0" fmla="*/ 0 w 6108856"/>
              <a:gd name="connsiteY0" fmla="*/ 5554196 h 5554309"/>
              <a:gd name="connsiteX1" fmla="*/ 2520027 w 6108856"/>
              <a:gd name="connsiteY1" fmla="*/ 5309946 h 5554309"/>
              <a:gd name="connsiteX2" fmla="*/ 2219031 w 6108856"/>
              <a:gd name="connsiteY2" fmla="*/ 4337913 h 5554309"/>
              <a:gd name="connsiteX3" fmla="*/ 1114435 w 6108856"/>
              <a:gd name="connsiteY3" fmla="*/ 4411066 h 5554309"/>
              <a:gd name="connsiteX4" fmla="*/ 975447 w 6108856"/>
              <a:gd name="connsiteY4" fmla="*/ 3745382 h 5554309"/>
              <a:gd name="connsiteX5" fmla="*/ 799882 w 6108856"/>
              <a:gd name="connsiteY5" fmla="*/ 3599078 h 5554309"/>
              <a:gd name="connsiteX6" fmla="*/ 837508 w 6108856"/>
              <a:gd name="connsiteY6" fmla="*/ 3470193 h 5554309"/>
              <a:gd name="connsiteX7" fmla="*/ 736834 w 6108856"/>
              <a:gd name="connsiteY7" fmla="*/ 3362205 h 5554309"/>
              <a:gd name="connsiteX8" fmla="*/ 840296 w 6108856"/>
              <a:gd name="connsiteY8" fmla="*/ 3057428 h 5554309"/>
              <a:gd name="connsiteX9" fmla="*/ 398922 w 6108856"/>
              <a:gd name="connsiteY9" fmla="*/ 2818778 h 5554309"/>
              <a:gd name="connsiteX10" fmla="*/ 946186 w 6108856"/>
              <a:gd name="connsiteY10" fmla="*/ 1975104 h 5554309"/>
              <a:gd name="connsiteX11" fmla="*/ 2913975 w 6108856"/>
              <a:gd name="connsiteY11" fmla="*/ 0 h 5554309"/>
              <a:gd name="connsiteX12" fmla="*/ 4992542 w 6108856"/>
              <a:gd name="connsiteY12" fmla="*/ 2543951 h 5554309"/>
              <a:gd name="connsiteX13" fmla="*/ 4311178 w 6108856"/>
              <a:gd name="connsiteY13" fmla="*/ 3928262 h 5554309"/>
              <a:gd name="connsiteX14" fmla="*/ 4791223 w 6108856"/>
              <a:gd name="connsiteY14" fmla="*/ 5544059 h 5554309"/>
              <a:gd name="connsiteX15" fmla="*/ 6108856 w 6108856"/>
              <a:gd name="connsiteY15" fmla="*/ 5554309 h 5554309"/>
              <a:gd name="connsiteX0" fmla="*/ 0 w 6108856"/>
              <a:gd name="connsiteY0" fmla="*/ 5554196 h 5554309"/>
              <a:gd name="connsiteX1" fmla="*/ 2589077 w 6108856"/>
              <a:gd name="connsiteY1" fmla="*/ 5540112 h 5554309"/>
              <a:gd name="connsiteX2" fmla="*/ 2219031 w 6108856"/>
              <a:gd name="connsiteY2" fmla="*/ 4337913 h 5554309"/>
              <a:gd name="connsiteX3" fmla="*/ 1114435 w 6108856"/>
              <a:gd name="connsiteY3" fmla="*/ 4411066 h 5554309"/>
              <a:gd name="connsiteX4" fmla="*/ 975447 w 6108856"/>
              <a:gd name="connsiteY4" fmla="*/ 3745382 h 5554309"/>
              <a:gd name="connsiteX5" fmla="*/ 799882 w 6108856"/>
              <a:gd name="connsiteY5" fmla="*/ 3599078 h 5554309"/>
              <a:gd name="connsiteX6" fmla="*/ 837508 w 6108856"/>
              <a:gd name="connsiteY6" fmla="*/ 3470193 h 5554309"/>
              <a:gd name="connsiteX7" fmla="*/ 736834 w 6108856"/>
              <a:gd name="connsiteY7" fmla="*/ 3362205 h 5554309"/>
              <a:gd name="connsiteX8" fmla="*/ 840296 w 6108856"/>
              <a:gd name="connsiteY8" fmla="*/ 3057428 h 5554309"/>
              <a:gd name="connsiteX9" fmla="*/ 398922 w 6108856"/>
              <a:gd name="connsiteY9" fmla="*/ 2818778 h 5554309"/>
              <a:gd name="connsiteX10" fmla="*/ 946186 w 6108856"/>
              <a:gd name="connsiteY10" fmla="*/ 1975104 h 5554309"/>
              <a:gd name="connsiteX11" fmla="*/ 2913975 w 6108856"/>
              <a:gd name="connsiteY11" fmla="*/ 0 h 5554309"/>
              <a:gd name="connsiteX12" fmla="*/ 4992542 w 6108856"/>
              <a:gd name="connsiteY12" fmla="*/ 2543951 h 5554309"/>
              <a:gd name="connsiteX13" fmla="*/ 4311178 w 6108856"/>
              <a:gd name="connsiteY13" fmla="*/ 3928262 h 5554309"/>
              <a:gd name="connsiteX14" fmla="*/ 4791223 w 6108856"/>
              <a:gd name="connsiteY14" fmla="*/ 5544059 h 5554309"/>
              <a:gd name="connsiteX15" fmla="*/ 6108856 w 6108856"/>
              <a:gd name="connsiteY15" fmla="*/ 5554309 h 5554309"/>
              <a:gd name="connsiteX0" fmla="*/ 0 w 6108856"/>
              <a:gd name="connsiteY0" fmla="*/ 5554196 h 5554309"/>
              <a:gd name="connsiteX1" fmla="*/ 2589077 w 6108856"/>
              <a:gd name="connsiteY1" fmla="*/ 5540112 h 5554309"/>
              <a:gd name="connsiteX2" fmla="*/ 2219031 w 6108856"/>
              <a:gd name="connsiteY2" fmla="*/ 4337913 h 5554309"/>
              <a:gd name="connsiteX3" fmla="*/ 1114435 w 6108856"/>
              <a:gd name="connsiteY3" fmla="*/ 4411066 h 5554309"/>
              <a:gd name="connsiteX4" fmla="*/ 975447 w 6108856"/>
              <a:gd name="connsiteY4" fmla="*/ 3745382 h 5554309"/>
              <a:gd name="connsiteX5" fmla="*/ 799882 w 6108856"/>
              <a:gd name="connsiteY5" fmla="*/ 3599078 h 5554309"/>
              <a:gd name="connsiteX6" fmla="*/ 837508 w 6108856"/>
              <a:gd name="connsiteY6" fmla="*/ 3470193 h 5554309"/>
              <a:gd name="connsiteX7" fmla="*/ 736834 w 6108856"/>
              <a:gd name="connsiteY7" fmla="*/ 3362205 h 5554309"/>
              <a:gd name="connsiteX8" fmla="*/ 840296 w 6108856"/>
              <a:gd name="connsiteY8" fmla="*/ 3057428 h 5554309"/>
              <a:gd name="connsiteX9" fmla="*/ 398922 w 6108856"/>
              <a:gd name="connsiteY9" fmla="*/ 2818778 h 5554309"/>
              <a:gd name="connsiteX10" fmla="*/ 946186 w 6108856"/>
              <a:gd name="connsiteY10" fmla="*/ 1975104 h 5554309"/>
              <a:gd name="connsiteX11" fmla="*/ 2913975 w 6108856"/>
              <a:gd name="connsiteY11" fmla="*/ 0 h 5554309"/>
              <a:gd name="connsiteX12" fmla="*/ 4992542 w 6108856"/>
              <a:gd name="connsiteY12" fmla="*/ 2543951 h 5554309"/>
              <a:gd name="connsiteX13" fmla="*/ 4311178 w 6108856"/>
              <a:gd name="connsiteY13" fmla="*/ 3928262 h 5554309"/>
              <a:gd name="connsiteX14" fmla="*/ 4791223 w 6108856"/>
              <a:gd name="connsiteY14" fmla="*/ 5544059 h 5554309"/>
              <a:gd name="connsiteX15" fmla="*/ 6108856 w 6108856"/>
              <a:gd name="connsiteY15" fmla="*/ 5554309 h 5554309"/>
              <a:gd name="connsiteX0" fmla="*/ 0 w 12139186"/>
              <a:gd name="connsiteY0" fmla="*/ 5531179 h 5554309"/>
              <a:gd name="connsiteX1" fmla="*/ 8619407 w 12139186"/>
              <a:gd name="connsiteY1" fmla="*/ 5540112 h 5554309"/>
              <a:gd name="connsiteX2" fmla="*/ 8249361 w 12139186"/>
              <a:gd name="connsiteY2" fmla="*/ 4337913 h 5554309"/>
              <a:gd name="connsiteX3" fmla="*/ 7144765 w 12139186"/>
              <a:gd name="connsiteY3" fmla="*/ 4411066 h 5554309"/>
              <a:gd name="connsiteX4" fmla="*/ 7005777 w 12139186"/>
              <a:gd name="connsiteY4" fmla="*/ 3745382 h 5554309"/>
              <a:gd name="connsiteX5" fmla="*/ 6830212 w 12139186"/>
              <a:gd name="connsiteY5" fmla="*/ 3599078 h 5554309"/>
              <a:gd name="connsiteX6" fmla="*/ 6867838 w 12139186"/>
              <a:gd name="connsiteY6" fmla="*/ 3470193 h 5554309"/>
              <a:gd name="connsiteX7" fmla="*/ 6767164 w 12139186"/>
              <a:gd name="connsiteY7" fmla="*/ 3362205 h 5554309"/>
              <a:gd name="connsiteX8" fmla="*/ 6870626 w 12139186"/>
              <a:gd name="connsiteY8" fmla="*/ 3057428 h 5554309"/>
              <a:gd name="connsiteX9" fmla="*/ 6429252 w 12139186"/>
              <a:gd name="connsiteY9" fmla="*/ 2818778 h 5554309"/>
              <a:gd name="connsiteX10" fmla="*/ 6976516 w 12139186"/>
              <a:gd name="connsiteY10" fmla="*/ 1975104 h 5554309"/>
              <a:gd name="connsiteX11" fmla="*/ 8944305 w 12139186"/>
              <a:gd name="connsiteY11" fmla="*/ 0 h 5554309"/>
              <a:gd name="connsiteX12" fmla="*/ 11022872 w 12139186"/>
              <a:gd name="connsiteY12" fmla="*/ 2543951 h 5554309"/>
              <a:gd name="connsiteX13" fmla="*/ 10341508 w 12139186"/>
              <a:gd name="connsiteY13" fmla="*/ 3928262 h 5554309"/>
              <a:gd name="connsiteX14" fmla="*/ 10821553 w 12139186"/>
              <a:gd name="connsiteY14" fmla="*/ 5544059 h 5554309"/>
              <a:gd name="connsiteX15" fmla="*/ 12139186 w 12139186"/>
              <a:gd name="connsiteY15" fmla="*/ 5554309 h 5554309"/>
              <a:gd name="connsiteX0" fmla="*/ 0 w 15025640"/>
              <a:gd name="connsiteY0" fmla="*/ 5531179 h 5554309"/>
              <a:gd name="connsiteX1" fmla="*/ 11505861 w 15025640"/>
              <a:gd name="connsiteY1" fmla="*/ 5540112 h 5554309"/>
              <a:gd name="connsiteX2" fmla="*/ 11135815 w 15025640"/>
              <a:gd name="connsiteY2" fmla="*/ 4337913 h 5554309"/>
              <a:gd name="connsiteX3" fmla="*/ 10031219 w 15025640"/>
              <a:gd name="connsiteY3" fmla="*/ 4411066 h 5554309"/>
              <a:gd name="connsiteX4" fmla="*/ 9892231 w 15025640"/>
              <a:gd name="connsiteY4" fmla="*/ 3745382 h 5554309"/>
              <a:gd name="connsiteX5" fmla="*/ 9716666 w 15025640"/>
              <a:gd name="connsiteY5" fmla="*/ 3599078 h 5554309"/>
              <a:gd name="connsiteX6" fmla="*/ 9754292 w 15025640"/>
              <a:gd name="connsiteY6" fmla="*/ 3470193 h 5554309"/>
              <a:gd name="connsiteX7" fmla="*/ 9653618 w 15025640"/>
              <a:gd name="connsiteY7" fmla="*/ 3362205 h 5554309"/>
              <a:gd name="connsiteX8" fmla="*/ 9757080 w 15025640"/>
              <a:gd name="connsiteY8" fmla="*/ 3057428 h 5554309"/>
              <a:gd name="connsiteX9" fmla="*/ 9315706 w 15025640"/>
              <a:gd name="connsiteY9" fmla="*/ 2818778 h 5554309"/>
              <a:gd name="connsiteX10" fmla="*/ 9862970 w 15025640"/>
              <a:gd name="connsiteY10" fmla="*/ 1975104 h 5554309"/>
              <a:gd name="connsiteX11" fmla="*/ 11830759 w 15025640"/>
              <a:gd name="connsiteY11" fmla="*/ 0 h 5554309"/>
              <a:gd name="connsiteX12" fmla="*/ 13909326 w 15025640"/>
              <a:gd name="connsiteY12" fmla="*/ 2543951 h 5554309"/>
              <a:gd name="connsiteX13" fmla="*/ 13227962 w 15025640"/>
              <a:gd name="connsiteY13" fmla="*/ 3928262 h 5554309"/>
              <a:gd name="connsiteX14" fmla="*/ 13708007 w 15025640"/>
              <a:gd name="connsiteY14" fmla="*/ 5544059 h 5554309"/>
              <a:gd name="connsiteX15" fmla="*/ 15025640 w 15025640"/>
              <a:gd name="connsiteY15" fmla="*/ 5554309 h 5554309"/>
              <a:gd name="connsiteX0" fmla="*/ 0 w 15600376"/>
              <a:gd name="connsiteY0" fmla="*/ 5531179 h 5544058"/>
              <a:gd name="connsiteX1" fmla="*/ 11505861 w 15600376"/>
              <a:gd name="connsiteY1" fmla="*/ 5540112 h 5544058"/>
              <a:gd name="connsiteX2" fmla="*/ 11135815 w 15600376"/>
              <a:gd name="connsiteY2" fmla="*/ 4337913 h 5544058"/>
              <a:gd name="connsiteX3" fmla="*/ 10031219 w 15600376"/>
              <a:gd name="connsiteY3" fmla="*/ 4411066 h 5544058"/>
              <a:gd name="connsiteX4" fmla="*/ 9892231 w 15600376"/>
              <a:gd name="connsiteY4" fmla="*/ 3745382 h 5544058"/>
              <a:gd name="connsiteX5" fmla="*/ 9716666 w 15600376"/>
              <a:gd name="connsiteY5" fmla="*/ 3599078 h 5544058"/>
              <a:gd name="connsiteX6" fmla="*/ 9754292 w 15600376"/>
              <a:gd name="connsiteY6" fmla="*/ 3470193 h 5544058"/>
              <a:gd name="connsiteX7" fmla="*/ 9653618 w 15600376"/>
              <a:gd name="connsiteY7" fmla="*/ 3362205 h 5544058"/>
              <a:gd name="connsiteX8" fmla="*/ 9757080 w 15600376"/>
              <a:gd name="connsiteY8" fmla="*/ 3057428 h 5544058"/>
              <a:gd name="connsiteX9" fmla="*/ 9315706 w 15600376"/>
              <a:gd name="connsiteY9" fmla="*/ 2818778 h 5544058"/>
              <a:gd name="connsiteX10" fmla="*/ 9862970 w 15600376"/>
              <a:gd name="connsiteY10" fmla="*/ 1975104 h 5544058"/>
              <a:gd name="connsiteX11" fmla="*/ 11830759 w 15600376"/>
              <a:gd name="connsiteY11" fmla="*/ 0 h 5544058"/>
              <a:gd name="connsiteX12" fmla="*/ 13909326 w 15600376"/>
              <a:gd name="connsiteY12" fmla="*/ 2543951 h 5544058"/>
              <a:gd name="connsiteX13" fmla="*/ 13227962 w 15600376"/>
              <a:gd name="connsiteY13" fmla="*/ 3928262 h 5544058"/>
              <a:gd name="connsiteX14" fmla="*/ 13708007 w 15600376"/>
              <a:gd name="connsiteY14" fmla="*/ 5544059 h 5544058"/>
              <a:gd name="connsiteX15" fmla="*/ 15600376 w 15600376"/>
              <a:gd name="connsiteY15" fmla="*/ 5541537 h 554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600376" h="5544058">
                <a:moveTo>
                  <a:pt x="0" y="5531179"/>
                </a:moveTo>
                <a:lnTo>
                  <a:pt x="11505861" y="5540112"/>
                </a:lnTo>
                <a:cubicBezTo>
                  <a:pt x="11441871" y="5232873"/>
                  <a:pt x="11357709" y="4564685"/>
                  <a:pt x="11135815" y="4337913"/>
                </a:cubicBezTo>
                <a:cubicBezTo>
                  <a:pt x="11038279" y="4218431"/>
                  <a:pt x="10333581" y="4625644"/>
                  <a:pt x="10031219" y="4411066"/>
                </a:cubicBezTo>
                <a:cubicBezTo>
                  <a:pt x="9709350" y="4162349"/>
                  <a:pt x="9965383" y="3833165"/>
                  <a:pt x="9892231" y="3745382"/>
                </a:cubicBezTo>
                <a:cubicBezTo>
                  <a:pt x="9833709" y="3696614"/>
                  <a:pt x="9730609" y="3646108"/>
                  <a:pt x="9716666" y="3599078"/>
                </a:cubicBezTo>
                <a:cubicBezTo>
                  <a:pt x="9697521" y="3557625"/>
                  <a:pt x="9723643" y="3507120"/>
                  <a:pt x="9754292" y="3470193"/>
                </a:cubicBezTo>
                <a:lnTo>
                  <a:pt x="9653618" y="3362205"/>
                </a:lnTo>
                <a:cubicBezTo>
                  <a:pt x="9611152" y="3284755"/>
                  <a:pt x="9727119" y="3157511"/>
                  <a:pt x="9757080" y="3057428"/>
                </a:cubicBezTo>
                <a:cubicBezTo>
                  <a:pt x="9609955" y="2977878"/>
                  <a:pt x="9372296" y="2939068"/>
                  <a:pt x="9315706" y="2818778"/>
                </a:cubicBezTo>
                <a:cubicBezTo>
                  <a:pt x="9267263" y="2691462"/>
                  <a:pt x="9798244" y="2374024"/>
                  <a:pt x="9862970" y="1975104"/>
                </a:cubicBezTo>
                <a:cubicBezTo>
                  <a:pt x="9812729" y="266534"/>
                  <a:pt x="11229150" y="11046"/>
                  <a:pt x="11830759" y="0"/>
                </a:cubicBezTo>
                <a:cubicBezTo>
                  <a:pt x="12813325" y="-24"/>
                  <a:pt x="14393422" y="647274"/>
                  <a:pt x="13909326" y="2543951"/>
                </a:cubicBezTo>
                <a:cubicBezTo>
                  <a:pt x="13722946" y="3037075"/>
                  <a:pt x="13158606" y="3622783"/>
                  <a:pt x="13227962" y="3928262"/>
                </a:cubicBezTo>
                <a:cubicBezTo>
                  <a:pt x="13299038" y="4327448"/>
                  <a:pt x="13600717" y="5185614"/>
                  <a:pt x="13708007" y="5544059"/>
                </a:cubicBezTo>
                <a:lnTo>
                  <a:pt x="15600376" y="5541537"/>
                </a:lnTo>
              </a:path>
            </a:pathLst>
          </a:custGeom>
          <a:solidFill>
            <a:schemeClr val="accent1">
              <a:lumMod val="90000"/>
            </a:schemeClr>
          </a:solidFill>
          <a:ln w="38100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</p:spTree>
    <p:extLst>
      <p:ext uri="{BB962C8B-B14F-4D97-AF65-F5344CB8AC3E}">
        <p14:creationId xmlns:p14="http://schemas.microsoft.com/office/powerpoint/2010/main" val="2865793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5424" y="840114"/>
            <a:ext cx="8549415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id-ID" sz="3200" b="1" dirty="0"/>
              <a:t>Bagaimana konsep kerja </a:t>
            </a:r>
            <a:r>
              <a:rPr lang="en-US" sz="3200" b="1" i="1" dirty="0"/>
              <a:t>proxy server</a:t>
            </a:r>
            <a:r>
              <a:rPr lang="en-US" sz="3200" b="1" dirty="0"/>
              <a:t>?</a:t>
            </a:r>
            <a:endParaRPr lang="en-US" altLang="ko-KR" sz="2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BC23DCB-F1EB-4EDA-8149-B6E230584E10}"/>
              </a:ext>
            </a:extLst>
          </p:cNvPr>
          <p:cNvSpPr txBox="1"/>
          <p:nvPr/>
        </p:nvSpPr>
        <p:spPr>
          <a:xfrm>
            <a:off x="435424" y="2036903"/>
            <a:ext cx="79898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Proxy server</a:t>
            </a:r>
            <a:r>
              <a:rPr lang="en-US" sz="2400" dirty="0"/>
              <a:t> </a:t>
            </a:r>
            <a:r>
              <a:rPr lang="en-US" sz="2400" dirty="0" err="1"/>
              <a:t>memiliki</a:t>
            </a:r>
            <a:r>
              <a:rPr lang="en-US" sz="2400" dirty="0"/>
              <a:t> </a:t>
            </a:r>
            <a:r>
              <a:rPr lang="en-US" sz="2400" dirty="0" err="1"/>
              <a:t>konsep</a:t>
            </a:r>
            <a:r>
              <a:rPr lang="en-US" sz="2400" dirty="0"/>
              <a:t> dan </a:t>
            </a:r>
            <a:r>
              <a:rPr lang="en-US" sz="2400" dirty="0" err="1"/>
              <a:t>mekanisme</a:t>
            </a:r>
            <a:r>
              <a:rPr lang="en-US" sz="2400" dirty="0"/>
              <a:t> </a:t>
            </a:r>
            <a:r>
              <a:rPr lang="en-US" sz="2400" dirty="0" err="1"/>
              <a:t>kerja</a:t>
            </a:r>
            <a:r>
              <a:rPr lang="en-US" sz="2400" dirty="0"/>
              <a:t> yang </a:t>
            </a:r>
            <a:r>
              <a:rPr lang="en-US" sz="2400" dirty="0" err="1"/>
              <a:t>sama</a:t>
            </a:r>
            <a:r>
              <a:rPr lang="en-US" sz="2400" dirty="0"/>
              <a:t> </a:t>
            </a:r>
            <a:r>
              <a:rPr lang="id-ID" sz="2400" dirty="0"/>
              <a:t>seperti </a:t>
            </a:r>
            <a:r>
              <a:rPr lang="en-US" sz="2400" i="1" dirty="0"/>
              <a:t>cache server</a:t>
            </a:r>
            <a:r>
              <a:rPr lang="en-US" sz="2400" dirty="0"/>
              <a:t>, </a:t>
            </a:r>
            <a:r>
              <a:rPr lang="en-US" sz="2400" dirty="0" err="1"/>
              <a:t>tetapi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konteks</a:t>
            </a:r>
            <a:r>
              <a:rPr lang="en-US" sz="2400" dirty="0"/>
              <a:t> yang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 smtClean="0"/>
              <a:t>luas</a:t>
            </a:r>
            <a:r>
              <a:rPr lang="en-US" sz="2400" dirty="0" smtClean="0"/>
              <a:t>.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/>
              <a:t>dasarnya</a:t>
            </a:r>
            <a:r>
              <a:rPr lang="en-US" sz="2400" dirty="0"/>
              <a:t>, </a:t>
            </a:r>
            <a:r>
              <a:rPr lang="en-US" sz="2400" i="1" dirty="0"/>
              <a:t>proxy server</a:t>
            </a:r>
            <a:r>
              <a:rPr lang="en-US" sz="2400" dirty="0"/>
              <a:t> </a:t>
            </a:r>
            <a:r>
              <a:rPr lang="id-ID" sz="2400" dirty="0"/>
              <a:t>berperan sebagai</a:t>
            </a:r>
            <a:r>
              <a:rPr lang="en-US" sz="2400" dirty="0"/>
              <a:t> </a:t>
            </a:r>
            <a:r>
              <a:rPr lang="en-US" sz="2400" dirty="0" err="1"/>
              <a:t>perantara</a:t>
            </a:r>
            <a:r>
              <a:rPr lang="en-US" sz="2400" dirty="0"/>
              <a:t> </a:t>
            </a:r>
            <a:r>
              <a:rPr lang="en-US" sz="2400" dirty="0" err="1"/>
              <a:t>antara</a:t>
            </a:r>
            <a:r>
              <a:rPr lang="en-US" sz="2400" dirty="0"/>
              <a:t> </a:t>
            </a:r>
            <a:r>
              <a:rPr lang="en-US" sz="2400" dirty="0" err="1"/>
              <a:t>klien</a:t>
            </a:r>
            <a:r>
              <a:rPr lang="en-US" sz="2400" dirty="0"/>
              <a:t> dan </a:t>
            </a:r>
            <a:r>
              <a:rPr lang="en-US" sz="2400" i="1" dirty="0"/>
              <a:t>server</a:t>
            </a:r>
            <a:r>
              <a:rPr lang="en-US" sz="2400" dirty="0"/>
              <a:t> </a:t>
            </a:r>
            <a:r>
              <a:rPr lang="en-US" sz="2400" dirty="0" err="1"/>
              <a:t>jaringan</a:t>
            </a:r>
            <a:r>
              <a:rPr lang="en-US" sz="2400" dirty="0"/>
              <a:t> </a:t>
            </a:r>
            <a:r>
              <a:rPr lang="en-US" sz="2400" dirty="0" err="1"/>
              <a:t>luar</a:t>
            </a:r>
            <a:r>
              <a:rPr lang="en-US" sz="2400" dirty="0"/>
              <a:t>.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i="1" dirty="0"/>
              <a:t>request</a:t>
            </a:r>
            <a:r>
              <a:rPr lang="en-US" sz="2400" dirty="0"/>
              <a:t> </a:t>
            </a:r>
            <a:r>
              <a:rPr lang="en-US" sz="2400" dirty="0" err="1"/>
              <a:t>komputer</a:t>
            </a:r>
            <a:r>
              <a:rPr lang="en-US" sz="2400" dirty="0"/>
              <a:t> </a:t>
            </a:r>
            <a:r>
              <a:rPr lang="en-US" sz="2400" dirty="0" err="1"/>
              <a:t>klien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diperiksa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i="1" dirty="0"/>
              <a:t>proxy</a:t>
            </a:r>
            <a:r>
              <a:rPr lang="en-US" sz="2400" dirty="0"/>
              <a:t> </a:t>
            </a:r>
            <a:r>
              <a:rPr lang="en-US" sz="2400" dirty="0" err="1"/>
              <a:t>melalui</a:t>
            </a:r>
            <a:r>
              <a:rPr lang="en-US" sz="2400" dirty="0"/>
              <a:t> </a:t>
            </a:r>
            <a:r>
              <a:rPr lang="en-US" sz="2400" i="1" dirty="0"/>
              <a:t>port</a:t>
            </a:r>
            <a:r>
              <a:rPr lang="en-US" sz="2400" dirty="0"/>
              <a:t> </a:t>
            </a:r>
            <a:r>
              <a:rPr lang="en-US" sz="2400" dirty="0" err="1"/>
              <a:t>tertentu</a:t>
            </a:r>
            <a:r>
              <a:rPr lang="en-US" sz="2400" dirty="0"/>
              <a:t> yang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i="1" dirty="0"/>
              <a:t>default</a:t>
            </a:r>
            <a:r>
              <a:rPr lang="en-US" sz="2400" dirty="0"/>
              <a:t> </a:t>
            </a:r>
            <a:r>
              <a:rPr lang="en-US" sz="2400" dirty="0" err="1"/>
              <a:t>melalui</a:t>
            </a:r>
            <a:r>
              <a:rPr lang="en-US" sz="2400" dirty="0"/>
              <a:t> </a:t>
            </a:r>
            <a:r>
              <a:rPr lang="en-US" sz="2400" i="1" dirty="0"/>
              <a:t>port</a:t>
            </a:r>
            <a:r>
              <a:rPr lang="en-US" sz="2400" dirty="0"/>
              <a:t> </a:t>
            </a:r>
            <a:r>
              <a:rPr lang="en-US" sz="2400" dirty="0" smtClean="0"/>
              <a:t>3128.</a:t>
            </a:r>
            <a:endParaRPr lang="id-ID" sz="2400" dirty="0"/>
          </a:p>
        </p:txBody>
      </p:sp>
      <p:grpSp>
        <p:nvGrpSpPr>
          <p:cNvPr id="4" name="그룹 5">
            <a:extLst>
              <a:ext uri="{FF2B5EF4-FFF2-40B4-BE49-F238E27FC236}">
                <a16:creationId xmlns:a16="http://schemas.microsoft.com/office/drawing/2014/main" xmlns="" id="{060BE602-1956-4ED4-9973-A1339BB3C27C}"/>
              </a:ext>
            </a:extLst>
          </p:cNvPr>
          <p:cNvGrpSpPr/>
          <p:nvPr/>
        </p:nvGrpSpPr>
        <p:grpSpPr>
          <a:xfrm>
            <a:off x="8425282" y="919968"/>
            <a:ext cx="3121577" cy="5410638"/>
            <a:chOff x="3539504" y="1812927"/>
            <a:chExt cx="2156062" cy="4206297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695531C7-D3EC-4944-9A2C-7B37C5CB7B1D}"/>
                </a:ext>
              </a:extLst>
            </p:cNvPr>
            <p:cNvGrpSpPr/>
            <p:nvPr/>
          </p:nvGrpSpPr>
          <p:grpSpPr>
            <a:xfrm>
              <a:off x="4080222" y="5227134"/>
              <a:ext cx="1074452" cy="792090"/>
              <a:chOff x="3773268" y="4911608"/>
              <a:chExt cx="922956" cy="1004233"/>
            </a:xfrm>
          </p:grpSpPr>
          <p:sp>
            <p:nvSpPr>
              <p:cNvPr id="21" name="Trapezoid 20">
                <a:extLst>
                  <a:ext uri="{FF2B5EF4-FFF2-40B4-BE49-F238E27FC236}">
                    <a16:creationId xmlns:a16="http://schemas.microsoft.com/office/drawing/2014/main" xmlns="" id="{80C42998-5F84-4C0C-A1C8-53E60CC163B1}"/>
                  </a:ext>
                </a:extLst>
              </p:cNvPr>
              <p:cNvSpPr/>
              <p:nvPr/>
            </p:nvSpPr>
            <p:spPr>
              <a:xfrm rot="10800000">
                <a:off x="3773268" y="4911608"/>
                <a:ext cx="922956" cy="1004233"/>
              </a:xfrm>
              <a:prstGeom prst="trapezoid">
                <a:avLst>
                  <a:gd name="adj" fmla="val 78876"/>
                </a:avLst>
              </a:prstGeom>
              <a:solidFill>
                <a:srgbClr val="F5B317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" name="Isosceles Triangle 21">
                <a:extLst>
                  <a:ext uri="{FF2B5EF4-FFF2-40B4-BE49-F238E27FC236}">
                    <a16:creationId xmlns:a16="http://schemas.microsoft.com/office/drawing/2014/main" xmlns="" id="{19A6780D-657E-4917-897E-6EED2526FA3C}"/>
                  </a:ext>
                </a:extLst>
              </p:cNvPr>
              <p:cNvSpPr/>
              <p:nvPr/>
            </p:nvSpPr>
            <p:spPr>
              <a:xfrm rot="10800000" flipH="1">
                <a:off x="4132972" y="5714655"/>
                <a:ext cx="213694" cy="184219"/>
              </a:xfrm>
              <a:prstGeom prst="triangle">
                <a:avLst/>
              </a:prstGeom>
              <a:solidFill>
                <a:srgbClr val="5768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1E530D51-C0B5-420E-938E-6CE0A6C7210A}"/>
                </a:ext>
              </a:extLst>
            </p:cNvPr>
            <p:cNvGrpSpPr/>
            <p:nvPr/>
          </p:nvGrpSpPr>
          <p:grpSpPr>
            <a:xfrm>
              <a:off x="3539504" y="4043430"/>
              <a:ext cx="757285" cy="1249932"/>
              <a:chOff x="3319643" y="3717032"/>
              <a:chExt cx="641101" cy="1058168"/>
            </a:xfrm>
          </p:grpSpPr>
          <p:sp>
            <p:nvSpPr>
              <p:cNvPr id="19" name="Round Same Side Corner Rectangle 3">
                <a:extLst>
                  <a:ext uri="{FF2B5EF4-FFF2-40B4-BE49-F238E27FC236}">
                    <a16:creationId xmlns:a16="http://schemas.microsoft.com/office/drawing/2014/main" xmlns="" id="{614BBC35-6498-42FB-87A6-9770537E6B94}"/>
                  </a:ext>
                </a:extLst>
              </p:cNvPr>
              <p:cNvSpPr/>
              <p:nvPr/>
            </p:nvSpPr>
            <p:spPr>
              <a:xfrm rot="10800000">
                <a:off x="3777403" y="4005064"/>
                <a:ext cx="183341" cy="77013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351D44A7-C3DB-455F-B64A-BF41E7B0D6FA}"/>
                  </a:ext>
                </a:extLst>
              </p:cNvPr>
              <p:cNvSpPr/>
              <p:nvPr/>
            </p:nvSpPr>
            <p:spPr>
              <a:xfrm>
                <a:off x="3319643" y="3717032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 w="152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44E29F69-9E79-46AC-8C8D-13E2E8C945E0}"/>
                </a:ext>
              </a:extLst>
            </p:cNvPr>
            <p:cNvGrpSpPr/>
            <p:nvPr/>
          </p:nvGrpSpPr>
          <p:grpSpPr>
            <a:xfrm>
              <a:off x="3753192" y="2929372"/>
              <a:ext cx="756214" cy="2363990"/>
              <a:chOff x="3503484" y="2773890"/>
              <a:chExt cx="640195" cy="2001310"/>
            </a:xfrm>
          </p:grpSpPr>
          <p:sp>
            <p:nvSpPr>
              <p:cNvPr id="17" name="Round Same Side Corner Rectangle 8">
                <a:extLst>
                  <a:ext uri="{FF2B5EF4-FFF2-40B4-BE49-F238E27FC236}">
                    <a16:creationId xmlns:a16="http://schemas.microsoft.com/office/drawing/2014/main" xmlns="" id="{1E521BAF-1B0A-4F24-BF92-58C1F6F0CB9B}"/>
                  </a:ext>
                </a:extLst>
              </p:cNvPr>
              <p:cNvSpPr/>
              <p:nvPr/>
            </p:nvSpPr>
            <p:spPr>
              <a:xfrm rot="10800000">
                <a:off x="3960338" y="3061922"/>
                <a:ext cx="183341" cy="171327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xmlns="" id="{04B4C04B-A867-4477-83B9-723B4600D529}"/>
                  </a:ext>
                </a:extLst>
              </p:cNvPr>
              <p:cNvSpPr/>
              <p:nvPr/>
            </p:nvSpPr>
            <p:spPr>
              <a:xfrm>
                <a:off x="3503484" y="2773890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 w="152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BE4B74F1-96A4-4402-B464-54EF20957E49}"/>
                </a:ext>
              </a:extLst>
            </p:cNvPr>
            <p:cNvGrpSpPr/>
            <p:nvPr/>
          </p:nvGrpSpPr>
          <p:grpSpPr>
            <a:xfrm>
              <a:off x="3964995" y="1812927"/>
              <a:ext cx="758121" cy="3478053"/>
              <a:chOff x="3684808" y="1830748"/>
              <a:chExt cx="641809" cy="2944452"/>
            </a:xfrm>
          </p:grpSpPr>
          <p:sp>
            <p:nvSpPr>
              <p:cNvPr id="15" name="Round Same Side Corner Rectangle 9">
                <a:extLst>
                  <a:ext uri="{FF2B5EF4-FFF2-40B4-BE49-F238E27FC236}">
                    <a16:creationId xmlns:a16="http://schemas.microsoft.com/office/drawing/2014/main" xmlns="" id="{4BE916C7-2D5F-42B1-9D29-A772A2694EA1}"/>
                  </a:ext>
                </a:extLst>
              </p:cNvPr>
              <p:cNvSpPr/>
              <p:nvPr/>
            </p:nvSpPr>
            <p:spPr>
              <a:xfrm rot="10800000">
                <a:off x="4143276" y="2118780"/>
                <a:ext cx="183341" cy="265642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xmlns="" id="{88176EFC-AB60-480E-AC51-EDCD03B95432}"/>
                  </a:ext>
                </a:extLst>
              </p:cNvPr>
              <p:cNvSpPr/>
              <p:nvPr/>
            </p:nvSpPr>
            <p:spPr>
              <a:xfrm>
                <a:off x="3684808" y="1830748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 w="152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B2833503-65A6-4608-87F3-EDA5DA57ED04}"/>
                </a:ext>
              </a:extLst>
            </p:cNvPr>
            <p:cNvGrpSpPr/>
            <p:nvPr/>
          </p:nvGrpSpPr>
          <p:grpSpPr>
            <a:xfrm>
              <a:off x="4722442" y="2372338"/>
              <a:ext cx="754721" cy="2921023"/>
              <a:chOff x="4326213" y="2302319"/>
              <a:chExt cx="638931" cy="2472881"/>
            </a:xfrm>
          </p:grpSpPr>
          <p:sp>
            <p:nvSpPr>
              <p:cNvPr id="13" name="Round Same Side Corner Rectangle 10">
                <a:extLst>
                  <a:ext uri="{FF2B5EF4-FFF2-40B4-BE49-F238E27FC236}">
                    <a16:creationId xmlns:a16="http://schemas.microsoft.com/office/drawing/2014/main" xmlns="" id="{26D97A9A-A677-4014-8D58-EF154345C557}"/>
                  </a:ext>
                </a:extLst>
              </p:cNvPr>
              <p:cNvSpPr/>
              <p:nvPr/>
            </p:nvSpPr>
            <p:spPr>
              <a:xfrm rot="10800000">
                <a:off x="4326213" y="2590351"/>
                <a:ext cx="183341" cy="218484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xmlns="" id="{A5D35960-58C3-44EE-AD1F-BDFFCA5A79AE}"/>
                  </a:ext>
                </a:extLst>
              </p:cNvPr>
              <p:cNvSpPr/>
              <p:nvPr/>
            </p:nvSpPr>
            <p:spPr>
              <a:xfrm>
                <a:off x="4389080" y="2302319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 w="152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3A1996C1-867D-4F54-BDA1-05BD5B3B967C}"/>
                </a:ext>
              </a:extLst>
            </p:cNvPr>
            <p:cNvGrpSpPr/>
            <p:nvPr/>
          </p:nvGrpSpPr>
          <p:grpSpPr>
            <a:xfrm>
              <a:off x="4938107" y="3486400"/>
              <a:ext cx="757459" cy="1806962"/>
              <a:chOff x="4509151" y="3245461"/>
              <a:chExt cx="641249" cy="1529739"/>
            </a:xfrm>
          </p:grpSpPr>
          <p:sp>
            <p:nvSpPr>
              <p:cNvPr id="11" name="Round Same Side Corner Rectangle 11">
                <a:extLst>
                  <a:ext uri="{FF2B5EF4-FFF2-40B4-BE49-F238E27FC236}">
                    <a16:creationId xmlns:a16="http://schemas.microsoft.com/office/drawing/2014/main" xmlns="" id="{F63919C1-49EF-4C04-A23B-17F88B10B111}"/>
                  </a:ext>
                </a:extLst>
              </p:cNvPr>
              <p:cNvSpPr/>
              <p:nvPr/>
            </p:nvSpPr>
            <p:spPr>
              <a:xfrm rot="10800000">
                <a:off x="4509151" y="3533493"/>
                <a:ext cx="183341" cy="124170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xmlns="" id="{F62A9998-88E2-485F-BC68-9C12ED16FD74}"/>
                  </a:ext>
                </a:extLst>
              </p:cNvPr>
              <p:cNvSpPr/>
              <p:nvPr/>
            </p:nvSpPr>
            <p:spPr>
              <a:xfrm>
                <a:off x="4574336" y="3245461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 w="152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grpSp>
        <p:nvGrpSpPr>
          <p:cNvPr id="23" name="그룹 6">
            <a:extLst>
              <a:ext uri="{FF2B5EF4-FFF2-40B4-BE49-F238E27FC236}">
                <a16:creationId xmlns="" xmlns:a16="http://schemas.microsoft.com/office/drawing/2014/main" id="{D9488DA2-D0A7-4BF7-830A-B58DB9240CDE}"/>
              </a:ext>
            </a:extLst>
          </p:cNvPr>
          <p:cNvGrpSpPr/>
          <p:nvPr/>
        </p:nvGrpSpPr>
        <p:grpSpPr>
          <a:xfrm>
            <a:off x="2154982" y="4845743"/>
            <a:ext cx="1366965" cy="1484864"/>
            <a:chOff x="1610121" y="3918427"/>
            <a:chExt cx="1366965" cy="1879687"/>
          </a:xfrm>
        </p:grpSpPr>
        <p:sp>
          <p:nvSpPr>
            <p:cNvPr id="24" name="Rectangle 39">
              <a:extLst>
                <a:ext uri="{FF2B5EF4-FFF2-40B4-BE49-F238E27FC236}">
                  <a16:creationId xmlns="" xmlns:a16="http://schemas.microsoft.com/office/drawing/2014/main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5" name="Rectangle 112">
              <a:extLst>
                <a:ext uri="{FF2B5EF4-FFF2-40B4-BE49-F238E27FC236}">
                  <a16:creationId xmlns="" xmlns:a16="http://schemas.microsoft.com/office/drawing/2014/main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6" name="Rectangle 98">
              <a:extLst>
                <a:ext uri="{FF2B5EF4-FFF2-40B4-BE49-F238E27FC236}">
                  <a16:creationId xmlns="" xmlns:a16="http://schemas.microsoft.com/office/drawing/2014/main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7" name="Rectangle 97">
              <a:extLst>
                <a:ext uri="{FF2B5EF4-FFF2-40B4-BE49-F238E27FC236}">
                  <a16:creationId xmlns="" xmlns:a16="http://schemas.microsoft.com/office/drawing/2014/main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8" name="Rectangle 26">
              <a:extLst>
                <a:ext uri="{FF2B5EF4-FFF2-40B4-BE49-F238E27FC236}">
                  <a16:creationId xmlns="" xmlns:a16="http://schemas.microsoft.com/office/drawing/2014/main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9" name="그룹 6">
            <a:extLst>
              <a:ext uri="{FF2B5EF4-FFF2-40B4-BE49-F238E27FC236}">
                <a16:creationId xmlns="" xmlns:a16="http://schemas.microsoft.com/office/drawing/2014/main" id="{D9488DA2-D0A7-4BF7-830A-B58DB9240CDE}"/>
              </a:ext>
            </a:extLst>
          </p:cNvPr>
          <p:cNvGrpSpPr/>
          <p:nvPr/>
        </p:nvGrpSpPr>
        <p:grpSpPr>
          <a:xfrm>
            <a:off x="3652791" y="5097524"/>
            <a:ext cx="1221739" cy="1227721"/>
            <a:chOff x="1610121" y="3918427"/>
            <a:chExt cx="1366965" cy="1879687"/>
          </a:xfrm>
        </p:grpSpPr>
        <p:sp>
          <p:nvSpPr>
            <p:cNvPr id="30" name="Rectangle 39">
              <a:extLst>
                <a:ext uri="{FF2B5EF4-FFF2-40B4-BE49-F238E27FC236}">
                  <a16:creationId xmlns="" xmlns:a16="http://schemas.microsoft.com/office/drawing/2014/main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1" name="Rectangle 112">
              <a:extLst>
                <a:ext uri="{FF2B5EF4-FFF2-40B4-BE49-F238E27FC236}">
                  <a16:creationId xmlns="" xmlns:a16="http://schemas.microsoft.com/office/drawing/2014/main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2" name="Rectangle 98">
              <a:extLst>
                <a:ext uri="{FF2B5EF4-FFF2-40B4-BE49-F238E27FC236}">
                  <a16:creationId xmlns="" xmlns:a16="http://schemas.microsoft.com/office/drawing/2014/main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3" name="Rectangle 97">
              <a:extLst>
                <a:ext uri="{FF2B5EF4-FFF2-40B4-BE49-F238E27FC236}">
                  <a16:creationId xmlns="" xmlns:a16="http://schemas.microsoft.com/office/drawing/2014/main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4" name="Rectangle 26">
              <a:extLst>
                <a:ext uri="{FF2B5EF4-FFF2-40B4-BE49-F238E27FC236}">
                  <a16:creationId xmlns="" xmlns:a16="http://schemas.microsoft.com/office/drawing/2014/main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35" name="그룹 6">
            <a:extLst>
              <a:ext uri="{FF2B5EF4-FFF2-40B4-BE49-F238E27FC236}">
                <a16:creationId xmlns="" xmlns:a16="http://schemas.microsoft.com/office/drawing/2014/main" id="{D9488DA2-D0A7-4BF7-830A-B58DB9240CDE}"/>
              </a:ext>
            </a:extLst>
          </p:cNvPr>
          <p:cNvGrpSpPr/>
          <p:nvPr/>
        </p:nvGrpSpPr>
        <p:grpSpPr>
          <a:xfrm>
            <a:off x="5023423" y="4834740"/>
            <a:ext cx="1366965" cy="1484864"/>
            <a:chOff x="1610121" y="3918427"/>
            <a:chExt cx="1366965" cy="1879687"/>
          </a:xfrm>
        </p:grpSpPr>
        <p:sp>
          <p:nvSpPr>
            <p:cNvPr id="36" name="Rectangle 39">
              <a:extLst>
                <a:ext uri="{FF2B5EF4-FFF2-40B4-BE49-F238E27FC236}">
                  <a16:creationId xmlns="" xmlns:a16="http://schemas.microsoft.com/office/drawing/2014/main" id="{B4FB497D-FCEE-42ED-BBA6-E96C2D931D9F}"/>
                </a:ext>
              </a:extLst>
            </p:cNvPr>
            <p:cNvSpPr/>
            <p:nvPr/>
          </p:nvSpPr>
          <p:spPr>
            <a:xfrm rot="5400000" flipV="1">
              <a:off x="2028967" y="4849995"/>
              <a:ext cx="1687478" cy="208760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42528" y="261481"/>
                  </a:moveTo>
                  <a:lnTo>
                    <a:pt x="4942528" y="389369"/>
                  </a:lnTo>
                  <a:lnTo>
                    <a:pt x="5081536" y="389369"/>
                  </a:lnTo>
                  <a:lnTo>
                    <a:pt x="5081536" y="261481"/>
                  </a:lnTo>
                  <a:close/>
                  <a:moveTo>
                    <a:pt x="4692028" y="261481"/>
                  </a:moveTo>
                  <a:lnTo>
                    <a:pt x="4692028" y="389369"/>
                  </a:lnTo>
                  <a:lnTo>
                    <a:pt x="4831036" y="389369"/>
                  </a:lnTo>
                  <a:lnTo>
                    <a:pt x="4831036" y="261481"/>
                  </a:lnTo>
                  <a:close/>
                  <a:moveTo>
                    <a:pt x="4441519" y="261481"/>
                  </a:moveTo>
                  <a:lnTo>
                    <a:pt x="4441519" y="389369"/>
                  </a:lnTo>
                  <a:lnTo>
                    <a:pt x="4580527" y="389369"/>
                  </a:lnTo>
                  <a:lnTo>
                    <a:pt x="4580527" y="261481"/>
                  </a:lnTo>
                  <a:close/>
                  <a:moveTo>
                    <a:pt x="4191008" y="261481"/>
                  </a:moveTo>
                  <a:lnTo>
                    <a:pt x="4191008" y="389369"/>
                  </a:lnTo>
                  <a:lnTo>
                    <a:pt x="4330016" y="389369"/>
                  </a:lnTo>
                  <a:lnTo>
                    <a:pt x="4330016" y="261481"/>
                  </a:lnTo>
                  <a:close/>
                  <a:moveTo>
                    <a:pt x="0" y="0"/>
                  </a:moveTo>
                  <a:lnTo>
                    <a:pt x="570675" y="0"/>
                  </a:lnTo>
                  <a:lnTo>
                    <a:pt x="570675" y="658575"/>
                  </a:lnTo>
                  <a:lnTo>
                    <a:pt x="654080" y="658575"/>
                  </a:lnTo>
                  <a:lnTo>
                    <a:pt x="654080" y="0"/>
                  </a:lnTo>
                  <a:lnTo>
                    <a:pt x="784765" y="0"/>
                  </a:lnTo>
                  <a:lnTo>
                    <a:pt x="784765" y="658575"/>
                  </a:lnTo>
                  <a:lnTo>
                    <a:pt x="868170" y="658575"/>
                  </a:lnTo>
                  <a:lnTo>
                    <a:pt x="868170" y="0"/>
                  </a:lnTo>
                  <a:lnTo>
                    <a:pt x="998854" y="0"/>
                  </a:lnTo>
                  <a:lnTo>
                    <a:pt x="998854" y="658575"/>
                  </a:lnTo>
                  <a:lnTo>
                    <a:pt x="1082259" y="658575"/>
                  </a:lnTo>
                  <a:lnTo>
                    <a:pt x="1082259" y="0"/>
                  </a:lnTo>
                  <a:lnTo>
                    <a:pt x="5393520" y="0"/>
                  </a:lnTo>
                  <a:lnTo>
                    <a:pt x="5393520" y="667240"/>
                  </a:lnTo>
                  <a:lnTo>
                    <a:pt x="0" y="66724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7" name="Rectangle 112">
              <a:extLst>
                <a:ext uri="{FF2B5EF4-FFF2-40B4-BE49-F238E27FC236}">
                  <a16:creationId xmlns="" xmlns:a16="http://schemas.microsoft.com/office/drawing/2014/main" id="{7006B621-E55B-4C86-A1E2-5C5FAF888212}"/>
                </a:ext>
              </a:extLst>
            </p:cNvPr>
            <p:cNvSpPr/>
            <p:nvPr/>
          </p:nvSpPr>
          <p:spPr>
            <a:xfrm rot="5400000" flipH="1">
              <a:off x="1636317" y="4742001"/>
              <a:ext cx="1879687" cy="232539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615033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615033" y="667240"/>
                  </a:lnTo>
                  <a:close/>
                  <a:moveTo>
                    <a:pt x="829123" y="0"/>
                  </a:moveTo>
                  <a:lnTo>
                    <a:pt x="698438" y="0"/>
                  </a:lnTo>
                  <a:lnTo>
                    <a:pt x="698438" y="667240"/>
                  </a:lnTo>
                  <a:lnTo>
                    <a:pt x="829123" y="667240"/>
                  </a:lnTo>
                  <a:close/>
                  <a:moveTo>
                    <a:pt x="4597121" y="0"/>
                  </a:moveTo>
                  <a:lnTo>
                    <a:pt x="912528" y="0"/>
                  </a:lnTo>
                  <a:lnTo>
                    <a:pt x="912528" y="667240"/>
                  </a:lnTo>
                  <a:lnTo>
                    <a:pt x="4597121" y="667240"/>
                  </a:lnTo>
                  <a:close/>
                  <a:moveTo>
                    <a:pt x="4811211" y="0"/>
                  </a:moveTo>
                  <a:lnTo>
                    <a:pt x="4680526" y="0"/>
                  </a:lnTo>
                  <a:lnTo>
                    <a:pt x="4680526" y="667240"/>
                  </a:lnTo>
                  <a:lnTo>
                    <a:pt x="4811211" y="667240"/>
                  </a:lnTo>
                  <a:close/>
                  <a:moveTo>
                    <a:pt x="5393520" y="0"/>
                  </a:moveTo>
                  <a:lnTo>
                    <a:pt x="4894616" y="0"/>
                  </a:lnTo>
                  <a:lnTo>
                    <a:pt x="4894616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8" name="Rectangle 98">
              <a:extLst>
                <a:ext uri="{FF2B5EF4-FFF2-40B4-BE49-F238E27FC236}">
                  <a16:creationId xmlns="" xmlns:a16="http://schemas.microsoft.com/office/drawing/2014/main" id="{AC644930-BC84-4AC3-9975-9434B46FA270}"/>
                </a:ext>
              </a:extLst>
            </p:cNvPr>
            <p:cNvSpPr/>
            <p:nvPr/>
          </p:nvSpPr>
          <p:spPr>
            <a:xfrm rot="5400000" flipH="1">
              <a:off x="1381192" y="4795310"/>
              <a:ext cx="1784806" cy="220801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577339" y="222921"/>
                  </a:moveTo>
                  <a:lnTo>
                    <a:pt x="4577339" y="451264"/>
                  </a:lnTo>
                  <a:lnTo>
                    <a:pt x="4329141" y="451264"/>
                  </a:lnTo>
                  <a:lnTo>
                    <a:pt x="4329141" y="222921"/>
                  </a:lnTo>
                  <a:close/>
                  <a:moveTo>
                    <a:pt x="5021455" y="222921"/>
                  </a:moveTo>
                  <a:lnTo>
                    <a:pt x="5021455" y="451264"/>
                  </a:lnTo>
                  <a:lnTo>
                    <a:pt x="4773257" y="451264"/>
                  </a:lnTo>
                  <a:lnTo>
                    <a:pt x="4773257" y="222921"/>
                  </a:lnTo>
                  <a:close/>
                  <a:moveTo>
                    <a:pt x="5393520" y="0"/>
                  </a:moveTo>
                  <a:lnTo>
                    <a:pt x="538365" y="0"/>
                  </a:lnTo>
                  <a:lnTo>
                    <a:pt x="538365" y="667239"/>
                  </a:lnTo>
                  <a:lnTo>
                    <a:pt x="300065" y="667239"/>
                  </a:lnTo>
                  <a:lnTo>
                    <a:pt x="300065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9" name="Rectangle 97">
              <a:extLst>
                <a:ext uri="{FF2B5EF4-FFF2-40B4-BE49-F238E27FC236}">
                  <a16:creationId xmlns="" xmlns:a16="http://schemas.microsoft.com/office/drawing/2014/main" id="{B35821B4-7B5D-4B1F-9B28-B758384102CE}"/>
                </a:ext>
              </a:extLst>
            </p:cNvPr>
            <p:cNvSpPr/>
            <p:nvPr/>
          </p:nvSpPr>
          <p:spPr>
            <a:xfrm rot="5400000" flipH="1">
              <a:off x="1239249" y="4950065"/>
              <a:ext cx="1509371" cy="186726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3749325" y="214783"/>
                  </a:moveTo>
                  <a:lnTo>
                    <a:pt x="3749325" y="452458"/>
                  </a:lnTo>
                  <a:lnTo>
                    <a:pt x="3604159" y="452458"/>
                  </a:lnTo>
                  <a:lnTo>
                    <a:pt x="3604159" y="214783"/>
                  </a:lnTo>
                  <a:close/>
                  <a:moveTo>
                    <a:pt x="4010934" y="214783"/>
                  </a:moveTo>
                  <a:lnTo>
                    <a:pt x="4010934" y="452458"/>
                  </a:lnTo>
                  <a:lnTo>
                    <a:pt x="3865768" y="452458"/>
                  </a:lnTo>
                  <a:lnTo>
                    <a:pt x="3865768" y="214783"/>
                  </a:lnTo>
                  <a:close/>
                  <a:moveTo>
                    <a:pt x="4272544" y="214783"/>
                  </a:moveTo>
                  <a:lnTo>
                    <a:pt x="4272544" y="452458"/>
                  </a:lnTo>
                  <a:lnTo>
                    <a:pt x="4127378" y="452458"/>
                  </a:lnTo>
                  <a:lnTo>
                    <a:pt x="4127378" y="214783"/>
                  </a:lnTo>
                  <a:close/>
                  <a:moveTo>
                    <a:pt x="4534153" y="214783"/>
                  </a:moveTo>
                  <a:lnTo>
                    <a:pt x="4534153" y="452458"/>
                  </a:lnTo>
                  <a:lnTo>
                    <a:pt x="4388987" y="452458"/>
                  </a:lnTo>
                  <a:lnTo>
                    <a:pt x="4388987" y="214783"/>
                  </a:lnTo>
                  <a:close/>
                  <a:moveTo>
                    <a:pt x="4795763" y="214783"/>
                  </a:moveTo>
                  <a:lnTo>
                    <a:pt x="4795763" y="452458"/>
                  </a:lnTo>
                  <a:lnTo>
                    <a:pt x="4650597" y="452458"/>
                  </a:lnTo>
                  <a:lnTo>
                    <a:pt x="4650597" y="214783"/>
                  </a:lnTo>
                  <a:close/>
                  <a:moveTo>
                    <a:pt x="5057372" y="214783"/>
                  </a:moveTo>
                  <a:lnTo>
                    <a:pt x="5057372" y="452458"/>
                  </a:lnTo>
                  <a:lnTo>
                    <a:pt x="4912206" y="452458"/>
                  </a:lnTo>
                  <a:lnTo>
                    <a:pt x="4912206" y="214783"/>
                  </a:lnTo>
                  <a:close/>
                  <a:moveTo>
                    <a:pt x="5393520" y="0"/>
                  </a:moveTo>
                  <a:lnTo>
                    <a:pt x="0" y="0"/>
                  </a:lnTo>
                  <a:lnTo>
                    <a:pt x="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0" name="Rectangle 26">
              <a:extLst>
                <a:ext uri="{FF2B5EF4-FFF2-40B4-BE49-F238E27FC236}">
                  <a16:creationId xmlns="" xmlns:a16="http://schemas.microsoft.com/office/drawing/2014/main" id="{1EB5AAFF-E158-46C7-BB41-EABAD4F172B3}"/>
                </a:ext>
              </a:extLst>
            </p:cNvPr>
            <p:cNvSpPr/>
            <p:nvPr/>
          </p:nvSpPr>
          <p:spPr>
            <a:xfrm rot="16200000" flipH="1" flipV="1">
              <a:off x="850239" y="4818315"/>
              <a:ext cx="1734320" cy="214555"/>
            </a:xfrm>
            <a:custGeom>
              <a:avLst/>
              <a:gdLst/>
              <a:ahLst/>
              <a:cxnLst/>
              <a:rect l="l" t="t" r="r" b="b"/>
              <a:pathLst>
                <a:path w="5393520" h="667240">
                  <a:moveTo>
                    <a:pt x="4933815" y="0"/>
                  </a:moveTo>
                  <a:lnTo>
                    <a:pt x="834953" y="0"/>
                  </a:lnTo>
                  <a:lnTo>
                    <a:pt x="834953" y="658575"/>
                  </a:lnTo>
                  <a:lnTo>
                    <a:pt x="751548" y="658575"/>
                  </a:lnTo>
                  <a:lnTo>
                    <a:pt x="751548" y="0"/>
                  </a:lnTo>
                  <a:lnTo>
                    <a:pt x="620863" y="0"/>
                  </a:lnTo>
                  <a:lnTo>
                    <a:pt x="620863" y="658575"/>
                  </a:lnTo>
                  <a:lnTo>
                    <a:pt x="537458" y="658575"/>
                  </a:lnTo>
                  <a:lnTo>
                    <a:pt x="537458" y="0"/>
                  </a:lnTo>
                  <a:lnTo>
                    <a:pt x="406774" y="0"/>
                  </a:lnTo>
                  <a:lnTo>
                    <a:pt x="406774" y="658575"/>
                  </a:lnTo>
                  <a:lnTo>
                    <a:pt x="323369" y="658575"/>
                  </a:lnTo>
                  <a:lnTo>
                    <a:pt x="323369" y="0"/>
                  </a:lnTo>
                  <a:lnTo>
                    <a:pt x="192684" y="0"/>
                  </a:lnTo>
                  <a:lnTo>
                    <a:pt x="192684" y="658575"/>
                  </a:lnTo>
                  <a:lnTo>
                    <a:pt x="109279" y="658575"/>
                  </a:lnTo>
                  <a:lnTo>
                    <a:pt x="109279" y="0"/>
                  </a:lnTo>
                  <a:lnTo>
                    <a:pt x="0" y="0"/>
                  </a:lnTo>
                  <a:lnTo>
                    <a:pt x="0" y="667240"/>
                  </a:lnTo>
                  <a:lnTo>
                    <a:pt x="4933815" y="667240"/>
                  </a:lnTo>
                  <a:close/>
                  <a:moveTo>
                    <a:pt x="5147905" y="0"/>
                  </a:moveTo>
                  <a:lnTo>
                    <a:pt x="5017220" y="0"/>
                  </a:lnTo>
                  <a:lnTo>
                    <a:pt x="5017220" y="667240"/>
                  </a:lnTo>
                  <a:lnTo>
                    <a:pt x="5147905" y="667240"/>
                  </a:lnTo>
                  <a:close/>
                  <a:moveTo>
                    <a:pt x="5393520" y="0"/>
                  </a:moveTo>
                  <a:lnTo>
                    <a:pt x="5231310" y="0"/>
                  </a:lnTo>
                  <a:lnTo>
                    <a:pt x="5231310" y="667240"/>
                  </a:lnTo>
                  <a:lnTo>
                    <a:pt x="5393520" y="667240"/>
                  </a:lnTo>
                  <a:close/>
                </a:path>
              </a:pathLst>
            </a:custGeom>
            <a:solidFill>
              <a:srgbClr val="FF99C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  <p:extLst>
      <p:ext uri="{BB962C8B-B14F-4D97-AF65-F5344CB8AC3E}">
        <p14:creationId xmlns:p14="http://schemas.microsoft.com/office/powerpoint/2010/main" val="1098652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555722" y="3827861"/>
            <a:ext cx="2910449" cy="1080322"/>
          </a:xfrm>
          <a:custGeom>
            <a:avLst/>
            <a:gdLst>
              <a:gd name="connsiteX0" fmla="*/ 0 w 3114675"/>
              <a:gd name="connsiteY0" fmla="*/ 1143000 h 1143000"/>
              <a:gd name="connsiteX1" fmla="*/ 647700 w 3114675"/>
              <a:gd name="connsiteY1" fmla="*/ 28575 h 1143000"/>
              <a:gd name="connsiteX2" fmla="*/ 2457450 w 3114675"/>
              <a:gd name="connsiteY2" fmla="*/ 0 h 1143000"/>
              <a:gd name="connsiteX3" fmla="*/ 3114675 w 3114675"/>
              <a:gd name="connsiteY3" fmla="*/ 1047750 h 1143000"/>
              <a:gd name="connsiteX4" fmla="*/ 57150 w 3114675"/>
              <a:gd name="connsiteY4" fmla="*/ 104775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4675" h="1143000">
                <a:moveTo>
                  <a:pt x="0" y="1143000"/>
                </a:moveTo>
                <a:lnTo>
                  <a:pt x="647700" y="28575"/>
                </a:lnTo>
                <a:lnTo>
                  <a:pt x="2457450" y="0"/>
                </a:lnTo>
                <a:lnTo>
                  <a:pt x="3114675" y="1047750"/>
                </a:lnTo>
                <a:lnTo>
                  <a:pt x="57150" y="104775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025"/>
          </a:p>
        </p:txBody>
      </p:sp>
      <p:grpSp>
        <p:nvGrpSpPr>
          <p:cNvPr id="3" name="Group 2"/>
          <p:cNvGrpSpPr/>
          <p:nvPr/>
        </p:nvGrpSpPr>
        <p:grpSpPr>
          <a:xfrm>
            <a:off x="1029094" y="2478375"/>
            <a:ext cx="1961293" cy="3062615"/>
            <a:chOff x="3491880" y="3356992"/>
            <a:chExt cx="2160240" cy="2808312"/>
          </a:xfrm>
        </p:grpSpPr>
        <p:sp>
          <p:nvSpPr>
            <p:cNvPr id="4" name="Rounded Rectangle 3"/>
            <p:cNvSpPr/>
            <p:nvPr/>
          </p:nvSpPr>
          <p:spPr>
            <a:xfrm>
              <a:off x="3491880" y="3356992"/>
              <a:ext cx="2160240" cy="2808312"/>
            </a:xfrm>
            <a:prstGeom prst="roundRect">
              <a:avLst>
                <a:gd name="adj" fmla="val 6085"/>
              </a:avLst>
            </a:prstGeom>
            <a:solidFill>
              <a:schemeClr val="accent1"/>
            </a:solidFill>
            <a:ln w="269875">
              <a:solidFill>
                <a:schemeClr val="tx1">
                  <a:lumMod val="75000"/>
                  <a:lumOff val="25000"/>
                </a:schemeClr>
              </a:solidFill>
            </a:ln>
            <a:scene3d>
              <a:camera prst="perspectiveRelaxed" fov="5700000">
                <a:rot lat="17373598" lon="0" rev="0"/>
              </a:camera>
              <a:lightRig rig="threePt" dir="t"/>
            </a:scene3d>
            <a:sp3d extrusionH="82550">
              <a:bevelT w="127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 dirty="0"/>
            </a:p>
          </p:txBody>
        </p:sp>
        <p:sp>
          <p:nvSpPr>
            <p:cNvPr id="5" name="Oval 4"/>
            <p:cNvSpPr/>
            <p:nvPr/>
          </p:nvSpPr>
          <p:spPr>
            <a:xfrm>
              <a:off x="4391981" y="5415869"/>
              <a:ext cx="360040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</p:grpSp>
      <p:sp>
        <p:nvSpPr>
          <p:cNvPr id="6" name="Freeform 5"/>
          <p:cNvSpPr/>
          <p:nvPr/>
        </p:nvSpPr>
        <p:spPr>
          <a:xfrm>
            <a:off x="150704" y="1746910"/>
            <a:ext cx="3955697" cy="2943802"/>
          </a:xfrm>
          <a:custGeom>
            <a:avLst/>
            <a:gdLst>
              <a:gd name="connsiteX0" fmla="*/ 704850 w 4076700"/>
              <a:gd name="connsiteY0" fmla="*/ 3171825 h 3181350"/>
              <a:gd name="connsiteX1" fmla="*/ 3143250 w 4076700"/>
              <a:gd name="connsiteY1" fmla="*/ 3181350 h 3181350"/>
              <a:gd name="connsiteX2" fmla="*/ 4076700 w 4076700"/>
              <a:gd name="connsiteY2" fmla="*/ 0 h 3181350"/>
              <a:gd name="connsiteX3" fmla="*/ 0 w 4076700"/>
              <a:gd name="connsiteY3" fmla="*/ 0 h 3181350"/>
              <a:gd name="connsiteX4" fmla="*/ 704850 w 4076700"/>
              <a:gd name="connsiteY4" fmla="*/ 3171825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6700" h="3181350">
                <a:moveTo>
                  <a:pt x="704850" y="3171825"/>
                </a:moveTo>
                <a:lnTo>
                  <a:pt x="3143250" y="3181350"/>
                </a:lnTo>
                <a:lnTo>
                  <a:pt x="4076700" y="0"/>
                </a:lnTo>
                <a:lnTo>
                  <a:pt x="0" y="0"/>
                </a:lnTo>
                <a:lnTo>
                  <a:pt x="704850" y="3171825"/>
                </a:ln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75000"/>
                </a:schemeClr>
              </a:gs>
              <a:gs pos="5300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CA2F6623-A14F-4FD6-B005-9700D467190F}"/>
              </a:ext>
            </a:extLst>
          </p:cNvPr>
          <p:cNvGrpSpPr/>
          <p:nvPr/>
        </p:nvGrpSpPr>
        <p:grpSpPr>
          <a:xfrm rot="490439" flipH="1">
            <a:off x="3290241" y="616974"/>
            <a:ext cx="1151128" cy="1566982"/>
            <a:chOff x="5365048" y="479821"/>
            <a:chExt cx="8036930" cy="9108010"/>
          </a:xfrm>
          <a:solidFill>
            <a:schemeClr val="tx2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Freeform: Shape 110">
              <a:extLst>
                <a:ext uri="{FF2B5EF4-FFF2-40B4-BE49-F238E27FC236}">
                  <a16:creationId xmlns:a16="http://schemas.microsoft.com/office/drawing/2014/main" xmlns="" id="{92E5E59B-BE66-49A7-B5FE-A675D11618F7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9" name="Freeform: Shape 143">
              <a:extLst>
                <a:ext uri="{FF2B5EF4-FFF2-40B4-BE49-F238E27FC236}">
                  <a16:creationId xmlns:a16="http://schemas.microsoft.com/office/drawing/2014/main" xmlns="" id="{95B9F772-65A5-47A4-9F93-277F91567119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0" name="Freeform: Shape 144">
              <a:extLst>
                <a:ext uri="{FF2B5EF4-FFF2-40B4-BE49-F238E27FC236}">
                  <a16:creationId xmlns:a16="http://schemas.microsoft.com/office/drawing/2014/main" xmlns="" id="{1E7DA1DE-73AA-4873-AE53-0B24D03B9B4A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1" name="Freeform: Shape 145">
              <a:extLst>
                <a:ext uri="{FF2B5EF4-FFF2-40B4-BE49-F238E27FC236}">
                  <a16:creationId xmlns:a16="http://schemas.microsoft.com/office/drawing/2014/main" xmlns="" id="{46B7DE31-BF08-4DE3-BBF6-E11CABFA18A5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2" name="Freeform: Shape 146">
              <a:extLst>
                <a:ext uri="{FF2B5EF4-FFF2-40B4-BE49-F238E27FC236}">
                  <a16:creationId xmlns:a16="http://schemas.microsoft.com/office/drawing/2014/main" xmlns="" id="{F338CE76-65F4-413D-B689-D91A07D400D6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3" name="Freeform: Shape 148">
              <a:extLst>
                <a:ext uri="{FF2B5EF4-FFF2-40B4-BE49-F238E27FC236}">
                  <a16:creationId xmlns:a16="http://schemas.microsoft.com/office/drawing/2014/main" xmlns="" id="{89889A0C-0D86-429C-917B-ACFE72D10C09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4" name="Freeform: Shape 149">
              <a:extLst>
                <a:ext uri="{FF2B5EF4-FFF2-40B4-BE49-F238E27FC236}">
                  <a16:creationId xmlns:a16="http://schemas.microsoft.com/office/drawing/2014/main" xmlns="" id="{BDB21B25-9C97-4F13-B1D6-1AF86BD60881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68F94D4D-662B-44BA-B8CE-2FF65A9ED4D9}"/>
              </a:ext>
            </a:extLst>
          </p:cNvPr>
          <p:cNvGrpSpPr/>
          <p:nvPr/>
        </p:nvGrpSpPr>
        <p:grpSpPr>
          <a:xfrm>
            <a:off x="942636" y="2167655"/>
            <a:ext cx="2807001" cy="2277625"/>
            <a:chOff x="1833759" y="3643755"/>
            <a:chExt cx="4334877" cy="2928263"/>
          </a:xfr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" name="Oval 67"/>
            <p:cNvSpPr/>
            <p:nvPr/>
          </p:nvSpPr>
          <p:spPr>
            <a:xfrm>
              <a:off x="2935813" y="4359988"/>
              <a:ext cx="627775" cy="62777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17" name="Oval 87"/>
            <p:cNvSpPr/>
            <p:nvPr/>
          </p:nvSpPr>
          <p:spPr>
            <a:xfrm rot="1674395" flipV="1">
              <a:off x="6001266" y="3735041"/>
              <a:ext cx="167370" cy="156958"/>
            </a:xfrm>
            <a:prstGeom prst="rtTriangl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 dirty="0"/>
            </a:p>
          </p:txBody>
        </p:sp>
        <p:sp>
          <p:nvSpPr>
            <p:cNvPr id="18" name="Oval 88"/>
            <p:cNvSpPr/>
            <p:nvPr/>
          </p:nvSpPr>
          <p:spPr>
            <a:xfrm rot="3427127" flipV="1">
              <a:off x="3709847" y="5109832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19" name="Oval 90"/>
            <p:cNvSpPr/>
            <p:nvPr/>
          </p:nvSpPr>
          <p:spPr>
            <a:xfrm rot="1357576" flipV="1">
              <a:off x="3484424" y="5267574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20" name="Oval 62"/>
            <p:cNvSpPr/>
            <p:nvPr/>
          </p:nvSpPr>
          <p:spPr>
            <a:xfrm>
              <a:off x="3709472" y="3759648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21" name="Oval 6"/>
            <p:cNvSpPr/>
            <p:nvPr/>
          </p:nvSpPr>
          <p:spPr>
            <a:xfrm rot="20700000">
              <a:off x="2356342" y="5533887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22" name="Oval 32"/>
            <p:cNvSpPr/>
            <p:nvPr/>
          </p:nvSpPr>
          <p:spPr>
            <a:xfrm rot="20821637">
              <a:off x="3200975" y="5036131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23" name="Oval 33"/>
            <p:cNvSpPr/>
            <p:nvPr/>
          </p:nvSpPr>
          <p:spPr>
            <a:xfrm rot="14329967">
              <a:off x="4052262" y="5562323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24" name="Oval 34"/>
            <p:cNvSpPr/>
            <p:nvPr/>
          </p:nvSpPr>
          <p:spPr>
            <a:xfrm rot="5177028">
              <a:off x="4181696" y="4718512"/>
              <a:ext cx="811739" cy="8117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25" name="Oval 37"/>
            <p:cNvSpPr/>
            <p:nvPr/>
          </p:nvSpPr>
          <p:spPr>
            <a:xfrm rot="11551301">
              <a:off x="2108239" y="5056350"/>
              <a:ext cx="811739" cy="8117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26" name="Oval 38"/>
            <p:cNvSpPr/>
            <p:nvPr/>
          </p:nvSpPr>
          <p:spPr>
            <a:xfrm rot="1600492">
              <a:off x="4732373" y="4411106"/>
              <a:ext cx="811739" cy="8117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27" name="Oval 39"/>
            <p:cNvSpPr/>
            <p:nvPr/>
          </p:nvSpPr>
          <p:spPr>
            <a:xfrm rot="2074166">
              <a:off x="3550760" y="4204083"/>
              <a:ext cx="627775" cy="62777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28" name="Oval 41"/>
            <p:cNvSpPr/>
            <p:nvPr/>
          </p:nvSpPr>
          <p:spPr>
            <a:xfrm rot="4582526">
              <a:off x="4267719" y="3644413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29" name="Oval 42"/>
            <p:cNvSpPr/>
            <p:nvPr/>
          </p:nvSpPr>
          <p:spPr>
            <a:xfrm rot="17693314">
              <a:off x="4979297" y="3807952"/>
              <a:ext cx="627775" cy="6277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30" name="Oval 52"/>
            <p:cNvSpPr/>
            <p:nvPr/>
          </p:nvSpPr>
          <p:spPr>
            <a:xfrm rot="4187020">
              <a:off x="3155392" y="4106323"/>
              <a:ext cx="363843" cy="36384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 dirty="0"/>
            </a:p>
          </p:txBody>
        </p:sp>
        <p:sp>
          <p:nvSpPr>
            <p:cNvPr id="31" name="Oval 53"/>
            <p:cNvSpPr/>
            <p:nvPr/>
          </p:nvSpPr>
          <p:spPr>
            <a:xfrm rot="1357576">
              <a:off x="5382780" y="4747088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32" name="Oval 54"/>
            <p:cNvSpPr/>
            <p:nvPr/>
          </p:nvSpPr>
          <p:spPr>
            <a:xfrm rot="15834631">
              <a:off x="1833759" y="5947674"/>
              <a:ext cx="403709" cy="40371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33" name="Oval 60"/>
            <p:cNvSpPr/>
            <p:nvPr/>
          </p:nvSpPr>
          <p:spPr>
            <a:xfrm>
              <a:off x="1911104" y="5226455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34" name="Oval 63"/>
            <p:cNvSpPr/>
            <p:nvPr/>
          </p:nvSpPr>
          <p:spPr>
            <a:xfrm rot="2084131">
              <a:off x="3659929" y="6157116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35" name="Oval 66"/>
            <p:cNvSpPr/>
            <p:nvPr/>
          </p:nvSpPr>
          <p:spPr>
            <a:xfrm rot="20242620" flipV="1">
              <a:off x="4356746" y="5669185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36" name="Oval 68"/>
            <p:cNvSpPr/>
            <p:nvPr/>
          </p:nvSpPr>
          <p:spPr>
            <a:xfrm rot="4259599" flipV="1">
              <a:off x="5065661" y="3643755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 dirty="0"/>
            </a:p>
          </p:txBody>
        </p:sp>
        <p:sp>
          <p:nvSpPr>
            <p:cNvPr id="37" name="Oval 70"/>
            <p:cNvSpPr/>
            <p:nvPr/>
          </p:nvSpPr>
          <p:spPr>
            <a:xfrm rot="18981222" flipV="1">
              <a:off x="5694406" y="4354087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38" name="Oval 71"/>
            <p:cNvSpPr/>
            <p:nvPr/>
          </p:nvSpPr>
          <p:spPr>
            <a:xfrm rot="18989564" flipV="1">
              <a:off x="3517919" y="4080099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39" name="Oval 72"/>
            <p:cNvSpPr/>
            <p:nvPr/>
          </p:nvSpPr>
          <p:spPr>
            <a:xfrm flipV="1">
              <a:off x="4000009" y="6377375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40" name="Oval 73"/>
            <p:cNvSpPr/>
            <p:nvPr/>
          </p:nvSpPr>
          <p:spPr>
            <a:xfrm rot="18981222" flipV="1">
              <a:off x="4962389" y="5403886"/>
              <a:ext cx="328240" cy="32824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41" name="Oval 80"/>
            <p:cNvSpPr/>
            <p:nvPr/>
          </p:nvSpPr>
          <p:spPr>
            <a:xfrm rot="2013011" flipV="1">
              <a:off x="5093761" y="3916688"/>
              <a:ext cx="180331" cy="170184"/>
            </a:xfrm>
            <a:prstGeom prst="rt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42" name="Oval 81"/>
            <p:cNvSpPr/>
            <p:nvPr/>
          </p:nvSpPr>
          <p:spPr>
            <a:xfrm rot="21326706" flipV="1">
              <a:off x="5652846" y="3722458"/>
              <a:ext cx="356999" cy="266255"/>
            </a:xfrm>
            <a:prstGeom prst="rtTriangl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43" name="Oval 84"/>
            <p:cNvSpPr/>
            <p:nvPr/>
          </p:nvSpPr>
          <p:spPr>
            <a:xfrm rot="20616082" flipV="1">
              <a:off x="4009697" y="3654822"/>
              <a:ext cx="354610" cy="35461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 dirty="0"/>
            </a:p>
          </p:txBody>
        </p:sp>
        <p:sp>
          <p:nvSpPr>
            <p:cNvPr id="44" name="Oval 91"/>
            <p:cNvSpPr/>
            <p:nvPr/>
          </p:nvSpPr>
          <p:spPr>
            <a:xfrm rot="13925549" flipV="1">
              <a:off x="5306163" y="5393204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45" name="Oval 92"/>
            <p:cNvSpPr/>
            <p:nvPr/>
          </p:nvSpPr>
          <p:spPr>
            <a:xfrm flipV="1">
              <a:off x="4697542" y="4318715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46" name="Oval 93"/>
            <p:cNvSpPr/>
            <p:nvPr/>
          </p:nvSpPr>
          <p:spPr>
            <a:xfrm rot="19098113" flipV="1">
              <a:off x="3475524" y="4964500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47" name="Oval 94"/>
            <p:cNvSpPr/>
            <p:nvPr/>
          </p:nvSpPr>
          <p:spPr>
            <a:xfrm rot="1357576" flipV="1">
              <a:off x="3894298" y="6048725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48" name="Oval 99"/>
            <p:cNvSpPr/>
            <p:nvPr/>
          </p:nvSpPr>
          <p:spPr>
            <a:xfrm rot="19876340" flipV="1">
              <a:off x="5047771" y="5013179"/>
              <a:ext cx="272312" cy="27231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49" name="Oval 102"/>
            <p:cNvSpPr/>
            <p:nvPr/>
          </p:nvSpPr>
          <p:spPr>
            <a:xfrm rot="16720534" flipV="1">
              <a:off x="4055831" y="4354832"/>
              <a:ext cx="354610" cy="35461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 dirty="0"/>
            </a:p>
          </p:txBody>
        </p:sp>
        <p:sp>
          <p:nvSpPr>
            <p:cNvPr id="50" name="Oval 103"/>
            <p:cNvSpPr/>
            <p:nvPr/>
          </p:nvSpPr>
          <p:spPr>
            <a:xfrm rot="19876340" flipV="1">
              <a:off x="3889214" y="5353656"/>
              <a:ext cx="250048" cy="25004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51" name="Oval 124"/>
            <p:cNvSpPr/>
            <p:nvPr/>
          </p:nvSpPr>
          <p:spPr>
            <a:xfrm flipV="1">
              <a:off x="4581882" y="5288625"/>
              <a:ext cx="255830" cy="25583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52" name="Oval 125"/>
            <p:cNvSpPr/>
            <p:nvPr/>
          </p:nvSpPr>
          <p:spPr>
            <a:xfrm flipV="1">
              <a:off x="2389915" y="4683836"/>
              <a:ext cx="267754" cy="26775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  <p:sp>
          <p:nvSpPr>
            <p:cNvPr id="53" name="Oval 74"/>
            <p:cNvSpPr/>
            <p:nvPr/>
          </p:nvSpPr>
          <p:spPr>
            <a:xfrm rot="18837230" flipV="1">
              <a:off x="2970002" y="5732390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25"/>
            </a:p>
          </p:txBody>
        </p:sp>
      </p:grpSp>
      <p:sp>
        <p:nvSpPr>
          <p:cNvPr id="54" name="Rectangle 16">
            <a:extLst>
              <a:ext uri="{FF2B5EF4-FFF2-40B4-BE49-F238E27FC236}">
                <a16:creationId xmlns:a16="http://schemas.microsoft.com/office/drawing/2014/main" xmlns="" id="{567F2724-D05B-413A-B7D3-0356BAE33486}"/>
              </a:ext>
            </a:extLst>
          </p:cNvPr>
          <p:cNvSpPr/>
          <p:nvPr/>
        </p:nvSpPr>
        <p:spPr>
          <a:xfrm>
            <a:off x="2498498" y="2971401"/>
            <a:ext cx="166594" cy="12774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/>
          </a:p>
        </p:txBody>
      </p:sp>
      <p:sp>
        <p:nvSpPr>
          <p:cNvPr id="55" name="Oval 21">
            <a:extLst>
              <a:ext uri="{FF2B5EF4-FFF2-40B4-BE49-F238E27FC236}">
                <a16:creationId xmlns:a16="http://schemas.microsoft.com/office/drawing/2014/main" xmlns="" id="{F3FD89C9-0883-4DDB-B687-E5E219F7E1F4}"/>
              </a:ext>
            </a:extLst>
          </p:cNvPr>
          <p:cNvSpPr>
            <a:spLocks noChangeAspect="1"/>
          </p:cNvSpPr>
          <p:nvPr/>
        </p:nvSpPr>
        <p:spPr>
          <a:xfrm>
            <a:off x="1712871" y="2805120"/>
            <a:ext cx="175518" cy="21625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/>
          </a:p>
        </p:txBody>
      </p:sp>
      <p:sp>
        <p:nvSpPr>
          <p:cNvPr id="56" name="Donut 8">
            <a:extLst>
              <a:ext uri="{FF2B5EF4-FFF2-40B4-BE49-F238E27FC236}">
                <a16:creationId xmlns:a16="http://schemas.microsoft.com/office/drawing/2014/main" xmlns="" id="{E24BCA15-D9AE-4A7D-97AD-3821C86BEA2B}"/>
              </a:ext>
            </a:extLst>
          </p:cNvPr>
          <p:cNvSpPr/>
          <p:nvPr/>
        </p:nvSpPr>
        <p:spPr>
          <a:xfrm>
            <a:off x="2541496" y="2276490"/>
            <a:ext cx="169352" cy="243155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>
              <a:solidFill>
                <a:schemeClr val="tx1"/>
              </a:solidFill>
            </a:endParaRPr>
          </a:p>
        </p:txBody>
      </p:sp>
      <p:sp>
        <p:nvSpPr>
          <p:cNvPr id="57" name="Teardrop 6">
            <a:extLst>
              <a:ext uri="{FF2B5EF4-FFF2-40B4-BE49-F238E27FC236}">
                <a16:creationId xmlns:a16="http://schemas.microsoft.com/office/drawing/2014/main" xmlns="" id="{8ED76E2B-C76A-40ED-B611-9751996B0E6C}"/>
              </a:ext>
            </a:extLst>
          </p:cNvPr>
          <p:cNvSpPr/>
          <p:nvPr/>
        </p:nvSpPr>
        <p:spPr>
          <a:xfrm rot="8100000">
            <a:off x="1438613" y="3731957"/>
            <a:ext cx="171989" cy="200664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/>
          </a:p>
        </p:txBody>
      </p:sp>
      <p:sp>
        <p:nvSpPr>
          <p:cNvPr id="58" name="Rounded Rectangle 7">
            <a:extLst>
              <a:ext uri="{FF2B5EF4-FFF2-40B4-BE49-F238E27FC236}">
                <a16:creationId xmlns:a16="http://schemas.microsoft.com/office/drawing/2014/main" xmlns="" id="{C59389E1-44D9-433D-90ED-9A8B48871880}"/>
              </a:ext>
            </a:extLst>
          </p:cNvPr>
          <p:cNvSpPr/>
          <p:nvPr/>
        </p:nvSpPr>
        <p:spPr>
          <a:xfrm>
            <a:off x="1977854" y="3407674"/>
            <a:ext cx="199788" cy="20115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/>
          </a:p>
        </p:txBody>
      </p:sp>
      <p:sp>
        <p:nvSpPr>
          <p:cNvPr id="59" name="Rectangle 16">
            <a:extLst>
              <a:ext uri="{FF2B5EF4-FFF2-40B4-BE49-F238E27FC236}">
                <a16:creationId xmlns:a16="http://schemas.microsoft.com/office/drawing/2014/main" xmlns="" id="{BB501D02-58E1-4C57-9746-478FEBC76A24}"/>
              </a:ext>
            </a:extLst>
          </p:cNvPr>
          <p:cNvSpPr/>
          <p:nvPr/>
        </p:nvSpPr>
        <p:spPr>
          <a:xfrm rot="2700000">
            <a:off x="2057447" y="2635422"/>
            <a:ext cx="142213" cy="218532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/>
          </a:p>
        </p:txBody>
      </p:sp>
      <p:sp>
        <p:nvSpPr>
          <p:cNvPr id="60" name="Rectangle 9">
            <a:extLst>
              <a:ext uri="{FF2B5EF4-FFF2-40B4-BE49-F238E27FC236}">
                <a16:creationId xmlns:a16="http://schemas.microsoft.com/office/drawing/2014/main" xmlns="" id="{06B9E90E-EBF7-47ED-9818-5F6BAC5DB54C}"/>
              </a:ext>
            </a:extLst>
          </p:cNvPr>
          <p:cNvSpPr/>
          <p:nvPr/>
        </p:nvSpPr>
        <p:spPr>
          <a:xfrm>
            <a:off x="2765363" y="3639616"/>
            <a:ext cx="198981" cy="21731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/>
          </a:p>
        </p:txBody>
      </p:sp>
      <p:sp>
        <p:nvSpPr>
          <p:cNvPr id="61" name="Freeform 19">
            <a:extLst>
              <a:ext uri="{FF2B5EF4-FFF2-40B4-BE49-F238E27FC236}">
                <a16:creationId xmlns:a16="http://schemas.microsoft.com/office/drawing/2014/main" xmlns="" id="{D72B3ECF-A201-425E-9492-3B625D8EF7D7}"/>
              </a:ext>
            </a:extLst>
          </p:cNvPr>
          <p:cNvSpPr/>
          <p:nvPr/>
        </p:nvSpPr>
        <p:spPr>
          <a:xfrm>
            <a:off x="1434671" y="3157480"/>
            <a:ext cx="154233" cy="182291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/>
          </a:p>
        </p:txBody>
      </p:sp>
      <p:sp>
        <p:nvSpPr>
          <p:cNvPr id="62" name="Donut 39">
            <a:extLst>
              <a:ext uri="{FF2B5EF4-FFF2-40B4-BE49-F238E27FC236}">
                <a16:creationId xmlns:a16="http://schemas.microsoft.com/office/drawing/2014/main" xmlns="" id="{0FC70545-D8D2-41DC-ABC0-37D0F3CB4956}"/>
              </a:ext>
            </a:extLst>
          </p:cNvPr>
          <p:cNvSpPr/>
          <p:nvPr/>
        </p:nvSpPr>
        <p:spPr>
          <a:xfrm>
            <a:off x="2819471" y="2867703"/>
            <a:ext cx="189899" cy="22810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>
              <a:solidFill>
                <a:schemeClr val="tx1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07DE2B34-BE97-4312-ADB9-8F60E6F4E2B4}"/>
              </a:ext>
            </a:extLst>
          </p:cNvPr>
          <p:cNvSpPr txBox="1"/>
          <p:nvPr/>
        </p:nvSpPr>
        <p:spPr>
          <a:xfrm>
            <a:off x="4762872" y="1057652"/>
            <a:ext cx="709703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Proxy</a:t>
            </a:r>
            <a:r>
              <a:rPr lang="en-US" sz="2400" dirty="0"/>
              <a:t> </a:t>
            </a:r>
            <a:r>
              <a:rPr lang="en-US" sz="2400" i="1" dirty="0"/>
              <a:t>server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memeriksa</a:t>
            </a:r>
            <a:r>
              <a:rPr lang="en-US" sz="2400" dirty="0"/>
              <a:t> </a:t>
            </a:r>
            <a:r>
              <a:rPr lang="en-US" sz="2400" dirty="0" err="1"/>
              <a:t>permintaan</a:t>
            </a:r>
            <a:r>
              <a:rPr lang="en-US" sz="2400" dirty="0"/>
              <a:t>   </a:t>
            </a:r>
            <a:r>
              <a:rPr lang="en-US" sz="2400" dirty="0" err="1"/>
              <a:t>protokol</a:t>
            </a:r>
            <a:r>
              <a:rPr lang="en-US" sz="2400" dirty="0"/>
              <a:t> HTTP </a:t>
            </a:r>
            <a:r>
              <a:rPr lang="en-US" sz="2400" dirty="0" err="1"/>
              <a:t>dan</a:t>
            </a:r>
            <a:r>
              <a:rPr lang="en-US" sz="2400" dirty="0"/>
              <a:t> HTTPS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klien</a:t>
            </a:r>
            <a:r>
              <a:rPr lang="en-US" sz="2400" dirty="0"/>
              <a:t> ( </a:t>
            </a:r>
            <a:r>
              <a:rPr lang="en-US" sz="2400" i="1" dirty="0" smtClean="0"/>
              <a:t>port</a:t>
            </a:r>
            <a:r>
              <a:rPr lang="en-US" sz="2400" dirty="0" smtClean="0"/>
              <a:t> </a:t>
            </a:r>
            <a:r>
              <a:rPr lang="en-US" sz="2400" dirty="0"/>
              <a:t>80, 8080, </a:t>
            </a:r>
            <a:r>
              <a:rPr lang="en-US" sz="2400" dirty="0" err="1"/>
              <a:t>dan</a:t>
            </a:r>
            <a:r>
              <a:rPr lang="en-US" sz="2400" dirty="0"/>
              <a:t> 443 ) </a:t>
            </a:r>
            <a:r>
              <a:rPr lang="en-US" sz="2400" dirty="0" err="1"/>
              <a:t>sebelum</a:t>
            </a:r>
            <a:r>
              <a:rPr lang="en-US" sz="2400" dirty="0"/>
              <a:t> </a:t>
            </a:r>
            <a:r>
              <a:rPr lang="en-US" sz="2400" dirty="0" err="1"/>
              <a:t>diteruskan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i="1" dirty="0"/>
              <a:t>server</a:t>
            </a:r>
            <a:r>
              <a:rPr lang="en-US" sz="2400" dirty="0"/>
              <a:t> </a:t>
            </a:r>
            <a:r>
              <a:rPr lang="en-US" sz="2400" dirty="0" err="1"/>
              <a:t>tujuan</a:t>
            </a:r>
            <a:r>
              <a:rPr lang="en-US" sz="2400" dirty="0"/>
              <a:t>. </a:t>
            </a:r>
            <a:r>
              <a:rPr lang="en-US" sz="2400" dirty="0" err="1"/>
              <a:t>Jika</a:t>
            </a:r>
            <a:r>
              <a:rPr lang="en-US" sz="2400" dirty="0"/>
              <a:t> </a:t>
            </a:r>
            <a:r>
              <a:rPr lang="en-US" sz="2400" dirty="0" err="1"/>
              <a:t>konten</a:t>
            </a:r>
            <a:r>
              <a:rPr lang="en-US" sz="2400" dirty="0"/>
              <a:t> </a:t>
            </a:r>
            <a:r>
              <a:rPr lang="en-US" sz="2400" i="1" dirty="0"/>
              <a:t>web</a:t>
            </a:r>
            <a:r>
              <a:rPr lang="en-US" sz="2400" dirty="0"/>
              <a:t> yang di </a:t>
            </a:r>
            <a:r>
              <a:rPr lang="en-US" sz="2400" dirty="0" err="1"/>
              <a:t>inginkan</a:t>
            </a:r>
            <a:r>
              <a:rPr lang="en-US" sz="2400" dirty="0"/>
              <a:t> </a:t>
            </a:r>
            <a:r>
              <a:rPr lang="en-US" sz="2400" dirty="0" err="1"/>
              <a:t>klien</a:t>
            </a:r>
            <a:r>
              <a:rPr lang="en-US" sz="2400" dirty="0"/>
              <a:t> </a:t>
            </a:r>
            <a:r>
              <a:rPr lang="en-US" sz="2400" dirty="0" err="1"/>
              <a:t>sudah</a:t>
            </a:r>
            <a:r>
              <a:rPr lang="en-US" sz="2400" dirty="0"/>
              <a:t> </a:t>
            </a:r>
            <a:r>
              <a:rPr lang="en-US" sz="2400" dirty="0" err="1"/>
              <a:t>tersimpan</a:t>
            </a:r>
            <a:r>
              <a:rPr lang="en-US" sz="2400" dirty="0"/>
              <a:t>, </a:t>
            </a:r>
            <a:r>
              <a:rPr lang="en-US" sz="2400" i="1" dirty="0"/>
              <a:t>file</a:t>
            </a:r>
            <a:r>
              <a:rPr lang="en-US" sz="2400" dirty="0"/>
              <a:t> </a:t>
            </a:r>
            <a:r>
              <a:rPr lang="en-US" sz="2400" dirty="0" err="1" smtClean="0"/>
              <a:t>tersebut</a:t>
            </a:r>
            <a:r>
              <a:rPr lang="en-US" sz="2400" dirty="0"/>
              <a:t> </a:t>
            </a:r>
            <a:r>
              <a:rPr lang="en-US" sz="2400" dirty="0" smtClean="0"/>
              <a:t>yang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dikirimkan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klien</a:t>
            </a:r>
            <a:r>
              <a:rPr lang="en-US" sz="2400" dirty="0"/>
              <a:t>. </a:t>
            </a:r>
            <a:r>
              <a:rPr lang="en-US" sz="2400" dirty="0" err="1"/>
              <a:t>Namun</a:t>
            </a:r>
            <a:r>
              <a:rPr lang="en-US" sz="2400" dirty="0" smtClean="0"/>
              <a:t>, </a:t>
            </a:r>
            <a:r>
              <a:rPr lang="en-US" sz="2400" dirty="0" err="1"/>
              <a:t>jika</a:t>
            </a:r>
            <a:r>
              <a:rPr lang="en-US" sz="2400" dirty="0"/>
              <a:t> </a:t>
            </a:r>
            <a:r>
              <a:rPr lang="en-US" sz="2400" dirty="0" err="1"/>
              <a:t>konten</a:t>
            </a:r>
            <a:r>
              <a:rPr lang="en-US" sz="2400" dirty="0"/>
              <a:t> </a:t>
            </a:r>
            <a:r>
              <a:rPr lang="en-US" sz="2400" i="1" dirty="0"/>
              <a:t>web</a:t>
            </a:r>
            <a:r>
              <a:rPr lang="en-US" sz="2400" dirty="0"/>
              <a:t> yang </a:t>
            </a:r>
            <a:r>
              <a:rPr lang="en-US" sz="2400" dirty="0" err="1"/>
              <a:t>diinginkan</a:t>
            </a:r>
            <a:r>
              <a:rPr lang="en-US" sz="2400" dirty="0"/>
              <a:t> </a:t>
            </a:r>
            <a:r>
              <a:rPr lang="en-US" sz="2400" dirty="0" err="1"/>
              <a:t>klien</a:t>
            </a:r>
            <a:r>
              <a:rPr lang="en-US" sz="2400" dirty="0"/>
              <a:t> </a:t>
            </a:r>
            <a:r>
              <a:rPr lang="en-US" sz="2400" dirty="0" err="1" smtClean="0"/>
              <a:t>ternyata</a:t>
            </a:r>
            <a:r>
              <a:rPr lang="en-US" sz="2400" dirty="0" smtClean="0"/>
              <a:t> </a:t>
            </a:r>
            <a:r>
              <a:rPr lang="en-US" sz="2400" dirty="0" err="1"/>
              <a:t>belum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, </a:t>
            </a:r>
            <a:r>
              <a:rPr lang="en-US" sz="2400" i="1" dirty="0"/>
              <a:t>proxy server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mencarinya</a:t>
            </a:r>
            <a:r>
              <a:rPr lang="en-US" sz="2400" dirty="0"/>
              <a:t>  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i="1" dirty="0"/>
              <a:t>server</a:t>
            </a:r>
            <a:r>
              <a:rPr lang="en-US" sz="2400" dirty="0"/>
              <a:t> </a:t>
            </a:r>
            <a:r>
              <a:rPr lang="en-US" sz="2400" dirty="0" err="1"/>
              <a:t>tujuan</a:t>
            </a:r>
            <a:r>
              <a:rPr lang="en-US" sz="2400" dirty="0"/>
              <a:t>, </a:t>
            </a:r>
            <a:r>
              <a:rPr lang="en-US" sz="2400" dirty="0" err="1"/>
              <a:t>kemudian</a:t>
            </a:r>
            <a:r>
              <a:rPr lang="en-US" sz="2400" dirty="0"/>
              <a:t> </a:t>
            </a:r>
            <a:r>
              <a:rPr lang="en-US" sz="2400" dirty="0" err="1"/>
              <a:t>disimpan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i="1" dirty="0"/>
              <a:t>disk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 smtClean="0"/>
              <a:t>dibagikan</a:t>
            </a:r>
            <a:r>
              <a:rPr lang="en-US" sz="2400" dirty="0" smtClean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komputer</a:t>
            </a:r>
            <a:r>
              <a:rPr lang="en-US" sz="2400" dirty="0"/>
              <a:t> </a:t>
            </a:r>
            <a:r>
              <a:rPr lang="en-US" sz="2400" dirty="0" err="1"/>
              <a:t>klien</a:t>
            </a:r>
            <a:r>
              <a:rPr lang="en-US" sz="2400" dirty="0" smtClean="0"/>
              <a:t>.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mekanisme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, </a:t>
            </a:r>
            <a:r>
              <a:rPr lang="en-US" sz="2400" dirty="0" err="1"/>
              <a:t>akses</a:t>
            </a:r>
            <a:r>
              <a:rPr lang="en-US" sz="2400" dirty="0"/>
              <a:t> </a:t>
            </a:r>
            <a:r>
              <a:rPr lang="en-US" sz="2400" i="1" dirty="0"/>
              <a:t>web </a:t>
            </a:r>
            <a:r>
              <a:rPr lang="en-US" sz="2400" i="1" dirty="0" smtClean="0"/>
              <a:t>page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/>
              <a:t>komputer</a:t>
            </a:r>
            <a:r>
              <a:rPr lang="en-US" sz="2400" dirty="0"/>
              <a:t> </a:t>
            </a:r>
            <a:r>
              <a:rPr lang="en-US" sz="2400" dirty="0" err="1"/>
              <a:t>klien</a:t>
            </a:r>
            <a:r>
              <a:rPr lang="en-US" sz="2400" dirty="0"/>
              <a:t> </a:t>
            </a:r>
            <a:r>
              <a:rPr lang="en-US" sz="2400" dirty="0" err="1"/>
              <a:t>menjadi</a:t>
            </a:r>
            <a:r>
              <a:rPr lang="en-US" sz="2400" dirty="0"/>
              <a:t>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/>
              <a:t>cepat</a:t>
            </a:r>
            <a:r>
              <a:rPr lang="en-US" sz="2400" dirty="0"/>
              <a:t>. </a:t>
            </a:r>
            <a:endParaRPr lang="ko-KR" altLang="en-US" sz="2400" dirty="0">
              <a:solidFill>
                <a:schemeClr val="bg1"/>
              </a:solidFill>
              <a:latin typeface="Bahnschrift SemiLight SemiConde" panose="020B0502040204020203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576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>
            <a:spLocks/>
          </p:cNvSpPr>
          <p:nvPr/>
        </p:nvSpPr>
        <p:spPr>
          <a:xfrm>
            <a:off x="1165245" y="-703"/>
            <a:ext cx="9144000" cy="525547"/>
          </a:xfrm>
          <a:prstGeom prst="rect">
            <a:avLst/>
          </a:prstGeom>
        </p:spPr>
        <p:txBody>
          <a:bodyPr/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ko-KR" dirty="0" err="1" smtClean="0"/>
              <a:t>Fitur</a:t>
            </a:r>
            <a:r>
              <a:rPr lang="en-US" altLang="ko-KR" dirty="0" smtClean="0"/>
              <a:t> </a:t>
            </a:r>
            <a:r>
              <a:rPr lang="en-US" altLang="ko-KR" i="1" dirty="0" smtClean="0"/>
              <a:t>Proxy Server</a:t>
            </a:r>
            <a:endParaRPr lang="ko-KR" altLang="en-US" i="1" dirty="0"/>
          </a:p>
        </p:txBody>
      </p:sp>
      <p:sp>
        <p:nvSpPr>
          <p:cNvPr id="27" name="Pentagon 26"/>
          <p:cNvSpPr/>
          <p:nvPr/>
        </p:nvSpPr>
        <p:spPr>
          <a:xfrm rot="16200000">
            <a:off x="-1246784" y="3811177"/>
            <a:ext cx="3486554" cy="670818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Pentagon 27"/>
          <p:cNvSpPr/>
          <p:nvPr/>
        </p:nvSpPr>
        <p:spPr>
          <a:xfrm rot="16200000">
            <a:off x="-64063" y="4250882"/>
            <a:ext cx="2789243" cy="67081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Pentagon 28"/>
          <p:cNvSpPr/>
          <p:nvPr/>
        </p:nvSpPr>
        <p:spPr>
          <a:xfrm rot="16200000">
            <a:off x="1118657" y="4553865"/>
            <a:ext cx="2091932" cy="67081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Pentagon 29"/>
          <p:cNvSpPr/>
          <p:nvPr/>
        </p:nvSpPr>
        <p:spPr>
          <a:xfrm rot="16200000">
            <a:off x="2301377" y="4925210"/>
            <a:ext cx="1394622" cy="670818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5"/>
              </a:solidFill>
            </a:endParaRPr>
          </a:p>
        </p:txBody>
      </p:sp>
      <p:sp>
        <p:nvSpPr>
          <p:cNvPr id="31" name="Rounded Rectangle 7"/>
          <p:cNvSpPr/>
          <p:nvPr/>
        </p:nvSpPr>
        <p:spPr>
          <a:xfrm>
            <a:off x="1983389" y="5289984"/>
            <a:ext cx="351646" cy="283935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2" name="Rounded Rectangle 27"/>
          <p:cNvSpPr/>
          <p:nvPr/>
        </p:nvSpPr>
        <p:spPr>
          <a:xfrm>
            <a:off x="2842340" y="5384168"/>
            <a:ext cx="300128" cy="21570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3" name="Rectangle 9"/>
          <p:cNvSpPr/>
          <p:nvPr/>
        </p:nvSpPr>
        <p:spPr>
          <a:xfrm>
            <a:off x="354836" y="5314613"/>
            <a:ext cx="269717" cy="23623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4" name="Oval 21"/>
          <p:cNvSpPr>
            <a:spLocks noChangeAspect="1"/>
          </p:cNvSpPr>
          <p:nvPr/>
        </p:nvSpPr>
        <p:spPr>
          <a:xfrm>
            <a:off x="1165245" y="5281344"/>
            <a:ext cx="318688" cy="32135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35" name="Group 34"/>
          <p:cNvGrpSpPr/>
          <p:nvPr/>
        </p:nvGrpSpPr>
        <p:grpSpPr>
          <a:xfrm>
            <a:off x="151421" y="850160"/>
            <a:ext cx="9184944" cy="829542"/>
            <a:chOff x="-1922618" y="3597064"/>
            <a:chExt cx="8043047" cy="856534"/>
          </a:xfrm>
        </p:grpSpPr>
        <p:sp>
          <p:nvSpPr>
            <p:cNvPr id="36" name="TextBox 35"/>
            <p:cNvSpPr txBox="1"/>
            <p:nvPr/>
          </p:nvSpPr>
          <p:spPr>
            <a:xfrm>
              <a:off x="-1626400" y="3913353"/>
              <a:ext cx="7746829" cy="540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Fitur</a:t>
              </a:r>
              <a:r>
                <a:rPr lang="en-US" sz="1400" dirty="0"/>
                <a:t> </a:t>
              </a:r>
              <a:r>
                <a:rPr lang="en-US" sz="1400" dirty="0" err="1"/>
                <a:t>ini</a:t>
              </a:r>
              <a:r>
                <a:rPr lang="en-US" sz="1400" dirty="0"/>
                <a:t> </a:t>
              </a:r>
              <a:r>
                <a:rPr lang="en-US" sz="1400" dirty="0" err="1"/>
                <a:t>sudah</a:t>
              </a:r>
              <a:r>
                <a:rPr lang="en-US" sz="1400" dirty="0"/>
                <a:t> </a:t>
              </a:r>
              <a:r>
                <a:rPr lang="en-US" sz="1400" dirty="0" err="1"/>
                <a:t>dijelaskan</a:t>
              </a:r>
              <a:r>
                <a:rPr lang="en-US" sz="1400" dirty="0"/>
                <a:t> </a:t>
              </a:r>
              <a:r>
                <a:rPr lang="en-US" sz="1400" dirty="0" err="1"/>
                <a:t>sebelumnya</a:t>
              </a:r>
              <a:r>
                <a:rPr lang="en-US" sz="1400" dirty="0"/>
                <a:t>, </a:t>
              </a:r>
              <a:r>
                <a:rPr lang="en-US" sz="1400" dirty="0" err="1"/>
                <a:t>yaitu</a:t>
              </a:r>
              <a:r>
                <a:rPr lang="en-US" sz="1400" dirty="0"/>
                <a:t> </a:t>
              </a:r>
              <a:r>
                <a:rPr lang="en-US" sz="1400" dirty="0" err="1"/>
                <a:t>sebagai</a:t>
              </a:r>
              <a:r>
                <a:rPr lang="en-US" sz="1400" dirty="0"/>
                <a:t> </a:t>
              </a:r>
              <a:r>
                <a:rPr lang="en-US" sz="1400" dirty="0" err="1"/>
                <a:t>penyimpan</a:t>
              </a:r>
              <a:r>
                <a:rPr lang="en-US" sz="1400" dirty="0"/>
                <a:t> </a:t>
              </a:r>
              <a:r>
                <a:rPr lang="en-US" sz="1400" dirty="0" err="1"/>
                <a:t>konten</a:t>
              </a:r>
              <a:r>
                <a:rPr lang="en-US" sz="1400" dirty="0"/>
                <a:t> </a:t>
              </a:r>
              <a:r>
                <a:rPr lang="en-US" sz="1400" i="1" dirty="0"/>
                <a:t>web</a:t>
              </a:r>
              <a:r>
                <a:rPr lang="en-US" sz="1400" dirty="0"/>
                <a:t> yang </a:t>
              </a:r>
              <a:r>
                <a:rPr lang="en-US" sz="1400" dirty="0" err="1"/>
                <a:t>diakses</a:t>
              </a:r>
              <a:r>
                <a:rPr lang="en-US" sz="1400" dirty="0"/>
                <a:t> </a:t>
              </a:r>
              <a:r>
                <a:rPr lang="en-US" sz="1400" dirty="0" err="1"/>
                <a:t>klien</a:t>
              </a:r>
              <a:r>
                <a:rPr lang="en-US" sz="1400" dirty="0"/>
                <a:t> </a:t>
              </a:r>
              <a:r>
                <a:rPr lang="en-US" sz="1400" dirty="0" err="1"/>
                <a:t>dari</a:t>
              </a:r>
              <a:r>
                <a:rPr lang="en-US" sz="1400" dirty="0"/>
                <a:t> </a:t>
              </a:r>
              <a:r>
                <a:rPr lang="en-US" sz="1400" i="1" dirty="0"/>
                <a:t>server</a:t>
              </a:r>
              <a:r>
                <a:rPr lang="en-US" sz="1400" dirty="0"/>
                <a:t> </a:t>
              </a:r>
              <a:r>
                <a:rPr lang="en-US" sz="1400" dirty="0" err="1"/>
                <a:t>tujuan</a:t>
              </a:r>
              <a:r>
                <a:rPr lang="en-US" sz="1400" dirty="0"/>
                <a:t> </a:t>
              </a:r>
              <a:r>
                <a:rPr lang="en-US" sz="1400" dirty="0" err="1"/>
                <a:t>sehingga</a:t>
              </a:r>
              <a:r>
                <a:rPr lang="en-US" sz="1400" dirty="0"/>
                <a:t> </a:t>
              </a:r>
              <a:r>
                <a:rPr lang="en-US" sz="1400" dirty="0" err="1"/>
                <a:t>mempercepat</a:t>
              </a:r>
              <a:r>
                <a:rPr lang="en-US" sz="1400" dirty="0"/>
                <a:t> </a:t>
              </a:r>
              <a:r>
                <a:rPr lang="en-US" sz="1400" dirty="0" err="1"/>
                <a:t>akses</a:t>
              </a:r>
              <a:r>
                <a:rPr lang="en-US" sz="1400" dirty="0"/>
                <a:t> </a:t>
              </a:r>
              <a:r>
                <a:rPr lang="en-US" sz="1400" i="1" dirty="0"/>
                <a:t>web</a:t>
              </a:r>
              <a:r>
                <a:rPr lang="en-US" sz="1400" dirty="0"/>
                <a:t>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-1922618" y="3597064"/>
              <a:ext cx="3647459" cy="381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b="1" dirty="0"/>
                <a:t>1. </a:t>
              </a:r>
              <a:r>
                <a:rPr lang="en-US" b="1" i="1" dirty="0"/>
                <a:t>Caching</a:t>
              </a:r>
              <a:r>
                <a:rPr lang="en-US" b="1" dirty="0"/>
                <a:t> </a:t>
              </a:r>
              <a:r>
                <a:rPr lang="en-US" b="1" dirty="0" err="1"/>
                <a:t>konten</a:t>
              </a:r>
              <a:r>
                <a:rPr lang="en-US" b="1" dirty="0"/>
                <a:t> </a:t>
              </a:r>
              <a:r>
                <a:rPr lang="en-US" b="1" i="1" dirty="0"/>
                <a:t>web</a:t>
              </a:r>
              <a:endParaRPr lang="en-US" b="1" dirty="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164022" y="2015274"/>
            <a:ext cx="8060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Fitur</a:t>
            </a:r>
            <a:r>
              <a:rPr lang="en-US" sz="1400" dirty="0"/>
              <a:t> </a:t>
            </a:r>
            <a:r>
              <a:rPr lang="en-US" sz="1400" dirty="0" err="1"/>
              <a:t>ini</a:t>
            </a:r>
            <a:r>
              <a:rPr lang="en-US" sz="1400" dirty="0"/>
              <a:t> </a:t>
            </a:r>
            <a:r>
              <a:rPr lang="en-US" sz="1400" dirty="0" err="1"/>
              <a:t>sebagai</a:t>
            </a:r>
            <a:r>
              <a:rPr lang="en-US" sz="1400" dirty="0"/>
              <a:t> </a:t>
            </a:r>
            <a:r>
              <a:rPr lang="en-US" sz="1400" dirty="0" err="1"/>
              <a:t>mekanisme</a:t>
            </a:r>
            <a:r>
              <a:rPr lang="en-US" sz="1400" dirty="0"/>
              <a:t> </a:t>
            </a:r>
            <a:r>
              <a:rPr lang="en-US" sz="1400" dirty="0" err="1"/>
              <a:t>pengaturan</a:t>
            </a:r>
            <a:r>
              <a:rPr lang="en-US" sz="1400" dirty="0"/>
              <a:t> </a:t>
            </a:r>
            <a:r>
              <a:rPr lang="en-US" sz="1400" dirty="0" err="1"/>
              <a:t>akses</a:t>
            </a:r>
            <a:r>
              <a:rPr lang="en-US" sz="1400" dirty="0"/>
              <a:t> </a:t>
            </a:r>
            <a:r>
              <a:rPr lang="en-US" sz="1400" dirty="0" err="1"/>
              <a:t>jenis-jenis</a:t>
            </a:r>
            <a:r>
              <a:rPr lang="en-US" sz="1400" dirty="0"/>
              <a:t> </a:t>
            </a:r>
            <a:r>
              <a:rPr lang="en-US" sz="1400" i="1" dirty="0"/>
              <a:t>website</a:t>
            </a:r>
            <a:r>
              <a:rPr lang="en-US" sz="1400" dirty="0"/>
              <a:t> yang </a:t>
            </a:r>
            <a:r>
              <a:rPr lang="en-US" sz="1400" dirty="0" err="1"/>
              <a:t>dapat</a:t>
            </a:r>
            <a:r>
              <a:rPr lang="en-US" sz="1400" dirty="0"/>
              <a:t> </a:t>
            </a:r>
            <a:r>
              <a:rPr lang="en-US" sz="1400" dirty="0" err="1"/>
              <a:t>diakses</a:t>
            </a:r>
            <a:r>
              <a:rPr lang="en-US" sz="1400" dirty="0"/>
              <a:t> </a:t>
            </a:r>
            <a:r>
              <a:rPr lang="en-US" sz="1400" dirty="0" err="1"/>
              <a:t>atau</a:t>
            </a:r>
            <a:r>
              <a:rPr lang="en-US" sz="1400" dirty="0"/>
              <a:t> </a:t>
            </a:r>
            <a:r>
              <a:rPr lang="en-US" sz="1400" dirty="0" err="1"/>
              <a:t>diblokir</a:t>
            </a:r>
            <a:r>
              <a:rPr lang="en-US" sz="1400" dirty="0"/>
              <a:t>, </a:t>
            </a:r>
            <a:r>
              <a:rPr lang="en-US" sz="1400" dirty="0" err="1"/>
              <a:t>misalnya</a:t>
            </a:r>
            <a:r>
              <a:rPr lang="en-US" sz="1400" dirty="0"/>
              <a:t> </a:t>
            </a:r>
            <a:r>
              <a:rPr lang="en-US" sz="1400" dirty="0" err="1"/>
              <a:t>berdasarkan</a:t>
            </a:r>
            <a:r>
              <a:rPr lang="en-US" sz="1400" dirty="0"/>
              <a:t> </a:t>
            </a:r>
            <a:r>
              <a:rPr lang="en-US" sz="1400" dirty="0" err="1"/>
              <a:t>nama</a:t>
            </a:r>
            <a:r>
              <a:rPr lang="en-US" sz="1400" dirty="0"/>
              <a:t> </a:t>
            </a:r>
            <a:r>
              <a:rPr lang="en-US" sz="1400" i="1" dirty="0" err="1"/>
              <a:t>url</a:t>
            </a:r>
            <a:r>
              <a:rPr lang="en-US" sz="1400" dirty="0"/>
              <a:t>, </a:t>
            </a:r>
            <a:r>
              <a:rPr lang="en-US" sz="1400" i="1" dirty="0"/>
              <a:t>keyword</a:t>
            </a:r>
            <a:r>
              <a:rPr lang="en-US" sz="1400" dirty="0"/>
              <a:t>, </a:t>
            </a:r>
            <a:r>
              <a:rPr lang="en-US" sz="1400" dirty="0" err="1"/>
              <a:t>atau</a:t>
            </a:r>
            <a:r>
              <a:rPr lang="en-US" sz="1400" dirty="0"/>
              <a:t> </a:t>
            </a:r>
            <a:r>
              <a:rPr lang="en-US" sz="1400" dirty="0" err="1"/>
              <a:t>jenis</a:t>
            </a:r>
            <a:r>
              <a:rPr lang="en-US" sz="1400" dirty="0"/>
              <a:t> </a:t>
            </a:r>
            <a:r>
              <a:rPr lang="en-US" sz="1400" dirty="0" err="1"/>
              <a:t>kontennya</a:t>
            </a:r>
            <a:r>
              <a:rPr lang="en-US" sz="1400" dirty="0"/>
              <a:t>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85103" y="1699108"/>
            <a:ext cx="416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2. </a:t>
            </a:r>
            <a:r>
              <a:rPr lang="en-US" b="1" i="1" dirty="0"/>
              <a:t>Filtering</a:t>
            </a:r>
            <a:endParaRPr lang="en-US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1983389" y="2742132"/>
            <a:ext cx="9873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proxy server</a:t>
            </a:r>
            <a:r>
              <a:rPr lang="en-US" sz="1400" dirty="0"/>
              <a:t> </a:t>
            </a:r>
            <a:r>
              <a:rPr lang="en-US" sz="1400" dirty="0" err="1"/>
              <a:t>dijadikan</a:t>
            </a:r>
            <a:r>
              <a:rPr lang="en-US" sz="1400" dirty="0"/>
              <a:t> </a:t>
            </a:r>
            <a:r>
              <a:rPr lang="en-US" sz="1400" dirty="0" err="1"/>
              <a:t>satu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perangkat</a:t>
            </a:r>
            <a:r>
              <a:rPr lang="en-US" sz="1400" dirty="0"/>
              <a:t> </a:t>
            </a:r>
            <a:r>
              <a:rPr lang="en-US" sz="1400" i="1" dirty="0"/>
              <a:t>router</a:t>
            </a:r>
            <a:r>
              <a:rPr lang="id-ID" sz="1400" i="1" dirty="0"/>
              <a:t>, </a:t>
            </a:r>
            <a:r>
              <a:rPr lang="id-ID" sz="1400" dirty="0"/>
              <a:t>walaupun dapat juga</a:t>
            </a:r>
            <a:r>
              <a:rPr lang="en-US" sz="1400" dirty="0"/>
              <a:t> </a:t>
            </a:r>
            <a:r>
              <a:rPr lang="en-US" sz="1400" dirty="0" err="1"/>
              <a:t>berdiri</a:t>
            </a:r>
            <a:r>
              <a:rPr lang="en-US" sz="1400" dirty="0"/>
              <a:t> </a:t>
            </a:r>
            <a:r>
              <a:rPr lang="en-US" sz="1400" dirty="0" err="1"/>
              <a:t>sendiri</a:t>
            </a:r>
            <a:r>
              <a:rPr lang="en-US" sz="1400" dirty="0"/>
              <a:t>. </a:t>
            </a:r>
            <a:r>
              <a:rPr lang="en-US" sz="1400" dirty="0" err="1" smtClean="0"/>
              <a:t>Namun</a:t>
            </a:r>
            <a:r>
              <a:rPr lang="en-US" sz="1400" dirty="0" smtClean="0"/>
              <a:t>, </a:t>
            </a:r>
            <a:r>
              <a:rPr lang="en-US" sz="1400" dirty="0" err="1"/>
              <a:t>tetap</a:t>
            </a:r>
            <a:r>
              <a:rPr lang="en-US" sz="1400" dirty="0"/>
              <a:t> </a:t>
            </a:r>
            <a:r>
              <a:rPr lang="en-US" sz="1400" dirty="0" err="1"/>
              <a:t>saja</a:t>
            </a:r>
            <a:r>
              <a:rPr lang="en-US" sz="1400" dirty="0"/>
              <a:t> </a:t>
            </a:r>
            <a:r>
              <a:rPr lang="en-US" sz="1400" dirty="0" err="1"/>
              <a:t>setiap</a:t>
            </a:r>
            <a:r>
              <a:rPr lang="en-US" sz="1400" dirty="0"/>
              <a:t> </a:t>
            </a:r>
            <a:r>
              <a:rPr lang="en-US" sz="1400" dirty="0" err="1"/>
              <a:t>permintaan</a:t>
            </a:r>
            <a:r>
              <a:rPr lang="en-US" sz="1400" dirty="0"/>
              <a:t> </a:t>
            </a:r>
            <a:r>
              <a:rPr lang="en-US" sz="1400" dirty="0" err="1"/>
              <a:t>protokol</a:t>
            </a:r>
            <a:r>
              <a:rPr lang="en-US" sz="1400" dirty="0"/>
              <a:t> HTTP </a:t>
            </a:r>
            <a:r>
              <a:rPr lang="en-US" sz="1400" dirty="0" err="1"/>
              <a:t>atau</a:t>
            </a:r>
            <a:r>
              <a:rPr lang="en-US" sz="1400" dirty="0"/>
              <a:t> HTTPS </a:t>
            </a:r>
            <a:r>
              <a:rPr lang="en-US" sz="1400" dirty="0" err="1"/>
              <a:t>akan</a:t>
            </a:r>
            <a:r>
              <a:rPr lang="en-US" sz="1400" dirty="0"/>
              <a:t> </a:t>
            </a:r>
            <a:r>
              <a:rPr lang="en-US" sz="1400" dirty="0" err="1"/>
              <a:t>diarahkan</a:t>
            </a:r>
            <a:r>
              <a:rPr lang="en-US" sz="1400" dirty="0"/>
              <a:t> </a:t>
            </a:r>
            <a:r>
              <a:rPr lang="en-US" sz="1400" i="1" dirty="0"/>
              <a:t>router</a:t>
            </a:r>
            <a:r>
              <a:rPr lang="en-US" sz="1400" dirty="0"/>
              <a:t> </a:t>
            </a:r>
            <a:r>
              <a:rPr lang="en-US" sz="1400" i="1" dirty="0"/>
              <a:t>firewall</a:t>
            </a:r>
            <a:r>
              <a:rPr lang="en-US" sz="1400" dirty="0"/>
              <a:t> </a:t>
            </a:r>
            <a:r>
              <a:rPr lang="en-US" sz="1400" dirty="0" err="1"/>
              <a:t>menuju</a:t>
            </a:r>
            <a:r>
              <a:rPr lang="en-US" sz="1400" dirty="0"/>
              <a:t> </a:t>
            </a:r>
            <a:r>
              <a:rPr lang="en-US" sz="1400" i="1" dirty="0"/>
              <a:t>proxy</a:t>
            </a:r>
            <a:r>
              <a:rPr lang="en-US" sz="1400" dirty="0"/>
              <a:t> </a:t>
            </a:r>
            <a:r>
              <a:rPr lang="en-US" sz="1400" i="1" dirty="0"/>
              <a:t>server</a:t>
            </a:r>
            <a:r>
              <a:rPr lang="en-US" sz="1400" dirty="0"/>
              <a:t>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65968" y="2502768"/>
            <a:ext cx="416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3. </a:t>
            </a:r>
            <a:r>
              <a:rPr lang="en-US" b="1" i="1" dirty="0"/>
              <a:t>Connection sharing</a:t>
            </a:r>
            <a:endParaRPr lang="en-US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2842340" y="3482785"/>
            <a:ext cx="63817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Fitur</a:t>
            </a:r>
            <a:r>
              <a:rPr lang="en-US" sz="1400" dirty="0"/>
              <a:t> </a:t>
            </a:r>
            <a:r>
              <a:rPr lang="en-US" sz="1400" dirty="0" err="1"/>
              <a:t>lainnya</a:t>
            </a:r>
            <a:r>
              <a:rPr lang="en-US" sz="1400" dirty="0"/>
              <a:t> </a:t>
            </a:r>
            <a:r>
              <a:rPr lang="en-US" sz="1400" dirty="0" err="1"/>
              <a:t>adalah</a:t>
            </a:r>
            <a:r>
              <a:rPr lang="en-US" sz="1400" dirty="0"/>
              <a:t> </a:t>
            </a:r>
            <a:r>
              <a:rPr lang="en-US" sz="1400" dirty="0" err="1"/>
              <a:t>kemampuan</a:t>
            </a:r>
            <a:r>
              <a:rPr lang="en-US" sz="1400" dirty="0"/>
              <a:t> </a:t>
            </a:r>
            <a:r>
              <a:rPr lang="en-US" sz="1400" dirty="0" err="1"/>
              <a:t>melakukan</a:t>
            </a:r>
            <a:r>
              <a:rPr lang="en-US" sz="1400" dirty="0"/>
              <a:t> </a:t>
            </a:r>
            <a:r>
              <a:rPr lang="en-US" sz="1400" dirty="0" err="1"/>
              <a:t>manajemen</a:t>
            </a:r>
            <a:r>
              <a:rPr lang="en-US" sz="1400" dirty="0"/>
              <a:t> </a:t>
            </a:r>
            <a:r>
              <a:rPr lang="en-US" sz="1400" i="1" dirty="0"/>
              <a:t>bandwidth</a:t>
            </a:r>
            <a:r>
              <a:rPr lang="en-US" sz="1400" dirty="0"/>
              <a:t>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64722" y="3208758"/>
            <a:ext cx="416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4. Limit </a:t>
            </a:r>
            <a:r>
              <a:rPr lang="en-US" b="1" i="1" dirty="0"/>
              <a:t>Bandwidth</a:t>
            </a:r>
            <a:endParaRPr lang="en-US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142468" y="4031304"/>
            <a:ext cx="7734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menentukan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mengalokasi</a:t>
            </a:r>
            <a:r>
              <a:rPr lang="en-US" sz="1400" dirty="0"/>
              <a:t> </a:t>
            </a:r>
            <a:r>
              <a:rPr lang="en-US" sz="1400" dirty="0" err="1"/>
              <a:t>alamat</a:t>
            </a:r>
            <a:r>
              <a:rPr lang="en-US" sz="1400" dirty="0"/>
              <a:t> </a:t>
            </a:r>
            <a:r>
              <a:rPr lang="en-US" sz="1400" dirty="0" err="1"/>
              <a:t>jaringan</a:t>
            </a:r>
            <a:r>
              <a:rPr lang="en-US" sz="1400" dirty="0"/>
              <a:t>, </a:t>
            </a:r>
            <a:r>
              <a:rPr lang="en-US" sz="1400" dirty="0" err="1"/>
              <a:t>Anda</a:t>
            </a:r>
            <a:r>
              <a:rPr lang="en-US" sz="1400" dirty="0"/>
              <a:t> </a:t>
            </a:r>
            <a:r>
              <a:rPr lang="en-US" sz="1400" dirty="0" err="1"/>
              <a:t>dapat</a:t>
            </a:r>
            <a:r>
              <a:rPr lang="en-US" sz="1400" dirty="0"/>
              <a:t> </a:t>
            </a:r>
            <a:r>
              <a:rPr lang="en-US" sz="1400" dirty="0" err="1"/>
              <a:t>menentukan</a:t>
            </a:r>
            <a:r>
              <a:rPr lang="en-US" sz="1400" dirty="0"/>
              <a:t> IP </a:t>
            </a:r>
            <a:r>
              <a:rPr lang="en-US" sz="1400" i="1" dirty="0"/>
              <a:t>address</a:t>
            </a:r>
            <a:r>
              <a:rPr lang="en-US" sz="1400" dirty="0"/>
              <a:t> mana </a:t>
            </a:r>
            <a:r>
              <a:rPr lang="en-US" sz="1400" dirty="0" err="1"/>
              <a:t>saja</a:t>
            </a:r>
            <a:r>
              <a:rPr lang="en-US" sz="1400" dirty="0"/>
              <a:t> yang </a:t>
            </a:r>
            <a:r>
              <a:rPr lang="en-US" sz="1400" dirty="0" err="1"/>
              <a:t>dapat</a:t>
            </a:r>
            <a:r>
              <a:rPr lang="en-US" sz="1400" dirty="0"/>
              <a:t> </a:t>
            </a:r>
            <a:r>
              <a:rPr lang="en-US" sz="1400" dirty="0" err="1"/>
              <a:t>mengakses</a:t>
            </a:r>
            <a:r>
              <a:rPr lang="en-US" sz="1400" dirty="0"/>
              <a:t> </a:t>
            </a:r>
            <a:r>
              <a:rPr lang="en-US" sz="1400" i="1" dirty="0"/>
              <a:t>proxy</a:t>
            </a:r>
            <a:r>
              <a:rPr lang="en-US" sz="1400" dirty="0"/>
              <a:t> </a:t>
            </a:r>
            <a:r>
              <a:rPr lang="id-ID" sz="1400" dirty="0"/>
              <a:t>dan </a:t>
            </a:r>
            <a:r>
              <a:rPr lang="en-US" sz="1400" dirty="0" err="1"/>
              <a:t>alamat</a:t>
            </a:r>
            <a:r>
              <a:rPr lang="en-US" sz="1400" dirty="0"/>
              <a:t> situs di </a:t>
            </a:r>
            <a:r>
              <a:rPr lang="en-US" sz="1400" dirty="0" err="1"/>
              <a:t>luar</a:t>
            </a:r>
            <a:r>
              <a:rPr lang="en-US" sz="1400" dirty="0"/>
              <a:t> </a:t>
            </a:r>
            <a:r>
              <a:rPr lang="en-US" sz="1400" dirty="0" err="1"/>
              <a:t>jaringan</a:t>
            </a:r>
            <a:r>
              <a:rPr lang="en-US" sz="1400" dirty="0"/>
              <a:t>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67753" y="3732951"/>
            <a:ext cx="416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5. </a:t>
            </a:r>
            <a:r>
              <a:rPr lang="en-US" b="1" dirty="0" err="1"/>
              <a:t>Pengaturan</a:t>
            </a:r>
            <a:r>
              <a:rPr lang="en-US" b="1" dirty="0"/>
              <a:t> </a:t>
            </a:r>
            <a:r>
              <a:rPr lang="en-US" b="1" dirty="0" err="1"/>
              <a:t>Akses</a:t>
            </a:r>
            <a:r>
              <a:rPr lang="en-US" b="1" dirty="0"/>
              <a:t> </a:t>
            </a:r>
            <a:r>
              <a:rPr lang="en-US" b="1" dirty="0" err="1"/>
              <a:t>Jaringan</a:t>
            </a:r>
            <a:endParaRPr lang="en-US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3525728" y="4842545"/>
            <a:ext cx="6655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i="1" dirty="0"/>
              <a:t>proxy</a:t>
            </a:r>
            <a:r>
              <a:rPr lang="en-US" sz="1400" dirty="0"/>
              <a:t> </a:t>
            </a:r>
            <a:r>
              <a:rPr lang="en-US" sz="1400" dirty="0" err="1"/>
              <a:t>juga</a:t>
            </a:r>
            <a:r>
              <a:rPr lang="en-US" sz="1400" dirty="0"/>
              <a:t>, </a:t>
            </a:r>
            <a:r>
              <a:rPr lang="en-US" sz="1400" dirty="0" err="1"/>
              <a:t>Anda</a:t>
            </a:r>
            <a:r>
              <a:rPr lang="en-US" sz="1400" dirty="0"/>
              <a:t> </a:t>
            </a:r>
            <a:r>
              <a:rPr lang="en-US" sz="1400" dirty="0" err="1"/>
              <a:t>juga</a:t>
            </a:r>
            <a:r>
              <a:rPr lang="en-US" sz="1400" dirty="0"/>
              <a:t> </a:t>
            </a:r>
            <a:r>
              <a:rPr lang="en-US" sz="1400" dirty="0" err="1"/>
              <a:t>dapat</a:t>
            </a:r>
            <a:r>
              <a:rPr lang="en-US" sz="1400" dirty="0"/>
              <a:t> </a:t>
            </a:r>
            <a:r>
              <a:rPr lang="en-US" sz="1400" dirty="0" err="1"/>
              <a:t>menyertakan</a:t>
            </a:r>
            <a:r>
              <a:rPr lang="en-US" sz="1400" dirty="0"/>
              <a:t> </a:t>
            </a:r>
            <a:r>
              <a:rPr lang="en-US" sz="1400" dirty="0" err="1"/>
              <a:t>mekanisme</a:t>
            </a:r>
            <a:r>
              <a:rPr lang="en-US" sz="1400" dirty="0"/>
              <a:t> </a:t>
            </a:r>
            <a:r>
              <a:rPr lang="en-US" sz="1400" dirty="0" err="1"/>
              <a:t>autentikasi</a:t>
            </a:r>
            <a:r>
              <a:rPr lang="en-US" sz="1400" dirty="0"/>
              <a:t> </a:t>
            </a:r>
            <a:r>
              <a:rPr lang="en-US" sz="1400" dirty="0" err="1"/>
              <a:t>pada</a:t>
            </a:r>
            <a:r>
              <a:rPr lang="en-US" sz="1400" dirty="0"/>
              <a:t> </a:t>
            </a:r>
            <a:r>
              <a:rPr lang="en-US" sz="1400" i="1" dirty="0"/>
              <a:t>user</a:t>
            </a:r>
            <a:r>
              <a:rPr lang="en-US" sz="1400" dirty="0"/>
              <a:t> </a:t>
            </a:r>
            <a:r>
              <a:rPr lang="en-US" sz="1400" dirty="0" err="1"/>
              <a:t>ketika</a:t>
            </a:r>
            <a:r>
              <a:rPr lang="en-US" sz="1400" dirty="0"/>
              <a:t> </a:t>
            </a:r>
            <a:r>
              <a:rPr lang="en-US" sz="1400" dirty="0" err="1"/>
              <a:t>hendak</a:t>
            </a:r>
            <a:r>
              <a:rPr lang="en-US" sz="1400" dirty="0"/>
              <a:t> </a:t>
            </a:r>
            <a:r>
              <a:rPr lang="en-US" sz="1400" dirty="0" err="1"/>
              <a:t>mengakses</a:t>
            </a:r>
            <a:r>
              <a:rPr lang="en-US" sz="1400" dirty="0"/>
              <a:t> situs di </a:t>
            </a:r>
            <a:r>
              <a:rPr lang="en-US" sz="1400" dirty="0" err="1"/>
              <a:t>luar</a:t>
            </a:r>
            <a:r>
              <a:rPr lang="en-US" sz="1400" dirty="0"/>
              <a:t> </a:t>
            </a:r>
            <a:r>
              <a:rPr lang="en-US" sz="1400" dirty="0" err="1"/>
              <a:t>jaringan</a:t>
            </a:r>
            <a:r>
              <a:rPr lang="en-US" sz="1400" dirty="0"/>
              <a:t>.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21529" y="4546026"/>
            <a:ext cx="416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6. </a:t>
            </a:r>
            <a:r>
              <a:rPr lang="en-US" b="1" dirty="0" err="1"/>
              <a:t>Autentifikasi</a:t>
            </a:r>
            <a:endParaRPr lang="en-US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3525728" y="5636678"/>
            <a:ext cx="6422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Fitur</a:t>
            </a:r>
            <a:r>
              <a:rPr lang="en-US" sz="1400" dirty="0"/>
              <a:t> </a:t>
            </a:r>
            <a:r>
              <a:rPr lang="en-US" sz="1400" dirty="0" err="1"/>
              <a:t>utama</a:t>
            </a:r>
            <a:r>
              <a:rPr lang="en-US" sz="1400" dirty="0"/>
              <a:t> </a:t>
            </a:r>
            <a:r>
              <a:rPr lang="en-US" sz="1400" dirty="0" err="1"/>
              <a:t>dari</a:t>
            </a:r>
            <a:r>
              <a:rPr lang="en-US" sz="1400" dirty="0"/>
              <a:t> </a:t>
            </a:r>
            <a:r>
              <a:rPr lang="en-US" sz="1400" i="1" dirty="0"/>
              <a:t>proxy</a:t>
            </a:r>
            <a:r>
              <a:rPr lang="en-US" sz="1400" dirty="0"/>
              <a:t> </a:t>
            </a:r>
            <a:r>
              <a:rPr lang="en-US" sz="1400" i="1" dirty="0"/>
              <a:t>server</a:t>
            </a:r>
            <a:r>
              <a:rPr lang="en-US" sz="1400" dirty="0"/>
              <a:t> </a:t>
            </a:r>
            <a:r>
              <a:rPr lang="en-US" sz="1400" dirty="0" err="1"/>
              <a:t>adalah</a:t>
            </a:r>
            <a:r>
              <a:rPr lang="en-US" sz="1400" dirty="0"/>
              <a:t> </a:t>
            </a:r>
            <a:r>
              <a:rPr lang="en-US" sz="1400" dirty="0" err="1"/>
              <a:t>meningkatkan</a:t>
            </a:r>
            <a:r>
              <a:rPr lang="en-US" sz="1400" dirty="0"/>
              <a:t> </a:t>
            </a:r>
            <a:r>
              <a:rPr lang="en-US" sz="1400" dirty="0" err="1"/>
              <a:t>keamanan</a:t>
            </a:r>
            <a:r>
              <a:rPr lang="en-US" sz="1400" dirty="0"/>
              <a:t> </a:t>
            </a:r>
            <a:r>
              <a:rPr lang="en-US" sz="1400" dirty="0" err="1"/>
              <a:t>jaringan</a:t>
            </a:r>
            <a:r>
              <a:rPr lang="en-US" sz="1400" dirty="0"/>
              <a:t>.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334098" y="5345486"/>
            <a:ext cx="416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7. </a:t>
            </a:r>
            <a:r>
              <a:rPr lang="en-US" b="1" i="1" dirty="0"/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1435834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-1" y="25734"/>
            <a:ext cx="12192001" cy="1062429"/>
          </a:xfrm>
          <a:prstGeom prst="rect">
            <a:avLst/>
          </a:prstGeom>
        </p:spPr>
        <p:txBody>
          <a:bodyPr/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ko-KR" sz="3600" dirty="0" err="1" smtClean="0"/>
              <a:t>Kelebihan</a:t>
            </a:r>
            <a:r>
              <a:rPr lang="en-US" altLang="ko-KR" sz="3600" dirty="0" smtClean="0"/>
              <a:t> </a:t>
            </a:r>
            <a:r>
              <a:rPr lang="en-US" altLang="ko-KR" sz="3600" dirty="0" err="1" smtClean="0"/>
              <a:t>dan</a:t>
            </a:r>
            <a:r>
              <a:rPr lang="en-US" altLang="ko-KR" sz="3600" dirty="0" smtClean="0"/>
              <a:t> </a:t>
            </a:r>
            <a:r>
              <a:rPr lang="en-US" altLang="ko-KR" sz="3600" dirty="0" err="1" smtClean="0"/>
              <a:t>Kekurangan</a:t>
            </a:r>
            <a:r>
              <a:rPr lang="en-US" altLang="ko-KR" sz="3600" dirty="0" smtClean="0"/>
              <a:t> </a:t>
            </a:r>
            <a:r>
              <a:rPr lang="en-US" altLang="ko-KR" sz="3600" i="1" dirty="0" smtClean="0"/>
              <a:t>Proxy Server</a:t>
            </a:r>
            <a:endParaRPr lang="ko-KR" altLang="en-US" sz="3600" i="1" dirty="0"/>
          </a:p>
        </p:txBody>
      </p:sp>
      <p:sp>
        <p:nvSpPr>
          <p:cNvPr id="3" name="Frame 2"/>
          <p:cNvSpPr/>
          <p:nvPr/>
        </p:nvSpPr>
        <p:spPr>
          <a:xfrm>
            <a:off x="5486078" y="1167534"/>
            <a:ext cx="4695151" cy="4701003"/>
          </a:xfrm>
          <a:prstGeom prst="frame">
            <a:avLst>
              <a:gd name="adj1" fmla="val 18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9167" y="1583383"/>
            <a:ext cx="34478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err="1">
                <a:cs typeface="Arial" pitchFamily="34" charset="0"/>
              </a:rPr>
              <a:t>Kelebihan</a:t>
            </a:r>
            <a:endParaRPr lang="id-ID" altLang="ko-KR" b="1" dirty="0">
              <a:cs typeface="Arial" pitchFamily="34" charset="0"/>
            </a:endParaRPr>
          </a:p>
          <a:p>
            <a:endParaRPr lang="id-ID" altLang="ko-KR" b="1" dirty="0">
              <a:cs typeface="Arial" pitchFamily="34" charset="0"/>
            </a:endParaRPr>
          </a:p>
          <a:p>
            <a:pPr marL="228600" lvl="0" indent="-228600">
              <a:buFont typeface="+mj-lt"/>
              <a:buAutoNum type="alphaLcPeriod"/>
            </a:pPr>
            <a:r>
              <a:rPr lang="en-US" dirty="0"/>
              <a:t>Performa </a:t>
            </a:r>
            <a:r>
              <a:rPr lang="en-US" dirty="0" err="1"/>
              <a:t>akses</a:t>
            </a:r>
            <a:r>
              <a:rPr lang="en-US" dirty="0"/>
              <a:t> </a:t>
            </a:r>
            <a:r>
              <a:rPr lang="en-US" i="1" dirty="0"/>
              <a:t>web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 </a:t>
            </a:r>
            <a:r>
              <a:rPr lang="en-US" dirty="0" err="1" smtClean="0"/>
              <a:t>komputer</a:t>
            </a:r>
            <a:r>
              <a:rPr lang="en-US" dirty="0" smtClean="0"/>
              <a:t> </a:t>
            </a:r>
            <a:r>
              <a:rPr lang="en-US" dirty="0" err="1"/>
              <a:t>klien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/>
              <a:t>cepat</a:t>
            </a:r>
            <a:r>
              <a:rPr lang="en-US" dirty="0"/>
              <a:t>.</a:t>
            </a:r>
          </a:p>
          <a:p>
            <a:pPr marL="228600" lvl="0" indent="-228600">
              <a:buFont typeface="+mj-lt"/>
              <a:buAutoNum type="alphaLcPeriod"/>
            </a:pPr>
            <a:r>
              <a:rPr lang="en-US" dirty="0" err="1"/>
              <a:t>Meningkatnya</a:t>
            </a:r>
            <a:r>
              <a:rPr lang="en-US" dirty="0"/>
              <a:t> </a:t>
            </a:r>
            <a:r>
              <a:rPr lang="en-US" dirty="0" err="1" smtClean="0"/>
              <a:t>keamanan</a:t>
            </a:r>
            <a:r>
              <a:rPr lang="en-US" dirty="0" smtClean="0"/>
              <a:t> </a:t>
            </a:r>
            <a:r>
              <a:rPr lang="en-US" dirty="0" err="1"/>
              <a:t>jaringan</a:t>
            </a:r>
            <a:endParaRPr lang="en-US" dirty="0"/>
          </a:p>
          <a:p>
            <a:pPr marL="228600" lvl="0" indent="-228600">
              <a:buFont typeface="+mj-lt"/>
              <a:buAutoNum type="alphaLcPeriod"/>
            </a:pPr>
            <a:r>
              <a:rPr lang="en-US" dirty="0" err="1"/>
              <a:t>Terdapatnya</a:t>
            </a:r>
            <a:r>
              <a:rPr lang="en-US" dirty="0"/>
              <a:t> filter-filter </a:t>
            </a:r>
            <a:r>
              <a:rPr lang="en-US" dirty="0" err="1" smtClean="0"/>
              <a:t>konten</a:t>
            </a:r>
            <a:r>
              <a:rPr lang="en-US" dirty="0" smtClean="0"/>
              <a:t> </a:t>
            </a:r>
            <a:r>
              <a:rPr lang="en-US" dirty="0"/>
              <a:t>yang </a:t>
            </a:r>
            <a:r>
              <a:rPr lang="en-US" dirty="0" err="1"/>
              <a:t>terindikasi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virus, </a:t>
            </a:r>
            <a:r>
              <a:rPr lang="en-US" i="1" dirty="0" smtClean="0"/>
              <a:t>malware</a:t>
            </a:r>
            <a:r>
              <a:rPr lang="en-US" dirty="0"/>
              <a:t>, dan </a:t>
            </a:r>
            <a:r>
              <a:rPr lang="en-US" i="1" dirty="0"/>
              <a:t>intrusion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38146" y="2162710"/>
            <a:ext cx="538210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err="1">
                <a:cs typeface="Arial" pitchFamily="34" charset="0"/>
              </a:rPr>
              <a:t>Kekurangan</a:t>
            </a:r>
            <a:endParaRPr lang="id-ID" altLang="ko-KR" b="1" dirty="0">
              <a:cs typeface="Arial" pitchFamily="34" charset="0"/>
            </a:endParaRPr>
          </a:p>
          <a:p>
            <a:endParaRPr lang="id-ID" altLang="ko-KR" b="1" dirty="0">
              <a:cs typeface="Arial" pitchFamily="34" charset="0"/>
            </a:endParaRPr>
          </a:p>
          <a:p>
            <a:pPr marL="228600" lvl="0" indent="-228600">
              <a:buFont typeface="+mj-lt"/>
              <a:buAutoNum type="alphaLcPeriod"/>
            </a:pP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menyediakan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i="1" dirty="0"/>
              <a:t>server</a:t>
            </a:r>
            <a:r>
              <a:rPr lang="en-US" dirty="0"/>
              <a:t> yang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khusus</a:t>
            </a:r>
            <a:r>
              <a:rPr lang="id-ID" dirty="0"/>
              <a:t> </a:t>
            </a:r>
            <a:r>
              <a:rPr lang="en-US" dirty="0" err="1"/>
              <a:t>menangani</a:t>
            </a:r>
            <a:r>
              <a:rPr lang="en-US" dirty="0"/>
              <a:t> </a:t>
            </a:r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i="1" dirty="0"/>
              <a:t>server</a:t>
            </a:r>
            <a:r>
              <a:rPr lang="en-US" dirty="0"/>
              <a:t>.</a:t>
            </a:r>
          </a:p>
          <a:p>
            <a:pPr marL="228600" lvl="0" indent="-228600">
              <a:buFont typeface="+mj-lt"/>
              <a:buAutoNum type="alphaLcPeriod"/>
            </a:pPr>
            <a:r>
              <a:rPr lang="en-US" i="1" dirty="0"/>
              <a:t>Setup</a:t>
            </a:r>
            <a:r>
              <a:rPr lang="en-US" dirty="0"/>
              <a:t> </a:t>
            </a:r>
            <a:r>
              <a:rPr lang="en-US" dirty="0" err="1"/>
              <a:t>awal</a:t>
            </a:r>
            <a:r>
              <a:rPr lang="en-US" dirty="0"/>
              <a:t> </a:t>
            </a:r>
            <a:r>
              <a:rPr lang="en-US" dirty="0" err="1"/>
              <a:t>akses</a:t>
            </a:r>
            <a:r>
              <a:rPr lang="en-US" dirty="0"/>
              <a:t> </a:t>
            </a:r>
            <a:r>
              <a:rPr lang="en-US" i="1" dirty="0"/>
              <a:t>proxy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lambat,ketika</a:t>
            </a:r>
            <a:r>
              <a:rPr lang="en-US" dirty="0"/>
              <a:t> data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konten</a:t>
            </a:r>
            <a:r>
              <a:rPr lang="en-US" dirty="0"/>
              <a:t> </a:t>
            </a:r>
            <a:r>
              <a:rPr lang="en-US" i="1" dirty="0"/>
              <a:t>web</a:t>
            </a:r>
            <a:r>
              <a:rPr lang="en-US" dirty="0"/>
              <a:t> yang di </a:t>
            </a:r>
            <a:r>
              <a:rPr lang="en-US" dirty="0" err="1"/>
              <a:t>tuju</a:t>
            </a:r>
            <a:r>
              <a:rPr lang="en-US" dirty="0"/>
              <a:t>  </a:t>
            </a:r>
            <a:r>
              <a:rPr lang="en-US" dirty="0" err="1"/>
              <a:t>belum</a:t>
            </a:r>
            <a:r>
              <a:rPr lang="en-US" dirty="0"/>
              <a:t> </a:t>
            </a:r>
            <a:r>
              <a:rPr lang="en-US" dirty="0" err="1"/>
              <a:t>pernah</a:t>
            </a:r>
            <a:r>
              <a:rPr lang="en-US" dirty="0"/>
              <a:t> </a:t>
            </a:r>
            <a:r>
              <a:rPr lang="en-US" dirty="0" err="1"/>
              <a:t>tersimpan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i="1" dirty="0"/>
              <a:t>cache</a:t>
            </a:r>
            <a:r>
              <a:rPr lang="en-US" dirty="0"/>
              <a:t> </a:t>
            </a:r>
            <a:r>
              <a:rPr lang="en-US" i="1" dirty="0"/>
              <a:t>disk</a:t>
            </a:r>
            <a:r>
              <a:rPr lang="en-US" dirty="0"/>
              <a:t>.</a:t>
            </a:r>
          </a:p>
          <a:p>
            <a:pPr marL="228600" lvl="0" indent="-228600">
              <a:buFont typeface="+mj-lt"/>
              <a:buAutoNum type="alphaLcPeriod"/>
            </a:pP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i="1" dirty="0"/>
              <a:t>hard disk</a:t>
            </a:r>
            <a:r>
              <a:rPr lang="en-US" dirty="0"/>
              <a:t> </a:t>
            </a:r>
            <a:r>
              <a:rPr lang="en-US" dirty="0" err="1"/>
              <a:t>penuh</a:t>
            </a:r>
            <a:r>
              <a:rPr lang="en-US" dirty="0"/>
              <a:t>, </a:t>
            </a:r>
            <a:r>
              <a:rPr lang="en-US" dirty="0" err="1"/>
              <a:t>akses</a:t>
            </a:r>
            <a:r>
              <a:rPr lang="en-US" dirty="0"/>
              <a:t>  </a:t>
            </a:r>
            <a:r>
              <a:rPr lang="en-US" i="1" dirty="0"/>
              <a:t>web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lambat.Oleh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id-ID" dirty="0"/>
              <a:t>,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ditambahkan</a:t>
            </a:r>
            <a:r>
              <a:rPr lang="en-US" dirty="0"/>
              <a:t> </a:t>
            </a:r>
            <a:r>
              <a:rPr lang="en-US" i="1" dirty="0"/>
              <a:t>hard disk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media </a:t>
            </a:r>
            <a:r>
              <a:rPr lang="en-US" dirty="0" err="1"/>
              <a:t>penyimpanan</a:t>
            </a:r>
            <a:r>
              <a:rPr lang="en-US" dirty="0"/>
              <a:t>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ko-KR" altLang="en-US" b="1" dirty="0">
              <a:cs typeface="Arial" pitchFamily="34" charset="0"/>
            </a:endParaRPr>
          </a:p>
        </p:txBody>
      </p:sp>
      <p:sp>
        <p:nvSpPr>
          <p:cNvPr id="6" name="Half Frame 5">
            <a:extLst>
              <a:ext uri="{FF2B5EF4-FFF2-40B4-BE49-F238E27FC236}">
                <a16:creationId xmlns:a16="http://schemas.microsoft.com/office/drawing/2014/main" xmlns="" id="{41401E9F-BA51-4688-8FDB-0AA182CBB3D2}"/>
              </a:ext>
            </a:extLst>
          </p:cNvPr>
          <p:cNvSpPr/>
          <p:nvPr/>
        </p:nvSpPr>
        <p:spPr>
          <a:xfrm>
            <a:off x="722851" y="1323303"/>
            <a:ext cx="995718" cy="886676"/>
          </a:xfrm>
          <a:prstGeom prst="halfFrame">
            <a:avLst>
              <a:gd name="adj1" fmla="val 15891"/>
              <a:gd name="adj2" fmla="val 1589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7" name="Half Frame 6">
            <a:extLst>
              <a:ext uri="{FF2B5EF4-FFF2-40B4-BE49-F238E27FC236}">
                <a16:creationId xmlns:a16="http://schemas.microsoft.com/office/drawing/2014/main" xmlns="" id="{759395F8-638B-45EB-89E5-FC6EE9CFAC6F}"/>
              </a:ext>
            </a:extLst>
          </p:cNvPr>
          <p:cNvSpPr/>
          <p:nvPr/>
        </p:nvSpPr>
        <p:spPr>
          <a:xfrm rot="16200000" flipV="1">
            <a:off x="3903748" y="3880197"/>
            <a:ext cx="856653" cy="1030615"/>
          </a:xfrm>
          <a:prstGeom prst="halfFrame">
            <a:avLst>
              <a:gd name="adj1" fmla="val 15891"/>
              <a:gd name="adj2" fmla="val 1589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8" name="Half Frame 7">
            <a:extLst>
              <a:ext uri="{FF2B5EF4-FFF2-40B4-BE49-F238E27FC236}">
                <a16:creationId xmlns:a16="http://schemas.microsoft.com/office/drawing/2014/main" xmlns="" id="{69BF8DEC-9AED-4A15-907E-FCEECD0DC33B}"/>
              </a:ext>
            </a:extLst>
          </p:cNvPr>
          <p:cNvSpPr/>
          <p:nvPr/>
        </p:nvSpPr>
        <p:spPr>
          <a:xfrm>
            <a:off x="5379285" y="1894845"/>
            <a:ext cx="995718" cy="886676"/>
          </a:xfrm>
          <a:prstGeom prst="halfFrame">
            <a:avLst>
              <a:gd name="adj1" fmla="val 15891"/>
              <a:gd name="adj2" fmla="val 1589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9" name="Half Frame 8">
            <a:extLst>
              <a:ext uri="{FF2B5EF4-FFF2-40B4-BE49-F238E27FC236}">
                <a16:creationId xmlns:a16="http://schemas.microsoft.com/office/drawing/2014/main" xmlns="" id="{547D8409-099B-4875-B412-88FC04E8F55F}"/>
              </a:ext>
            </a:extLst>
          </p:cNvPr>
          <p:cNvSpPr/>
          <p:nvPr/>
        </p:nvSpPr>
        <p:spPr>
          <a:xfrm rot="16200000" flipV="1">
            <a:off x="10283407" y="4657039"/>
            <a:ext cx="856653" cy="1030615"/>
          </a:xfrm>
          <a:prstGeom prst="halfFrame">
            <a:avLst>
              <a:gd name="adj1" fmla="val 15891"/>
              <a:gd name="adj2" fmla="val 1589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C9C546-B8A7-48F2-AE06-8B4089F6DCE7}"/>
              </a:ext>
            </a:extLst>
          </p:cNvPr>
          <p:cNvGrpSpPr/>
          <p:nvPr/>
        </p:nvGrpSpPr>
        <p:grpSpPr>
          <a:xfrm>
            <a:off x="10542145" y="749395"/>
            <a:ext cx="1369791" cy="2667887"/>
            <a:chOff x="5174351" y="2344852"/>
            <a:chExt cx="1843306" cy="3750389"/>
          </a:xfrm>
        </p:grpSpPr>
        <p:grpSp>
          <p:nvGrpSpPr>
            <p:cNvPr id="11" name="그룹 7">
              <a:extLst>
                <a:ext uri="{FF2B5EF4-FFF2-40B4-BE49-F238E27FC236}">
                  <a16:creationId xmlns:a16="http://schemas.microsoft.com/office/drawing/2014/main" xmlns="" id="{920620FA-D7B7-442D-8F3A-B05DAB71EE5C}"/>
                </a:ext>
              </a:extLst>
            </p:cNvPr>
            <p:cNvGrpSpPr/>
            <p:nvPr/>
          </p:nvGrpSpPr>
          <p:grpSpPr>
            <a:xfrm>
              <a:off x="5174351" y="3637228"/>
              <a:ext cx="1704867" cy="455477"/>
              <a:chOff x="5134372" y="3131004"/>
              <a:chExt cx="1431908" cy="315692"/>
            </a:xfrm>
          </p:grpSpPr>
          <p:sp>
            <p:nvSpPr>
              <p:cNvPr id="27" name="직사각형 6">
                <a:extLst>
                  <a:ext uri="{FF2B5EF4-FFF2-40B4-BE49-F238E27FC236}">
                    <a16:creationId xmlns:a16="http://schemas.microsoft.com/office/drawing/2014/main" xmlns="" id="{716229B1-0D0A-4D27-92FE-5DBE1DEF63A8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8" name="자유형: 도형 32">
                <a:extLst>
                  <a:ext uri="{FF2B5EF4-FFF2-40B4-BE49-F238E27FC236}">
                    <a16:creationId xmlns:a16="http://schemas.microsoft.com/office/drawing/2014/main" xmlns="" id="{75300E47-8303-4D18-83DA-095FCED54189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2" name="그룹 34">
              <a:extLst>
                <a:ext uri="{FF2B5EF4-FFF2-40B4-BE49-F238E27FC236}">
                  <a16:creationId xmlns:a16="http://schemas.microsoft.com/office/drawing/2014/main" xmlns="" id="{753535EA-3E48-4926-9F62-ED1C53713B81}"/>
                </a:ext>
              </a:extLst>
            </p:cNvPr>
            <p:cNvGrpSpPr/>
            <p:nvPr/>
          </p:nvGrpSpPr>
          <p:grpSpPr>
            <a:xfrm>
              <a:off x="5312790" y="4137862"/>
              <a:ext cx="1704867" cy="455477"/>
              <a:chOff x="5134372" y="3131004"/>
              <a:chExt cx="1431908" cy="315692"/>
            </a:xfrm>
          </p:grpSpPr>
          <p:sp>
            <p:nvSpPr>
              <p:cNvPr id="25" name="직사각형 6">
                <a:extLst>
                  <a:ext uri="{FF2B5EF4-FFF2-40B4-BE49-F238E27FC236}">
                    <a16:creationId xmlns:a16="http://schemas.microsoft.com/office/drawing/2014/main" xmlns="" id="{18B213C8-9D9F-482F-B429-BF70F5CEFE49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" name="자유형: 도형 36">
                <a:extLst>
                  <a:ext uri="{FF2B5EF4-FFF2-40B4-BE49-F238E27FC236}">
                    <a16:creationId xmlns:a16="http://schemas.microsoft.com/office/drawing/2014/main" xmlns="" id="{461B773C-A749-4EA3-9558-CB9B0C6F6706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3" name="그룹 37">
              <a:extLst>
                <a:ext uri="{FF2B5EF4-FFF2-40B4-BE49-F238E27FC236}">
                  <a16:creationId xmlns:a16="http://schemas.microsoft.com/office/drawing/2014/main" xmlns="" id="{4D3B20F9-2DD7-4999-9EE1-A744CD4DB121}"/>
                </a:ext>
              </a:extLst>
            </p:cNvPr>
            <p:cNvGrpSpPr/>
            <p:nvPr/>
          </p:nvGrpSpPr>
          <p:grpSpPr>
            <a:xfrm>
              <a:off x="5174351" y="4638496"/>
              <a:ext cx="1704867" cy="455477"/>
              <a:chOff x="5134372" y="3131004"/>
              <a:chExt cx="1431908" cy="315692"/>
            </a:xfrm>
          </p:grpSpPr>
          <p:sp>
            <p:nvSpPr>
              <p:cNvPr id="23" name="직사각형 6">
                <a:extLst>
                  <a:ext uri="{FF2B5EF4-FFF2-40B4-BE49-F238E27FC236}">
                    <a16:creationId xmlns:a16="http://schemas.microsoft.com/office/drawing/2014/main" xmlns="" id="{42B506EB-E45F-4A03-AE7F-38BBE401B607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" name="자유형: 도형 39">
                <a:extLst>
                  <a:ext uri="{FF2B5EF4-FFF2-40B4-BE49-F238E27FC236}">
                    <a16:creationId xmlns:a16="http://schemas.microsoft.com/office/drawing/2014/main" xmlns="" id="{7D24AA69-CB04-42CA-8420-7A528DFEB1B9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4" name="그룹 40">
              <a:extLst>
                <a:ext uri="{FF2B5EF4-FFF2-40B4-BE49-F238E27FC236}">
                  <a16:creationId xmlns:a16="http://schemas.microsoft.com/office/drawing/2014/main" xmlns="" id="{3E34F079-5456-4869-ACD1-6F25DCBA9915}"/>
                </a:ext>
              </a:extLst>
            </p:cNvPr>
            <p:cNvGrpSpPr/>
            <p:nvPr/>
          </p:nvGrpSpPr>
          <p:grpSpPr>
            <a:xfrm>
              <a:off x="5312790" y="5139130"/>
              <a:ext cx="1704867" cy="455477"/>
              <a:chOff x="5134372" y="3131004"/>
              <a:chExt cx="1431908" cy="315692"/>
            </a:xfrm>
          </p:grpSpPr>
          <p:sp>
            <p:nvSpPr>
              <p:cNvPr id="21" name="직사각형 6">
                <a:extLst>
                  <a:ext uri="{FF2B5EF4-FFF2-40B4-BE49-F238E27FC236}">
                    <a16:creationId xmlns:a16="http://schemas.microsoft.com/office/drawing/2014/main" xmlns="" id="{B25DDEBE-3F46-42A8-B3EA-E11ECFCE0EB2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2" name="자유형: 도형 46">
                <a:extLst>
                  <a:ext uri="{FF2B5EF4-FFF2-40B4-BE49-F238E27FC236}">
                    <a16:creationId xmlns:a16="http://schemas.microsoft.com/office/drawing/2014/main" xmlns="" id="{94046D53-0CB5-4DF5-917A-038B2EF6C3D3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</p:grpSp>
        <p:grpSp>
          <p:nvGrpSpPr>
            <p:cNvPr id="15" name="그룹 47">
              <a:extLst>
                <a:ext uri="{FF2B5EF4-FFF2-40B4-BE49-F238E27FC236}">
                  <a16:creationId xmlns:a16="http://schemas.microsoft.com/office/drawing/2014/main" xmlns="" id="{C4E7C8FD-24D1-48EC-BE6F-59EA7106E11A}"/>
                </a:ext>
              </a:extLst>
            </p:cNvPr>
            <p:cNvGrpSpPr/>
            <p:nvPr/>
          </p:nvGrpSpPr>
          <p:grpSpPr>
            <a:xfrm>
              <a:off x="5174351" y="5639764"/>
              <a:ext cx="1704867" cy="455477"/>
              <a:chOff x="5134372" y="3131004"/>
              <a:chExt cx="1431908" cy="315692"/>
            </a:xfrm>
          </p:grpSpPr>
          <p:sp>
            <p:nvSpPr>
              <p:cNvPr id="19" name="직사각형 6">
                <a:extLst>
                  <a:ext uri="{FF2B5EF4-FFF2-40B4-BE49-F238E27FC236}">
                    <a16:creationId xmlns:a16="http://schemas.microsoft.com/office/drawing/2014/main" xmlns="" id="{172A8219-CB69-468A-BC65-75A32BD1BE0E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" name="자유형: 도형 68">
                <a:extLst>
                  <a:ext uri="{FF2B5EF4-FFF2-40B4-BE49-F238E27FC236}">
                    <a16:creationId xmlns:a16="http://schemas.microsoft.com/office/drawing/2014/main" xmlns="" id="{949F0B97-5EE4-491E-9898-CB88E0382AC7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6" name="그룹 14">
              <a:extLst>
                <a:ext uri="{FF2B5EF4-FFF2-40B4-BE49-F238E27FC236}">
                  <a16:creationId xmlns:a16="http://schemas.microsoft.com/office/drawing/2014/main" xmlns="" id="{5245D893-4DB1-4802-B1B8-36B2142F6576}"/>
                </a:ext>
              </a:extLst>
            </p:cNvPr>
            <p:cNvGrpSpPr/>
            <p:nvPr/>
          </p:nvGrpSpPr>
          <p:grpSpPr>
            <a:xfrm>
              <a:off x="5668546" y="2344852"/>
              <a:ext cx="854909" cy="1343933"/>
              <a:chOff x="6163612" y="1966761"/>
              <a:chExt cx="2991257" cy="4702319"/>
            </a:xfrm>
          </p:grpSpPr>
          <p:sp>
            <p:nvSpPr>
              <p:cNvPr id="17" name="자유형: 도형 69">
                <a:extLst>
                  <a:ext uri="{FF2B5EF4-FFF2-40B4-BE49-F238E27FC236}">
                    <a16:creationId xmlns:a16="http://schemas.microsoft.com/office/drawing/2014/main" xmlns="" id="{2F35C26A-076B-41A0-93EE-EC55E25C5F9F}"/>
                  </a:ext>
                </a:extLst>
              </p:cNvPr>
              <p:cNvSpPr/>
              <p:nvPr/>
            </p:nvSpPr>
            <p:spPr>
              <a:xfrm>
                <a:off x="6316187" y="2135206"/>
                <a:ext cx="2653352" cy="2896349"/>
              </a:xfrm>
              <a:custGeom>
                <a:avLst/>
                <a:gdLst>
                  <a:gd name="connsiteX0" fmla="*/ 1146409 w 2292818"/>
                  <a:gd name="connsiteY0" fmla="*/ 0 h 2502797"/>
                  <a:gd name="connsiteX1" fmla="*/ 2292818 w 2292818"/>
                  <a:gd name="connsiteY1" fmla="*/ 1146409 h 2502797"/>
                  <a:gd name="connsiteX2" fmla="*/ 1692856 w 2292818"/>
                  <a:gd name="connsiteY2" fmla="*/ 2154453 h 2502797"/>
                  <a:gd name="connsiteX3" fmla="*/ 1686333 w 2292818"/>
                  <a:gd name="connsiteY3" fmla="*/ 2157595 h 2502797"/>
                  <a:gd name="connsiteX4" fmla="*/ 1625204 w 2292818"/>
                  <a:gd name="connsiteY4" fmla="*/ 2502797 h 2502797"/>
                  <a:gd name="connsiteX5" fmla="*/ 690116 w 2292818"/>
                  <a:gd name="connsiteY5" fmla="*/ 2502797 h 2502797"/>
                  <a:gd name="connsiteX6" fmla="*/ 631086 w 2292818"/>
                  <a:gd name="connsiteY6" fmla="*/ 2169446 h 2502797"/>
                  <a:gd name="connsiteX7" fmla="*/ 599963 w 2292818"/>
                  <a:gd name="connsiteY7" fmla="*/ 2154453 h 2502797"/>
                  <a:gd name="connsiteX8" fmla="*/ 0 w 2292818"/>
                  <a:gd name="connsiteY8" fmla="*/ 1146409 h 2502797"/>
                  <a:gd name="connsiteX9" fmla="*/ 1146409 w 2292818"/>
                  <a:gd name="connsiteY9" fmla="*/ 0 h 2502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2818" h="2502797">
                    <a:moveTo>
                      <a:pt x="1146409" y="0"/>
                    </a:moveTo>
                    <a:cubicBezTo>
                      <a:pt x="1779553" y="0"/>
                      <a:pt x="2292818" y="513265"/>
                      <a:pt x="2292818" y="1146409"/>
                    </a:cubicBezTo>
                    <a:cubicBezTo>
                      <a:pt x="2292818" y="1581696"/>
                      <a:pt x="2050220" y="1960321"/>
                      <a:pt x="1692856" y="2154453"/>
                    </a:cubicBezTo>
                    <a:lnTo>
                      <a:pt x="1686333" y="2157595"/>
                    </a:lnTo>
                    <a:lnTo>
                      <a:pt x="1625204" y="2502797"/>
                    </a:lnTo>
                    <a:lnTo>
                      <a:pt x="690116" y="2502797"/>
                    </a:lnTo>
                    <a:lnTo>
                      <a:pt x="631086" y="2169446"/>
                    </a:lnTo>
                    <a:lnTo>
                      <a:pt x="599963" y="2154453"/>
                    </a:lnTo>
                    <a:cubicBezTo>
                      <a:pt x="242598" y="1960321"/>
                      <a:pt x="0" y="1581696"/>
                      <a:pt x="0" y="1146409"/>
                    </a:cubicBezTo>
                    <a:cubicBezTo>
                      <a:pt x="0" y="513265"/>
                      <a:pt x="513265" y="0"/>
                      <a:pt x="1146409" y="0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8" name="자유형: 도형 79">
                <a:extLst>
                  <a:ext uri="{FF2B5EF4-FFF2-40B4-BE49-F238E27FC236}">
                    <a16:creationId xmlns:a16="http://schemas.microsoft.com/office/drawing/2014/main" xmlns="" id="{921E3603-138A-4A31-B39E-1C6704BF69E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63612" y="1966761"/>
                <a:ext cx="2991257" cy="4702319"/>
              </a:xfrm>
              <a:custGeom>
                <a:avLst/>
                <a:gdLst>
                  <a:gd name="connsiteX0" fmla="*/ 951056 w 2991257"/>
                  <a:gd name="connsiteY0" fmla="*/ 4310393 h 4702319"/>
                  <a:gd name="connsiteX1" fmla="*/ 2052826 w 2991257"/>
                  <a:gd name="connsiteY1" fmla="*/ 4310393 h 4702319"/>
                  <a:gd name="connsiteX2" fmla="*/ 2052826 w 2991257"/>
                  <a:gd name="connsiteY2" fmla="*/ 4506356 h 4702319"/>
                  <a:gd name="connsiteX3" fmla="*/ 1501941 w 2991257"/>
                  <a:gd name="connsiteY3" fmla="*/ 4702319 h 4702319"/>
                  <a:gd name="connsiteX4" fmla="*/ 951056 w 2991257"/>
                  <a:gd name="connsiteY4" fmla="*/ 4506356 h 4702319"/>
                  <a:gd name="connsiteX5" fmla="*/ 953472 w 2991257"/>
                  <a:gd name="connsiteY5" fmla="*/ 3978828 h 4702319"/>
                  <a:gd name="connsiteX6" fmla="*/ 2050412 w 2991257"/>
                  <a:gd name="connsiteY6" fmla="*/ 3978828 h 4702319"/>
                  <a:gd name="connsiteX7" fmla="*/ 2152988 w 2991257"/>
                  <a:gd name="connsiteY7" fmla="*/ 4079172 h 4702319"/>
                  <a:gd name="connsiteX8" fmla="*/ 2152988 w 2991257"/>
                  <a:gd name="connsiteY8" fmla="*/ 4123466 h 4702319"/>
                  <a:gd name="connsiteX9" fmla="*/ 2050412 w 2991257"/>
                  <a:gd name="connsiteY9" fmla="*/ 4223810 h 4702319"/>
                  <a:gd name="connsiteX10" fmla="*/ 953472 w 2991257"/>
                  <a:gd name="connsiteY10" fmla="*/ 4223810 h 4702319"/>
                  <a:gd name="connsiteX11" fmla="*/ 850896 w 2991257"/>
                  <a:gd name="connsiteY11" fmla="*/ 4123466 h 4702319"/>
                  <a:gd name="connsiteX12" fmla="*/ 850896 w 2991257"/>
                  <a:gd name="connsiteY12" fmla="*/ 4079172 h 4702319"/>
                  <a:gd name="connsiteX13" fmla="*/ 953472 w 2991257"/>
                  <a:gd name="connsiteY13" fmla="*/ 3978828 h 4702319"/>
                  <a:gd name="connsiteX14" fmla="*/ 903390 w 2991257"/>
                  <a:gd name="connsiteY14" fmla="*/ 3647264 h 4702319"/>
                  <a:gd name="connsiteX15" fmla="*/ 2100491 w 2991257"/>
                  <a:gd name="connsiteY15" fmla="*/ 3647264 h 4702319"/>
                  <a:gd name="connsiteX16" fmla="*/ 2203068 w 2991257"/>
                  <a:gd name="connsiteY16" fmla="*/ 3747607 h 4702319"/>
                  <a:gd name="connsiteX17" fmla="*/ 2203068 w 2991257"/>
                  <a:gd name="connsiteY17" fmla="*/ 3791900 h 4702319"/>
                  <a:gd name="connsiteX18" fmla="*/ 2100491 w 2991257"/>
                  <a:gd name="connsiteY18" fmla="*/ 3892244 h 4702319"/>
                  <a:gd name="connsiteX19" fmla="*/ 903390 w 2991257"/>
                  <a:gd name="connsiteY19" fmla="*/ 3892244 h 4702319"/>
                  <a:gd name="connsiteX20" fmla="*/ 800815 w 2991257"/>
                  <a:gd name="connsiteY20" fmla="*/ 3791900 h 4702319"/>
                  <a:gd name="connsiteX21" fmla="*/ 800815 w 2991257"/>
                  <a:gd name="connsiteY21" fmla="*/ 3747607 h 4702319"/>
                  <a:gd name="connsiteX22" fmla="*/ 903390 w 2991257"/>
                  <a:gd name="connsiteY22" fmla="*/ 3647264 h 4702319"/>
                  <a:gd name="connsiteX23" fmla="*/ 853310 w 2991257"/>
                  <a:gd name="connsiteY23" fmla="*/ 3315698 h 4702319"/>
                  <a:gd name="connsiteX24" fmla="*/ 2150572 w 2991257"/>
                  <a:gd name="connsiteY24" fmla="*/ 3315698 h 4702319"/>
                  <a:gd name="connsiteX25" fmla="*/ 2253147 w 2991257"/>
                  <a:gd name="connsiteY25" fmla="*/ 3416042 h 4702319"/>
                  <a:gd name="connsiteX26" fmla="*/ 2253147 w 2991257"/>
                  <a:gd name="connsiteY26" fmla="*/ 3460336 h 4702319"/>
                  <a:gd name="connsiteX27" fmla="*/ 2150572 w 2991257"/>
                  <a:gd name="connsiteY27" fmla="*/ 3560680 h 4702319"/>
                  <a:gd name="connsiteX28" fmla="*/ 853310 w 2991257"/>
                  <a:gd name="connsiteY28" fmla="*/ 3560680 h 4702319"/>
                  <a:gd name="connsiteX29" fmla="*/ 750733 w 2991257"/>
                  <a:gd name="connsiteY29" fmla="*/ 3460336 h 4702319"/>
                  <a:gd name="connsiteX30" fmla="*/ 750733 w 2991257"/>
                  <a:gd name="connsiteY30" fmla="*/ 3416042 h 4702319"/>
                  <a:gd name="connsiteX31" fmla="*/ 853310 w 2991257"/>
                  <a:gd name="connsiteY31" fmla="*/ 3315698 h 4702319"/>
                  <a:gd name="connsiteX32" fmla="*/ 1386722 w 2991257"/>
                  <a:gd name="connsiteY32" fmla="*/ 1558904 h 4702319"/>
                  <a:gd name="connsiteX33" fmla="*/ 1267488 w 2991257"/>
                  <a:gd name="connsiteY33" fmla="*/ 1609721 h 4702319"/>
                  <a:gd name="connsiteX34" fmla="*/ 1167563 w 2991257"/>
                  <a:gd name="connsiteY34" fmla="*/ 1572653 h 4702319"/>
                  <a:gd name="connsiteX35" fmla="*/ 1400707 w 2991257"/>
                  <a:gd name="connsiteY35" fmla="*/ 3012633 h 4702319"/>
                  <a:gd name="connsiteX36" fmla="*/ 1492336 w 2991257"/>
                  <a:gd name="connsiteY36" fmla="*/ 3011914 h 4702319"/>
                  <a:gd name="connsiteX37" fmla="*/ 1492336 w 2991257"/>
                  <a:gd name="connsiteY37" fmla="*/ 3011864 h 4702319"/>
                  <a:gd name="connsiteX38" fmla="*/ 1495631 w 2991257"/>
                  <a:gd name="connsiteY38" fmla="*/ 3011889 h 4702319"/>
                  <a:gd name="connsiteX39" fmla="*/ 1498923 w 2991257"/>
                  <a:gd name="connsiteY39" fmla="*/ 3011864 h 4702319"/>
                  <a:gd name="connsiteX40" fmla="*/ 1498923 w 2991257"/>
                  <a:gd name="connsiteY40" fmla="*/ 3011914 h 4702319"/>
                  <a:gd name="connsiteX41" fmla="*/ 1589466 w 2991257"/>
                  <a:gd name="connsiteY41" fmla="*/ 3012625 h 4702319"/>
                  <a:gd name="connsiteX42" fmla="*/ 1819775 w 2991257"/>
                  <a:gd name="connsiteY42" fmla="*/ 1590148 h 4702319"/>
                  <a:gd name="connsiteX43" fmla="*/ 1744424 w 2991257"/>
                  <a:gd name="connsiteY43" fmla="*/ 1609721 h 4702319"/>
                  <a:gd name="connsiteX44" fmla="*/ 1625191 w 2991257"/>
                  <a:gd name="connsiteY44" fmla="*/ 1558904 h 4702319"/>
                  <a:gd name="connsiteX45" fmla="*/ 1505957 w 2991257"/>
                  <a:gd name="connsiteY45" fmla="*/ 1609721 h 4702319"/>
                  <a:gd name="connsiteX46" fmla="*/ 1386722 w 2991257"/>
                  <a:gd name="connsiteY46" fmla="*/ 1558904 h 4702319"/>
                  <a:gd name="connsiteX47" fmla="*/ 1492336 w 2991257"/>
                  <a:gd name="connsiteY47" fmla="*/ 296022 h 4702319"/>
                  <a:gd name="connsiteX48" fmla="*/ 274831 w 2991257"/>
                  <a:gd name="connsiteY48" fmla="*/ 1488534 h 4702319"/>
                  <a:gd name="connsiteX49" fmla="*/ 855798 w 2991257"/>
                  <a:gd name="connsiteY49" fmla="*/ 2574654 h 4702319"/>
                  <a:gd name="connsiteX50" fmla="*/ 1010657 w 2991257"/>
                  <a:gd name="connsiteY50" fmla="*/ 2878465 h 4702319"/>
                  <a:gd name="connsiteX51" fmla="*/ 1099844 w 2991257"/>
                  <a:gd name="connsiteY51" fmla="*/ 3014995 h 4702319"/>
                  <a:gd name="connsiteX52" fmla="*/ 1178890 w 2991257"/>
                  <a:gd name="connsiteY52" fmla="*/ 3014374 h 4702319"/>
                  <a:gd name="connsiteX53" fmla="*/ 912952 w 2991257"/>
                  <a:gd name="connsiteY53" fmla="*/ 1371837 h 4702319"/>
                  <a:gd name="connsiteX54" fmla="*/ 1002548 w 2991257"/>
                  <a:gd name="connsiteY54" fmla="*/ 1251201 h 4702319"/>
                  <a:gd name="connsiteX55" fmla="*/ 1006296 w 2991257"/>
                  <a:gd name="connsiteY55" fmla="*/ 1250621 h 4702319"/>
                  <a:gd name="connsiteX56" fmla="*/ 1124040 w 2991257"/>
                  <a:gd name="connsiteY56" fmla="*/ 1323612 h 4702319"/>
                  <a:gd name="connsiteX57" fmla="*/ 1267488 w 2991257"/>
                  <a:gd name="connsiteY57" fmla="*/ 1239026 h 4702319"/>
                  <a:gd name="connsiteX58" fmla="*/ 1386722 w 2991257"/>
                  <a:gd name="connsiteY58" fmla="*/ 1289845 h 4702319"/>
                  <a:gd name="connsiteX59" fmla="*/ 1505957 w 2991257"/>
                  <a:gd name="connsiteY59" fmla="*/ 1239026 h 4702319"/>
                  <a:gd name="connsiteX60" fmla="*/ 1625191 w 2991257"/>
                  <a:gd name="connsiteY60" fmla="*/ 1289845 h 4702319"/>
                  <a:gd name="connsiteX61" fmla="*/ 1744424 w 2991257"/>
                  <a:gd name="connsiteY61" fmla="*/ 1239026 h 4702319"/>
                  <a:gd name="connsiteX62" fmla="*/ 1873330 w 2991257"/>
                  <a:gd name="connsiteY62" fmla="*/ 1300835 h 4702319"/>
                  <a:gd name="connsiteX63" fmla="*/ 1984961 w 2991257"/>
                  <a:gd name="connsiteY63" fmla="*/ 1243910 h 4702319"/>
                  <a:gd name="connsiteX64" fmla="*/ 1988709 w 2991257"/>
                  <a:gd name="connsiteY64" fmla="*/ 1244491 h 4702319"/>
                  <a:gd name="connsiteX65" fmla="*/ 2078307 w 2991257"/>
                  <a:gd name="connsiteY65" fmla="*/ 1365125 h 4702319"/>
                  <a:gd name="connsiteX66" fmla="*/ 1811283 w 2991257"/>
                  <a:gd name="connsiteY66" fmla="*/ 3014366 h 4702319"/>
                  <a:gd name="connsiteX67" fmla="*/ 1891413 w 2991257"/>
                  <a:gd name="connsiteY67" fmla="*/ 3014995 h 4702319"/>
                  <a:gd name="connsiteX68" fmla="*/ 1980600 w 2991257"/>
                  <a:gd name="connsiteY68" fmla="*/ 2878465 h 4702319"/>
                  <a:gd name="connsiteX69" fmla="*/ 2135459 w 2991257"/>
                  <a:gd name="connsiteY69" fmla="*/ 2574654 h 4702319"/>
                  <a:gd name="connsiteX70" fmla="*/ 2716427 w 2991257"/>
                  <a:gd name="connsiteY70" fmla="*/ 1488534 h 4702319"/>
                  <a:gd name="connsiteX71" fmla="*/ 1498923 w 2991257"/>
                  <a:gd name="connsiteY71" fmla="*/ 296022 h 4702319"/>
                  <a:gd name="connsiteX72" fmla="*/ 1498923 w 2991257"/>
                  <a:gd name="connsiteY72" fmla="*/ 296319 h 4702319"/>
                  <a:gd name="connsiteX73" fmla="*/ 1495631 w 2991257"/>
                  <a:gd name="connsiteY73" fmla="*/ 296070 h 4702319"/>
                  <a:gd name="connsiteX74" fmla="*/ 1492336 w 2991257"/>
                  <a:gd name="connsiteY74" fmla="*/ 296319 h 4702319"/>
                  <a:gd name="connsiteX75" fmla="*/ 1492826 w 2991257"/>
                  <a:gd name="connsiteY75" fmla="*/ 0 h 4702319"/>
                  <a:gd name="connsiteX76" fmla="*/ 1495631 w 2991257"/>
                  <a:gd name="connsiteY76" fmla="*/ 211 h 4702319"/>
                  <a:gd name="connsiteX77" fmla="*/ 1498432 w 2991257"/>
                  <a:gd name="connsiteY77" fmla="*/ 0 h 4702319"/>
                  <a:gd name="connsiteX78" fmla="*/ 2991257 w 2991257"/>
                  <a:gd name="connsiteY78" fmla="*/ 1460348 h 4702319"/>
                  <a:gd name="connsiteX79" fmla="*/ 2279478 w 2991257"/>
                  <a:gd name="connsiteY79" fmla="*/ 2790647 h 4702319"/>
                  <a:gd name="connsiteX80" fmla="*/ 2207246 w 2991257"/>
                  <a:gd name="connsiteY80" fmla="*/ 3088369 h 4702319"/>
                  <a:gd name="connsiteX81" fmla="*/ 2016213 w 2991257"/>
                  <a:gd name="connsiteY81" fmla="*/ 3228140 h 4702319"/>
                  <a:gd name="connsiteX82" fmla="*/ 1495631 w 2991257"/>
                  <a:gd name="connsiteY82" fmla="*/ 3226317 h 4702319"/>
                  <a:gd name="connsiteX83" fmla="*/ 975044 w 2991257"/>
                  <a:gd name="connsiteY83" fmla="*/ 3228140 h 4702319"/>
                  <a:gd name="connsiteX84" fmla="*/ 784011 w 2991257"/>
                  <a:gd name="connsiteY84" fmla="*/ 3088369 h 4702319"/>
                  <a:gd name="connsiteX85" fmla="*/ 711780 w 2991257"/>
                  <a:gd name="connsiteY85" fmla="*/ 2790647 h 4702319"/>
                  <a:gd name="connsiteX86" fmla="*/ 0 w 2991257"/>
                  <a:gd name="connsiteY86" fmla="*/ 1460348 h 4702319"/>
                  <a:gd name="connsiteX87" fmla="*/ 1492826 w 2991257"/>
                  <a:gd name="connsiteY87" fmla="*/ 0 h 470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2991257" h="4702319">
                    <a:moveTo>
                      <a:pt x="951056" y="4310393"/>
                    </a:moveTo>
                    <a:lnTo>
                      <a:pt x="2052826" y="4310393"/>
                    </a:lnTo>
                    <a:lnTo>
                      <a:pt x="2052826" y="4506356"/>
                    </a:lnTo>
                    <a:cubicBezTo>
                      <a:pt x="2052826" y="4614583"/>
                      <a:pt x="1806188" y="4702319"/>
                      <a:pt x="1501941" y="4702319"/>
                    </a:cubicBezTo>
                    <a:cubicBezTo>
                      <a:pt x="1197696" y="4702319"/>
                      <a:pt x="951056" y="4614583"/>
                      <a:pt x="951056" y="4506356"/>
                    </a:cubicBezTo>
                    <a:close/>
                    <a:moveTo>
                      <a:pt x="953472" y="3978828"/>
                    </a:moveTo>
                    <a:lnTo>
                      <a:pt x="2050412" y="3978828"/>
                    </a:lnTo>
                    <a:cubicBezTo>
                      <a:pt x="2107063" y="3978828"/>
                      <a:pt x="2152988" y="4023754"/>
                      <a:pt x="2152988" y="4079172"/>
                    </a:cubicBezTo>
                    <a:lnTo>
                      <a:pt x="2152988" y="4123466"/>
                    </a:lnTo>
                    <a:cubicBezTo>
                      <a:pt x="2152988" y="4178882"/>
                      <a:pt x="2107063" y="4223810"/>
                      <a:pt x="2050412" y="4223810"/>
                    </a:cubicBezTo>
                    <a:lnTo>
                      <a:pt x="953472" y="4223810"/>
                    </a:lnTo>
                    <a:cubicBezTo>
                      <a:pt x="896821" y="4223810"/>
                      <a:pt x="850896" y="4178882"/>
                      <a:pt x="850896" y="4123466"/>
                    </a:cubicBezTo>
                    <a:lnTo>
                      <a:pt x="850896" y="4079172"/>
                    </a:lnTo>
                    <a:cubicBezTo>
                      <a:pt x="850896" y="4023754"/>
                      <a:pt x="896821" y="3978828"/>
                      <a:pt x="953472" y="3978828"/>
                    </a:cubicBezTo>
                    <a:close/>
                    <a:moveTo>
                      <a:pt x="903390" y="3647264"/>
                    </a:moveTo>
                    <a:lnTo>
                      <a:pt x="2100491" y="3647264"/>
                    </a:lnTo>
                    <a:cubicBezTo>
                      <a:pt x="2157143" y="3647264"/>
                      <a:pt x="2203068" y="3692189"/>
                      <a:pt x="2203068" y="3747607"/>
                    </a:cubicBezTo>
                    <a:lnTo>
                      <a:pt x="2203068" y="3791900"/>
                    </a:lnTo>
                    <a:cubicBezTo>
                      <a:pt x="2203068" y="3847318"/>
                      <a:pt x="2157143" y="3892244"/>
                      <a:pt x="2100491" y="3892244"/>
                    </a:cubicBezTo>
                    <a:lnTo>
                      <a:pt x="903390" y="3892244"/>
                    </a:lnTo>
                    <a:cubicBezTo>
                      <a:pt x="846740" y="3892244"/>
                      <a:pt x="800815" y="3847318"/>
                      <a:pt x="800815" y="3791900"/>
                    </a:cubicBezTo>
                    <a:lnTo>
                      <a:pt x="800815" y="3747607"/>
                    </a:lnTo>
                    <a:cubicBezTo>
                      <a:pt x="800815" y="3692189"/>
                      <a:pt x="846740" y="3647264"/>
                      <a:pt x="903390" y="3647264"/>
                    </a:cubicBezTo>
                    <a:close/>
                    <a:moveTo>
                      <a:pt x="853310" y="3315698"/>
                    </a:moveTo>
                    <a:lnTo>
                      <a:pt x="2150572" y="3315698"/>
                    </a:lnTo>
                    <a:cubicBezTo>
                      <a:pt x="2207223" y="3315698"/>
                      <a:pt x="2253147" y="3360624"/>
                      <a:pt x="2253147" y="3416042"/>
                    </a:cubicBezTo>
                    <a:lnTo>
                      <a:pt x="2253147" y="3460336"/>
                    </a:lnTo>
                    <a:cubicBezTo>
                      <a:pt x="2253147" y="3515753"/>
                      <a:pt x="2207223" y="3560680"/>
                      <a:pt x="2150572" y="3560680"/>
                    </a:cubicBezTo>
                    <a:lnTo>
                      <a:pt x="853310" y="3560680"/>
                    </a:lnTo>
                    <a:cubicBezTo>
                      <a:pt x="796658" y="3560680"/>
                      <a:pt x="750733" y="3515753"/>
                      <a:pt x="750733" y="3460336"/>
                    </a:cubicBezTo>
                    <a:lnTo>
                      <a:pt x="750733" y="3416042"/>
                    </a:lnTo>
                    <a:cubicBezTo>
                      <a:pt x="750733" y="3360624"/>
                      <a:pt x="796658" y="3315698"/>
                      <a:pt x="853310" y="3315698"/>
                    </a:cubicBezTo>
                    <a:close/>
                    <a:moveTo>
                      <a:pt x="1386722" y="1558904"/>
                    </a:moveTo>
                    <a:cubicBezTo>
                      <a:pt x="1356097" y="1590701"/>
                      <a:pt x="1313897" y="1609721"/>
                      <a:pt x="1267488" y="1609721"/>
                    </a:cubicBezTo>
                    <a:cubicBezTo>
                      <a:pt x="1229461" y="1609721"/>
                      <a:pt x="1194258" y="1596950"/>
                      <a:pt x="1167563" y="1572653"/>
                    </a:cubicBezTo>
                    <a:lnTo>
                      <a:pt x="1400707" y="3012633"/>
                    </a:lnTo>
                    <a:lnTo>
                      <a:pt x="1492336" y="3011914"/>
                    </a:lnTo>
                    <a:lnTo>
                      <a:pt x="1492336" y="3011864"/>
                    </a:lnTo>
                    <a:lnTo>
                      <a:pt x="1495631" y="3011889"/>
                    </a:lnTo>
                    <a:lnTo>
                      <a:pt x="1498923" y="3011864"/>
                    </a:lnTo>
                    <a:lnTo>
                      <a:pt x="1498923" y="3011914"/>
                    </a:lnTo>
                    <a:lnTo>
                      <a:pt x="1589466" y="3012625"/>
                    </a:lnTo>
                    <a:lnTo>
                      <a:pt x="1819775" y="1590148"/>
                    </a:lnTo>
                    <a:cubicBezTo>
                      <a:pt x="1797467" y="1603167"/>
                      <a:pt x="1771670" y="1609721"/>
                      <a:pt x="1744424" y="1609721"/>
                    </a:cubicBezTo>
                    <a:cubicBezTo>
                      <a:pt x="1698015" y="1609721"/>
                      <a:pt x="1655815" y="1590701"/>
                      <a:pt x="1625191" y="1558904"/>
                    </a:cubicBezTo>
                    <a:cubicBezTo>
                      <a:pt x="1594564" y="1590701"/>
                      <a:pt x="1552364" y="1609721"/>
                      <a:pt x="1505957" y="1609721"/>
                    </a:cubicBezTo>
                    <a:cubicBezTo>
                      <a:pt x="1459548" y="1609721"/>
                      <a:pt x="1417348" y="1590701"/>
                      <a:pt x="1386722" y="1558904"/>
                    </a:cubicBezTo>
                    <a:close/>
                    <a:moveTo>
                      <a:pt x="1492336" y="296022"/>
                    </a:moveTo>
                    <a:cubicBezTo>
                      <a:pt x="819777" y="296795"/>
                      <a:pt x="274831" y="830410"/>
                      <a:pt x="274831" y="1488534"/>
                    </a:cubicBezTo>
                    <a:cubicBezTo>
                      <a:pt x="274831" y="1934058"/>
                      <a:pt x="599874" y="2373770"/>
                      <a:pt x="855798" y="2574654"/>
                    </a:cubicBezTo>
                    <a:cubicBezTo>
                      <a:pt x="972489" y="2706724"/>
                      <a:pt x="963238" y="2709431"/>
                      <a:pt x="1010657" y="2878465"/>
                    </a:cubicBezTo>
                    <a:cubicBezTo>
                      <a:pt x="1029549" y="2996988"/>
                      <a:pt x="991277" y="3008834"/>
                      <a:pt x="1099844" y="3014995"/>
                    </a:cubicBezTo>
                    <a:lnTo>
                      <a:pt x="1178890" y="3014374"/>
                    </a:lnTo>
                    <a:lnTo>
                      <a:pt x="912952" y="1371837"/>
                    </a:lnTo>
                    <a:cubicBezTo>
                      <a:pt x="903639" y="1314321"/>
                      <a:pt x="943753" y="1260311"/>
                      <a:pt x="1002548" y="1251201"/>
                    </a:cubicBezTo>
                    <a:lnTo>
                      <a:pt x="1006296" y="1250621"/>
                    </a:lnTo>
                    <a:cubicBezTo>
                      <a:pt x="1059733" y="1242341"/>
                      <a:pt x="1110210" y="1274002"/>
                      <a:pt x="1124040" y="1323612"/>
                    </a:cubicBezTo>
                    <a:cubicBezTo>
                      <a:pt x="1152654" y="1271953"/>
                      <a:pt x="1206429" y="1239026"/>
                      <a:pt x="1267488" y="1239026"/>
                    </a:cubicBezTo>
                    <a:cubicBezTo>
                      <a:pt x="1313897" y="1239026"/>
                      <a:pt x="1356097" y="1258048"/>
                      <a:pt x="1386722" y="1289845"/>
                    </a:cubicBezTo>
                    <a:cubicBezTo>
                      <a:pt x="1417348" y="1258048"/>
                      <a:pt x="1459548" y="1239026"/>
                      <a:pt x="1505957" y="1239026"/>
                    </a:cubicBezTo>
                    <a:cubicBezTo>
                      <a:pt x="1552364" y="1239026"/>
                      <a:pt x="1594564" y="1258048"/>
                      <a:pt x="1625191" y="1289845"/>
                    </a:cubicBezTo>
                    <a:cubicBezTo>
                      <a:pt x="1655815" y="1258048"/>
                      <a:pt x="1698015" y="1239026"/>
                      <a:pt x="1744424" y="1239026"/>
                    </a:cubicBezTo>
                    <a:cubicBezTo>
                      <a:pt x="1795987" y="1239026"/>
                      <a:pt x="1842359" y="1262509"/>
                      <a:pt x="1873330" y="1300835"/>
                    </a:cubicBezTo>
                    <a:cubicBezTo>
                      <a:pt x="1892646" y="1260564"/>
                      <a:pt x="1937643" y="1236578"/>
                      <a:pt x="1984961" y="1243910"/>
                    </a:cubicBezTo>
                    <a:lnTo>
                      <a:pt x="1988709" y="1244491"/>
                    </a:lnTo>
                    <a:cubicBezTo>
                      <a:pt x="2047506" y="1253600"/>
                      <a:pt x="2087618" y="1307610"/>
                      <a:pt x="2078307" y="1365125"/>
                    </a:cubicBezTo>
                    <a:lnTo>
                      <a:pt x="1811283" y="3014366"/>
                    </a:lnTo>
                    <a:lnTo>
                      <a:pt x="1891413" y="3014995"/>
                    </a:lnTo>
                    <a:cubicBezTo>
                      <a:pt x="1999980" y="3008834"/>
                      <a:pt x="1961709" y="2996988"/>
                      <a:pt x="1980600" y="2878465"/>
                    </a:cubicBezTo>
                    <a:cubicBezTo>
                      <a:pt x="2028019" y="2709431"/>
                      <a:pt x="2018769" y="2706724"/>
                      <a:pt x="2135459" y="2574654"/>
                    </a:cubicBezTo>
                    <a:cubicBezTo>
                      <a:pt x="2391383" y="2373770"/>
                      <a:pt x="2716427" y="1934058"/>
                      <a:pt x="2716427" y="1488534"/>
                    </a:cubicBezTo>
                    <a:cubicBezTo>
                      <a:pt x="2716427" y="830410"/>
                      <a:pt x="2171481" y="296795"/>
                      <a:pt x="1498923" y="296022"/>
                    </a:cubicBezTo>
                    <a:lnTo>
                      <a:pt x="1498923" y="296319"/>
                    </a:lnTo>
                    <a:lnTo>
                      <a:pt x="1495631" y="296070"/>
                    </a:lnTo>
                    <a:lnTo>
                      <a:pt x="1492336" y="296319"/>
                    </a:lnTo>
                    <a:close/>
                    <a:moveTo>
                      <a:pt x="1492826" y="0"/>
                    </a:moveTo>
                    <a:lnTo>
                      <a:pt x="1495631" y="211"/>
                    </a:lnTo>
                    <a:lnTo>
                      <a:pt x="1498432" y="0"/>
                    </a:lnTo>
                    <a:cubicBezTo>
                      <a:pt x="2322897" y="0"/>
                      <a:pt x="2991257" y="653819"/>
                      <a:pt x="2991257" y="1460348"/>
                    </a:cubicBezTo>
                    <a:cubicBezTo>
                      <a:pt x="2991257" y="2006129"/>
                      <a:pt x="2592903" y="2544781"/>
                      <a:pt x="2279478" y="2790647"/>
                    </a:cubicBezTo>
                    <a:cubicBezTo>
                      <a:pt x="2186103" y="2895884"/>
                      <a:pt x="2227311" y="2951181"/>
                      <a:pt x="2207246" y="3088369"/>
                    </a:cubicBezTo>
                    <a:cubicBezTo>
                      <a:pt x="2155081" y="3194275"/>
                      <a:pt x="2108422" y="3228140"/>
                      <a:pt x="2016213" y="3228140"/>
                    </a:cubicBezTo>
                    <a:lnTo>
                      <a:pt x="1495631" y="3226317"/>
                    </a:lnTo>
                    <a:lnTo>
                      <a:pt x="975044" y="3228140"/>
                    </a:lnTo>
                    <a:cubicBezTo>
                      <a:pt x="882838" y="3228140"/>
                      <a:pt x="836177" y="3194275"/>
                      <a:pt x="784011" y="3088369"/>
                    </a:cubicBezTo>
                    <a:cubicBezTo>
                      <a:pt x="763946" y="2951181"/>
                      <a:pt x="805155" y="2895884"/>
                      <a:pt x="711780" y="2790647"/>
                    </a:cubicBezTo>
                    <a:cubicBezTo>
                      <a:pt x="398354" y="2544781"/>
                      <a:pt x="0" y="2006129"/>
                      <a:pt x="0" y="1460348"/>
                    </a:cubicBezTo>
                    <a:cubicBezTo>
                      <a:pt x="0" y="653819"/>
                      <a:pt x="668362" y="0"/>
                      <a:pt x="149282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sz="2701" dirty="0"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D4C9C546-B8A7-48F2-AE06-8B4089F6DCE7}"/>
              </a:ext>
            </a:extLst>
          </p:cNvPr>
          <p:cNvGrpSpPr/>
          <p:nvPr/>
        </p:nvGrpSpPr>
        <p:grpSpPr>
          <a:xfrm>
            <a:off x="240917" y="3810147"/>
            <a:ext cx="1243182" cy="2261556"/>
            <a:chOff x="5174351" y="2344852"/>
            <a:chExt cx="1843306" cy="3750389"/>
          </a:xfrm>
        </p:grpSpPr>
        <p:grpSp>
          <p:nvGrpSpPr>
            <p:cNvPr id="30" name="그룹 7">
              <a:extLst>
                <a:ext uri="{FF2B5EF4-FFF2-40B4-BE49-F238E27FC236}">
                  <a16:creationId xmlns:a16="http://schemas.microsoft.com/office/drawing/2014/main" xmlns="" id="{920620FA-D7B7-442D-8F3A-B05DAB71EE5C}"/>
                </a:ext>
              </a:extLst>
            </p:cNvPr>
            <p:cNvGrpSpPr/>
            <p:nvPr/>
          </p:nvGrpSpPr>
          <p:grpSpPr>
            <a:xfrm>
              <a:off x="5174351" y="3637228"/>
              <a:ext cx="1704867" cy="455477"/>
              <a:chOff x="5134372" y="3131004"/>
              <a:chExt cx="1431908" cy="315692"/>
            </a:xfrm>
          </p:grpSpPr>
          <p:sp>
            <p:nvSpPr>
              <p:cNvPr id="46" name="직사각형 6">
                <a:extLst>
                  <a:ext uri="{FF2B5EF4-FFF2-40B4-BE49-F238E27FC236}">
                    <a16:creationId xmlns:a16="http://schemas.microsoft.com/office/drawing/2014/main" xmlns="" id="{716229B1-0D0A-4D27-92FE-5DBE1DEF63A8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" name="자유형: 도형 32">
                <a:extLst>
                  <a:ext uri="{FF2B5EF4-FFF2-40B4-BE49-F238E27FC236}">
                    <a16:creationId xmlns:a16="http://schemas.microsoft.com/office/drawing/2014/main" xmlns="" id="{75300E47-8303-4D18-83DA-095FCED54189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1" name="그룹 34">
              <a:extLst>
                <a:ext uri="{FF2B5EF4-FFF2-40B4-BE49-F238E27FC236}">
                  <a16:creationId xmlns:a16="http://schemas.microsoft.com/office/drawing/2014/main" xmlns="" id="{753535EA-3E48-4926-9F62-ED1C53713B81}"/>
                </a:ext>
              </a:extLst>
            </p:cNvPr>
            <p:cNvGrpSpPr/>
            <p:nvPr/>
          </p:nvGrpSpPr>
          <p:grpSpPr>
            <a:xfrm>
              <a:off x="5312790" y="4137862"/>
              <a:ext cx="1704867" cy="455477"/>
              <a:chOff x="5134372" y="3131004"/>
              <a:chExt cx="1431908" cy="315692"/>
            </a:xfrm>
          </p:grpSpPr>
          <p:sp>
            <p:nvSpPr>
              <p:cNvPr id="44" name="직사각형 6">
                <a:extLst>
                  <a:ext uri="{FF2B5EF4-FFF2-40B4-BE49-F238E27FC236}">
                    <a16:creationId xmlns:a16="http://schemas.microsoft.com/office/drawing/2014/main" xmlns="" id="{18B213C8-9D9F-482F-B429-BF70F5CEFE49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5" name="자유형: 도형 36">
                <a:extLst>
                  <a:ext uri="{FF2B5EF4-FFF2-40B4-BE49-F238E27FC236}">
                    <a16:creationId xmlns:a16="http://schemas.microsoft.com/office/drawing/2014/main" xmlns="" id="{461B773C-A749-4EA3-9558-CB9B0C6F6706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2" name="그룹 37">
              <a:extLst>
                <a:ext uri="{FF2B5EF4-FFF2-40B4-BE49-F238E27FC236}">
                  <a16:creationId xmlns:a16="http://schemas.microsoft.com/office/drawing/2014/main" xmlns="" id="{4D3B20F9-2DD7-4999-9EE1-A744CD4DB121}"/>
                </a:ext>
              </a:extLst>
            </p:cNvPr>
            <p:cNvGrpSpPr/>
            <p:nvPr/>
          </p:nvGrpSpPr>
          <p:grpSpPr>
            <a:xfrm>
              <a:off x="5174351" y="4638496"/>
              <a:ext cx="1704867" cy="455477"/>
              <a:chOff x="5134372" y="3131004"/>
              <a:chExt cx="1431908" cy="315692"/>
            </a:xfrm>
          </p:grpSpPr>
          <p:sp>
            <p:nvSpPr>
              <p:cNvPr id="42" name="직사각형 6">
                <a:extLst>
                  <a:ext uri="{FF2B5EF4-FFF2-40B4-BE49-F238E27FC236}">
                    <a16:creationId xmlns:a16="http://schemas.microsoft.com/office/drawing/2014/main" xmlns="" id="{42B506EB-E45F-4A03-AE7F-38BBE401B607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3" name="자유형: 도형 39">
                <a:extLst>
                  <a:ext uri="{FF2B5EF4-FFF2-40B4-BE49-F238E27FC236}">
                    <a16:creationId xmlns:a16="http://schemas.microsoft.com/office/drawing/2014/main" xmlns="" id="{7D24AA69-CB04-42CA-8420-7A528DFEB1B9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3" name="그룹 40">
              <a:extLst>
                <a:ext uri="{FF2B5EF4-FFF2-40B4-BE49-F238E27FC236}">
                  <a16:creationId xmlns:a16="http://schemas.microsoft.com/office/drawing/2014/main" xmlns="" id="{3E34F079-5456-4869-ACD1-6F25DCBA9915}"/>
                </a:ext>
              </a:extLst>
            </p:cNvPr>
            <p:cNvGrpSpPr/>
            <p:nvPr/>
          </p:nvGrpSpPr>
          <p:grpSpPr>
            <a:xfrm>
              <a:off x="5312790" y="5139130"/>
              <a:ext cx="1704867" cy="455477"/>
              <a:chOff x="5134372" y="3131004"/>
              <a:chExt cx="1431908" cy="315692"/>
            </a:xfrm>
          </p:grpSpPr>
          <p:sp>
            <p:nvSpPr>
              <p:cNvPr id="40" name="직사각형 6">
                <a:extLst>
                  <a:ext uri="{FF2B5EF4-FFF2-40B4-BE49-F238E27FC236}">
                    <a16:creationId xmlns:a16="http://schemas.microsoft.com/office/drawing/2014/main" xmlns="" id="{B25DDEBE-3F46-42A8-B3EA-E11ECFCE0EB2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" name="자유형: 도형 46">
                <a:extLst>
                  <a:ext uri="{FF2B5EF4-FFF2-40B4-BE49-F238E27FC236}">
                    <a16:creationId xmlns:a16="http://schemas.microsoft.com/office/drawing/2014/main" xmlns="" id="{94046D53-0CB5-4DF5-917A-038B2EF6C3D3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</p:grpSp>
        <p:grpSp>
          <p:nvGrpSpPr>
            <p:cNvPr id="34" name="그룹 47">
              <a:extLst>
                <a:ext uri="{FF2B5EF4-FFF2-40B4-BE49-F238E27FC236}">
                  <a16:creationId xmlns:a16="http://schemas.microsoft.com/office/drawing/2014/main" xmlns="" id="{C4E7C8FD-24D1-48EC-BE6F-59EA7106E11A}"/>
                </a:ext>
              </a:extLst>
            </p:cNvPr>
            <p:cNvGrpSpPr/>
            <p:nvPr/>
          </p:nvGrpSpPr>
          <p:grpSpPr>
            <a:xfrm>
              <a:off x="5174351" y="5639764"/>
              <a:ext cx="1704867" cy="455477"/>
              <a:chOff x="5134372" y="3131004"/>
              <a:chExt cx="1431908" cy="315692"/>
            </a:xfrm>
          </p:grpSpPr>
          <p:sp>
            <p:nvSpPr>
              <p:cNvPr id="38" name="직사각형 6">
                <a:extLst>
                  <a:ext uri="{FF2B5EF4-FFF2-40B4-BE49-F238E27FC236}">
                    <a16:creationId xmlns:a16="http://schemas.microsoft.com/office/drawing/2014/main" xmlns="" id="{172A8219-CB69-468A-BC65-75A32BD1BE0E}"/>
                  </a:ext>
                </a:extLst>
              </p:cNvPr>
              <p:cNvSpPr/>
              <p:nvPr/>
            </p:nvSpPr>
            <p:spPr>
              <a:xfrm>
                <a:off x="5208323" y="3177330"/>
                <a:ext cx="1258310" cy="223041"/>
              </a:xfrm>
              <a:custGeom>
                <a:avLst/>
                <a:gdLst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  <a:gd name="connsiteX0" fmla="*/ 0 w 1258310"/>
                  <a:gd name="connsiteY0" fmla="*/ 0 h 199384"/>
                  <a:gd name="connsiteX1" fmla="*/ 1258310 w 1258310"/>
                  <a:gd name="connsiteY1" fmla="*/ 0 h 199384"/>
                  <a:gd name="connsiteX2" fmla="*/ 1258310 w 1258310"/>
                  <a:gd name="connsiteY2" fmla="*/ 199384 h 199384"/>
                  <a:gd name="connsiteX3" fmla="*/ 0 w 1258310"/>
                  <a:gd name="connsiteY3" fmla="*/ 199384 h 199384"/>
                  <a:gd name="connsiteX4" fmla="*/ 0 w 1258310"/>
                  <a:gd name="connsiteY4" fmla="*/ 0 h 19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310" h="199384">
                    <a:moveTo>
                      <a:pt x="0" y="0"/>
                    </a:moveTo>
                    <a:lnTo>
                      <a:pt x="1258310" y="0"/>
                    </a:lnTo>
                    <a:cubicBezTo>
                      <a:pt x="1210685" y="75986"/>
                      <a:pt x="1213065" y="130541"/>
                      <a:pt x="1258310" y="199384"/>
                    </a:cubicBezTo>
                    <a:lnTo>
                      <a:pt x="0" y="199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9" name="자유형: 도형 68">
                <a:extLst>
                  <a:ext uri="{FF2B5EF4-FFF2-40B4-BE49-F238E27FC236}">
                    <a16:creationId xmlns:a16="http://schemas.microsoft.com/office/drawing/2014/main" xmlns="" id="{949F0B97-5EE4-491E-9898-CB88E0382AC7}"/>
                  </a:ext>
                </a:extLst>
              </p:cNvPr>
              <p:cNvSpPr/>
              <p:nvPr/>
            </p:nvSpPr>
            <p:spPr>
              <a:xfrm>
                <a:off x="5134372" y="3131004"/>
                <a:ext cx="1431908" cy="315692"/>
              </a:xfrm>
              <a:custGeom>
                <a:avLst/>
                <a:gdLst>
                  <a:gd name="connsiteX0" fmla="*/ 62289 w 1431908"/>
                  <a:gd name="connsiteY0" fmla="*/ 0 h 315692"/>
                  <a:gd name="connsiteX1" fmla="*/ 1371331 w 1431908"/>
                  <a:gd name="connsiteY1" fmla="*/ 0 h 315692"/>
                  <a:gd name="connsiteX2" fmla="*/ 1415376 w 1431908"/>
                  <a:gd name="connsiteY2" fmla="*/ 18244 h 315692"/>
                  <a:gd name="connsiteX3" fmla="*/ 1431908 w 1431908"/>
                  <a:gd name="connsiteY3" fmla="*/ 58155 h 315692"/>
                  <a:gd name="connsiteX4" fmla="*/ 100375 w 1431908"/>
                  <a:gd name="connsiteY4" fmla="*/ 58155 h 315692"/>
                  <a:gd name="connsiteX5" fmla="*/ 73951 w 1431908"/>
                  <a:gd name="connsiteY5" fmla="*/ 84579 h 315692"/>
                  <a:gd name="connsiteX6" fmla="*/ 73951 w 1431908"/>
                  <a:gd name="connsiteY6" fmla="*/ 231114 h 315692"/>
                  <a:gd name="connsiteX7" fmla="*/ 100375 w 1431908"/>
                  <a:gd name="connsiteY7" fmla="*/ 257538 h 315692"/>
                  <a:gd name="connsiteX8" fmla="*/ 1431907 w 1431908"/>
                  <a:gd name="connsiteY8" fmla="*/ 257538 h 315692"/>
                  <a:gd name="connsiteX9" fmla="*/ 1415376 w 1431908"/>
                  <a:gd name="connsiteY9" fmla="*/ 297448 h 315692"/>
                  <a:gd name="connsiteX10" fmla="*/ 1371331 w 1431908"/>
                  <a:gd name="connsiteY10" fmla="*/ 315692 h 315692"/>
                  <a:gd name="connsiteX11" fmla="*/ 62289 w 1431908"/>
                  <a:gd name="connsiteY11" fmla="*/ 315692 h 315692"/>
                  <a:gd name="connsiteX12" fmla="*/ 0 w 1431908"/>
                  <a:gd name="connsiteY12" fmla="*/ 253403 h 315692"/>
                  <a:gd name="connsiteX13" fmla="*/ 0 w 1431908"/>
                  <a:gd name="connsiteY13" fmla="*/ 62289 h 315692"/>
                  <a:gd name="connsiteX14" fmla="*/ 62289 w 1431908"/>
                  <a:gd name="connsiteY14" fmla="*/ 0 h 3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908" h="315692">
                    <a:moveTo>
                      <a:pt x="62289" y="0"/>
                    </a:moveTo>
                    <a:lnTo>
                      <a:pt x="1371331" y="0"/>
                    </a:lnTo>
                    <a:cubicBezTo>
                      <a:pt x="1388532" y="0"/>
                      <a:pt x="1404104" y="6972"/>
                      <a:pt x="1415376" y="18244"/>
                    </a:cubicBezTo>
                    <a:lnTo>
                      <a:pt x="1431908" y="58155"/>
                    </a:lnTo>
                    <a:lnTo>
                      <a:pt x="100375" y="58155"/>
                    </a:lnTo>
                    <a:cubicBezTo>
                      <a:pt x="85781" y="58155"/>
                      <a:pt x="73951" y="69985"/>
                      <a:pt x="73951" y="84579"/>
                    </a:cubicBezTo>
                    <a:lnTo>
                      <a:pt x="73951" y="231114"/>
                    </a:lnTo>
                    <a:cubicBezTo>
                      <a:pt x="73951" y="245708"/>
                      <a:pt x="85781" y="257538"/>
                      <a:pt x="100375" y="257538"/>
                    </a:cubicBezTo>
                    <a:lnTo>
                      <a:pt x="1431907" y="257538"/>
                    </a:lnTo>
                    <a:lnTo>
                      <a:pt x="1415376" y="297448"/>
                    </a:lnTo>
                    <a:cubicBezTo>
                      <a:pt x="1404104" y="308720"/>
                      <a:pt x="1388532" y="315692"/>
                      <a:pt x="1371331" y="315692"/>
                    </a:cubicBezTo>
                    <a:lnTo>
                      <a:pt x="62289" y="315692"/>
                    </a:lnTo>
                    <a:cubicBezTo>
                      <a:pt x="27888" y="315692"/>
                      <a:pt x="0" y="287804"/>
                      <a:pt x="0" y="253403"/>
                    </a:cubicBezTo>
                    <a:lnTo>
                      <a:pt x="0" y="62289"/>
                    </a:lnTo>
                    <a:cubicBezTo>
                      <a:pt x="0" y="27888"/>
                      <a:pt x="27888" y="0"/>
                      <a:pt x="6228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5" name="그룹 14">
              <a:extLst>
                <a:ext uri="{FF2B5EF4-FFF2-40B4-BE49-F238E27FC236}">
                  <a16:creationId xmlns:a16="http://schemas.microsoft.com/office/drawing/2014/main" xmlns="" id="{5245D893-4DB1-4802-B1B8-36B2142F6576}"/>
                </a:ext>
              </a:extLst>
            </p:cNvPr>
            <p:cNvGrpSpPr/>
            <p:nvPr/>
          </p:nvGrpSpPr>
          <p:grpSpPr>
            <a:xfrm>
              <a:off x="5668546" y="2344852"/>
              <a:ext cx="854909" cy="1343933"/>
              <a:chOff x="6163612" y="1966761"/>
              <a:chExt cx="2991257" cy="4702319"/>
            </a:xfrm>
          </p:grpSpPr>
          <p:sp>
            <p:nvSpPr>
              <p:cNvPr id="36" name="자유형: 도형 69">
                <a:extLst>
                  <a:ext uri="{FF2B5EF4-FFF2-40B4-BE49-F238E27FC236}">
                    <a16:creationId xmlns:a16="http://schemas.microsoft.com/office/drawing/2014/main" xmlns="" id="{2F35C26A-076B-41A0-93EE-EC55E25C5F9F}"/>
                  </a:ext>
                </a:extLst>
              </p:cNvPr>
              <p:cNvSpPr/>
              <p:nvPr/>
            </p:nvSpPr>
            <p:spPr>
              <a:xfrm>
                <a:off x="6316187" y="2135206"/>
                <a:ext cx="2653352" cy="2896349"/>
              </a:xfrm>
              <a:custGeom>
                <a:avLst/>
                <a:gdLst>
                  <a:gd name="connsiteX0" fmla="*/ 1146409 w 2292818"/>
                  <a:gd name="connsiteY0" fmla="*/ 0 h 2502797"/>
                  <a:gd name="connsiteX1" fmla="*/ 2292818 w 2292818"/>
                  <a:gd name="connsiteY1" fmla="*/ 1146409 h 2502797"/>
                  <a:gd name="connsiteX2" fmla="*/ 1692856 w 2292818"/>
                  <a:gd name="connsiteY2" fmla="*/ 2154453 h 2502797"/>
                  <a:gd name="connsiteX3" fmla="*/ 1686333 w 2292818"/>
                  <a:gd name="connsiteY3" fmla="*/ 2157595 h 2502797"/>
                  <a:gd name="connsiteX4" fmla="*/ 1625204 w 2292818"/>
                  <a:gd name="connsiteY4" fmla="*/ 2502797 h 2502797"/>
                  <a:gd name="connsiteX5" fmla="*/ 690116 w 2292818"/>
                  <a:gd name="connsiteY5" fmla="*/ 2502797 h 2502797"/>
                  <a:gd name="connsiteX6" fmla="*/ 631086 w 2292818"/>
                  <a:gd name="connsiteY6" fmla="*/ 2169446 h 2502797"/>
                  <a:gd name="connsiteX7" fmla="*/ 599963 w 2292818"/>
                  <a:gd name="connsiteY7" fmla="*/ 2154453 h 2502797"/>
                  <a:gd name="connsiteX8" fmla="*/ 0 w 2292818"/>
                  <a:gd name="connsiteY8" fmla="*/ 1146409 h 2502797"/>
                  <a:gd name="connsiteX9" fmla="*/ 1146409 w 2292818"/>
                  <a:gd name="connsiteY9" fmla="*/ 0 h 2502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2818" h="2502797">
                    <a:moveTo>
                      <a:pt x="1146409" y="0"/>
                    </a:moveTo>
                    <a:cubicBezTo>
                      <a:pt x="1779553" y="0"/>
                      <a:pt x="2292818" y="513265"/>
                      <a:pt x="2292818" y="1146409"/>
                    </a:cubicBezTo>
                    <a:cubicBezTo>
                      <a:pt x="2292818" y="1581696"/>
                      <a:pt x="2050220" y="1960321"/>
                      <a:pt x="1692856" y="2154453"/>
                    </a:cubicBezTo>
                    <a:lnTo>
                      <a:pt x="1686333" y="2157595"/>
                    </a:lnTo>
                    <a:lnTo>
                      <a:pt x="1625204" y="2502797"/>
                    </a:lnTo>
                    <a:lnTo>
                      <a:pt x="690116" y="2502797"/>
                    </a:lnTo>
                    <a:lnTo>
                      <a:pt x="631086" y="2169446"/>
                    </a:lnTo>
                    <a:lnTo>
                      <a:pt x="599963" y="2154453"/>
                    </a:lnTo>
                    <a:cubicBezTo>
                      <a:pt x="242598" y="1960321"/>
                      <a:pt x="0" y="1581696"/>
                      <a:pt x="0" y="1146409"/>
                    </a:cubicBezTo>
                    <a:cubicBezTo>
                      <a:pt x="0" y="513265"/>
                      <a:pt x="513265" y="0"/>
                      <a:pt x="1146409" y="0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7" name="자유형: 도형 79">
                <a:extLst>
                  <a:ext uri="{FF2B5EF4-FFF2-40B4-BE49-F238E27FC236}">
                    <a16:creationId xmlns:a16="http://schemas.microsoft.com/office/drawing/2014/main" xmlns="" id="{921E3603-138A-4A31-B39E-1C6704BF69E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63612" y="1966761"/>
                <a:ext cx="2991257" cy="4702319"/>
              </a:xfrm>
              <a:custGeom>
                <a:avLst/>
                <a:gdLst>
                  <a:gd name="connsiteX0" fmla="*/ 951056 w 2991257"/>
                  <a:gd name="connsiteY0" fmla="*/ 4310393 h 4702319"/>
                  <a:gd name="connsiteX1" fmla="*/ 2052826 w 2991257"/>
                  <a:gd name="connsiteY1" fmla="*/ 4310393 h 4702319"/>
                  <a:gd name="connsiteX2" fmla="*/ 2052826 w 2991257"/>
                  <a:gd name="connsiteY2" fmla="*/ 4506356 h 4702319"/>
                  <a:gd name="connsiteX3" fmla="*/ 1501941 w 2991257"/>
                  <a:gd name="connsiteY3" fmla="*/ 4702319 h 4702319"/>
                  <a:gd name="connsiteX4" fmla="*/ 951056 w 2991257"/>
                  <a:gd name="connsiteY4" fmla="*/ 4506356 h 4702319"/>
                  <a:gd name="connsiteX5" fmla="*/ 953472 w 2991257"/>
                  <a:gd name="connsiteY5" fmla="*/ 3978828 h 4702319"/>
                  <a:gd name="connsiteX6" fmla="*/ 2050412 w 2991257"/>
                  <a:gd name="connsiteY6" fmla="*/ 3978828 h 4702319"/>
                  <a:gd name="connsiteX7" fmla="*/ 2152988 w 2991257"/>
                  <a:gd name="connsiteY7" fmla="*/ 4079172 h 4702319"/>
                  <a:gd name="connsiteX8" fmla="*/ 2152988 w 2991257"/>
                  <a:gd name="connsiteY8" fmla="*/ 4123466 h 4702319"/>
                  <a:gd name="connsiteX9" fmla="*/ 2050412 w 2991257"/>
                  <a:gd name="connsiteY9" fmla="*/ 4223810 h 4702319"/>
                  <a:gd name="connsiteX10" fmla="*/ 953472 w 2991257"/>
                  <a:gd name="connsiteY10" fmla="*/ 4223810 h 4702319"/>
                  <a:gd name="connsiteX11" fmla="*/ 850896 w 2991257"/>
                  <a:gd name="connsiteY11" fmla="*/ 4123466 h 4702319"/>
                  <a:gd name="connsiteX12" fmla="*/ 850896 w 2991257"/>
                  <a:gd name="connsiteY12" fmla="*/ 4079172 h 4702319"/>
                  <a:gd name="connsiteX13" fmla="*/ 953472 w 2991257"/>
                  <a:gd name="connsiteY13" fmla="*/ 3978828 h 4702319"/>
                  <a:gd name="connsiteX14" fmla="*/ 903390 w 2991257"/>
                  <a:gd name="connsiteY14" fmla="*/ 3647264 h 4702319"/>
                  <a:gd name="connsiteX15" fmla="*/ 2100491 w 2991257"/>
                  <a:gd name="connsiteY15" fmla="*/ 3647264 h 4702319"/>
                  <a:gd name="connsiteX16" fmla="*/ 2203068 w 2991257"/>
                  <a:gd name="connsiteY16" fmla="*/ 3747607 h 4702319"/>
                  <a:gd name="connsiteX17" fmla="*/ 2203068 w 2991257"/>
                  <a:gd name="connsiteY17" fmla="*/ 3791900 h 4702319"/>
                  <a:gd name="connsiteX18" fmla="*/ 2100491 w 2991257"/>
                  <a:gd name="connsiteY18" fmla="*/ 3892244 h 4702319"/>
                  <a:gd name="connsiteX19" fmla="*/ 903390 w 2991257"/>
                  <a:gd name="connsiteY19" fmla="*/ 3892244 h 4702319"/>
                  <a:gd name="connsiteX20" fmla="*/ 800815 w 2991257"/>
                  <a:gd name="connsiteY20" fmla="*/ 3791900 h 4702319"/>
                  <a:gd name="connsiteX21" fmla="*/ 800815 w 2991257"/>
                  <a:gd name="connsiteY21" fmla="*/ 3747607 h 4702319"/>
                  <a:gd name="connsiteX22" fmla="*/ 903390 w 2991257"/>
                  <a:gd name="connsiteY22" fmla="*/ 3647264 h 4702319"/>
                  <a:gd name="connsiteX23" fmla="*/ 853310 w 2991257"/>
                  <a:gd name="connsiteY23" fmla="*/ 3315698 h 4702319"/>
                  <a:gd name="connsiteX24" fmla="*/ 2150572 w 2991257"/>
                  <a:gd name="connsiteY24" fmla="*/ 3315698 h 4702319"/>
                  <a:gd name="connsiteX25" fmla="*/ 2253147 w 2991257"/>
                  <a:gd name="connsiteY25" fmla="*/ 3416042 h 4702319"/>
                  <a:gd name="connsiteX26" fmla="*/ 2253147 w 2991257"/>
                  <a:gd name="connsiteY26" fmla="*/ 3460336 h 4702319"/>
                  <a:gd name="connsiteX27" fmla="*/ 2150572 w 2991257"/>
                  <a:gd name="connsiteY27" fmla="*/ 3560680 h 4702319"/>
                  <a:gd name="connsiteX28" fmla="*/ 853310 w 2991257"/>
                  <a:gd name="connsiteY28" fmla="*/ 3560680 h 4702319"/>
                  <a:gd name="connsiteX29" fmla="*/ 750733 w 2991257"/>
                  <a:gd name="connsiteY29" fmla="*/ 3460336 h 4702319"/>
                  <a:gd name="connsiteX30" fmla="*/ 750733 w 2991257"/>
                  <a:gd name="connsiteY30" fmla="*/ 3416042 h 4702319"/>
                  <a:gd name="connsiteX31" fmla="*/ 853310 w 2991257"/>
                  <a:gd name="connsiteY31" fmla="*/ 3315698 h 4702319"/>
                  <a:gd name="connsiteX32" fmla="*/ 1386722 w 2991257"/>
                  <a:gd name="connsiteY32" fmla="*/ 1558904 h 4702319"/>
                  <a:gd name="connsiteX33" fmla="*/ 1267488 w 2991257"/>
                  <a:gd name="connsiteY33" fmla="*/ 1609721 h 4702319"/>
                  <a:gd name="connsiteX34" fmla="*/ 1167563 w 2991257"/>
                  <a:gd name="connsiteY34" fmla="*/ 1572653 h 4702319"/>
                  <a:gd name="connsiteX35" fmla="*/ 1400707 w 2991257"/>
                  <a:gd name="connsiteY35" fmla="*/ 3012633 h 4702319"/>
                  <a:gd name="connsiteX36" fmla="*/ 1492336 w 2991257"/>
                  <a:gd name="connsiteY36" fmla="*/ 3011914 h 4702319"/>
                  <a:gd name="connsiteX37" fmla="*/ 1492336 w 2991257"/>
                  <a:gd name="connsiteY37" fmla="*/ 3011864 h 4702319"/>
                  <a:gd name="connsiteX38" fmla="*/ 1495631 w 2991257"/>
                  <a:gd name="connsiteY38" fmla="*/ 3011889 h 4702319"/>
                  <a:gd name="connsiteX39" fmla="*/ 1498923 w 2991257"/>
                  <a:gd name="connsiteY39" fmla="*/ 3011864 h 4702319"/>
                  <a:gd name="connsiteX40" fmla="*/ 1498923 w 2991257"/>
                  <a:gd name="connsiteY40" fmla="*/ 3011914 h 4702319"/>
                  <a:gd name="connsiteX41" fmla="*/ 1589466 w 2991257"/>
                  <a:gd name="connsiteY41" fmla="*/ 3012625 h 4702319"/>
                  <a:gd name="connsiteX42" fmla="*/ 1819775 w 2991257"/>
                  <a:gd name="connsiteY42" fmla="*/ 1590148 h 4702319"/>
                  <a:gd name="connsiteX43" fmla="*/ 1744424 w 2991257"/>
                  <a:gd name="connsiteY43" fmla="*/ 1609721 h 4702319"/>
                  <a:gd name="connsiteX44" fmla="*/ 1625191 w 2991257"/>
                  <a:gd name="connsiteY44" fmla="*/ 1558904 h 4702319"/>
                  <a:gd name="connsiteX45" fmla="*/ 1505957 w 2991257"/>
                  <a:gd name="connsiteY45" fmla="*/ 1609721 h 4702319"/>
                  <a:gd name="connsiteX46" fmla="*/ 1386722 w 2991257"/>
                  <a:gd name="connsiteY46" fmla="*/ 1558904 h 4702319"/>
                  <a:gd name="connsiteX47" fmla="*/ 1492336 w 2991257"/>
                  <a:gd name="connsiteY47" fmla="*/ 296022 h 4702319"/>
                  <a:gd name="connsiteX48" fmla="*/ 274831 w 2991257"/>
                  <a:gd name="connsiteY48" fmla="*/ 1488534 h 4702319"/>
                  <a:gd name="connsiteX49" fmla="*/ 855798 w 2991257"/>
                  <a:gd name="connsiteY49" fmla="*/ 2574654 h 4702319"/>
                  <a:gd name="connsiteX50" fmla="*/ 1010657 w 2991257"/>
                  <a:gd name="connsiteY50" fmla="*/ 2878465 h 4702319"/>
                  <a:gd name="connsiteX51" fmla="*/ 1099844 w 2991257"/>
                  <a:gd name="connsiteY51" fmla="*/ 3014995 h 4702319"/>
                  <a:gd name="connsiteX52" fmla="*/ 1178890 w 2991257"/>
                  <a:gd name="connsiteY52" fmla="*/ 3014374 h 4702319"/>
                  <a:gd name="connsiteX53" fmla="*/ 912952 w 2991257"/>
                  <a:gd name="connsiteY53" fmla="*/ 1371837 h 4702319"/>
                  <a:gd name="connsiteX54" fmla="*/ 1002548 w 2991257"/>
                  <a:gd name="connsiteY54" fmla="*/ 1251201 h 4702319"/>
                  <a:gd name="connsiteX55" fmla="*/ 1006296 w 2991257"/>
                  <a:gd name="connsiteY55" fmla="*/ 1250621 h 4702319"/>
                  <a:gd name="connsiteX56" fmla="*/ 1124040 w 2991257"/>
                  <a:gd name="connsiteY56" fmla="*/ 1323612 h 4702319"/>
                  <a:gd name="connsiteX57" fmla="*/ 1267488 w 2991257"/>
                  <a:gd name="connsiteY57" fmla="*/ 1239026 h 4702319"/>
                  <a:gd name="connsiteX58" fmla="*/ 1386722 w 2991257"/>
                  <a:gd name="connsiteY58" fmla="*/ 1289845 h 4702319"/>
                  <a:gd name="connsiteX59" fmla="*/ 1505957 w 2991257"/>
                  <a:gd name="connsiteY59" fmla="*/ 1239026 h 4702319"/>
                  <a:gd name="connsiteX60" fmla="*/ 1625191 w 2991257"/>
                  <a:gd name="connsiteY60" fmla="*/ 1289845 h 4702319"/>
                  <a:gd name="connsiteX61" fmla="*/ 1744424 w 2991257"/>
                  <a:gd name="connsiteY61" fmla="*/ 1239026 h 4702319"/>
                  <a:gd name="connsiteX62" fmla="*/ 1873330 w 2991257"/>
                  <a:gd name="connsiteY62" fmla="*/ 1300835 h 4702319"/>
                  <a:gd name="connsiteX63" fmla="*/ 1984961 w 2991257"/>
                  <a:gd name="connsiteY63" fmla="*/ 1243910 h 4702319"/>
                  <a:gd name="connsiteX64" fmla="*/ 1988709 w 2991257"/>
                  <a:gd name="connsiteY64" fmla="*/ 1244491 h 4702319"/>
                  <a:gd name="connsiteX65" fmla="*/ 2078307 w 2991257"/>
                  <a:gd name="connsiteY65" fmla="*/ 1365125 h 4702319"/>
                  <a:gd name="connsiteX66" fmla="*/ 1811283 w 2991257"/>
                  <a:gd name="connsiteY66" fmla="*/ 3014366 h 4702319"/>
                  <a:gd name="connsiteX67" fmla="*/ 1891413 w 2991257"/>
                  <a:gd name="connsiteY67" fmla="*/ 3014995 h 4702319"/>
                  <a:gd name="connsiteX68" fmla="*/ 1980600 w 2991257"/>
                  <a:gd name="connsiteY68" fmla="*/ 2878465 h 4702319"/>
                  <a:gd name="connsiteX69" fmla="*/ 2135459 w 2991257"/>
                  <a:gd name="connsiteY69" fmla="*/ 2574654 h 4702319"/>
                  <a:gd name="connsiteX70" fmla="*/ 2716427 w 2991257"/>
                  <a:gd name="connsiteY70" fmla="*/ 1488534 h 4702319"/>
                  <a:gd name="connsiteX71" fmla="*/ 1498923 w 2991257"/>
                  <a:gd name="connsiteY71" fmla="*/ 296022 h 4702319"/>
                  <a:gd name="connsiteX72" fmla="*/ 1498923 w 2991257"/>
                  <a:gd name="connsiteY72" fmla="*/ 296319 h 4702319"/>
                  <a:gd name="connsiteX73" fmla="*/ 1495631 w 2991257"/>
                  <a:gd name="connsiteY73" fmla="*/ 296070 h 4702319"/>
                  <a:gd name="connsiteX74" fmla="*/ 1492336 w 2991257"/>
                  <a:gd name="connsiteY74" fmla="*/ 296319 h 4702319"/>
                  <a:gd name="connsiteX75" fmla="*/ 1492826 w 2991257"/>
                  <a:gd name="connsiteY75" fmla="*/ 0 h 4702319"/>
                  <a:gd name="connsiteX76" fmla="*/ 1495631 w 2991257"/>
                  <a:gd name="connsiteY76" fmla="*/ 211 h 4702319"/>
                  <a:gd name="connsiteX77" fmla="*/ 1498432 w 2991257"/>
                  <a:gd name="connsiteY77" fmla="*/ 0 h 4702319"/>
                  <a:gd name="connsiteX78" fmla="*/ 2991257 w 2991257"/>
                  <a:gd name="connsiteY78" fmla="*/ 1460348 h 4702319"/>
                  <a:gd name="connsiteX79" fmla="*/ 2279478 w 2991257"/>
                  <a:gd name="connsiteY79" fmla="*/ 2790647 h 4702319"/>
                  <a:gd name="connsiteX80" fmla="*/ 2207246 w 2991257"/>
                  <a:gd name="connsiteY80" fmla="*/ 3088369 h 4702319"/>
                  <a:gd name="connsiteX81" fmla="*/ 2016213 w 2991257"/>
                  <a:gd name="connsiteY81" fmla="*/ 3228140 h 4702319"/>
                  <a:gd name="connsiteX82" fmla="*/ 1495631 w 2991257"/>
                  <a:gd name="connsiteY82" fmla="*/ 3226317 h 4702319"/>
                  <a:gd name="connsiteX83" fmla="*/ 975044 w 2991257"/>
                  <a:gd name="connsiteY83" fmla="*/ 3228140 h 4702319"/>
                  <a:gd name="connsiteX84" fmla="*/ 784011 w 2991257"/>
                  <a:gd name="connsiteY84" fmla="*/ 3088369 h 4702319"/>
                  <a:gd name="connsiteX85" fmla="*/ 711780 w 2991257"/>
                  <a:gd name="connsiteY85" fmla="*/ 2790647 h 4702319"/>
                  <a:gd name="connsiteX86" fmla="*/ 0 w 2991257"/>
                  <a:gd name="connsiteY86" fmla="*/ 1460348 h 4702319"/>
                  <a:gd name="connsiteX87" fmla="*/ 1492826 w 2991257"/>
                  <a:gd name="connsiteY87" fmla="*/ 0 h 470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2991257" h="4702319">
                    <a:moveTo>
                      <a:pt x="951056" y="4310393"/>
                    </a:moveTo>
                    <a:lnTo>
                      <a:pt x="2052826" y="4310393"/>
                    </a:lnTo>
                    <a:lnTo>
                      <a:pt x="2052826" y="4506356"/>
                    </a:lnTo>
                    <a:cubicBezTo>
                      <a:pt x="2052826" y="4614583"/>
                      <a:pt x="1806188" y="4702319"/>
                      <a:pt x="1501941" y="4702319"/>
                    </a:cubicBezTo>
                    <a:cubicBezTo>
                      <a:pt x="1197696" y="4702319"/>
                      <a:pt x="951056" y="4614583"/>
                      <a:pt x="951056" y="4506356"/>
                    </a:cubicBezTo>
                    <a:close/>
                    <a:moveTo>
                      <a:pt x="953472" y="3978828"/>
                    </a:moveTo>
                    <a:lnTo>
                      <a:pt x="2050412" y="3978828"/>
                    </a:lnTo>
                    <a:cubicBezTo>
                      <a:pt x="2107063" y="3978828"/>
                      <a:pt x="2152988" y="4023754"/>
                      <a:pt x="2152988" y="4079172"/>
                    </a:cubicBezTo>
                    <a:lnTo>
                      <a:pt x="2152988" y="4123466"/>
                    </a:lnTo>
                    <a:cubicBezTo>
                      <a:pt x="2152988" y="4178882"/>
                      <a:pt x="2107063" y="4223810"/>
                      <a:pt x="2050412" y="4223810"/>
                    </a:cubicBezTo>
                    <a:lnTo>
                      <a:pt x="953472" y="4223810"/>
                    </a:lnTo>
                    <a:cubicBezTo>
                      <a:pt x="896821" y="4223810"/>
                      <a:pt x="850896" y="4178882"/>
                      <a:pt x="850896" y="4123466"/>
                    </a:cubicBezTo>
                    <a:lnTo>
                      <a:pt x="850896" y="4079172"/>
                    </a:lnTo>
                    <a:cubicBezTo>
                      <a:pt x="850896" y="4023754"/>
                      <a:pt x="896821" y="3978828"/>
                      <a:pt x="953472" y="3978828"/>
                    </a:cubicBezTo>
                    <a:close/>
                    <a:moveTo>
                      <a:pt x="903390" y="3647264"/>
                    </a:moveTo>
                    <a:lnTo>
                      <a:pt x="2100491" y="3647264"/>
                    </a:lnTo>
                    <a:cubicBezTo>
                      <a:pt x="2157143" y="3647264"/>
                      <a:pt x="2203068" y="3692189"/>
                      <a:pt x="2203068" y="3747607"/>
                    </a:cubicBezTo>
                    <a:lnTo>
                      <a:pt x="2203068" y="3791900"/>
                    </a:lnTo>
                    <a:cubicBezTo>
                      <a:pt x="2203068" y="3847318"/>
                      <a:pt x="2157143" y="3892244"/>
                      <a:pt x="2100491" y="3892244"/>
                    </a:cubicBezTo>
                    <a:lnTo>
                      <a:pt x="903390" y="3892244"/>
                    </a:lnTo>
                    <a:cubicBezTo>
                      <a:pt x="846740" y="3892244"/>
                      <a:pt x="800815" y="3847318"/>
                      <a:pt x="800815" y="3791900"/>
                    </a:cubicBezTo>
                    <a:lnTo>
                      <a:pt x="800815" y="3747607"/>
                    </a:lnTo>
                    <a:cubicBezTo>
                      <a:pt x="800815" y="3692189"/>
                      <a:pt x="846740" y="3647264"/>
                      <a:pt x="903390" y="3647264"/>
                    </a:cubicBezTo>
                    <a:close/>
                    <a:moveTo>
                      <a:pt x="853310" y="3315698"/>
                    </a:moveTo>
                    <a:lnTo>
                      <a:pt x="2150572" y="3315698"/>
                    </a:lnTo>
                    <a:cubicBezTo>
                      <a:pt x="2207223" y="3315698"/>
                      <a:pt x="2253147" y="3360624"/>
                      <a:pt x="2253147" y="3416042"/>
                    </a:cubicBezTo>
                    <a:lnTo>
                      <a:pt x="2253147" y="3460336"/>
                    </a:lnTo>
                    <a:cubicBezTo>
                      <a:pt x="2253147" y="3515753"/>
                      <a:pt x="2207223" y="3560680"/>
                      <a:pt x="2150572" y="3560680"/>
                    </a:cubicBezTo>
                    <a:lnTo>
                      <a:pt x="853310" y="3560680"/>
                    </a:lnTo>
                    <a:cubicBezTo>
                      <a:pt x="796658" y="3560680"/>
                      <a:pt x="750733" y="3515753"/>
                      <a:pt x="750733" y="3460336"/>
                    </a:cubicBezTo>
                    <a:lnTo>
                      <a:pt x="750733" y="3416042"/>
                    </a:lnTo>
                    <a:cubicBezTo>
                      <a:pt x="750733" y="3360624"/>
                      <a:pt x="796658" y="3315698"/>
                      <a:pt x="853310" y="3315698"/>
                    </a:cubicBezTo>
                    <a:close/>
                    <a:moveTo>
                      <a:pt x="1386722" y="1558904"/>
                    </a:moveTo>
                    <a:cubicBezTo>
                      <a:pt x="1356097" y="1590701"/>
                      <a:pt x="1313897" y="1609721"/>
                      <a:pt x="1267488" y="1609721"/>
                    </a:cubicBezTo>
                    <a:cubicBezTo>
                      <a:pt x="1229461" y="1609721"/>
                      <a:pt x="1194258" y="1596950"/>
                      <a:pt x="1167563" y="1572653"/>
                    </a:cubicBezTo>
                    <a:lnTo>
                      <a:pt x="1400707" y="3012633"/>
                    </a:lnTo>
                    <a:lnTo>
                      <a:pt x="1492336" y="3011914"/>
                    </a:lnTo>
                    <a:lnTo>
                      <a:pt x="1492336" y="3011864"/>
                    </a:lnTo>
                    <a:lnTo>
                      <a:pt x="1495631" y="3011889"/>
                    </a:lnTo>
                    <a:lnTo>
                      <a:pt x="1498923" y="3011864"/>
                    </a:lnTo>
                    <a:lnTo>
                      <a:pt x="1498923" y="3011914"/>
                    </a:lnTo>
                    <a:lnTo>
                      <a:pt x="1589466" y="3012625"/>
                    </a:lnTo>
                    <a:lnTo>
                      <a:pt x="1819775" y="1590148"/>
                    </a:lnTo>
                    <a:cubicBezTo>
                      <a:pt x="1797467" y="1603167"/>
                      <a:pt x="1771670" y="1609721"/>
                      <a:pt x="1744424" y="1609721"/>
                    </a:cubicBezTo>
                    <a:cubicBezTo>
                      <a:pt x="1698015" y="1609721"/>
                      <a:pt x="1655815" y="1590701"/>
                      <a:pt x="1625191" y="1558904"/>
                    </a:cubicBezTo>
                    <a:cubicBezTo>
                      <a:pt x="1594564" y="1590701"/>
                      <a:pt x="1552364" y="1609721"/>
                      <a:pt x="1505957" y="1609721"/>
                    </a:cubicBezTo>
                    <a:cubicBezTo>
                      <a:pt x="1459548" y="1609721"/>
                      <a:pt x="1417348" y="1590701"/>
                      <a:pt x="1386722" y="1558904"/>
                    </a:cubicBezTo>
                    <a:close/>
                    <a:moveTo>
                      <a:pt x="1492336" y="296022"/>
                    </a:moveTo>
                    <a:cubicBezTo>
                      <a:pt x="819777" y="296795"/>
                      <a:pt x="274831" y="830410"/>
                      <a:pt x="274831" y="1488534"/>
                    </a:cubicBezTo>
                    <a:cubicBezTo>
                      <a:pt x="274831" y="1934058"/>
                      <a:pt x="599874" y="2373770"/>
                      <a:pt x="855798" y="2574654"/>
                    </a:cubicBezTo>
                    <a:cubicBezTo>
                      <a:pt x="972489" y="2706724"/>
                      <a:pt x="963238" y="2709431"/>
                      <a:pt x="1010657" y="2878465"/>
                    </a:cubicBezTo>
                    <a:cubicBezTo>
                      <a:pt x="1029549" y="2996988"/>
                      <a:pt x="991277" y="3008834"/>
                      <a:pt x="1099844" y="3014995"/>
                    </a:cubicBezTo>
                    <a:lnTo>
                      <a:pt x="1178890" y="3014374"/>
                    </a:lnTo>
                    <a:lnTo>
                      <a:pt x="912952" y="1371837"/>
                    </a:lnTo>
                    <a:cubicBezTo>
                      <a:pt x="903639" y="1314321"/>
                      <a:pt x="943753" y="1260311"/>
                      <a:pt x="1002548" y="1251201"/>
                    </a:cubicBezTo>
                    <a:lnTo>
                      <a:pt x="1006296" y="1250621"/>
                    </a:lnTo>
                    <a:cubicBezTo>
                      <a:pt x="1059733" y="1242341"/>
                      <a:pt x="1110210" y="1274002"/>
                      <a:pt x="1124040" y="1323612"/>
                    </a:cubicBezTo>
                    <a:cubicBezTo>
                      <a:pt x="1152654" y="1271953"/>
                      <a:pt x="1206429" y="1239026"/>
                      <a:pt x="1267488" y="1239026"/>
                    </a:cubicBezTo>
                    <a:cubicBezTo>
                      <a:pt x="1313897" y="1239026"/>
                      <a:pt x="1356097" y="1258048"/>
                      <a:pt x="1386722" y="1289845"/>
                    </a:cubicBezTo>
                    <a:cubicBezTo>
                      <a:pt x="1417348" y="1258048"/>
                      <a:pt x="1459548" y="1239026"/>
                      <a:pt x="1505957" y="1239026"/>
                    </a:cubicBezTo>
                    <a:cubicBezTo>
                      <a:pt x="1552364" y="1239026"/>
                      <a:pt x="1594564" y="1258048"/>
                      <a:pt x="1625191" y="1289845"/>
                    </a:cubicBezTo>
                    <a:cubicBezTo>
                      <a:pt x="1655815" y="1258048"/>
                      <a:pt x="1698015" y="1239026"/>
                      <a:pt x="1744424" y="1239026"/>
                    </a:cubicBezTo>
                    <a:cubicBezTo>
                      <a:pt x="1795987" y="1239026"/>
                      <a:pt x="1842359" y="1262509"/>
                      <a:pt x="1873330" y="1300835"/>
                    </a:cubicBezTo>
                    <a:cubicBezTo>
                      <a:pt x="1892646" y="1260564"/>
                      <a:pt x="1937643" y="1236578"/>
                      <a:pt x="1984961" y="1243910"/>
                    </a:cubicBezTo>
                    <a:lnTo>
                      <a:pt x="1988709" y="1244491"/>
                    </a:lnTo>
                    <a:cubicBezTo>
                      <a:pt x="2047506" y="1253600"/>
                      <a:pt x="2087618" y="1307610"/>
                      <a:pt x="2078307" y="1365125"/>
                    </a:cubicBezTo>
                    <a:lnTo>
                      <a:pt x="1811283" y="3014366"/>
                    </a:lnTo>
                    <a:lnTo>
                      <a:pt x="1891413" y="3014995"/>
                    </a:lnTo>
                    <a:cubicBezTo>
                      <a:pt x="1999980" y="3008834"/>
                      <a:pt x="1961709" y="2996988"/>
                      <a:pt x="1980600" y="2878465"/>
                    </a:cubicBezTo>
                    <a:cubicBezTo>
                      <a:pt x="2028019" y="2709431"/>
                      <a:pt x="2018769" y="2706724"/>
                      <a:pt x="2135459" y="2574654"/>
                    </a:cubicBezTo>
                    <a:cubicBezTo>
                      <a:pt x="2391383" y="2373770"/>
                      <a:pt x="2716427" y="1934058"/>
                      <a:pt x="2716427" y="1488534"/>
                    </a:cubicBezTo>
                    <a:cubicBezTo>
                      <a:pt x="2716427" y="830410"/>
                      <a:pt x="2171481" y="296795"/>
                      <a:pt x="1498923" y="296022"/>
                    </a:cubicBezTo>
                    <a:lnTo>
                      <a:pt x="1498923" y="296319"/>
                    </a:lnTo>
                    <a:lnTo>
                      <a:pt x="1495631" y="296070"/>
                    </a:lnTo>
                    <a:lnTo>
                      <a:pt x="1492336" y="296319"/>
                    </a:lnTo>
                    <a:close/>
                    <a:moveTo>
                      <a:pt x="1492826" y="0"/>
                    </a:moveTo>
                    <a:lnTo>
                      <a:pt x="1495631" y="211"/>
                    </a:lnTo>
                    <a:lnTo>
                      <a:pt x="1498432" y="0"/>
                    </a:lnTo>
                    <a:cubicBezTo>
                      <a:pt x="2322897" y="0"/>
                      <a:pt x="2991257" y="653819"/>
                      <a:pt x="2991257" y="1460348"/>
                    </a:cubicBezTo>
                    <a:cubicBezTo>
                      <a:pt x="2991257" y="2006129"/>
                      <a:pt x="2592903" y="2544781"/>
                      <a:pt x="2279478" y="2790647"/>
                    </a:cubicBezTo>
                    <a:cubicBezTo>
                      <a:pt x="2186103" y="2895884"/>
                      <a:pt x="2227311" y="2951181"/>
                      <a:pt x="2207246" y="3088369"/>
                    </a:cubicBezTo>
                    <a:cubicBezTo>
                      <a:pt x="2155081" y="3194275"/>
                      <a:pt x="2108422" y="3228140"/>
                      <a:pt x="2016213" y="3228140"/>
                    </a:cubicBezTo>
                    <a:lnTo>
                      <a:pt x="1495631" y="3226317"/>
                    </a:lnTo>
                    <a:lnTo>
                      <a:pt x="975044" y="3228140"/>
                    </a:lnTo>
                    <a:cubicBezTo>
                      <a:pt x="882838" y="3228140"/>
                      <a:pt x="836177" y="3194275"/>
                      <a:pt x="784011" y="3088369"/>
                    </a:cubicBezTo>
                    <a:cubicBezTo>
                      <a:pt x="763946" y="2951181"/>
                      <a:pt x="805155" y="2895884"/>
                      <a:pt x="711780" y="2790647"/>
                    </a:cubicBezTo>
                    <a:cubicBezTo>
                      <a:pt x="398354" y="2544781"/>
                      <a:pt x="0" y="2006129"/>
                      <a:pt x="0" y="1460348"/>
                    </a:cubicBezTo>
                    <a:cubicBezTo>
                      <a:pt x="0" y="653819"/>
                      <a:pt x="668362" y="0"/>
                      <a:pt x="149282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sz="2701" dirty="0"/>
              </a:p>
            </p:txBody>
          </p:sp>
        </p:grpSp>
      </p:grpSp>
      <p:grpSp>
        <p:nvGrpSpPr>
          <p:cNvPr id="48" name="그룹 31">
            <a:extLst>
              <a:ext uri="{FF2B5EF4-FFF2-40B4-BE49-F238E27FC236}">
                <a16:creationId xmlns:a16="http://schemas.microsoft.com/office/drawing/2014/main" xmlns="" id="{B1AB110F-C19E-49A1-9990-C6EFF21F862D}"/>
              </a:ext>
            </a:extLst>
          </p:cNvPr>
          <p:cNvGrpSpPr/>
          <p:nvPr/>
        </p:nvGrpSpPr>
        <p:grpSpPr>
          <a:xfrm>
            <a:off x="4807157" y="4827861"/>
            <a:ext cx="1374075" cy="1545626"/>
            <a:chOff x="9087273" y="2875432"/>
            <a:chExt cx="2303626" cy="2356921"/>
          </a:xfrm>
          <a:solidFill>
            <a:schemeClr val="accent1"/>
          </a:solidFill>
        </p:grpSpPr>
        <p:sp>
          <p:nvSpPr>
            <p:cNvPr id="49" name="Rounded Rectangle 7">
              <a:extLst>
                <a:ext uri="{FF2B5EF4-FFF2-40B4-BE49-F238E27FC236}">
                  <a16:creationId xmlns:a16="http://schemas.microsoft.com/office/drawing/2014/main" xmlns="" id="{ED79C94B-F5E6-4C8F-9CC8-DE165AF3393E}"/>
                </a:ext>
              </a:extLst>
            </p:cNvPr>
            <p:cNvSpPr/>
            <p:nvPr/>
          </p:nvSpPr>
          <p:spPr>
            <a:xfrm>
              <a:off x="10019157" y="4810446"/>
              <a:ext cx="433068" cy="7404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0" name="Rounded Rectangle 8">
              <a:extLst>
                <a:ext uri="{FF2B5EF4-FFF2-40B4-BE49-F238E27FC236}">
                  <a16:creationId xmlns:a16="http://schemas.microsoft.com/office/drawing/2014/main" xmlns="" id="{71948C04-FE7E-480A-A46B-4BB47581CA8F}"/>
                </a:ext>
              </a:extLst>
            </p:cNvPr>
            <p:cNvSpPr/>
            <p:nvPr/>
          </p:nvSpPr>
          <p:spPr>
            <a:xfrm>
              <a:off x="10019157" y="4908581"/>
              <a:ext cx="433068" cy="7404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1" name="Rounded Rectangle 9">
              <a:extLst>
                <a:ext uri="{FF2B5EF4-FFF2-40B4-BE49-F238E27FC236}">
                  <a16:creationId xmlns:a16="http://schemas.microsoft.com/office/drawing/2014/main" xmlns="" id="{8883EC48-3CD4-4E99-8C2D-6ABAE6959FD1}"/>
                </a:ext>
              </a:extLst>
            </p:cNvPr>
            <p:cNvSpPr/>
            <p:nvPr/>
          </p:nvSpPr>
          <p:spPr>
            <a:xfrm>
              <a:off x="10019157" y="5006715"/>
              <a:ext cx="433068" cy="7404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2" name="Chord 8">
              <a:extLst>
                <a:ext uri="{FF2B5EF4-FFF2-40B4-BE49-F238E27FC236}">
                  <a16:creationId xmlns:a16="http://schemas.microsoft.com/office/drawing/2014/main" xmlns="" id="{B4467C2B-4573-414A-96F4-E8B5DE36CED0}"/>
                </a:ext>
              </a:extLst>
            </p:cNvPr>
            <p:cNvSpPr/>
            <p:nvPr/>
          </p:nvSpPr>
          <p:spPr>
            <a:xfrm rot="19366553">
              <a:off x="10104241" y="5001620"/>
              <a:ext cx="279977" cy="230733"/>
            </a:xfrm>
            <a:custGeom>
              <a:avLst/>
              <a:gdLst/>
              <a:ahLst/>
              <a:cxnLst/>
              <a:rect l="l" t="t" r="r" b="b"/>
              <a:pathLst>
                <a:path w="808567" h="666352">
                  <a:moveTo>
                    <a:pt x="11238" y="0"/>
                  </a:moveTo>
                  <a:lnTo>
                    <a:pt x="808567" y="605735"/>
                  </a:lnTo>
                  <a:cubicBezTo>
                    <a:pt x="631295" y="696452"/>
                    <a:pt x="413578" y="686352"/>
                    <a:pt x="241904" y="568647"/>
                  </a:cubicBezTo>
                  <a:cubicBezTo>
                    <a:pt x="54716" y="440307"/>
                    <a:pt x="-32876" y="214793"/>
                    <a:pt x="1123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53" name="Freeform 19">
              <a:extLst>
                <a:ext uri="{FF2B5EF4-FFF2-40B4-BE49-F238E27FC236}">
                  <a16:creationId xmlns:a16="http://schemas.microsoft.com/office/drawing/2014/main" xmlns="" id="{70965E12-31BD-4C6B-9A46-BE1F29D78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5953" y="3562517"/>
              <a:ext cx="1039477" cy="1222505"/>
            </a:xfrm>
            <a:custGeom>
              <a:avLst/>
              <a:gdLst>
                <a:gd name="T0" fmla="*/ 1239 w 2141"/>
                <a:gd name="T1" fmla="*/ 16 h 2665"/>
                <a:gd name="T2" fmla="*/ 1465 w 2141"/>
                <a:gd name="T3" fmla="*/ 82 h 2665"/>
                <a:gd name="T4" fmla="*/ 1673 w 2141"/>
                <a:gd name="T5" fmla="*/ 194 h 2665"/>
                <a:gd name="T6" fmla="*/ 1855 w 2141"/>
                <a:gd name="T7" fmla="*/ 349 h 2665"/>
                <a:gd name="T8" fmla="*/ 2000 w 2141"/>
                <a:gd name="T9" fmla="*/ 546 h 2665"/>
                <a:gd name="T10" fmla="*/ 2099 w 2141"/>
                <a:gd name="T11" fmla="*/ 777 h 2665"/>
                <a:gd name="T12" fmla="*/ 2141 w 2141"/>
                <a:gd name="T13" fmla="*/ 1039 h 2665"/>
                <a:gd name="T14" fmla="*/ 2119 w 2141"/>
                <a:gd name="T15" fmla="*/ 1331 h 2665"/>
                <a:gd name="T16" fmla="*/ 2051 w 2141"/>
                <a:gd name="T17" fmla="*/ 1562 h 2665"/>
                <a:gd name="T18" fmla="*/ 1959 w 2141"/>
                <a:gd name="T19" fmla="*/ 1722 h 2665"/>
                <a:gd name="T20" fmla="*/ 1853 w 2141"/>
                <a:gd name="T21" fmla="*/ 1859 h 2665"/>
                <a:gd name="T22" fmla="*/ 1743 w 2141"/>
                <a:gd name="T23" fmla="*/ 1990 h 2665"/>
                <a:gd name="T24" fmla="*/ 1644 w 2141"/>
                <a:gd name="T25" fmla="*/ 2133 h 2665"/>
                <a:gd name="T26" fmla="*/ 1578 w 2141"/>
                <a:gd name="T27" fmla="*/ 2265 h 2665"/>
                <a:gd name="T28" fmla="*/ 1542 w 2141"/>
                <a:gd name="T29" fmla="*/ 2384 h 2665"/>
                <a:gd name="T30" fmla="*/ 1535 w 2141"/>
                <a:gd name="T31" fmla="*/ 2512 h 2665"/>
                <a:gd name="T32" fmla="*/ 1495 w 2141"/>
                <a:gd name="T33" fmla="*/ 2608 h 2665"/>
                <a:gd name="T34" fmla="*/ 1430 w 2141"/>
                <a:gd name="T35" fmla="*/ 2661 h 2665"/>
                <a:gd name="T36" fmla="*/ 1302 w 2141"/>
                <a:gd name="T37" fmla="*/ 2665 h 2665"/>
                <a:gd name="T38" fmla="*/ 1103 w 2141"/>
                <a:gd name="T39" fmla="*/ 2664 h 2665"/>
                <a:gd name="T40" fmla="*/ 893 w 2141"/>
                <a:gd name="T41" fmla="*/ 2664 h 2665"/>
                <a:gd name="T42" fmla="*/ 736 w 2141"/>
                <a:gd name="T43" fmla="*/ 2664 h 2665"/>
                <a:gd name="T44" fmla="*/ 668 w 2141"/>
                <a:gd name="T45" fmla="*/ 2629 h 2665"/>
                <a:gd name="T46" fmla="*/ 633 w 2141"/>
                <a:gd name="T47" fmla="*/ 2573 h 2665"/>
                <a:gd name="T48" fmla="*/ 621 w 2141"/>
                <a:gd name="T49" fmla="*/ 2514 h 2665"/>
                <a:gd name="T50" fmla="*/ 621 w 2141"/>
                <a:gd name="T51" fmla="*/ 2441 h 2665"/>
                <a:gd name="T52" fmla="*/ 615 w 2141"/>
                <a:gd name="T53" fmla="*/ 2358 h 2665"/>
                <a:gd name="T54" fmla="*/ 589 w 2141"/>
                <a:gd name="T55" fmla="*/ 2258 h 2665"/>
                <a:gd name="T56" fmla="*/ 522 w 2141"/>
                <a:gd name="T57" fmla="*/ 2136 h 2665"/>
                <a:gd name="T58" fmla="*/ 429 w 2141"/>
                <a:gd name="T59" fmla="*/ 2015 h 2665"/>
                <a:gd name="T60" fmla="*/ 351 w 2141"/>
                <a:gd name="T61" fmla="*/ 1917 h 2665"/>
                <a:gd name="T62" fmla="*/ 250 w 2141"/>
                <a:gd name="T63" fmla="*/ 1794 h 2665"/>
                <a:gd name="T64" fmla="*/ 145 w 2141"/>
                <a:gd name="T65" fmla="*/ 1641 h 2665"/>
                <a:gd name="T66" fmla="*/ 58 w 2141"/>
                <a:gd name="T67" fmla="*/ 1458 h 2665"/>
                <a:gd name="T68" fmla="*/ 6 w 2141"/>
                <a:gd name="T69" fmla="*/ 1244 h 2665"/>
                <a:gd name="T70" fmla="*/ 7 w 2141"/>
                <a:gd name="T71" fmla="*/ 988 h 2665"/>
                <a:gd name="T72" fmla="*/ 58 w 2141"/>
                <a:gd name="T73" fmla="*/ 742 h 2665"/>
                <a:gd name="T74" fmla="*/ 145 w 2141"/>
                <a:gd name="T75" fmla="*/ 540 h 2665"/>
                <a:gd name="T76" fmla="*/ 260 w 2141"/>
                <a:gd name="T77" fmla="*/ 376 h 2665"/>
                <a:gd name="T78" fmla="*/ 394 w 2141"/>
                <a:gd name="T79" fmla="*/ 249 h 2665"/>
                <a:gd name="T80" fmla="*/ 537 w 2141"/>
                <a:gd name="T81" fmla="*/ 152 h 2665"/>
                <a:gd name="T82" fmla="*/ 679 w 2141"/>
                <a:gd name="T83" fmla="*/ 83 h 2665"/>
                <a:gd name="T84" fmla="*/ 813 w 2141"/>
                <a:gd name="T85" fmla="*/ 37 h 2665"/>
                <a:gd name="T86" fmla="*/ 928 w 2141"/>
                <a:gd name="T87" fmla="*/ 9 h 2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41" h="2665">
                  <a:moveTo>
                    <a:pt x="1084" y="0"/>
                  </a:moveTo>
                  <a:lnTo>
                    <a:pt x="1162" y="6"/>
                  </a:lnTo>
                  <a:lnTo>
                    <a:pt x="1239" y="16"/>
                  </a:lnTo>
                  <a:lnTo>
                    <a:pt x="1316" y="32"/>
                  </a:lnTo>
                  <a:lnTo>
                    <a:pt x="1391" y="54"/>
                  </a:lnTo>
                  <a:lnTo>
                    <a:pt x="1465" y="82"/>
                  </a:lnTo>
                  <a:lnTo>
                    <a:pt x="1537" y="114"/>
                  </a:lnTo>
                  <a:lnTo>
                    <a:pt x="1606" y="152"/>
                  </a:lnTo>
                  <a:lnTo>
                    <a:pt x="1673" y="194"/>
                  </a:lnTo>
                  <a:lnTo>
                    <a:pt x="1737" y="242"/>
                  </a:lnTo>
                  <a:lnTo>
                    <a:pt x="1798" y="293"/>
                  </a:lnTo>
                  <a:lnTo>
                    <a:pt x="1855" y="349"/>
                  </a:lnTo>
                  <a:lnTo>
                    <a:pt x="1907" y="410"/>
                  </a:lnTo>
                  <a:lnTo>
                    <a:pt x="1956" y="476"/>
                  </a:lnTo>
                  <a:lnTo>
                    <a:pt x="2000" y="546"/>
                  </a:lnTo>
                  <a:lnTo>
                    <a:pt x="2038" y="618"/>
                  </a:lnTo>
                  <a:lnTo>
                    <a:pt x="2071" y="696"/>
                  </a:lnTo>
                  <a:lnTo>
                    <a:pt x="2099" y="777"/>
                  </a:lnTo>
                  <a:lnTo>
                    <a:pt x="2119" y="861"/>
                  </a:lnTo>
                  <a:lnTo>
                    <a:pt x="2134" y="949"/>
                  </a:lnTo>
                  <a:lnTo>
                    <a:pt x="2141" y="1039"/>
                  </a:lnTo>
                  <a:lnTo>
                    <a:pt x="2141" y="1133"/>
                  </a:lnTo>
                  <a:lnTo>
                    <a:pt x="2135" y="1231"/>
                  </a:lnTo>
                  <a:lnTo>
                    <a:pt x="2119" y="1331"/>
                  </a:lnTo>
                  <a:lnTo>
                    <a:pt x="2096" y="1433"/>
                  </a:lnTo>
                  <a:lnTo>
                    <a:pt x="2076" y="1500"/>
                  </a:lnTo>
                  <a:lnTo>
                    <a:pt x="2051" y="1562"/>
                  </a:lnTo>
                  <a:lnTo>
                    <a:pt x="2023" y="1619"/>
                  </a:lnTo>
                  <a:lnTo>
                    <a:pt x="1993" y="1672"/>
                  </a:lnTo>
                  <a:lnTo>
                    <a:pt x="1959" y="1722"/>
                  </a:lnTo>
                  <a:lnTo>
                    <a:pt x="1926" y="1769"/>
                  </a:lnTo>
                  <a:lnTo>
                    <a:pt x="1889" y="1816"/>
                  </a:lnTo>
                  <a:lnTo>
                    <a:pt x="1853" y="1859"/>
                  </a:lnTo>
                  <a:lnTo>
                    <a:pt x="1815" y="1903"/>
                  </a:lnTo>
                  <a:lnTo>
                    <a:pt x="1779" y="1945"/>
                  </a:lnTo>
                  <a:lnTo>
                    <a:pt x="1743" y="1990"/>
                  </a:lnTo>
                  <a:lnTo>
                    <a:pt x="1708" y="2035"/>
                  </a:lnTo>
                  <a:lnTo>
                    <a:pt x="1676" y="2082"/>
                  </a:lnTo>
                  <a:lnTo>
                    <a:pt x="1644" y="2133"/>
                  </a:lnTo>
                  <a:lnTo>
                    <a:pt x="1616" y="2185"/>
                  </a:lnTo>
                  <a:lnTo>
                    <a:pt x="1597" y="2226"/>
                  </a:lnTo>
                  <a:lnTo>
                    <a:pt x="1578" y="2265"/>
                  </a:lnTo>
                  <a:lnTo>
                    <a:pt x="1564" y="2304"/>
                  </a:lnTo>
                  <a:lnTo>
                    <a:pt x="1551" y="2344"/>
                  </a:lnTo>
                  <a:lnTo>
                    <a:pt x="1542" y="2384"/>
                  </a:lnTo>
                  <a:lnTo>
                    <a:pt x="1536" y="2428"/>
                  </a:lnTo>
                  <a:lnTo>
                    <a:pt x="1536" y="2473"/>
                  </a:lnTo>
                  <a:lnTo>
                    <a:pt x="1535" y="2512"/>
                  </a:lnTo>
                  <a:lnTo>
                    <a:pt x="1526" y="2549"/>
                  </a:lnTo>
                  <a:lnTo>
                    <a:pt x="1513" y="2581"/>
                  </a:lnTo>
                  <a:lnTo>
                    <a:pt x="1495" y="2608"/>
                  </a:lnTo>
                  <a:lnTo>
                    <a:pt x="1475" y="2632"/>
                  </a:lnTo>
                  <a:lnTo>
                    <a:pt x="1453" y="2649"/>
                  </a:lnTo>
                  <a:lnTo>
                    <a:pt x="1430" y="2661"/>
                  </a:lnTo>
                  <a:lnTo>
                    <a:pt x="1408" y="2665"/>
                  </a:lnTo>
                  <a:lnTo>
                    <a:pt x="1359" y="2665"/>
                  </a:lnTo>
                  <a:lnTo>
                    <a:pt x="1302" y="2665"/>
                  </a:lnTo>
                  <a:lnTo>
                    <a:pt x="1239" y="2665"/>
                  </a:lnTo>
                  <a:lnTo>
                    <a:pt x="1172" y="2665"/>
                  </a:lnTo>
                  <a:lnTo>
                    <a:pt x="1103" y="2664"/>
                  </a:lnTo>
                  <a:lnTo>
                    <a:pt x="1031" y="2664"/>
                  </a:lnTo>
                  <a:lnTo>
                    <a:pt x="961" y="2664"/>
                  </a:lnTo>
                  <a:lnTo>
                    <a:pt x="893" y="2664"/>
                  </a:lnTo>
                  <a:lnTo>
                    <a:pt x="828" y="2664"/>
                  </a:lnTo>
                  <a:lnTo>
                    <a:pt x="768" y="2665"/>
                  </a:lnTo>
                  <a:lnTo>
                    <a:pt x="736" y="2664"/>
                  </a:lnTo>
                  <a:lnTo>
                    <a:pt x="708" y="2656"/>
                  </a:lnTo>
                  <a:lnTo>
                    <a:pt x="687" y="2645"/>
                  </a:lnTo>
                  <a:lnTo>
                    <a:pt x="668" y="2629"/>
                  </a:lnTo>
                  <a:lnTo>
                    <a:pt x="652" y="2611"/>
                  </a:lnTo>
                  <a:lnTo>
                    <a:pt x="640" y="2592"/>
                  </a:lnTo>
                  <a:lnTo>
                    <a:pt x="633" y="2573"/>
                  </a:lnTo>
                  <a:lnTo>
                    <a:pt x="627" y="2554"/>
                  </a:lnTo>
                  <a:lnTo>
                    <a:pt x="624" y="2537"/>
                  </a:lnTo>
                  <a:lnTo>
                    <a:pt x="621" y="2514"/>
                  </a:lnTo>
                  <a:lnTo>
                    <a:pt x="621" y="2490"/>
                  </a:lnTo>
                  <a:lnTo>
                    <a:pt x="621" y="2467"/>
                  </a:lnTo>
                  <a:lnTo>
                    <a:pt x="621" y="2441"/>
                  </a:lnTo>
                  <a:lnTo>
                    <a:pt x="621" y="2415"/>
                  </a:lnTo>
                  <a:lnTo>
                    <a:pt x="620" y="2387"/>
                  </a:lnTo>
                  <a:lnTo>
                    <a:pt x="615" y="2358"/>
                  </a:lnTo>
                  <a:lnTo>
                    <a:pt x="609" y="2326"/>
                  </a:lnTo>
                  <a:lnTo>
                    <a:pt x="601" y="2293"/>
                  </a:lnTo>
                  <a:lnTo>
                    <a:pt x="589" y="2258"/>
                  </a:lnTo>
                  <a:lnTo>
                    <a:pt x="572" y="2220"/>
                  </a:lnTo>
                  <a:lnTo>
                    <a:pt x="550" y="2179"/>
                  </a:lnTo>
                  <a:lnTo>
                    <a:pt x="522" y="2136"/>
                  </a:lnTo>
                  <a:lnTo>
                    <a:pt x="489" y="2090"/>
                  </a:lnTo>
                  <a:lnTo>
                    <a:pt x="448" y="2041"/>
                  </a:lnTo>
                  <a:lnTo>
                    <a:pt x="429" y="2015"/>
                  </a:lnTo>
                  <a:lnTo>
                    <a:pt x="407" y="1984"/>
                  </a:lnTo>
                  <a:lnTo>
                    <a:pt x="380" y="1952"/>
                  </a:lnTo>
                  <a:lnTo>
                    <a:pt x="351" y="1917"/>
                  </a:lnTo>
                  <a:lnTo>
                    <a:pt x="319" y="1878"/>
                  </a:lnTo>
                  <a:lnTo>
                    <a:pt x="285" y="1837"/>
                  </a:lnTo>
                  <a:lnTo>
                    <a:pt x="250" y="1794"/>
                  </a:lnTo>
                  <a:lnTo>
                    <a:pt x="214" y="1746"/>
                  </a:lnTo>
                  <a:lnTo>
                    <a:pt x="179" y="1695"/>
                  </a:lnTo>
                  <a:lnTo>
                    <a:pt x="145" y="1641"/>
                  </a:lnTo>
                  <a:lnTo>
                    <a:pt x="113" y="1583"/>
                  </a:lnTo>
                  <a:lnTo>
                    <a:pt x="84" y="1523"/>
                  </a:lnTo>
                  <a:lnTo>
                    <a:pt x="58" y="1458"/>
                  </a:lnTo>
                  <a:lnTo>
                    <a:pt x="36" y="1391"/>
                  </a:lnTo>
                  <a:lnTo>
                    <a:pt x="19" y="1318"/>
                  </a:lnTo>
                  <a:lnTo>
                    <a:pt x="6" y="1244"/>
                  </a:lnTo>
                  <a:lnTo>
                    <a:pt x="0" y="1164"/>
                  </a:lnTo>
                  <a:lnTo>
                    <a:pt x="0" y="1081"/>
                  </a:lnTo>
                  <a:lnTo>
                    <a:pt x="7" y="988"/>
                  </a:lnTo>
                  <a:lnTo>
                    <a:pt x="19" y="901"/>
                  </a:lnTo>
                  <a:lnTo>
                    <a:pt x="36" y="819"/>
                  </a:lnTo>
                  <a:lnTo>
                    <a:pt x="58" y="742"/>
                  </a:lnTo>
                  <a:lnTo>
                    <a:pt x="83" y="669"/>
                  </a:lnTo>
                  <a:lnTo>
                    <a:pt x="112" y="602"/>
                  </a:lnTo>
                  <a:lnTo>
                    <a:pt x="145" y="540"/>
                  </a:lnTo>
                  <a:lnTo>
                    <a:pt x="180" y="480"/>
                  </a:lnTo>
                  <a:lnTo>
                    <a:pt x="220" y="426"/>
                  </a:lnTo>
                  <a:lnTo>
                    <a:pt x="260" y="376"/>
                  </a:lnTo>
                  <a:lnTo>
                    <a:pt x="304" y="330"/>
                  </a:lnTo>
                  <a:lnTo>
                    <a:pt x="348" y="287"/>
                  </a:lnTo>
                  <a:lnTo>
                    <a:pt x="394" y="249"/>
                  </a:lnTo>
                  <a:lnTo>
                    <a:pt x="441" y="213"/>
                  </a:lnTo>
                  <a:lnTo>
                    <a:pt x="489" y="181"/>
                  </a:lnTo>
                  <a:lnTo>
                    <a:pt x="537" y="152"/>
                  </a:lnTo>
                  <a:lnTo>
                    <a:pt x="585" y="125"/>
                  </a:lnTo>
                  <a:lnTo>
                    <a:pt x="633" y="104"/>
                  </a:lnTo>
                  <a:lnTo>
                    <a:pt x="679" y="83"/>
                  </a:lnTo>
                  <a:lnTo>
                    <a:pt x="726" y="64"/>
                  </a:lnTo>
                  <a:lnTo>
                    <a:pt x="769" y="50"/>
                  </a:lnTo>
                  <a:lnTo>
                    <a:pt x="813" y="37"/>
                  </a:lnTo>
                  <a:lnTo>
                    <a:pt x="854" y="25"/>
                  </a:lnTo>
                  <a:lnTo>
                    <a:pt x="892" y="16"/>
                  </a:lnTo>
                  <a:lnTo>
                    <a:pt x="928" y="9"/>
                  </a:lnTo>
                  <a:lnTo>
                    <a:pt x="1007" y="2"/>
                  </a:lnTo>
                  <a:lnTo>
                    <a:pt x="10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xmlns="" id="{57BB3274-00B0-42D9-BC31-E46F4F9CA5D1}"/>
                </a:ext>
              </a:extLst>
            </p:cNvPr>
            <p:cNvSpPr/>
            <p:nvPr/>
          </p:nvSpPr>
          <p:spPr>
            <a:xfrm>
              <a:off x="10199168" y="2875432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7AA58FD3-6C7A-4D66-82E9-D199BD3EB872}"/>
                </a:ext>
              </a:extLst>
            </p:cNvPr>
            <p:cNvSpPr/>
            <p:nvPr/>
          </p:nvSpPr>
          <p:spPr>
            <a:xfrm rot="8100000">
              <a:off x="9613374" y="3081280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FAF55FC1-6402-4088-A491-3B1EB3F7A2F2}"/>
                </a:ext>
              </a:extLst>
            </p:cNvPr>
            <p:cNvSpPr/>
            <p:nvPr/>
          </p:nvSpPr>
          <p:spPr>
            <a:xfrm rot="16800000">
              <a:off x="9294239" y="3582372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0" name="Rectangle 116">
              <a:extLst>
                <a:ext uri="{FF2B5EF4-FFF2-40B4-BE49-F238E27FC236}">
                  <a16:creationId xmlns:a16="http://schemas.microsoft.com/office/drawing/2014/main" xmlns="" id="{EBD749E2-D93A-4BF5-89DD-44A0B5BAB052}"/>
                </a:ext>
              </a:extLst>
            </p:cNvPr>
            <p:cNvSpPr/>
            <p:nvPr/>
          </p:nvSpPr>
          <p:spPr>
            <a:xfrm rot="13500000" flipH="1">
              <a:off x="10791750" y="3081280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1" name="Rectangle 118">
              <a:extLst>
                <a:ext uri="{FF2B5EF4-FFF2-40B4-BE49-F238E27FC236}">
                  <a16:creationId xmlns:a16="http://schemas.microsoft.com/office/drawing/2014/main" xmlns="" id="{F313F95A-65FE-44D6-8BB1-B618681A186B}"/>
                </a:ext>
              </a:extLst>
            </p:cNvPr>
            <p:cNvSpPr/>
            <p:nvPr/>
          </p:nvSpPr>
          <p:spPr>
            <a:xfrm rot="4800000" flipH="1">
              <a:off x="11110885" y="3582372"/>
              <a:ext cx="73047" cy="4869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  <p:extLst>
      <p:ext uri="{BB962C8B-B14F-4D97-AF65-F5344CB8AC3E}">
        <p14:creationId xmlns:p14="http://schemas.microsoft.com/office/powerpoint/2010/main" val="2298230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25735"/>
            <a:ext cx="12192000" cy="984199"/>
          </a:xfrm>
          <a:prstGeom prst="rect">
            <a:avLst/>
          </a:prstGeom>
        </p:spPr>
        <p:txBody>
          <a:bodyPr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z="4000" b="1" dirty="0" err="1"/>
              <a:t>Jenis</a:t>
            </a:r>
            <a:r>
              <a:rPr lang="en-US" sz="4000" b="1" dirty="0"/>
              <a:t> </a:t>
            </a:r>
            <a:r>
              <a:rPr lang="en-US" sz="4000" b="1" i="1" dirty="0"/>
              <a:t>Proxy Server</a:t>
            </a:r>
            <a:endParaRPr lang="en-US" sz="4000" b="1" dirty="0"/>
          </a:p>
        </p:txBody>
      </p: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xmlns="" id="{66319735-CF3D-4D09-98B3-7B67FBC6B0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709235"/>
              </p:ext>
            </p:extLst>
          </p:nvPr>
        </p:nvGraphicFramePr>
        <p:xfrm>
          <a:off x="7867718" y="1188012"/>
          <a:ext cx="3944201" cy="50633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3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266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22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690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83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600" b="1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2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01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 smtClean="0">
                          <a:solidFill>
                            <a:schemeClr val="bg1"/>
                          </a:solidFill>
                        </a:rPr>
                        <a:t>Non-transparent proxy</a:t>
                      </a:r>
                      <a:endParaRPr lang="ko-KR" altLang="en-US" sz="2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51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75208"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152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701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5" name="Block Arc 14">
            <a:extLst>
              <a:ext uri="{FF2B5EF4-FFF2-40B4-BE49-F238E27FC236}">
                <a16:creationId xmlns:a16="http://schemas.microsoft.com/office/drawing/2014/main" xmlns="" id="{EB1C5CBD-9027-401B-A83F-525EB83C6095}"/>
              </a:ext>
            </a:extLst>
          </p:cNvPr>
          <p:cNvSpPr>
            <a:spLocks noChangeAspect="1"/>
          </p:cNvSpPr>
          <p:nvPr/>
        </p:nvSpPr>
        <p:spPr>
          <a:xfrm rot="2700000">
            <a:off x="9245405" y="508944"/>
            <a:ext cx="486995" cy="1414337"/>
          </a:xfrm>
          <a:custGeom>
            <a:avLst/>
            <a:gdLst/>
            <a:ahLst/>
            <a:cxnLst/>
            <a:rect l="l" t="t" r="r" b="b"/>
            <a:pathLst>
              <a:path w="287972" h="836332">
                <a:moveTo>
                  <a:pt x="30729" y="55075"/>
                </a:moveTo>
                <a:cubicBezTo>
                  <a:pt x="42478" y="40106"/>
                  <a:pt x="57261" y="27376"/>
                  <a:pt x="74493" y="17880"/>
                </a:cubicBezTo>
                <a:cubicBezTo>
                  <a:pt x="97470" y="5219"/>
                  <a:pt x="122980" y="-693"/>
                  <a:pt x="148292" y="64"/>
                </a:cubicBezTo>
                <a:cubicBezTo>
                  <a:pt x="173603" y="822"/>
                  <a:pt x="198714" y="8247"/>
                  <a:pt x="220893" y="22259"/>
                </a:cubicBezTo>
                <a:cubicBezTo>
                  <a:pt x="261840" y="48130"/>
                  <a:pt x="286805" y="92672"/>
                  <a:pt x="287621" y="140576"/>
                </a:cubicBezTo>
                <a:lnTo>
                  <a:pt x="287972" y="140576"/>
                </a:lnTo>
                <a:lnTo>
                  <a:pt x="287972" y="752171"/>
                </a:lnTo>
                <a:lnTo>
                  <a:pt x="287091" y="752171"/>
                </a:lnTo>
                <a:cubicBezTo>
                  <a:pt x="287327" y="779980"/>
                  <a:pt x="272899" y="806109"/>
                  <a:pt x="248733" y="821844"/>
                </a:cubicBezTo>
                <a:cubicBezTo>
                  <a:pt x="221789" y="839389"/>
                  <a:pt x="187151" y="841125"/>
                  <a:pt x="158504" y="826368"/>
                </a:cubicBezTo>
                <a:cubicBezTo>
                  <a:pt x="134819" y="814168"/>
                  <a:pt x="118430" y="792350"/>
                  <a:pt x="116163" y="766892"/>
                </a:cubicBezTo>
                <a:lnTo>
                  <a:pt x="111480" y="734732"/>
                </a:lnTo>
                <a:lnTo>
                  <a:pt x="111480" y="300602"/>
                </a:lnTo>
                <a:cubicBezTo>
                  <a:pt x="111480" y="292074"/>
                  <a:pt x="114937" y="284352"/>
                  <a:pt x="120526" y="278763"/>
                </a:cubicBezTo>
                <a:cubicBezTo>
                  <a:pt x="126115" y="273174"/>
                  <a:pt x="133837" y="269717"/>
                  <a:pt x="142365" y="269717"/>
                </a:cubicBezTo>
                <a:cubicBezTo>
                  <a:pt x="159423" y="269717"/>
                  <a:pt x="173251" y="283545"/>
                  <a:pt x="173251" y="300602"/>
                </a:cubicBezTo>
                <a:lnTo>
                  <a:pt x="173251" y="751930"/>
                </a:lnTo>
                <a:cubicBezTo>
                  <a:pt x="173648" y="760601"/>
                  <a:pt x="179233" y="768379"/>
                  <a:pt x="187804" y="772291"/>
                </a:cubicBezTo>
                <a:cubicBezTo>
                  <a:pt x="196159" y="776105"/>
                  <a:pt x="206075" y="775650"/>
                  <a:pt x="213975" y="771093"/>
                </a:cubicBezTo>
                <a:cubicBezTo>
                  <a:pt x="221241" y="766901"/>
                  <a:pt x="225775" y="759840"/>
                  <a:pt x="226208" y="752171"/>
                </a:cubicBezTo>
                <a:lnTo>
                  <a:pt x="226201" y="752171"/>
                </a:lnTo>
                <a:lnTo>
                  <a:pt x="226201" y="148909"/>
                </a:lnTo>
                <a:lnTo>
                  <a:pt x="225816" y="148886"/>
                </a:lnTo>
                <a:cubicBezTo>
                  <a:pt x="227602" y="119067"/>
                  <a:pt x="213026" y="90638"/>
                  <a:pt x="187772" y="74682"/>
                </a:cubicBezTo>
                <a:cubicBezTo>
                  <a:pt x="162518" y="58727"/>
                  <a:pt x="130584" y="57771"/>
                  <a:pt x="104421" y="72189"/>
                </a:cubicBezTo>
                <a:cubicBezTo>
                  <a:pt x="78258" y="86606"/>
                  <a:pt x="62009" y="114114"/>
                  <a:pt x="62009" y="143986"/>
                </a:cubicBezTo>
                <a:lnTo>
                  <a:pt x="61771" y="143986"/>
                </a:lnTo>
                <a:lnTo>
                  <a:pt x="61771" y="393381"/>
                </a:lnTo>
                <a:lnTo>
                  <a:pt x="58623" y="371761"/>
                </a:lnTo>
                <a:lnTo>
                  <a:pt x="0" y="450367"/>
                </a:lnTo>
                <a:lnTo>
                  <a:pt x="0" y="132171"/>
                </a:lnTo>
                <a:lnTo>
                  <a:pt x="999" y="132171"/>
                </a:lnTo>
                <a:cubicBezTo>
                  <a:pt x="2830" y="103721"/>
                  <a:pt x="13525" y="76996"/>
                  <a:pt x="30729" y="550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xmlns="" id="{78779260-2EFF-449D-9CB4-ECC2B6C2A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825343"/>
              </p:ext>
            </p:extLst>
          </p:nvPr>
        </p:nvGraphicFramePr>
        <p:xfrm>
          <a:off x="864393" y="1125754"/>
          <a:ext cx="4258102" cy="479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11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86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434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98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6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1</a:t>
                      </a:r>
                      <a:endParaRPr lang="ko-KR" altLang="en-US" sz="36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14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2000" b="1" i="1" dirty="0" smtClean="0"/>
                        <a:t>Transparent proxy</a:t>
                      </a:r>
                      <a:endParaRPr lang="en-US" sz="2000" b="1" dirty="0"/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1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0852"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43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40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7" name="Block Arc 14">
            <a:extLst>
              <a:ext uri="{FF2B5EF4-FFF2-40B4-BE49-F238E27FC236}">
                <a16:creationId xmlns:a16="http://schemas.microsoft.com/office/drawing/2014/main" xmlns="" id="{6EDAF99F-6999-4154-B694-E7324D0BED89}"/>
              </a:ext>
            </a:extLst>
          </p:cNvPr>
          <p:cNvSpPr>
            <a:spLocks noChangeAspect="1"/>
          </p:cNvSpPr>
          <p:nvPr/>
        </p:nvSpPr>
        <p:spPr>
          <a:xfrm rot="2700000">
            <a:off x="2158155" y="613696"/>
            <a:ext cx="538542" cy="1564040"/>
          </a:xfrm>
          <a:custGeom>
            <a:avLst/>
            <a:gdLst/>
            <a:ahLst/>
            <a:cxnLst/>
            <a:rect l="l" t="t" r="r" b="b"/>
            <a:pathLst>
              <a:path w="287972" h="836332">
                <a:moveTo>
                  <a:pt x="30729" y="55075"/>
                </a:moveTo>
                <a:cubicBezTo>
                  <a:pt x="42478" y="40106"/>
                  <a:pt x="57261" y="27376"/>
                  <a:pt x="74493" y="17880"/>
                </a:cubicBezTo>
                <a:cubicBezTo>
                  <a:pt x="97470" y="5219"/>
                  <a:pt x="122980" y="-693"/>
                  <a:pt x="148292" y="64"/>
                </a:cubicBezTo>
                <a:cubicBezTo>
                  <a:pt x="173603" y="822"/>
                  <a:pt x="198714" y="8247"/>
                  <a:pt x="220893" y="22259"/>
                </a:cubicBezTo>
                <a:cubicBezTo>
                  <a:pt x="261840" y="48130"/>
                  <a:pt x="286805" y="92672"/>
                  <a:pt x="287621" y="140576"/>
                </a:cubicBezTo>
                <a:lnTo>
                  <a:pt x="287972" y="140576"/>
                </a:lnTo>
                <a:lnTo>
                  <a:pt x="287972" y="752171"/>
                </a:lnTo>
                <a:lnTo>
                  <a:pt x="287091" y="752171"/>
                </a:lnTo>
                <a:cubicBezTo>
                  <a:pt x="287327" y="779980"/>
                  <a:pt x="272899" y="806109"/>
                  <a:pt x="248733" y="821844"/>
                </a:cubicBezTo>
                <a:cubicBezTo>
                  <a:pt x="221789" y="839389"/>
                  <a:pt x="187151" y="841125"/>
                  <a:pt x="158504" y="826368"/>
                </a:cubicBezTo>
                <a:cubicBezTo>
                  <a:pt x="134819" y="814168"/>
                  <a:pt x="118430" y="792350"/>
                  <a:pt x="116163" y="766892"/>
                </a:cubicBezTo>
                <a:lnTo>
                  <a:pt x="111480" y="734732"/>
                </a:lnTo>
                <a:lnTo>
                  <a:pt x="111480" y="300602"/>
                </a:lnTo>
                <a:cubicBezTo>
                  <a:pt x="111480" y="292074"/>
                  <a:pt x="114937" y="284352"/>
                  <a:pt x="120526" y="278763"/>
                </a:cubicBezTo>
                <a:cubicBezTo>
                  <a:pt x="126115" y="273174"/>
                  <a:pt x="133837" y="269717"/>
                  <a:pt x="142365" y="269717"/>
                </a:cubicBezTo>
                <a:cubicBezTo>
                  <a:pt x="159423" y="269717"/>
                  <a:pt x="173251" y="283545"/>
                  <a:pt x="173251" y="300602"/>
                </a:cubicBezTo>
                <a:lnTo>
                  <a:pt x="173251" y="751930"/>
                </a:lnTo>
                <a:cubicBezTo>
                  <a:pt x="173648" y="760601"/>
                  <a:pt x="179233" y="768379"/>
                  <a:pt x="187804" y="772291"/>
                </a:cubicBezTo>
                <a:cubicBezTo>
                  <a:pt x="196159" y="776105"/>
                  <a:pt x="206075" y="775650"/>
                  <a:pt x="213975" y="771093"/>
                </a:cubicBezTo>
                <a:cubicBezTo>
                  <a:pt x="221241" y="766901"/>
                  <a:pt x="225775" y="759840"/>
                  <a:pt x="226208" y="752171"/>
                </a:cubicBezTo>
                <a:lnTo>
                  <a:pt x="226201" y="752171"/>
                </a:lnTo>
                <a:lnTo>
                  <a:pt x="226201" y="148909"/>
                </a:lnTo>
                <a:lnTo>
                  <a:pt x="225816" y="148886"/>
                </a:lnTo>
                <a:cubicBezTo>
                  <a:pt x="227602" y="119067"/>
                  <a:pt x="213026" y="90638"/>
                  <a:pt x="187772" y="74682"/>
                </a:cubicBezTo>
                <a:cubicBezTo>
                  <a:pt x="162518" y="58727"/>
                  <a:pt x="130584" y="57771"/>
                  <a:pt x="104421" y="72189"/>
                </a:cubicBezTo>
                <a:cubicBezTo>
                  <a:pt x="78258" y="86606"/>
                  <a:pt x="62009" y="114114"/>
                  <a:pt x="62009" y="143986"/>
                </a:cubicBezTo>
                <a:lnTo>
                  <a:pt x="61771" y="143986"/>
                </a:lnTo>
                <a:lnTo>
                  <a:pt x="61771" y="393381"/>
                </a:lnTo>
                <a:lnTo>
                  <a:pt x="58623" y="371761"/>
                </a:lnTo>
                <a:lnTo>
                  <a:pt x="0" y="450367"/>
                </a:lnTo>
                <a:lnTo>
                  <a:pt x="0" y="132171"/>
                </a:lnTo>
                <a:lnTo>
                  <a:pt x="999" y="132171"/>
                </a:lnTo>
                <a:cubicBezTo>
                  <a:pt x="2830" y="103721"/>
                  <a:pt x="13525" y="76996"/>
                  <a:pt x="30729" y="550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48449" y="2953889"/>
            <a:ext cx="36964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sisi</a:t>
            </a:r>
            <a:r>
              <a:rPr lang="en-US" dirty="0"/>
              <a:t> </a:t>
            </a:r>
            <a:r>
              <a:rPr lang="en-US" dirty="0" err="1"/>
              <a:t>pengaturan</a:t>
            </a:r>
            <a:r>
              <a:rPr lang="en-US" dirty="0"/>
              <a:t> </a:t>
            </a:r>
            <a:r>
              <a:rPr lang="en-US" i="1" dirty="0"/>
              <a:t>port web browser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dirty="0" err="1"/>
              <a:t>klien</a:t>
            </a:r>
            <a:r>
              <a:rPr lang="en-US" dirty="0"/>
              <a:t>  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memerlukan</a:t>
            </a:r>
            <a:r>
              <a:rPr lang="en-US" dirty="0"/>
              <a:t> </a:t>
            </a:r>
            <a:r>
              <a:rPr lang="en-US" dirty="0" err="1"/>
              <a:t>konfigurasi</a:t>
            </a:r>
            <a:r>
              <a:rPr lang="en-US" dirty="0"/>
              <a:t>        </a:t>
            </a:r>
            <a:r>
              <a:rPr lang="en-US" dirty="0" err="1"/>
              <a:t>tambahan</a:t>
            </a:r>
            <a:r>
              <a:rPr lang="en-US" dirty="0"/>
              <a:t> </a:t>
            </a:r>
            <a:r>
              <a:rPr lang="en-US" dirty="0" err="1"/>
              <a:t>apa</a:t>
            </a:r>
            <a:r>
              <a:rPr lang="en-US" dirty="0"/>
              <a:t> pun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 smtClean="0"/>
              <a:t>penggunaan</a:t>
            </a:r>
            <a:r>
              <a:rPr lang="en-US" dirty="0" smtClean="0"/>
              <a:t> </a:t>
            </a:r>
            <a:r>
              <a:rPr lang="en-US" i="1" dirty="0"/>
              <a:t>port</a:t>
            </a:r>
            <a:r>
              <a:rPr lang="en-US" dirty="0"/>
              <a:t> </a:t>
            </a:r>
            <a:r>
              <a:rPr lang="en-US" dirty="0" err="1"/>
              <a:t>layanan</a:t>
            </a:r>
            <a:r>
              <a:rPr lang="en-US" dirty="0"/>
              <a:t> </a:t>
            </a:r>
            <a:r>
              <a:rPr lang="en-US" dirty="0" err="1"/>
              <a:t>protokol</a:t>
            </a:r>
            <a:r>
              <a:rPr lang="en-US" dirty="0"/>
              <a:t> HTTP.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permintaan</a:t>
            </a:r>
            <a:r>
              <a:rPr lang="en-US" dirty="0"/>
              <a:t> </a:t>
            </a:r>
            <a:r>
              <a:rPr lang="en-US" dirty="0" err="1"/>
              <a:t>layanan</a:t>
            </a:r>
            <a:r>
              <a:rPr lang="en-US" dirty="0"/>
              <a:t>            </a:t>
            </a:r>
            <a:r>
              <a:rPr lang="en-US" dirty="0" err="1"/>
              <a:t>protokol</a:t>
            </a:r>
            <a:r>
              <a:rPr lang="en-US" dirty="0"/>
              <a:t> HTTP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i="1" dirty="0"/>
              <a:t>port</a:t>
            </a:r>
            <a:r>
              <a:rPr lang="en-US" dirty="0"/>
              <a:t> 80 </a:t>
            </a:r>
            <a:r>
              <a:rPr lang="en-US" dirty="0" err="1"/>
              <a:t>atau</a:t>
            </a:r>
            <a:r>
              <a:rPr lang="en-US" dirty="0"/>
              <a:t>  8080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selalu</a:t>
            </a:r>
            <a:r>
              <a:rPr lang="en-US" dirty="0"/>
              <a:t> </a:t>
            </a:r>
            <a:r>
              <a:rPr lang="en-US" dirty="0" err="1"/>
              <a:t>diarahkan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i="1" dirty="0"/>
              <a:t>port</a:t>
            </a:r>
            <a:r>
              <a:rPr lang="en-US" dirty="0"/>
              <a:t> </a:t>
            </a:r>
            <a:r>
              <a:rPr lang="en-US" i="1" dirty="0"/>
              <a:t>proxy</a:t>
            </a:r>
            <a:r>
              <a:rPr lang="en-US" dirty="0"/>
              <a:t> </a:t>
            </a:r>
            <a:r>
              <a:rPr lang="en-US" i="1" dirty="0"/>
              <a:t>server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631992" y="3355333"/>
            <a:ext cx="237471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err="1">
                <a:solidFill>
                  <a:schemeClr val="bg1"/>
                </a:solidFill>
              </a:rPr>
              <a:t>Pada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jenis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ini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Anda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diharuskan</a:t>
            </a:r>
            <a:r>
              <a:rPr lang="en-US" dirty="0">
                <a:solidFill>
                  <a:schemeClr val="bg1"/>
                </a:solidFill>
              </a:rPr>
              <a:t>   </a:t>
            </a:r>
            <a:r>
              <a:rPr lang="en-US" dirty="0" err="1">
                <a:solidFill>
                  <a:schemeClr val="bg1"/>
                </a:solidFill>
              </a:rPr>
              <a:t>mengonfigurasi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port proxy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pada</a:t>
            </a:r>
            <a:r>
              <a:rPr lang="en-US" dirty="0">
                <a:solidFill>
                  <a:schemeClr val="bg1"/>
                </a:solidFill>
              </a:rPr>
              <a:t>   </a:t>
            </a:r>
            <a:r>
              <a:rPr lang="en-US" dirty="0" err="1">
                <a:solidFill>
                  <a:schemeClr val="bg1"/>
                </a:solidFill>
              </a:rPr>
              <a:t>pengaturan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web browser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klien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sesuai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dengan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port</a:t>
            </a:r>
            <a:r>
              <a:rPr lang="en-US" dirty="0">
                <a:solidFill>
                  <a:schemeClr val="bg1"/>
                </a:solidFill>
              </a:rPr>
              <a:t> yang </a:t>
            </a:r>
            <a:r>
              <a:rPr lang="en-US" dirty="0" err="1" smtClean="0">
                <a:solidFill>
                  <a:schemeClr val="bg1"/>
                </a:solidFill>
              </a:rPr>
              <a:t>disediakan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oleh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proxy </a:t>
            </a:r>
            <a:r>
              <a:rPr lang="en-US" i="1" dirty="0" smtClean="0">
                <a:solidFill>
                  <a:schemeClr val="bg1"/>
                </a:solidFill>
              </a:rPr>
              <a:t>server.</a:t>
            </a:r>
            <a:endParaRPr lang="en-US" altLang="ko-KR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32" name="그룹 4">
            <a:extLst>
              <a:ext uri="{FF2B5EF4-FFF2-40B4-BE49-F238E27FC236}">
                <a16:creationId xmlns:a16="http://schemas.microsoft.com/office/drawing/2014/main" xmlns="" id="{DEDD09B2-9DDD-424D-9FE8-FD1789EDE544}"/>
              </a:ext>
            </a:extLst>
          </p:cNvPr>
          <p:cNvGrpSpPr/>
          <p:nvPr/>
        </p:nvGrpSpPr>
        <p:grpSpPr>
          <a:xfrm>
            <a:off x="5282539" y="2068221"/>
            <a:ext cx="2442093" cy="3470991"/>
            <a:chOff x="4737812" y="2390015"/>
            <a:chExt cx="3159394" cy="376469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4A8CF583-6797-438B-B24B-4570BC77A036}"/>
                </a:ext>
              </a:extLst>
            </p:cNvPr>
            <p:cNvGrpSpPr/>
            <p:nvPr/>
          </p:nvGrpSpPr>
          <p:grpSpPr>
            <a:xfrm rot="19800000">
              <a:off x="5964234" y="4473736"/>
              <a:ext cx="1932972" cy="1680969"/>
              <a:chOff x="2084105" y="5383623"/>
              <a:chExt cx="815482" cy="891098"/>
            </a:xfrm>
          </p:grpSpPr>
          <p:sp>
            <p:nvSpPr>
              <p:cNvPr id="38" name="Rectangle 8">
                <a:extLst>
                  <a:ext uri="{FF2B5EF4-FFF2-40B4-BE49-F238E27FC236}">
                    <a16:creationId xmlns:a16="http://schemas.microsoft.com/office/drawing/2014/main" xmlns="" id="{82A1676C-8BFE-43CB-9FD0-2B59CCF3C239}"/>
                  </a:ext>
                </a:extLst>
              </p:cNvPr>
              <p:cNvSpPr/>
              <p:nvPr/>
            </p:nvSpPr>
            <p:spPr>
              <a:xfrm>
                <a:off x="2084105" y="5383623"/>
                <a:ext cx="815482" cy="891098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55000"/>
                      <a:lumOff val="45000"/>
                    </a:schemeClr>
                  </a:gs>
                  <a:gs pos="100000">
                    <a:schemeClr val="accent6">
                      <a:lumMod val="55000"/>
                      <a:lumOff val="4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9" name="Rectangle 8">
                <a:extLst>
                  <a:ext uri="{FF2B5EF4-FFF2-40B4-BE49-F238E27FC236}">
                    <a16:creationId xmlns:a16="http://schemas.microsoft.com/office/drawing/2014/main" xmlns="" id="{9BBFAC3C-C723-467B-A67D-0F2D3D7369AA}"/>
                  </a:ext>
                </a:extLst>
              </p:cNvPr>
              <p:cNvSpPr/>
              <p:nvPr/>
            </p:nvSpPr>
            <p:spPr>
              <a:xfrm>
                <a:off x="2084106" y="5383623"/>
                <a:ext cx="614896" cy="884728"/>
              </a:xfrm>
              <a:custGeom>
                <a:avLst/>
                <a:gdLst/>
                <a:ahLst/>
                <a:cxnLst/>
                <a:rect l="l" t="t" r="r" b="b"/>
                <a:pathLst>
                  <a:path w="1359043" h="1787331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893519" y="1787331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45000"/>
                      <a:lumOff val="5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0" name="Rectangle 8">
                <a:extLst>
                  <a:ext uri="{FF2B5EF4-FFF2-40B4-BE49-F238E27FC236}">
                    <a16:creationId xmlns:a16="http://schemas.microsoft.com/office/drawing/2014/main" xmlns="" id="{AFA500BA-5B4C-4F08-9F8C-1FBB16E67D79}"/>
                  </a:ext>
                </a:extLst>
              </p:cNvPr>
              <p:cNvSpPr/>
              <p:nvPr/>
            </p:nvSpPr>
            <p:spPr>
              <a:xfrm>
                <a:off x="2084106" y="5383623"/>
                <a:ext cx="408037" cy="885995"/>
              </a:xfrm>
              <a:custGeom>
                <a:avLst/>
                <a:gdLst/>
                <a:ahLst/>
                <a:cxnLst/>
                <a:rect l="l" t="t" r="r" b="b"/>
                <a:pathLst>
                  <a:path w="901843" h="1789890">
                    <a:moveTo>
                      <a:pt x="0" y="0"/>
                    </a:moveTo>
                    <a:lnTo>
                      <a:pt x="897414" y="0"/>
                    </a:lnTo>
                    <a:lnTo>
                      <a:pt x="901843" y="212596"/>
                    </a:lnTo>
                    <a:lnTo>
                      <a:pt x="895045" y="1789890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30000"/>
                      <a:lumOff val="70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" name="Rectangle 8">
                <a:extLst>
                  <a:ext uri="{FF2B5EF4-FFF2-40B4-BE49-F238E27FC236}">
                    <a16:creationId xmlns:a16="http://schemas.microsoft.com/office/drawing/2014/main" xmlns="" id="{0D1A1429-D6BC-4731-9DD0-A7683AB2AC5B}"/>
                  </a:ext>
                </a:extLst>
              </p:cNvPr>
              <p:cNvSpPr/>
              <p:nvPr/>
            </p:nvSpPr>
            <p:spPr>
              <a:xfrm>
                <a:off x="2084105" y="5383623"/>
                <a:ext cx="405505" cy="886992"/>
              </a:xfrm>
              <a:custGeom>
                <a:avLst/>
                <a:gdLst/>
                <a:ahLst/>
                <a:cxnLst/>
                <a:rect l="l" t="t" r="r" b="b"/>
                <a:pathLst>
                  <a:path w="896246" h="1791906">
                    <a:moveTo>
                      <a:pt x="0" y="0"/>
                    </a:moveTo>
                    <a:lnTo>
                      <a:pt x="440115" y="0"/>
                    </a:lnTo>
                    <a:lnTo>
                      <a:pt x="452263" y="212596"/>
                    </a:lnTo>
                    <a:lnTo>
                      <a:pt x="896246" y="1791906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2" name="Rectangle 8">
                <a:extLst>
                  <a:ext uri="{FF2B5EF4-FFF2-40B4-BE49-F238E27FC236}">
                    <a16:creationId xmlns:a16="http://schemas.microsoft.com/office/drawing/2014/main" xmlns="" id="{87B8109E-0251-4C24-BE5F-5BEABD9AD0AE}"/>
                  </a:ext>
                </a:extLst>
              </p:cNvPr>
              <p:cNvSpPr/>
              <p:nvPr/>
            </p:nvSpPr>
            <p:spPr>
              <a:xfrm>
                <a:off x="2397817" y="6070896"/>
                <a:ext cx="184225" cy="202494"/>
              </a:xfrm>
              <a:custGeom>
                <a:avLst/>
                <a:gdLst/>
                <a:ahLst/>
                <a:cxnLst/>
                <a:rect l="l" t="t" r="r" b="b"/>
                <a:pathLst>
                  <a:path w="1791810" h="1800199">
                    <a:moveTo>
                      <a:pt x="229620" y="140779"/>
                    </a:moveTo>
                    <a:cubicBezTo>
                      <a:pt x="334730" y="140779"/>
                      <a:pt x="422984" y="212958"/>
                      <a:pt x="445844" y="310765"/>
                    </a:cubicBezTo>
                    <a:lnTo>
                      <a:pt x="454300" y="310765"/>
                    </a:lnTo>
                    <a:lnTo>
                      <a:pt x="462757" y="310765"/>
                    </a:lnTo>
                    <a:cubicBezTo>
                      <a:pt x="485617" y="212958"/>
                      <a:pt x="573869" y="140779"/>
                      <a:pt x="678980" y="140779"/>
                    </a:cubicBezTo>
                    <a:cubicBezTo>
                      <a:pt x="784090" y="140779"/>
                      <a:pt x="872344" y="212958"/>
                      <a:pt x="895204" y="310765"/>
                    </a:cubicBezTo>
                    <a:lnTo>
                      <a:pt x="903659" y="310765"/>
                    </a:lnTo>
                    <a:lnTo>
                      <a:pt x="903660" y="310765"/>
                    </a:lnTo>
                    <a:lnTo>
                      <a:pt x="912116" y="310765"/>
                    </a:lnTo>
                    <a:cubicBezTo>
                      <a:pt x="934976" y="212958"/>
                      <a:pt x="1023228" y="140779"/>
                      <a:pt x="1128339" y="140779"/>
                    </a:cubicBezTo>
                    <a:cubicBezTo>
                      <a:pt x="1233450" y="140779"/>
                      <a:pt x="1321703" y="212958"/>
                      <a:pt x="1344563" y="310765"/>
                    </a:cubicBezTo>
                    <a:lnTo>
                      <a:pt x="1353019" y="310765"/>
                    </a:lnTo>
                    <a:lnTo>
                      <a:pt x="1361476" y="310765"/>
                    </a:lnTo>
                    <a:cubicBezTo>
                      <a:pt x="1384336" y="212958"/>
                      <a:pt x="1472588" y="140779"/>
                      <a:pt x="1577699" y="140779"/>
                    </a:cubicBezTo>
                    <a:cubicBezTo>
                      <a:pt x="1680932" y="140779"/>
                      <a:pt x="1767904" y="210402"/>
                      <a:pt x="1791810" y="305762"/>
                    </a:cubicBezTo>
                    <a:lnTo>
                      <a:pt x="901188" y="1800199"/>
                    </a:lnTo>
                    <a:lnTo>
                      <a:pt x="13460" y="310615"/>
                    </a:lnTo>
                    <a:cubicBezTo>
                      <a:pt x="36351" y="212881"/>
                      <a:pt x="124565" y="140779"/>
                      <a:pt x="229620" y="140779"/>
                    </a:cubicBez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4940" y="0"/>
                    </a:lnTo>
                    <a:lnTo>
                      <a:pt x="4940" y="296318"/>
                    </a:lnTo>
                    <a:lnTo>
                      <a:pt x="1012" y="289727"/>
                    </a:lnTo>
                    <a:lnTo>
                      <a:pt x="1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15000">
                    <a:schemeClr val="tx1">
                      <a:lumMod val="72000"/>
                      <a:lumOff val="28000"/>
                    </a:schemeClr>
                  </a:gs>
                  <a:gs pos="100000">
                    <a:schemeClr val="tx1">
                      <a:lumMod val="31000"/>
                      <a:lumOff val="69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34" name="Rounded Rectangle 1">
              <a:extLst>
                <a:ext uri="{FF2B5EF4-FFF2-40B4-BE49-F238E27FC236}">
                  <a16:creationId xmlns:a16="http://schemas.microsoft.com/office/drawing/2014/main" xmlns="" id="{5454E00E-EF9C-4DCF-AC09-2976AB0F7D1F}"/>
                </a:ext>
              </a:extLst>
            </p:cNvPr>
            <p:cNvSpPr/>
            <p:nvPr/>
          </p:nvSpPr>
          <p:spPr>
            <a:xfrm rot="14400000">
              <a:off x="5606012" y="4024339"/>
              <a:ext cx="989547" cy="1217904"/>
            </a:xfrm>
            <a:custGeom>
              <a:avLst/>
              <a:gdLst/>
              <a:ahLst/>
              <a:cxnLst/>
              <a:rect l="l" t="t" r="r" b="b"/>
              <a:pathLst>
                <a:path w="936104" h="1152128">
                  <a:moveTo>
                    <a:pt x="156020" y="0"/>
                  </a:moveTo>
                  <a:lnTo>
                    <a:pt x="780084" y="0"/>
                  </a:lnTo>
                  <a:cubicBezTo>
                    <a:pt x="866251" y="0"/>
                    <a:pt x="936104" y="69853"/>
                    <a:pt x="936104" y="156020"/>
                  </a:cubicBezTo>
                  <a:lnTo>
                    <a:pt x="936104" y="346108"/>
                  </a:lnTo>
                  <a:cubicBezTo>
                    <a:pt x="915878" y="331325"/>
                    <a:pt x="890838" y="324036"/>
                    <a:pt x="864096" y="324036"/>
                  </a:cubicBezTo>
                  <a:cubicBezTo>
                    <a:pt x="784558" y="324036"/>
                    <a:pt x="720080" y="388514"/>
                    <a:pt x="720080" y="468052"/>
                  </a:cubicBezTo>
                  <a:cubicBezTo>
                    <a:pt x="720080" y="547590"/>
                    <a:pt x="784558" y="612068"/>
                    <a:pt x="864096" y="612068"/>
                  </a:cubicBezTo>
                  <a:cubicBezTo>
                    <a:pt x="890838" y="612068"/>
                    <a:pt x="915878" y="604779"/>
                    <a:pt x="936104" y="589997"/>
                  </a:cubicBezTo>
                  <a:lnTo>
                    <a:pt x="936104" y="780084"/>
                  </a:lnTo>
                  <a:cubicBezTo>
                    <a:pt x="936104" y="866251"/>
                    <a:pt x="866251" y="936104"/>
                    <a:pt x="780084" y="936104"/>
                  </a:cubicBezTo>
                  <a:lnTo>
                    <a:pt x="589997" y="936104"/>
                  </a:lnTo>
                  <a:cubicBezTo>
                    <a:pt x="604779" y="956330"/>
                    <a:pt x="612068" y="981370"/>
                    <a:pt x="612068" y="1008112"/>
                  </a:cubicBezTo>
                  <a:cubicBezTo>
                    <a:pt x="612068" y="1087650"/>
                    <a:pt x="547590" y="1152128"/>
                    <a:pt x="468052" y="1152128"/>
                  </a:cubicBezTo>
                  <a:cubicBezTo>
                    <a:pt x="388514" y="1152128"/>
                    <a:pt x="324036" y="1087650"/>
                    <a:pt x="324036" y="1008112"/>
                  </a:cubicBezTo>
                  <a:cubicBezTo>
                    <a:pt x="324036" y="981370"/>
                    <a:pt x="331325" y="956330"/>
                    <a:pt x="346108" y="936104"/>
                  </a:cubicBezTo>
                  <a:lnTo>
                    <a:pt x="156020" y="936104"/>
                  </a:lnTo>
                  <a:cubicBezTo>
                    <a:pt x="69853" y="936104"/>
                    <a:pt x="0" y="866251"/>
                    <a:pt x="0" y="780084"/>
                  </a:cubicBezTo>
                  <a:lnTo>
                    <a:pt x="0" y="156020"/>
                  </a:lnTo>
                  <a:cubicBezTo>
                    <a:pt x="0" y="69853"/>
                    <a:pt x="69853" y="0"/>
                    <a:pt x="156020" y="0"/>
                  </a:cubicBezTo>
                  <a:close/>
                </a:path>
              </a:pathLst>
            </a:custGeom>
            <a:solidFill>
              <a:schemeClr val="accent2"/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5" name="Rounded Rectangle 1">
              <a:extLst>
                <a:ext uri="{FF2B5EF4-FFF2-40B4-BE49-F238E27FC236}">
                  <a16:creationId xmlns:a16="http://schemas.microsoft.com/office/drawing/2014/main" xmlns="" id="{BBF66D7A-B7CE-4E83-BF68-14AD6B6373F2}"/>
                </a:ext>
              </a:extLst>
            </p:cNvPr>
            <p:cNvSpPr/>
            <p:nvPr/>
          </p:nvSpPr>
          <p:spPr>
            <a:xfrm rot="4400993">
              <a:off x="5833816" y="2266987"/>
              <a:ext cx="971848" cy="1217904"/>
            </a:xfrm>
            <a:custGeom>
              <a:avLst/>
              <a:gdLst/>
              <a:ahLst/>
              <a:cxnLst/>
              <a:rect l="l" t="t" r="r" b="b"/>
              <a:pathLst>
                <a:path w="936104" h="1152128">
                  <a:moveTo>
                    <a:pt x="156020" y="0"/>
                  </a:moveTo>
                  <a:lnTo>
                    <a:pt x="780084" y="0"/>
                  </a:lnTo>
                  <a:cubicBezTo>
                    <a:pt x="866251" y="0"/>
                    <a:pt x="936104" y="69853"/>
                    <a:pt x="936104" y="156020"/>
                  </a:cubicBezTo>
                  <a:lnTo>
                    <a:pt x="936104" y="346108"/>
                  </a:lnTo>
                  <a:cubicBezTo>
                    <a:pt x="915878" y="331325"/>
                    <a:pt x="890838" y="324036"/>
                    <a:pt x="864096" y="324036"/>
                  </a:cubicBezTo>
                  <a:cubicBezTo>
                    <a:pt x="784558" y="324036"/>
                    <a:pt x="720080" y="388514"/>
                    <a:pt x="720080" y="468052"/>
                  </a:cubicBezTo>
                  <a:cubicBezTo>
                    <a:pt x="720080" y="547590"/>
                    <a:pt x="784558" y="612068"/>
                    <a:pt x="864096" y="612068"/>
                  </a:cubicBezTo>
                  <a:cubicBezTo>
                    <a:pt x="890838" y="612068"/>
                    <a:pt x="915878" y="604779"/>
                    <a:pt x="936104" y="589997"/>
                  </a:cubicBezTo>
                  <a:lnTo>
                    <a:pt x="936104" y="780084"/>
                  </a:lnTo>
                  <a:cubicBezTo>
                    <a:pt x="936104" y="866251"/>
                    <a:pt x="866251" y="936104"/>
                    <a:pt x="780084" y="936104"/>
                  </a:cubicBezTo>
                  <a:lnTo>
                    <a:pt x="589997" y="936104"/>
                  </a:lnTo>
                  <a:cubicBezTo>
                    <a:pt x="604779" y="956330"/>
                    <a:pt x="612068" y="981370"/>
                    <a:pt x="612068" y="1008112"/>
                  </a:cubicBezTo>
                  <a:cubicBezTo>
                    <a:pt x="612068" y="1087650"/>
                    <a:pt x="547590" y="1152128"/>
                    <a:pt x="468052" y="1152128"/>
                  </a:cubicBezTo>
                  <a:cubicBezTo>
                    <a:pt x="388514" y="1152128"/>
                    <a:pt x="324036" y="1087650"/>
                    <a:pt x="324036" y="1008112"/>
                  </a:cubicBezTo>
                  <a:cubicBezTo>
                    <a:pt x="324036" y="981370"/>
                    <a:pt x="331325" y="956330"/>
                    <a:pt x="346108" y="936104"/>
                  </a:cubicBezTo>
                  <a:lnTo>
                    <a:pt x="156020" y="936104"/>
                  </a:lnTo>
                  <a:cubicBezTo>
                    <a:pt x="69853" y="936104"/>
                    <a:pt x="0" y="866251"/>
                    <a:pt x="0" y="780084"/>
                  </a:cubicBezTo>
                  <a:lnTo>
                    <a:pt x="0" y="156020"/>
                  </a:lnTo>
                  <a:cubicBezTo>
                    <a:pt x="0" y="69853"/>
                    <a:pt x="69853" y="0"/>
                    <a:pt x="156020" y="0"/>
                  </a:cubicBezTo>
                  <a:close/>
                </a:path>
              </a:pathLst>
            </a:custGeom>
            <a:solidFill>
              <a:schemeClr val="accent4"/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2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6" name="Rounded Rectangle 1">
              <a:extLst>
                <a:ext uri="{FF2B5EF4-FFF2-40B4-BE49-F238E27FC236}">
                  <a16:creationId xmlns:a16="http://schemas.microsoft.com/office/drawing/2014/main" xmlns="" id="{532F1E0C-AE36-4E70-AFB4-D3408A464516}"/>
                </a:ext>
              </a:extLst>
            </p:cNvPr>
            <p:cNvSpPr/>
            <p:nvPr/>
          </p:nvSpPr>
          <p:spPr>
            <a:xfrm rot="9000000">
              <a:off x="6316872" y="3487189"/>
              <a:ext cx="971848" cy="1217904"/>
            </a:xfrm>
            <a:custGeom>
              <a:avLst/>
              <a:gdLst/>
              <a:ahLst/>
              <a:cxnLst/>
              <a:rect l="l" t="t" r="r" b="b"/>
              <a:pathLst>
                <a:path w="936104" h="1152128">
                  <a:moveTo>
                    <a:pt x="156020" y="0"/>
                  </a:moveTo>
                  <a:lnTo>
                    <a:pt x="780084" y="0"/>
                  </a:lnTo>
                  <a:cubicBezTo>
                    <a:pt x="866251" y="0"/>
                    <a:pt x="936104" y="69853"/>
                    <a:pt x="936104" y="156020"/>
                  </a:cubicBezTo>
                  <a:lnTo>
                    <a:pt x="936104" y="346108"/>
                  </a:lnTo>
                  <a:cubicBezTo>
                    <a:pt x="915878" y="331325"/>
                    <a:pt x="890838" y="324036"/>
                    <a:pt x="864096" y="324036"/>
                  </a:cubicBezTo>
                  <a:cubicBezTo>
                    <a:pt x="784558" y="324036"/>
                    <a:pt x="720080" y="388514"/>
                    <a:pt x="720080" y="468052"/>
                  </a:cubicBezTo>
                  <a:cubicBezTo>
                    <a:pt x="720080" y="547590"/>
                    <a:pt x="784558" y="612068"/>
                    <a:pt x="864096" y="612068"/>
                  </a:cubicBezTo>
                  <a:cubicBezTo>
                    <a:pt x="890838" y="612068"/>
                    <a:pt x="915878" y="604779"/>
                    <a:pt x="936104" y="589997"/>
                  </a:cubicBezTo>
                  <a:lnTo>
                    <a:pt x="936104" y="780084"/>
                  </a:lnTo>
                  <a:cubicBezTo>
                    <a:pt x="936104" y="866251"/>
                    <a:pt x="866251" y="936104"/>
                    <a:pt x="780084" y="936104"/>
                  </a:cubicBezTo>
                  <a:lnTo>
                    <a:pt x="589997" y="936104"/>
                  </a:lnTo>
                  <a:cubicBezTo>
                    <a:pt x="604779" y="956330"/>
                    <a:pt x="612068" y="981370"/>
                    <a:pt x="612068" y="1008112"/>
                  </a:cubicBezTo>
                  <a:cubicBezTo>
                    <a:pt x="612068" y="1087650"/>
                    <a:pt x="547590" y="1152128"/>
                    <a:pt x="468052" y="1152128"/>
                  </a:cubicBezTo>
                  <a:cubicBezTo>
                    <a:pt x="388514" y="1152128"/>
                    <a:pt x="324036" y="1087650"/>
                    <a:pt x="324036" y="1008112"/>
                  </a:cubicBezTo>
                  <a:cubicBezTo>
                    <a:pt x="324036" y="981370"/>
                    <a:pt x="331325" y="956330"/>
                    <a:pt x="346108" y="936104"/>
                  </a:cubicBezTo>
                  <a:lnTo>
                    <a:pt x="156020" y="936104"/>
                  </a:lnTo>
                  <a:cubicBezTo>
                    <a:pt x="69853" y="936104"/>
                    <a:pt x="0" y="866251"/>
                    <a:pt x="0" y="780084"/>
                  </a:cubicBezTo>
                  <a:lnTo>
                    <a:pt x="0" y="156020"/>
                  </a:lnTo>
                  <a:cubicBezTo>
                    <a:pt x="0" y="69853"/>
                    <a:pt x="69853" y="0"/>
                    <a:pt x="156020" y="0"/>
                  </a:cubicBezTo>
                  <a:close/>
                </a:path>
              </a:pathLst>
            </a:custGeom>
            <a:solidFill>
              <a:schemeClr val="accent3"/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9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7" name="Rounded Rectangle 1">
              <a:extLst>
                <a:ext uri="{FF2B5EF4-FFF2-40B4-BE49-F238E27FC236}">
                  <a16:creationId xmlns:a16="http://schemas.microsoft.com/office/drawing/2014/main" xmlns="" id="{26B8BFA5-147F-41CF-B8DA-8C3A534BEDCA}"/>
                </a:ext>
              </a:extLst>
            </p:cNvPr>
            <p:cNvSpPr/>
            <p:nvPr/>
          </p:nvSpPr>
          <p:spPr>
            <a:xfrm rot="18596325">
              <a:off x="4851990" y="3080834"/>
              <a:ext cx="989547" cy="1217904"/>
            </a:xfrm>
            <a:custGeom>
              <a:avLst/>
              <a:gdLst/>
              <a:ahLst/>
              <a:cxnLst/>
              <a:rect l="l" t="t" r="r" b="b"/>
              <a:pathLst>
                <a:path w="936104" h="1152128">
                  <a:moveTo>
                    <a:pt x="156020" y="0"/>
                  </a:moveTo>
                  <a:lnTo>
                    <a:pt x="780084" y="0"/>
                  </a:lnTo>
                  <a:cubicBezTo>
                    <a:pt x="866251" y="0"/>
                    <a:pt x="936104" y="69853"/>
                    <a:pt x="936104" y="156020"/>
                  </a:cubicBezTo>
                  <a:lnTo>
                    <a:pt x="936104" y="346108"/>
                  </a:lnTo>
                  <a:cubicBezTo>
                    <a:pt x="915878" y="331325"/>
                    <a:pt x="890838" y="324036"/>
                    <a:pt x="864096" y="324036"/>
                  </a:cubicBezTo>
                  <a:cubicBezTo>
                    <a:pt x="784558" y="324036"/>
                    <a:pt x="720080" y="388514"/>
                    <a:pt x="720080" y="468052"/>
                  </a:cubicBezTo>
                  <a:cubicBezTo>
                    <a:pt x="720080" y="547590"/>
                    <a:pt x="784558" y="612068"/>
                    <a:pt x="864096" y="612068"/>
                  </a:cubicBezTo>
                  <a:cubicBezTo>
                    <a:pt x="890838" y="612068"/>
                    <a:pt x="915878" y="604779"/>
                    <a:pt x="936104" y="589997"/>
                  </a:cubicBezTo>
                  <a:lnTo>
                    <a:pt x="936104" y="780084"/>
                  </a:lnTo>
                  <a:cubicBezTo>
                    <a:pt x="936104" y="866251"/>
                    <a:pt x="866251" y="936104"/>
                    <a:pt x="780084" y="936104"/>
                  </a:cubicBezTo>
                  <a:lnTo>
                    <a:pt x="589997" y="936104"/>
                  </a:lnTo>
                  <a:cubicBezTo>
                    <a:pt x="604779" y="956330"/>
                    <a:pt x="612068" y="981370"/>
                    <a:pt x="612068" y="1008112"/>
                  </a:cubicBezTo>
                  <a:cubicBezTo>
                    <a:pt x="612068" y="1087650"/>
                    <a:pt x="547590" y="1152128"/>
                    <a:pt x="468052" y="1152128"/>
                  </a:cubicBezTo>
                  <a:cubicBezTo>
                    <a:pt x="388514" y="1152128"/>
                    <a:pt x="324036" y="1087650"/>
                    <a:pt x="324036" y="1008112"/>
                  </a:cubicBezTo>
                  <a:cubicBezTo>
                    <a:pt x="324036" y="981370"/>
                    <a:pt x="331325" y="956330"/>
                    <a:pt x="346108" y="936104"/>
                  </a:cubicBezTo>
                  <a:lnTo>
                    <a:pt x="156020" y="936104"/>
                  </a:lnTo>
                  <a:cubicBezTo>
                    <a:pt x="69853" y="936104"/>
                    <a:pt x="0" y="866251"/>
                    <a:pt x="0" y="780084"/>
                  </a:cubicBezTo>
                  <a:lnTo>
                    <a:pt x="0" y="156020"/>
                  </a:lnTo>
                  <a:cubicBezTo>
                    <a:pt x="0" y="69853"/>
                    <a:pt x="69853" y="0"/>
                    <a:pt x="156020" y="0"/>
                  </a:cubicBezTo>
                  <a:close/>
                </a:path>
              </a:pathLst>
            </a:custGeom>
            <a:solidFill>
              <a:schemeClr val="accent1"/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  <p:extLst>
      <p:ext uri="{BB962C8B-B14F-4D97-AF65-F5344CB8AC3E}">
        <p14:creationId xmlns:p14="http://schemas.microsoft.com/office/powerpoint/2010/main" val="146217025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OPENED BOO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0563C1"/>
      </a:hlink>
      <a:folHlink>
        <a:srgbClr val="954F72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Golden-Eg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BE8BE2"/>
      </a:accent2>
      <a:accent3>
        <a:srgbClr val="96E5D8"/>
      </a:accent3>
      <a:accent4>
        <a:srgbClr val="85C2F8"/>
      </a:accent4>
      <a:accent5>
        <a:srgbClr val="BFBFBF"/>
      </a:accent5>
      <a:accent6>
        <a:srgbClr val="3F3F3F"/>
      </a:accent6>
      <a:hlink>
        <a:srgbClr val="0563C1"/>
      </a:hlink>
      <a:folHlink>
        <a:srgbClr val="954F72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3264</TotalTime>
  <Words>1412</Words>
  <Application>Microsoft Office PowerPoint</Application>
  <PresentationFormat>Widescreen</PresentationFormat>
  <Paragraphs>145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 Unicode MS</vt:lpstr>
      <vt:lpstr>Arial</vt:lpstr>
      <vt:lpstr>Bahnschrift SemiLight SemiConde</vt:lpstr>
      <vt:lpstr>Brush Script MT</vt:lpstr>
      <vt:lpstr>Calibri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dell</cp:lastModifiedBy>
  <cp:revision>223</cp:revision>
  <dcterms:created xsi:type="dcterms:W3CDTF">2018-04-24T17:14:44Z</dcterms:created>
  <dcterms:modified xsi:type="dcterms:W3CDTF">2020-03-12T06:55:27Z</dcterms:modified>
</cp:coreProperties>
</file>