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23"/>
  </p:notesMasterIdLst>
  <p:sldIdLst>
    <p:sldId id="356" r:id="rId4"/>
    <p:sldId id="358" r:id="rId5"/>
    <p:sldId id="357" r:id="rId6"/>
    <p:sldId id="256" r:id="rId7"/>
    <p:sldId id="261" r:id="rId8"/>
    <p:sldId id="350" r:id="rId9"/>
    <p:sldId id="317" r:id="rId10"/>
    <p:sldId id="299" r:id="rId11"/>
    <p:sldId id="307" r:id="rId12"/>
    <p:sldId id="301" r:id="rId13"/>
    <p:sldId id="300" r:id="rId14"/>
    <p:sldId id="311" r:id="rId15"/>
    <p:sldId id="285" r:id="rId16"/>
    <p:sldId id="359" r:id="rId17"/>
    <p:sldId id="297" r:id="rId18"/>
    <p:sldId id="265" r:id="rId19"/>
    <p:sldId id="312" r:id="rId20"/>
    <p:sldId id="355" r:id="rId21"/>
    <p:sldId id="260" r:id="rId22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6600"/>
    <a:srgbClr val="CC6600"/>
    <a:srgbClr val="FF9900"/>
    <a:srgbClr val="FFCC99"/>
    <a:srgbClr val="800080"/>
    <a:srgbClr val="CC9900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2" autoAdjust="0"/>
    <p:restoredTop sz="94390" autoAdjust="0"/>
  </p:normalViewPr>
  <p:slideViewPr>
    <p:cSldViewPr snapToGrid="0">
      <p:cViewPr>
        <p:scale>
          <a:sx n="80" d="100"/>
          <a:sy n="80" d="100"/>
        </p:scale>
        <p:origin x="888" y="48"/>
      </p:cViewPr>
      <p:guideLst>
        <p:guide orient="horz" pos="23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4D3237-C3C3-46A8-8A3C-E799A12EA68C}" type="doc">
      <dgm:prSet loTypeId="urn:microsoft.com/office/officeart/2005/8/layout/orgChart1" loCatId="hierarchy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id-ID"/>
        </a:p>
      </dgm:t>
    </dgm:pt>
    <dgm:pt modelId="{A252B522-4A62-4336-86D5-3615CC950CC7}">
      <dgm:prSet phldrT="[Text]"/>
      <dgm:spPr/>
      <dgm:t>
        <a:bodyPr/>
        <a:lstStyle/>
        <a:p>
          <a:r>
            <a:rPr lang="id-ID" dirty="0">
              <a:latin typeface="+mn-lt"/>
            </a:rPr>
            <a:t>NAT</a:t>
          </a:r>
        </a:p>
        <a:p>
          <a:r>
            <a:rPr lang="id-ID" dirty="0">
              <a:latin typeface="+mn-lt"/>
            </a:rPr>
            <a:t>(</a:t>
          </a:r>
          <a:r>
            <a:rPr lang="id-ID" i="1" dirty="0">
              <a:latin typeface="+mn-lt"/>
            </a:rPr>
            <a:t>Network Address Translation</a:t>
          </a:r>
          <a:r>
            <a:rPr lang="id-ID" dirty="0">
              <a:latin typeface="+mn-lt"/>
            </a:rPr>
            <a:t>)</a:t>
          </a:r>
        </a:p>
      </dgm:t>
    </dgm:pt>
    <dgm:pt modelId="{7E32A9FA-45FF-4977-A385-2314C057BBA9}" type="parTrans" cxnId="{A11B9622-6045-4EC5-AACB-A6BEE2F6BA25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0E9FF549-F2B3-4B1C-BEEB-6CC67CEA48DA}" type="sibTrans" cxnId="{A11B9622-6045-4EC5-AACB-A6BEE2F6BA25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49BDFBBB-1EB5-4F83-A64C-62B87870D2A8}">
      <dgm:prSet phldrT="[Text]"/>
      <dgm:spPr/>
      <dgm:t>
        <a:bodyPr/>
        <a:lstStyle/>
        <a:p>
          <a:r>
            <a:rPr lang="id-ID">
              <a:latin typeface="+mn-lt"/>
            </a:rPr>
            <a:t>Internet </a:t>
          </a:r>
          <a:r>
            <a:rPr lang="id-ID" i="1">
              <a:latin typeface="+mn-lt"/>
            </a:rPr>
            <a:t>Gateway</a:t>
          </a:r>
          <a:endParaRPr lang="id-ID" i="1" dirty="0">
            <a:latin typeface="+mn-lt"/>
          </a:endParaRPr>
        </a:p>
      </dgm:t>
    </dgm:pt>
    <dgm:pt modelId="{5373BE3E-4C99-41C7-BFF8-9212FE5F17C8}" type="parTrans" cxnId="{3952AEE2-1D33-48D1-B3BA-358B9728B716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D179C75B-0A73-4C33-8BC0-0151276E612B}" type="sibTrans" cxnId="{3952AEE2-1D33-48D1-B3BA-358B9728B716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FF3A4C13-0303-4895-A2B0-AEAFCDFB5DF7}">
      <dgm:prSet phldrT="[Text]"/>
      <dgm:spPr/>
      <dgm:t>
        <a:bodyPr/>
        <a:lstStyle/>
        <a:p>
          <a:r>
            <a:rPr lang="id-ID" i="1">
              <a:latin typeface="+mn-lt"/>
            </a:rPr>
            <a:t>Network Address Translation</a:t>
          </a:r>
          <a:endParaRPr lang="id-ID" i="1" dirty="0">
            <a:latin typeface="+mn-lt"/>
          </a:endParaRPr>
        </a:p>
      </dgm:t>
    </dgm:pt>
    <dgm:pt modelId="{2F71A3B4-7D55-4AF0-B31F-B2DDEBE2C4FA}" type="parTrans" cxnId="{72993FDE-8834-4FE7-B4F2-E97021673EE7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628D4ECC-CD4A-4FB8-99AC-DAE8AA4F3218}" type="sibTrans" cxnId="{72993FDE-8834-4FE7-B4F2-E97021673EE7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48F64F0F-13E5-486D-A7D7-0F0A47C43F58}">
      <dgm:prSet/>
      <dgm:spPr/>
      <dgm:t>
        <a:bodyPr/>
        <a:lstStyle/>
        <a:p>
          <a:r>
            <a:rPr lang="id-ID" i="1">
              <a:latin typeface="+mn-lt"/>
            </a:rPr>
            <a:t>Routing</a:t>
          </a:r>
          <a:endParaRPr lang="id-ID" i="1" dirty="0">
            <a:latin typeface="+mn-lt"/>
          </a:endParaRPr>
        </a:p>
      </dgm:t>
    </dgm:pt>
    <dgm:pt modelId="{A255EB25-C36A-4351-A2D4-B7E732425B61}" type="parTrans" cxnId="{0C800D08-1500-4445-B437-0E06021894C6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44EB510E-3079-434E-8AC7-29B8B1649288}" type="sibTrans" cxnId="{0C800D08-1500-4445-B437-0E06021894C6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E0932881-A981-4170-AF11-35E49C3C1617}">
      <dgm:prSet/>
      <dgm:spPr/>
      <dgm:t>
        <a:bodyPr/>
        <a:lstStyle/>
        <a:p>
          <a:r>
            <a:rPr lang="id-ID">
              <a:latin typeface="+mn-lt"/>
            </a:rPr>
            <a:t>IP </a:t>
          </a:r>
          <a:r>
            <a:rPr lang="id-ID" i="1">
              <a:latin typeface="+mn-lt"/>
            </a:rPr>
            <a:t>Address</a:t>
          </a:r>
          <a:endParaRPr lang="id-ID" dirty="0">
            <a:latin typeface="+mn-lt"/>
          </a:endParaRPr>
        </a:p>
      </dgm:t>
    </dgm:pt>
    <dgm:pt modelId="{B1BC7FF0-3DCC-423A-B9EF-697F8CB01DDB}" type="parTrans" cxnId="{3757592F-4623-4672-B864-EA028BC2DE53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409FFA9D-22F7-4402-9D62-3835A97E3F13}" type="sibTrans" cxnId="{3757592F-4623-4672-B864-EA028BC2DE53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0492EF88-D129-4325-BD7F-F5FE949A938A}">
      <dgm:prSet/>
      <dgm:spPr/>
      <dgm:t>
        <a:bodyPr/>
        <a:lstStyle/>
        <a:p>
          <a:r>
            <a:rPr lang="id-ID">
              <a:latin typeface="+mn-lt"/>
            </a:rPr>
            <a:t>Topologi NAT</a:t>
          </a:r>
          <a:endParaRPr lang="id-ID" dirty="0">
            <a:latin typeface="+mn-lt"/>
          </a:endParaRPr>
        </a:p>
      </dgm:t>
    </dgm:pt>
    <dgm:pt modelId="{7AB08F7D-DD05-48C8-B0E9-D9161519AC00}" type="parTrans" cxnId="{F8E7DD92-8834-4837-BE11-12C3B1579DFF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04F34C73-A343-4E49-8D4E-5302BEAE4515}" type="sibTrans" cxnId="{F8E7DD92-8834-4837-BE11-12C3B1579DFF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B81FFC53-FBD4-452D-ADA9-8DB5F01F7278}">
      <dgm:prSet/>
      <dgm:spPr/>
      <dgm:t>
        <a:bodyPr/>
        <a:lstStyle/>
        <a:p>
          <a:r>
            <a:rPr lang="en-US" dirty="0" err="1">
              <a:latin typeface="+mn-lt"/>
            </a:rPr>
            <a:t>Metode</a:t>
          </a:r>
          <a:r>
            <a:rPr lang="en-US" dirty="0">
              <a:latin typeface="+mn-lt"/>
            </a:rPr>
            <a:t> </a:t>
          </a:r>
          <a:r>
            <a:rPr lang="id-ID" i="1" dirty="0">
              <a:latin typeface="+mn-lt"/>
            </a:rPr>
            <a:t>Network </a:t>
          </a:r>
          <a:r>
            <a:rPr lang="id-ID" i="1" dirty="0" err="1">
              <a:latin typeface="+mn-lt"/>
            </a:rPr>
            <a:t>Address</a:t>
          </a:r>
          <a:r>
            <a:rPr lang="id-ID" i="1" dirty="0">
              <a:latin typeface="+mn-lt"/>
            </a:rPr>
            <a:t> </a:t>
          </a:r>
          <a:r>
            <a:rPr lang="en-US" i="1" dirty="0">
              <a:latin typeface="+mn-lt"/>
            </a:rPr>
            <a:t>Translation</a:t>
          </a:r>
          <a:endParaRPr lang="id-ID" dirty="0">
            <a:latin typeface="+mn-lt"/>
          </a:endParaRPr>
        </a:p>
      </dgm:t>
    </dgm:pt>
    <dgm:pt modelId="{35D72D66-A70E-48A5-A2A2-8A83EA6F4583}" type="parTrans" cxnId="{89EF7871-8215-4F8A-BF75-4DC8E44EF096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EE707AC0-8A7F-475F-9D61-49242A93B84F}" type="sibTrans" cxnId="{89EF7871-8215-4F8A-BF75-4DC8E44EF096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DD5B94C2-8A56-46BF-8C45-CC4E354E4072}">
      <dgm:prSet/>
      <dgm:spPr/>
      <dgm:t>
        <a:bodyPr/>
        <a:lstStyle/>
        <a:p>
          <a:r>
            <a:rPr lang="en-US" dirty="0" err="1">
              <a:latin typeface="+mn-lt"/>
            </a:rPr>
            <a:t>Klasifikasi</a:t>
          </a:r>
          <a:r>
            <a:rPr lang="en-US" dirty="0">
              <a:latin typeface="+mn-lt"/>
            </a:rPr>
            <a:t> </a:t>
          </a:r>
          <a:r>
            <a:rPr lang="id-ID" dirty="0">
              <a:latin typeface="+mn-lt"/>
            </a:rPr>
            <a:t>Metode NAT</a:t>
          </a:r>
        </a:p>
      </dgm:t>
    </dgm:pt>
    <dgm:pt modelId="{F98092DC-33E2-4491-AC75-0765BB2003E5}" type="parTrans" cxnId="{BBD54F2C-F74A-4093-9DC9-BEF9602913E1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0A4E17B7-5540-49D8-B3DF-0A425B8805A0}" type="sibTrans" cxnId="{BBD54F2C-F74A-4093-9DC9-BEF9602913E1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79DF8E02-4542-40B6-B163-11EA7EEF1C91}">
      <dgm:prSet/>
      <dgm:spPr/>
      <dgm:t>
        <a:bodyPr/>
        <a:lstStyle/>
        <a:p>
          <a:r>
            <a:rPr lang="id-ID" i="1">
              <a:latin typeface="+mn-lt"/>
            </a:rPr>
            <a:t>Basic</a:t>
          </a:r>
          <a:r>
            <a:rPr lang="id-ID">
              <a:latin typeface="+mn-lt"/>
            </a:rPr>
            <a:t> NAT</a:t>
          </a:r>
          <a:endParaRPr lang="id-ID" dirty="0">
            <a:latin typeface="+mn-lt"/>
          </a:endParaRPr>
        </a:p>
      </dgm:t>
    </dgm:pt>
    <dgm:pt modelId="{45237B9B-9153-4B07-86C7-6964DFFD3673}" type="parTrans" cxnId="{431983B0-21A4-4407-B780-4444A6E732F5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B0E50086-CD6A-457F-B1FD-55D61BE4D865}" type="sibTrans" cxnId="{431983B0-21A4-4407-B780-4444A6E732F5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7C420417-8151-4B48-902C-39B53A782665}">
      <dgm:prSet/>
      <dgm:spPr/>
      <dgm:t>
        <a:bodyPr/>
        <a:lstStyle/>
        <a:p>
          <a:r>
            <a:rPr lang="id-ID" i="1">
              <a:latin typeface="+mn-lt"/>
            </a:rPr>
            <a:t>One to Many </a:t>
          </a:r>
          <a:r>
            <a:rPr lang="id-ID" i="0">
              <a:latin typeface="+mn-lt"/>
            </a:rPr>
            <a:t>NAT</a:t>
          </a:r>
          <a:endParaRPr lang="id-ID" i="1" dirty="0">
            <a:latin typeface="+mn-lt"/>
          </a:endParaRPr>
        </a:p>
      </dgm:t>
    </dgm:pt>
    <dgm:pt modelId="{67001832-EF6E-45EF-8122-26B4DA32C762}" type="parTrans" cxnId="{A21A7667-08B4-4351-82D3-BF51D83411DA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1E6A54FA-F8B2-4EEB-A597-69646A76A8FE}" type="sibTrans" cxnId="{A21A7667-08B4-4351-82D3-BF51D83411DA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6FC94DAC-4AB6-4CBF-9F86-89E9EC321118}">
      <dgm:prSet/>
      <dgm:spPr/>
      <dgm:t>
        <a:bodyPr/>
        <a:lstStyle/>
        <a:p>
          <a:r>
            <a:rPr lang="id-ID" i="1" dirty="0">
              <a:latin typeface="+mn-lt"/>
            </a:rPr>
            <a:t>Static</a:t>
          </a:r>
          <a:r>
            <a:rPr lang="id-ID" dirty="0">
              <a:latin typeface="+mn-lt"/>
            </a:rPr>
            <a:t> NAT</a:t>
          </a:r>
        </a:p>
      </dgm:t>
    </dgm:pt>
    <dgm:pt modelId="{46BE335F-D3E9-4737-B8C6-D8A992FD262B}" type="parTrans" cxnId="{DCE72F81-1F8E-442A-B887-683C3ACE9FD7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251B06FD-D2EF-45CF-89CE-0F82809F39DD}" type="sibTrans" cxnId="{DCE72F81-1F8E-442A-B887-683C3ACE9FD7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133CBF44-2EF3-4CEF-9A32-691A42636120}">
      <dgm:prSet/>
      <dgm:spPr/>
      <dgm:t>
        <a:bodyPr/>
        <a:lstStyle/>
        <a:p>
          <a:r>
            <a:rPr lang="id-ID" i="1" dirty="0">
              <a:latin typeface="+mn-lt"/>
            </a:rPr>
            <a:t>Dynamic</a:t>
          </a:r>
          <a:r>
            <a:rPr lang="id-ID" dirty="0">
              <a:latin typeface="+mn-lt"/>
            </a:rPr>
            <a:t> NAT</a:t>
          </a:r>
        </a:p>
      </dgm:t>
    </dgm:pt>
    <dgm:pt modelId="{FE5F8429-D440-49C3-8892-5A9B3E1B95EE}" type="parTrans" cxnId="{69327979-7427-4ABC-9755-6DD8D23DB61E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EE62D8E1-BA9D-47BE-987E-2E539B0DAE2F}" type="sibTrans" cxnId="{69327979-7427-4ABC-9755-6DD8D23DB61E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E2DF6DE4-DCA5-4CD0-A7E4-B47AF50CFD84}">
      <dgm:prSet/>
      <dgm:spPr/>
      <dgm:t>
        <a:bodyPr/>
        <a:lstStyle/>
        <a:p>
          <a:r>
            <a:rPr lang="id-ID">
              <a:latin typeface="+mn-lt"/>
            </a:rPr>
            <a:t>PAT</a:t>
          </a:r>
          <a:endParaRPr lang="id-ID" dirty="0">
            <a:latin typeface="+mn-lt"/>
          </a:endParaRPr>
        </a:p>
      </dgm:t>
    </dgm:pt>
    <dgm:pt modelId="{72CB0627-93A2-4E2E-BB27-C96E4DDB7539}" type="parTrans" cxnId="{AC2CCD3F-476B-4FB9-BF3B-2EA27C11013E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50196EC7-1F4D-497D-9D44-7C53F1741C3C}" type="sibTrans" cxnId="{AC2CCD3F-476B-4FB9-BF3B-2EA27C11013E}">
      <dgm:prSet/>
      <dgm:spPr/>
      <dgm:t>
        <a:bodyPr/>
        <a:lstStyle/>
        <a:p>
          <a:endParaRPr lang="id-ID">
            <a:solidFill>
              <a:schemeClr val="tx1"/>
            </a:solidFill>
            <a:latin typeface="+mn-lt"/>
          </a:endParaRPr>
        </a:p>
      </dgm:t>
    </dgm:pt>
    <dgm:pt modelId="{7D313B63-8827-47DA-950E-F0F72E2DF1BF}" type="pres">
      <dgm:prSet presAssocID="{924D3237-C3C3-46A8-8A3C-E799A12EA68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816297F-BE64-4CC6-BCF1-F634DB4B3A44}" type="pres">
      <dgm:prSet presAssocID="{A252B522-4A62-4336-86D5-3615CC950CC7}" presName="hierRoot1" presStyleCnt="0">
        <dgm:presLayoutVars>
          <dgm:hierBranch val="init"/>
        </dgm:presLayoutVars>
      </dgm:prSet>
      <dgm:spPr/>
    </dgm:pt>
    <dgm:pt modelId="{EF3EF676-4885-403A-A73D-7E0A0F1D747B}" type="pres">
      <dgm:prSet presAssocID="{A252B522-4A62-4336-86D5-3615CC950CC7}" presName="rootComposite1" presStyleCnt="0"/>
      <dgm:spPr/>
    </dgm:pt>
    <dgm:pt modelId="{A8B02D43-9220-4AB1-99ED-864065FEAA48}" type="pres">
      <dgm:prSet presAssocID="{A252B522-4A62-4336-86D5-3615CC950CC7}" presName="rootText1" presStyleLbl="node0" presStyleIdx="0" presStyleCnt="1" custScaleX="231831">
        <dgm:presLayoutVars>
          <dgm:chPref val="3"/>
        </dgm:presLayoutVars>
      </dgm:prSet>
      <dgm:spPr/>
    </dgm:pt>
    <dgm:pt modelId="{B4173523-B03B-4FD6-88C4-FA2D20CCC064}" type="pres">
      <dgm:prSet presAssocID="{A252B522-4A62-4336-86D5-3615CC950CC7}" presName="rootConnector1" presStyleLbl="node1" presStyleIdx="0" presStyleCnt="0"/>
      <dgm:spPr/>
    </dgm:pt>
    <dgm:pt modelId="{0348DDC3-C271-4EAE-A247-053103CEDFC8}" type="pres">
      <dgm:prSet presAssocID="{A252B522-4A62-4336-86D5-3615CC950CC7}" presName="hierChild2" presStyleCnt="0"/>
      <dgm:spPr/>
    </dgm:pt>
    <dgm:pt modelId="{11999D67-5D11-4A36-9719-7DA9B2CD0DB0}" type="pres">
      <dgm:prSet presAssocID="{5373BE3E-4C99-41C7-BFF8-9212FE5F17C8}" presName="Name37" presStyleLbl="parChTrans1D2" presStyleIdx="0" presStyleCnt="2"/>
      <dgm:spPr/>
    </dgm:pt>
    <dgm:pt modelId="{BC7F15C2-4D4A-4B38-A8DE-13BE09E29B0A}" type="pres">
      <dgm:prSet presAssocID="{49BDFBBB-1EB5-4F83-A64C-62B87870D2A8}" presName="hierRoot2" presStyleCnt="0">
        <dgm:presLayoutVars>
          <dgm:hierBranch val="init"/>
        </dgm:presLayoutVars>
      </dgm:prSet>
      <dgm:spPr/>
    </dgm:pt>
    <dgm:pt modelId="{1BD7AABB-01F5-4985-B94C-A9C1E58E6B61}" type="pres">
      <dgm:prSet presAssocID="{49BDFBBB-1EB5-4F83-A64C-62B87870D2A8}" presName="rootComposite" presStyleCnt="0"/>
      <dgm:spPr/>
    </dgm:pt>
    <dgm:pt modelId="{82DF3DBD-BF5C-4BE6-B80B-BE38DC4A84BD}" type="pres">
      <dgm:prSet presAssocID="{49BDFBBB-1EB5-4F83-A64C-62B87870D2A8}" presName="rootText" presStyleLbl="node2" presStyleIdx="0" presStyleCnt="2">
        <dgm:presLayoutVars>
          <dgm:chPref val="3"/>
        </dgm:presLayoutVars>
      </dgm:prSet>
      <dgm:spPr/>
    </dgm:pt>
    <dgm:pt modelId="{662A5CE8-AD3C-46B7-A342-6D83137F608E}" type="pres">
      <dgm:prSet presAssocID="{49BDFBBB-1EB5-4F83-A64C-62B87870D2A8}" presName="rootConnector" presStyleLbl="node2" presStyleIdx="0" presStyleCnt="2"/>
      <dgm:spPr/>
    </dgm:pt>
    <dgm:pt modelId="{E9BFB662-02F7-49D1-9AAF-4D60FB15632F}" type="pres">
      <dgm:prSet presAssocID="{49BDFBBB-1EB5-4F83-A64C-62B87870D2A8}" presName="hierChild4" presStyleCnt="0"/>
      <dgm:spPr/>
    </dgm:pt>
    <dgm:pt modelId="{8FC2788A-EEDD-43FC-9681-CFCEF6906579}" type="pres">
      <dgm:prSet presAssocID="{A255EB25-C36A-4351-A2D4-B7E732425B61}" presName="Name37" presStyleLbl="parChTrans1D3" presStyleIdx="0" presStyleCnt="5"/>
      <dgm:spPr/>
    </dgm:pt>
    <dgm:pt modelId="{D99BDD9B-76F0-4D33-B03D-E5C2B62AD396}" type="pres">
      <dgm:prSet presAssocID="{48F64F0F-13E5-486D-A7D7-0F0A47C43F58}" presName="hierRoot2" presStyleCnt="0">
        <dgm:presLayoutVars>
          <dgm:hierBranch val="init"/>
        </dgm:presLayoutVars>
      </dgm:prSet>
      <dgm:spPr/>
    </dgm:pt>
    <dgm:pt modelId="{C62D2176-1591-4FDC-8D9F-0708940C48BA}" type="pres">
      <dgm:prSet presAssocID="{48F64F0F-13E5-486D-A7D7-0F0A47C43F58}" presName="rootComposite" presStyleCnt="0"/>
      <dgm:spPr/>
    </dgm:pt>
    <dgm:pt modelId="{ED094719-B707-4DAD-81BC-8B25AA925620}" type="pres">
      <dgm:prSet presAssocID="{48F64F0F-13E5-486D-A7D7-0F0A47C43F58}" presName="rootText" presStyleLbl="node3" presStyleIdx="0" presStyleCnt="5">
        <dgm:presLayoutVars>
          <dgm:chPref val="3"/>
        </dgm:presLayoutVars>
      </dgm:prSet>
      <dgm:spPr/>
    </dgm:pt>
    <dgm:pt modelId="{B1E86052-1349-4971-B6FE-18E37037AD22}" type="pres">
      <dgm:prSet presAssocID="{48F64F0F-13E5-486D-A7D7-0F0A47C43F58}" presName="rootConnector" presStyleLbl="node3" presStyleIdx="0" presStyleCnt="5"/>
      <dgm:spPr/>
    </dgm:pt>
    <dgm:pt modelId="{BA73845D-D360-4A86-AF63-E7BC183A6BD6}" type="pres">
      <dgm:prSet presAssocID="{48F64F0F-13E5-486D-A7D7-0F0A47C43F58}" presName="hierChild4" presStyleCnt="0"/>
      <dgm:spPr/>
    </dgm:pt>
    <dgm:pt modelId="{D1FD9B3D-106E-49EB-8E2E-52EAE5130EE4}" type="pres">
      <dgm:prSet presAssocID="{48F64F0F-13E5-486D-A7D7-0F0A47C43F58}" presName="hierChild5" presStyleCnt="0"/>
      <dgm:spPr/>
    </dgm:pt>
    <dgm:pt modelId="{EE932CB6-DF3A-48E9-AB39-B6FB26ACD861}" type="pres">
      <dgm:prSet presAssocID="{B1BC7FF0-3DCC-423A-B9EF-697F8CB01DDB}" presName="Name37" presStyleLbl="parChTrans1D3" presStyleIdx="1" presStyleCnt="5"/>
      <dgm:spPr/>
    </dgm:pt>
    <dgm:pt modelId="{CCC8ABF5-CBA0-4E09-AFE1-5871F8324065}" type="pres">
      <dgm:prSet presAssocID="{E0932881-A981-4170-AF11-35E49C3C1617}" presName="hierRoot2" presStyleCnt="0">
        <dgm:presLayoutVars>
          <dgm:hierBranch val="init"/>
        </dgm:presLayoutVars>
      </dgm:prSet>
      <dgm:spPr/>
    </dgm:pt>
    <dgm:pt modelId="{2B85A703-A245-4EA4-8A0D-3A33284FDEAF}" type="pres">
      <dgm:prSet presAssocID="{E0932881-A981-4170-AF11-35E49C3C1617}" presName="rootComposite" presStyleCnt="0"/>
      <dgm:spPr/>
    </dgm:pt>
    <dgm:pt modelId="{FB84C38F-6E6E-4B52-B003-601B9BFABC6D}" type="pres">
      <dgm:prSet presAssocID="{E0932881-A981-4170-AF11-35E49C3C1617}" presName="rootText" presStyleLbl="node3" presStyleIdx="1" presStyleCnt="5">
        <dgm:presLayoutVars>
          <dgm:chPref val="3"/>
        </dgm:presLayoutVars>
      </dgm:prSet>
      <dgm:spPr/>
    </dgm:pt>
    <dgm:pt modelId="{21B5FF40-913C-414D-9C35-31641BD75574}" type="pres">
      <dgm:prSet presAssocID="{E0932881-A981-4170-AF11-35E49C3C1617}" presName="rootConnector" presStyleLbl="node3" presStyleIdx="1" presStyleCnt="5"/>
      <dgm:spPr/>
    </dgm:pt>
    <dgm:pt modelId="{5EFDE44E-23F5-41BE-8A8C-D0DE922ABB56}" type="pres">
      <dgm:prSet presAssocID="{E0932881-A981-4170-AF11-35E49C3C1617}" presName="hierChild4" presStyleCnt="0"/>
      <dgm:spPr/>
    </dgm:pt>
    <dgm:pt modelId="{708CD5FD-CB9A-4523-A99D-B8DAD4F1926F}" type="pres">
      <dgm:prSet presAssocID="{E0932881-A981-4170-AF11-35E49C3C1617}" presName="hierChild5" presStyleCnt="0"/>
      <dgm:spPr/>
    </dgm:pt>
    <dgm:pt modelId="{DAFD3C38-73B2-466F-8B1B-065BB978636A}" type="pres">
      <dgm:prSet presAssocID="{49BDFBBB-1EB5-4F83-A64C-62B87870D2A8}" presName="hierChild5" presStyleCnt="0"/>
      <dgm:spPr/>
    </dgm:pt>
    <dgm:pt modelId="{26C468B1-9F77-4ABC-8C1F-C5EBCDAB6C5C}" type="pres">
      <dgm:prSet presAssocID="{2F71A3B4-7D55-4AF0-B31F-B2DDEBE2C4FA}" presName="Name37" presStyleLbl="parChTrans1D2" presStyleIdx="1" presStyleCnt="2"/>
      <dgm:spPr/>
    </dgm:pt>
    <dgm:pt modelId="{BA9897F2-2A0E-46A7-B830-309368420909}" type="pres">
      <dgm:prSet presAssocID="{FF3A4C13-0303-4895-A2B0-AEAFCDFB5DF7}" presName="hierRoot2" presStyleCnt="0">
        <dgm:presLayoutVars>
          <dgm:hierBranch val="init"/>
        </dgm:presLayoutVars>
      </dgm:prSet>
      <dgm:spPr/>
    </dgm:pt>
    <dgm:pt modelId="{BB4785F0-FC6F-4474-8723-99DBC2E21191}" type="pres">
      <dgm:prSet presAssocID="{FF3A4C13-0303-4895-A2B0-AEAFCDFB5DF7}" presName="rootComposite" presStyleCnt="0"/>
      <dgm:spPr/>
    </dgm:pt>
    <dgm:pt modelId="{B6117DF7-1D92-4C0A-82F5-D4B490595C03}" type="pres">
      <dgm:prSet presAssocID="{FF3A4C13-0303-4895-A2B0-AEAFCDFB5DF7}" presName="rootText" presStyleLbl="node2" presStyleIdx="1" presStyleCnt="2">
        <dgm:presLayoutVars>
          <dgm:chPref val="3"/>
        </dgm:presLayoutVars>
      </dgm:prSet>
      <dgm:spPr/>
    </dgm:pt>
    <dgm:pt modelId="{FC4EFB31-CB6F-4DFF-9DED-2178164356C5}" type="pres">
      <dgm:prSet presAssocID="{FF3A4C13-0303-4895-A2B0-AEAFCDFB5DF7}" presName="rootConnector" presStyleLbl="node2" presStyleIdx="1" presStyleCnt="2"/>
      <dgm:spPr/>
    </dgm:pt>
    <dgm:pt modelId="{4E4B40F8-8292-4A46-B9C0-1E9B12F92512}" type="pres">
      <dgm:prSet presAssocID="{FF3A4C13-0303-4895-A2B0-AEAFCDFB5DF7}" presName="hierChild4" presStyleCnt="0"/>
      <dgm:spPr/>
    </dgm:pt>
    <dgm:pt modelId="{9955AC9C-5DC4-4758-B4A2-B5CE86D525A0}" type="pres">
      <dgm:prSet presAssocID="{7AB08F7D-DD05-48C8-B0E9-D9161519AC00}" presName="Name37" presStyleLbl="parChTrans1D3" presStyleIdx="2" presStyleCnt="5"/>
      <dgm:spPr/>
    </dgm:pt>
    <dgm:pt modelId="{A538F53E-494E-4E3D-B949-84198199856B}" type="pres">
      <dgm:prSet presAssocID="{0492EF88-D129-4325-BD7F-F5FE949A938A}" presName="hierRoot2" presStyleCnt="0">
        <dgm:presLayoutVars>
          <dgm:hierBranch val="init"/>
        </dgm:presLayoutVars>
      </dgm:prSet>
      <dgm:spPr/>
    </dgm:pt>
    <dgm:pt modelId="{D36C2A1D-57B7-46AA-9CE1-60A0DB63ECE2}" type="pres">
      <dgm:prSet presAssocID="{0492EF88-D129-4325-BD7F-F5FE949A938A}" presName="rootComposite" presStyleCnt="0"/>
      <dgm:spPr/>
    </dgm:pt>
    <dgm:pt modelId="{8618C40B-583C-4709-8BD2-12691BE23995}" type="pres">
      <dgm:prSet presAssocID="{0492EF88-D129-4325-BD7F-F5FE949A938A}" presName="rootText" presStyleLbl="node3" presStyleIdx="2" presStyleCnt="5">
        <dgm:presLayoutVars>
          <dgm:chPref val="3"/>
        </dgm:presLayoutVars>
      </dgm:prSet>
      <dgm:spPr/>
    </dgm:pt>
    <dgm:pt modelId="{CB5E594A-716B-4E1E-B1B0-A9979BD5BE53}" type="pres">
      <dgm:prSet presAssocID="{0492EF88-D129-4325-BD7F-F5FE949A938A}" presName="rootConnector" presStyleLbl="node3" presStyleIdx="2" presStyleCnt="5"/>
      <dgm:spPr/>
    </dgm:pt>
    <dgm:pt modelId="{63638ED7-803A-485F-9209-CC93244C9296}" type="pres">
      <dgm:prSet presAssocID="{0492EF88-D129-4325-BD7F-F5FE949A938A}" presName="hierChild4" presStyleCnt="0"/>
      <dgm:spPr/>
    </dgm:pt>
    <dgm:pt modelId="{A946627F-34DF-40BA-959C-8422B33398A6}" type="pres">
      <dgm:prSet presAssocID="{0492EF88-D129-4325-BD7F-F5FE949A938A}" presName="hierChild5" presStyleCnt="0"/>
      <dgm:spPr/>
    </dgm:pt>
    <dgm:pt modelId="{4403F19E-F473-4DAD-AFF8-149963B2AFED}" type="pres">
      <dgm:prSet presAssocID="{35D72D66-A70E-48A5-A2A2-8A83EA6F4583}" presName="Name37" presStyleLbl="parChTrans1D3" presStyleIdx="3" presStyleCnt="5"/>
      <dgm:spPr/>
    </dgm:pt>
    <dgm:pt modelId="{71564698-FE8A-445B-BA7A-4284B08987BF}" type="pres">
      <dgm:prSet presAssocID="{B81FFC53-FBD4-452D-ADA9-8DB5F01F7278}" presName="hierRoot2" presStyleCnt="0">
        <dgm:presLayoutVars>
          <dgm:hierBranch val="init"/>
        </dgm:presLayoutVars>
      </dgm:prSet>
      <dgm:spPr/>
    </dgm:pt>
    <dgm:pt modelId="{05A6D98C-2F5C-40F1-997F-88B748602F03}" type="pres">
      <dgm:prSet presAssocID="{B81FFC53-FBD4-452D-ADA9-8DB5F01F7278}" presName="rootComposite" presStyleCnt="0"/>
      <dgm:spPr/>
    </dgm:pt>
    <dgm:pt modelId="{686F5246-FB5C-401E-AD9D-27966864FDF7}" type="pres">
      <dgm:prSet presAssocID="{B81FFC53-FBD4-452D-ADA9-8DB5F01F7278}" presName="rootText" presStyleLbl="node3" presStyleIdx="3" presStyleCnt="5">
        <dgm:presLayoutVars>
          <dgm:chPref val="3"/>
        </dgm:presLayoutVars>
      </dgm:prSet>
      <dgm:spPr/>
    </dgm:pt>
    <dgm:pt modelId="{B9BF27C8-B27A-4A83-99CC-15D0D5BB05CC}" type="pres">
      <dgm:prSet presAssocID="{B81FFC53-FBD4-452D-ADA9-8DB5F01F7278}" presName="rootConnector" presStyleLbl="node3" presStyleIdx="3" presStyleCnt="5"/>
      <dgm:spPr/>
    </dgm:pt>
    <dgm:pt modelId="{9CE302C1-CCA4-4DC0-8996-243114BD502D}" type="pres">
      <dgm:prSet presAssocID="{B81FFC53-FBD4-452D-ADA9-8DB5F01F7278}" presName="hierChild4" presStyleCnt="0"/>
      <dgm:spPr/>
    </dgm:pt>
    <dgm:pt modelId="{3CEF8580-F708-46AE-9134-FBB39BD864D3}" type="pres">
      <dgm:prSet presAssocID="{45237B9B-9153-4B07-86C7-6964DFFD3673}" presName="Name37" presStyleLbl="parChTrans1D4" presStyleIdx="0" presStyleCnt="5"/>
      <dgm:spPr/>
    </dgm:pt>
    <dgm:pt modelId="{92F58214-4053-4734-B0CC-FA67DAB07132}" type="pres">
      <dgm:prSet presAssocID="{79DF8E02-4542-40B6-B163-11EA7EEF1C91}" presName="hierRoot2" presStyleCnt="0">
        <dgm:presLayoutVars>
          <dgm:hierBranch val="init"/>
        </dgm:presLayoutVars>
      </dgm:prSet>
      <dgm:spPr/>
    </dgm:pt>
    <dgm:pt modelId="{4ECE3C4F-946D-4752-A57D-11EE870401B0}" type="pres">
      <dgm:prSet presAssocID="{79DF8E02-4542-40B6-B163-11EA7EEF1C91}" presName="rootComposite" presStyleCnt="0"/>
      <dgm:spPr/>
    </dgm:pt>
    <dgm:pt modelId="{F6EE5A32-114D-4180-91A3-D89A06C83831}" type="pres">
      <dgm:prSet presAssocID="{79DF8E02-4542-40B6-B163-11EA7EEF1C91}" presName="rootText" presStyleLbl="node4" presStyleIdx="0" presStyleCnt="5">
        <dgm:presLayoutVars>
          <dgm:chPref val="3"/>
        </dgm:presLayoutVars>
      </dgm:prSet>
      <dgm:spPr/>
    </dgm:pt>
    <dgm:pt modelId="{304FBD7F-90B6-4F4D-80E2-F8DFA116628C}" type="pres">
      <dgm:prSet presAssocID="{79DF8E02-4542-40B6-B163-11EA7EEF1C91}" presName="rootConnector" presStyleLbl="node4" presStyleIdx="0" presStyleCnt="5"/>
      <dgm:spPr/>
    </dgm:pt>
    <dgm:pt modelId="{78A79818-D1D1-432D-BBB0-FC10BFEC5CF2}" type="pres">
      <dgm:prSet presAssocID="{79DF8E02-4542-40B6-B163-11EA7EEF1C91}" presName="hierChild4" presStyleCnt="0"/>
      <dgm:spPr/>
    </dgm:pt>
    <dgm:pt modelId="{C8AE9CF7-C476-47A3-AECE-77150458FB7B}" type="pres">
      <dgm:prSet presAssocID="{79DF8E02-4542-40B6-B163-11EA7EEF1C91}" presName="hierChild5" presStyleCnt="0"/>
      <dgm:spPr/>
    </dgm:pt>
    <dgm:pt modelId="{6FD370C1-1FF0-45DD-A4D6-59EF8E241D89}" type="pres">
      <dgm:prSet presAssocID="{67001832-EF6E-45EF-8122-26B4DA32C762}" presName="Name37" presStyleLbl="parChTrans1D4" presStyleIdx="1" presStyleCnt="5"/>
      <dgm:spPr/>
    </dgm:pt>
    <dgm:pt modelId="{71625454-C7F9-402C-99E5-AE4DA75A3CBA}" type="pres">
      <dgm:prSet presAssocID="{7C420417-8151-4B48-902C-39B53A782665}" presName="hierRoot2" presStyleCnt="0">
        <dgm:presLayoutVars>
          <dgm:hierBranch val="init"/>
        </dgm:presLayoutVars>
      </dgm:prSet>
      <dgm:spPr/>
    </dgm:pt>
    <dgm:pt modelId="{4DF8927E-3831-4954-9A90-730964EA40EC}" type="pres">
      <dgm:prSet presAssocID="{7C420417-8151-4B48-902C-39B53A782665}" presName="rootComposite" presStyleCnt="0"/>
      <dgm:spPr/>
    </dgm:pt>
    <dgm:pt modelId="{5A71AE06-B65F-4766-B9ED-56CA69EC1ECC}" type="pres">
      <dgm:prSet presAssocID="{7C420417-8151-4B48-902C-39B53A782665}" presName="rootText" presStyleLbl="node4" presStyleIdx="1" presStyleCnt="5">
        <dgm:presLayoutVars>
          <dgm:chPref val="3"/>
        </dgm:presLayoutVars>
      </dgm:prSet>
      <dgm:spPr/>
    </dgm:pt>
    <dgm:pt modelId="{B9A28290-AB2B-4D3D-8D79-9AC0DD51A253}" type="pres">
      <dgm:prSet presAssocID="{7C420417-8151-4B48-902C-39B53A782665}" presName="rootConnector" presStyleLbl="node4" presStyleIdx="1" presStyleCnt="5"/>
      <dgm:spPr/>
    </dgm:pt>
    <dgm:pt modelId="{09EE8321-FBD5-409B-B74E-6BE5D17A3AB6}" type="pres">
      <dgm:prSet presAssocID="{7C420417-8151-4B48-902C-39B53A782665}" presName="hierChild4" presStyleCnt="0"/>
      <dgm:spPr/>
    </dgm:pt>
    <dgm:pt modelId="{361AF1AB-DA2C-4285-9864-8AEE5DE92F57}" type="pres">
      <dgm:prSet presAssocID="{7C420417-8151-4B48-902C-39B53A782665}" presName="hierChild5" presStyleCnt="0"/>
      <dgm:spPr/>
    </dgm:pt>
    <dgm:pt modelId="{30898AB1-E236-47CA-B77A-5A37403C73B4}" type="pres">
      <dgm:prSet presAssocID="{B81FFC53-FBD4-452D-ADA9-8DB5F01F7278}" presName="hierChild5" presStyleCnt="0"/>
      <dgm:spPr/>
    </dgm:pt>
    <dgm:pt modelId="{616DFB3C-A5F6-4434-922D-67D768876F32}" type="pres">
      <dgm:prSet presAssocID="{F98092DC-33E2-4491-AC75-0765BB2003E5}" presName="Name37" presStyleLbl="parChTrans1D3" presStyleIdx="4" presStyleCnt="5"/>
      <dgm:spPr/>
    </dgm:pt>
    <dgm:pt modelId="{683F7565-4AB2-4BCA-88C9-0E1E83C8A2AD}" type="pres">
      <dgm:prSet presAssocID="{DD5B94C2-8A56-46BF-8C45-CC4E354E4072}" presName="hierRoot2" presStyleCnt="0">
        <dgm:presLayoutVars>
          <dgm:hierBranch val="init"/>
        </dgm:presLayoutVars>
      </dgm:prSet>
      <dgm:spPr/>
    </dgm:pt>
    <dgm:pt modelId="{B02AA7E8-E15A-4A1C-8C5C-E6B83793B170}" type="pres">
      <dgm:prSet presAssocID="{DD5B94C2-8A56-46BF-8C45-CC4E354E4072}" presName="rootComposite" presStyleCnt="0"/>
      <dgm:spPr/>
    </dgm:pt>
    <dgm:pt modelId="{3120DB8C-F95C-47BB-B385-095E1553EBEA}" type="pres">
      <dgm:prSet presAssocID="{DD5B94C2-8A56-46BF-8C45-CC4E354E4072}" presName="rootText" presStyleLbl="node3" presStyleIdx="4" presStyleCnt="5">
        <dgm:presLayoutVars>
          <dgm:chPref val="3"/>
        </dgm:presLayoutVars>
      </dgm:prSet>
      <dgm:spPr/>
    </dgm:pt>
    <dgm:pt modelId="{9DA93EEC-998D-44B9-8882-89B9C759682D}" type="pres">
      <dgm:prSet presAssocID="{DD5B94C2-8A56-46BF-8C45-CC4E354E4072}" presName="rootConnector" presStyleLbl="node3" presStyleIdx="4" presStyleCnt="5"/>
      <dgm:spPr/>
    </dgm:pt>
    <dgm:pt modelId="{795BCD3A-1DDD-4695-91D3-F4EB20184250}" type="pres">
      <dgm:prSet presAssocID="{DD5B94C2-8A56-46BF-8C45-CC4E354E4072}" presName="hierChild4" presStyleCnt="0"/>
      <dgm:spPr/>
    </dgm:pt>
    <dgm:pt modelId="{9F6457C1-1E31-4E6A-97E9-17228CC36EF9}" type="pres">
      <dgm:prSet presAssocID="{46BE335F-D3E9-4737-B8C6-D8A992FD262B}" presName="Name37" presStyleLbl="parChTrans1D4" presStyleIdx="2" presStyleCnt="5"/>
      <dgm:spPr/>
    </dgm:pt>
    <dgm:pt modelId="{7321BDB5-7A07-45CA-8CB0-B4BB1F37702F}" type="pres">
      <dgm:prSet presAssocID="{6FC94DAC-4AB6-4CBF-9F86-89E9EC321118}" presName="hierRoot2" presStyleCnt="0">
        <dgm:presLayoutVars>
          <dgm:hierBranch val="init"/>
        </dgm:presLayoutVars>
      </dgm:prSet>
      <dgm:spPr/>
    </dgm:pt>
    <dgm:pt modelId="{3A0A32F8-7614-469B-BBEA-4EB07E4A2D74}" type="pres">
      <dgm:prSet presAssocID="{6FC94DAC-4AB6-4CBF-9F86-89E9EC321118}" presName="rootComposite" presStyleCnt="0"/>
      <dgm:spPr/>
    </dgm:pt>
    <dgm:pt modelId="{ACC4E2E6-999C-486F-8117-B753971E65B9}" type="pres">
      <dgm:prSet presAssocID="{6FC94DAC-4AB6-4CBF-9F86-89E9EC321118}" presName="rootText" presStyleLbl="node4" presStyleIdx="2" presStyleCnt="5">
        <dgm:presLayoutVars>
          <dgm:chPref val="3"/>
        </dgm:presLayoutVars>
      </dgm:prSet>
      <dgm:spPr/>
    </dgm:pt>
    <dgm:pt modelId="{3B53F331-F079-4239-AA59-5105A408B96E}" type="pres">
      <dgm:prSet presAssocID="{6FC94DAC-4AB6-4CBF-9F86-89E9EC321118}" presName="rootConnector" presStyleLbl="node4" presStyleIdx="2" presStyleCnt="5"/>
      <dgm:spPr/>
    </dgm:pt>
    <dgm:pt modelId="{D57EE63D-86DD-42A1-8AC9-B1C075C8B1D3}" type="pres">
      <dgm:prSet presAssocID="{6FC94DAC-4AB6-4CBF-9F86-89E9EC321118}" presName="hierChild4" presStyleCnt="0"/>
      <dgm:spPr/>
    </dgm:pt>
    <dgm:pt modelId="{C21FC314-1F67-419C-AF3F-7AA5A05FB392}" type="pres">
      <dgm:prSet presAssocID="{6FC94DAC-4AB6-4CBF-9F86-89E9EC321118}" presName="hierChild5" presStyleCnt="0"/>
      <dgm:spPr/>
    </dgm:pt>
    <dgm:pt modelId="{7BEF2BE6-68C1-4552-B619-3EC5930D066E}" type="pres">
      <dgm:prSet presAssocID="{FE5F8429-D440-49C3-8892-5A9B3E1B95EE}" presName="Name37" presStyleLbl="parChTrans1D4" presStyleIdx="3" presStyleCnt="5"/>
      <dgm:spPr/>
    </dgm:pt>
    <dgm:pt modelId="{1C0BD1CA-EE84-42F9-ABB8-DC4D6EAA023B}" type="pres">
      <dgm:prSet presAssocID="{133CBF44-2EF3-4CEF-9A32-691A42636120}" presName="hierRoot2" presStyleCnt="0">
        <dgm:presLayoutVars>
          <dgm:hierBranch val="init"/>
        </dgm:presLayoutVars>
      </dgm:prSet>
      <dgm:spPr/>
    </dgm:pt>
    <dgm:pt modelId="{73BC160C-65AA-45B0-AF4E-7E1504183B3F}" type="pres">
      <dgm:prSet presAssocID="{133CBF44-2EF3-4CEF-9A32-691A42636120}" presName="rootComposite" presStyleCnt="0"/>
      <dgm:spPr/>
    </dgm:pt>
    <dgm:pt modelId="{D287D83C-4F53-41C5-B132-94A7A028FA5B}" type="pres">
      <dgm:prSet presAssocID="{133CBF44-2EF3-4CEF-9A32-691A42636120}" presName="rootText" presStyleLbl="node4" presStyleIdx="3" presStyleCnt="5">
        <dgm:presLayoutVars>
          <dgm:chPref val="3"/>
        </dgm:presLayoutVars>
      </dgm:prSet>
      <dgm:spPr/>
    </dgm:pt>
    <dgm:pt modelId="{A56A6BA0-F377-45F8-A027-D7068D99AD88}" type="pres">
      <dgm:prSet presAssocID="{133CBF44-2EF3-4CEF-9A32-691A42636120}" presName="rootConnector" presStyleLbl="node4" presStyleIdx="3" presStyleCnt="5"/>
      <dgm:spPr/>
    </dgm:pt>
    <dgm:pt modelId="{5C156D8E-2113-4114-8C01-1AFE079595CC}" type="pres">
      <dgm:prSet presAssocID="{133CBF44-2EF3-4CEF-9A32-691A42636120}" presName="hierChild4" presStyleCnt="0"/>
      <dgm:spPr/>
    </dgm:pt>
    <dgm:pt modelId="{E9A75B77-5B3E-4595-B0FA-F9A75B63C80C}" type="pres">
      <dgm:prSet presAssocID="{133CBF44-2EF3-4CEF-9A32-691A42636120}" presName="hierChild5" presStyleCnt="0"/>
      <dgm:spPr/>
    </dgm:pt>
    <dgm:pt modelId="{32278FA2-B138-4D49-9A55-44374F3B4F4E}" type="pres">
      <dgm:prSet presAssocID="{72CB0627-93A2-4E2E-BB27-C96E4DDB7539}" presName="Name37" presStyleLbl="parChTrans1D4" presStyleIdx="4" presStyleCnt="5"/>
      <dgm:spPr/>
    </dgm:pt>
    <dgm:pt modelId="{0AB32873-E3B7-4955-A2CC-26A70E13DCF2}" type="pres">
      <dgm:prSet presAssocID="{E2DF6DE4-DCA5-4CD0-A7E4-B47AF50CFD84}" presName="hierRoot2" presStyleCnt="0">
        <dgm:presLayoutVars>
          <dgm:hierBranch val="init"/>
        </dgm:presLayoutVars>
      </dgm:prSet>
      <dgm:spPr/>
    </dgm:pt>
    <dgm:pt modelId="{7BC26574-4845-40FD-9CE0-19835AD164BD}" type="pres">
      <dgm:prSet presAssocID="{E2DF6DE4-DCA5-4CD0-A7E4-B47AF50CFD84}" presName="rootComposite" presStyleCnt="0"/>
      <dgm:spPr/>
    </dgm:pt>
    <dgm:pt modelId="{D33FE784-82EC-472D-B837-85C23A6D51F1}" type="pres">
      <dgm:prSet presAssocID="{E2DF6DE4-DCA5-4CD0-A7E4-B47AF50CFD84}" presName="rootText" presStyleLbl="node4" presStyleIdx="4" presStyleCnt="5">
        <dgm:presLayoutVars>
          <dgm:chPref val="3"/>
        </dgm:presLayoutVars>
      </dgm:prSet>
      <dgm:spPr/>
    </dgm:pt>
    <dgm:pt modelId="{08B23270-2191-48E8-A0A5-DCA15EA5D9FA}" type="pres">
      <dgm:prSet presAssocID="{E2DF6DE4-DCA5-4CD0-A7E4-B47AF50CFD84}" presName="rootConnector" presStyleLbl="node4" presStyleIdx="4" presStyleCnt="5"/>
      <dgm:spPr/>
    </dgm:pt>
    <dgm:pt modelId="{299217E0-39CB-4AE2-972D-86C74280B7A1}" type="pres">
      <dgm:prSet presAssocID="{E2DF6DE4-DCA5-4CD0-A7E4-B47AF50CFD84}" presName="hierChild4" presStyleCnt="0"/>
      <dgm:spPr/>
    </dgm:pt>
    <dgm:pt modelId="{5B91CB01-CE19-4053-8E31-70B83E00948E}" type="pres">
      <dgm:prSet presAssocID="{E2DF6DE4-DCA5-4CD0-A7E4-B47AF50CFD84}" presName="hierChild5" presStyleCnt="0"/>
      <dgm:spPr/>
    </dgm:pt>
    <dgm:pt modelId="{4689FE67-7632-49B6-8D63-BB8E15705406}" type="pres">
      <dgm:prSet presAssocID="{DD5B94C2-8A56-46BF-8C45-CC4E354E4072}" presName="hierChild5" presStyleCnt="0"/>
      <dgm:spPr/>
    </dgm:pt>
    <dgm:pt modelId="{3435E122-3E8F-472A-AD54-184FD6073085}" type="pres">
      <dgm:prSet presAssocID="{FF3A4C13-0303-4895-A2B0-AEAFCDFB5DF7}" presName="hierChild5" presStyleCnt="0"/>
      <dgm:spPr/>
    </dgm:pt>
    <dgm:pt modelId="{48E136B2-27B4-4E45-8A7D-C118B82654DB}" type="pres">
      <dgm:prSet presAssocID="{A252B522-4A62-4336-86D5-3615CC950CC7}" presName="hierChild3" presStyleCnt="0"/>
      <dgm:spPr/>
    </dgm:pt>
  </dgm:ptLst>
  <dgm:cxnLst>
    <dgm:cxn modelId="{AFBCDC01-9DC5-4992-AEF8-6DA9D1A071CC}" type="presOf" srcId="{48F64F0F-13E5-486D-A7D7-0F0A47C43F58}" destId="{B1E86052-1349-4971-B6FE-18E37037AD22}" srcOrd="1" destOrd="0" presId="urn:microsoft.com/office/officeart/2005/8/layout/orgChart1"/>
    <dgm:cxn modelId="{0C800D08-1500-4445-B437-0E06021894C6}" srcId="{49BDFBBB-1EB5-4F83-A64C-62B87870D2A8}" destId="{48F64F0F-13E5-486D-A7D7-0F0A47C43F58}" srcOrd="0" destOrd="0" parTransId="{A255EB25-C36A-4351-A2D4-B7E732425B61}" sibTransId="{44EB510E-3079-434E-8AC7-29B8B1649288}"/>
    <dgm:cxn modelId="{68E3D809-A9B3-4775-925A-B58817603131}" type="presOf" srcId="{F98092DC-33E2-4491-AC75-0765BB2003E5}" destId="{616DFB3C-A5F6-4434-922D-67D768876F32}" srcOrd="0" destOrd="0" presId="urn:microsoft.com/office/officeart/2005/8/layout/orgChart1"/>
    <dgm:cxn modelId="{8561770B-D4A4-4671-B20B-5ACFEE476718}" type="presOf" srcId="{FF3A4C13-0303-4895-A2B0-AEAFCDFB5DF7}" destId="{FC4EFB31-CB6F-4DFF-9DED-2178164356C5}" srcOrd="1" destOrd="0" presId="urn:microsoft.com/office/officeart/2005/8/layout/orgChart1"/>
    <dgm:cxn modelId="{EAF67D15-E18B-4443-8E4B-B0F13AE0DDBC}" type="presOf" srcId="{133CBF44-2EF3-4CEF-9A32-691A42636120}" destId="{D287D83C-4F53-41C5-B132-94A7A028FA5B}" srcOrd="0" destOrd="0" presId="urn:microsoft.com/office/officeart/2005/8/layout/orgChart1"/>
    <dgm:cxn modelId="{A5029B21-01E0-4E94-9F3C-E76536CD92E0}" type="presOf" srcId="{A252B522-4A62-4336-86D5-3615CC950CC7}" destId="{A8B02D43-9220-4AB1-99ED-864065FEAA48}" srcOrd="0" destOrd="0" presId="urn:microsoft.com/office/officeart/2005/8/layout/orgChart1"/>
    <dgm:cxn modelId="{A11B9622-6045-4EC5-AACB-A6BEE2F6BA25}" srcId="{924D3237-C3C3-46A8-8A3C-E799A12EA68C}" destId="{A252B522-4A62-4336-86D5-3615CC950CC7}" srcOrd="0" destOrd="0" parTransId="{7E32A9FA-45FF-4977-A385-2314C057BBA9}" sibTransId="{0E9FF549-F2B3-4B1C-BEEB-6CC67CEA48DA}"/>
    <dgm:cxn modelId="{29040724-E1BE-471D-934B-D4C78428E764}" type="presOf" srcId="{E2DF6DE4-DCA5-4CD0-A7E4-B47AF50CFD84}" destId="{08B23270-2191-48E8-A0A5-DCA15EA5D9FA}" srcOrd="1" destOrd="0" presId="urn:microsoft.com/office/officeart/2005/8/layout/orgChart1"/>
    <dgm:cxn modelId="{5FE81126-D784-40E0-8F01-08077F239262}" type="presOf" srcId="{48F64F0F-13E5-486D-A7D7-0F0A47C43F58}" destId="{ED094719-B707-4DAD-81BC-8B25AA925620}" srcOrd="0" destOrd="0" presId="urn:microsoft.com/office/officeart/2005/8/layout/orgChart1"/>
    <dgm:cxn modelId="{FFE3BD29-EF45-404A-B8CF-3A0635D7E1F7}" type="presOf" srcId="{A252B522-4A62-4336-86D5-3615CC950CC7}" destId="{B4173523-B03B-4FD6-88C4-FA2D20CCC064}" srcOrd="1" destOrd="0" presId="urn:microsoft.com/office/officeart/2005/8/layout/orgChart1"/>
    <dgm:cxn modelId="{53F1472A-8476-47F7-A4B5-24835F0CC47E}" type="presOf" srcId="{35D72D66-A70E-48A5-A2A2-8A83EA6F4583}" destId="{4403F19E-F473-4DAD-AFF8-149963B2AFED}" srcOrd="0" destOrd="0" presId="urn:microsoft.com/office/officeart/2005/8/layout/orgChart1"/>
    <dgm:cxn modelId="{BBD54F2C-F74A-4093-9DC9-BEF9602913E1}" srcId="{FF3A4C13-0303-4895-A2B0-AEAFCDFB5DF7}" destId="{DD5B94C2-8A56-46BF-8C45-CC4E354E4072}" srcOrd="2" destOrd="0" parTransId="{F98092DC-33E2-4491-AC75-0765BB2003E5}" sibTransId="{0A4E17B7-5540-49D8-B3DF-0A425B8805A0}"/>
    <dgm:cxn modelId="{3757592F-4623-4672-B864-EA028BC2DE53}" srcId="{49BDFBBB-1EB5-4F83-A64C-62B87870D2A8}" destId="{E0932881-A981-4170-AF11-35E49C3C1617}" srcOrd="1" destOrd="0" parTransId="{B1BC7FF0-3DCC-423A-B9EF-697F8CB01DDB}" sibTransId="{409FFA9D-22F7-4402-9D62-3835A97E3F13}"/>
    <dgm:cxn modelId="{AC2CCD3F-476B-4FB9-BF3B-2EA27C11013E}" srcId="{DD5B94C2-8A56-46BF-8C45-CC4E354E4072}" destId="{E2DF6DE4-DCA5-4CD0-A7E4-B47AF50CFD84}" srcOrd="2" destOrd="0" parTransId="{72CB0627-93A2-4E2E-BB27-C96E4DDB7539}" sibTransId="{50196EC7-1F4D-497D-9D44-7C53F1741C3C}"/>
    <dgm:cxn modelId="{0847BA41-E777-45E6-AE47-26F0A5D6CB72}" type="presOf" srcId="{7C420417-8151-4B48-902C-39B53A782665}" destId="{5A71AE06-B65F-4766-B9ED-56CA69EC1ECC}" srcOrd="0" destOrd="0" presId="urn:microsoft.com/office/officeart/2005/8/layout/orgChart1"/>
    <dgm:cxn modelId="{C5C17C63-FB37-46B8-9B80-123AB8110E29}" type="presOf" srcId="{B1BC7FF0-3DCC-423A-B9EF-697F8CB01DDB}" destId="{EE932CB6-DF3A-48E9-AB39-B6FB26ACD861}" srcOrd="0" destOrd="0" presId="urn:microsoft.com/office/officeart/2005/8/layout/orgChart1"/>
    <dgm:cxn modelId="{CB38C864-150F-4724-9907-B35FA0B3F40F}" type="presOf" srcId="{FF3A4C13-0303-4895-A2B0-AEAFCDFB5DF7}" destId="{B6117DF7-1D92-4C0A-82F5-D4B490595C03}" srcOrd="0" destOrd="0" presId="urn:microsoft.com/office/officeart/2005/8/layout/orgChart1"/>
    <dgm:cxn modelId="{A21A7667-08B4-4351-82D3-BF51D83411DA}" srcId="{B81FFC53-FBD4-452D-ADA9-8DB5F01F7278}" destId="{7C420417-8151-4B48-902C-39B53A782665}" srcOrd="1" destOrd="0" parTransId="{67001832-EF6E-45EF-8122-26B4DA32C762}" sibTransId="{1E6A54FA-F8B2-4EEB-A597-69646A76A8FE}"/>
    <dgm:cxn modelId="{98811F48-7C9D-49F7-A7D3-AF793491AD90}" type="presOf" srcId="{7C420417-8151-4B48-902C-39B53A782665}" destId="{B9A28290-AB2B-4D3D-8D79-9AC0DD51A253}" srcOrd="1" destOrd="0" presId="urn:microsoft.com/office/officeart/2005/8/layout/orgChart1"/>
    <dgm:cxn modelId="{2165C86B-C8B1-4560-B814-FDE316BA8B56}" type="presOf" srcId="{72CB0627-93A2-4E2E-BB27-C96E4DDB7539}" destId="{32278FA2-B138-4D49-9A55-44374F3B4F4E}" srcOrd="0" destOrd="0" presId="urn:microsoft.com/office/officeart/2005/8/layout/orgChart1"/>
    <dgm:cxn modelId="{A259114D-9325-449D-8E59-899868442A5E}" type="presOf" srcId="{7AB08F7D-DD05-48C8-B0E9-D9161519AC00}" destId="{9955AC9C-5DC4-4758-B4A2-B5CE86D525A0}" srcOrd="0" destOrd="0" presId="urn:microsoft.com/office/officeart/2005/8/layout/orgChart1"/>
    <dgm:cxn modelId="{89EF7871-8215-4F8A-BF75-4DC8E44EF096}" srcId="{FF3A4C13-0303-4895-A2B0-AEAFCDFB5DF7}" destId="{B81FFC53-FBD4-452D-ADA9-8DB5F01F7278}" srcOrd="1" destOrd="0" parTransId="{35D72D66-A70E-48A5-A2A2-8A83EA6F4583}" sibTransId="{EE707AC0-8A7F-475F-9D61-49242A93B84F}"/>
    <dgm:cxn modelId="{B44B6372-7568-432D-B65D-F22AF23D2E47}" type="presOf" srcId="{FE5F8429-D440-49C3-8892-5A9B3E1B95EE}" destId="{7BEF2BE6-68C1-4552-B619-3EC5930D066E}" srcOrd="0" destOrd="0" presId="urn:microsoft.com/office/officeart/2005/8/layout/orgChart1"/>
    <dgm:cxn modelId="{69D28E52-F422-4B10-B2C0-5D03159659E5}" type="presOf" srcId="{79DF8E02-4542-40B6-B163-11EA7EEF1C91}" destId="{304FBD7F-90B6-4F4D-80E2-F8DFA116628C}" srcOrd="1" destOrd="0" presId="urn:microsoft.com/office/officeart/2005/8/layout/orgChart1"/>
    <dgm:cxn modelId="{28E4EC52-125D-42FE-B66A-7F31F30E58A4}" type="presOf" srcId="{0492EF88-D129-4325-BD7F-F5FE949A938A}" destId="{8618C40B-583C-4709-8BD2-12691BE23995}" srcOrd="0" destOrd="0" presId="urn:microsoft.com/office/officeart/2005/8/layout/orgChart1"/>
    <dgm:cxn modelId="{5E6D6677-9927-4B3E-8597-0554EC1D347F}" type="presOf" srcId="{49BDFBBB-1EB5-4F83-A64C-62B87870D2A8}" destId="{662A5CE8-AD3C-46B7-A342-6D83137F608E}" srcOrd="1" destOrd="0" presId="urn:microsoft.com/office/officeart/2005/8/layout/orgChart1"/>
    <dgm:cxn modelId="{947BEB77-B34E-4225-84F0-2E1062E82D94}" type="presOf" srcId="{6FC94DAC-4AB6-4CBF-9F86-89E9EC321118}" destId="{ACC4E2E6-999C-486F-8117-B753971E65B9}" srcOrd="0" destOrd="0" presId="urn:microsoft.com/office/officeart/2005/8/layout/orgChart1"/>
    <dgm:cxn modelId="{69327979-7427-4ABC-9755-6DD8D23DB61E}" srcId="{DD5B94C2-8A56-46BF-8C45-CC4E354E4072}" destId="{133CBF44-2EF3-4CEF-9A32-691A42636120}" srcOrd="1" destOrd="0" parTransId="{FE5F8429-D440-49C3-8892-5A9B3E1B95EE}" sibTransId="{EE62D8E1-BA9D-47BE-987E-2E539B0DAE2F}"/>
    <dgm:cxn modelId="{DCE72F81-1F8E-442A-B887-683C3ACE9FD7}" srcId="{DD5B94C2-8A56-46BF-8C45-CC4E354E4072}" destId="{6FC94DAC-4AB6-4CBF-9F86-89E9EC321118}" srcOrd="0" destOrd="0" parTransId="{46BE335F-D3E9-4737-B8C6-D8A992FD262B}" sibTransId="{251B06FD-D2EF-45CF-89CE-0F82809F39DD}"/>
    <dgm:cxn modelId="{BAE71488-226D-4905-B677-D408F51025EA}" type="presOf" srcId="{B81FFC53-FBD4-452D-ADA9-8DB5F01F7278}" destId="{686F5246-FB5C-401E-AD9D-27966864FDF7}" srcOrd="0" destOrd="0" presId="urn:microsoft.com/office/officeart/2005/8/layout/orgChart1"/>
    <dgm:cxn modelId="{0082468A-A237-42C9-AE25-259BD62B2B7D}" type="presOf" srcId="{49BDFBBB-1EB5-4F83-A64C-62B87870D2A8}" destId="{82DF3DBD-BF5C-4BE6-B80B-BE38DC4A84BD}" srcOrd="0" destOrd="0" presId="urn:microsoft.com/office/officeart/2005/8/layout/orgChart1"/>
    <dgm:cxn modelId="{FB4A998C-B69F-4176-87E5-469E80A7CCB1}" type="presOf" srcId="{A255EB25-C36A-4351-A2D4-B7E732425B61}" destId="{8FC2788A-EEDD-43FC-9681-CFCEF6906579}" srcOrd="0" destOrd="0" presId="urn:microsoft.com/office/officeart/2005/8/layout/orgChart1"/>
    <dgm:cxn modelId="{B8FC6590-CB8C-4089-9C57-8A8A1125331A}" type="presOf" srcId="{B81FFC53-FBD4-452D-ADA9-8DB5F01F7278}" destId="{B9BF27C8-B27A-4A83-99CC-15D0D5BB05CC}" srcOrd="1" destOrd="0" presId="urn:microsoft.com/office/officeart/2005/8/layout/orgChart1"/>
    <dgm:cxn modelId="{F8E7DD92-8834-4837-BE11-12C3B1579DFF}" srcId="{FF3A4C13-0303-4895-A2B0-AEAFCDFB5DF7}" destId="{0492EF88-D129-4325-BD7F-F5FE949A938A}" srcOrd="0" destOrd="0" parTransId="{7AB08F7D-DD05-48C8-B0E9-D9161519AC00}" sibTransId="{04F34C73-A343-4E49-8D4E-5302BEAE4515}"/>
    <dgm:cxn modelId="{1075399D-B999-4C33-B91E-0D41817ECBA2}" type="presOf" srcId="{0492EF88-D129-4325-BD7F-F5FE949A938A}" destId="{CB5E594A-716B-4E1E-B1B0-A9979BD5BE53}" srcOrd="1" destOrd="0" presId="urn:microsoft.com/office/officeart/2005/8/layout/orgChart1"/>
    <dgm:cxn modelId="{576FDE9F-C8DC-485A-8D66-3EC404AD5499}" type="presOf" srcId="{45237B9B-9153-4B07-86C7-6964DFFD3673}" destId="{3CEF8580-F708-46AE-9134-FBB39BD864D3}" srcOrd="0" destOrd="0" presId="urn:microsoft.com/office/officeart/2005/8/layout/orgChart1"/>
    <dgm:cxn modelId="{4A4CA9A2-BDB7-4114-9B86-A9F7C05EF958}" type="presOf" srcId="{DD5B94C2-8A56-46BF-8C45-CC4E354E4072}" destId="{9DA93EEC-998D-44B9-8882-89B9C759682D}" srcOrd="1" destOrd="0" presId="urn:microsoft.com/office/officeart/2005/8/layout/orgChart1"/>
    <dgm:cxn modelId="{D75E0DA3-C176-4814-AD61-50F808F8E3BA}" type="presOf" srcId="{133CBF44-2EF3-4CEF-9A32-691A42636120}" destId="{A56A6BA0-F377-45F8-A027-D7068D99AD88}" srcOrd="1" destOrd="0" presId="urn:microsoft.com/office/officeart/2005/8/layout/orgChart1"/>
    <dgm:cxn modelId="{FF93ADAB-CC1D-4D14-B2C3-0F78C42CA7C0}" type="presOf" srcId="{67001832-EF6E-45EF-8122-26B4DA32C762}" destId="{6FD370C1-1FF0-45DD-A4D6-59EF8E241D89}" srcOrd="0" destOrd="0" presId="urn:microsoft.com/office/officeart/2005/8/layout/orgChart1"/>
    <dgm:cxn modelId="{431983B0-21A4-4407-B780-4444A6E732F5}" srcId="{B81FFC53-FBD4-452D-ADA9-8DB5F01F7278}" destId="{79DF8E02-4542-40B6-B163-11EA7EEF1C91}" srcOrd="0" destOrd="0" parTransId="{45237B9B-9153-4B07-86C7-6964DFFD3673}" sibTransId="{B0E50086-CD6A-457F-B1FD-55D61BE4D865}"/>
    <dgm:cxn modelId="{5FBB28B4-71EC-4B6C-A561-B832B9EBD6B9}" type="presOf" srcId="{79DF8E02-4542-40B6-B163-11EA7EEF1C91}" destId="{F6EE5A32-114D-4180-91A3-D89A06C83831}" srcOrd="0" destOrd="0" presId="urn:microsoft.com/office/officeart/2005/8/layout/orgChart1"/>
    <dgm:cxn modelId="{6F5A7DC1-82E9-4178-828F-8055B2D3B4EF}" type="presOf" srcId="{5373BE3E-4C99-41C7-BFF8-9212FE5F17C8}" destId="{11999D67-5D11-4A36-9719-7DA9B2CD0DB0}" srcOrd="0" destOrd="0" presId="urn:microsoft.com/office/officeart/2005/8/layout/orgChart1"/>
    <dgm:cxn modelId="{D74102D6-E5E3-479F-9B4B-776455B12045}" type="presOf" srcId="{924D3237-C3C3-46A8-8A3C-E799A12EA68C}" destId="{7D313B63-8827-47DA-950E-F0F72E2DF1BF}" srcOrd="0" destOrd="0" presId="urn:microsoft.com/office/officeart/2005/8/layout/orgChart1"/>
    <dgm:cxn modelId="{44967ED8-1B3C-4C68-933C-B5C7393FBA22}" type="presOf" srcId="{E2DF6DE4-DCA5-4CD0-A7E4-B47AF50CFD84}" destId="{D33FE784-82EC-472D-B837-85C23A6D51F1}" srcOrd="0" destOrd="0" presId="urn:microsoft.com/office/officeart/2005/8/layout/orgChart1"/>
    <dgm:cxn modelId="{72993FDE-8834-4FE7-B4F2-E97021673EE7}" srcId="{A252B522-4A62-4336-86D5-3615CC950CC7}" destId="{FF3A4C13-0303-4895-A2B0-AEAFCDFB5DF7}" srcOrd="1" destOrd="0" parTransId="{2F71A3B4-7D55-4AF0-B31F-B2DDEBE2C4FA}" sibTransId="{628D4ECC-CD4A-4FB8-99AC-DAE8AA4F3218}"/>
    <dgm:cxn modelId="{324E05E2-C74F-441C-99A2-A83F26F9CF64}" type="presOf" srcId="{2F71A3B4-7D55-4AF0-B31F-B2DDEBE2C4FA}" destId="{26C468B1-9F77-4ABC-8C1F-C5EBCDAB6C5C}" srcOrd="0" destOrd="0" presId="urn:microsoft.com/office/officeart/2005/8/layout/orgChart1"/>
    <dgm:cxn modelId="{3952AEE2-1D33-48D1-B3BA-358B9728B716}" srcId="{A252B522-4A62-4336-86D5-3615CC950CC7}" destId="{49BDFBBB-1EB5-4F83-A64C-62B87870D2A8}" srcOrd="0" destOrd="0" parTransId="{5373BE3E-4C99-41C7-BFF8-9212FE5F17C8}" sibTransId="{D179C75B-0A73-4C33-8BC0-0151276E612B}"/>
    <dgm:cxn modelId="{B7D8C5E8-927C-40DE-A767-552DA93469D4}" type="presOf" srcId="{E0932881-A981-4170-AF11-35E49C3C1617}" destId="{21B5FF40-913C-414D-9C35-31641BD75574}" srcOrd="1" destOrd="0" presId="urn:microsoft.com/office/officeart/2005/8/layout/orgChart1"/>
    <dgm:cxn modelId="{5D3C15EE-6D13-4751-972D-5C41F35AABF4}" type="presOf" srcId="{E0932881-A981-4170-AF11-35E49C3C1617}" destId="{FB84C38F-6E6E-4B52-B003-601B9BFABC6D}" srcOrd="0" destOrd="0" presId="urn:microsoft.com/office/officeart/2005/8/layout/orgChart1"/>
    <dgm:cxn modelId="{72F518F0-A87C-4C17-9C6D-1CEE8BB3DAF3}" type="presOf" srcId="{DD5B94C2-8A56-46BF-8C45-CC4E354E4072}" destId="{3120DB8C-F95C-47BB-B385-095E1553EBEA}" srcOrd="0" destOrd="0" presId="urn:microsoft.com/office/officeart/2005/8/layout/orgChart1"/>
    <dgm:cxn modelId="{367E65F9-F9ED-4A23-9EE6-D48704DCF177}" type="presOf" srcId="{6FC94DAC-4AB6-4CBF-9F86-89E9EC321118}" destId="{3B53F331-F079-4239-AA59-5105A408B96E}" srcOrd="1" destOrd="0" presId="urn:microsoft.com/office/officeart/2005/8/layout/orgChart1"/>
    <dgm:cxn modelId="{400790FA-BF18-4FB7-8745-932DA625C4A9}" type="presOf" srcId="{46BE335F-D3E9-4737-B8C6-D8A992FD262B}" destId="{9F6457C1-1E31-4E6A-97E9-17228CC36EF9}" srcOrd="0" destOrd="0" presId="urn:microsoft.com/office/officeart/2005/8/layout/orgChart1"/>
    <dgm:cxn modelId="{895CCFE7-EEB7-4B6F-BC1C-CB0E4D32C19D}" type="presParOf" srcId="{7D313B63-8827-47DA-950E-F0F72E2DF1BF}" destId="{7816297F-BE64-4CC6-BCF1-F634DB4B3A44}" srcOrd="0" destOrd="0" presId="urn:microsoft.com/office/officeart/2005/8/layout/orgChart1"/>
    <dgm:cxn modelId="{6E55A837-5630-4F1B-AF7F-7DCFE87F05A8}" type="presParOf" srcId="{7816297F-BE64-4CC6-BCF1-F634DB4B3A44}" destId="{EF3EF676-4885-403A-A73D-7E0A0F1D747B}" srcOrd="0" destOrd="0" presId="urn:microsoft.com/office/officeart/2005/8/layout/orgChart1"/>
    <dgm:cxn modelId="{782ED7AD-0895-408D-87D5-F6604C5C2FA0}" type="presParOf" srcId="{EF3EF676-4885-403A-A73D-7E0A0F1D747B}" destId="{A8B02D43-9220-4AB1-99ED-864065FEAA48}" srcOrd="0" destOrd="0" presId="urn:microsoft.com/office/officeart/2005/8/layout/orgChart1"/>
    <dgm:cxn modelId="{8AC3F674-06DB-4862-AC04-2E7745B43908}" type="presParOf" srcId="{EF3EF676-4885-403A-A73D-7E0A0F1D747B}" destId="{B4173523-B03B-4FD6-88C4-FA2D20CCC064}" srcOrd="1" destOrd="0" presId="urn:microsoft.com/office/officeart/2005/8/layout/orgChart1"/>
    <dgm:cxn modelId="{0C04EED1-8120-422C-8B56-66D449FC2522}" type="presParOf" srcId="{7816297F-BE64-4CC6-BCF1-F634DB4B3A44}" destId="{0348DDC3-C271-4EAE-A247-053103CEDFC8}" srcOrd="1" destOrd="0" presId="urn:microsoft.com/office/officeart/2005/8/layout/orgChart1"/>
    <dgm:cxn modelId="{A2607987-601F-43B9-878C-8781146B8EBB}" type="presParOf" srcId="{0348DDC3-C271-4EAE-A247-053103CEDFC8}" destId="{11999D67-5D11-4A36-9719-7DA9B2CD0DB0}" srcOrd="0" destOrd="0" presId="urn:microsoft.com/office/officeart/2005/8/layout/orgChart1"/>
    <dgm:cxn modelId="{F38DE37F-230A-45FB-8440-BA93FDAEDDB1}" type="presParOf" srcId="{0348DDC3-C271-4EAE-A247-053103CEDFC8}" destId="{BC7F15C2-4D4A-4B38-A8DE-13BE09E29B0A}" srcOrd="1" destOrd="0" presId="urn:microsoft.com/office/officeart/2005/8/layout/orgChart1"/>
    <dgm:cxn modelId="{4D75F86C-1C23-41F7-B25F-7BBB5F439C3C}" type="presParOf" srcId="{BC7F15C2-4D4A-4B38-A8DE-13BE09E29B0A}" destId="{1BD7AABB-01F5-4985-B94C-A9C1E58E6B61}" srcOrd="0" destOrd="0" presId="urn:microsoft.com/office/officeart/2005/8/layout/orgChart1"/>
    <dgm:cxn modelId="{B9949DEE-76EF-4D59-8405-B7A2E8F75C25}" type="presParOf" srcId="{1BD7AABB-01F5-4985-B94C-A9C1E58E6B61}" destId="{82DF3DBD-BF5C-4BE6-B80B-BE38DC4A84BD}" srcOrd="0" destOrd="0" presId="urn:microsoft.com/office/officeart/2005/8/layout/orgChart1"/>
    <dgm:cxn modelId="{1C225519-EF40-4883-82C2-EDE2169916F4}" type="presParOf" srcId="{1BD7AABB-01F5-4985-B94C-A9C1E58E6B61}" destId="{662A5CE8-AD3C-46B7-A342-6D83137F608E}" srcOrd="1" destOrd="0" presId="urn:microsoft.com/office/officeart/2005/8/layout/orgChart1"/>
    <dgm:cxn modelId="{29471E5B-1719-4525-843F-22AA0B03E14A}" type="presParOf" srcId="{BC7F15C2-4D4A-4B38-A8DE-13BE09E29B0A}" destId="{E9BFB662-02F7-49D1-9AAF-4D60FB15632F}" srcOrd="1" destOrd="0" presId="urn:microsoft.com/office/officeart/2005/8/layout/orgChart1"/>
    <dgm:cxn modelId="{E90690E8-5394-4A95-B73E-DFEE8D4EA5DF}" type="presParOf" srcId="{E9BFB662-02F7-49D1-9AAF-4D60FB15632F}" destId="{8FC2788A-EEDD-43FC-9681-CFCEF6906579}" srcOrd="0" destOrd="0" presId="urn:microsoft.com/office/officeart/2005/8/layout/orgChart1"/>
    <dgm:cxn modelId="{813AAA76-F57F-48A6-A79D-C20638FC5438}" type="presParOf" srcId="{E9BFB662-02F7-49D1-9AAF-4D60FB15632F}" destId="{D99BDD9B-76F0-4D33-B03D-E5C2B62AD396}" srcOrd="1" destOrd="0" presId="urn:microsoft.com/office/officeart/2005/8/layout/orgChart1"/>
    <dgm:cxn modelId="{8408A970-A565-4DFD-8C58-A41A382D599C}" type="presParOf" srcId="{D99BDD9B-76F0-4D33-B03D-E5C2B62AD396}" destId="{C62D2176-1591-4FDC-8D9F-0708940C48BA}" srcOrd="0" destOrd="0" presId="urn:microsoft.com/office/officeart/2005/8/layout/orgChart1"/>
    <dgm:cxn modelId="{0A1F408B-D7A8-46AC-ACB0-44A65636A8EC}" type="presParOf" srcId="{C62D2176-1591-4FDC-8D9F-0708940C48BA}" destId="{ED094719-B707-4DAD-81BC-8B25AA925620}" srcOrd="0" destOrd="0" presId="urn:microsoft.com/office/officeart/2005/8/layout/orgChart1"/>
    <dgm:cxn modelId="{B3134879-8C13-488B-9ADB-97E9FA2C14CE}" type="presParOf" srcId="{C62D2176-1591-4FDC-8D9F-0708940C48BA}" destId="{B1E86052-1349-4971-B6FE-18E37037AD22}" srcOrd="1" destOrd="0" presId="urn:microsoft.com/office/officeart/2005/8/layout/orgChart1"/>
    <dgm:cxn modelId="{2B033216-4B64-40D0-8CAB-148A64C1136F}" type="presParOf" srcId="{D99BDD9B-76F0-4D33-B03D-E5C2B62AD396}" destId="{BA73845D-D360-4A86-AF63-E7BC183A6BD6}" srcOrd="1" destOrd="0" presId="urn:microsoft.com/office/officeart/2005/8/layout/orgChart1"/>
    <dgm:cxn modelId="{5B0EB876-C8EE-480E-80C4-78D1D4A9BD1A}" type="presParOf" srcId="{D99BDD9B-76F0-4D33-B03D-E5C2B62AD396}" destId="{D1FD9B3D-106E-49EB-8E2E-52EAE5130EE4}" srcOrd="2" destOrd="0" presId="urn:microsoft.com/office/officeart/2005/8/layout/orgChart1"/>
    <dgm:cxn modelId="{37D0D34D-6C95-44D4-904A-E1FB48CAE52E}" type="presParOf" srcId="{E9BFB662-02F7-49D1-9AAF-4D60FB15632F}" destId="{EE932CB6-DF3A-48E9-AB39-B6FB26ACD861}" srcOrd="2" destOrd="0" presId="urn:microsoft.com/office/officeart/2005/8/layout/orgChart1"/>
    <dgm:cxn modelId="{A181839F-0926-4A60-8F30-28AC36AD198B}" type="presParOf" srcId="{E9BFB662-02F7-49D1-9AAF-4D60FB15632F}" destId="{CCC8ABF5-CBA0-4E09-AFE1-5871F8324065}" srcOrd="3" destOrd="0" presId="urn:microsoft.com/office/officeart/2005/8/layout/orgChart1"/>
    <dgm:cxn modelId="{566F9A39-0A7E-4BAF-9C91-FADCC382BB93}" type="presParOf" srcId="{CCC8ABF5-CBA0-4E09-AFE1-5871F8324065}" destId="{2B85A703-A245-4EA4-8A0D-3A33284FDEAF}" srcOrd="0" destOrd="0" presId="urn:microsoft.com/office/officeart/2005/8/layout/orgChart1"/>
    <dgm:cxn modelId="{80713359-A694-4D5F-ACDF-32FDB56ADD2C}" type="presParOf" srcId="{2B85A703-A245-4EA4-8A0D-3A33284FDEAF}" destId="{FB84C38F-6E6E-4B52-B003-601B9BFABC6D}" srcOrd="0" destOrd="0" presId="urn:microsoft.com/office/officeart/2005/8/layout/orgChart1"/>
    <dgm:cxn modelId="{680C9AE7-D2FF-4E84-BB3D-89F09A2954E1}" type="presParOf" srcId="{2B85A703-A245-4EA4-8A0D-3A33284FDEAF}" destId="{21B5FF40-913C-414D-9C35-31641BD75574}" srcOrd="1" destOrd="0" presId="urn:microsoft.com/office/officeart/2005/8/layout/orgChart1"/>
    <dgm:cxn modelId="{0B83CD9D-7761-46CE-834D-EF3FDCBEA8D0}" type="presParOf" srcId="{CCC8ABF5-CBA0-4E09-AFE1-5871F8324065}" destId="{5EFDE44E-23F5-41BE-8A8C-D0DE922ABB56}" srcOrd="1" destOrd="0" presId="urn:microsoft.com/office/officeart/2005/8/layout/orgChart1"/>
    <dgm:cxn modelId="{5F5C6D6E-77AA-43E7-B637-AF7D984C9D2F}" type="presParOf" srcId="{CCC8ABF5-CBA0-4E09-AFE1-5871F8324065}" destId="{708CD5FD-CB9A-4523-A99D-B8DAD4F1926F}" srcOrd="2" destOrd="0" presId="urn:microsoft.com/office/officeart/2005/8/layout/orgChart1"/>
    <dgm:cxn modelId="{06EF2FDE-FA53-40E4-BDA5-C35CC988BDDE}" type="presParOf" srcId="{BC7F15C2-4D4A-4B38-A8DE-13BE09E29B0A}" destId="{DAFD3C38-73B2-466F-8B1B-065BB978636A}" srcOrd="2" destOrd="0" presId="urn:microsoft.com/office/officeart/2005/8/layout/orgChart1"/>
    <dgm:cxn modelId="{E4EAF263-3A0F-47C4-B22C-CF48D4FFD57A}" type="presParOf" srcId="{0348DDC3-C271-4EAE-A247-053103CEDFC8}" destId="{26C468B1-9F77-4ABC-8C1F-C5EBCDAB6C5C}" srcOrd="2" destOrd="0" presId="urn:microsoft.com/office/officeart/2005/8/layout/orgChart1"/>
    <dgm:cxn modelId="{1328F7AA-DFFB-4945-B069-0FCF23716582}" type="presParOf" srcId="{0348DDC3-C271-4EAE-A247-053103CEDFC8}" destId="{BA9897F2-2A0E-46A7-B830-309368420909}" srcOrd="3" destOrd="0" presId="urn:microsoft.com/office/officeart/2005/8/layout/orgChart1"/>
    <dgm:cxn modelId="{0B463E63-F513-4E0B-82C5-7366EC6787B4}" type="presParOf" srcId="{BA9897F2-2A0E-46A7-B830-309368420909}" destId="{BB4785F0-FC6F-4474-8723-99DBC2E21191}" srcOrd="0" destOrd="0" presId="urn:microsoft.com/office/officeart/2005/8/layout/orgChart1"/>
    <dgm:cxn modelId="{0515ACF7-E247-42E8-9B5A-C0EA5C79320F}" type="presParOf" srcId="{BB4785F0-FC6F-4474-8723-99DBC2E21191}" destId="{B6117DF7-1D92-4C0A-82F5-D4B490595C03}" srcOrd="0" destOrd="0" presId="urn:microsoft.com/office/officeart/2005/8/layout/orgChart1"/>
    <dgm:cxn modelId="{E57409D5-3674-4DAF-A1B5-5DAC87541842}" type="presParOf" srcId="{BB4785F0-FC6F-4474-8723-99DBC2E21191}" destId="{FC4EFB31-CB6F-4DFF-9DED-2178164356C5}" srcOrd="1" destOrd="0" presId="urn:microsoft.com/office/officeart/2005/8/layout/orgChart1"/>
    <dgm:cxn modelId="{C2604F4B-13FA-4B6A-AB2B-58461009417A}" type="presParOf" srcId="{BA9897F2-2A0E-46A7-B830-309368420909}" destId="{4E4B40F8-8292-4A46-B9C0-1E9B12F92512}" srcOrd="1" destOrd="0" presId="urn:microsoft.com/office/officeart/2005/8/layout/orgChart1"/>
    <dgm:cxn modelId="{656A5AA8-E91D-4565-A23D-4981150B9254}" type="presParOf" srcId="{4E4B40F8-8292-4A46-B9C0-1E9B12F92512}" destId="{9955AC9C-5DC4-4758-B4A2-B5CE86D525A0}" srcOrd="0" destOrd="0" presId="urn:microsoft.com/office/officeart/2005/8/layout/orgChart1"/>
    <dgm:cxn modelId="{69DB17FC-771F-43BC-9B3B-5004FBC02791}" type="presParOf" srcId="{4E4B40F8-8292-4A46-B9C0-1E9B12F92512}" destId="{A538F53E-494E-4E3D-B949-84198199856B}" srcOrd="1" destOrd="0" presId="urn:microsoft.com/office/officeart/2005/8/layout/orgChart1"/>
    <dgm:cxn modelId="{E08AF2D4-2D8D-4C89-BCC7-C1732DA86E1D}" type="presParOf" srcId="{A538F53E-494E-4E3D-B949-84198199856B}" destId="{D36C2A1D-57B7-46AA-9CE1-60A0DB63ECE2}" srcOrd="0" destOrd="0" presId="urn:microsoft.com/office/officeart/2005/8/layout/orgChart1"/>
    <dgm:cxn modelId="{53237918-9564-4B01-BAF5-0E010EC95D3D}" type="presParOf" srcId="{D36C2A1D-57B7-46AA-9CE1-60A0DB63ECE2}" destId="{8618C40B-583C-4709-8BD2-12691BE23995}" srcOrd="0" destOrd="0" presId="urn:microsoft.com/office/officeart/2005/8/layout/orgChart1"/>
    <dgm:cxn modelId="{4EBC2FAF-38CD-4667-9EBB-1665CA7AFB5F}" type="presParOf" srcId="{D36C2A1D-57B7-46AA-9CE1-60A0DB63ECE2}" destId="{CB5E594A-716B-4E1E-B1B0-A9979BD5BE53}" srcOrd="1" destOrd="0" presId="urn:microsoft.com/office/officeart/2005/8/layout/orgChart1"/>
    <dgm:cxn modelId="{88A2E341-1813-4B74-ADCB-8AB6479902D2}" type="presParOf" srcId="{A538F53E-494E-4E3D-B949-84198199856B}" destId="{63638ED7-803A-485F-9209-CC93244C9296}" srcOrd="1" destOrd="0" presId="urn:microsoft.com/office/officeart/2005/8/layout/orgChart1"/>
    <dgm:cxn modelId="{74661EBD-8671-4B9D-B652-63B1878CE73B}" type="presParOf" srcId="{A538F53E-494E-4E3D-B949-84198199856B}" destId="{A946627F-34DF-40BA-959C-8422B33398A6}" srcOrd="2" destOrd="0" presId="urn:microsoft.com/office/officeart/2005/8/layout/orgChart1"/>
    <dgm:cxn modelId="{EB0ED45D-9D82-4106-99BF-3AA68A02EA31}" type="presParOf" srcId="{4E4B40F8-8292-4A46-B9C0-1E9B12F92512}" destId="{4403F19E-F473-4DAD-AFF8-149963B2AFED}" srcOrd="2" destOrd="0" presId="urn:microsoft.com/office/officeart/2005/8/layout/orgChart1"/>
    <dgm:cxn modelId="{EDC38DBC-3359-4EAB-BB50-25EEB6F9AFA6}" type="presParOf" srcId="{4E4B40F8-8292-4A46-B9C0-1E9B12F92512}" destId="{71564698-FE8A-445B-BA7A-4284B08987BF}" srcOrd="3" destOrd="0" presId="urn:microsoft.com/office/officeart/2005/8/layout/orgChart1"/>
    <dgm:cxn modelId="{310F1E44-B69C-4F0D-A1BF-3DD864DF4DF8}" type="presParOf" srcId="{71564698-FE8A-445B-BA7A-4284B08987BF}" destId="{05A6D98C-2F5C-40F1-997F-88B748602F03}" srcOrd="0" destOrd="0" presId="urn:microsoft.com/office/officeart/2005/8/layout/orgChart1"/>
    <dgm:cxn modelId="{BB513B56-D29D-49EB-A92A-4B500B8ECDE2}" type="presParOf" srcId="{05A6D98C-2F5C-40F1-997F-88B748602F03}" destId="{686F5246-FB5C-401E-AD9D-27966864FDF7}" srcOrd="0" destOrd="0" presId="urn:microsoft.com/office/officeart/2005/8/layout/orgChart1"/>
    <dgm:cxn modelId="{CC1F76E3-9EA8-4EFC-9212-B575034AE5F2}" type="presParOf" srcId="{05A6D98C-2F5C-40F1-997F-88B748602F03}" destId="{B9BF27C8-B27A-4A83-99CC-15D0D5BB05CC}" srcOrd="1" destOrd="0" presId="urn:microsoft.com/office/officeart/2005/8/layout/orgChart1"/>
    <dgm:cxn modelId="{4E45F50A-BC0E-4C1B-81EC-FCF683FED25D}" type="presParOf" srcId="{71564698-FE8A-445B-BA7A-4284B08987BF}" destId="{9CE302C1-CCA4-4DC0-8996-243114BD502D}" srcOrd="1" destOrd="0" presId="urn:microsoft.com/office/officeart/2005/8/layout/orgChart1"/>
    <dgm:cxn modelId="{89D52250-E1F8-4C24-B566-432BF4CC200C}" type="presParOf" srcId="{9CE302C1-CCA4-4DC0-8996-243114BD502D}" destId="{3CEF8580-F708-46AE-9134-FBB39BD864D3}" srcOrd="0" destOrd="0" presId="urn:microsoft.com/office/officeart/2005/8/layout/orgChart1"/>
    <dgm:cxn modelId="{9B58E2E6-A6E8-4574-A1AC-758C335A74E9}" type="presParOf" srcId="{9CE302C1-CCA4-4DC0-8996-243114BD502D}" destId="{92F58214-4053-4734-B0CC-FA67DAB07132}" srcOrd="1" destOrd="0" presId="urn:microsoft.com/office/officeart/2005/8/layout/orgChart1"/>
    <dgm:cxn modelId="{74B79C05-EF08-47B2-8F9D-56A70AB045DF}" type="presParOf" srcId="{92F58214-4053-4734-B0CC-FA67DAB07132}" destId="{4ECE3C4F-946D-4752-A57D-11EE870401B0}" srcOrd="0" destOrd="0" presId="urn:microsoft.com/office/officeart/2005/8/layout/orgChart1"/>
    <dgm:cxn modelId="{B87AEFAA-D5D9-46F3-86BD-2241BB0BBF74}" type="presParOf" srcId="{4ECE3C4F-946D-4752-A57D-11EE870401B0}" destId="{F6EE5A32-114D-4180-91A3-D89A06C83831}" srcOrd="0" destOrd="0" presId="urn:microsoft.com/office/officeart/2005/8/layout/orgChart1"/>
    <dgm:cxn modelId="{157455AB-1CEC-4C5C-B2FB-BA308704D3A1}" type="presParOf" srcId="{4ECE3C4F-946D-4752-A57D-11EE870401B0}" destId="{304FBD7F-90B6-4F4D-80E2-F8DFA116628C}" srcOrd="1" destOrd="0" presId="urn:microsoft.com/office/officeart/2005/8/layout/orgChart1"/>
    <dgm:cxn modelId="{D18CD49D-33BD-482C-A482-2529645FFF0B}" type="presParOf" srcId="{92F58214-4053-4734-B0CC-FA67DAB07132}" destId="{78A79818-D1D1-432D-BBB0-FC10BFEC5CF2}" srcOrd="1" destOrd="0" presId="urn:microsoft.com/office/officeart/2005/8/layout/orgChart1"/>
    <dgm:cxn modelId="{AEDC5754-6C40-42F9-9E1F-5CDC077C6CB4}" type="presParOf" srcId="{92F58214-4053-4734-B0CC-FA67DAB07132}" destId="{C8AE9CF7-C476-47A3-AECE-77150458FB7B}" srcOrd="2" destOrd="0" presId="urn:microsoft.com/office/officeart/2005/8/layout/orgChart1"/>
    <dgm:cxn modelId="{5343559C-4AA2-4230-8718-2ECFF3F22B0E}" type="presParOf" srcId="{9CE302C1-CCA4-4DC0-8996-243114BD502D}" destId="{6FD370C1-1FF0-45DD-A4D6-59EF8E241D89}" srcOrd="2" destOrd="0" presId="urn:microsoft.com/office/officeart/2005/8/layout/orgChart1"/>
    <dgm:cxn modelId="{AA7C31E4-666A-4638-9A80-B9865740B77D}" type="presParOf" srcId="{9CE302C1-CCA4-4DC0-8996-243114BD502D}" destId="{71625454-C7F9-402C-99E5-AE4DA75A3CBA}" srcOrd="3" destOrd="0" presId="urn:microsoft.com/office/officeart/2005/8/layout/orgChart1"/>
    <dgm:cxn modelId="{497E79C4-B9A1-4FB7-A961-31C55054F10D}" type="presParOf" srcId="{71625454-C7F9-402C-99E5-AE4DA75A3CBA}" destId="{4DF8927E-3831-4954-9A90-730964EA40EC}" srcOrd="0" destOrd="0" presId="urn:microsoft.com/office/officeart/2005/8/layout/orgChart1"/>
    <dgm:cxn modelId="{A702C5F9-7BCD-431F-B25E-C3CD5E970AD4}" type="presParOf" srcId="{4DF8927E-3831-4954-9A90-730964EA40EC}" destId="{5A71AE06-B65F-4766-B9ED-56CA69EC1ECC}" srcOrd="0" destOrd="0" presId="urn:microsoft.com/office/officeart/2005/8/layout/orgChart1"/>
    <dgm:cxn modelId="{2838BCEE-CDB6-4B81-94CA-6AC81B9B45DB}" type="presParOf" srcId="{4DF8927E-3831-4954-9A90-730964EA40EC}" destId="{B9A28290-AB2B-4D3D-8D79-9AC0DD51A253}" srcOrd="1" destOrd="0" presId="urn:microsoft.com/office/officeart/2005/8/layout/orgChart1"/>
    <dgm:cxn modelId="{5C42699A-C57C-4EDC-B93A-590643CD73F4}" type="presParOf" srcId="{71625454-C7F9-402C-99E5-AE4DA75A3CBA}" destId="{09EE8321-FBD5-409B-B74E-6BE5D17A3AB6}" srcOrd="1" destOrd="0" presId="urn:microsoft.com/office/officeart/2005/8/layout/orgChart1"/>
    <dgm:cxn modelId="{6EB63BCA-4317-418F-AF96-A315BD02F98B}" type="presParOf" srcId="{71625454-C7F9-402C-99E5-AE4DA75A3CBA}" destId="{361AF1AB-DA2C-4285-9864-8AEE5DE92F57}" srcOrd="2" destOrd="0" presId="urn:microsoft.com/office/officeart/2005/8/layout/orgChart1"/>
    <dgm:cxn modelId="{06F42851-0DD1-4C5A-8A12-DFBEA3649876}" type="presParOf" srcId="{71564698-FE8A-445B-BA7A-4284B08987BF}" destId="{30898AB1-E236-47CA-B77A-5A37403C73B4}" srcOrd="2" destOrd="0" presId="urn:microsoft.com/office/officeart/2005/8/layout/orgChart1"/>
    <dgm:cxn modelId="{5BDECE49-FD72-4C34-AC3D-222B077A28F4}" type="presParOf" srcId="{4E4B40F8-8292-4A46-B9C0-1E9B12F92512}" destId="{616DFB3C-A5F6-4434-922D-67D768876F32}" srcOrd="4" destOrd="0" presId="urn:microsoft.com/office/officeart/2005/8/layout/orgChart1"/>
    <dgm:cxn modelId="{42887E35-844D-4C3F-BD6E-6D33AE084B04}" type="presParOf" srcId="{4E4B40F8-8292-4A46-B9C0-1E9B12F92512}" destId="{683F7565-4AB2-4BCA-88C9-0E1E83C8A2AD}" srcOrd="5" destOrd="0" presId="urn:microsoft.com/office/officeart/2005/8/layout/orgChart1"/>
    <dgm:cxn modelId="{3ECEF4D5-1580-4E5E-B3D6-D1FF6B374ED4}" type="presParOf" srcId="{683F7565-4AB2-4BCA-88C9-0E1E83C8A2AD}" destId="{B02AA7E8-E15A-4A1C-8C5C-E6B83793B170}" srcOrd="0" destOrd="0" presId="urn:microsoft.com/office/officeart/2005/8/layout/orgChart1"/>
    <dgm:cxn modelId="{2A7EAEBC-D3E4-4EDE-94F9-ACD0D1CBFA46}" type="presParOf" srcId="{B02AA7E8-E15A-4A1C-8C5C-E6B83793B170}" destId="{3120DB8C-F95C-47BB-B385-095E1553EBEA}" srcOrd="0" destOrd="0" presId="urn:microsoft.com/office/officeart/2005/8/layout/orgChart1"/>
    <dgm:cxn modelId="{3E7BF369-9180-4599-903B-856DEA560F66}" type="presParOf" srcId="{B02AA7E8-E15A-4A1C-8C5C-E6B83793B170}" destId="{9DA93EEC-998D-44B9-8882-89B9C759682D}" srcOrd="1" destOrd="0" presId="urn:microsoft.com/office/officeart/2005/8/layout/orgChart1"/>
    <dgm:cxn modelId="{92394168-EAEA-49AE-ACFB-91E772415311}" type="presParOf" srcId="{683F7565-4AB2-4BCA-88C9-0E1E83C8A2AD}" destId="{795BCD3A-1DDD-4695-91D3-F4EB20184250}" srcOrd="1" destOrd="0" presId="urn:microsoft.com/office/officeart/2005/8/layout/orgChart1"/>
    <dgm:cxn modelId="{A4864A66-A980-4CE5-8382-68515240888D}" type="presParOf" srcId="{795BCD3A-1DDD-4695-91D3-F4EB20184250}" destId="{9F6457C1-1E31-4E6A-97E9-17228CC36EF9}" srcOrd="0" destOrd="0" presId="urn:microsoft.com/office/officeart/2005/8/layout/orgChart1"/>
    <dgm:cxn modelId="{073B6154-5D66-441C-8083-70FB2CF88FF3}" type="presParOf" srcId="{795BCD3A-1DDD-4695-91D3-F4EB20184250}" destId="{7321BDB5-7A07-45CA-8CB0-B4BB1F37702F}" srcOrd="1" destOrd="0" presId="urn:microsoft.com/office/officeart/2005/8/layout/orgChart1"/>
    <dgm:cxn modelId="{5A475449-F856-4F66-8007-2C66163AF07F}" type="presParOf" srcId="{7321BDB5-7A07-45CA-8CB0-B4BB1F37702F}" destId="{3A0A32F8-7614-469B-BBEA-4EB07E4A2D74}" srcOrd="0" destOrd="0" presId="urn:microsoft.com/office/officeart/2005/8/layout/orgChart1"/>
    <dgm:cxn modelId="{725F1E8A-4A52-472C-B159-11A7CAB4F855}" type="presParOf" srcId="{3A0A32F8-7614-469B-BBEA-4EB07E4A2D74}" destId="{ACC4E2E6-999C-486F-8117-B753971E65B9}" srcOrd="0" destOrd="0" presId="urn:microsoft.com/office/officeart/2005/8/layout/orgChart1"/>
    <dgm:cxn modelId="{ECC017D6-02F0-4EFB-A30B-9E1D513EB395}" type="presParOf" srcId="{3A0A32F8-7614-469B-BBEA-4EB07E4A2D74}" destId="{3B53F331-F079-4239-AA59-5105A408B96E}" srcOrd="1" destOrd="0" presId="urn:microsoft.com/office/officeart/2005/8/layout/orgChart1"/>
    <dgm:cxn modelId="{6A9F5D2D-AB38-49B4-999C-5882C5F7226F}" type="presParOf" srcId="{7321BDB5-7A07-45CA-8CB0-B4BB1F37702F}" destId="{D57EE63D-86DD-42A1-8AC9-B1C075C8B1D3}" srcOrd="1" destOrd="0" presId="urn:microsoft.com/office/officeart/2005/8/layout/orgChart1"/>
    <dgm:cxn modelId="{FD3AED82-24E7-4E3F-9850-DF7DC9B63073}" type="presParOf" srcId="{7321BDB5-7A07-45CA-8CB0-B4BB1F37702F}" destId="{C21FC314-1F67-419C-AF3F-7AA5A05FB392}" srcOrd="2" destOrd="0" presId="urn:microsoft.com/office/officeart/2005/8/layout/orgChart1"/>
    <dgm:cxn modelId="{A43C89A0-662F-430A-B845-1C76D5DA9FE2}" type="presParOf" srcId="{795BCD3A-1DDD-4695-91D3-F4EB20184250}" destId="{7BEF2BE6-68C1-4552-B619-3EC5930D066E}" srcOrd="2" destOrd="0" presId="urn:microsoft.com/office/officeart/2005/8/layout/orgChart1"/>
    <dgm:cxn modelId="{6CB8C348-A815-45D6-9F6A-05B29C256FE6}" type="presParOf" srcId="{795BCD3A-1DDD-4695-91D3-F4EB20184250}" destId="{1C0BD1CA-EE84-42F9-ABB8-DC4D6EAA023B}" srcOrd="3" destOrd="0" presId="urn:microsoft.com/office/officeart/2005/8/layout/orgChart1"/>
    <dgm:cxn modelId="{D4D042F9-B3A9-44D0-BF01-6794EF5EF059}" type="presParOf" srcId="{1C0BD1CA-EE84-42F9-ABB8-DC4D6EAA023B}" destId="{73BC160C-65AA-45B0-AF4E-7E1504183B3F}" srcOrd="0" destOrd="0" presId="urn:microsoft.com/office/officeart/2005/8/layout/orgChart1"/>
    <dgm:cxn modelId="{59A94986-CE90-4E38-93AB-09950FFF106E}" type="presParOf" srcId="{73BC160C-65AA-45B0-AF4E-7E1504183B3F}" destId="{D287D83C-4F53-41C5-B132-94A7A028FA5B}" srcOrd="0" destOrd="0" presId="urn:microsoft.com/office/officeart/2005/8/layout/orgChart1"/>
    <dgm:cxn modelId="{A84B4ACE-6772-4837-8311-8EDC6ECBD02F}" type="presParOf" srcId="{73BC160C-65AA-45B0-AF4E-7E1504183B3F}" destId="{A56A6BA0-F377-45F8-A027-D7068D99AD88}" srcOrd="1" destOrd="0" presId="urn:microsoft.com/office/officeart/2005/8/layout/orgChart1"/>
    <dgm:cxn modelId="{D04A62AD-5DFC-4607-BD69-E719B4F7C522}" type="presParOf" srcId="{1C0BD1CA-EE84-42F9-ABB8-DC4D6EAA023B}" destId="{5C156D8E-2113-4114-8C01-1AFE079595CC}" srcOrd="1" destOrd="0" presId="urn:microsoft.com/office/officeart/2005/8/layout/orgChart1"/>
    <dgm:cxn modelId="{9556FE2D-BEE3-42BD-9E02-DBD50025844F}" type="presParOf" srcId="{1C0BD1CA-EE84-42F9-ABB8-DC4D6EAA023B}" destId="{E9A75B77-5B3E-4595-B0FA-F9A75B63C80C}" srcOrd="2" destOrd="0" presId="urn:microsoft.com/office/officeart/2005/8/layout/orgChart1"/>
    <dgm:cxn modelId="{80656EA0-5F2A-4CB2-9FDF-754B0214791E}" type="presParOf" srcId="{795BCD3A-1DDD-4695-91D3-F4EB20184250}" destId="{32278FA2-B138-4D49-9A55-44374F3B4F4E}" srcOrd="4" destOrd="0" presId="urn:microsoft.com/office/officeart/2005/8/layout/orgChart1"/>
    <dgm:cxn modelId="{42179839-377C-43D6-A04A-79F4EFCB368D}" type="presParOf" srcId="{795BCD3A-1DDD-4695-91D3-F4EB20184250}" destId="{0AB32873-E3B7-4955-A2CC-26A70E13DCF2}" srcOrd="5" destOrd="0" presId="urn:microsoft.com/office/officeart/2005/8/layout/orgChart1"/>
    <dgm:cxn modelId="{7F49A017-07B8-4FA6-961F-B4DEB3470D5B}" type="presParOf" srcId="{0AB32873-E3B7-4955-A2CC-26A70E13DCF2}" destId="{7BC26574-4845-40FD-9CE0-19835AD164BD}" srcOrd="0" destOrd="0" presId="urn:microsoft.com/office/officeart/2005/8/layout/orgChart1"/>
    <dgm:cxn modelId="{3150E111-B0ED-4DEB-B234-922B6E5FFCA5}" type="presParOf" srcId="{7BC26574-4845-40FD-9CE0-19835AD164BD}" destId="{D33FE784-82EC-472D-B837-85C23A6D51F1}" srcOrd="0" destOrd="0" presId="urn:microsoft.com/office/officeart/2005/8/layout/orgChart1"/>
    <dgm:cxn modelId="{897E4343-981B-4BBC-8810-D915B8C131E9}" type="presParOf" srcId="{7BC26574-4845-40FD-9CE0-19835AD164BD}" destId="{08B23270-2191-48E8-A0A5-DCA15EA5D9FA}" srcOrd="1" destOrd="0" presId="urn:microsoft.com/office/officeart/2005/8/layout/orgChart1"/>
    <dgm:cxn modelId="{3C9CB433-EC9A-444C-BC42-155C9AD6B6DF}" type="presParOf" srcId="{0AB32873-E3B7-4955-A2CC-26A70E13DCF2}" destId="{299217E0-39CB-4AE2-972D-86C74280B7A1}" srcOrd="1" destOrd="0" presId="urn:microsoft.com/office/officeart/2005/8/layout/orgChart1"/>
    <dgm:cxn modelId="{9CFE1853-F4FE-4086-9E49-142949FD0507}" type="presParOf" srcId="{0AB32873-E3B7-4955-A2CC-26A70E13DCF2}" destId="{5B91CB01-CE19-4053-8E31-70B83E00948E}" srcOrd="2" destOrd="0" presId="urn:microsoft.com/office/officeart/2005/8/layout/orgChart1"/>
    <dgm:cxn modelId="{C229F5EA-285B-4552-83C3-A8C78288592A}" type="presParOf" srcId="{683F7565-4AB2-4BCA-88C9-0E1E83C8A2AD}" destId="{4689FE67-7632-49B6-8D63-BB8E15705406}" srcOrd="2" destOrd="0" presId="urn:microsoft.com/office/officeart/2005/8/layout/orgChart1"/>
    <dgm:cxn modelId="{5D2C2CDB-8A02-41CF-92D6-53924DCD5AAA}" type="presParOf" srcId="{BA9897F2-2A0E-46A7-B830-309368420909}" destId="{3435E122-3E8F-472A-AD54-184FD6073085}" srcOrd="2" destOrd="0" presId="urn:microsoft.com/office/officeart/2005/8/layout/orgChart1"/>
    <dgm:cxn modelId="{50B495C0-8ECC-4A64-AF19-00458A94A563}" type="presParOf" srcId="{7816297F-BE64-4CC6-BCF1-F634DB4B3A44}" destId="{48E136B2-27B4-4E45-8A7D-C118B82654D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78FA2-B138-4D49-9A55-44374F3B4F4E}">
      <dsp:nvSpPr>
        <dsp:cNvPr id="0" name=""/>
        <dsp:cNvSpPr/>
      </dsp:nvSpPr>
      <dsp:spPr>
        <a:xfrm>
          <a:off x="6723954" y="2713059"/>
          <a:ext cx="211948" cy="2656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419"/>
              </a:lnTo>
              <a:lnTo>
                <a:pt x="211948" y="2656419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7BEF2BE6-68C1-4552-B619-3EC5930D066E}">
      <dsp:nvSpPr>
        <dsp:cNvPr id="0" name=""/>
        <dsp:cNvSpPr/>
      </dsp:nvSpPr>
      <dsp:spPr>
        <a:xfrm>
          <a:off x="6723954" y="2713059"/>
          <a:ext cx="211948" cy="1653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97"/>
              </a:lnTo>
              <a:lnTo>
                <a:pt x="211948" y="165319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9F6457C1-1E31-4E6A-97E9-17228CC36EF9}">
      <dsp:nvSpPr>
        <dsp:cNvPr id="0" name=""/>
        <dsp:cNvSpPr/>
      </dsp:nvSpPr>
      <dsp:spPr>
        <a:xfrm>
          <a:off x="6723954" y="2713059"/>
          <a:ext cx="211948" cy="64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9975"/>
              </a:lnTo>
              <a:lnTo>
                <a:pt x="211948" y="649975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616DFB3C-A5F6-4434-922D-67D768876F32}">
      <dsp:nvSpPr>
        <dsp:cNvPr id="0" name=""/>
        <dsp:cNvSpPr/>
      </dsp:nvSpPr>
      <dsp:spPr>
        <a:xfrm>
          <a:off x="5579433" y="1709837"/>
          <a:ext cx="1709717" cy="296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63"/>
              </a:lnTo>
              <a:lnTo>
                <a:pt x="1709717" y="148363"/>
              </a:lnTo>
              <a:lnTo>
                <a:pt x="1709717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6FD370C1-1FF0-45DD-A4D6-59EF8E241D89}">
      <dsp:nvSpPr>
        <dsp:cNvPr id="0" name=""/>
        <dsp:cNvSpPr/>
      </dsp:nvSpPr>
      <dsp:spPr>
        <a:xfrm>
          <a:off x="5014237" y="2713059"/>
          <a:ext cx="211948" cy="1653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97"/>
              </a:lnTo>
              <a:lnTo>
                <a:pt x="211948" y="165319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3CEF8580-F708-46AE-9134-FBB39BD864D3}">
      <dsp:nvSpPr>
        <dsp:cNvPr id="0" name=""/>
        <dsp:cNvSpPr/>
      </dsp:nvSpPr>
      <dsp:spPr>
        <a:xfrm>
          <a:off x="5014237" y="2713059"/>
          <a:ext cx="211948" cy="64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9975"/>
              </a:lnTo>
              <a:lnTo>
                <a:pt x="211948" y="649975"/>
              </a:lnTo>
            </a:path>
          </a:pathLst>
        </a:custGeom>
        <a:noFill/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03F19E-F473-4DAD-AFF8-149963B2AFED}">
      <dsp:nvSpPr>
        <dsp:cNvPr id="0" name=""/>
        <dsp:cNvSpPr/>
      </dsp:nvSpPr>
      <dsp:spPr>
        <a:xfrm>
          <a:off x="5533713" y="1709837"/>
          <a:ext cx="91440" cy="2967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727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55AC9C-5DC4-4758-B4A2-B5CE86D525A0}">
      <dsp:nvSpPr>
        <dsp:cNvPr id="0" name=""/>
        <dsp:cNvSpPr/>
      </dsp:nvSpPr>
      <dsp:spPr>
        <a:xfrm>
          <a:off x="3869716" y="1709837"/>
          <a:ext cx="1709717" cy="296727"/>
        </a:xfrm>
        <a:custGeom>
          <a:avLst/>
          <a:gdLst/>
          <a:ahLst/>
          <a:cxnLst/>
          <a:rect l="0" t="0" r="0" b="0"/>
          <a:pathLst>
            <a:path>
              <a:moveTo>
                <a:pt x="1709717" y="0"/>
              </a:moveTo>
              <a:lnTo>
                <a:pt x="1709717" y="148363"/>
              </a:lnTo>
              <a:lnTo>
                <a:pt x="0" y="148363"/>
              </a:lnTo>
              <a:lnTo>
                <a:pt x="0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26C468B1-9F77-4ABC-8C1F-C5EBCDAB6C5C}">
      <dsp:nvSpPr>
        <dsp:cNvPr id="0" name=""/>
        <dsp:cNvSpPr/>
      </dsp:nvSpPr>
      <dsp:spPr>
        <a:xfrm>
          <a:off x="3693092" y="706614"/>
          <a:ext cx="1886340" cy="296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63"/>
              </a:lnTo>
              <a:lnTo>
                <a:pt x="1886340" y="148363"/>
              </a:lnTo>
              <a:lnTo>
                <a:pt x="1886340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EE932CB6-DF3A-48E9-AB39-B6FB26ACD861}">
      <dsp:nvSpPr>
        <dsp:cNvPr id="0" name=""/>
        <dsp:cNvSpPr/>
      </dsp:nvSpPr>
      <dsp:spPr>
        <a:xfrm>
          <a:off x="1241556" y="1709837"/>
          <a:ext cx="211948" cy="1653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97"/>
              </a:lnTo>
              <a:lnTo>
                <a:pt x="211948" y="165319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8FC2788A-EEDD-43FC-9681-CFCEF6906579}">
      <dsp:nvSpPr>
        <dsp:cNvPr id="0" name=""/>
        <dsp:cNvSpPr/>
      </dsp:nvSpPr>
      <dsp:spPr>
        <a:xfrm>
          <a:off x="1241556" y="1709837"/>
          <a:ext cx="211948" cy="649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9975"/>
              </a:lnTo>
              <a:lnTo>
                <a:pt x="211948" y="649975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11999D67-5D11-4A36-9719-7DA9B2CD0DB0}">
      <dsp:nvSpPr>
        <dsp:cNvPr id="0" name=""/>
        <dsp:cNvSpPr/>
      </dsp:nvSpPr>
      <dsp:spPr>
        <a:xfrm>
          <a:off x="1806751" y="706614"/>
          <a:ext cx="1886340" cy="296727"/>
        </a:xfrm>
        <a:custGeom>
          <a:avLst/>
          <a:gdLst/>
          <a:ahLst/>
          <a:cxnLst/>
          <a:rect l="0" t="0" r="0" b="0"/>
          <a:pathLst>
            <a:path>
              <a:moveTo>
                <a:pt x="1886340" y="0"/>
              </a:moveTo>
              <a:lnTo>
                <a:pt x="1886340" y="148363"/>
              </a:lnTo>
              <a:lnTo>
                <a:pt x="0" y="148363"/>
              </a:lnTo>
              <a:lnTo>
                <a:pt x="0" y="296727"/>
              </a:lnTo>
            </a:path>
          </a:pathLst>
        </a:cu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  <dsp:sp modelId="{A8B02D43-9220-4AB1-99ED-864065FEAA48}">
      <dsp:nvSpPr>
        <dsp:cNvPr id="0" name=""/>
        <dsp:cNvSpPr/>
      </dsp:nvSpPr>
      <dsp:spPr>
        <a:xfrm>
          <a:off x="2055219" y="120"/>
          <a:ext cx="3275747" cy="706494"/>
        </a:xfrm>
        <a:prstGeom prst="rect">
          <a:avLst/>
        </a:prstGeom>
        <a:gradFill rotWithShape="0">
          <a:gsLst>
            <a:gs pos="0">
              <a:schemeClr val="accent2">
                <a:shade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>
              <a:latin typeface="+mn-lt"/>
            </a:rPr>
            <a:t>NAT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>
              <a:latin typeface="+mn-lt"/>
            </a:rPr>
            <a:t>(</a:t>
          </a:r>
          <a:r>
            <a:rPr lang="id-ID" sz="1500" i="1" kern="1200" dirty="0">
              <a:latin typeface="+mn-lt"/>
            </a:rPr>
            <a:t>Network Address Translation</a:t>
          </a:r>
          <a:r>
            <a:rPr lang="id-ID" sz="1500" kern="1200" dirty="0">
              <a:latin typeface="+mn-lt"/>
            </a:rPr>
            <a:t>)</a:t>
          </a:r>
        </a:p>
      </dsp:txBody>
      <dsp:txXfrm>
        <a:off x="2055219" y="120"/>
        <a:ext cx="3275747" cy="706494"/>
      </dsp:txXfrm>
    </dsp:sp>
    <dsp:sp modelId="{82DF3DBD-BF5C-4BE6-B80B-BE38DC4A84BD}">
      <dsp:nvSpPr>
        <dsp:cNvPr id="0" name=""/>
        <dsp:cNvSpPr/>
      </dsp:nvSpPr>
      <dsp:spPr>
        <a:xfrm>
          <a:off x="1100257" y="1003342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Internet </a:t>
          </a:r>
          <a:r>
            <a:rPr lang="id-ID" sz="1500" i="1" kern="1200">
              <a:latin typeface="+mn-lt"/>
            </a:rPr>
            <a:t>Gateway</a:t>
          </a:r>
          <a:endParaRPr lang="id-ID" sz="1500" i="1" kern="1200" dirty="0">
            <a:latin typeface="+mn-lt"/>
          </a:endParaRPr>
        </a:p>
      </dsp:txBody>
      <dsp:txXfrm>
        <a:off x="1100257" y="1003342"/>
        <a:ext cx="1412989" cy="706494"/>
      </dsp:txXfrm>
    </dsp:sp>
    <dsp:sp modelId="{ED094719-B707-4DAD-81BC-8B25AA925620}">
      <dsp:nvSpPr>
        <dsp:cNvPr id="0" name=""/>
        <dsp:cNvSpPr/>
      </dsp:nvSpPr>
      <dsp:spPr>
        <a:xfrm>
          <a:off x="1453504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Routing</a:t>
          </a:r>
          <a:endParaRPr lang="id-ID" sz="1500" i="1" kern="1200" dirty="0">
            <a:latin typeface="+mn-lt"/>
          </a:endParaRPr>
        </a:p>
      </dsp:txBody>
      <dsp:txXfrm>
        <a:off x="1453504" y="2006564"/>
        <a:ext cx="1412989" cy="706494"/>
      </dsp:txXfrm>
    </dsp:sp>
    <dsp:sp modelId="{FB84C38F-6E6E-4B52-B003-601B9BFABC6D}">
      <dsp:nvSpPr>
        <dsp:cNvPr id="0" name=""/>
        <dsp:cNvSpPr/>
      </dsp:nvSpPr>
      <dsp:spPr>
        <a:xfrm>
          <a:off x="1453504" y="3009787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IP </a:t>
          </a:r>
          <a:r>
            <a:rPr lang="id-ID" sz="1500" i="1" kern="1200">
              <a:latin typeface="+mn-lt"/>
            </a:rPr>
            <a:t>Address</a:t>
          </a:r>
          <a:endParaRPr lang="id-ID" sz="1500" kern="1200" dirty="0">
            <a:latin typeface="+mn-lt"/>
          </a:endParaRPr>
        </a:p>
      </dsp:txBody>
      <dsp:txXfrm>
        <a:off x="1453504" y="3009787"/>
        <a:ext cx="1412989" cy="706494"/>
      </dsp:txXfrm>
    </dsp:sp>
    <dsp:sp modelId="{B6117DF7-1D92-4C0A-82F5-D4B490595C03}">
      <dsp:nvSpPr>
        <dsp:cNvPr id="0" name=""/>
        <dsp:cNvSpPr/>
      </dsp:nvSpPr>
      <dsp:spPr>
        <a:xfrm>
          <a:off x="4872938" y="1003342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Network Address Translation</a:t>
          </a:r>
          <a:endParaRPr lang="id-ID" sz="1500" i="1" kern="1200" dirty="0">
            <a:latin typeface="+mn-lt"/>
          </a:endParaRPr>
        </a:p>
      </dsp:txBody>
      <dsp:txXfrm>
        <a:off x="4872938" y="1003342"/>
        <a:ext cx="1412989" cy="706494"/>
      </dsp:txXfrm>
    </dsp:sp>
    <dsp:sp modelId="{8618C40B-583C-4709-8BD2-12691BE23995}">
      <dsp:nvSpPr>
        <dsp:cNvPr id="0" name=""/>
        <dsp:cNvSpPr/>
      </dsp:nvSpPr>
      <dsp:spPr>
        <a:xfrm>
          <a:off x="3163221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Topologi NAT</a:t>
          </a:r>
          <a:endParaRPr lang="id-ID" sz="1500" kern="1200" dirty="0">
            <a:latin typeface="+mn-lt"/>
          </a:endParaRPr>
        </a:p>
      </dsp:txBody>
      <dsp:txXfrm>
        <a:off x="3163221" y="2006564"/>
        <a:ext cx="1412989" cy="706494"/>
      </dsp:txXfrm>
    </dsp:sp>
    <dsp:sp modelId="{686F5246-FB5C-401E-AD9D-27966864FDF7}">
      <dsp:nvSpPr>
        <dsp:cNvPr id="0" name=""/>
        <dsp:cNvSpPr/>
      </dsp:nvSpPr>
      <dsp:spPr>
        <a:xfrm>
          <a:off x="4872938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latin typeface="+mn-lt"/>
            </a:rPr>
            <a:t>Metode</a:t>
          </a:r>
          <a:r>
            <a:rPr lang="en-US" sz="1500" kern="1200" dirty="0">
              <a:latin typeface="+mn-lt"/>
            </a:rPr>
            <a:t> </a:t>
          </a:r>
          <a:r>
            <a:rPr lang="id-ID" sz="1500" i="1" kern="1200" dirty="0">
              <a:latin typeface="+mn-lt"/>
            </a:rPr>
            <a:t>Network </a:t>
          </a:r>
          <a:r>
            <a:rPr lang="id-ID" sz="1500" i="1" kern="1200" dirty="0" err="1">
              <a:latin typeface="+mn-lt"/>
            </a:rPr>
            <a:t>Address</a:t>
          </a:r>
          <a:r>
            <a:rPr lang="id-ID" sz="1500" i="1" kern="1200" dirty="0">
              <a:latin typeface="+mn-lt"/>
            </a:rPr>
            <a:t> </a:t>
          </a:r>
          <a:r>
            <a:rPr lang="en-US" sz="1500" i="1" kern="1200" dirty="0">
              <a:latin typeface="+mn-lt"/>
            </a:rPr>
            <a:t>Translation</a:t>
          </a:r>
          <a:endParaRPr lang="id-ID" sz="1500" kern="1200" dirty="0">
            <a:latin typeface="+mn-lt"/>
          </a:endParaRPr>
        </a:p>
      </dsp:txBody>
      <dsp:txXfrm>
        <a:off x="4872938" y="2006564"/>
        <a:ext cx="1412989" cy="706494"/>
      </dsp:txXfrm>
    </dsp:sp>
    <dsp:sp modelId="{F6EE5A32-114D-4180-91A3-D89A06C83831}">
      <dsp:nvSpPr>
        <dsp:cNvPr id="0" name=""/>
        <dsp:cNvSpPr/>
      </dsp:nvSpPr>
      <dsp:spPr>
        <a:xfrm>
          <a:off x="5226186" y="3009787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Basic</a:t>
          </a:r>
          <a:r>
            <a:rPr lang="id-ID" sz="1500" kern="1200">
              <a:latin typeface="+mn-lt"/>
            </a:rPr>
            <a:t> NAT</a:t>
          </a:r>
          <a:endParaRPr lang="id-ID" sz="1500" kern="1200" dirty="0">
            <a:latin typeface="+mn-lt"/>
          </a:endParaRPr>
        </a:p>
      </dsp:txBody>
      <dsp:txXfrm>
        <a:off x="5226186" y="3009787"/>
        <a:ext cx="1412989" cy="706494"/>
      </dsp:txXfrm>
    </dsp:sp>
    <dsp:sp modelId="{5A71AE06-B65F-4766-B9ED-56CA69EC1ECC}">
      <dsp:nvSpPr>
        <dsp:cNvPr id="0" name=""/>
        <dsp:cNvSpPr/>
      </dsp:nvSpPr>
      <dsp:spPr>
        <a:xfrm>
          <a:off x="5226186" y="4013009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>
              <a:latin typeface="+mn-lt"/>
            </a:rPr>
            <a:t>One to Many </a:t>
          </a:r>
          <a:r>
            <a:rPr lang="id-ID" sz="1500" i="0" kern="1200">
              <a:latin typeface="+mn-lt"/>
            </a:rPr>
            <a:t>NAT</a:t>
          </a:r>
          <a:endParaRPr lang="id-ID" sz="1500" i="1" kern="1200" dirty="0">
            <a:latin typeface="+mn-lt"/>
          </a:endParaRPr>
        </a:p>
      </dsp:txBody>
      <dsp:txXfrm>
        <a:off x="5226186" y="4013009"/>
        <a:ext cx="1412989" cy="706494"/>
      </dsp:txXfrm>
    </dsp:sp>
    <dsp:sp modelId="{3120DB8C-F95C-47BB-B385-095E1553EBEA}">
      <dsp:nvSpPr>
        <dsp:cNvPr id="0" name=""/>
        <dsp:cNvSpPr/>
      </dsp:nvSpPr>
      <dsp:spPr>
        <a:xfrm>
          <a:off x="6582655" y="2006564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latin typeface="+mn-lt"/>
            </a:rPr>
            <a:t>Klasifikasi</a:t>
          </a:r>
          <a:r>
            <a:rPr lang="en-US" sz="1500" kern="1200" dirty="0">
              <a:latin typeface="+mn-lt"/>
            </a:rPr>
            <a:t> </a:t>
          </a:r>
          <a:r>
            <a:rPr lang="id-ID" sz="1500" kern="1200" dirty="0">
              <a:latin typeface="+mn-lt"/>
            </a:rPr>
            <a:t>Metode NAT</a:t>
          </a:r>
        </a:p>
      </dsp:txBody>
      <dsp:txXfrm>
        <a:off x="6582655" y="2006564"/>
        <a:ext cx="1412989" cy="706494"/>
      </dsp:txXfrm>
    </dsp:sp>
    <dsp:sp modelId="{ACC4E2E6-999C-486F-8117-B753971E65B9}">
      <dsp:nvSpPr>
        <dsp:cNvPr id="0" name=""/>
        <dsp:cNvSpPr/>
      </dsp:nvSpPr>
      <dsp:spPr>
        <a:xfrm>
          <a:off x="6935903" y="3009787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 dirty="0">
              <a:latin typeface="+mn-lt"/>
            </a:rPr>
            <a:t>Static</a:t>
          </a:r>
          <a:r>
            <a:rPr lang="id-ID" sz="1500" kern="1200" dirty="0">
              <a:latin typeface="+mn-lt"/>
            </a:rPr>
            <a:t> NAT</a:t>
          </a:r>
        </a:p>
      </dsp:txBody>
      <dsp:txXfrm>
        <a:off x="6935903" y="3009787"/>
        <a:ext cx="1412989" cy="706494"/>
      </dsp:txXfrm>
    </dsp:sp>
    <dsp:sp modelId="{D287D83C-4F53-41C5-B132-94A7A028FA5B}">
      <dsp:nvSpPr>
        <dsp:cNvPr id="0" name=""/>
        <dsp:cNvSpPr/>
      </dsp:nvSpPr>
      <dsp:spPr>
        <a:xfrm>
          <a:off x="6935903" y="4013009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i="1" kern="1200" dirty="0">
              <a:latin typeface="+mn-lt"/>
            </a:rPr>
            <a:t>Dynamic</a:t>
          </a:r>
          <a:r>
            <a:rPr lang="id-ID" sz="1500" kern="1200" dirty="0">
              <a:latin typeface="+mn-lt"/>
            </a:rPr>
            <a:t> NAT</a:t>
          </a:r>
        </a:p>
      </dsp:txBody>
      <dsp:txXfrm>
        <a:off x="6935903" y="4013009"/>
        <a:ext cx="1412989" cy="706494"/>
      </dsp:txXfrm>
    </dsp:sp>
    <dsp:sp modelId="{D33FE784-82EC-472D-B837-85C23A6D51F1}">
      <dsp:nvSpPr>
        <dsp:cNvPr id="0" name=""/>
        <dsp:cNvSpPr/>
      </dsp:nvSpPr>
      <dsp:spPr>
        <a:xfrm>
          <a:off x="6935903" y="5016232"/>
          <a:ext cx="1412989" cy="706494"/>
        </a:xfrm>
        <a:prstGeom prst="rect">
          <a:avLst/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>
              <a:latin typeface="+mn-lt"/>
            </a:rPr>
            <a:t>PAT</a:t>
          </a:r>
          <a:endParaRPr lang="id-ID" sz="1500" kern="1200" dirty="0">
            <a:latin typeface="+mn-lt"/>
          </a:endParaRPr>
        </a:p>
      </dsp:txBody>
      <dsp:txXfrm>
        <a:off x="6935903" y="5016232"/>
        <a:ext cx="1412989" cy="706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A91F-5C3B-4DB5-8387-C091B248C10D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5BD3-70EF-4C81-AC92-C9BD14DB92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4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10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22A52-DCF9-4790-BCF7-59F758A67F20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61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C5BD3-70EF-4C81-AC92-C9BD14DB92A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178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630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720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885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396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73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96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11652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959881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308109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11652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9881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308109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3861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7309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7D04CEC-4D5F-45A7-9E19-734ADBE840F9}"/>
              </a:ext>
            </a:extLst>
          </p:cNvPr>
          <p:cNvSpPr/>
          <p:nvPr userDrawn="1"/>
        </p:nvSpPr>
        <p:spPr>
          <a:xfrm>
            <a:off x="0" y="1016001"/>
            <a:ext cx="12192000" cy="35898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5753" y="463848"/>
            <a:ext cx="11340495" cy="41420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4855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5" r:id="rId3"/>
    <p:sldLayoutId id="2147483764" r:id="rId4"/>
    <p:sldLayoutId id="2147483766" r:id="rId5"/>
    <p:sldLayoutId id="2147483767" r:id="rId6"/>
    <p:sldLayoutId id="2147483768" r:id="rId7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/>
          <p:cNvSpPr txBox="1">
            <a:spLocks/>
          </p:cNvSpPr>
          <p:nvPr/>
        </p:nvSpPr>
        <p:spPr>
          <a:xfrm>
            <a:off x="1618647" y="-3578367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ube 15"/>
          <p:cNvSpPr/>
          <p:nvPr/>
        </p:nvSpPr>
        <p:spPr>
          <a:xfrm>
            <a:off x="609601" y="717902"/>
            <a:ext cx="3447392" cy="4980372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561" tIns="142780" rIns="285561" bIns="142780" rtlCol="0" anchor="ctr"/>
          <a:lstStyle/>
          <a:p>
            <a:pPr algn="ctr"/>
            <a:endParaRPr lang="en-US" sz="2400"/>
          </a:p>
        </p:txBody>
      </p: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962400" y="2263087"/>
            <a:ext cx="8229600" cy="191524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Administrasi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Infrastruktur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Jaringan</a:t>
            </a:r>
            <a:endParaRPr lang="en-US" sz="5333" b="1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Bidang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Teknologi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Komunikasi</a:t>
            </a:r>
            <a:endParaRPr lang="id-ID" sz="18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直線コネクタ 9"/>
          <p:cNvCxnSpPr/>
          <p:nvPr/>
        </p:nvCxnSpPr>
        <p:spPr>
          <a:xfrm>
            <a:off x="4259766" y="4501595"/>
            <a:ext cx="7672039" cy="0"/>
          </a:xfrm>
          <a:prstGeom prst="line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573640" y="1741870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54469" y="4699544"/>
            <a:ext cx="393088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UNTUK SMK/MAK KELAS XII</a:t>
            </a:r>
            <a:endParaRPr lang="id-ID" sz="2133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850967"/>
            <a:ext cx="3326778" cy="48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2">
            <a:extLst>
              <a:ext uri="{FF2B5EF4-FFF2-40B4-BE49-F238E27FC236}">
                <a16:creationId xmlns:a16="http://schemas.microsoft.com/office/drawing/2014/main" id="{1085625E-8547-4328-8161-61534E445C6E}"/>
              </a:ext>
            </a:extLst>
          </p:cNvPr>
          <p:cNvSpPr/>
          <p:nvPr/>
        </p:nvSpPr>
        <p:spPr>
          <a:xfrm>
            <a:off x="856680" y="1552576"/>
            <a:ext cx="4773943" cy="4743450"/>
          </a:xfrm>
          <a:custGeom>
            <a:avLst/>
            <a:gdLst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33775 w 4000500"/>
              <a:gd name="connsiteY2" fmla="*/ 3314700 h 4600575"/>
              <a:gd name="connsiteX3" fmla="*/ 3543300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43300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43300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28900 w 4000500"/>
              <a:gd name="connsiteY1" fmla="*/ 3257550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63178 w 4000500"/>
              <a:gd name="connsiteY3" fmla="*/ 2847975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31427 w 4000500"/>
              <a:gd name="connsiteY4" fmla="*/ 2800019 h 4600575"/>
              <a:gd name="connsiteX5" fmla="*/ 3724275 w 4000500"/>
              <a:gd name="connsiteY5" fmla="*/ 2705100 h 4600575"/>
              <a:gd name="connsiteX6" fmla="*/ 3629025 w 4000500"/>
              <a:gd name="connsiteY6" fmla="*/ 2600325 h 4600575"/>
              <a:gd name="connsiteX7" fmla="*/ 3752850 w 4000500"/>
              <a:gd name="connsiteY7" fmla="*/ 2524125 h 4600575"/>
              <a:gd name="connsiteX8" fmla="*/ 3686175 w 4000500"/>
              <a:gd name="connsiteY8" fmla="*/ 2295525 h 4600575"/>
              <a:gd name="connsiteX9" fmla="*/ 4000500 w 4000500"/>
              <a:gd name="connsiteY9" fmla="*/ 2085975 h 4600575"/>
              <a:gd name="connsiteX10" fmla="*/ 3552825 w 4000500"/>
              <a:gd name="connsiteY10" fmla="*/ 1457325 h 4600575"/>
              <a:gd name="connsiteX11" fmla="*/ 2028825 w 4000500"/>
              <a:gd name="connsiteY11" fmla="*/ 0 h 4600575"/>
              <a:gd name="connsiteX12" fmla="*/ 533400 w 4000500"/>
              <a:gd name="connsiteY12" fmla="*/ 933450 h 4600575"/>
              <a:gd name="connsiteX13" fmla="*/ 1028700 w 4000500"/>
              <a:gd name="connsiteY13" fmla="*/ 2838450 h 4600575"/>
              <a:gd name="connsiteX14" fmla="*/ 0 w 4000500"/>
              <a:gd name="connsiteY14" fmla="*/ 4600575 h 4600575"/>
              <a:gd name="connsiteX15" fmla="*/ 0 w 4000500"/>
              <a:gd name="connsiteY15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24275 w 4000500"/>
              <a:gd name="connsiteY4" fmla="*/ 2705100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12348 w 4000500"/>
              <a:gd name="connsiteY4" fmla="*/ 2709075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12348 w 4000500"/>
              <a:gd name="connsiteY4" fmla="*/ 2709075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712348 w 4000500"/>
              <a:gd name="connsiteY4" fmla="*/ 2709075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29025 w 4000500"/>
              <a:gd name="connsiteY5" fmla="*/ 2600325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86175 w 4000500"/>
              <a:gd name="connsiteY7" fmla="*/ 2295525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00500"/>
              <a:gd name="connsiteY0" fmla="*/ 3952875 h 4600575"/>
              <a:gd name="connsiteX1" fmla="*/ 2632875 w 4000500"/>
              <a:gd name="connsiteY1" fmla="*/ 3281404 h 4600575"/>
              <a:gd name="connsiteX2" fmla="*/ 3509921 w 4000500"/>
              <a:gd name="connsiteY2" fmla="*/ 3306749 h 4600575"/>
              <a:gd name="connsiteX3" fmla="*/ 3555226 w 4000500"/>
              <a:gd name="connsiteY3" fmla="*/ 2851950 h 4600575"/>
              <a:gd name="connsiteX4" fmla="*/ 3696446 w 4000500"/>
              <a:gd name="connsiteY4" fmla="*/ 2701124 h 4600575"/>
              <a:gd name="connsiteX5" fmla="*/ 3664806 w 4000500"/>
              <a:gd name="connsiteY5" fmla="*/ 2620203 h 4600575"/>
              <a:gd name="connsiteX6" fmla="*/ 3752850 w 4000500"/>
              <a:gd name="connsiteY6" fmla="*/ 2524125 h 4600575"/>
              <a:gd name="connsiteX7" fmla="*/ 3666297 w 4000500"/>
              <a:gd name="connsiteY7" fmla="*/ 2291549 h 4600575"/>
              <a:gd name="connsiteX8" fmla="*/ 4000500 w 4000500"/>
              <a:gd name="connsiteY8" fmla="*/ 2085975 h 4600575"/>
              <a:gd name="connsiteX9" fmla="*/ 3552825 w 4000500"/>
              <a:gd name="connsiteY9" fmla="*/ 1457325 h 4600575"/>
              <a:gd name="connsiteX10" fmla="*/ 2028825 w 4000500"/>
              <a:gd name="connsiteY10" fmla="*/ 0 h 4600575"/>
              <a:gd name="connsiteX11" fmla="*/ 533400 w 4000500"/>
              <a:gd name="connsiteY11" fmla="*/ 933450 h 4600575"/>
              <a:gd name="connsiteX12" fmla="*/ 1028700 w 4000500"/>
              <a:gd name="connsiteY12" fmla="*/ 2838450 h 4600575"/>
              <a:gd name="connsiteX13" fmla="*/ 0 w 4000500"/>
              <a:gd name="connsiteY13" fmla="*/ 4600575 h 4600575"/>
              <a:gd name="connsiteX14" fmla="*/ 0 w 4000500"/>
              <a:gd name="connsiteY14" fmla="*/ 4600575 h 4600575"/>
              <a:gd name="connsiteX0" fmla="*/ 2428875 w 4012427"/>
              <a:gd name="connsiteY0" fmla="*/ 3952875 h 4600575"/>
              <a:gd name="connsiteX1" fmla="*/ 2632875 w 4012427"/>
              <a:gd name="connsiteY1" fmla="*/ 3281404 h 4600575"/>
              <a:gd name="connsiteX2" fmla="*/ 3509921 w 4012427"/>
              <a:gd name="connsiteY2" fmla="*/ 3306749 h 4600575"/>
              <a:gd name="connsiteX3" fmla="*/ 3555226 w 4012427"/>
              <a:gd name="connsiteY3" fmla="*/ 2851950 h 4600575"/>
              <a:gd name="connsiteX4" fmla="*/ 3696446 w 4012427"/>
              <a:gd name="connsiteY4" fmla="*/ 2701124 h 4600575"/>
              <a:gd name="connsiteX5" fmla="*/ 3664806 w 4012427"/>
              <a:gd name="connsiteY5" fmla="*/ 2620203 h 4600575"/>
              <a:gd name="connsiteX6" fmla="*/ 3752850 w 4012427"/>
              <a:gd name="connsiteY6" fmla="*/ 2524125 h 4600575"/>
              <a:gd name="connsiteX7" fmla="*/ 3666297 w 4012427"/>
              <a:gd name="connsiteY7" fmla="*/ 2291549 h 4600575"/>
              <a:gd name="connsiteX8" fmla="*/ 4012427 w 4012427"/>
              <a:gd name="connsiteY8" fmla="*/ 2157537 h 4600575"/>
              <a:gd name="connsiteX9" fmla="*/ 3552825 w 4012427"/>
              <a:gd name="connsiteY9" fmla="*/ 1457325 h 4600575"/>
              <a:gd name="connsiteX10" fmla="*/ 2028825 w 4012427"/>
              <a:gd name="connsiteY10" fmla="*/ 0 h 4600575"/>
              <a:gd name="connsiteX11" fmla="*/ 533400 w 4012427"/>
              <a:gd name="connsiteY11" fmla="*/ 933450 h 4600575"/>
              <a:gd name="connsiteX12" fmla="*/ 1028700 w 4012427"/>
              <a:gd name="connsiteY12" fmla="*/ 2838450 h 4600575"/>
              <a:gd name="connsiteX13" fmla="*/ 0 w 4012427"/>
              <a:gd name="connsiteY13" fmla="*/ 4600575 h 4600575"/>
              <a:gd name="connsiteX14" fmla="*/ 0 w 4012427"/>
              <a:gd name="connsiteY14" fmla="*/ 4600575 h 4600575"/>
              <a:gd name="connsiteX0" fmla="*/ 2428875 w 4012427"/>
              <a:gd name="connsiteY0" fmla="*/ 3952875 h 4600575"/>
              <a:gd name="connsiteX1" fmla="*/ 2632875 w 4012427"/>
              <a:gd name="connsiteY1" fmla="*/ 3281404 h 4600575"/>
              <a:gd name="connsiteX2" fmla="*/ 3509921 w 4012427"/>
              <a:gd name="connsiteY2" fmla="*/ 3306749 h 4600575"/>
              <a:gd name="connsiteX3" fmla="*/ 3555226 w 4012427"/>
              <a:gd name="connsiteY3" fmla="*/ 2851950 h 4600575"/>
              <a:gd name="connsiteX4" fmla="*/ 3696446 w 4012427"/>
              <a:gd name="connsiteY4" fmla="*/ 2701124 h 4600575"/>
              <a:gd name="connsiteX5" fmla="*/ 3664806 w 4012427"/>
              <a:gd name="connsiteY5" fmla="*/ 2620203 h 4600575"/>
              <a:gd name="connsiteX6" fmla="*/ 3752850 w 4012427"/>
              <a:gd name="connsiteY6" fmla="*/ 2524125 h 4600575"/>
              <a:gd name="connsiteX7" fmla="*/ 3666297 w 4012427"/>
              <a:gd name="connsiteY7" fmla="*/ 2291549 h 4600575"/>
              <a:gd name="connsiteX8" fmla="*/ 4012427 w 4012427"/>
              <a:gd name="connsiteY8" fmla="*/ 2157537 h 4600575"/>
              <a:gd name="connsiteX9" fmla="*/ 3552825 w 4012427"/>
              <a:gd name="connsiteY9" fmla="*/ 1457325 h 4600575"/>
              <a:gd name="connsiteX10" fmla="*/ 2028825 w 4012427"/>
              <a:gd name="connsiteY10" fmla="*/ 0 h 4600575"/>
              <a:gd name="connsiteX11" fmla="*/ 533400 w 4012427"/>
              <a:gd name="connsiteY11" fmla="*/ 933450 h 4600575"/>
              <a:gd name="connsiteX12" fmla="*/ 1028700 w 4012427"/>
              <a:gd name="connsiteY12" fmla="*/ 2838450 h 4600575"/>
              <a:gd name="connsiteX13" fmla="*/ 0 w 4012427"/>
              <a:gd name="connsiteY13" fmla="*/ 4600575 h 4600575"/>
              <a:gd name="connsiteX14" fmla="*/ 0 w 4012427"/>
              <a:gd name="connsiteY14" fmla="*/ 4600575 h 4600575"/>
              <a:gd name="connsiteX0" fmla="*/ 2428875 w 4024354"/>
              <a:gd name="connsiteY0" fmla="*/ 3952875 h 4600575"/>
              <a:gd name="connsiteX1" fmla="*/ 2632875 w 4024354"/>
              <a:gd name="connsiteY1" fmla="*/ 3281404 h 4600575"/>
              <a:gd name="connsiteX2" fmla="*/ 3509921 w 4024354"/>
              <a:gd name="connsiteY2" fmla="*/ 3306749 h 4600575"/>
              <a:gd name="connsiteX3" fmla="*/ 3555226 w 4024354"/>
              <a:gd name="connsiteY3" fmla="*/ 2851950 h 4600575"/>
              <a:gd name="connsiteX4" fmla="*/ 3696446 w 4024354"/>
              <a:gd name="connsiteY4" fmla="*/ 2701124 h 4600575"/>
              <a:gd name="connsiteX5" fmla="*/ 3664806 w 4024354"/>
              <a:gd name="connsiteY5" fmla="*/ 2620203 h 4600575"/>
              <a:gd name="connsiteX6" fmla="*/ 3752850 w 4024354"/>
              <a:gd name="connsiteY6" fmla="*/ 2524125 h 4600575"/>
              <a:gd name="connsiteX7" fmla="*/ 3666297 w 4024354"/>
              <a:gd name="connsiteY7" fmla="*/ 2291549 h 4600575"/>
              <a:gd name="connsiteX8" fmla="*/ 4024354 w 4024354"/>
              <a:gd name="connsiteY8" fmla="*/ 2097902 h 4600575"/>
              <a:gd name="connsiteX9" fmla="*/ 3552825 w 4024354"/>
              <a:gd name="connsiteY9" fmla="*/ 1457325 h 4600575"/>
              <a:gd name="connsiteX10" fmla="*/ 2028825 w 4024354"/>
              <a:gd name="connsiteY10" fmla="*/ 0 h 4600575"/>
              <a:gd name="connsiteX11" fmla="*/ 533400 w 4024354"/>
              <a:gd name="connsiteY11" fmla="*/ 933450 h 4600575"/>
              <a:gd name="connsiteX12" fmla="*/ 1028700 w 4024354"/>
              <a:gd name="connsiteY12" fmla="*/ 2838450 h 4600575"/>
              <a:gd name="connsiteX13" fmla="*/ 0 w 4024354"/>
              <a:gd name="connsiteY13" fmla="*/ 4600575 h 4600575"/>
              <a:gd name="connsiteX14" fmla="*/ 0 w 4024354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66297 w 4008452"/>
              <a:gd name="connsiteY7" fmla="*/ 2291549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66297 w 4008452"/>
              <a:gd name="connsiteY7" fmla="*/ 2291549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52825 w 4008452"/>
              <a:gd name="connsiteY9" fmla="*/ 1457325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92581 w 4008452"/>
              <a:gd name="connsiteY9" fmla="*/ 1489130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52"/>
              <a:gd name="connsiteY0" fmla="*/ 3952875 h 4600575"/>
              <a:gd name="connsiteX1" fmla="*/ 2632875 w 4008452"/>
              <a:gd name="connsiteY1" fmla="*/ 3281404 h 4600575"/>
              <a:gd name="connsiteX2" fmla="*/ 3509921 w 4008452"/>
              <a:gd name="connsiteY2" fmla="*/ 3306749 h 4600575"/>
              <a:gd name="connsiteX3" fmla="*/ 3555226 w 4008452"/>
              <a:gd name="connsiteY3" fmla="*/ 2851950 h 4600575"/>
              <a:gd name="connsiteX4" fmla="*/ 3696446 w 4008452"/>
              <a:gd name="connsiteY4" fmla="*/ 2701124 h 4600575"/>
              <a:gd name="connsiteX5" fmla="*/ 3664806 w 4008452"/>
              <a:gd name="connsiteY5" fmla="*/ 2620203 h 4600575"/>
              <a:gd name="connsiteX6" fmla="*/ 3752850 w 4008452"/>
              <a:gd name="connsiteY6" fmla="*/ 2524125 h 4600575"/>
              <a:gd name="connsiteX7" fmla="*/ 3686175 w 4008452"/>
              <a:gd name="connsiteY7" fmla="*/ 2315403 h 4600575"/>
              <a:gd name="connsiteX8" fmla="*/ 4008452 w 4008452"/>
              <a:gd name="connsiteY8" fmla="*/ 2105854 h 4600575"/>
              <a:gd name="connsiteX9" fmla="*/ 3592581 w 4008452"/>
              <a:gd name="connsiteY9" fmla="*/ 1489130 h 4600575"/>
              <a:gd name="connsiteX10" fmla="*/ 2028825 w 4008452"/>
              <a:gd name="connsiteY10" fmla="*/ 0 h 4600575"/>
              <a:gd name="connsiteX11" fmla="*/ 533400 w 4008452"/>
              <a:gd name="connsiteY11" fmla="*/ 933450 h 4600575"/>
              <a:gd name="connsiteX12" fmla="*/ 1028700 w 4008452"/>
              <a:gd name="connsiteY12" fmla="*/ 2838450 h 4600575"/>
              <a:gd name="connsiteX13" fmla="*/ 0 w 4008452"/>
              <a:gd name="connsiteY13" fmla="*/ 4600575 h 4600575"/>
              <a:gd name="connsiteX14" fmla="*/ 0 w 4008452"/>
              <a:gd name="connsiteY14" fmla="*/ 4600575 h 4600575"/>
              <a:gd name="connsiteX0" fmla="*/ 2428875 w 4008470"/>
              <a:gd name="connsiteY0" fmla="*/ 3952875 h 4600575"/>
              <a:gd name="connsiteX1" fmla="*/ 2632875 w 4008470"/>
              <a:gd name="connsiteY1" fmla="*/ 3281404 h 4600575"/>
              <a:gd name="connsiteX2" fmla="*/ 3509921 w 4008470"/>
              <a:gd name="connsiteY2" fmla="*/ 3306749 h 4600575"/>
              <a:gd name="connsiteX3" fmla="*/ 3555226 w 4008470"/>
              <a:gd name="connsiteY3" fmla="*/ 2851950 h 4600575"/>
              <a:gd name="connsiteX4" fmla="*/ 3696446 w 4008470"/>
              <a:gd name="connsiteY4" fmla="*/ 2701124 h 4600575"/>
              <a:gd name="connsiteX5" fmla="*/ 3664806 w 4008470"/>
              <a:gd name="connsiteY5" fmla="*/ 2620203 h 4600575"/>
              <a:gd name="connsiteX6" fmla="*/ 3752850 w 4008470"/>
              <a:gd name="connsiteY6" fmla="*/ 2524125 h 4600575"/>
              <a:gd name="connsiteX7" fmla="*/ 3686175 w 4008470"/>
              <a:gd name="connsiteY7" fmla="*/ 2315403 h 4600575"/>
              <a:gd name="connsiteX8" fmla="*/ 4008452 w 4008470"/>
              <a:gd name="connsiteY8" fmla="*/ 2105854 h 4600575"/>
              <a:gd name="connsiteX9" fmla="*/ 3592581 w 4008470"/>
              <a:gd name="connsiteY9" fmla="*/ 1489130 h 4600575"/>
              <a:gd name="connsiteX10" fmla="*/ 2028825 w 4008470"/>
              <a:gd name="connsiteY10" fmla="*/ 0 h 4600575"/>
              <a:gd name="connsiteX11" fmla="*/ 533400 w 4008470"/>
              <a:gd name="connsiteY11" fmla="*/ 933450 h 4600575"/>
              <a:gd name="connsiteX12" fmla="*/ 1028700 w 4008470"/>
              <a:gd name="connsiteY12" fmla="*/ 2838450 h 4600575"/>
              <a:gd name="connsiteX13" fmla="*/ 0 w 4008470"/>
              <a:gd name="connsiteY13" fmla="*/ 4600575 h 4600575"/>
              <a:gd name="connsiteX14" fmla="*/ 0 w 4008470"/>
              <a:gd name="connsiteY14" fmla="*/ 4600575 h 4600575"/>
              <a:gd name="connsiteX0" fmla="*/ 2428875 w 4008470"/>
              <a:gd name="connsiteY0" fmla="*/ 3952875 h 4600575"/>
              <a:gd name="connsiteX1" fmla="*/ 2632875 w 4008470"/>
              <a:gd name="connsiteY1" fmla="*/ 3281404 h 4600575"/>
              <a:gd name="connsiteX2" fmla="*/ 3509921 w 4008470"/>
              <a:gd name="connsiteY2" fmla="*/ 3306749 h 4600575"/>
              <a:gd name="connsiteX3" fmla="*/ 3555226 w 4008470"/>
              <a:gd name="connsiteY3" fmla="*/ 2851950 h 4600575"/>
              <a:gd name="connsiteX4" fmla="*/ 3696446 w 4008470"/>
              <a:gd name="connsiteY4" fmla="*/ 2701124 h 4600575"/>
              <a:gd name="connsiteX5" fmla="*/ 3664806 w 4008470"/>
              <a:gd name="connsiteY5" fmla="*/ 2620203 h 4600575"/>
              <a:gd name="connsiteX6" fmla="*/ 3752850 w 4008470"/>
              <a:gd name="connsiteY6" fmla="*/ 2524125 h 4600575"/>
              <a:gd name="connsiteX7" fmla="*/ 3686175 w 4008470"/>
              <a:gd name="connsiteY7" fmla="*/ 2315403 h 4600575"/>
              <a:gd name="connsiteX8" fmla="*/ 4008452 w 4008470"/>
              <a:gd name="connsiteY8" fmla="*/ 2105854 h 4600575"/>
              <a:gd name="connsiteX9" fmla="*/ 3592581 w 4008470"/>
              <a:gd name="connsiteY9" fmla="*/ 1489130 h 4600575"/>
              <a:gd name="connsiteX10" fmla="*/ 2028825 w 4008470"/>
              <a:gd name="connsiteY10" fmla="*/ 0 h 4600575"/>
              <a:gd name="connsiteX11" fmla="*/ 533400 w 4008470"/>
              <a:gd name="connsiteY11" fmla="*/ 933450 h 4600575"/>
              <a:gd name="connsiteX12" fmla="*/ 1028700 w 4008470"/>
              <a:gd name="connsiteY12" fmla="*/ 2838450 h 4600575"/>
              <a:gd name="connsiteX13" fmla="*/ 0 w 4008470"/>
              <a:gd name="connsiteY13" fmla="*/ 4600575 h 4600575"/>
              <a:gd name="connsiteX14" fmla="*/ 0 w 4008470"/>
              <a:gd name="connsiteY14" fmla="*/ 4600575 h 4600575"/>
              <a:gd name="connsiteX0" fmla="*/ 2428875 w 4008470"/>
              <a:gd name="connsiteY0" fmla="*/ 3952875 h 4600575"/>
              <a:gd name="connsiteX1" fmla="*/ 2632875 w 4008470"/>
              <a:gd name="connsiteY1" fmla="*/ 3281404 h 4600575"/>
              <a:gd name="connsiteX2" fmla="*/ 3509921 w 4008470"/>
              <a:gd name="connsiteY2" fmla="*/ 3306749 h 4600575"/>
              <a:gd name="connsiteX3" fmla="*/ 3555226 w 4008470"/>
              <a:gd name="connsiteY3" fmla="*/ 2851950 h 4600575"/>
              <a:gd name="connsiteX4" fmla="*/ 3696446 w 4008470"/>
              <a:gd name="connsiteY4" fmla="*/ 2701124 h 4600575"/>
              <a:gd name="connsiteX5" fmla="*/ 3664806 w 4008470"/>
              <a:gd name="connsiteY5" fmla="*/ 2620203 h 4600575"/>
              <a:gd name="connsiteX6" fmla="*/ 3752850 w 4008470"/>
              <a:gd name="connsiteY6" fmla="*/ 2524125 h 4600575"/>
              <a:gd name="connsiteX7" fmla="*/ 3686175 w 4008470"/>
              <a:gd name="connsiteY7" fmla="*/ 2315403 h 4600575"/>
              <a:gd name="connsiteX8" fmla="*/ 4008452 w 4008470"/>
              <a:gd name="connsiteY8" fmla="*/ 2105854 h 4600575"/>
              <a:gd name="connsiteX9" fmla="*/ 3592581 w 4008470"/>
              <a:gd name="connsiteY9" fmla="*/ 1489130 h 4600575"/>
              <a:gd name="connsiteX10" fmla="*/ 2028825 w 4008470"/>
              <a:gd name="connsiteY10" fmla="*/ 0 h 4600575"/>
              <a:gd name="connsiteX11" fmla="*/ 533400 w 4008470"/>
              <a:gd name="connsiteY11" fmla="*/ 933450 h 4600575"/>
              <a:gd name="connsiteX12" fmla="*/ 1028700 w 4008470"/>
              <a:gd name="connsiteY12" fmla="*/ 2838450 h 4600575"/>
              <a:gd name="connsiteX13" fmla="*/ 0 w 4008470"/>
              <a:gd name="connsiteY13" fmla="*/ 4600575 h 4600575"/>
              <a:gd name="connsiteX14" fmla="*/ 0 w 4008470"/>
              <a:gd name="connsiteY14" fmla="*/ 4600575 h 4600575"/>
              <a:gd name="connsiteX0" fmla="*/ 2428875 w 4008470"/>
              <a:gd name="connsiteY0" fmla="*/ 3980705 h 4628405"/>
              <a:gd name="connsiteX1" fmla="*/ 2632875 w 4008470"/>
              <a:gd name="connsiteY1" fmla="*/ 3309234 h 4628405"/>
              <a:gd name="connsiteX2" fmla="*/ 3509921 w 4008470"/>
              <a:gd name="connsiteY2" fmla="*/ 3334579 h 4628405"/>
              <a:gd name="connsiteX3" fmla="*/ 3555226 w 4008470"/>
              <a:gd name="connsiteY3" fmla="*/ 2879780 h 4628405"/>
              <a:gd name="connsiteX4" fmla="*/ 3696446 w 4008470"/>
              <a:gd name="connsiteY4" fmla="*/ 2728954 h 4628405"/>
              <a:gd name="connsiteX5" fmla="*/ 3664806 w 4008470"/>
              <a:gd name="connsiteY5" fmla="*/ 2648033 h 4628405"/>
              <a:gd name="connsiteX6" fmla="*/ 3752850 w 4008470"/>
              <a:gd name="connsiteY6" fmla="*/ 2551955 h 4628405"/>
              <a:gd name="connsiteX7" fmla="*/ 3686175 w 4008470"/>
              <a:gd name="connsiteY7" fmla="*/ 2343233 h 4628405"/>
              <a:gd name="connsiteX8" fmla="*/ 4008452 w 4008470"/>
              <a:gd name="connsiteY8" fmla="*/ 2133684 h 4628405"/>
              <a:gd name="connsiteX9" fmla="*/ 3592581 w 4008470"/>
              <a:gd name="connsiteY9" fmla="*/ 1516960 h 4628405"/>
              <a:gd name="connsiteX10" fmla="*/ 2000996 w 4008470"/>
              <a:gd name="connsiteY10" fmla="*/ 0 h 4628405"/>
              <a:gd name="connsiteX11" fmla="*/ 533400 w 4008470"/>
              <a:gd name="connsiteY11" fmla="*/ 961280 h 4628405"/>
              <a:gd name="connsiteX12" fmla="*/ 1028700 w 4008470"/>
              <a:gd name="connsiteY12" fmla="*/ 2866280 h 4628405"/>
              <a:gd name="connsiteX13" fmla="*/ 0 w 4008470"/>
              <a:gd name="connsiteY13" fmla="*/ 4628405 h 4628405"/>
              <a:gd name="connsiteX14" fmla="*/ 0 w 4008470"/>
              <a:gd name="connsiteY14" fmla="*/ 4628405 h 4628405"/>
              <a:gd name="connsiteX0" fmla="*/ 2428875 w 4008470"/>
              <a:gd name="connsiteY0" fmla="*/ 3980705 h 4628405"/>
              <a:gd name="connsiteX1" fmla="*/ 2632875 w 4008470"/>
              <a:gd name="connsiteY1" fmla="*/ 3309234 h 4628405"/>
              <a:gd name="connsiteX2" fmla="*/ 3509921 w 4008470"/>
              <a:gd name="connsiteY2" fmla="*/ 3334579 h 4628405"/>
              <a:gd name="connsiteX3" fmla="*/ 3555226 w 4008470"/>
              <a:gd name="connsiteY3" fmla="*/ 2879780 h 4628405"/>
              <a:gd name="connsiteX4" fmla="*/ 3696446 w 4008470"/>
              <a:gd name="connsiteY4" fmla="*/ 2728954 h 4628405"/>
              <a:gd name="connsiteX5" fmla="*/ 3664806 w 4008470"/>
              <a:gd name="connsiteY5" fmla="*/ 2648033 h 4628405"/>
              <a:gd name="connsiteX6" fmla="*/ 3752850 w 4008470"/>
              <a:gd name="connsiteY6" fmla="*/ 2551955 h 4628405"/>
              <a:gd name="connsiteX7" fmla="*/ 3686175 w 4008470"/>
              <a:gd name="connsiteY7" fmla="*/ 2343233 h 4628405"/>
              <a:gd name="connsiteX8" fmla="*/ 4008452 w 4008470"/>
              <a:gd name="connsiteY8" fmla="*/ 2133684 h 4628405"/>
              <a:gd name="connsiteX9" fmla="*/ 3592581 w 4008470"/>
              <a:gd name="connsiteY9" fmla="*/ 1516960 h 4628405"/>
              <a:gd name="connsiteX10" fmla="*/ 2000996 w 4008470"/>
              <a:gd name="connsiteY10" fmla="*/ 0 h 4628405"/>
              <a:gd name="connsiteX11" fmla="*/ 533400 w 4008470"/>
              <a:gd name="connsiteY11" fmla="*/ 961280 h 4628405"/>
              <a:gd name="connsiteX12" fmla="*/ 1028700 w 4008470"/>
              <a:gd name="connsiteY12" fmla="*/ 2866280 h 4628405"/>
              <a:gd name="connsiteX13" fmla="*/ 0 w 4008470"/>
              <a:gd name="connsiteY13" fmla="*/ 4628405 h 4628405"/>
              <a:gd name="connsiteX14" fmla="*/ 0 w 4008470"/>
              <a:gd name="connsiteY14" fmla="*/ 4628405 h 4628405"/>
              <a:gd name="connsiteX0" fmla="*/ 2428875 w 4008470"/>
              <a:gd name="connsiteY0" fmla="*/ 3980705 h 4628405"/>
              <a:gd name="connsiteX1" fmla="*/ 2632875 w 4008470"/>
              <a:gd name="connsiteY1" fmla="*/ 3309234 h 4628405"/>
              <a:gd name="connsiteX2" fmla="*/ 3509921 w 4008470"/>
              <a:gd name="connsiteY2" fmla="*/ 3334579 h 4628405"/>
              <a:gd name="connsiteX3" fmla="*/ 3555226 w 4008470"/>
              <a:gd name="connsiteY3" fmla="*/ 2879780 h 4628405"/>
              <a:gd name="connsiteX4" fmla="*/ 3696446 w 4008470"/>
              <a:gd name="connsiteY4" fmla="*/ 2728954 h 4628405"/>
              <a:gd name="connsiteX5" fmla="*/ 3664806 w 4008470"/>
              <a:gd name="connsiteY5" fmla="*/ 2648033 h 4628405"/>
              <a:gd name="connsiteX6" fmla="*/ 3752850 w 4008470"/>
              <a:gd name="connsiteY6" fmla="*/ 2551955 h 4628405"/>
              <a:gd name="connsiteX7" fmla="*/ 3686175 w 4008470"/>
              <a:gd name="connsiteY7" fmla="*/ 2343233 h 4628405"/>
              <a:gd name="connsiteX8" fmla="*/ 4008452 w 4008470"/>
              <a:gd name="connsiteY8" fmla="*/ 2133684 h 4628405"/>
              <a:gd name="connsiteX9" fmla="*/ 3592581 w 4008470"/>
              <a:gd name="connsiteY9" fmla="*/ 1516960 h 4628405"/>
              <a:gd name="connsiteX10" fmla="*/ 2000996 w 4008470"/>
              <a:gd name="connsiteY10" fmla="*/ 0 h 4628405"/>
              <a:gd name="connsiteX11" fmla="*/ 533400 w 4008470"/>
              <a:gd name="connsiteY11" fmla="*/ 961280 h 4628405"/>
              <a:gd name="connsiteX12" fmla="*/ 1028700 w 4008470"/>
              <a:gd name="connsiteY12" fmla="*/ 2866280 h 4628405"/>
              <a:gd name="connsiteX13" fmla="*/ 0 w 4008470"/>
              <a:gd name="connsiteY13" fmla="*/ 4628405 h 4628405"/>
              <a:gd name="connsiteX14" fmla="*/ 0 w 4008470"/>
              <a:gd name="connsiteY14" fmla="*/ 4628405 h 4628405"/>
              <a:gd name="connsiteX0" fmla="*/ 2428875 w 4008470"/>
              <a:gd name="connsiteY0" fmla="*/ 3980809 h 4628509"/>
              <a:gd name="connsiteX1" fmla="*/ 2632875 w 4008470"/>
              <a:gd name="connsiteY1" fmla="*/ 3309338 h 4628509"/>
              <a:gd name="connsiteX2" fmla="*/ 3509921 w 4008470"/>
              <a:gd name="connsiteY2" fmla="*/ 3334683 h 4628509"/>
              <a:gd name="connsiteX3" fmla="*/ 3555226 w 4008470"/>
              <a:gd name="connsiteY3" fmla="*/ 2879884 h 4628509"/>
              <a:gd name="connsiteX4" fmla="*/ 3696446 w 4008470"/>
              <a:gd name="connsiteY4" fmla="*/ 2729058 h 4628509"/>
              <a:gd name="connsiteX5" fmla="*/ 3664806 w 4008470"/>
              <a:gd name="connsiteY5" fmla="*/ 2648137 h 4628509"/>
              <a:gd name="connsiteX6" fmla="*/ 3752850 w 4008470"/>
              <a:gd name="connsiteY6" fmla="*/ 2552059 h 4628509"/>
              <a:gd name="connsiteX7" fmla="*/ 3686175 w 4008470"/>
              <a:gd name="connsiteY7" fmla="*/ 2343337 h 4628509"/>
              <a:gd name="connsiteX8" fmla="*/ 4008452 w 4008470"/>
              <a:gd name="connsiteY8" fmla="*/ 2133788 h 4628509"/>
              <a:gd name="connsiteX9" fmla="*/ 3592581 w 4008470"/>
              <a:gd name="connsiteY9" fmla="*/ 1517064 h 4628509"/>
              <a:gd name="connsiteX10" fmla="*/ 2000996 w 4008470"/>
              <a:gd name="connsiteY10" fmla="*/ 104 h 4628509"/>
              <a:gd name="connsiteX11" fmla="*/ 533400 w 4008470"/>
              <a:gd name="connsiteY11" fmla="*/ 961384 h 4628509"/>
              <a:gd name="connsiteX12" fmla="*/ 1028700 w 4008470"/>
              <a:gd name="connsiteY12" fmla="*/ 2866384 h 4628509"/>
              <a:gd name="connsiteX13" fmla="*/ 0 w 4008470"/>
              <a:gd name="connsiteY13" fmla="*/ 4628509 h 4628509"/>
              <a:gd name="connsiteX14" fmla="*/ 0 w 4008470"/>
              <a:gd name="connsiteY14" fmla="*/ 4628509 h 4628509"/>
              <a:gd name="connsiteX0" fmla="*/ 2428875 w 4008470"/>
              <a:gd name="connsiteY0" fmla="*/ 3980809 h 4628509"/>
              <a:gd name="connsiteX1" fmla="*/ 2632875 w 4008470"/>
              <a:gd name="connsiteY1" fmla="*/ 3309338 h 4628509"/>
              <a:gd name="connsiteX2" fmla="*/ 3509921 w 4008470"/>
              <a:gd name="connsiteY2" fmla="*/ 3334683 h 4628509"/>
              <a:gd name="connsiteX3" fmla="*/ 3555226 w 4008470"/>
              <a:gd name="connsiteY3" fmla="*/ 2879884 h 4628509"/>
              <a:gd name="connsiteX4" fmla="*/ 3696446 w 4008470"/>
              <a:gd name="connsiteY4" fmla="*/ 2729058 h 4628509"/>
              <a:gd name="connsiteX5" fmla="*/ 3664806 w 4008470"/>
              <a:gd name="connsiteY5" fmla="*/ 2648137 h 4628509"/>
              <a:gd name="connsiteX6" fmla="*/ 3752850 w 4008470"/>
              <a:gd name="connsiteY6" fmla="*/ 2552059 h 4628509"/>
              <a:gd name="connsiteX7" fmla="*/ 3686175 w 4008470"/>
              <a:gd name="connsiteY7" fmla="*/ 2343337 h 4628509"/>
              <a:gd name="connsiteX8" fmla="*/ 4008452 w 4008470"/>
              <a:gd name="connsiteY8" fmla="*/ 2133788 h 4628509"/>
              <a:gd name="connsiteX9" fmla="*/ 3592581 w 4008470"/>
              <a:gd name="connsiteY9" fmla="*/ 1517064 h 4628509"/>
              <a:gd name="connsiteX10" fmla="*/ 2000996 w 4008470"/>
              <a:gd name="connsiteY10" fmla="*/ 104 h 4628509"/>
              <a:gd name="connsiteX11" fmla="*/ 549303 w 4008470"/>
              <a:gd name="connsiteY11" fmla="*/ 965360 h 4628509"/>
              <a:gd name="connsiteX12" fmla="*/ 1028700 w 4008470"/>
              <a:gd name="connsiteY12" fmla="*/ 2866384 h 4628509"/>
              <a:gd name="connsiteX13" fmla="*/ 0 w 4008470"/>
              <a:gd name="connsiteY13" fmla="*/ 4628509 h 4628509"/>
              <a:gd name="connsiteX14" fmla="*/ 0 w 4008470"/>
              <a:gd name="connsiteY14" fmla="*/ 4628509 h 4628509"/>
              <a:gd name="connsiteX0" fmla="*/ 2428875 w 4008470"/>
              <a:gd name="connsiteY0" fmla="*/ 3980953 h 4628653"/>
              <a:gd name="connsiteX1" fmla="*/ 2632875 w 4008470"/>
              <a:gd name="connsiteY1" fmla="*/ 3309482 h 4628653"/>
              <a:gd name="connsiteX2" fmla="*/ 3509921 w 4008470"/>
              <a:gd name="connsiteY2" fmla="*/ 3334827 h 4628653"/>
              <a:gd name="connsiteX3" fmla="*/ 3555226 w 4008470"/>
              <a:gd name="connsiteY3" fmla="*/ 2880028 h 4628653"/>
              <a:gd name="connsiteX4" fmla="*/ 3696446 w 4008470"/>
              <a:gd name="connsiteY4" fmla="*/ 2729202 h 4628653"/>
              <a:gd name="connsiteX5" fmla="*/ 3664806 w 4008470"/>
              <a:gd name="connsiteY5" fmla="*/ 2648281 h 4628653"/>
              <a:gd name="connsiteX6" fmla="*/ 3752850 w 4008470"/>
              <a:gd name="connsiteY6" fmla="*/ 2552203 h 4628653"/>
              <a:gd name="connsiteX7" fmla="*/ 3686175 w 4008470"/>
              <a:gd name="connsiteY7" fmla="*/ 2343481 h 4628653"/>
              <a:gd name="connsiteX8" fmla="*/ 4008452 w 4008470"/>
              <a:gd name="connsiteY8" fmla="*/ 2133932 h 4628653"/>
              <a:gd name="connsiteX9" fmla="*/ 3592581 w 4008470"/>
              <a:gd name="connsiteY9" fmla="*/ 1517208 h 4628653"/>
              <a:gd name="connsiteX10" fmla="*/ 2000996 w 4008470"/>
              <a:gd name="connsiteY10" fmla="*/ 248 h 4628653"/>
              <a:gd name="connsiteX11" fmla="*/ 549303 w 4008470"/>
              <a:gd name="connsiteY11" fmla="*/ 965504 h 4628653"/>
              <a:gd name="connsiteX12" fmla="*/ 1028700 w 4008470"/>
              <a:gd name="connsiteY12" fmla="*/ 2866528 h 4628653"/>
              <a:gd name="connsiteX13" fmla="*/ 0 w 4008470"/>
              <a:gd name="connsiteY13" fmla="*/ 4628653 h 4628653"/>
              <a:gd name="connsiteX14" fmla="*/ 0 w 4008470"/>
              <a:gd name="connsiteY14" fmla="*/ 4628653 h 4628653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28700 w 4008470"/>
              <a:gd name="connsiteY12" fmla="*/ 2850641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28700 w 4008470"/>
              <a:gd name="connsiteY12" fmla="*/ 2850641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696446 w 4008470"/>
              <a:gd name="connsiteY4" fmla="*/ 2713315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428875 w 4008470"/>
              <a:gd name="connsiteY0" fmla="*/ 3965066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17859 w 4008470"/>
              <a:gd name="connsiteY0" fmla="*/ 3005448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17859 w 4008470"/>
              <a:gd name="connsiteY0" fmla="*/ 3005448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48004 w 4008470"/>
              <a:gd name="connsiteY0" fmla="*/ 2909989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48004 w 4008470"/>
              <a:gd name="connsiteY0" fmla="*/ 2909989 h 4612766"/>
              <a:gd name="connsiteX1" fmla="*/ 2632875 w 4008470"/>
              <a:gd name="connsiteY1" fmla="*/ 3293595 h 4612766"/>
              <a:gd name="connsiteX2" fmla="*/ 3509921 w 4008470"/>
              <a:gd name="connsiteY2" fmla="*/ 3318940 h 4612766"/>
              <a:gd name="connsiteX3" fmla="*/ 3555226 w 4008470"/>
              <a:gd name="connsiteY3" fmla="*/ 2864141 h 4612766"/>
              <a:gd name="connsiteX4" fmla="*/ 3710053 w 4008470"/>
              <a:gd name="connsiteY4" fmla="*/ 2718758 h 4612766"/>
              <a:gd name="connsiteX5" fmla="*/ 3664806 w 4008470"/>
              <a:gd name="connsiteY5" fmla="*/ 2632394 h 4612766"/>
              <a:gd name="connsiteX6" fmla="*/ 3752850 w 4008470"/>
              <a:gd name="connsiteY6" fmla="*/ 2536316 h 4612766"/>
              <a:gd name="connsiteX7" fmla="*/ 3686175 w 4008470"/>
              <a:gd name="connsiteY7" fmla="*/ 2327594 h 4612766"/>
              <a:gd name="connsiteX8" fmla="*/ 4008452 w 4008470"/>
              <a:gd name="connsiteY8" fmla="*/ 2118045 h 4612766"/>
              <a:gd name="connsiteX9" fmla="*/ 3592581 w 4008470"/>
              <a:gd name="connsiteY9" fmla="*/ 1501321 h 4612766"/>
              <a:gd name="connsiteX10" fmla="*/ 2000996 w 4008470"/>
              <a:gd name="connsiteY10" fmla="*/ 264 h 4612766"/>
              <a:gd name="connsiteX11" fmla="*/ 549303 w 4008470"/>
              <a:gd name="connsiteY11" fmla="*/ 949617 h 4612766"/>
              <a:gd name="connsiteX12" fmla="*/ 1016773 w 4008470"/>
              <a:gd name="connsiteY12" fmla="*/ 2874495 h 4612766"/>
              <a:gd name="connsiteX13" fmla="*/ 0 w 4008470"/>
              <a:gd name="connsiteY13" fmla="*/ 4612766 h 4612766"/>
              <a:gd name="connsiteX14" fmla="*/ 0 w 4008470"/>
              <a:gd name="connsiteY14" fmla="*/ 4612766 h 4612766"/>
              <a:gd name="connsiteX0" fmla="*/ 2248004 w 4008470"/>
              <a:gd name="connsiteY0" fmla="*/ 2909989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248004 w 4008470"/>
              <a:gd name="connsiteY0" fmla="*/ 2909989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248004 w 4008470"/>
              <a:gd name="connsiteY0" fmla="*/ 2909989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127424 w 4008470"/>
              <a:gd name="connsiteY0" fmla="*/ 2809506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127424 w 4008470"/>
              <a:gd name="connsiteY0" fmla="*/ 2769313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102304 w 4008470"/>
              <a:gd name="connsiteY0" fmla="*/ 2759264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094989 w 4008470"/>
              <a:gd name="connsiteY0" fmla="*/ 2810471 h 4612766"/>
              <a:gd name="connsiteX1" fmla="*/ 2172536 w 4008470"/>
              <a:gd name="connsiteY1" fmla="*/ 3138693 h 4612766"/>
              <a:gd name="connsiteX2" fmla="*/ 2632875 w 4008470"/>
              <a:gd name="connsiteY2" fmla="*/ 3293595 h 4612766"/>
              <a:gd name="connsiteX3" fmla="*/ 3509921 w 4008470"/>
              <a:gd name="connsiteY3" fmla="*/ 3318940 h 4612766"/>
              <a:gd name="connsiteX4" fmla="*/ 3555226 w 4008470"/>
              <a:gd name="connsiteY4" fmla="*/ 2864141 h 4612766"/>
              <a:gd name="connsiteX5" fmla="*/ 3710053 w 4008470"/>
              <a:gd name="connsiteY5" fmla="*/ 2718758 h 4612766"/>
              <a:gd name="connsiteX6" fmla="*/ 3664806 w 4008470"/>
              <a:gd name="connsiteY6" fmla="*/ 2632394 h 4612766"/>
              <a:gd name="connsiteX7" fmla="*/ 3752850 w 4008470"/>
              <a:gd name="connsiteY7" fmla="*/ 2536316 h 4612766"/>
              <a:gd name="connsiteX8" fmla="*/ 3686175 w 4008470"/>
              <a:gd name="connsiteY8" fmla="*/ 2327594 h 4612766"/>
              <a:gd name="connsiteX9" fmla="*/ 4008452 w 4008470"/>
              <a:gd name="connsiteY9" fmla="*/ 2118045 h 4612766"/>
              <a:gd name="connsiteX10" fmla="*/ 3592581 w 4008470"/>
              <a:gd name="connsiteY10" fmla="*/ 1501321 h 4612766"/>
              <a:gd name="connsiteX11" fmla="*/ 2000996 w 4008470"/>
              <a:gd name="connsiteY11" fmla="*/ 264 h 4612766"/>
              <a:gd name="connsiteX12" fmla="*/ 549303 w 4008470"/>
              <a:gd name="connsiteY12" fmla="*/ 949617 h 4612766"/>
              <a:gd name="connsiteX13" fmla="*/ 1016773 w 4008470"/>
              <a:gd name="connsiteY13" fmla="*/ 2874495 h 4612766"/>
              <a:gd name="connsiteX14" fmla="*/ 0 w 4008470"/>
              <a:gd name="connsiteY14" fmla="*/ 4612766 h 4612766"/>
              <a:gd name="connsiteX15" fmla="*/ 0 w 4008470"/>
              <a:gd name="connsiteY15" fmla="*/ 4612766 h 4612766"/>
              <a:gd name="connsiteX0" fmla="*/ 2094989 w 4008470"/>
              <a:gd name="connsiteY0" fmla="*/ 2810454 h 4612749"/>
              <a:gd name="connsiteX1" fmla="*/ 2172536 w 4008470"/>
              <a:gd name="connsiteY1" fmla="*/ 3138676 h 4612749"/>
              <a:gd name="connsiteX2" fmla="*/ 2632875 w 4008470"/>
              <a:gd name="connsiteY2" fmla="*/ 3293578 h 4612749"/>
              <a:gd name="connsiteX3" fmla="*/ 3509921 w 4008470"/>
              <a:gd name="connsiteY3" fmla="*/ 3318923 h 4612749"/>
              <a:gd name="connsiteX4" fmla="*/ 3555226 w 4008470"/>
              <a:gd name="connsiteY4" fmla="*/ 2864124 h 4612749"/>
              <a:gd name="connsiteX5" fmla="*/ 3710053 w 4008470"/>
              <a:gd name="connsiteY5" fmla="*/ 2718741 h 4612749"/>
              <a:gd name="connsiteX6" fmla="*/ 3664806 w 4008470"/>
              <a:gd name="connsiteY6" fmla="*/ 2632377 h 4612749"/>
              <a:gd name="connsiteX7" fmla="*/ 3752850 w 4008470"/>
              <a:gd name="connsiteY7" fmla="*/ 2536299 h 4612749"/>
              <a:gd name="connsiteX8" fmla="*/ 3686175 w 4008470"/>
              <a:gd name="connsiteY8" fmla="*/ 2327577 h 4612749"/>
              <a:gd name="connsiteX9" fmla="*/ 4008452 w 4008470"/>
              <a:gd name="connsiteY9" fmla="*/ 2118028 h 4612749"/>
              <a:gd name="connsiteX10" fmla="*/ 3592581 w 4008470"/>
              <a:gd name="connsiteY10" fmla="*/ 1501304 h 4612749"/>
              <a:gd name="connsiteX11" fmla="*/ 2000996 w 4008470"/>
              <a:gd name="connsiteY11" fmla="*/ 247 h 4612749"/>
              <a:gd name="connsiteX12" fmla="*/ 549303 w 4008470"/>
              <a:gd name="connsiteY12" fmla="*/ 949600 h 4612749"/>
              <a:gd name="connsiteX13" fmla="*/ 1016773 w 4008470"/>
              <a:gd name="connsiteY13" fmla="*/ 2874478 h 4612749"/>
              <a:gd name="connsiteX14" fmla="*/ 0 w 4008470"/>
              <a:gd name="connsiteY14" fmla="*/ 4612749 h 4612749"/>
              <a:gd name="connsiteX15" fmla="*/ 0 w 4008470"/>
              <a:gd name="connsiteY15" fmla="*/ 4612749 h 4612749"/>
              <a:gd name="connsiteX0" fmla="*/ 2279716 w 4193197"/>
              <a:gd name="connsiteY0" fmla="*/ 2810454 h 4802265"/>
              <a:gd name="connsiteX1" fmla="*/ 2357263 w 4193197"/>
              <a:gd name="connsiteY1" fmla="*/ 3138676 h 4802265"/>
              <a:gd name="connsiteX2" fmla="*/ 2817602 w 4193197"/>
              <a:gd name="connsiteY2" fmla="*/ 3293578 h 4802265"/>
              <a:gd name="connsiteX3" fmla="*/ 3694648 w 4193197"/>
              <a:gd name="connsiteY3" fmla="*/ 3318923 h 4802265"/>
              <a:gd name="connsiteX4" fmla="*/ 3739953 w 4193197"/>
              <a:gd name="connsiteY4" fmla="*/ 2864124 h 4802265"/>
              <a:gd name="connsiteX5" fmla="*/ 3894780 w 4193197"/>
              <a:gd name="connsiteY5" fmla="*/ 2718741 h 4802265"/>
              <a:gd name="connsiteX6" fmla="*/ 3849533 w 4193197"/>
              <a:gd name="connsiteY6" fmla="*/ 2632377 h 4802265"/>
              <a:gd name="connsiteX7" fmla="*/ 3937577 w 4193197"/>
              <a:gd name="connsiteY7" fmla="*/ 2536299 h 4802265"/>
              <a:gd name="connsiteX8" fmla="*/ 3870902 w 4193197"/>
              <a:gd name="connsiteY8" fmla="*/ 2327577 h 4802265"/>
              <a:gd name="connsiteX9" fmla="*/ 4193179 w 4193197"/>
              <a:gd name="connsiteY9" fmla="*/ 2118028 h 4802265"/>
              <a:gd name="connsiteX10" fmla="*/ 3777308 w 4193197"/>
              <a:gd name="connsiteY10" fmla="*/ 1501304 h 4802265"/>
              <a:gd name="connsiteX11" fmla="*/ 2185723 w 4193197"/>
              <a:gd name="connsiteY11" fmla="*/ 247 h 4802265"/>
              <a:gd name="connsiteX12" fmla="*/ 734030 w 4193197"/>
              <a:gd name="connsiteY12" fmla="*/ 949600 h 4802265"/>
              <a:gd name="connsiteX13" fmla="*/ 1201500 w 4193197"/>
              <a:gd name="connsiteY13" fmla="*/ 2874478 h 4802265"/>
              <a:gd name="connsiteX14" fmla="*/ 184727 w 4193197"/>
              <a:gd name="connsiteY14" fmla="*/ 4612749 h 4802265"/>
              <a:gd name="connsiteX15" fmla="*/ 0 w 4193197"/>
              <a:gd name="connsiteY15" fmla="*/ 4797476 h 4802265"/>
              <a:gd name="connsiteX0" fmla="*/ 2094989 w 4008470"/>
              <a:gd name="connsiteY0" fmla="*/ 2810454 h 4612749"/>
              <a:gd name="connsiteX1" fmla="*/ 2172536 w 4008470"/>
              <a:gd name="connsiteY1" fmla="*/ 3138676 h 4612749"/>
              <a:gd name="connsiteX2" fmla="*/ 2632875 w 4008470"/>
              <a:gd name="connsiteY2" fmla="*/ 3293578 h 4612749"/>
              <a:gd name="connsiteX3" fmla="*/ 3509921 w 4008470"/>
              <a:gd name="connsiteY3" fmla="*/ 3318923 h 4612749"/>
              <a:gd name="connsiteX4" fmla="*/ 3555226 w 4008470"/>
              <a:gd name="connsiteY4" fmla="*/ 2864124 h 4612749"/>
              <a:gd name="connsiteX5" fmla="*/ 3710053 w 4008470"/>
              <a:gd name="connsiteY5" fmla="*/ 2718741 h 4612749"/>
              <a:gd name="connsiteX6" fmla="*/ 3664806 w 4008470"/>
              <a:gd name="connsiteY6" fmla="*/ 2632377 h 4612749"/>
              <a:gd name="connsiteX7" fmla="*/ 3752850 w 4008470"/>
              <a:gd name="connsiteY7" fmla="*/ 2536299 h 4612749"/>
              <a:gd name="connsiteX8" fmla="*/ 3686175 w 4008470"/>
              <a:gd name="connsiteY8" fmla="*/ 2327577 h 4612749"/>
              <a:gd name="connsiteX9" fmla="*/ 4008452 w 4008470"/>
              <a:gd name="connsiteY9" fmla="*/ 2118028 h 4612749"/>
              <a:gd name="connsiteX10" fmla="*/ 3592581 w 4008470"/>
              <a:gd name="connsiteY10" fmla="*/ 1501304 h 4612749"/>
              <a:gd name="connsiteX11" fmla="*/ 2000996 w 4008470"/>
              <a:gd name="connsiteY11" fmla="*/ 247 h 4612749"/>
              <a:gd name="connsiteX12" fmla="*/ 549303 w 4008470"/>
              <a:gd name="connsiteY12" fmla="*/ 949600 h 4612749"/>
              <a:gd name="connsiteX13" fmla="*/ 1016773 w 4008470"/>
              <a:gd name="connsiteY13" fmla="*/ 2874478 h 4612749"/>
              <a:gd name="connsiteX14" fmla="*/ 0 w 4008470"/>
              <a:gd name="connsiteY14" fmla="*/ 4612749 h 4612749"/>
              <a:gd name="connsiteX0" fmla="*/ 2279716 w 4193197"/>
              <a:gd name="connsiteY0" fmla="*/ 2810454 h 4732822"/>
              <a:gd name="connsiteX1" fmla="*/ 2357263 w 4193197"/>
              <a:gd name="connsiteY1" fmla="*/ 3138676 h 4732822"/>
              <a:gd name="connsiteX2" fmla="*/ 2817602 w 4193197"/>
              <a:gd name="connsiteY2" fmla="*/ 3293578 h 4732822"/>
              <a:gd name="connsiteX3" fmla="*/ 3694648 w 4193197"/>
              <a:gd name="connsiteY3" fmla="*/ 3318923 h 4732822"/>
              <a:gd name="connsiteX4" fmla="*/ 3739953 w 4193197"/>
              <a:gd name="connsiteY4" fmla="*/ 2864124 h 4732822"/>
              <a:gd name="connsiteX5" fmla="*/ 3894780 w 4193197"/>
              <a:gd name="connsiteY5" fmla="*/ 2718741 h 4732822"/>
              <a:gd name="connsiteX6" fmla="*/ 3849533 w 4193197"/>
              <a:gd name="connsiteY6" fmla="*/ 2632377 h 4732822"/>
              <a:gd name="connsiteX7" fmla="*/ 3937577 w 4193197"/>
              <a:gd name="connsiteY7" fmla="*/ 2536299 h 4732822"/>
              <a:gd name="connsiteX8" fmla="*/ 3870902 w 4193197"/>
              <a:gd name="connsiteY8" fmla="*/ 2327577 h 4732822"/>
              <a:gd name="connsiteX9" fmla="*/ 4193179 w 4193197"/>
              <a:gd name="connsiteY9" fmla="*/ 2118028 h 4732822"/>
              <a:gd name="connsiteX10" fmla="*/ 3777308 w 4193197"/>
              <a:gd name="connsiteY10" fmla="*/ 1501304 h 4732822"/>
              <a:gd name="connsiteX11" fmla="*/ 2185723 w 4193197"/>
              <a:gd name="connsiteY11" fmla="*/ 247 h 4732822"/>
              <a:gd name="connsiteX12" fmla="*/ 734030 w 4193197"/>
              <a:gd name="connsiteY12" fmla="*/ 949600 h 4732822"/>
              <a:gd name="connsiteX13" fmla="*/ 1201500 w 4193197"/>
              <a:gd name="connsiteY13" fmla="*/ 2874478 h 4732822"/>
              <a:gd name="connsiteX14" fmla="*/ 0 w 4193197"/>
              <a:gd name="connsiteY14" fmla="*/ 4732822 h 4732822"/>
              <a:gd name="connsiteX0" fmla="*/ 2279716 w 4193197"/>
              <a:gd name="connsiteY0" fmla="*/ 2810222 h 4732590"/>
              <a:gd name="connsiteX1" fmla="*/ 2357263 w 4193197"/>
              <a:gd name="connsiteY1" fmla="*/ 3138444 h 4732590"/>
              <a:gd name="connsiteX2" fmla="*/ 2817602 w 4193197"/>
              <a:gd name="connsiteY2" fmla="*/ 3293346 h 4732590"/>
              <a:gd name="connsiteX3" fmla="*/ 3694648 w 4193197"/>
              <a:gd name="connsiteY3" fmla="*/ 3318691 h 4732590"/>
              <a:gd name="connsiteX4" fmla="*/ 3739953 w 4193197"/>
              <a:gd name="connsiteY4" fmla="*/ 2863892 h 4732590"/>
              <a:gd name="connsiteX5" fmla="*/ 3894780 w 4193197"/>
              <a:gd name="connsiteY5" fmla="*/ 2718509 h 4732590"/>
              <a:gd name="connsiteX6" fmla="*/ 3849533 w 4193197"/>
              <a:gd name="connsiteY6" fmla="*/ 2632145 h 4732590"/>
              <a:gd name="connsiteX7" fmla="*/ 3937577 w 4193197"/>
              <a:gd name="connsiteY7" fmla="*/ 2536067 h 4732590"/>
              <a:gd name="connsiteX8" fmla="*/ 3870902 w 4193197"/>
              <a:gd name="connsiteY8" fmla="*/ 2327345 h 4732590"/>
              <a:gd name="connsiteX9" fmla="*/ 4193179 w 4193197"/>
              <a:gd name="connsiteY9" fmla="*/ 2117796 h 4732590"/>
              <a:gd name="connsiteX10" fmla="*/ 3777308 w 4193197"/>
              <a:gd name="connsiteY10" fmla="*/ 1501072 h 4732590"/>
              <a:gd name="connsiteX11" fmla="*/ 2185723 w 4193197"/>
              <a:gd name="connsiteY11" fmla="*/ 15 h 4732590"/>
              <a:gd name="connsiteX12" fmla="*/ 734030 w 4193197"/>
              <a:gd name="connsiteY12" fmla="*/ 949368 h 4732590"/>
              <a:gd name="connsiteX13" fmla="*/ 1201500 w 4193197"/>
              <a:gd name="connsiteY13" fmla="*/ 2874246 h 4732590"/>
              <a:gd name="connsiteX14" fmla="*/ 0 w 4193197"/>
              <a:gd name="connsiteY14" fmla="*/ 4732590 h 4732590"/>
              <a:gd name="connsiteX0" fmla="*/ 2279716 w 4193197"/>
              <a:gd name="connsiteY0" fmla="*/ 2810579 h 4732947"/>
              <a:gd name="connsiteX1" fmla="*/ 2357263 w 4193197"/>
              <a:gd name="connsiteY1" fmla="*/ 3138801 h 4732947"/>
              <a:gd name="connsiteX2" fmla="*/ 2817602 w 4193197"/>
              <a:gd name="connsiteY2" fmla="*/ 3293703 h 4732947"/>
              <a:gd name="connsiteX3" fmla="*/ 3694648 w 4193197"/>
              <a:gd name="connsiteY3" fmla="*/ 3319048 h 4732947"/>
              <a:gd name="connsiteX4" fmla="*/ 3739953 w 4193197"/>
              <a:gd name="connsiteY4" fmla="*/ 2864249 h 4732947"/>
              <a:gd name="connsiteX5" fmla="*/ 3894780 w 4193197"/>
              <a:gd name="connsiteY5" fmla="*/ 2718866 h 4732947"/>
              <a:gd name="connsiteX6" fmla="*/ 3849533 w 4193197"/>
              <a:gd name="connsiteY6" fmla="*/ 2632502 h 4732947"/>
              <a:gd name="connsiteX7" fmla="*/ 3937577 w 4193197"/>
              <a:gd name="connsiteY7" fmla="*/ 2536424 h 4732947"/>
              <a:gd name="connsiteX8" fmla="*/ 3870902 w 4193197"/>
              <a:gd name="connsiteY8" fmla="*/ 2327702 h 4732947"/>
              <a:gd name="connsiteX9" fmla="*/ 4193179 w 4193197"/>
              <a:gd name="connsiteY9" fmla="*/ 2118153 h 4732947"/>
              <a:gd name="connsiteX10" fmla="*/ 3777308 w 4193197"/>
              <a:gd name="connsiteY10" fmla="*/ 1501429 h 4732947"/>
              <a:gd name="connsiteX11" fmla="*/ 2185723 w 4193197"/>
              <a:gd name="connsiteY11" fmla="*/ 372 h 4732947"/>
              <a:gd name="connsiteX12" fmla="*/ 734030 w 4193197"/>
              <a:gd name="connsiteY12" fmla="*/ 949725 h 4732947"/>
              <a:gd name="connsiteX13" fmla="*/ 1201500 w 4193197"/>
              <a:gd name="connsiteY13" fmla="*/ 2874603 h 4732947"/>
              <a:gd name="connsiteX14" fmla="*/ 0 w 4193197"/>
              <a:gd name="connsiteY14" fmla="*/ 4732947 h 4732947"/>
              <a:gd name="connsiteX0" fmla="*/ 2279716 w 4193197"/>
              <a:gd name="connsiteY0" fmla="*/ 2810605 h 4732973"/>
              <a:gd name="connsiteX1" fmla="*/ 2357263 w 4193197"/>
              <a:gd name="connsiteY1" fmla="*/ 3138827 h 4732973"/>
              <a:gd name="connsiteX2" fmla="*/ 2817602 w 4193197"/>
              <a:gd name="connsiteY2" fmla="*/ 3293729 h 4732973"/>
              <a:gd name="connsiteX3" fmla="*/ 3694648 w 4193197"/>
              <a:gd name="connsiteY3" fmla="*/ 3319074 h 4732973"/>
              <a:gd name="connsiteX4" fmla="*/ 3739953 w 4193197"/>
              <a:gd name="connsiteY4" fmla="*/ 2864275 h 4732973"/>
              <a:gd name="connsiteX5" fmla="*/ 3894780 w 4193197"/>
              <a:gd name="connsiteY5" fmla="*/ 2718892 h 4732973"/>
              <a:gd name="connsiteX6" fmla="*/ 3849533 w 4193197"/>
              <a:gd name="connsiteY6" fmla="*/ 2632528 h 4732973"/>
              <a:gd name="connsiteX7" fmla="*/ 3937577 w 4193197"/>
              <a:gd name="connsiteY7" fmla="*/ 2536450 h 4732973"/>
              <a:gd name="connsiteX8" fmla="*/ 3870902 w 4193197"/>
              <a:gd name="connsiteY8" fmla="*/ 2327728 h 4732973"/>
              <a:gd name="connsiteX9" fmla="*/ 4193179 w 4193197"/>
              <a:gd name="connsiteY9" fmla="*/ 2118179 h 4732973"/>
              <a:gd name="connsiteX10" fmla="*/ 3777308 w 4193197"/>
              <a:gd name="connsiteY10" fmla="*/ 1501455 h 4732973"/>
              <a:gd name="connsiteX11" fmla="*/ 2185723 w 4193197"/>
              <a:gd name="connsiteY11" fmla="*/ 398 h 4732973"/>
              <a:gd name="connsiteX12" fmla="*/ 734030 w 4193197"/>
              <a:gd name="connsiteY12" fmla="*/ 949751 h 4732973"/>
              <a:gd name="connsiteX13" fmla="*/ 1201500 w 4193197"/>
              <a:gd name="connsiteY13" fmla="*/ 2874629 h 4732973"/>
              <a:gd name="connsiteX14" fmla="*/ 0 w 4193197"/>
              <a:gd name="connsiteY14" fmla="*/ 4732973 h 4732973"/>
              <a:gd name="connsiteX0" fmla="*/ 2279716 w 4193197"/>
              <a:gd name="connsiteY0" fmla="*/ 2810605 h 4732973"/>
              <a:gd name="connsiteX1" fmla="*/ 2357263 w 4193197"/>
              <a:gd name="connsiteY1" fmla="*/ 3138827 h 4732973"/>
              <a:gd name="connsiteX2" fmla="*/ 2817602 w 4193197"/>
              <a:gd name="connsiteY2" fmla="*/ 3293729 h 4732973"/>
              <a:gd name="connsiteX3" fmla="*/ 3694648 w 4193197"/>
              <a:gd name="connsiteY3" fmla="*/ 3319074 h 4732973"/>
              <a:gd name="connsiteX4" fmla="*/ 3739953 w 4193197"/>
              <a:gd name="connsiteY4" fmla="*/ 2864275 h 4732973"/>
              <a:gd name="connsiteX5" fmla="*/ 3894780 w 4193197"/>
              <a:gd name="connsiteY5" fmla="*/ 2718892 h 4732973"/>
              <a:gd name="connsiteX6" fmla="*/ 3849533 w 4193197"/>
              <a:gd name="connsiteY6" fmla="*/ 2632528 h 4732973"/>
              <a:gd name="connsiteX7" fmla="*/ 3937577 w 4193197"/>
              <a:gd name="connsiteY7" fmla="*/ 2536450 h 4732973"/>
              <a:gd name="connsiteX8" fmla="*/ 3870902 w 4193197"/>
              <a:gd name="connsiteY8" fmla="*/ 2327728 h 4732973"/>
              <a:gd name="connsiteX9" fmla="*/ 4193179 w 4193197"/>
              <a:gd name="connsiteY9" fmla="*/ 2118179 h 4732973"/>
              <a:gd name="connsiteX10" fmla="*/ 3777308 w 4193197"/>
              <a:gd name="connsiteY10" fmla="*/ 1501455 h 4732973"/>
              <a:gd name="connsiteX11" fmla="*/ 2185723 w 4193197"/>
              <a:gd name="connsiteY11" fmla="*/ 398 h 4732973"/>
              <a:gd name="connsiteX12" fmla="*/ 734030 w 4193197"/>
              <a:gd name="connsiteY12" fmla="*/ 949751 h 4732973"/>
              <a:gd name="connsiteX13" fmla="*/ 1201500 w 4193197"/>
              <a:gd name="connsiteY13" fmla="*/ 2874629 h 4732973"/>
              <a:gd name="connsiteX14" fmla="*/ 0 w 4193197"/>
              <a:gd name="connsiteY14" fmla="*/ 4732973 h 4732973"/>
              <a:gd name="connsiteX0" fmla="*/ 2279716 w 4193197"/>
              <a:gd name="connsiteY0" fmla="*/ 2810245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  <a:gd name="connsiteX0" fmla="*/ 2146101 w 4193197"/>
              <a:gd name="connsiteY0" fmla="*/ 2793543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  <a:gd name="connsiteX0" fmla="*/ 2171154 w 4193197"/>
              <a:gd name="connsiteY0" fmla="*/ 2793543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  <a:gd name="connsiteX0" fmla="*/ 2171154 w 4193197"/>
              <a:gd name="connsiteY0" fmla="*/ 2793543 h 4732613"/>
              <a:gd name="connsiteX1" fmla="*/ 2357263 w 4193197"/>
              <a:gd name="connsiteY1" fmla="*/ 3138467 h 4732613"/>
              <a:gd name="connsiteX2" fmla="*/ 2817602 w 4193197"/>
              <a:gd name="connsiteY2" fmla="*/ 3293369 h 4732613"/>
              <a:gd name="connsiteX3" fmla="*/ 3694648 w 4193197"/>
              <a:gd name="connsiteY3" fmla="*/ 3318714 h 4732613"/>
              <a:gd name="connsiteX4" fmla="*/ 3739953 w 4193197"/>
              <a:gd name="connsiteY4" fmla="*/ 2863915 h 4732613"/>
              <a:gd name="connsiteX5" fmla="*/ 3894780 w 4193197"/>
              <a:gd name="connsiteY5" fmla="*/ 2718532 h 4732613"/>
              <a:gd name="connsiteX6" fmla="*/ 3849533 w 4193197"/>
              <a:gd name="connsiteY6" fmla="*/ 2632168 h 4732613"/>
              <a:gd name="connsiteX7" fmla="*/ 3937577 w 4193197"/>
              <a:gd name="connsiteY7" fmla="*/ 2536090 h 4732613"/>
              <a:gd name="connsiteX8" fmla="*/ 3870902 w 4193197"/>
              <a:gd name="connsiteY8" fmla="*/ 2327368 h 4732613"/>
              <a:gd name="connsiteX9" fmla="*/ 4193179 w 4193197"/>
              <a:gd name="connsiteY9" fmla="*/ 2117819 h 4732613"/>
              <a:gd name="connsiteX10" fmla="*/ 3777308 w 4193197"/>
              <a:gd name="connsiteY10" fmla="*/ 1501095 h 4732613"/>
              <a:gd name="connsiteX11" fmla="*/ 2185723 w 4193197"/>
              <a:gd name="connsiteY11" fmla="*/ 38 h 4732613"/>
              <a:gd name="connsiteX12" fmla="*/ 734030 w 4193197"/>
              <a:gd name="connsiteY12" fmla="*/ 949391 h 4732613"/>
              <a:gd name="connsiteX13" fmla="*/ 1201500 w 4193197"/>
              <a:gd name="connsiteY13" fmla="*/ 2874269 h 4732613"/>
              <a:gd name="connsiteX14" fmla="*/ 0 w 4193197"/>
              <a:gd name="connsiteY14" fmla="*/ 4732613 h 47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93197" h="4732613">
                <a:moveTo>
                  <a:pt x="2171154" y="2793543"/>
                </a:moveTo>
                <a:cubicBezTo>
                  <a:pt x="2171137" y="2796491"/>
                  <a:pt x="2241171" y="3055163"/>
                  <a:pt x="2357263" y="3138467"/>
                </a:cubicBezTo>
                <a:cubicBezTo>
                  <a:pt x="2473355" y="3221771"/>
                  <a:pt x="2602241" y="3253280"/>
                  <a:pt x="2817602" y="3293369"/>
                </a:cubicBezTo>
                <a:cubicBezTo>
                  <a:pt x="3120276" y="3326939"/>
                  <a:pt x="3353266" y="3509048"/>
                  <a:pt x="3694648" y="3318714"/>
                </a:cubicBezTo>
                <a:cubicBezTo>
                  <a:pt x="3836971" y="3193620"/>
                  <a:pt x="3740754" y="3068524"/>
                  <a:pt x="3739953" y="2863915"/>
                </a:cubicBezTo>
                <a:cubicBezTo>
                  <a:pt x="3775679" y="2763640"/>
                  <a:pt x="3886456" y="2819891"/>
                  <a:pt x="3894780" y="2718532"/>
                </a:cubicBezTo>
                <a:cubicBezTo>
                  <a:pt x="3894481" y="2664225"/>
                  <a:pt x="3872007" y="2665768"/>
                  <a:pt x="3849533" y="2632168"/>
                </a:cubicBezTo>
                <a:cubicBezTo>
                  <a:pt x="3878881" y="2600142"/>
                  <a:pt x="3931042" y="2590928"/>
                  <a:pt x="3937577" y="2536090"/>
                </a:cubicBezTo>
                <a:cubicBezTo>
                  <a:pt x="3940460" y="2476644"/>
                  <a:pt x="3869273" y="2411520"/>
                  <a:pt x="3870902" y="2327368"/>
                </a:cubicBezTo>
                <a:cubicBezTo>
                  <a:pt x="3906766" y="2246916"/>
                  <a:pt x="4161291" y="2257906"/>
                  <a:pt x="4193179" y="2117819"/>
                </a:cubicBezTo>
                <a:cubicBezTo>
                  <a:pt x="4196354" y="1985132"/>
                  <a:pt x="3794012" y="1784857"/>
                  <a:pt x="3777308" y="1501095"/>
                </a:cubicBezTo>
                <a:cubicBezTo>
                  <a:pt x="3788793" y="-21000"/>
                  <a:pt x="2469554" y="2993"/>
                  <a:pt x="2185723" y="38"/>
                </a:cubicBezTo>
                <a:cubicBezTo>
                  <a:pt x="1850254" y="-3455"/>
                  <a:pt x="986143" y="238773"/>
                  <a:pt x="734030" y="949391"/>
                </a:cubicBezTo>
                <a:cubicBezTo>
                  <a:pt x="415922" y="2116797"/>
                  <a:pt x="1089409" y="2188910"/>
                  <a:pt x="1201500" y="2874269"/>
                </a:cubicBezTo>
                <a:cubicBezTo>
                  <a:pt x="1152798" y="3891015"/>
                  <a:pt x="200250" y="4412113"/>
                  <a:pt x="0" y="4732613"/>
                </a:cubicBezTo>
              </a:path>
            </a:pathLst>
          </a:custGeom>
          <a:ln w="63500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2C53F4-D963-4B91-A77D-3E1F1189B874}"/>
              </a:ext>
            </a:extLst>
          </p:cNvPr>
          <p:cNvSpPr txBox="1"/>
          <p:nvPr/>
        </p:nvSpPr>
        <p:spPr>
          <a:xfrm>
            <a:off x="6402307" y="2091201"/>
            <a:ext cx="52086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NAT (</a:t>
            </a:r>
            <a:r>
              <a:rPr lang="en-US" b="1" i="1" dirty="0"/>
              <a:t>Network Address Translation</a:t>
            </a:r>
            <a:r>
              <a:rPr lang="en-US" b="1" dirty="0"/>
              <a:t>) 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internet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IP. </a:t>
            </a:r>
            <a:r>
              <a:rPr lang="en-US" dirty="0" err="1"/>
              <a:t>Banyaknya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disebabkan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IP yang </a:t>
            </a:r>
            <a:r>
              <a:rPr lang="en-US" dirty="0" err="1"/>
              <a:t>terbatas</a:t>
            </a:r>
            <a:r>
              <a:rPr lang="en-US" dirty="0"/>
              <a:t>,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keamanan</a:t>
            </a:r>
            <a:r>
              <a:rPr lang="en-US" dirty="0"/>
              <a:t> (</a:t>
            </a:r>
            <a:r>
              <a:rPr lang="en-US" i="1" dirty="0"/>
              <a:t>security</a:t>
            </a:r>
            <a:r>
              <a:rPr lang="en-US" dirty="0"/>
              <a:t>), dan </a:t>
            </a:r>
            <a:r>
              <a:rPr lang="en-US" dirty="0" err="1"/>
              <a:t>kemudahan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fleksibilitas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administrasi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. </a:t>
            </a:r>
            <a:r>
              <a:rPr lang="en-US" dirty="0" err="1"/>
              <a:t>Jaringan</a:t>
            </a:r>
            <a:r>
              <a:rPr lang="en-US" dirty="0"/>
              <a:t> yang </a:t>
            </a:r>
            <a:r>
              <a:rPr lang="en-US" dirty="0" err="1"/>
              <a:t>didesain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menyederhanakan</a:t>
            </a:r>
            <a:r>
              <a:rPr lang="en-US" dirty="0"/>
              <a:t> IP </a:t>
            </a:r>
            <a:r>
              <a:rPr lang="en-US" i="1" dirty="0"/>
              <a:t>address</a:t>
            </a:r>
            <a:r>
              <a:rPr lang="en-US" dirty="0"/>
              <a:t> dan </a:t>
            </a:r>
            <a:r>
              <a:rPr lang="en-US" dirty="0" err="1"/>
              <a:t>berperan</a:t>
            </a:r>
            <a:r>
              <a:rPr lang="en-US" dirty="0"/>
              <a:t> juga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melindungi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. 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2B58F16B-6F81-4CDC-8753-6B61AEEAE758}"/>
              </a:ext>
            </a:extLst>
          </p:cNvPr>
          <p:cNvSpPr/>
          <p:nvPr/>
        </p:nvSpPr>
        <p:spPr>
          <a:xfrm>
            <a:off x="-7" y="202428"/>
            <a:ext cx="8486782" cy="904162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B61BFDCA-02DB-49DE-BBE9-55EE37F3DFFE}"/>
              </a:ext>
            </a:extLst>
          </p:cNvPr>
          <p:cNvSpPr/>
          <p:nvPr/>
        </p:nvSpPr>
        <p:spPr>
          <a:xfrm>
            <a:off x="799967" y="293477"/>
            <a:ext cx="7568204" cy="703237"/>
          </a:xfrm>
          <a:prstGeom prst="rect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62B68BE2-82A5-4BF2-A7D0-36D291F8506A}"/>
              </a:ext>
            </a:extLst>
          </p:cNvPr>
          <p:cNvSpPr/>
          <p:nvPr/>
        </p:nvSpPr>
        <p:spPr>
          <a:xfrm>
            <a:off x="92331" y="293477"/>
            <a:ext cx="813777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3160292E-9313-4585-B20E-6934E57124D2}"/>
              </a:ext>
            </a:extLst>
          </p:cNvPr>
          <p:cNvSpPr txBox="1"/>
          <p:nvPr/>
        </p:nvSpPr>
        <p:spPr>
          <a:xfrm>
            <a:off x="97419" y="352707"/>
            <a:ext cx="8048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800080"/>
                </a:solidFill>
                <a:latin typeface="Arial" pitchFamily="34" charset="0"/>
                <a:cs typeface="Arial" pitchFamily="34" charset="0"/>
              </a:rPr>
              <a:t>B.</a:t>
            </a:r>
            <a:endParaRPr lang="ko-KR" altLang="en-US" sz="3200" b="1" dirty="0">
              <a:solidFill>
                <a:srgbClr val="80008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9D755C52-8693-4AB1-8458-313B8096EEAF}"/>
              </a:ext>
            </a:extLst>
          </p:cNvPr>
          <p:cNvSpPr txBox="1"/>
          <p:nvPr/>
        </p:nvSpPr>
        <p:spPr bwMode="auto">
          <a:xfrm>
            <a:off x="1041013" y="376087"/>
            <a:ext cx="7327158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800" b="1" i="1" dirty="0">
                <a:solidFill>
                  <a:schemeClr val="bg1"/>
                </a:solidFill>
                <a:latin typeface="Arial Black" panose="020B0A04020102020204" pitchFamily="34" charset="0"/>
                <a:cs typeface="Arial" pitchFamily="34" charset="0"/>
              </a:rPr>
              <a:t>NETWORK ADDRESS TRANSLATION</a:t>
            </a:r>
            <a:endParaRPr lang="ko-KR" altLang="en-US" sz="2800" b="1" i="1" dirty="0">
              <a:solidFill>
                <a:schemeClr val="bg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23" name="Graphic 2">
            <a:extLst>
              <a:ext uri="{FF2B5EF4-FFF2-40B4-BE49-F238E27FC236}">
                <a16:creationId xmlns:a16="http://schemas.microsoft.com/office/drawing/2014/main" id="{BC4A2033-2188-4C7A-AFC0-37405AB53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6144" y="1858948"/>
            <a:ext cx="2724150" cy="2495550"/>
          </a:xfrm>
          <a:prstGeom prst="rect">
            <a:avLst/>
          </a:prstGeom>
        </p:spPr>
      </p:pic>
      <p:sp>
        <p:nvSpPr>
          <p:cNvPr id="2" name="Setengah Bingkai 1">
            <a:extLst>
              <a:ext uri="{FF2B5EF4-FFF2-40B4-BE49-F238E27FC236}">
                <a16:creationId xmlns:a16="http://schemas.microsoft.com/office/drawing/2014/main" id="{5C41226E-6133-4A0E-A887-1113B6A6D6DC}"/>
              </a:ext>
            </a:extLst>
          </p:cNvPr>
          <p:cNvSpPr/>
          <p:nvPr/>
        </p:nvSpPr>
        <p:spPr>
          <a:xfrm>
            <a:off x="6210300" y="1962400"/>
            <a:ext cx="914400" cy="914400"/>
          </a:xfrm>
          <a:prstGeom prst="halfFrame">
            <a:avLst>
              <a:gd name="adj1" fmla="val 7291"/>
              <a:gd name="adj2" fmla="val 62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Setengah Bingkai 24">
            <a:extLst>
              <a:ext uri="{FF2B5EF4-FFF2-40B4-BE49-F238E27FC236}">
                <a16:creationId xmlns:a16="http://schemas.microsoft.com/office/drawing/2014/main" id="{EB43BE42-9CEF-4AA8-8445-A17F1F784F26}"/>
              </a:ext>
            </a:extLst>
          </p:cNvPr>
          <p:cNvSpPr/>
          <p:nvPr/>
        </p:nvSpPr>
        <p:spPr>
          <a:xfrm rot="16200000" flipV="1">
            <a:off x="10696574" y="4344973"/>
            <a:ext cx="914400" cy="914400"/>
          </a:xfrm>
          <a:prstGeom prst="halfFrame">
            <a:avLst>
              <a:gd name="adj1" fmla="val 7291"/>
              <a:gd name="adj2" fmla="val 62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50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9595561E-B81D-4F74-89C6-156AB54921AA}"/>
              </a:ext>
            </a:extLst>
          </p:cNvPr>
          <p:cNvSpPr/>
          <p:nvPr/>
        </p:nvSpPr>
        <p:spPr>
          <a:xfrm>
            <a:off x="8782051" y="647700"/>
            <a:ext cx="2756175" cy="5562600"/>
          </a:xfrm>
          <a:custGeom>
            <a:avLst/>
            <a:gdLst>
              <a:gd name="connsiteX0" fmla="*/ 0 w 4134263"/>
              <a:gd name="connsiteY0" fmla="*/ 0 h 8343900"/>
              <a:gd name="connsiteX1" fmla="*/ 4134263 w 4134263"/>
              <a:gd name="connsiteY1" fmla="*/ 0 h 8343900"/>
              <a:gd name="connsiteX2" fmla="*/ 4134263 w 4134263"/>
              <a:gd name="connsiteY2" fmla="*/ 8343900 h 8343900"/>
              <a:gd name="connsiteX3" fmla="*/ 0 w 4134263"/>
              <a:gd name="connsiteY3" fmla="*/ 8343900 h 8343900"/>
              <a:gd name="connsiteX4" fmla="*/ 0 w 4134263"/>
              <a:gd name="connsiteY4" fmla="*/ 7895463 h 8343900"/>
              <a:gd name="connsiteX5" fmla="*/ 227674 w 4134263"/>
              <a:gd name="connsiteY5" fmla="*/ 7895463 h 8343900"/>
              <a:gd name="connsiteX6" fmla="*/ 227674 w 4134263"/>
              <a:gd name="connsiteY6" fmla="*/ 8116226 h 8343900"/>
              <a:gd name="connsiteX7" fmla="*/ 3906589 w 4134263"/>
              <a:gd name="connsiteY7" fmla="*/ 8116226 h 8343900"/>
              <a:gd name="connsiteX8" fmla="*/ 3906589 w 4134263"/>
              <a:gd name="connsiteY8" fmla="*/ 227674 h 8343900"/>
              <a:gd name="connsiteX9" fmla="*/ 227674 w 4134263"/>
              <a:gd name="connsiteY9" fmla="*/ 227674 h 8343900"/>
              <a:gd name="connsiteX10" fmla="*/ 227674 w 4134263"/>
              <a:gd name="connsiteY10" fmla="*/ 6515169 h 8343900"/>
              <a:gd name="connsiteX11" fmla="*/ 0 w 4134263"/>
              <a:gd name="connsiteY11" fmla="*/ 6515169 h 834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34263" h="8343900">
                <a:moveTo>
                  <a:pt x="0" y="0"/>
                </a:moveTo>
                <a:lnTo>
                  <a:pt x="4134263" y="0"/>
                </a:lnTo>
                <a:lnTo>
                  <a:pt x="4134263" y="8343900"/>
                </a:lnTo>
                <a:lnTo>
                  <a:pt x="0" y="8343900"/>
                </a:lnTo>
                <a:lnTo>
                  <a:pt x="0" y="7895463"/>
                </a:lnTo>
                <a:lnTo>
                  <a:pt x="227674" y="7895463"/>
                </a:lnTo>
                <a:lnTo>
                  <a:pt x="227674" y="8116226"/>
                </a:lnTo>
                <a:lnTo>
                  <a:pt x="3906589" y="8116226"/>
                </a:lnTo>
                <a:lnTo>
                  <a:pt x="3906589" y="227674"/>
                </a:lnTo>
                <a:lnTo>
                  <a:pt x="227674" y="227674"/>
                </a:lnTo>
                <a:lnTo>
                  <a:pt x="227674" y="6515169"/>
                </a:lnTo>
                <a:lnTo>
                  <a:pt x="0" y="6515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36E553-E2A5-4B59-98BD-EAB49CB54170}"/>
              </a:ext>
            </a:extLst>
          </p:cNvPr>
          <p:cNvSpPr txBox="1"/>
          <p:nvPr/>
        </p:nvSpPr>
        <p:spPr>
          <a:xfrm>
            <a:off x="5844161" y="953464"/>
            <a:ext cx="273223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err="1">
                <a:cs typeface="Arial" pitchFamily="34" charset="0"/>
              </a:rPr>
              <a:t>Ketika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akan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menerapkan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statis</a:t>
            </a:r>
            <a:r>
              <a:rPr lang="en-US" altLang="ko-KR" sz="1500" dirty="0">
                <a:cs typeface="Arial" pitchFamily="34" charset="0"/>
              </a:rPr>
              <a:t>, Anda </a:t>
            </a:r>
            <a:r>
              <a:rPr lang="en-US" altLang="ko-KR" sz="1500" dirty="0" err="1">
                <a:cs typeface="Arial" pitchFamily="34" charset="0"/>
              </a:rPr>
              <a:t>harus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mengetahui</a:t>
            </a:r>
            <a:r>
              <a:rPr lang="en-US" altLang="ko-KR" sz="1500" dirty="0">
                <a:cs typeface="Arial" pitchFamily="34" charset="0"/>
              </a:rPr>
              <a:t> IP </a:t>
            </a:r>
            <a:r>
              <a:rPr lang="en-US" altLang="ko-KR" sz="1500" i="1" dirty="0">
                <a:cs typeface="Arial" pitchFamily="34" charset="0"/>
              </a:rPr>
              <a:t>address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Jika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ingin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terkoneksi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pengguna</a:t>
            </a:r>
            <a:r>
              <a:rPr lang="en-US" altLang="ko-KR" sz="1500" dirty="0">
                <a:cs typeface="Arial" pitchFamily="34" charset="0"/>
              </a:rPr>
              <a:t> di </a:t>
            </a:r>
            <a:r>
              <a:rPr lang="en-US" altLang="ko-KR" sz="1500" dirty="0" err="1">
                <a:cs typeface="Arial" pitchFamily="34" charset="0"/>
              </a:rPr>
              <a:t>Norwegia</a:t>
            </a:r>
            <a:r>
              <a:rPr lang="en-US" altLang="ko-KR" sz="1500" dirty="0">
                <a:cs typeface="Arial" pitchFamily="34" charset="0"/>
              </a:rPr>
              <a:t> yang </a:t>
            </a:r>
            <a:r>
              <a:rPr lang="en-US" altLang="ko-KR" sz="1500" dirty="0" err="1">
                <a:cs typeface="Arial" pitchFamily="34" charset="0"/>
              </a:rPr>
              <a:t>harus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melewati</a:t>
            </a:r>
            <a:r>
              <a:rPr lang="en-US" altLang="ko-KR" sz="1500" dirty="0">
                <a:cs typeface="Arial" pitchFamily="34" charset="0"/>
              </a:rPr>
              <a:t> 100 kali </a:t>
            </a:r>
            <a:r>
              <a:rPr lang="en-US" altLang="ko-KR" sz="1500" i="1" dirty="0">
                <a:cs typeface="Arial" pitchFamily="34" charset="0"/>
              </a:rPr>
              <a:t>hops</a:t>
            </a:r>
            <a:r>
              <a:rPr lang="en-US" altLang="ko-KR" sz="1500" dirty="0">
                <a:cs typeface="Arial" pitchFamily="34" charset="0"/>
              </a:rPr>
              <a:t> (</a:t>
            </a:r>
            <a:r>
              <a:rPr lang="en-US" altLang="ko-KR" sz="1500" dirty="0" err="1">
                <a:cs typeface="Arial" pitchFamily="34" charset="0"/>
              </a:rPr>
              <a:t>lompatan</a:t>
            </a:r>
            <a:r>
              <a:rPr lang="en-US" altLang="ko-KR" sz="1500" dirty="0">
                <a:cs typeface="Arial" pitchFamily="34" charset="0"/>
              </a:rPr>
              <a:t>), </a:t>
            </a:r>
            <a:r>
              <a:rPr lang="en-US" altLang="ko-KR" sz="1500" dirty="0" err="1">
                <a:cs typeface="Arial" pitchFamily="34" charset="0"/>
              </a:rPr>
              <a:t>Anda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harus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meregistrasikan</a:t>
            </a:r>
            <a:r>
              <a:rPr lang="en-US" altLang="ko-KR" sz="1500" dirty="0">
                <a:cs typeface="Arial" pitchFamily="34" charset="0"/>
              </a:rPr>
              <a:t> IP </a:t>
            </a:r>
            <a:r>
              <a:rPr lang="en-US" altLang="ko-KR" sz="1500" i="1" dirty="0">
                <a:cs typeface="Arial" pitchFamily="34" charset="0"/>
              </a:rPr>
              <a:t>address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dirty="0" err="1">
                <a:cs typeface="Arial" pitchFamily="34" charset="0"/>
              </a:rPr>
              <a:t>tersebut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pada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tabel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Belum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lagi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pengguna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lainnya</a:t>
            </a:r>
            <a:r>
              <a:rPr lang="en-US" altLang="ko-KR" sz="1500" dirty="0">
                <a:cs typeface="Arial" pitchFamily="34" charset="0"/>
              </a:rPr>
              <a:t> di </a:t>
            </a:r>
            <a:r>
              <a:rPr lang="en-US" altLang="ko-KR" sz="1500" dirty="0" err="1">
                <a:cs typeface="Arial" pitchFamily="34" charset="0"/>
              </a:rPr>
              <a:t>berbagai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belahan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dunia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Oleh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karena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itu</a:t>
            </a:r>
            <a:r>
              <a:rPr lang="en-US" altLang="ko-KR" sz="1500" dirty="0">
                <a:cs typeface="Arial" pitchFamily="34" charset="0"/>
              </a:rPr>
              <a:t>, </a:t>
            </a:r>
            <a:r>
              <a:rPr lang="en-US" altLang="ko-KR" sz="1500" dirty="0" err="1">
                <a:cs typeface="Arial" pitchFamily="34" charset="0"/>
              </a:rPr>
              <a:t>sistem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ini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tidak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efektif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merepotkan</a:t>
            </a:r>
            <a:r>
              <a:rPr lang="en-US" altLang="ko-KR" sz="1500" dirty="0">
                <a:cs typeface="Arial" pitchFamily="34" charset="0"/>
              </a:rPr>
              <a:t>.</a:t>
            </a:r>
            <a:endParaRPr lang="ko-KR" altLang="en-US" sz="1500" dirty="0"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A31532-B316-484C-8098-AF3FF645AFD9}"/>
              </a:ext>
            </a:extLst>
          </p:cNvPr>
          <p:cNvSpPr txBox="1">
            <a:spLocks/>
          </p:cNvSpPr>
          <p:nvPr/>
        </p:nvSpPr>
        <p:spPr>
          <a:xfrm>
            <a:off x="205870" y="600379"/>
            <a:ext cx="5311018" cy="26670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ko-KR" sz="2800" b="1" dirty="0">
                <a:cs typeface="Arial" pitchFamily="34" charset="0"/>
              </a:rPr>
              <a:t>MEKANISME </a:t>
            </a:r>
            <a:r>
              <a:rPr lang="en-US" altLang="ko-KR" sz="2800" b="1" i="1" dirty="0">
                <a:cs typeface="Arial" pitchFamily="34" charset="0"/>
              </a:rPr>
              <a:t>ROUTING</a:t>
            </a:r>
            <a:r>
              <a:rPr lang="en-US" altLang="ko-KR" sz="2800" b="1" dirty="0">
                <a:cs typeface="Arial" pitchFamily="34" charset="0"/>
              </a:rPr>
              <a:t> STATIS ATAU DINAMIS JIKA ADA PERUSAHAAN INGIN MENGHUBUNGKAN JARINGAN KE 200 KOMPUTER</a:t>
            </a:r>
            <a:endParaRPr lang="ko-KR" altLang="en-US" sz="2800" b="1" dirty="0">
              <a:cs typeface="Arial" pitchFamily="34" charset="0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E70138C-4282-423F-A7E8-4DC7AC3AB295}"/>
              </a:ext>
            </a:extLst>
          </p:cNvPr>
          <p:cNvSpPr txBox="1">
            <a:spLocks/>
          </p:cNvSpPr>
          <p:nvPr/>
        </p:nvSpPr>
        <p:spPr>
          <a:xfrm>
            <a:off x="856718" y="5295412"/>
            <a:ext cx="2833395" cy="6159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E085FFDC-FB18-48C5-A020-B8E7F2694BD3}"/>
              </a:ext>
            </a:extLst>
          </p:cNvPr>
          <p:cNvSpPr/>
          <p:nvPr/>
        </p:nvSpPr>
        <p:spPr>
          <a:xfrm flipH="1">
            <a:off x="930440" y="4789719"/>
            <a:ext cx="410510" cy="33864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C6704F4-09B8-431E-B46A-AD316B6DB2B6}"/>
              </a:ext>
            </a:extLst>
          </p:cNvPr>
          <p:cNvGrpSpPr/>
          <p:nvPr/>
        </p:nvGrpSpPr>
        <p:grpSpPr>
          <a:xfrm>
            <a:off x="5516888" y="4600575"/>
            <a:ext cx="6021337" cy="1697264"/>
            <a:chOff x="3960971" y="2767117"/>
            <a:chExt cx="4267200" cy="132148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ABA99BD-6C70-4C21-B01A-E5A38434A391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F7FB75-7765-4EBA-BD4A-3761EBF3AEDD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89087E6-F621-4716-9BE8-419B36D8C459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499AB14-FBF6-4469-A907-239FF233DA3D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99F603A-4E14-408E-B18F-A6023E67F9E5}"/>
              </a:ext>
            </a:extLst>
          </p:cNvPr>
          <p:cNvSpPr txBox="1"/>
          <p:nvPr/>
        </p:nvSpPr>
        <p:spPr>
          <a:xfrm>
            <a:off x="9148413" y="456636"/>
            <a:ext cx="27008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 err="1">
                <a:cs typeface="Arial" pitchFamily="34" charset="0"/>
              </a:rPr>
              <a:t>Solusi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kedua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adalah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menerapkan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dinamis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dinamis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dapat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dilakukan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mengenalkan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network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terdekat</a:t>
            </a:r>
            <a:r>
              <a:rPr lang="en-US" altLang="ko-KR" sz="1500" dirty="0">
                <a:cs typeface="Arial" pitchFamily="34" charset="0"/>
              </a:rPr>
              <a:t> yang </a:t>
            </a:r>
            <a:r>
              <a:rPr lang="en-US" altLang="ko-KR" sz="1500" dirty="0" err="1">
                <a:cs typeface="Arial" pitchFamily="34" charset="0"/>
              </a:rPr>
              <a:t>terhubung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langsung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ke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dirty="0" err="1">
                <a:cs typeface="Arial" pitchFamily="34" charset="0"/>
              </a:rPr>
              <a:t>Anda</a:t>
            </a:r>
            <a:r>
              <a:rPr lang="en-US" altLang="ko-KR" sz="1500" dirty="0">
                <a:cs typeface="Arial" pitchFamily="34" charset="0"/>
              </a:rPr>
              <a:t> (</a:t>
            </a:r>
            <a:r>
              <a:rPr lang="en-US" altLang="ko-KR" sz="1500" dirty="0" err="1">
                <a:cs typeface="Arial" pitchFamily="34" charset="0"/>
              </a:rPr>
              <a:t>anggap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saja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RIP). </a:t>
            </a:r>
            <a:r>
              <a:rPr lang="en-US" altLang="ko-KR" sz="1500" dirty="0" err="1">
                <a:cs typeface="Arial" pitchFamily="34" charset="0"/>
              </a:rPr>
              <a:t>Jika</a:t>
            </a:r>
            <a:r>
              <a:rPr lang="en-US" altLang="ko-KR" sz="1500" dirty="0">
                <a:cs typeface="Arial" pitchFamily="34" charset="0"/>
              </a:rPr>
              <a:t> router </a:t>
            </a:r>
            <a:r>
              <a:rPr lang="en-US" altLang="ko-KR" sz="1500" dirty="0" err="1">
                <a:cs typeface="Arial" pitchFamily="34" charset="0"/>
              </a:rPr>
              <a:t>Anda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memiliki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koneksi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dengan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ratusan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network</a:t>
            </a:r>
            <a:r>
              <a:rPr lang="en-US" altLang="ko-KR" sz="1500" dirty="0">
                <a:cs typeface="Arial" pitchFamily="34" charset="0"/>
              </a:rPr>
              <a:t>, </a:t>
            </a:r>
            <a:r>
              <a:rPr lang="en-US" altLang="ko-KR" sz="1500" dirty="0" err="1">
                <a:cs typeface="Arial" pitchFamily="34" charset="0"/>
              </a:rPr>
              <a:t>akan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memiliki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ratusan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informasi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dalam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tabel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. </a:t>
            </a:r>
            <a:r>
              <a:rPr lang="en-US" altLang="ko-KR" sz="1500" dirty="0" err="1">
                <a:cs typeface="Arial" pitchFamily="34" charset="0"/>
              </a:rPr>
              <a:t>Apalagi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tidak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semua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koneksi</a:t>
            </a:r>
            <a:r>
              <a:rPr lang="en-US" altLang="ko-KR" sz="1500" dirty="0">
                <a:cs typeface="Arial" pitchFamily="34" charset="0"/>
              </a:rPr>
              <a:t> di </a:t>
            </a:r>
            <a:r>
              <a:rPr lang="en-US" altLang="ko-KR" sz="1500" dirty="0" err="1">
                <a:cs typeface="Arial" pitchFamily="34" charset="0"/>
              </a:rPr>
              <a:t>dunia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menggunakan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protokol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i="1" dirty="0">
                <a:cs typeface="Arial" pitchFamily="34" charset="0"/>
              </a:rPr>
              <a:t>routing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dinamis</a:t>
            </a:r>
            <a:r>
              <a:rPr lang="en-US" altLang="ko-KR" sz="1500" dirty="0">
                <a:cs typeface="Arial" pitchFamily="34" charset="0"/>
              </a:rPr>
              <a:t> yang </a:t>
            </a:r>
            <a:r>
              <a:rPr lang="en-US" altLang="ko-KR" sz="1500" dirty="0" err="1">
                <a:cs typeface="Arial" pitchFamily="34" charset="0"/>
              </a:rPr>
              <a:t>sama</a:t>
            </a:r>
            <a:r>
              <a:rPr lang="en-US" altLang="ko-KR" sz="1500" dirty="0">
                <a:cs typeface="Arial" pitchFamily="34" charset="0"/>
              </a:rPr>
              <a:t>, </a:t>
            </a:r>
            <a:r>
              <a:rPr lang="en-US" altLang="ko-KR" sz="1500" dirty="0" err="1">
                <a:cs typeface="Arial" pitchFamily="34" charset="0"/>
              </a:rPr>
              <a:t>entah</a:t>
            </a:r>
            <a:r>
              <a:rPr lang="en-US" altLang="ko-KR" sz="1500" dirty="0">
                <a:cs typeface="Arial" pitchFamily="34" charset="0"/>
              </a:rPr>
              <a:t> </a:t>
            </a:r>
            <a:r>
              <a:rPr lang="en-US" altLang="ko-KR" sz="1500" dirty="0" err="1">
                <a:cs typeface="Arial" pitchFamily="34" charset="0"/>
              </a:rPr>
              <a:t>itu</a:t>
            </a:r>
            <a:r>
              <a:rPr lang="en-US" altLang="ko-KR" sz="1500" dirty="0">
                <a:cs typeface="Arial" pitchFamily="34" charset="0"/>
              </a:rPr>
              <a:t> OSPF, BGP, </a:t>
            </a:r>
            <a:r>
              <a:rPr lang="en-US" altLang="ko-KR" sz="1500" dirty="0" err="1">
                <a:cs typeface="Arial" pitchFamily="34" charset="0"/>
              </a:rPr>
              <a:t>dan</a:t>
            </a:r>
            <a:r>
              <a:rPr lang="en-US" altLang="ko-KR" sz="1500" dirty="0">
                <a:cs typeface="Arial" pitchFamily="34" charset="0"/>
              </a:rPr>
              <a:t> EIGRP. </a:t>
            </a:r>
            <a:endParaRPr lang="ko-KR" altLang="en-US" sz="1500" dirty="0">
              <a:cs typeface="Arial" pitchFamily="34" charset="0"/>
            </a:endParaRPr>
          </a:p>
        </p:txBody>
      </p:sp>
      <p:sp>
        <p:nvSpPr>
          <p:cNvPr id="17" name="Isosceles Triangle 6">
            <a:extLst>
              <a:ext uri="{FF2B5EF4-FFF2-40B4-BE49-F238E27FC236}">
                <a16:creationId xmlns:a16="http://schemas.microsoft.com/office/drawing/2014/main" id="{97C9B495-603D-4AD6-8BF7-08E37F4C1B8A}"/>
              </a:ext>
            </a:extLst>
          </p:cNvPr>
          <p:cNvSpPr/>
          <p:nvPr/>
        </p:nvSpPr>
        <p:spPr>
          <a:xfrm rot="14400000">
            <a:off x="1220578" y="3581610"/>
            <a:ext cx="2247548" cy="1675820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자유형: 도형 28">
            <a:extLst>
              <a:ext uri="{FF2B5EF4-FFF2-40B4-BE49-F238E27FC236}">
                <a16:creationId xmlns:a16="http://schemas.microsoft.com/office/drawing/2014/main" id="{8456BF6C-FE47-47C7-A828-FAB9388F91F9}"/>
              </a:ext>
            </a:extLst>
          </p:cNvPr>
          <p:cNvSpPr/>
          <p:nvPr/>
        </p:nvSpPr>
        <p:spPr>
          <a:xfrm>
            <a:off x="301989" y="3296978"/>
            <a:ext cx="2756175" cy="2913668"/>
          </a:xfrm>
          <a:custGeom>
            <a:avLst/>
            <a:gdLst>
              <a:gd name="connsiteX0" fmla="*/ 133414 w 5674631"/>
              <a:gd name="connsiteY0" fmla="*/ 124105 h 5574403"/>
              <a:gd name="connsiteX1" fmla="*/ 1760847 w 5674631"/>
              <a:gd name="connsiteY1" fmla="*/ 5375439 h 5574403"/>
              <a:gd name="connsiteX2" fmla="*/ 5479167 w 5674631"/>
              <a:gd name="connsiteY2" fmla="*/ 1345256 h 5574403"/>
              <a:gd name="connsiteX3" fmla="*/ 0 w 5674631"/>
              <a:gd name="connsiteY3" fmla="*/ 0 h 5574403"/>
              <a:gd name="connsiteX4" fmla="*/ 5674631 w 5674631"/>
              <a:gd name="connsiteY4" fmla="*/ 1296278 h 5574403"/>
              <a:gd name="connsiteX5" fmla="*/ 1727555 w 5674631"/>
              <a:gd name="connsiteY5" fmla="*/ 5574403 h 557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4631" h="5574403">
                <a:moveTo>
                  <a:pt x="133414" y="124105"/>
                </a:moveTo>
                <a:lnTo>
                  <a:pt x="1760847" y="5375439"/>
                </a:lnTo>
                <a:lnTo>
                  <a:pt x="5479167" y="1345256"/>
                </a:lnTo>
                <a:close/>
                <a:moveTo>
                  <a:pt x="0" y="0"/>
                </a:moveTo>
                <a:lnTo>
                  <a:pt x="5674631" y="1296278"/>
                </a:lnTo>
                <a:lnTo>
                  <a:pt x="1727555" y="557440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616121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D636E553-E2A5-4B59-98BD-EAB49CB54170}"/>
              </a:ext>
            </a:extLst>
          </p:cNvPr>
          <p:cNvSpPr txBox="1"/>
          <p:nvPr/>
        </p:nvSpPr>
        <p:spPr>
          <a:xfrm>
            <a:off x="6338959" y="806426"/>
            <a:ext cx="525800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dirty="0" err="1">
                <a:cs typeface="Arial" pitchFamily="34" charset="0"/>
              </a:rPr>
              <a:t>Solusi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menerapkan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i="1" dirty="0">
                <a:cs typeface="Arial" pitchFamily="34" charset="0"/>
              </a:rPr>
              <a:t>routing</a:t>
            </a:r>
            <a:r>
              <a:rPr lang="en-US" altLang="ko-KR" sz="1700" dirty="0">
                <a:cs typeface="Arial" pitchFamily="34" charset="0"/>
              </a:rPr>
              <a:t> agar </a:t>
            </a:r>
            <a:r>
              <a:rPr lang="en-US" altLang="ko-KR" sz="1700" dirty="0" err="1">
                <a:cs typeface="Arial" pitchFamily="34" charset="0"/>
              </a:rPr>
              <a:t>terkoneksi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dengan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luar</a:t>
            </a:r>
            <a:r>
              <a:rPr lang="en-US" altLang="ko-KR" sz="1700" dirty="0">
                <a:cs typeface="Arial" pitchFamily="34" charset="0"/>
              </a:rPr>
              <a:t> (</a:t>
            </a:r>
            <a:r>
              <a:rPr lang="en-US" altLang="ko-KR" sz="1700" dirty="0" err="1">
                <a:cs typeface="Arial" pitchFamily="34" charset="0"/>
              </a:rPr>
              <a:t>skala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besar</a:t>
            </a:r>
            <a:r>
              <a:rPr lang="en-US" altLang="ko-KR" sz="1700" dirty="0">
                <a:cs typeface="Arial" pitchFamily="34" charset="0"/>
              </a:rPr>
              <a:t>) </a:t>
            </a:r>
            <a:r>
              <a:rPr lang="en-US" altLang="ko-KR" sz="1700" dirty="0" err="1">
                <a:cs typeface="Arial" pitchFamily="34" charset="0"/>
              </a:rPr>
              <a:t>kurang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efisien</a:t>
            </a:r>
            <a:r>
              <a:rPr lang="en-US" altLang="ko-KR" sz="1700" dirty="0">
                <a:cs typeface="Arial" pitchFamily="34" charset="0"/>
              </a:rPr>
              <a:t>. </a:t>
            </a:r>
            <a:r>
              <a:rPr lang="en-US" altLang="ko-KR" sz="1700" dirty="0" err="1">
                <a:cs typeface="Arial" pitchFamily="34" charset="0"/>
              </a:rPr>
              <a:t>Alternatif</a:t>
            </a:r>
            <a:r>
              <a:rPr lang="en-US" altLang="ko-KR" sz="1700" dirty="0">
                <a:cs typeface="Arial" pitchFamily="34" charset="0"/>
              </a:rPr>
              <a:t> yang </a:t>
            </a:r>
            <a:r>
              <a:rPr lang="en-US" altLang="ko-KR" sz="1700" dirty="0" err="1">
                <a:cs typeface="Arial" pitchFamily="34" charset="0"/>
              </a:rPr>
              <a:t>dapat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dilakukan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adalah</a:t>
            </a:r>
            <a:r>
              <a:rPr lang="en-US" altLang="ko-KR" sz="1700" dirty="0">
                <a:cs typeface="Arial" pitchFamily="34" charset="0"/>
              </a:rPr>
              <a:t> NAT. NAT </a:t>
            </a:r>
            <a:r>
              <a:rPr lang="en-US" altLang="ko-KR" sz="1700" dirty="0" err="1">
                <a:cs typeface="Arial" pitchFamily="34" charset="0"/>
              </a:rPr>
              <a:t>memudahkan</a:t>
            </a:r>
            <a:r>
              <a:rPr lang="en-US" altLang="ko-KR" sz="1700" dirty="0">
                <a:cs typeface="Arial" pitchFamily="34" charset="0"/>
              </a:rPr>
              <a:t> administrator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untuk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menyediakan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akses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ke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yang </a:t>
            </a:r>
            <a:r>
              <a:rPr lang="en-US" altLang="ko-KR" sz="1700" dirty="0" err="1">
                <a:cs typeface="Arial" pitchFamily="34" charset="0"/>
              </a:rPr>
              <a:t>lebih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besar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tanpa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perlu</a:t>
            </a:r>
            <a:r>
              <a:rPr lang="en-US" altLang="ko-KR" sz="1700" dirty="0">
                <a:cs typeface="Arial" pitchFamily="34" charset="0"/>
              </a:rPr>
              <a:t> repot </a:t>
            </a:r>
            <a:r>
              <a:rPr lang="en-US" altLang="ko-KR" sz="1700" dirty="0" err="1">
                <a:cs typeface="Arial" pitchFamily="34" charset="0"/>
              </a:rPr>
              <a:t>mengetahui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mendaftarkan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setiap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i="1" dirty="0">
                <a:cs typeface="Arial" pitchFamily="34" charset="0"/>
              </a:rPr>
              <a:t>network</a:t>
            </a:r>
            <a:r>
              <a:rPr lang="en-US" altLang="ko-KR" sz="1700" dirty="0">
                <a:cs typeface="Arial" pitchFamily="34" charset="0"/>
              </a:rPr>
              <a:t> yang </a:t>
            </a:r>
            <a:r>
              <a:rPr lang="en-US" altLang="ko-KR" sz="1700" dirty="0" err="1">
                <a:cs typeface="Arial" pitchFamily="34" charset="0"/>
              </a:rPr>
              <a:t>terhubung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dengan</a:t>
            </a:r>
            <a:r>
              <a:rPr lang="en-US" altLang="ko-KR" sz="1700" dirty="0">
                <a:cs typeface="Arial" pitchFamily="34" charset="0"/>
              </a:rPr>
              <a:t> router </a:t>
            </a:r>
            <a:r>
              <a:rPr lang="en-US" altLang="ko-KR" sz="1700" dirty="0" err="1">
                <a:cs typeface="Arial" pitchFamily="34" charset="0"/>
              </a:rPr>
              <a:t>utama</a:t>
            </a:r>
            <a:r>
              <a:rPr lang="en-US" altLang="ko-KR" sz="1700" dirty="0">
                <a:cs typeface="Arial" pitchFamily="34" charset="0"/>
              </a:rPr>
              <a:t>. NAT </a:t>
            </a:r>
            <a:r>
              <a:rPr lang="en-US" altLang="ko-KR" sz="1700" dirty="0" err="1">
                <a:cs typeface="Arial" pitchFamily="34" charset="0"/>
              </a:rPr>
              <a:t>merupakan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mekanisme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menerjemahkan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atau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memetakan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satu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atau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lebih</a:t>
            </a:r>
            <a:r>
              <a:rPr lang="en-US" altLang="ko-KR" sz="1700" dirty="0">
                <a:cs typeface="Arial" pitchFamily="34" charset="0"/>
              </a:rPr>
              <a:t> IP </a:t>
            </a:r>
            <a:r>
              <a:rPr lang="en-US" altLang="ko-KR" sz="1700" i="1" dirty="0">
                <a:cs typeface="Arial" pitchFamily="34" charset="0"/>
              </a:rPr>
              <a:t>address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ke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alamat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i="1" dirty="0">
                <a:cs typeface="Arial" pitchFamily="34" charset="0"/>
              </a:rPr>
              <a:t>network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lainnya</a:t>
            </a:r>
            <a:r>
              <a:rPr lang="en-US" altLang="ko-KR" sz="1700" dirty="0">
                <a:cs typeface="Arial" pitchFamily="34" charset="0"/>
              </a:rPr>
              <a:t> pada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berbeda</a:t>
            </a:r>
            <a:r>
              <a:rPr lang="en-US" altLang="ko-KR" sz="1700" dirty="0">
                <a:cs typeface="Arial" pitchFamily="34" charset="0"/>
              </a:rPr>
              <a:t>. </a:t>
            </a:r>
            <a:r>
              <a:rPr lang="en-US" altLang="ko-KR" sz="1700" dirty="0" err="1">
                <a:cs typeface="Arial" pitchFamily="34" charset="0"/>
              </a:rPr>
              <a:t>Contoh</a:t>
            </a:r>
            <a:r>
              <a:rPr lang="en-US" altLang="ko-KR" sz="1700" dirty="0">
                <a:cs typeface="Arial" pitchFamily="34" charset="0"/>
              </a:rPr>
              <a:t> yang paling </a:t>
            </a:r>
            <a:r>
              <a:rPr lang="en-US" altLang="ko-KR" sz="1700" dirty="0" err="1">
                <a:cs typeface="Arial" pitchFamily="34" charset="0"/>
              </a:rPr>
              <a:t>sering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digunakan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adalah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alokasi</a:t>
            </a:r>
            <a:r>
              <a:rPr lang="en-US" altLang="ko-KR" sz="1700" dirty="0">
                <a:cs typeface="Arial" pitchFamily="34" charset="0"/>
              </a:rPr>
              <a:t> NAT </a:t>
            </a:r>
            <a:r>
              <a:rPr lang="en-US" altLang="ko-KR" sz="1700" dirty="0" err="1">
                <a:cs typeface="Arial" pitchFamily="34" charset="0"/>
              </a:rPr>
              <a:t>sebuah</a:t>
            </a:r>
            <a:r>
              <a:rPr lang="en-US" altLang="ko-KR" sz="1700" dirty="0">
                <a:cs typeface="Arial" pitchFamily="34" charset="0"/>
              </a:rPr>
              <a:t> IP </a:t>
            </a:r>
            <a:r>
              <a:rPr lang="en-US" altLang="ko-KR" sz="1700" dirty="0" err="1">
                <a:cs typeface="Arial" pitchFamily="34" charset="0"/>
              </a:rPr>
              <a:t>publik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untuk</a:t>
            </a:r>
            <a:r>
              <a:rPr lang="en-US" altLang="ko-KR" sz="1700" dirty="0">
                <a:cs typeface="Arial" pitchFamily="34" charset="0"/>
              </a:rPr>
              <a:t> 200 </a:t>
            </a:r>
            <a:r>
              <a:rPr lang="en-US" altLang="ko-KR" sz="1700" dirty="0" err="1">
                <a:cs typeface="Arial" pitchFamily="34" charset="0"/>
              </a:rPr>
              <a:t>komputer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jaringan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lokal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suatu</a:t>
            </a:r>
            <a:r>
              <a:rPr lang="en-US" altLang="ko-KR" sz="1700" dirty="0">
                <a:cs typeface="Arial" pitchFamily="34" charset="0"/>
              </a:rPr>
              <a:t> </a:t>
            </a:r>
            <a:r>
              <a:rPr lang="en-US" altLang="ko-KR" sz="1700" dirty="0" err="1">
                <a:cs typeface="Arial" pitchFamily="34" charset="0"/>
              </a:rPr>
              <a:t>perusahaan</a:t>
            </a:r>
            <a:r>
              <a:rPr lang="en-US" altLang="ko-KR" sz="1700" dirty="0">
                <a:cs typeface="Arial" pitchFamily="34" charset="0"/>
              </a:rPr>
              <a:t>.</a:t>
            </a:r>
          </a:p>
          <a:p>
            <a:endParaRPr lang="ko-KR" altLang="en-US" sz="1700" dirty="0">
              <a:cs typeface="Arial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8A31532-B316-484C-8098-AF3FF645AFD9}"/>
              </a:ext>
            </a:extLst>
          </p:cNvPr>
          <p:cNvSpPr txBox="1">
            <a:spLocks/>
          </p:cNvSpPr>
          <p:nvPr/>
        </p:nvSpPr>
        <p:spPr>
          <a:xfrm>
            <a:off x="181577" y="627223"/>
            <a:ext cx="5636385" cy="160216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ko-KR" sz="2800" b="1" dirty="0">
                <a:cs typeface="Arial" pitchFamily="34" charset="0"/>
              </a:rPr>
              <a:t>SOLUSI MENGHUBUNGKAN JARINGAN DENGAN 200 KOMPUTER</a:t>
            </a:r>
            <a:endParaRPr lang="ko-KR" altLang="en-US" sz="2800" b="1" dirty="0">
              <a:cs typeface="Arial" pitchFamily="34" charset="0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1E70138C-4282-423F-A7E8-4DC7AC3AB295}"/>
              </a:ext>
            </a:extLst>
          </p:cNvPr>
          <p:cNvSpPr txBox="1">
            <a:spLocks/>
          </p:cNvSpPr>
          <p:nvPr/>
        </p:nvSpPr>
        <p:spPr>
          <a:xfrm>
            <a:off x="856718" y="5295412"/>
            <a:ext cx="2833395" cy="6159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E085FFDC-FB18-48C5-A020-B8E7F2694BD3}"/>
              </a:ext>
            </a:extLst>
          </p:cNvPr>
          <p:cNvSpPr/>
          <p:nvPr/>
        </p:nvSpPr>
        <p:spPr>
          <a:xfrm flipH="1">
            <a:off x="930440" y="4789719"/>
            <a:ext cx="410510" cy="33864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C6704F4-09B8-431E-B46A-AD316B6DB2B6}"/>
              </a:ext>
            </a:extLst>
          </p:cNvPr>
          <p:cNvGrpSpPr/>
          <p:nvPr/>
        </p:nvGrpSpPr>
        <p:grpSpPr>
          <a:xfrm>
            <a:off x="5924662" y="4539250"/>
            <a:ext cx="5258006" cy="1512324"/>
            <a:chOff x="3960971" y="2767117"/>
            <a:chExt cx="4267200" cy="1321489"/>
          </a:xfrm>
        </p:grpSpPr>
        <p:sp>
          <p:nvSpPr>
            <p:cNvPr id="34" name="Freeform: Shape 21">
              <a:extLst>
                <a:ext uri="{FF2B5EF4-FFF2-40B4-BE49-F238E27FC236}">
                  <a16:creationId xmlns:a16="http://schemas.microsoft.com/office/drawing/2014/main" id="{6ABA99BD-6C70-4C21-B01A-E5A38434A391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35" name="Freeform: Shape 22">
              <a:extLst>
                <a:ext uri="{FF2B5EF4-FFF2-40B4-BE49-F238E27FC236}">
                  <a16:creationId xmlns:a16="http://schemas.microsoft.com/office/drawing/2014/main" id="{65F7FB75-7765-4EBA-BD4A-3761EBF3AEDD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800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36" name="Freeform: Shape 23">
              <a:extLst>
                <a:ext uri="{FF2B5EF4-FFF2-40B4-BE49-F238E27FC236}">
                  <a16:creationId xmlns:a16="http://schemas.microsoft.com/office/drawing/2014/main" id="{A89087E6-F621-4716-9BE8-419B36D8C459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37" name="Freeform: Shape 24">
              <a:extLst>
                <a:ext uri="{FF2B5EF4-FFF2-40B4-BE49-F238E27FC236}">
                  <a16:creationId xmlns:a16="http://schemas.microsoft.com/office/drawing/2014/main" id="{F499AB14-FBF6-4469-A907-239FF233DA3D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2" name="Isosceles Triangle 6">
            <a:extLst>
              <a:ext uri="{FF2B5EF4-FFF2-40B4-BE49-F238E27FC236}">
                <a16:creationId xmlns:a16="http://schemas.microsoft.com/office/drawing/2014/main" id="{ACD482BC-ABF8-4C52-85E9-BD0F214C246E}"/>
              </a:ext>
            </a:extLst>
          </p:cNvPr>
          <p:cNvSpPr/>
          <p:nvPr/>
        </p:nvSpPr>
        <p:spPr>
          <a:xfrm rot="14400000">
            <a:off x="1203703" y="2924483"/>
            <a:ext cx="2655833" cy="2058542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자유형: 도형 28">
            <a:extLst>
              <a:ext uri="{FF2B5EF4-FFF2-40B4-BE49-F238E27FC236}">
                <a16:creationId xmlns:a16="http://schemas.microsoft.com/office/drawing/2014/main" id="{C8C40446-99B8-4FDF-B304-9AFA4BC72816}"/>
              </a:ext>
            </a:extLst>
          </p:cNvPr>
          <p:cNvSpPr/>
          <p:nvPr/>
        </p:nvSpPr>
        <p:spPr>
          <a:xfrm>
            <a:off x="101892" y="2738088"/>
            <a:ext cx="3385626" cy="3442959"/>
          </a:xfrm>
          <a:custGeom>
            <a:avLst/>
            <a:gdLst>
              <a:gd name="connsiteX0" fmla="*/ 133414 w 5674631"/>
              <a:gd name="connsiteY0" fmla="*/ 124105 h 5574403"/>
              <a:gd name="connsiteX1" fmla="*/ 1760847 w 5674631"/>
              <a:gd name="connsiteY1" fmla="*/ 5375439 h 5574403"/>
              <a:gd name="connsiteX2" fmla="*/ 5479167 w 5674631"/>
              <a:gd name="connsiteY2" fmla="*/ 1345256 h 5574403"/>
              <a:gd name="connsiteX3" fmla="*/ 0 w 5674631"/>
              <a:gd name="connsiteY3" fmla="*/ 0 h 5574403"/>
              <a:gd name="connsiteX4" fmla="*/ 5674631 w 5674631"/>
              <a:gd name="connsiteY4" fmla="*/ 1296278 h 5574403"/>
              <a:gd name="connsiteX5" fmla="*/ 1727555 w 5674631"/>
              <a:gd name="connsiteY5" fmla="*/ 5574403 h 557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4631" h="5574403">
                <a:moveTo>
                  <a:pt x="133414" y="124105"/>
                </a:moveTo>
                <a:lnTo>
                  <a:pt x="1760847" y="5375439"/>
                </a:lnTo>
                <a:lnTo>
                  <a:pt x="5479167" y="1345256"/>
                </a:lnTo>
                <a:close/>
                <a:moveTo>
                  <a:pt x="0" y="0"/>
                </a:moveTo>
                <a:lnTo>
                  <a:pt x="5674631" y="1296278"/>
                </a:lnTo>
                <a:lnTo>
                  <a:pt x="1727555" y="5574403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122603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8D6BA3-287B-46CB-B815-F775F34D9011}"/>
              </a:ext>
            </a:extLst>
          </p:cNvPr>
          <p:cNvSpPr txBox="1"/>
          <p:nvPr/>
        </p:nvSpPr>
        <p:spPr>
          <a:xfrm flipH="1">
            <a:off x="6095999" y="936010"/>
            <a:ext cx="4771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r">
              <a:buFont typeface="Arial" panose="020B0604020202020204" pitchFamily="34" charset="0"/>
              <a:buChar char="•"/>
            </a:pPr>
            <a:r>
              <a:rPr lang="en-US" altLang="ko-KR" sz="4000" b="1" dirty="0">
                <a:latin typeface="+mj-lt"/>
                <a:cs typeface="Arial" pitchFamily="34" charset="0"/>
              </a:rPr>
              <a:t>TOPOLOGI NAT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74084D-B7F5-49AE-8925-3808BBA24F12}"/>
              </a:ext>
            </a:extLst>
          </p:cNvPr>
          <p:cNvSpPr txBox="1"/>
          <p:nvPr/>
        </p:nvSpPr>
        <p:spPr>
          <a:xfrm>
            <a:off x="7000287" y="1859340"/>
            <a:ext cx="39915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j-lt"/>
                <a:cs typeface="Arial" pitchFamily="34" charset="0"/>
              </a:rPr>
              <a:t>Pada </a:t>
            </a:r>
            <a:r>
              <a:rPr lang="en-US" altLang="ko-KR" dirty="0" err="1">
                <a:latin typeface="+mj-lt"/>
                <a:cs typeface="Arial" pitchFamily="34" charset="0"/>
              </a:rPr>
              <a:t>gambar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topologi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jaringan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tersebut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dalam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jaringan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lokal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terdapat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tiga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buah</a:t>
            </a:r>
            <a:r>
              <a:rPr lang="en-US" altLang="ko-KR" dirty="0">
                <a:latin typeface="+mj-lt"/>
                <a:cs typeface="Arial" pitchFamily="34" charset="0"/>
              </a:rPr>
              <a:t> PC </a:t>
            </a:r>
            <a:r>
              <a:rPr lang="en-US" altLang="ko-KR" dirty="0" err="1">
                <a:latin typeface="+mj-lt"/>
                <a:cs typeface="Arial" pitchFamily="34" charset="0"/>
              </a:rPr>
              <a:t>klien</a:t>
            </a:r>
            <a:r>
              <a:rPr lang="en-US" altLang="ko-KR" dirty="0">
                <a:latin typeface="+mj-lt"/>
                <a:cs typeface="Arial" pitchFamily="34" charset="0"/>
              </a:rPr>
              <a:t> dan </a:t>
            </a:r>
            <a:r>
              <a:rPr lang="en-US" altLang="ko-KR" dirty="0" err="1">
                <a:latin typeface="+mj-lt"/>
                <a:cs typeface="Arial" pitchFamily="34" charset="0"/>
              </a:rPr>
              <a:t>sebuah</a:t>
            </a:r>
            <a:r>
              <a:rPr lang="en-US" altLang="ko-KR" dirty="0">
                <a:latin typeface="+mj-lt"/>
                <a:cs typeface="Arial" pitchFamily="34" charset="0"/>
              </a:rPr>
              <a:t> web server. Agar </a:t>
            </a:r>
            <a:r>
              <a:rPr lang="en-US" altLang="ko-KR" dirty="0" err="1">
                <a:latin typeface="+mj-lt"/>
                <a:cs typeface="Arial" pitchFamily="34" charset="0"/>
              </a:rPr>
              <a:t>semua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klien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tersebut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dapat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terhubung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dengan</a:t>
            </a:r>
            <a:r>
              <a:rPr lang="en-US" altLang="ko-KR" dirty="0">
                <a:latin typeface="+mj-lt"/>
                <a:cs typeface="Arial" pitchFamily="34" charset="0"/>
              </a:rPr>
              <a:t> internet </a:t>
            </a:r>
            <a:r>
              <a:rPr lang="en-US" altLang="ko-KR" dirty="0" err="1">
                <a:latin typeface="+mj-lt"/>
                <a:cs typeface="Arial" pitchFamily="34" charset="0"/>
              </a:rPr>
              <a:t>melalui</a:t>
            </a:r>
            <a:r>
              <a:rPr lang="en-US" altLang="ko-KR" dirty="0">
                <a:latin typeface="+mj-lt"/>
                <a:cs typeface="Arial" pitchFamily="34" charset="0"/>
              </a:rPr>
              <a:t> modem ADSL, </a:t>
            </a:r>
            <a:r>
              <a:rPr lang="en-US" altLang="ko-KR" dirty="0" err="1">
                <a:latin typeface="+mj-lt"/>
                <a:cs typeface="Arial" pitchFamily="34" charset="0"/>
              </a:rPr>
              <a:t>diperlukan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perangkat</a:t>
            </a:r>
            <a:r>
              <a:rPr lang="en-US" altLang="ko-KR" dirty="0">
                <a:latin typeface="+mj-lt"/>
                <a:cs typeface="Arial" pitchFamily="34" charset="0"/>
              </a:rPr>
              <a:t> router yang </a:t>
            </a:r>
            <a:r>
              <a:rPr lang="en-US" altLang="ko-KR" dirty="0" err="1">
                <a:latin typeface="+mj-lt"/>
                <a:cs typeface="Arial" pitchFamily="34" charset="0"/>
              </a:rPr>
              <a:t>menjalankan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firewall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dengan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mekanisme</a:t>
            </a:r>
            <a:r>
              <a:rPr lang="en-US" altLang="ko-KR" dirty="0">
                <a:latin typeface="+mj-lt"/>
                <a:cs typeface="Arial" pitchFamily="34" charset="0"/>
              </a:rPr>
              <a:t> NAT.  </a:t>
            </a:r>
            <a:r>
              <a:rPr lang="en-US" altLang="ko-KR" dirty="0" err="1">
                <a:latin typeface="+mj-lt"/>
                <a:cs typeface="Arial" pitchFamily="34" charset="0"/>
              </a:rPr>
              <a:t>Ketika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ada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permintaan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atau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request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dari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internal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network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menuju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eksternal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i="1" dirty="0">
                <a:latin typeface="+mj-lt"/>
                <a:cs typeface="Arial" pitchFamily="34" charset="0"/>
              </a:rPr>
              <a:t>network</a:t>
            </a:r>
            <a:r>
              <a:rPr lang="en-US" altLang="ko-KR" dirty="0">
                <a:latin typeface="+mj-lt"/>
                <a:cs typeface="Arial" pitchFamily="34" charset="0"/>
              </a:rPr>
              <a:t> (internet), NAT </a:t>
            </a:r>
            <a:r>
              <a:rPr lang="en-US" altLang="ko-KR" dirty="0" err="1">
                <a:latin typeface="+mj-lt"/>
                <a:cs typeface="Arial" pitchFamily="34" charset="0"/>
              </a:rPr>
              <a:t>akan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menerjemahkan</a:t>
            </a:r>
            <a:r>
              <a:rPr lang="en-US" altLang="ko-KR" dirty="0">
                <a:latin typeface="+mj-lt"/>
                <a:cs typeface="Arial" pitchFamily="34" charset="0"/>
              </a:rPr>
              <a:t> IP </a:t>
            </a:r>
            <a:r>
              <a:rPr lang="en-US" altLang="ko-KR" dirty="0" err="1">
                <a:latin typeface="+mj-lt"/>
                <a:cs typeface="Arial" pitchFamily="34" charset="0"/>
              </a:rPr>
              <a:t>lokal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r>
              <a:rPr lang="en-US" altLang="ko-KR" dirty="0" err="1">
                <a:latin typeface="+mj-lt"/>
                <a:cs typeface="Arial" pitchFamily="34" charset="0"/>
              </a:rPr>
              <a:t>menjadi</a:t>
            </a:r>
            <a:r>
              <a:rPr lang="en-US" altLang="ko-KR" dirty="0">
                <a:latin typeface="+mj-lt"/>
                <a:cs typeface="Arial" pitchFamily="34" charset="0"/>
              </a:rPr>
              <a:t> IP </a:t>
            </a:r>
            <a:r>
              <a:rPr lang="en-US" altLang="ko-KR" dirty="0" err="1">
                <a:latin typeface="+mj-lt"/>
                <a:cs typeface="Arial" pitchFamily="34" charset="0"/>
              </a:rPr>
              <a:t>publik</a:t>
            </a:r>
            <a:r>
              <a:rPr lang="en-US" altLang="ko-KR" dirty="0">
                <a:latin typeface="+mj-lt"/>
                <a:cs typeface="Arial" pitchFamily="34" charset="0"/>
              </a:rPr>
              <a:t>, </a:t>
            </a:r>
            <a:r>
              <a:rPr lang="en-US" altLang="ko-KR" dirty="0" err="1">
                <a:latin typeface="+mj-lt"/>
                <a:cs typeface="Arial" pitchFamily="34" charset="0"/>
              </a:rPr>
              <a:t>begitu</a:t>
            </a:r>
            <a:r>
              <a:rPr lang="en-US" altLang="ko-KR" dirty="0">
                <a:latin typeface="+mj-lt"/>
                <a:cs typeface="Arial" pitchFamily="34" charset="0"/>
              </a:rPr>
              <a:t> pula </a:t>
            </a:r>
            <a:r>
              <a:rPr lang="en-US" altLang="ko-KR" dirty="0" err="1">
                <a:latin typeface="+mj-lt"/>
                <a:cs typeface="Arial" pitchFamily="34" charset="0"/>
              </a:rPr>
              <a:t>sebaliknya</a:t>
            </a:r>
            <a:r>
              <a:rPr lang="en-US" altLang="ko-KR" dirty="0">
                <a:latin typeface="+mj-lt"/>
                <a:cs typeface="Arial" pitchFamily="34" charset="0"/>
              </a:rPr>
              <a:t> </a:t>
            </a:r>
            <a:endParaRPr lang="ko-KR" altLang="en-US" dirty="0">
              <a:latin typeface="+mj-lt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0" y="185934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/>
          <p:nvPr/>
        </p:nvPicPr>
        <p:blipFill rotWithShape="1">
          <a:blip r:embed="rId2"/>
          <a:srcRect l="27991" t="23657" r="26069" b="25421"/>
          <a:stretch/>
        </p:blipFill>
        <p:spPr bwMode="auto">
          <a:xfrm>
            <a:off x="291013" y="1104901"/>
            <a:ext cx="5576387" cy="446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2377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id="{5B2C89E3-3F8E-438D-8038-965596F6B650}"/>
              </a:ext>
            </a:extLst>
          </p:cNvPr>
          <p:cNvSpPr/>
          <p:nvPr/>
        </p:nvSpPr>
        <p:spPr>
          <a:xfrm>
            <a:off x="-9694" y="0"/>
            <a:ext cx="6090488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800"/>
          </a:p>
        </p:txBody>
      </p:sp>
      <p:sp>
        <p:nvSpPr>
          <p:cNvPr id="16" name="Oval 1">
            <a:extLst>
              <a:ext uri="{FF2B5EF4-FFF2-40B4-BE49-F238E27FC236}">
                <a16:creationId xmlns:a16="http://schemas.microsoft.com/office/drawing/2014/main" id="{713CF3AF-E493-4498-A567-94442FA043D4}"/>
              </a:ext>
            </a:extLst>
          </p:cNvPr>
          <p:cNvSpPr/>
          <p:nvPr/>
        </p:nvSpPr>
        <p:spPr>
          <a:xfrm>
            <a:off x="4198647" y="1441150"/>
            <a:ext cx="1934291" cy="4562154"/>
          </a:xfrm>
          <a:custGeom>
            <a:avLst/>
            <a:gdLst/>
            <a:ahLst/>
            <a:cxnLst/>
            <a:rect l="l" t="t" r="r" b="b"/>
            <a:pathLst>
              <a:path w="1574056" h="3712516">
                <a:moveTo>
                  <a:pt x="1185390" y="3439800"/>
                </a:moveTo>
                <a:lnTo>
                  <a:pt x="1574056" y="3439800"/>
                </a:lnTo>
                <a:lnTo>
                  <a:pt x="1574056" y="3711512"/>
                </a:lnTo>
                <a:cubicBezTo>
                  <a:pt x="1569524" y="3712486"/>
                  <a:pt x="1564959" y="3712516"/>
                  <a:pt x="1560375" y="3712516"/>
                </a:cubicBezTo>
                <a:cubicBezTo>
                  <a:pt x="1353277" y="3712516"/>
                  <a:pt x="1185390" y="3651466"/>
                  <a:pt x="1185390" y="3576158"/>
                </a:cubicBezTo>
                <a:close/>
                <a:moveTo>
                  <a:pt x="1187034" y="3209086"/>
                </a:moveTo>
                <a:lnTo>
                  <a:pt x="1574056" y="3209086"/>
                </a:lnTo>
                <a:lnTo>
                  <a:pt x="1574056" y="3379553"/>
                </a:lnTo>
                <a:lnTo>
                  <a:pt x="1187034" y="3379553"/>
                </a:lnTo>
                <a:cubicBezTo>
                  <a:pt x="1148472" y="3379553"/>
                  <a:pt x="1117211" y="3348291"/>
                  <a:pt x="1117211" y="3309730"/>
                </a:cubicBezTo>
                <a:lnTo>
                  <a:pt x="1117211" y="3278908"/>
                </a:lnTo>
                <a:cubicBezTo>
                  <a:pt x="1117211" y="3240347"/>
                  <a:pt x="1148472" y="3209086"/>
                  <a:pt x="1187034" y="3209086"/>
                </a:cubicBezTo>
                <a:close/>
                <a:moveTo>
                  <a:pt x="1152944" y="2978372"/>
                </a:moveTo>
                <a:lnTo>
                  <a:pt x="1574056" y="2978372"/>
                </a:lnTo>
                <a:lnTo>
                  <a:pt x="1574056" y="3148838"/>
                </a:lnTo>
                <a:lnTo>
                  <a:pt x="1152944" y="3148838"/>
                </a:lnTo>
                <a:cubicBezTo>
                  <a:pt x="1114382" y="3148838"/>
                  <a:pt x="1083121" y="3117577"/>
                  <a:pt x="1083121" y="3079015"/>
                </a:cubicBezTo>
                <a:lnTo>
                  <a:pt x="1083121" y="3048195"/>
                </a:lnTo>
                <a:cubicBezTo>
                  <a:pt x="1083121" y="3009633"/>
                  <a:pt x="1114382" y="2978372"/>
                  <a:pt x="1152944" y="2978372"/>
                </a:cubicBezTo>
                <a:close/>
                <a:moveTo>
                  <a:pt x="1118855" y="2747657"/>
                </a:moveTo>
                <a:lnTo>
                  <a:pt x="1574056" y="2747657"/>
                </a:lnTo>
                <a:lnTo>
                  <a:pt x="1574056" y="2918124"/>
                </a:lnTo>
                <a:lnTo>
                  <a:pt x="1118855" y="2918124"/>
                </a:lnTo>
                <a:cubicBezTo>
                  <a:pt x="1080292" y="2918124"/>
                  <a:pt x="1049031" y="2886862"/>
                  <a:pt x="1049031" y="2848301"/>
                </a:cubicBezTo>
                <a:lnTo>
                  <a:pt x="1049031" y="2817480"/>
                </a:lnTo>
                <a:cubicBezTo>
                  <a:pt x="1049031" y="2778918"/>
                  <a:pt x="1080292" y="2747657"/>
                  <a:pt x="1118855" y="2747657"/>
                </a:cubicBezTo>
                <a:close/>
                <a:moveTo>
                  <a:pt x="0" y="1124141"/>
                </a:moveTo>
                <a:lnTo>
                  <a:pt x="338831" y="1171577"/>
                </a:lnTo>
                <a:lnTo>
                  <a:pt x="338831" y="1313886"/>
                </a:lnTo>
                <a:lnTo>
                  <a:pt x="0" y="1361322"/>
                </a:lnTo>
                <a:close/>
                <a:moveTo>
                  <a:pt x="1554171" y="440480"/>
                </a:moveTo>
                <a:lnTo>
                  <a:pt x="1556079" y="440627"/>
                </a:lnTo>
                <a:lnTo>
                  <a:pt x="1557986" y="440480"/>
                </a:lnTo>
                <a:lnTo>
                  <a:pt x="1574056" y="441292"/>
                </a:lnTo>
                <a:lnTo>
                  <a:pt x="1574056" y="647276"/>
                </a:lnTo>
                <a:cubicBezTo>
                  <a:pt x="1568831" y="646524"/>
                  <a:pt x="1563581" y="646469"/>
                  <a:pt x="1558320" y="646463"/>
                </a:cubicBezTo>
                <a:lnTo>
                  <a:pt x="1558320" y="646669"/>
                </a:lnTo>
                <a:lnTo>
                  <a:pt x="1556079" y="646496"/>
                </a:lnTo>
                <a:lnTo>
                  <a:pt x="1553836" y="646669"/>
                </a:lnTo>
                <a:lnTo>
                  <a:pt x="1553836" y="646463"/>
                </a:lnTo>
                <a:cubicBezTo>
                  <a:pt x="1096029" y="647001"/>
                  <a:pt x="725086" y="1018309"/>
                  <a:pt x="725086" y="1476254"/>
                </a:cubicBezTo>
                <a:cubicBezTo>
                  <a:pt x="725086" y="1786265"/>
                  <a:pt x="946342" y="2092231"/>
                  <a:pt x="1120548" y="2232013"/>
                </a:cubicBezTo>
                <a:cubicBezTo>
                  <a:pt x="1199979" y="2323913"/>
                  <a:pt x="1193682" y="2325796"/>
                  <a:pt x="1225960" y="2443415"/>
                </a:cubicBezTo>
                <a:cubicBezTo>
                  <a:pt x="1238820" y="2525888"/>
                  <a:pt x="1212768" y="2534131"/>
                  <a:pt x="1286669" y="2538418"/>
                </a:cubicBezTo>
                <a:lnTo>
                  <a:pt x="1340476" y="2537986"/>
                </a:lnTo>
                <a:lnTo>
                  <a:pt x="1159452" y="1395052"/>
                </a:lnTo>
                <a:cubicBezTo>
                  <a:pt x="1153113" y="1355030"/>
                  <a:pt x="1180418" y="1317448"/>
                  <a:pt x="1220440" y="1311109"/>
                </a:cubicBezTo>
                <a:lnTo>
                  <a:pt x="1222992" y="1310706"/>
                </a:lnTo>
                <a:cubicBezTo>
                  <a:pt x="1259366" y="1304944"/>
                  <a:pt x="1293725" y="1326975"/>
                  <a:pt x="1303139" y="1361495"/>
                </a:cubicBezTo>
                <a:cubicBezTo>
                  <a:pt x="1322616" y="1325549"/>
                  <a:pt x="1359221" y="1302638"/>
                  <a:pt x="1400784" y="1302638"/>
                </a:cubicBezTo>
                <a:cubicBezTo>
                  <a:pt x="1432374" y="1302638"/>
                  <a:pt x="1461099" y="1315874"/>
                  <a:pt x="1481946" y="1337999"/>
                </a:cubicBezTo>
                <a:cubicBezTo>
                  <a:pt x="1502792" y="1315874"/>
                  <a:pt x="1531518" y="1302638"/>
                  <a:pt x="1563108" y="1302638"/>
                </a:cubicBezTo>
                <a:lnTo>
                  <a:pt x="1574056" y="1304941"/>
                </a:lnTo>
                <a:lnTo>
                  <a:pt x="1574056" y="1558277"/>
                </a:lnTo>
                <a:cubicBezTo>
                  <a:pt x="1570569" y="1560394"/>
                  <a:pt x="1566859" y="1560580"/>
                  <a:pt x="1563108" y="1560580"/>
                </a:cubicBezTo>
                <a:cubicBezTo>
                  <a:pt x="1531518" y="1560580"/>
                  <a:pt x="1502792" y="1547345"/>
                  <a:pt x="1481946" y="1525219"/>
                </a:cubicBezTo>
                <a:cubicBezTo>
                  <a:pt x="1461099" y="1547345"/>
                  <a:pt x="1432374" y="1560580"/>
                  <a:pt x="1400784" y="1560580"/>
                </a:cubicBezTo>
                <a:cubicBezTo>
                  <a:pt x="1374899" y="1560580"/>
                  <a:pt x="1350936" y="1551693"/>
                  <a:pt x="1332765" y="1534787"/>
                </a:cubicBezTo>
                <a:lnTo>
                  <a:pt x="1491465" y="2536775"/>
                </a:lnTo>
                <a:lnTo>
                  <a:pt x="1553836" y="2536274"/>
                </a:lnTo>
                <a:lnTo>
                  <a:pt x="1553836" y="2536239"/>
                </a:lnTo>
                <a:lnTo>
                  <a:pt x="1556079" y="2536257"/>
                </a:lnTo>
                <a:lnTo>
                  <a:pt x="1558320" y="2536239"/>
                </a:lnTo>
                <a:lnTo>
                  <a:pt x="1558320" y="2536274"/>
                </a:lnTo>
                <a:lnTo>
                  <a:pt x="1574056" y="2536401"/>
                </a:lnTo>
                <a:lnTo>
                  <a:pt x="1574056" y="2685528"/>
                </a:lnTo>
                <a:lnTo>
                  <a:pt x="1556079" y="2685463"/>
                </a:lnTo>
                <a:lnTo>
                  <a:pt x="1201719" y="2686732"/>
                </a:lnTo>
                <a:cubicBezTo>
                  <a:pt x="1138954" y="2686732"/>
                  <a:pt x="1107192" y="2663167"/>
                  <a:pt x="1071683" y="2589474"/>
                </a:cubicBezTo>
                <a:cubicBezTo>
                  <a:pt x="1058025" y="2494014"/>
                  <a:pt x="1086076" y="2455536"/>
                  <a:pt x="1022516" y="2382309"/>
                </a:cubicBezTo>
                <a:cubicBezTo>
                  <a:pt x="809168" y="2211227"/>
                  <a:pt x="538010" y="1836414"/>
                  <a:pt x="538010" y="1456641"/>
                </a:cubicBezTo>
                <a:cubicBezTo>
                  <a:pt x="538010" y="895431"/>
                  <a:pt x="992961" y="440480"/>
                  <a:pt x="1554171" y="440480"/>
                </a:cubicBezTo>
                <a:close/>
                <a:moveTo>
                  <a:pt x="624942" y="234472"/>
                </a:moveTo>
                <a:lnTo>
                  <a:pt x="806400" y="524523"/>
                </a:lnTo>
                <a:lnTo>
                  <a:pt x="697385" y="615998"/>
                </a:lnTo>
                <a:lnTo>
                  <a:pt x="443250" y="386929"/>
                </a:lnTo>
                <a:close/>
                <a:moveTo>
                  <a:pt x="1437487" y="0"/>
                </a:moveTo>
                <a:lnTo>
                  <a:pt x="1574056" y="0"/>
                </a:lnTo>
                <a:lnTo>
                  <a:pt x="1574056" y="338831"/>
                </a:lnTo>
                <a:lnTo>
                  <a:pt x="1484923" y="33883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7" name="Oval 1">
            <a:extLst>
              <a:ext uri="{FF2B5EF4-FFF2-40B4-BE49-F238E27FC236}">
                <a16:creationId xmlns:a16="http://schemas.microsoft.com/office/drawing/2014/main" id="{E5C37505-9700-45DA-BAEA-F5215186982D}"/>
              </a:ext>
            </a:extLst>
          </p:cNvPr>
          <p:cNvSpPr/>
          <p:nvPr/>
        </p:nvSpPr>
        <p:spPr>
          <a:xfrm>
            <a:off x="6111208" y="1441705"/>
            <a:ext cx="1831423" cy="4561043"/>
          </a:xfrm>
          <a:custGeom>
            <a:avLst/>
            <a:gdLst/>
            <a:ahLst/>
            <a:cxnLst/>
            <a:rect l="l" t="t" r="r" b="b"/>
            <a:pathLst>
              <a:path w="1490346" h="3711612">
                <a:moveTo>
                  <a:pt x="0" y="3439800"/>
                </a:moveTo>
                <a:lnTo>
                  <a:pt x="362666" y="3439800"/>
                </a:lnTo>
                <a:lnTo>
                  <a:pt x="362666" y="3576158"/>
                </a:lnTo>
                <a:cubicBezTo>
                  <a:pt x="362666" y="3649966"/>
                  <a:pt x="201402" y="3710078"/>
                  <a:pt x="0" y="3711612"/>
                </a:cubicBezTo>
                <a:close/>
                <a:moveTo>
                  <a:pt x="0" y="3209086"/>
                </a:moveTo>
                <a:lnTo>
                  <a:pt x="361023" y="3209086"/>
                </a:lnTo>
                <a:cubicBezTo>
                  <a:pt x="399584" y="3209086"/>
                  <a:pt x="430845" y="3240347"/>
                  <a:pt x="430845" y="3278908"/>
                </a:cubicBezTo>
                <a:lnTo>
                  <a:pt x="430845" y="3309730"/>
                </a:lnTo>
                <a:cubicBezTo>
                  <a:pt x="430845" y="3348291"/>
                  <a:pt x="399584" y="3379553"/>
                  <a:pt x="361023" y="3379553"/>
                </a:cubicBezTo>
                <a:lnTo>
                  <a:pt x="0" y="3379553"/>
                </a:lnTo>
                <a:close/>
                <a:moveTo>
                  <a:pt x="0" y="2978372"/>
                </a:moveTo>
                <a:lnTo>
                  <a:pt x="395111" y="2978372"/>
                </a:lnTo>
                <a:cubicBezTo>
                  <a:pt x="433674" y="2978372"/>
                  <a:pt x="464935" y="3009633"/>
                  <a:pt x="464935" y="3048195"/>
                </a:cubicBezTo>
                <a:lnTo>
                  <a:pt x="464935" y="3079015"/>
                </a:lnTo>
                <a:cubicBezTo>
                  <a:pt x="464935" y="3117577"/>
                  <a:pt x="433674" y="3148838"/>
                  <a:pt x="395111" y="3148838"/>
                </a:cubicBezTo>
                <a:lnTo>
                  <a:pt x="0" y="3148838"/>
                </a:lnTo>
                <a:close/>
                <a:moveTo>
                  <a:pt x="0" y="2747657"/>
                </a:moveTo>
                <a:lnTo>
                  <a:pt x="429201" y="2747657"/>
                </a:lnTo>
                <a:cubicBezTo>
                  <a:pt x="467763" y="2747657"/>
                  <a:pt x="499024" y="2778918"/>
                  <a:pt x="499024" y="2817480"/>
                </a:cubicBezTo>
                <a:lnTo>
                  <a:pt x="499024" y="2848301"/>
                </a:lnTo>
                <a:cubicBezTo>
                  <a:pt x="499024" y="2886862"/>
                  <a:pt x="467763" y="2918124"/>
                  <a:pt x="429201" y="2918124"/>
                </a:cubicBezTo>
                <a:lnTo>
                  <a:pt x="0" y="2918124"/>
                </a:lnTo>
                <a:close/>
                <a:moveTo>
                  <a:pt x="1490346" y="1124141"/>
                </a:moveTo>
                <a:lnTo>
                  <a:pt x="1490346" y="1361322"/>
                </a:lnTo>
                <a:lnTo>
                  <a:pt x="1151515" y="1313886"/>
                </a:lnTo>
                <a:lnTo>
                  <a:pt x="1151515" y="1171577"/>
                </a:lnTo>
                <a:close/>
                <a:moveTo>
                  <a:pt x="0" y="441223"/>
                </a:moveTo>
                <a:cubicBezTo>
                  <a:pt x="554434" y="448456"/>
                  <a:pt x="1001452" y="900345"/>
                  <a:pt x="1001452" y="1456641"/>
                </a:cubicBezTo>
                <a:cubicBezTo>
                  <a:pt x="1001452" y="1836414"/>
                  <a:pt x="730294" y="2211227"/>
                  <a:pt x="516947" y="2382309"/>
                </a:cubicBezTo>
                <a:cubicBezTo>
                  <a:pt x="453387" y="2455536"/>
                  <a:pt x="481437" y="2494014"/>
                  <a:pt x="467779" y="2589474"/>
                </a:cubicBezTo>
                <a:cubicBezTo>
                  <a:pt x="432270" y="2663167"/>
                  <a:pt x="400510" y="2686732"/>
                  <a:pt x="337743" y="2686732"/>
                </a:cubicBezTo>
                <a:lnTo>
                  <a:pt x="0" y="2685523"/>
                </a:lnTo>
                <a:lnTo>
                  <a:pt x="0" y="2536390"/>
                </a:lnTo>
                <a:lnTo>
                  <a:pt x="47259" y="2536769"/>
                </a:lnTo>
                <a:lnTo>
                  <a:pt x="204029" y="1546960"/>
                </a:lnTo>
                <a:cubicBezTo>
                  <a:pt x="188844" y="1556019"/>
                  <a:pt x="171284" y="1560580"/>
                  <a:pt x="152738" y="1560580"/>
                </a:cubicBezTo>
                <a:cubicBezTo>
                  <a:pt x="121147" y="1560580"/>
                  <a:pt x="92422" y="1547345"/>
                  <a:pt x="71576" y="1525219"/>
                </a:cubicBezTo>
                <a:cubicBezTo>
                  <a:pt x="52889" y="1545052"/>
                  <a:pt x="27874" y="1557741"/>
                  <a:pt x="0" y="1558564"/>
                </a:cubicBezTo>
                <a:lnTo>
                  <a:pt x="0" y="1304654"/>
                </a:lnTo>
                <a:cubicBezTo>
                  <a:pt x="27874" y="1305477"/>
                  <a:pt x="52890" y="1318167"/>
                  <a:pt x="71576" y="1337999"/>
                </a:cubicBezTo>
                <a:cubicBezTo>
                  <a:pt x="92422" y="1315874"/>
                  <a:pt x="121147" y="1302638"/>
                  <a:pt x="152738" y="1302638"/>
                </a:cubicBezTo>
                <a:cubicBezTo>
                  <a:pt x="187837" y="1302638"/>
                  <a:pt x="219402" y="1318978"/>
                  <a:pt x="240484" y="1345647"/>
                </a:cubicBezTo>
                <a:cubicBezTo>
                  <a:pt x="253632" y="1317624"/>
                  <a:pt x="284261" y="1300934"/>
                  <a:pt x="316470" y="1306036"/>
                </a:cubicBezTo>
                <a:lnTo>
                  <a:pt x="319022" y="1306440"/>
                </a:lnTo>
                <a:cubicBezTo>
                  <a:pt x="359044" y="1312779"/>
                  <a:pt x="386348" y="1350361"/>
                  <a:pt x="380010" y="1390382"/>
                </a:cubicBezTo>
                <a:lnTo>
                  <a:pt x="198248" y="2537980"/>
                </a:lnTo>
                <a:lnTo>
                  <a:pt x="252793" y="2538418"/>
                </a:lnTo>
                <a:cubicBezTo>
                  <a:pt x="326693" y="2534131"/>
                  <a:pt x="300643" y="2525888"/>
                  <a:pt x="313502" y="2443415"/>
                </a:cubicBezTo>
                <a:cubicBezTo>
                  <a:pt x="345780" y="2325796"/>
                  <a:pt x="339483" y="2323913"/>
                  <a:pt x="418914" y="2232013"/>
                </a:cubicBezTo>
                <a:cubicBezTo>
                  <a:pt x="593120" y="2092231"/>
                  <a:pt x="814376" y="1786265"/>
                  <a:pt x="814376" y="1476254"/>
                </a:cubicBezTo>
                <a:cubicBezTo>
                  <a:pt x="814376" y="1023115"/>
                  <a:pt x="451179" y="654804"/>
                  <a:pt x="0" y="647205"/>
                </a:cubicBezTo>
                <a:close/>
                <a:moveTo>
                  <a:pt x="848581" y="234472"/>
                </a:moveTo>
                <a:lnTo>
                  <a:pt x="1030273" y="386929"/>
                </a:lnTo>
                <a:lnTo>
                  <a:pt x="776138" y="615998"/>
                </a:lnTo>
                <a:lnTo>
                  <a:pt x="667123" y="524523"/>
                </a:lnTo>
                <a:close/>
                <a:moveTo>
                  <a:pt x="0" y="0"/>
                </a:moveTo>
                <a:lnTo>
                  <a:pt x="101974" y="0"/>
                </a:lnTo>
                <a:lnTo>
                  <a:pt x="54538" y="338831"/>
                </a:lnTo>
                <a:lnTo>
                  <a:pt x="0" y="338831"/>
                </a:lnTo>
                <a:close/>
              </a:path>
            </a:pathLst>
          </a:cu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2" name="Text Placeholder 1">
            <a:extLst>
              <a:ext uri="{FF2B5EF4-FFF2-40B4-BE49-F238E27FC236}">
                <a16:creationId xmlns:a16="http://schemas.microsoft.com/office/drawing/2014/main" id="{E4A59D53-171B-466E-8834-C9CA9BE4DA9C}"/>
              </a:ext>
            </a:extLst>
          </p:cNvPr>
          <p:cNvSpPr txBox="1">
            <a:spLocks/>
          </p:cNvSpPr>
          <p:nvPr/>
        </p:nvSpPr>
        <p:spPr>
          <a:xfrm>
            <a:off x="233202" y="304046"/>
            <a:ext cx="11725596" cy="754080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/>
              <a:t>DUA MACAM METODE </a:t>
            </a:r>
            <a:r>
              <a:rPr lang="en-US" sz="3000" b="1" i="1" dirty="0"/>
              <a:t>NETWORK ADDRESS TRANSLATION</a:t>
            </a:r>
            <a:endParaRPr lang="en-US" sz="3000" b="1" dirty="0"/>
          </a:p>
        </p:txBody>
      </p:sp>
      <p:sp>
        <p:nvSpPr>
          <p:cNvPr id="45" name="TextBox 143">
            <a:extLst>
              <a:ext uri="{FF2B5EF4-FFF2-40B4-BE49-F238E27FC236}">
                <a16:creationId xmlns:a16="http://schemas.microsoft.com/office/drawing/2014/main" id="{DB81CF1D-E36C-4CB2-9821-97F763C2B948}"/>
              </a:ext>
            </a:extLst>
          </p:cNvPr>
          <p:cNvSpPr txBox="1"/>
          <p:nvPr/>
        </p:nvSpPr>
        <p:spPr>
          <a:xfrm>
            <a:off x="233125" y="2484001"/>
            <a:ext cx="36533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Basic NAT </a:t>
            </a:r>
            <a:r>
              <a:rPr lang="en-US" altLang="ko-KR" dirty="0" err="1">
                <a:cs typeface="Arial" pitchFamily="34" charset="0"/>
              </a:rPr>
              <a:t>merupakan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mekanisme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menerjemahkan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alokasi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address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dari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satu</a:t>
            </a:r>
            <a:r>
              <a:rPr lang="en-US" altLang="ko-KR" dirty="0">
                <a:cs typeface="Arial" pitchFamily="34" charset="0"/>
              </a:rPr>
              <a:t> terminal </a:t>
            </a:r>
            <a:r>
              <a:rPr lang="en-US" altLang="ko-KR" dirty="0" err="1">
                <a:cs typeface="Arial" pitchFamily="34" charset="0"/>
              </a:rPr>
              <a:t>ke</a:t>
            </a:r>
            <a:r>
              <a:rPr lang="en-US" altLang="ko-KR" dirty="0">
                <a:cs typeface="Arial" pitchFamily="34" charset="0"/>
              </a:rPr>
              <a:t> terminal </a:t>
            </a:r>
            <a:r>
              <a:rPr lang="en-US" altLang="ko-KR" dirty="0" err="1">
                <a:cs typeface="Arial" pitchFamily="34" charset="0"/>
              </a:rPr>
              <a:t>komputer</a:t>
            </a:r>
            <a:r>
              <a:rPr lang="en-US" altLang="ko-KR" dirty="0">
                <a:cs typeface="Arial" pitchFamily="34" charset="0"/>
              </a:rPr>
              <a:t> yang lain. </a:t>
            </a:r>
            <a:r>
              <a:rPr lang="en-US" altLang="ko-KR" dirty="0" err="1">
                <a:cs typeface="Arial" pitchFamily="34" charset="0"/>
              </a:rPr>
              <a:t>Jenis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ini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hanya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mentranslasikan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alamat</a:t>
            </a:r>
            <a:r>
              <a:rPr lang="en-US" altLang="ko-KR" dirty="0">
                <a:cs typeface="Arial" pitchFamily="34" charset="0"/>
              </a:rPr>
              <a:t> IP, IP header checksum, </a:t>
            </a:r>
            <a:r>
              <a:rPr lang="en-US" altLang="ko-KR" dirty="0" err="1">
                <a:cs typeface="Arial" pitchFamily="34" charset="0"/>
              </a:rPr>
              <a:t>dan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beberapa</a:t>
            </a:r>
            <a:r>
              <a:rPr lang="en-US" altLang="ko-KR" dirty="0">
                <a:cs typeface="Arial" pitchFamily="34" charset="0"/>
              </a:rPr>
              <a:t> higher-level checksum. </a:t>
            </a:r>
            <a:r>
              <a:rPr lang="en-US" altLang="ko-KR" dirty="0" err="1">
                <a:cs typeface="Arial" pitchFamily="34" charset="0"/>
              </a:rPr>
              <a:t>Tipe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ini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sering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digunakan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untuk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menghubungkan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dua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jaringan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dengan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pengalamatan</a:t>
            </a:r>
            <a:r>
              <a:rPr lang="en-US" altLang="ko-KR" dirty="0">
                <a:cs typeface="Arial" pitchFamily="34" charset="0"/>
              </a:rPr>
              <a:t> yang </a:t>
            </a:r>
            <a:r>
              <a:rPr lang="en-US" altLang="ko-KR" dirty="0" err="1">
                <a:cs typeface="Arial" pitchFamily="34" charset="0"/>
              </a:rPr>
              <a:t>berbeda</a:t>
            </a:r>
            <a:r>
              <a:rPr lang="en-US" altLang="ko-KR" dirty="0">
                <a:cs typeface="Arial" pitchFamily="34" charset="0"/>
              </a:rPr>
              <a:t>.</a:t>
            </a:r>
          </a:p>
        </p:txBody>
      </p:sp>
      <p:sp>
        <p:nvSpPr>
          <p:cNvPr id="46" name="TextBox 142">
            <a:extLst>
              <a:ext uri="{FF2B5EF4-FFF2-40B4-BE49-F238E27FC236}">
                <a16:creationId xmlns:a16="http://schemas.microsoft.com/office/drawing/2014/main" id="{810A48AA-6E96-48B0-B31E-AEEDE03516C3}"/>
              </a:ext>
            </a:extLst>
          </p:cNvPr>
          <p:cNvSpPr txBox="1"/>
          <p:nvPr/>
        </p:nvSpPr>
        <p:spPr>
          <a:xfrm>
            <a:off x="1009829" y="1709275"/>
            <a:ext cx="16741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b="1" i="1" dirty="0">
                <a:cs typeface="Arial" pitchFamily="34" charset="0"/>
              </a:rPr>
              <a:t>BASIC</a:t>
            </a:r>
            <a:r>
              <a:rPr lang="en-US" altLang="ko-KR" sz="2000" b="1" dirty="0">
                <a:cs typeface="Arial" pitchFamily="34" charset="0"/>
              </a:rPr>
              <a:t> NAT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8" name="Isosceles Triangle 3">
            <a:extLst>
              <a:ext uri="{FF2B5EF4-FFF2-40B4-BE49-F238E27FC236}">
                <a16:creationId xmlns:a16="http://schemas.microsoft.com/office/drawing/2014/main" id="{F4113EC3-027B-4474-B251-21D4372C82CF}"/>
              </a:ext>
            </a:extLst>
          </p:cNvPr>
          <p:cNvSpPr/>
          <p:nvPr/>
        </p:nvSpPr>
        <p:spPr>
          <a:xfrm rot="5400000">
            <a:off x="227575" y="1446776"/>
            <a:ext cx="892475" cy="881223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9" name="TextBox 20">
            <a:extLst>
              <a:ext uri="{FF2B5EF4-FFF2-40B4-BE49-F238E27FC236}">
                <a16:creationId xmlns:a16="http://schemas.microsoft.com/office/drawing/2014/main" id="{1F192A29-4A66-433C-817F-239C83CBFE15}"/>
              </a:ext>
            </a:extLst>
          </p:cNvPr>
          <p:cNvSpPr txBox="1"/>
          <p:nvPr/>
        </p:nvSpPr>
        <p:spPr>
          <a:xfrm>
            <a:off x="382806" y="1604047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rgbClr val="002060"/>
                </a:solidFill>
              </a:rPr>
              <a:t>1</a:t>
            </a:r>
            <a:endParaRPr lang="ko-KR" altLang="en-US" sz="2800" b="1" dirty="0">
              <a:solidFill>
                <a:srgbClr val="002060"/>
              </a:solidFill>
            </a:endParaRPr>
          </a:p>
        </p:txBody>
      </p:sp>
      <p:sp>
        <p:nvSpPr>
          <p:cNvPr id="52" name="TextBox 149">
            <a:extLst>
              <a:ext uri="{FF2B5EF4-FFF2-40B4-BE49-F238E27FC236}">
                <a16:creationId xmlns:a16="http://schemas.microsoft.com/office/drawing/2014/main" id="{F327AE2A-0522-4D8C-AC4A-39B24BB35D7A}"/>
              </a:ext>
            </a:extLst>
          </p:cNvPr>
          <p:cNvSpPr txBox="1"/>
          <p:nvPr/>
        </p:nvSpPr>
        <p:spPr>
          <a:xfrm>
            <a:off x="8207196" y="2484001"/>
            <a:ext cx="37516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>
                <a:cs typeface="Arial" pitchFamily="34" charset="0"/>
              </a:rPr>
              <a:t>One to many </a:t>
            </a:r>
            <a:r>
              <a:rPr lang="en-US" altLang="ko-KR" dirty="0">
                <a:cs typeface="Arial" pitchFamily="34" charset="0"/>
              </a:rPr>
              <a:t>NAT </a:t>
            </a:r>
            <a:r>
              <a:rPr lang="en-US" altLang="ko-KR" dirty="0" err="1">
                <a:cs typeface="Arial" pitchFamily="34" charset="0"/>
              </a:rPr>
              <a:t>adalah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satu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atau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lebih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private</a:t>
            </a:r>
            <a:r>
              <a:rPr lang="en-US" altLang="ko-KR" dirty="0">
                <a:cs typeface="Arial" pitchFamily="34" charset="0"/>
              </a:rPr>
              <a:t> yang </a:t>
            </a:r>
            <a:r>
              <a:rPr lang="en-US" altLang="ko-KR" dirty="0" err="1">
                <a:cs typeface="Arial" pitchFamily="34" charset="0"/>
              </a:rPr>
              <a:t>dipetakan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dalam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sebuah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public</a:t>
            </a:r>
            <a:r>
              <a:rPr lang="en-US" altLang="ko-KR" dirty="0">
                <a:cs typeface="Arial" pitchFamily="34" charset="0"/>
              </a:rPr>
              <a:t>. </a:t>
            </a:r>
            <a:r>
              <a:rPr lang="en-US" altLang="ko-KR" dirty="0" err="1">
                <a:cs typeface="Arial" pitchFamily="34" charset="0"/>
              </a:rPr>
              <a:t>Contohnya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private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dengan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network</a:t>
            </a:r>
            <a:r>
              <a:rPr lang="en-US" altLang="ko-KR" dirty="0">
                <a:cs typeface="Arial" pitchFamily="34" charset="0"/>
              </a:rPr>
              <a:t> 192.168.1.0/24 di-mapped </a:t>
            </a:r>
            <a:r>
              <a:rPr lang="en-US" altLang="ko-KR" dirty="0" err="1">
                <a:cs typeface="Arial" pitchFamily="34" charset="0"/>
              </a:rPr>
              <a:t>pada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dirty="0" err="1">
                <a:cs typeface="Arial" pitchFamily="34" charset="0"/>
              </a:rPr>
              <a:t>publik</a:t>
            </a:r>
            <a:r>
              <a:rPr lang="en-US" altLang="ko-KR" dirty="0">
                <a:cs typeface="Arial" pitchFamily="34" charset="0"/>
              </a:rPr>
              <a:t> 219.83.63.151. </a:t>
            </a:r>
            <a:r>
              <a:rPr lang="en-US" altLang="ko-KR" dirty="0" err="1">
                <a:cs typeface="Arial" pitchFamily="34" charset="0"/>
              </a:rPr>
              <a:t>Oleh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karena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itu</a:t>
            </a:r>
            <a:r>
              <a:rPr lang="en-US" altLang="ko-KR" dirty="0">
                <a:cs typeface="Arial" pitchFamily="34" charset="0"/>
              </a:rPr>
              <a:t>, </a:t>
            </a:r>
            <a:r>
              <a:rPr lang="en-US" altLang="ko-KR" dirty="0" err="1">
                <a:cs typeface="Arial" pitchFamily="34" charset="0"/>
              </a:rPr>
              <a:t>ketika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ratusan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komputer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dalam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jaringan</a:t>
            </a:r>
            <a:r>
              <a:rPr lang="en-US" altLang="ko-KR" dirty="0">
                <a:cs typeface="Arial" pitchFamily="34" charset="0"/>
              </a:rPr>
              <a:t> internal </a:t>
            </a:r>
            <a:r>
              <a:rPr lang="en-US" altLang="ko-KR" dirty="0" err="1">
                <a:cs typeface="Arial" pitchFamily="34" charset="0"/>
              </a:rPr>
              <a:t>tersebut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sedang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mengakses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situs</a:t>
            </a:r>
            <a:r>
              <a:rPr lang="en-US" altLang="ko-KR" dirty="0">
                <a:cs typeface="Arial" pitchFamily="34" charset="0"/>
              </a:rPr>
              <a:t> youtube.com, </a:t>
            </a:r>
            <a:r>
              <a:rPr lang="en-US" altLang="ko-KR" dirty="0" err="1">
                <a:cs typeface="Arial" pitchFamily="34" charset="0"/>
              </a:rPr>
              <a:t>akan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tetap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terdeteksi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sama</a:t>
            </a:r>
            <a:r>
              <a:rPr lang="en-US" altLang="ko-KR" dirty="0">
                <a:cs typeface="Arial" pitchFamily="34" charset="0"/>
              </a:rPr>
              <a:t>, </a:t>
            </a:r>
            <a:r>
              <a:rPr lang="en-US" altLang="ko-KR" dirty="0" err="1">
                <a:cs typeface="Arial" pitchFamily="34" charset="0"/>
              </a:rPr>
              <a:t>yaitu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sebagai</a:t>
            </a:r>
            <a:r>
              <a:rPr lang="en-US" altLang="ko-KR" dirty="0">
                <a:cs typeface="Arial" pitchFamily="34" charset="0"/>
              </a:rPr>
              <a:t> IP </a:t>
            </a:r>
            <a:r>
              <a:rPr lang="en-US" altLang="ko-KR" i="1" dirty="0">
                <a:cs typeface="Arial" pitchFamily="34" charset="0"/>
              </a:rPr>
              <a:t>address</a:t>
            </a:r>
            <a:r>
              <a:rPr lang="en-US" altLang="ko-KR" dirty="0">
                <a:cs typeface="Arial" pitchFamily="34" charset="0"/>
              </a:rPr>
              <a:t> 219.83.63.151.</a:t>
            </a:r>
          </a:p>
        </p:txBody>
      </p:sp>
      <p:sp>
        <p:nvSpPr>
          <p:cNvPr id="53" name="TextBox 148">
            <a:extLst>
              <a:ext uri="{FF2B5EF4-FFF2-40B4-BE49-F238E27FC236}">
                <a16:creationId xmlns:a16="http://schemas.microsoft.com/office/drawing/2014/main" id="{A0B71CA4-579F-4A2E-A155-0C636EE4D283}"/>
              </a:ext>
            </a:extLst>
          </p:cNvPr>
          <p:cNvSpPr txBox="1"/>
          <p:nvPr/>
        </p:nvSpPr>
        <p:spPr>
          <a:xfrm>
            <a:off x="8207196" y="1664301"/>
            <a:ext cx="267652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i="1" dirty="0">
                <a:cs typeface="Arial" pitchFamily="34" charset="0"/>
              </a:rPr>
              <a:t>ONE TO MANY </a:t>
            </a:r>
            <a:r>
              <a:rPr lang="en-US" altLang="ko-KR" sz="2000" b="1" dirty="0">
                <a:cs typeface="Arial" pitchFamily="34" charset="0"/>
              </a:rPr>
              <a:t>NAT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54" name="Isosceles Triangle 3">
            <a:extLst>
              <a:ext uri="{FF2B5EF4-FFF2-40B4-BE49-F238E27FC236}">
                <a16:creationId xmlns:a16="http://schemas.microsoft.com/office/drawing/2014/main" id="{430705C5-19D1-4A6E-9DDB-1847EDB67F15}"/>
              </a:ext>
            </a:extLst>
          </p:cNvPr>
          <p:cNvSpPr/>
          <p:nvPr/>
        </p:nvSpPr>
        <p:spPr>
          <a:xfrm rot="16200000" flipH="1">
            <a:off x="11013957" y="1446776"/>
            <a:ext cx="892475" cy="881223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5" name="TextBox 20">
            <a:extLst>
              <a:ext uri="{FF2B5EF4-FFF2-40B4-BE49-F238E27FC236}">
                <a16:creationId xmlns:a16="http://schemas.microsoft.com/office/drawing/2014/main" id="{FE7775EB-2FB1-4921-865A-7B20192575FA}"/>
              </a:ext>
            </a:extLst>
          </p:cNvPr>
          <p:cNvSpPr txBox="1"/>
          <p:nvPr/>
        </p:nvSpPr>
        <p:spPr>
          <a:xfrm>
            <a:off x="11315699" y="1586165"/>
            <a:ext cx="493495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rgbClr val="002060"/>
                </a:solidFill>
              </a:rPr>
              <a:t>2</a:t>
            </a:r>
            <a:endParaRPr lang="ko-KR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15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23529" y="287256"/>
            <a:ext cx="11573197" cy="63667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600" b="1" dirty="0"/>
              <a:t>TIGA</a:t>
            </a:r>
            <a:r>
              <a:rPr lang="en-US" sz="3600" b="1" dirty="0">
                <a:solidFill>
                  <a:schemeClr val="tx1"/>
                </a:solidFill>
              </a:rPr>
              <a:t> KLASIFIKASI METODE NAT</a:t>
            </a:r>
          </a:p>
        </p:txBody>
      </p:sp>
      <p:sp>
        <p:nvSpPr>
          <p:cNvPr id="399" name="Freeform 10">
            <a:extLst>
              <a:ext uri="{FF2B5EF4-FFF2-40B4-BE49-F238E27FC236}">
                <a16:creationId xmlns:a16="http://schemas.microsoft.com/office/drawing/2014/main" id="{3EFDAF76-B6CC-47BF-87B7-D9077DAFB73E}"/>
              </a:ext>
            </a:extLst>
          </p:cNvPr>
          <p:cNvSpPr/>
          <p:nvPr/>
        </p:nvSpPr>
        <p:spPr>
          <a:xfrm>
            <a:off x="624145" y="2102342"/>
            <a:ext cx="3813362" cy="265218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42856"/>
              <a:gd name="connsiteX1" fmla="*/ 0 w 5661442"/>
              <a:gd name="connsiteY1" fmla="*/ 5325465 h 5342856"/>
              <a:gd name="connsiteX2" fmla="*/ 2239524 w 5661442"/>
              <a:gd name="connsiteY2" fmla="*/ 5309946 h 5342856"/>
              <a:gd name="connsiteX3" fmla="*/ 1938528 w 5661442"/>
              <a:gd name="connsiteY3" fmla="*/ 4337913 h 5342856"/>
              <a:gd name="connsiteX4" fmla="*/ 833932 w 5661442"/>
              <a:gd name="connsiteY4" fmla="*/ 4411066 h 5342856"/>
              <a:gd name="connsiteX5" fmla="*/ 694944 w 5661442"/>
              <a:gd name="connsiteY5" fmla="*/ 3745382 h 5342856"/>
              <a:gd name="connsiteX6" fmla="*/ 519379 w 5661442"/>
              <a:gd name="connsiteY6" fmla="*/ 3599078 h 5342856"/>
              <a:gd name="connsiteX7" fmla="*/ 557005 w 5661442"/>
              <a:gd name="connsiteY7" fmla="*/ 3470193 h 5342856"/>
              <a:gd name="connsiteX8" fmla="*/ 456331 w 5661442"/>
              <a:gd name="connsiteY8" fmla="*/ 3362205 h 5342856"/>
              <a:gd name="connsiteX9" fmla="*/ 559793 w 5661442"/>
              <a:gd name="connsiteY9" fmla="*/ 3057428 h 5342856"/>
              <a:gd name="connsiteX10" fmla="*/ 118419 w 5661442"/>
              <a:gd name="connsiteY10" fmla="*/ 2818778 h 5342856"/>
              <a:gd name="connsiteX11" fmla="*/ 665683 w 5661442"/>
              <a:gd name="connsiteY11" fmla="*/ 1975104 h 5342856"/>
              <a:gd name="connsiteX12" fmla="*/ 2633472 w 5661442"/>
              <a:gd name="connsiteY12" fmla="*/ 0 h 5342856"/>
              <a:gd name="connsiteX13" fmla="*/ 4712039 w 5661442"/>
              <a:gd name="connsiteY13" fmla="*/ 2543951 h 5342856"/>
              <a:gd name="connsiteX14" fmla="*/ 4030675 w 5661442"/>
              <a:gd name="connsiteY14" fmla="*/ 3928262 h 5342856"/>
              <a:gd name="connsiteX15" fmla="*/ 4453179 w 5661442"/>
              <a:gd name="connsiteY15" fmla="*/ 5313893 h 5342856"/>
              <a:gd name="connsiteX16" fmla="*/ 5661442 w 5661442"/>
              <a:gd name="connsiteY16" fmla="*/ 5342856 h 5342856"/>
              <a:gd name="connsiteX0" fmla="*/ 0 w 5691660"/>
              <a:gd name="connsiteY0" fmla="*/ 5325465 h 5325465"/>
              <a:gd name="connsiteX1" fmla="*/ 0 w 5691660"/>
              <a:gd name="connsiteY1" fmla="*/ 5325465 h 5325465"/>
              <a:gd name="connsiteX2" fmla="*/ 2239524 w 5691660"/>
              <a:gd name="connsiteY2" fmla="*/ 5309946 h 5325465"/>
              <a:gd name="connsiteX3" fmla="*/ 1938528 w 5691660"/>
              <a:gd name="connsiteY3" fmla="*/ 4337913 h 5325465"/>
              <a:gd name="connsiteX4" fmla="*/ 833932 w 5691660"/>
              <a:gd name="connsiteY4" fmla="*/ 4411066 h 5325465"/>
              <a:gd name="connsiteX5" fmla="*/ 694944 w 5691660"/>
              <a:gd name="connsiteY5" fmla="*/ 3745382 h 5325465"/>
              <a:gd name="connsiteX6" fmla="*/ 519379 w 5691660"/>
              <a:gd name="connsiteY6" fmla="*/ 3599078 h 5325465"/>
              <a:gd name="connsiteX7" fmla="*/ 557005 w 5691660"/>
              <a:gd name="connsiteY7" fmla="*/ 3470193 h 5325465"/>
              <a:gd name="connsiteX8" fmla="*/ 456331 w 5691660"/>
              <a:gd name="connsiteY8" fmla="*/ 3362205 h 5325465"/>
              <a:gd name="connsiteX9" fmla="*/ 559793 w 5691660"/>
              <a:gd name="connsiteY9" fmla="*/ 3057428 h 5325465"/>
              <a:gd name="connsiteX10" fmla="*/ 118419 w 5691660"/>
              <a:gd name="connsiteY10" fmla="*/ 2818778 h 5325465"/>
              <a:gd name="connsiteX11" fmla="*/ 665683 w 5691660"/>
              <a:gd name="connsiteY11" fmla="*/ 1975104 h 5325465"/>
              <a:gd name="connsiteX12" fmla="*/ 2633472 w 5691660"/>
              <a:gd name="connsiteY12" fmla="*/ 0 h 5325465"/>
              <a:gd name="connsiteX13" fmla="*/ 4712039 w 5691660"/>
              <a:gd name="connsiteY13" fmla="*/ 2543951 h 5325465"/>
              <a:gd name="connsiteX14" fmla="*/ 4030675 w 5691660"/>
              <a:gd name="connsiteY14" fmla="*/ 3928262 h 5325465"/>
              <a:gd name="connsiteX15" fmla="*/ 4453179 w 5691660"/>
              <a:gd name="connsiteY15" fmla="*/ 5313893 h 5325465"/>
              <a:gd name="connsiteX16" fmla="*/ 5691660 w 5691660"/>
              <a:gd name="connsiteY16" fmla="*/ 5292490 h 5325465"/>
              <a:gd name="connsiteX0" fmla="*/ 0 w 5691660"/>
              <a:gd name="connsiteY0" fmla="*/ 5325465 h 5332783"/>
              <a:gd name="connsiteX1" fmla="*/ 0 w 5691660"/>
              <a:gd name="connsiteY1" fmla="*/ 5325465 h 5332783"/>
              <a:gd name="connsiteX2" fmla="*/ 2239524 w 5691660"/>
              <a:gd name="connsiteY2" fmla="*/ 5309946 h 5332783"/>
              <a:gd name="connsiteX3" fmla="*/ 1938528 w 5691660"/>
              <a:gd name="connsiteY3" fmla="*/ 4337913 h 5332783"/>
              <a:gd name="connsiteX4" fmla="*/ 833932 w 5691660"/>
              <a:gd name="connsiteY4" fmla="*/ 4411066 h 5332783"/>
              <a:gd name="connsiteX5" fmla="*/ 694944 w 5691660"/>
              <a:gd name="connsiteY5" fmla="*/ 3745382 h 5332783"/>
              <a:gd name="connsiteX6" fmla="*/ 519379 w 5691660"/>
              <a:gd name="connsiteY6" fmla="*/ 3599078 h 5332783"/>
              <a:gd name="connsiteX7" fmla="*/ 557005 w 5691660"/>
              <a:gd name="connsiteY7" fmla="*/ 3470193 h 5332783"/>
              <a:gd name="connsiteX8" fmla="*/ 456331 w 5691660"/>
              <a:gd name="connsiteY8" fmla="*/ 3362205 h 5332783"/>
              <a:gd name="connsiteX9" fmla="*/ 559793 w 5691660"/>
              <a:gd name="connsiteY9" fmla="*/ 3057428 h 5332783"/>
              <a:gd name="connsiteX10" fmla="*/ 118419 w 5691660"/>
              <a:gd name="connsiteY10" fmla="*/ 2818778 h 5332783"/>
              <a:gd name="connsiteX11" fmla="*/ 665683 w 5691660"/>
              <a:gd name="connsiteY11" fmla="*/ 1975104 h 5332783"/>
              <a:gd name="connsiteX12" fmla="*/ 2633472 w 5691660"/>
              <a:gd name="connsiteY12" fmla="*/ 0 h 5332783"/>
              <a:gd name="connsiteX13" fmla="*/ 4712039 w 5691660"/>
              <a:gd name="connsiteY13" fmla="*/ 2543951 h 5332783"/>
              <a:gd name="connsiteX14" fmla="*/ 4030675 w 5691660"/>
              <a:gd name="connsiteY14" fmla="*/ 3928262 h 5332783"/>
              <a:gd name="connsiteX15" fmla="*/ 4453179 w 5691660"/>
              <a:gd name="connsiteY15" fmla="*/ 5313893 h 5332783"/>
              <a:gd name="connsiteX16" fmla="*/ 5691660 w 5691660"/>
              <a:gd name="connsiteY16" fmla="*/ 5332783 h 5332783"/>
              <a:gd name="connsiteX0" fmla="*/ 0 w 5631220"/>
              <a:gd name="connsiteY0" fmla="*/ 5325465 h 5325465"/>
              <a:gd name="connsiteX1" fmla="*/ 0 w 5631220"/>
              <a:gd name="connsiteY1" fmla="*/ 5325465 h 5325465"/>
              <a:gd name="connsiteX2" fmla="*/ 2239524 w 5631220"/>
              <a:gd name="connsiteY2" fmla="*/ 5309946 h 5325465"/>
              <a:gd name="connsiteX3" fmla="*/ 1938528 w 5631220"/>
              <a:gd name="connsiteY3" fmla="*/ 4337913 h 5325465"/>
              <a:gd name="connsiteX4" fmla="*/ 833932 w 5631220"/>
              <a:gd name="connsiteY4" fmla="*/ 4411066 h 5325465"/>
              <a:gd name="connsiteX5" fmla="*/ 694944 w 5631220"/>
              <a:gd name="connsiteY5" fmla="*/ 3745382 h 5325465"/>
              <a:gd name="connsiteX6" fmla="*/ 519379 w 5631220"/>
              <a:gd name="connsiteY6" fmla="*/ 3599078 h 5325465"/>
              <a:gd name="connsiteX7" fmla="*/ 557005 w 5631220"/>
              <a:gd name="connsiteY7" fmla="*/ 3470193 h 5325465"/>
              <a:gd name="connsiteX8" fmla="*/ 456331 w 5631220"/>
              <a:gd name="connsiteY8" fmla="*/ 3362205 h 5325465"/>
              <a:gd name="connsiteX9" fmla="*/ 559793 w 5631220"/>
              <a:gd name="connsiteY9" fmla="*/ 3057428 h 5325465"/>
              <a:gd name="connsiteX10" fmla="*/ 118419 w 5631220"/>
              <a:gd name="connsiteY10" fmla="*/ 2818778 h 5325465"/>
              <a:gd name="connsiteX11" fmla="*/ 665683 w 5631220"/>
              <a:gd name="connsiteY11" fmla="*/ 1975104 h 5325465"/>
              <a:gd name="connsiteX12" fmla="*/ 2633472 w 5631220"/>
              <a:gd name="connsiteY12" fmla="*/ 0 h 5325465"/>
              <a:gd name="connsiteX13" fmla="*/ 4712039 w 5631220"/>
              <a:gd name="connsiteY13" fmla="*/ 2543951 h 5325465"/>
              <a:gd name="connsiteX14" fmla="*/ 4030675 w 5631220"/>
              <a:gd name="connsiteY14" fmla="*/ 3928262 h 5325465"/>
              <a:gd name="connsiteX15" fmla="*/ 4453179 w 5631220"/>
              <a:gd name="connsiteY15" fmla="*/ 5313893 h 5325465"/>
              <a:gd name="connsiteX16" fmla="*/ 5631220 w 5631220"/>
              <a:gd name="connsiteY16" fmla="*/ 5302565 h 5325465"/>
              <a:gd name="connsiteX0" fmla="*/ 0 w 5641293"/>
              <a:gd name="connsiteY0" fmla="*/ 5325465 h 5332785"/>
              <a:gd name="connsiteX1" fmla="*/ 0 w 5641293"/>
              <a:gd name="connsiteY1" fmla="*/ 5325465 h 5332785"/>
              <a:gd name="connsiteX2" fmla="*/ 2239524 w 5641293"/>
              <a:gd name="connsiteY2" fmla="*/ 5309946 h 5332785"/>
              <a:gd name="connsiteX3" fmla="*/ 1938528 w 5641293"/>
              <a:gd name="connsiteY3" fmla="*/ 4337913 h 5332785"/>
              <a:gd name="connsiteX4" fmla="*/ 833932 w 5641293"/>
              <a:gd name="connsiteY4" fmla="*/ 4411066 h 5332785"/>
              <a:gd name="connsiteX5" fmla="*/ 694944 w 5641293"/>
              <a:gd name="connsiteY5" fmla="*/ 3745382 h 5332785"/>
              <a:gd name="connsiteX6" fmla="*/ 519379 w 5641293"/>
              <a:gd name="connsiteY6" fmla="*/ 3599078 h 5332785"/>
              <a:gd name="connsiteX7" fmla="*/ 557005 w 5641293"/>
              <a:gd name="connsiteY7" fmla="*/ 3470193 h 5332785"/>
              <a:gd name="connsiteX8" fmla="*/ 456331 w 5641293"/>
              <a:gd name="connsiteY8" fmla="*/ 3362205 h 5332785"/>
              <a:gd name="connsiteX9" fmla="*/ 559793 w 5641293"/>
              <a:gd name="connsiteY9" fmla="*/ 3057428 h 5332785"/>
              <a:gd name="connsiteX10" fmla="*/ 118419 w 5641293"/>
              <a:gd name="connsiteY10" fmla="*/ 2818778 h 5332785"/>
              <a:gd name="connsiteX11" fmla="*/ 665683 w 5641293"/>
              <a:gd name="connsiteY11" fmla="*/ 1975104 h 5332785"/>
              <a:gd name="connsiteX12" fmla="*/ 2633472 w 5641293"/>
              <a:gd name="connsiteY12" fmla="*/ 0 h 5332785"/>
              <a:gd name="connsiteX13" fmla="*/ 4712039 w 5641293"/>
              <a:gd name="connsiteY13" fmla="*/ 2543951 h 5332785"/>
              <a:gd name="connsiteX14" fmla="*/ 4030675 w 5641293"/>
              <a:gd name="connsiteY14" fmla="*/ 3928262 h 5332785"/>
              <a:gd name="connsiteX15" fmla="*/ 4453179 w 5641293"/>
              <a:gd name="connsiteY15" fmla="*/ 5313893 h 5332785"/>
              <a:gd name="connsiteX16" fmla="*/ 5641293 w 5641293"/>
              <a:gd name="connsiteY16" fmla="*/ 5332785 h 5332785"/>
              <a:gd name="connsiteX0" fmla="*/ 0 w 5641293"/>
              <a:gd name="connsiteY0" fmla="*/ 5325465 h 5325465"/>
              <a:gd name="connsiteX1" fmla="*/ 0 w 5641293"/>
              <a:gd name="connsiteY1" fmla="*/ 5325465 h 5325465"/>
              <a:gd name="connsiteX2" fmla="*/ 2239524 w 5641293"/>
              <a:gd name="connsiteY2" fmla="*/ 5309946 h 5325465"/>
              <a:gd name="connsiteX3" fmla="*/ 1938528 w 5641293"/>
              <a:gd name="connsiteY3" fmla="*/ 4337913 h 5325465"/>
              <a:gd name="connsiteX4" fmla="*/ 833932 w 5641293"/>
              <a:gd name="connsiteY4" fmla="*/ 4411066 h 5325465"/>
              <a:gd name="connsiteX5" fmla="*/ 694944 w 5641293"/>
              <a:gd name="connsiteY5" fmla="*/ 3745382 h 5325465"/>
              <a:gd name="connsiteX6" fmla="*/ 519379 w 5641293"/>
              <a:gd name="connsiteY6" fmla="*/ 3599078 h 5325465"/>
              <a:gd name="connsiteX7" fmla="*/ 557005 w 5641293"/>
              <a:gd name="connsiteY7" fmla="*/ 3470193 h 5325465"/>
              <a:gd name="connsiteX8" fmla="*/ 456331 w 5641293"/>
              <a:gd name="connsiteY8" fmla="*/ 3362205 h 5325465"/>
              <a:gd name="connsiteX9" fmla="*/ 559793 w 5641293"/>
              <a:gd name="connsiteY9" fmla="*/ 3057428 h 5325465"/>
              <a:gd name="connsiteX10" fmla="*/ 118419 w 5641293"/>
              <a:gd name="connsiteY10" fmla="*/ 2818778 h 5325465"/>
              <a:gd name="connsiteX11" fmla="*/ 665683 w 5641293"/>
              <a:gd name="connsiteY11" fmla="*/ 1975104 h 5325465"/>
              <a:gd name="connsiteX12" fmla="*/ 2633472 w 5641293"/>
              <a:gd name="connsiteY12" fmla="*/ 0 h 5325465"/>
              <a:gd name="connsiteX13" fmla="*/ 4712039 w 5641293"/>
              <a:gd name="connsiteY13" fmla="*/ 2543951 h 5325465"/>
              <a:gd name="connsiteX14" fmla="*/ 4030675 w 5641293"/>
              <a:gd name="connsiteY14" fmla="*/ 3928262 h 5325465"/>
              <a:gd name="connsiteX15" fmla="*/ 4453179 w 5641293"/>
              <a:gd name="connsiteY15" fmla="*/ 5313893 h 5325465"/>
              <a:gd name="connsiteX16" fmla="*/ 5641293 w 5641293"/>
              <a:gd name="connsiteY16" fmla="*/ 5302567 h 5325465"/>
              <a:gd name="connsiteX0" fmla="*/ 0 w 5651366"/>
              <a:gd name="connsiteY0" fmla="*/ 5325465 h 5332785"/>
              <a:gd name="connsiteX1" fmla="*/ 0 w 5651366"/>
              <a:gd name="connsiteY1" fmla="*/ 5325465 h 5332785"/>
              <a:gd name="connsiteX2" fmla="*/ 2239524 w 5651366"/>
              <a:gd name="connsiteY2" fmla="*/ 5309946 h 5332785"/>
              <a:gd name="connsiteX3" fmla="*/ 1938528 w 5651366"/>
              <a:gd name="connsiteY3" fmla="*/ 4337913 h 5332785"/>
              <a:gd name="connsiteX4" fmla="*/ 833932 w 5651366"/>
              <a:gd name="connsiteY4" fmla="*/ 4411066 h 5332785"/>
              <a:gd name="connsiteX5" fmla="*/ 694944 w 5651366"/>
              <a:gd name="connsiteY5" fmla="*/ 3745382 h 5332785"/>
              <a:gd name="connsiteX6" fmla="*/ 519379 w 5651366"/>
              <a:gd name="connsiteY6" fmla="*/ 3599078 h 5332785"/>
              <a:gd name="connsiteX7" fmla="*/ 557005 w 5651366"/>
              <a:gd name="connsiteY7" fmla="*/ 3470193 h 5332785"/>
              <a:gd name="connsiteX8" fmla="*/ 456331 w 5651366"/>
              <a:gd name="connsiteY8" fmla="*/ 3362205 h 5332785"/>
              <a:gd name="connsiteX9" fmla="*/ 559793 w 5651366"/>
              <a:gd name="connsiteY9" fmla="*/ 3057428 h 5332785"/>
              <a:gd name="connsiteX10" fmla="*/ 118419 w 5651366"/>
              <a:gd name="connsiteY10" fmla="*/ 2818778 h 5332785"/>
              <a:gd name="connsiteX11" fmla="*/ 665683 w 5651366"/>
              <a:gd name="connsiteY11" fmla="*/ 1975104 h 5332785"/>
              <a:gd name="connsiteX12" fmla="*/ 2633472 w 5651366"/>
              <a:gd name="connsiteY12" fmla="*/ 0 h 5332785"/>
              <a:gd name="connsiteX13" fmla="*/ 4712039 w 5651366"/>
              <a:gd name="connsiteY13" fmla="*/ 2543951 h 5332785"/>
              <a:gd name="connsiteX14" fmla="*/ 4030675 w 5651366"/>
              <a:gd name="connsiteY14" fmla="*/ 3928262 h 5332785"/>
              <a:gd name="connsiteX15" fmla="*/ 4453179 w 5651366"/>
              <a:gd name="connsiteY15" fmla="*/ 5313893 h 5332785"/>
              <a:gd name="connsiteX16" fmla="*/ 5651366 w 5651366"/>
              <a:gd name="connsiteY16" fmla="*/ 5332785 h 5332785"/>
              <a:gd name="connsiteX0" fmla="*/ 1108042 w 6759408"/>
              <a:gd name="connsiteY0" fmla="*/ 5325465 h 5332785"/>
              <a:gd name="connsiteX1" fmla="*/ 0 w 6759408"/>
              <a:gd name="connsiteY1" fmla="*/ 5315392 h 5332785"/>
              <a:gd name="connsiteX2" fmla="*/ 3347566 w 6759408"/>
              <a:gd name="connsiteY2" fmla="*/ 5309946 h 5332785"/>
              <a:gd name="connsiteX3" fmla="*/ 3046570 w 6759408"/>
              <a:gd name="connsiteY3" fmla="*/ 4337913 h 5332785"/>
              <a:gd name="connsiteX4" fmla="*/ 1941974 w 6759408"/>
              <a:gd name="connsiteY4" fmla="*/ 4411066 h 5332785"/>
              <a:gd name="connsiteX5" fmla="*/ 1802986 w 6759408"/>
              <a:gd name="connsiteY5" fmla="*/ 3745382 h 5332785"/>
              <a:gd name="connsiteX6" fmla="*/ 1627421 w 6759408"/>
              <a:gd name="connsiteY6" fmla="*/ 3599078 h 5332785"/>
              <a:gd name="connsiteX7" fmla="*/ 1665047 w 6759408"/>
              <a:gd name="connsiteY7" fmla="*/ 3470193 h 5332785"/>
              <a:gd name="connsiteX8" fmla="*/ 1564373 w 6759408"/>
              <a:gd name="connsiteY8" fmla="*/ 3362205 h 5332785"/>
              <a:gd name="connsiteX9" fmla="*/ 1667835 w 6759408"/>
              <a:gd name="connsiteY9" fmla="*/ 3057428 h 5332785"/>
              <a:gd name="connsiteX10" fmla="*/ 1226461 w 6759408"/>
              <a:gd name="connsiteY10" fmla="*/ 2818778 h 5332785"/>
              <a:gd name="connsiteX11" fmla="*/ 1773725 w 6759408"/>
              <a:gd name="connsiteY11" fmla="*/ 1975104 h 5332785"/>
              <a:gd name="connsiteX12" fmla="*/ 3741514 w 6759408"/>
              <a:gd name="connsiteY12" fmla="*/ 0 h 5332785"/>
              <a:gd name="connsiteX13" fmla="*/ 5820081 w 6759408"/>
              <a:gd name="connsiteY13" fmla="*/ 2543951 h 5332785"/>
              <a:gd name="connsiteX14" fmla="*/ 5138717 w 6759408"/>
              <a:gd name="connsiteY14" fmla="*/ 3928262 h 5332785"/>
              <a:gd name="connsiteX15" fmla="*/ 5561221 w 6759408"/>
              <a:gd name="connsiteY15" fmla="*/ 5313893 h 5332785"/>
              <a:gd name="connsiteX16" fmla="*/ 6759408 w 6759408"/>
              <a:gd name="connsiteY16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3342"/>
              <a:gd name="connsiteX1" fmla="*/ 3347566 w 6759408"/>
              <a:gd name="connsiteY1" fmla="*/ 5309946 h 5333342"/>
              <a:gd name="connsiteX2" fmla="*/ 3046570 w 6759408"/>
              <a:gd name="connsiteY2" fmla="*/ 4337913 h 5333342"/>
              <a:gd name="connsiteX3" fmla="*/ 1941974 w 6759408"/>
              <a:gd name="connsiteY3" fmla="*/ 4411066 h 5333342"/>
              <a:gd name="connsiteX4" fmla="*/ 1802986 w 6759408"/>
              <a:gd name="connsiteY4" fmla="*/ 3745382 h 5333342"/>
              <a:gd name="connsiteX5" fmla="*/ 1627421 w 6759408"/>
              <a:gd name="connsiteY5" fmla="*/ 3599078 h 5333342"/>
              <a:gd name="connsiteX6" fmla="*/ 1665047 w 6759408"/>
              <a:gd name="connsiteY6" fmla="*/ 3470193 h 5333342"/>
              <a:gd name="connsiteX7" fmla="*/ 1564373 w 6759408"/>
              <a:gd name="connsiteY7" fmla="*/ 3362205 h 5333342"/>
              <a:gd name="connsiteX8" fmla="*/ 1667835 w 6759408"/>
              <a:gd name="connsiteY8" fmla="*/ 3057428 h 5333342"/>
              <a:gd name="connsiteX9" fmla="*/ 1226461 w 6759408"/>
              <a:gd name="connsiteY9" fmla="*/ 2818778 h 5333342"/>
              <a:gd name="connsiteX10" fmla="*/ 1773725 w 6759408"/>
              <a:gd name="connsiteY10" fmla="*/ 1975104 h 5333342"/>
              <a:gd name="connsiteX11" fmla="*/ 3741514 w 6759408"/>
              <a:gd name="connsiteY11" fmla="*/ 0 h 5333342"/>
              <a:gd name="connsiteX12" fmla="*/ 5820081 w 6759408"/>
              <a:gd name="connsiteY12" fmla="*/ 2543951 h 5333342"/>
              <a:gd name="connsiteX13" fmla="*/ 5138717 w 6759408"/>
              <a:gd name="connsiteY13" fmla="*/ 3928262 h 5333342"/>
              <a:gd name="connsiteX14" fmla="*/ 5561221 w 6759408"/>
              <a:gd name="connsiteY14" fmla="*/ 5313893 h 5333342"/>
              <a:gd name="connsiteX15" fmla="*/ 6759408 w 6759408"/>
              <a:gd name="connsiteY15" fmla="*/ 5332785 h 5333342"/>
              <a:gd name="connsiteX0" fmla="*/ 0 w 6453857"/>
              <a:gd name="connsiteY0" fmla="*/ 5334489 h 5334489"/>
              <a:gd name="connsiteX1" fmla="*/ 3042015 w 6453857"/>
              <a:gd name="connsiteY1" fmla="*/ 5309946 h 5334489"/>
              <a:gd name="connsiteX2" fmla="*/ 2741019 w 6453857"/>
              <a:gd name="connsiteY2" fmla="*/ 4337913 h 5334489"/>
              <a:gd name="connsiteX3" fmla="*/ 1636423 w 6453857"/>
              <a:gd name="connsiteY3" fmla="*/ 4411066 h 5334489"/>
              <a:gd name="connsiteX4" fmla="*/ 1497435 w 6453857"/>
              <a:gd name="connsiteY4" fmla="*/ 3745382 h 5334489"/>
              <a:gd name="connsiteX5" fmla="*/ 1321870 w 6453857"/>
              <a:gd name="connsiteY5" fmla="*/ 3599078 h 5334489"/>
              <a:gd name="connsiteX6" fmla="*/ 1359496 w 6453857"/>
              <a:gd name="connsiteY6" fmla="*/ 3470193 h 5334489"/>
              <a:gd name="connsiteX7" fmla="*/ 1258822 w 6453857"/>
              <a:gd name="connsiteY7" fmla="*/ 3362205 h 5334489"/>
              <a:gd name="connsiteX8" fmla="*/ 1362284 w 6453857"/>
              <a:gd name="connsiteY8" fmla="*/ 3057428 h 5334489"/>
              <a:gd name="connsiteX9" fmla="*/ 920910 w 6453857"/>
              <a:gd name="connsiteY9" fmla="*/ 2818778 h 5334489"/>
              <a:gd name="connsiteX10" fmla="*/ 1468174 w 6453857"/>
              <a:gd name="connsiteY10" fmla="*/ 1975104 h 5334489"/>
              <a:gd name="connsiteX11" fmla="*/ 3435963 w 6453857"/>
              <a:gd name="connsiteY11" fmla="*/ 0 h 5334489"/>
              <a:gd name="connsiteX12" fmla="*/ 5514530 w 6453857"/>
              <a:gd name="connsiteY12" fmla="*/ 2543951 h 5334489"/>
              <a:gd name="connsiteX13" fmla="*/ 4833166 w 6453857"/>
              <a:gd name="connsiteY13" fmla="*/ 3928262 h 5334489"/>
              <a:gd name="connsiteX14" fmla="*/ 5255670 w 6453857"/>
              <a:gd name="connsiteY14" fmla="*/ 5313893 h 5334489"/>
              <a:gd name="connsiteX15" fmla="*/ 6453857 w 6453857"/>
              <a:gd name="connsiteY15" fmla="*/ 5332785 h 5334489"/>
              <a:gd name="connsiteX0" fmla="*/ 0 w 7560387"/>
              <a:gd name="connsiteY0" fmla="*/ 5334489 h 5334489"/>
              <a:gd name="connsiteX1" fmla="*/ 3042015 w 7560387"/>
              <a:gd name="connsiteY1" fmla="*/ 5309946 h 5334489"/>
              <a:gd name="connsiteX2" fmla="*/ 2741019 w 7560387"/>
              <a:gd name="connsiteY2" fmla="*/ 4337913 h 5334489"/>
              <a:gd name="connsiteX3" fmla="*/ 1636423 w 7560387"/>
              <a:gd name="connsiteY3" fmla="*/ 4411066 h 5334489"/>
              <a:gd name="connsiteX4" fmla="*/ 1497435 w 7560387"/>
              <a:gd name="connsiteY4" fmla="*/ 3745382 h 5334489"/>
              <a:gd name="connsiteX5" fmla="*/ 1321870 w 7560387"/>
              <a:gd name="connsiteY5" fmla="*/ 3599078 h 5334489"/>
              <a:gd name="connsiteX6" fmla="*/ 1359496 w 7560387"/>
              <a:gd name="connsiteY6" fmla="*/ 3470193 h 5334489"/>
              <a:gd name="connsiteX7" fmla="*/ 1258822 w 7560387"/>
              <a:gd name="connsiteY7" fmla="*/ 3362205 h 5334489"/>
              <a:gd name="connsiteX8" fmla="*/ 1362284 w 7560387"/>
              <a:gd name="connsiteY8" fmla="*/ 3057428 h 5334489"/>
              <a:gd name="connsiteX9" fmla="*/ 920910 w 7560387"/>
              <a:gd name="connsiteY9" fmla="*/ 2818778 h 5334489"/>
              <a:gd name="connsiteX10" fmla="*/ 1468174 w 7560387"/>
              <a:gd name="connsiteY10" fmla="*/ 1975104 h 5334489"/>
              <a:gd name="connsiteX11" fmla="*/ 3435963 w 7560387"/>
              <a:gd name="connsiteY11" fmla="*/ 0 h 5334489"/>
              <a:gd name="connsiteX12" fmla="*/ 5514530 w 7560387"/>
              <a:gd name="connsiteY12" fmla="*/ 2543951 h 5334489"/>
              <a:gd name="connsiteX13" fmla="*/ 4833166 w 7560387"/>
              <a:gd name="connsiteY13" fmla="*/ 3928262 h 5334489"/>
              <a:gd name="connsiteX14" fmla="*/ 5255670 w 7560387"/>
              <a:gd name="connsiteY14" fmla="*/ 5313893 h 5334489"/>
              <a:gd name="connsiteX15" fmla="*/ 7560387 w 7560387"/>
              <a:gd name="connsiteY15" fmla="*/ 5313143 h 5334489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58598"/>
              <a:gd name="connsiteY0" fmla="*/ 5301753 h 5317437"/>
              <a:gd name="connsiteX1" fmla="*/ 3140226 w 7658598"/>
              <a:gd name="connsiteY1" fmla="*/ 5309946 h 5317437"/>
              <a:gd name="connsiteX2" fmla="*/ 2839230 w 7658598"/>
              <a:gd name="connsiteY2" fmla="*/ 4337913 h 5317437"/>
              <a:gd name="connsiteX3" fmla="*/ 1734634 w 7658598"/>
              <a:gd name="connsiteY3" fmla="*/ 4411066 h 5317437"/>
              <a:gd name="connsiteX4" fmla="*/ 1595646 w 7658598"/>
              <a:gd name="connsiteY4" fmla="*/ 3745382 h 5317437"/>
              <a:gd name="connsiteX5" fmla="*/ 1420081 w 7658598"/>
              <a:gd name="connsiteY5" fmla="*/ 3599078 h 5317437"/>
              <a:gd name="connsiteX6" fmla="*/ 1457707 w 7658598"/>
              <a:gd name="connsiteY6" fmla="*/ 3470193 h 5317437"/>
              <a:gd name="connsiteX7" fmla="*/ 1357033 w 7658598"/>
              <a:gd name="connsiteY7" fmla="*/ 3362205 h 5317437"/>
              <a:gd name="connsiteX8" fmla="*/ 1460495 w 7658598"/>
              <a:gd name="connsiteY8" fmla="*/ 3057428 h 5317437"/>
              <a:gd name="connsiteX9" fmla="*/ 1019121 w 7658598"/>
              <a:gd name="connsiteY9" fmla="*/ 2818778 h 5317437"/>
              <a:gd name="connsiteX10" fmla="*/ 1566385 w 7658598"/>
              <a:gd name="connsiteY10" fmla="*/ 1975104 h 5317437"/>
              <a:gd name="connsiteX11" fmla="*/ 3534174 w 7658598"/>
              <a:gd name="connsiteY11" fmla="*/ 0 h 5317437"/>
              <a:gd name="connsiteX12" fmla="*/ 5612741 w 7658598"/>
              <a:gd name="connsiteY12" fmla="*/ 2543951 h 5317437"/>
              <a:gd name="connsiteX13" fmla="*/ 4931377 w 7658598"/>
              <a:gd name="connsiteY13" fmla="*/ 3928262 h 5317437"/>
              <a:gd name="connsiteX14" fmla="*/ 5353881 w 7658598"/>
              <a:gd name="connsiteY14" fmla="*/ 5313893 h 5317437"/>
              <a:gd name="connsiteX15" fmla="*/ 7658598 w 7658598"/>
              <a:gd name="connsiteY15" fmla="*/ 5313143 h 5317437"/>
              <a:gd name="connsiteX0" fmla="*/ 0 w 7665144"/>
              <a:gd name="connsiteY0" fmla="*/ 5314847 h 5317437"/>
              <a:gd name="connsiteX1" fmla="*/ 3146772 w 7665144"/>
              <a:gd name="connsiteY1" fmla="*/ 5309946 h 5317437"/>
              <a:gd name="connsiteX2" fmla="*/ 2845776 w 7665144"/>
              <a:gd name="connsiteY2" fmla="*/ 4337913 h 5317437"/>
              <a:gd name="connsiteX3" fmla="*/ 1741180 w 7665144"/>
              <a:gd name="connsiteY3" fmla="*/ 4411066 h 5317437"/>
              <a:gd name="connsiteX4" fmla="*/ 1602192 w 7665144"/>
              <a:gd name="connsiteY4" fmla="*/ 3745382 h 5317437"/>
              <a:gd name="connsiteX5" fmla="*/ 1426627 w 7665144"/>
              <a:gd name="connsiteY5" fmla="*/ 3599078 h 5317437"/>
              <a:gd name="connsiteX6" fmla="*/ 1464253 w 7665144"/>
              <a:gd name="connsiteY6" fmla="*/ 3470193 h 5317437"/>
              <a:gd name="connsiteX7" fmla="*/ 1363579 w 7665144"/>
              <a:gd name="connsiteY7" fmla="*/ 3362205 h 5317437"/>
              <a:gd name="connsiteX8" fmla="*/ 1467041 w 7665144"/>
              <a:gd name="connsiteY8" fmla="*/ 3057428 h 5317437"/>
              <a:gd name="connsiteX9" fmla="*/ 1025667 w 7665144"/>
              <a:gd name="connsiteY9" fmla="*/ 2818778 h 5317437"/>
              <a:gd name="connsiteX10" fmla="*/ 1572931 w 7665144"/>
              <a:gd name="connsiteY10" fmla="*/ 1975104 h 5317437"/>
              <a:gd name="connsiteX11" fmla="*/ 3540720 w 7665144"/>
              <a:gd name="connsiteY11" fmla="*/ 0 h 5317437"/>
              <a:gd name="connsiteX12" fmla="*/ 5619287 w 7665144"/>
              <a:gd name="connsiteY12" fmla="*/ 2543951 h 5317437"/>
              <a:gd name="connsiteX13" fmla="*/ 4937923 w 7665144"/>
              <a:gd name="connsiteY13" fmla="*/ 3928262 h 5317437"/>
              <a:gd name="connsiteX14" fmla="*/ 5360427 w 7665144"/>
              <a:gd name="connsiteY14" fmla="*/ 5313893 h 5317437"/>
              <a:gd name="connsiteX15" fmla="*/ 7665144 w 7665144"/>
              <a:gd name="connsiteY15" fmla="*/ 5313143 h 5317437"/>
              <a:gd name="connsiteX0" fmla="*/ 0 w 7625859"/>
              <a:gd name="connsiteY0" fmla="*/ 5308299 h 5317437"/>
              <a:gd name="connsiteX1" fmla="*/ 3107487 w 7625859"/>
              <a:gd name="connsiteY1" fmla="*/ 5309946 h 5317437"/>
              <a:gd name="connsiteX2" fmla="*/ 2806491 w 7625859"/>
              <a:gd name="connsiteY2" fmla="*/ 4337913 h 5317437"/>
              <a:gd name="connsiteX3" fmla="*/ 1701895 w 7625859"/>
              <a:gd name="connsiteY3" fmla="*/ 4411066 h 5317437"/>
              <a:gd name="connsiteX4" fmla="*/ 1562907 w 7625859"/>
              <a:gd name="connsiteY4" fmla="*/ 3745382 h 5317437"/>
              <a:gd name="connsiteX5" fmla="*/ 1387342 w 7625859"/>
              <a:gd name="connsiteY5" fmla="*/ 3599078 h 5317437"/>
              <a:gd name="connsiteX6" fmla="*/ 1424968 w 7625859"/>
              <a:gd name="connsiteY6" fmla="*/ 3470193 h 5317437"/>
              <a:gd name="connsiteX7" fmla="*/ 1324294 w 7625859"/>
              <a:gd name="connsiteY7" fmla="*/ 3362205 h 5317437"/>
              <a:gd name="connsiteX8" fmla="*/ 1427756 w 7625859"/>
              <a:gd name="connsiteY8" fmla="*/ 3057428 h 5317437"/>
              <a:gd name="connsiteX9" fmla="*/ 986382 w 7625859"/>
              <a:gd name="connsiteY9" fmla="*/ 2818778 h 5317437"/>
              <a:gd name="connsiteX10" fmla="*/ 1533646 w 7625859"/>
              <a:gd name="connsiteY10" fmla="*/ 1975104 h 5317437"/>
              <a:gd name="connsiteX11" fmla="*/ 3501435 w 7625859"/>
              <a:gd name="connsiteY11" fmla="*/ 0 h 5317437"/>
              <a:gd name="connsiteX12" fmla="*/ 5580002 w 7625859"/>
              <a:gd name="connsiteY12" fmla="*/ 2543951 h 5317437"/>
              <a:gd name="connsiteX13" fmla="*/ 4898638 w 7625859"/>
              <a:gd name="connsiteY13" fmla="*/ 3928262 h 5317437"/>
              <a:gd name="connsiteX14" fmla="*/ 5321142 w 7625859"/>
              <a:gd name="connsiteY14" fmla="*/ 5313893 h 5317437"/>
              <a:gd name="connsiteX15" fmla="*/ 7625859 w 7625859"/>
              <a:gd name="connsiteY15" fmla="*/ 5313143 h 5317437"/>
              <a:gd name="connsiteX0" fmla="*/ 0 w 7645503"/>
              <a:gd name="connsiteY0" fmla="*/ 5308299 h 5317437"/>
              <a:gd name="connsiteX1" fmla="*/ 3127131 w 7645503"/>
              <a:gd name="connsiteY1" fmla="*/ 5309946 h 5317437"/>
              <a:gd name="connsiteX2" fmla="*/ 2826135 w 7645503"/>
              <a:gd name="connsiteY2" fmla="*/ 4337913 h 5317437"/>
              <a:gd name="connsiteX3" fmla="*/ 1721539 w 7645503"/>
              <a:gd name="connsiteY3" fmla="*/ 4411066 h 5317437"/>
              <a:gd name="connsiteX4" fmla="*/ 1582551 w 7645503"/>
              <a:gd name="connsiteY4" fmla="*/ 3745382 h 5317437"/>
              <a:gd name="connsiteX5" fmla="*/ 1406986 w 7645503"/>
              <a:gd name="connsiteY5" fmla="*/ 3599078 h 5317437"/>
              <a:gd name="connsiteX6" fmla="*/ 1444612 w 7645503"/>
              <a:gd name="connsiteY6" fmla="*/ 3470193 h 5317437"/>
              <a:gd name="connsiteX7" fmla="*/ 1343938 w 7645503"/>
              <a:gd name="connsiteY7" fmla="*/ 3362205 h 5317437"/>
              <a:gd name="connsiteX8" fmla="*/ 1447400 w 7645503"/>
              <a:gd name="connsiteY8" fmla="*/ 3057428 h 5317437"/>
              <a:gd name="connsiteX9" fmla="*/ 1006026 w 7645503"/>
              <a:gd name="connsiteY9" fmla="*/ 2818778 h 5317437"/>
              <a:gd name="connsiteX10" fmla="*/ 1553290 w 7645503"/>
              <a:gd name="connsiteY10" fmla="*/ 1975104 h 5317437"/>
              <a:gd name="connsiteX11" fmla="*/ 3521079 w 7645503"/>
              <a:gd name="connsiteY11" fmla="*/ 0 h 5317437"/>
              <a:gd name="connsiteX12" fmla="*/ 5599646 w 7645503"/>
              <a:gd name="connsiteY12" fmla="*/ 2543951 h 5317437"/>
              <a:gd name="connsiteX13" fmla="*/ 4918282 w 7645503"/>
              <a:gd name="connsiteY13" fmla="*/ 3928262 h 5317437"/>
              <a:gd name="connsiteX14" fmla="*/ 5340786 w 7645503"/>
              <a:gd name="connsiteY14" fmla="*/ 5313893 h 5317437"/>
              <a:gd name="connsiteX15" fmla="*/ 7645503 w 7645503"/>
              <a:gd name="connsiteY15" fmla="*/ 5313143 h 531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45503" h="5317437">
                <a:moveTo>
                  <a:pt x="0" y="5308299"/>
                </a:moveTo>
                <a:lnTo>
                  <a:pt x="3127131" y="5309946"/>
                </a:lnTo>
                <a:cubicBezTo>
                  <a:pt x="3063141" y="5002707"/>
                  <a:pt x="3048029" y="4564685"/>
                  <a:pt x="2826135" y="4337913"/>
                </a:cubicBezTo>
                <a:cubicBezTo>
                  <a:pt x="2728599" y="4218431"/>
                  <a:pt x="2023901" y="4625644"/>
                  <a:pt x="1721539" y="4411066"/>
                </a:cubicBezTo>
                <a:cubicBezTo>
                  <a:pt x="1399670" y="4162349"/>
                  <a:pt x="1655703" y="3833165"/>
                  <a:pt x="1582551" y="3745382"/>
                </a:cubicBezTo>
                <a:cubicBezTo>
                  <a:pt x="1524029" y="3696614"/>
                  <a:pt x="1420929" y="3646108"/>
                  <a:pt x="1406986" y="3599078"/>
                </a:cubicBezTo>
                <a:cubicBezTo>
                  <a:pt x="1387841" y="3557625"/>
                  <a:pt x="1413963" y="3507120"/>
                  <a:pt x="1444612" y="3470193"/>
                </a:cubicBezTo>
                <a:lnTo>
                  <a:pt x="1343938" y="3362205"/>
                </a:lnTo>
                <a:cubicBezTo>
                  <a:pt x="1301472" y="3284755"/>
                  <a:pt x="1417439" y="3157511"/>
                  <a:pt x="1447400" y="3057428"/>
                </a:cubicBezTo>
                <a:cubicBezTo>
                  <a:pt x="1300275" y="2977878"/>
                  <a:pt x="1062616" y="2939068"/>
                  <a:pt x="1006026" y="2818778"/>
                </a:cubicBezTo>
                <a:cubicBezTo>
                  <a:pt x="957583" y="2691462"/>
                  <a:pt x="1488564" y="2374024"/>
                  <a:pt x="1553290" y="1975104"/>
                </a:cubicBezTo>
                <a:cubicBezTo>
                  <a:pt x="1503049" y="266534"/>
                  <a:pt x="2919470" y="11046"/>
                  <a:pt x="3521079" y="0"/>
                </a:cubicBezTo>
                <a:cubicBezTo>
                  <a:pt x="4503645" y="-24"/>
                  <a:pt x="6083742" y="647274"/>
                  <a:pt x="5599646" y="2543951"/>
                </a:cubicBezTo>
                <a:cubicBezTo>
                  <a:pt x="5413266" y="3037075"/>
                  <a:pt x="4848926" y="3622783"/>
                  <a:pt x="4918282" y="3928262"/>
                </a:cubicBezTo>
                <a:cubicBezTo>
                  <a:pt x="4989358" y="4327448"/>
                  <a:pt x="5233496" y="4955448"/>
                  <a:pt x="5340786" y="5313893"/>
                </a:cubicBezTo>
                <a:cubicBezTo>
                  <a:pt x="5740182" y="5320190"/>
                  <a:pt x="6450333" y="5316918"/>
                  <a:pt x="7645503" y="5313143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400" name="Freeform 9">
            <a:extLst>
              <a:ext uri="{FF2B5EF4-FFF2-40B4-BE49-F238E27FC236}">
                <a16:creationId xmlns:a16="http://schemas.microsoft.com/office/drawing/2014/main" id="{BAF87F1C-2BED-4850-84B2-02646211620B}"/>
              </a:ext>
            </a:extLst>
          </p:cNvPr>
          <p:cNvSpPr/>
          <p:nvPr/>
        </p:nvSpPr>
        <p:spPr>
          <a:xfrm>
            <a:off x="4432572" y="2102342"/>
            <a:ext cx="3466610" cy="2651418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299542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319186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292995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12638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06090 h 5335538"/>
              <a:gd name="connsiteX0" fmla="*/ 0 w 6943746"/>
              <a:gd name="connsiteY0" fmla="*/ 5335538 h 5335538"/>
              <a:gd name="connsiteX1" fmla="*/ 2209304 w 6943746"/>
              <a:gd name="connsiteY1" fmla="*/ 5309946 h 5335538"/>
              <a:gd name="connsiteX2" fmla="*/ 1908308 w 6943746"/>
              <a:gd name="connsiteY2" fmla="*/ 4337913 h 5335538"/>
              <a:gd name="connsiteX3" fmla="*/ 803712 w 6943746"/>
              <a:gd name="connsiteY3" fmla="*/ 4411066 h 5335538"/>
              <a:gd name="connsiteX4" fmla="*/ 664724 w 6943746"/>
              <a:gd name="connsiteY4" fmla="*/ 3745382 h 5335538"/>
              <a:gd name="connsiteX5" fmla="*/ 489159 w 6943746"/>
              <a:gd name="connsiteY5" fmla="*/ 3599078 h 5335538"/>
              <a:gd name="connsiteX6" fmla="*/ 526785 w 6943746"/>
              <a:gd name="connsiteY6" fmla="*/ 3470193 h 5335538"/>
              <a:gd name="connsiteX7" fmla="*/ 426111 w 6943746"/>
              <a:gd name="connsiteY7" fmla="*/ 3362205 h 5335538"/>
              <a:gd name="connsiteX8" fmla="*/ 529573 w 6943746"/>
              <a:gd name="connsiteY8" fmla="*/ 3057428 h 5335538"/>
              <a:gd name="connsiteX9" fmla="*/ 88199 w 6943746"/>
              <a:gd name="connsiteY9" fmla="*/ 2818778 h 5335538"/>
              <a:gd name="connsiteX10" fmla="*/ 635463 w 6943746"/>
              <a:gd name="connsiteY10" fmla="*/ 1975104 h 5335538"/>
              <a:gd name="connsiteX11" fmla="*/ 2603252 w 6943746"/>
              <a:gd name="connsiteY11" fmla="*/ 0 h 5335538"/>
              <a:gd name="connsiteX12" fmla="*/ 4681819 w 6943746"/>
              <a:gd name="connsiteY12" fmla="*/ 2543951 h 5335538"/>
              <a:gd name="connsiteX13" fmla="*/ 4000455 w 6943746"/>
              <a:gd name="connsiteY13" fmla="*/ 3928262 h 5335538"/>
              <a:gd name="connsiteX14" fmla="*/ 4422959 w 6943746"/>
              <a:gd name="connsiteY14" fmla="*/ 5313893 h 5335538"/>
              <a:gd name="connsiteX15" fmla="*/ 6943746 w 6943746"/>
              <a:gd name="connsiteY15" fmla="*/ 5306090 h 5335538"/>
              <a:gd name="connsiteX0" fmla="*/ 0 w 6943746"/>
              <a:gd name="connsiteY0" fmla="*/ 5322442 h 5322442"/>
              <a:gd name="connsiteX1" fmla="*/ 2209304 w 6943746"/>
              <a:gd name="connsiteY1" fmla="*/ 5309946 h 5322442"/>
              <a:gd name="connsiteX2" fmla="*/ 1908308 w 6943746"/>
              <a:gd name="connsiteY2" fmla="*/ 4337913 h 5322442"/>
              <a:gd name="connsiteX3" fmla="*/ 803712 w 6943746"/>
              <a:gd name="connsiteY3" fmla="*/ 4411066 h 5322442"/>
              <a:gd name="connsiteX4" fmla="*/ 664724 w 6943746"/>
              <a:gd name="connsiteY4" fmla="*/ 3745382 h 5322442"/>
              <a:gd name="connsiteX5" fmla="*/ 489159 w 6943746"/>
              <a:gd name="connsiteY5" fmla="*/ 3599078 h 5322442"/>
              <a:gd name="connsiteX6" fmla="*/ 526785 w 6943746"/>
              <a:gd name="connsiteY6" fmla="*/ 3470193 h 5322442"/>
              <a:gd name="connsiteX7" fmla="*/ 426111 w 6943746"/>
              <a:gd name="connsiteY7" fmla="*/ 3362205 h 5322442"/>
              <a:gd name="connsiteX8" fmla="*/ 529573 w 6943746"/>
              <a:gd name="connsiteY8" fmla="*/ 3057428 h 5322442"/>
              <a:gd name="connsiteX9" fmla="*/ 88199 w 6943746"/>
              <a:gd name="connsiteY9" fmla="*/ 2818778 h 5322442"/>
              <a:gd name="connsiteX10" fmla="*/ 635463 w 6943746"/>
              <a:gd name="connsiteY10" fmla="*/ 1975104 h 5322442"/>
              <a:gd name="connsiteX11" fmla="*/ 2603252 w 6943746"/>
              <a:gd name="connsiteY11" fmla="*/ 0 h 5322442"/>
              <a:gd name="connsiteX12" fmla="*/ 4681819 w 6943746"/>
              <a:gd name="connsiteY12" fmla="*/ 2543951 h 5322442"/>
              <a:gd name="connsiteX13" fmla="*/ 4000455 w 6943746"/>
              <a:gd name="connsiteY13" fmla="*/ 3928262 h 5322442"/>
              <a:gd name="connsiteX14" fmla="*/ 4422959 w 6943746"/>
              <a:gd name="connsiteY14" fmla="*/ 5313893 h 5322442"/>
              <a:gd name="connsiteX15" fmla="*/ 6943746 w 6943746"/>
              <a:gd name="connsiteY15" fmla="*/ 5306090 h 5322442"/>
              <a:gd name="connsiteX0" fmla="*/ 0 w 6950292"/>
              <a:gd name="connsiteY0" fmla="*/ 5315896 h 5315896"/>
              <a:gd name="connsiteX1" fmla="*/ 2215850 w 6950292"/>
              <a:gd name="connsiteY1" fmla="*/ 5309946 h 5315896"/>
              <a:gd name="connsiteX2" fmla="*/ 1914854 w 6950292"/>
              <a:gd name="connsiteY2" fmla="*/ 4337913 h 5315896"/>
              <a:gd name="connsiteX3" fmla="*/ 810258 w 6950292"/>
              <a:gd name="connsiteY3" fmla="*/ 4411066 h 5315896"/>
              <a:gd name="connsiteX4" fmla="*/ 671270 w 6950292"/>
              <a:gd name="connsiteY4" fmla="*/ 3745382 h 5315896"/>
              <a:gd name="connsiteX5" fmla="*/ 495705 w 6950292"/>
              <a:gd name="connsiteY5" fmla="*/ 3599078 h 5315896"/>
              <a:gd name="connsiteX6" fmla="*/ 533331 w 6950292"/>
              <a:gd name="connsiteY6" fmla="*/ 3470193 h 5315896"/>
              <a:gd name="connsiteX7" fmla="*/ 432657 w 6950292"/>
              <a:gd name="connsiteY7" fmla="*/ 3362205 h 5315896"/>
              <a:gd name="connsiteX8" fmla="*/ 536119 w 6950292"/>
              <a:gd name="connsiteY8" fmla="*/ 3057428 h 5315896"/>
              <a:gd name="connsiteX9" fmla="*/ 94745 w 6950292"/>
              <a:gd name="connsiteY9" fmla="*/ 2818778 h 5315896"/>
              <a:gd name="connsiteX10" fmla="*/ 642009 w 6950292"/>
              <a:gd name="connsiteY10" fmla="*/ 1975104 h 5315896"/>
              <a:gd name="connsiteX11" fmla="*/ 2609798 w 6950292"/>
              <a:gd name="connsiteY11" fmla="*/ 0 h 5315896"/>
              <a:gd name="connsiteX12" fmla="*/ 4688365 w 6950292"/>
              <a:gd name="connsiteY12" fmla="*/ 2543951 h 5315896"/>
              <a:gd name="connsiteX13" fmla="*/ 4007001 w 6950292"/>
              <a:gd name="connsiteY13" fmla="*/ 3928262 h 5315896"/>
              <a:gd name="connsiteX14" fmla="*/ 4429505 w 6950292"/>
              <a:gd name="connsiteY14" fmla="*/ 5313893 h 5315896"/>
              <a:gd name="connsiteX15" fmla="*/ 6950292 w 6950292"/>
              <a:gd name="connsiteY15" fmla="*/ 5306090 h 53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50292" h="5315896">
                <a:moveTo>
                  <a:pt x="0" y="5315896"/>
                </a:moveTo>
                <a:lnTo>
                  <a:pt x="2215850" y="5309946"/>
                </a:lnTo>
                <a:cubicBezTo>
                  <a:pt x="2151860" y="5002707"/>
                  <a:pt x="2136748" y="4564685"/>
                  <a:pt x="1914854" y="4337913"/>
                </a:cubicBezTo>
                <a:cubicBezTo>
                  <a:pt x="1817318" y="4218431"/>
                  <a:pt x="1112620" y="4625644"/>
                  <a:pt x="810258" y="4411066"/>
                </a:cubicBezTo>
                <a:cubicBezTo>
                  <a:pt x="488389" y="4162349"/>
                  <a:pt x="744422" y="3833165"/>
                  <a:pt x="671270" y="3745382"/>
                </a:cubicBezTo>
                <a:cubicBezTo>
                  <a:pt x="612748" y="3696614"/>
                  <a:pt x="509648" y="3646108"/>
                  <a:pt x="495705" y="3599078"/>
                </a:cubicBezTo>
                <a:cubicBezTo>
                  <a:pt x="476560" y="3557625"/>
                  <a:pt x="502682" y="3507120"/>
                  <a:pt x="533331" y="3470193"/>
                </a:cubicBezTo>
                <a:lnTo>
                  <a:pt x="432657" y="3362205"/>
                </a:lnTo>
                <a:cubicBezTo>
                  <a:pt x="390191" y="3284755"/>
                  <a:pt x="506158" y="3157511"/>
                  <a:pt x="536119" y="3057428"/>
                </a:cubicBezTo>
                <a:cubicBezTo>
                  <a:pt x="388994" y="2977878"/>
                  <a:pt x="151335" y="2939068"/>
                  <a:pt x="94745" y="2818778"/>
                </a:cubicBezTo>
                <a:cubicBezTo>
                  <a:pt x="46302" y="2691462"/>
                  <a:pt x="577283" y="2374024"/>
                  <a:pt x="642009" y="1975104"/>
                </a:cubicBezTo>
                <a:cubicBezTo>
                  <a:pt x="591768" y="266534"/>
                  <a:pt x="2008189" y="11046"/>
                  <a:pt x="2609798" y="0"/>
                </a:cubicBezTo>
                <a:cubicBezTo>
                  <a:pt x="3592364" y="-24"/>
                  <a:pt x="5172461" y="647274"/>
                  <a:pt x="4688365" y="2543951"/>
                </a:cubicBezTo>
                <a:cubicBezTo>
                  <a:pt x="4501985" y="3037075"/>
                  <a:pt x="3937645" y="3622783"/>
                  <a:pt x="4007001" y="3928262"/>
                </a:cubicBezTo>
                <a:cubicBezTo>
                  <a:pt x="4078077" y="4327448"/>
                  <a:pt x="4322215" y="4955448"/>
                  <a:pt x="4429505" y="5313893"/>
                </a:cubicBezTo>
                <a:lnTo>
                  <a:pt x="6950292" y="5306090"/>
                </a:ln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01" name="Freeform 11">
            <a:extLst>
              <a:ext uri="{FF2B5EF4-FFF2-40B4-BE49-F238E27FC236}">
                <a16:creationId xmlns:a16="http://schemas.microsoft.com/office/drawing/2014/main" id="{E5C3C1D6-7760-40C3-B378-F21912663FE2}"/>
              </a:ext>
            </a:extLst>
          </p:cNvPr>
          <p:cNvSpPr/>
          <p:nvPr/>
        </p:nvSpPr>
        <p:spPr>
          <a:xfrm>
            <a:off x="7839987" y="2102344"/>
            <a:ext cx="4075790" cy="2653311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81315 w 5661442"/>
              <a:gd name="connsiteY1" fmla="*/ 5305320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684971 w 5661442"/>
              <a:gd name="connsiteY1" fmla="*/ 5315392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438720 w 5546143"/>
              <a:gd name="connsiteY0" fmla="*/ 5355683 h 5355683"/>
              <a:gd name="connsiteX1" fmla="*/ 569672 w 5546143"/>
              <a:gd name="connsiteY1" fmla="*/ 5315392 h 5355683"/>
              <a:gd name="connsiteX2" fmla="*/ 2124225 w 5546143"/>
              <a:gd name="connsiteY2" fmla="*/ 5309946 h 5355683"/>
              <a:gd name="connsiteX3" fmla="*/ 1823229 w 5546143"/>
              <a:gd name="connsiteY3" fmla="*/ 4337913 h 5355683"/>
              <a:gd name="connsiteX4" fmla="*/ 718633 w 5546143"/>
              <a:gd name="connsiteY4" fmla="*/ 4411066 h 5355683"/>
              <a:gd name="connsiteX5" fmla="*/ 579645 w 5546143"/>
              <a:gd name="connsiteY5" fmla="*/ 3745382 h 5355683"/>
              <a:gd name="connsiteX6" fmla="*/ 404080 w 5546143"/>
              <a:gd name="connsiteY6" fmla="*/ 3599078 h 5355683"/>
              <a:gd name="connsiteX7" fmla="*/ 441706 w 5546143"/>
              <a:gd name="connsiteY7" fmla="*/ 3470193 h 5355683"/>
              <a:gd name="connsiteX8" fmla="*/ 341032 w 5546143"/>
              <a:gd name="connsiteY8" fmla="*/ 3362205 h 5355683"/>
              <a:gd name="connsiteX9" fmla="*/ 444494 w 5546143"/>
              <a:gd name="connsiteY9" fmla="*/ 3057428 h 5355683"/>
              <a:gd name="connsiteX10" fmla="*/ 3120 w 5546143"/>
              <a:gd name="connsiteY10" fmla="*/ 2818778 h 5355683"/>
              <a:gd name="connsiteX11" fmla="*/ 550384 w 5546143"/>
              <a:gd name="connsiteY11" fmla="*/ 1975104 h 5355683"/>
              <a:gd name="connsiteX12" fmla="*/ 2518173 w 5546143"/>
              <a:gd name="connsiteY12" fmla="*/ 0 h 5355683"/>
              <a:gd name="connsiteX13" fmla="*/ 4596740 w 5546143"/>
              <a:gd name="connsiteY13" fmla="*/ 2543951 h 5355683"/>
              <a:gd name="connsiteX14" fmla="*/ 3915376 w 5546143"/>
              <a:gd name="connsiteY14" fmla="*/ 3928262 h 5355683"/>
              <a:gd name="connsiteX15" fmla="*/ 4337880 w 5546143"/>
              <a:gd name="connsiteY15" fmla="*/ 5313893 h 5355683"/>
              <a:gd name="connsiteX16" fmla="*/ 5546143 w 5546143"/>
              <a:gd name="connsiteY16" fmla="*/ 5312636 h 5355683"/>
              <a:gd name="connsiteX0" fmla="*/ 569672 w 5546143"/>
              <a:gd name="connsiteY0" fmla="*/ 5315392 h 5315392"/>
              <a:gd name="connsiteX1" fmla="*/ 2124225 w 5546143"/>
              <a:gd name="connsiteY1" fmla="*/ 5309946 h 5315392"/>
              <a:gd name="connsiteX2" fmla="*/ 1823229 w 5546143"/>
              <a:gd name="connsiteY2" fmla="*/ 4337913 h 5315392"/>
              <a:gd name="connsiteX3" fmla="*/ 718633 w 5546143"/>
              <a:gd name="connsiteY3" fmla="*/ 4411066 h 5315392"/>
              <a:gd name="connsiteX4" fmla="*/ 579645 w 5546143"/>
              <a:gd name="connsiteY4" fmla="*/ 3745382 h 5315392"/>
              <a:gd name="connsiteX5" fmla="*/ 404080 w 5546143"/>
              <a:gd name="connsiteY5" fmla="*/ 3599078 h 5315392"/>
              <a:gd name="connsiteX6" fmla="*/ 441706 w 5546143"/>
              <a:gd name="connsiteY6" fmla="*/ 3470193 h 5315392"/>
              <a:gd name="connsiteX7" fmla="*/ 341032 w 5546143"/>
              <a:gd name="connsiteY7" fmla="*/ 3362205 h 5315392"/>
              <a:gd name="connsiteX8" fmla="*/ 444494 w 5546143"/>
              <a:gd name="connsiteY8" fmla="*/ 3057428 h 5315392"/>
              <a:gd name="connsiteX9" fmla="*/ 3120 w 5546143"/>
              <a:gd name="connsiteY9" fmla="*/ 2818778 h 5315392"/>
              <a:gd name="connsiteX10" fmla="*/ 550384 w 5546143"/>
              <a:gd name="connsiteY10" fmla="*/ 1975104 h 5315392"/>
              <a:gd name="connsiteX11" fmla="*/ 2518173 w 5546143"/>
              <a:gd name="connsiteY11" fmla="*/ 0 h 5315392"/>
              <a:gd name="connsiteX12" fmla="*/ 4596740 w 5546143"/>
              <a:gd name="connsiteY12" fmla="*/ 2543951 h 5315392"/>
              <a:gd name="connsiteX13" fmla="*/ 3915376 w 5546143"/>
              <a:gd name="connsiteY13" fmla="*/ 3928262 h 5315392"/>
              <a:gd name="connsiteX14" fmla="*/ 4337880 w 5546143"/>
              <a:gd name="connsiteY14" fmla="*/ 5313893 h 5315392"/>
              <a:gd name="connsiteX15" fmla="*/ 5546143 w 5546143"/>
              <a:gd name="connsiteY15" fmla="*/ 5312636 h 5315392"/>
              <a:gd name="connsiteX0" fmla="*/ 96236 w 5546143"/>
              <a:gd name="connsiteY0" fmla="*/ 5305319 h 5313892"/>
              <a:gd name="connsiteX1" fmla="*/ 2124225 w 5546143"/>
              <a:gd name="connsiteY1" fmla="*/ 5309946 h 5313892"/>
              <a:gd name="connsiteX2" fmla="*/ 1823229 w 5546143"/>
              <a:gd name="connsiteY2" fmla="*/ 4337913 h 5313892"/>
              <a:gd name="connsiteX3" fmla="*/ 718633 w 5546143"/>
              <a:gd name="connsiteY3" fmla="*/ 4411066 h 5313892"/>
              <a:gd name="connsiteX4" fmla="*/ 579645 w 5546143"/>
              <a:gd name="connsiteY4" fmla="*/ 3745382 h 5313892"/>
              <a:gd name="connsiteX5" fmla="*/ 404080 w 5546143"/>
              <a:gd name="connsiteY5" fmla="*/ 3599078 h 5313892"/>
              <a:gd name="connsiteX6" fmla="*/ 441706 w 5546143"/>
              <a:gd name="connsiteY6" fmla="*/ 3470193 h 5313892"/>
              <a:gd name="connsiteX7" fmla="*/ 341032 w 5546143"/>
              <a:gd name="connsiteY7" fmla="*/ 3362205 h 5313892"/>
              <a:gd name="connsiteX8" fmla="*/ 444494 w 5546143"/>
              <a:gd name="connsiteY8" fmla="*/ 3057428 h 5313892"/>
              <a:gd name="connsiteX9" fmla="*/ 3120 w 5546143"/>
              <a:gd name="connsiteY9" fmla="*/ 2818778 h 5313892"/>
              <a:gd name="connsiteX10" fmla="*/ 550384 w 5546143"/>
              <a:gd name="connsiteY10" fmla="*/ 1975104 h 5313892"/>
              <a:gd name="connsiteX11" fmla="*/ 2518173 w 5546143"/>
              <a:gd name="connsiteY11" fmla="*/ 0 h 5313892"/>
              <a:gd name="connsiteX12" fmla="*/ 4596740 w 5546143"/>
              <a:gd name="connsiteY12" fmla="*/ 2543951 h 5313892"/>
              <a:gd name="connsiteX13" fmla="*/ 3915376 w 5546143"/>
              <a:gd name="connsiteY13" fmla="*/ 3928262 h 5313892"/>
              <a:gd name="connsiteX14" fmla="*/ 4337880 w 5546143"/>
              <a:gd name="connsiteY14" fmla="*/ 5313893 h 5313892"/>
              <a:gd name="connsiteX15" fmla="*/ 5546143 w 5546143"/>
              <a:gd name="connsiteY15" fmla="*/ 5312636 h 5313892"/>
              <a:gd name="connsiteX0" fmla="*/ 96236 w 5959140"/>
              <a:gd name="connsiteY0" fmla="*/ 5305319 h 5332782"/>
              <a:gd name="connsiteX1" fmla="*/ 2124225 w 5959140"/>
              <a:gd name="connsiteY1" fmla="*/ 5309946 h 5332782"/>
              <a:gd name="connsiteX2" fmla="*/ 1823229 w 5959140"/>
              <a:gd name="connsiteY2" fmla="*/ 4337913 h 5332782"/>
              <a:gd name="connsiteX3" fmla="*/ 718633 w 5959140"/>
              <a:gd name="connsiteY3" fmla="*/ 4411066 h 5332782"/>
              <a:gd name="connsiteX4" fmla="*/ 579645 w 5959140"/>
              <a:gd name="connsiteY4" fmla="*/ 3745382 h 5332782"/>
              <a:gd name="connsiteX5" fmla="*/ 404080 w 5959140"/>
              <a:gd name="connsiteY5" fmla="*/ 3599078 h 5332782"/>
              <a:gd name="connsiteX6" fmla="*/ 441706 w 5959140"/>
              <a:gd name="connsiteY6" fmla="*/ 3470193 h 5332782"/>
              <a:gd name="connsiteX7" fmla="*/ 341032 w 5959140"/>
              <a:gd name="connsiteY7" fmla="*/ 3362205 h 5332782"/>
              <a:gd name="connsiteX8" fmla="*/ 444494 w 5959140"/>
              <a:gd name="connsiteY8" fmla="*/ 3057428 h 5332782"/>
              <a:gd name="connsiteX9" fmla="*/ 3120 w 5959140"/>
              <a:gd name="connsiteY9" fmla="*/ 2818778 h 5332782"/>
              <a:gd name="connsiteX10" fmla="*/ 550384 w 5959140"/>
              <a:gd name="connsiteY10" fmla="*/ 1975104 h 5332782"/>
              <a:gd name="connsiteX11" fmla="*/ 2518173 w 5959140"/>
              <a:gd name="connsiteY11" fmla="*/ 0 h 5332782"/>
              <a:gd name="connsiteX12" fmla="*/ 4596740 w 5959140"/>
              <a:gd name="connsiteY12" fmla="*/ 2543951 h 5332782"/>
              <a:gd name="connsiteX13" fmla="*/ 3915376 w 5959140"/>
              <a:gd name="connsiteY13" fmla="*/ 3928262 h 5332782"/>
              <a:gd name="connsiteX14" fmla="*/ 4337880 w 5959140"/>
              <a:gd name="connsiteY14" fmla="*/ 5313893 h 5332782"/>
              <a:gd name="connsiteX15" fmla="*/ 5959140 w 5959140"/>
              <a:gd name="connsiteY15" fmla="*/ 5332782 h 5332782"/>
              <a:gd name="connsiteX0" fmla="*/ 96236 w 6207400"/>
              <a:gd name="connsiteY0" fmla="*/ 5305319 h 5332782"/>
              <a:gd name="connsiteX1" fmla="*/ 2124225 w 6207400"/>
              <a:gd name="connsiteY1" fmla="*/ 5309946 h 5332782"/>
              <a:gd name="connsiteX2" fmla="*/ 1823229 w 6207400"/>
              <a:gd name="connsiteY2" fmla="*/ 4337913 h 5332782"/>
              <a:gd name="connsiteX3" fmla="*/ 718633 w 6207400"/>
              <a:gd name="connsiteY3" fmla="*/ 4411066 h 5332782"/>
              <a:gd name="connsiteX4" fmla="*/ 579645 w 6207400"/>
              <a:gd name="connsiteY4" fmla="*/ 3745382 h 5332782"/>
              <a:gd name="connsiteX5" fmla="*/ 404080 w 6207400"/>
              <a:gd name="connsiteY5" fmla="*/ 3599078 h 5332782"/>
              <a:gd name="connsiteX6" fmla="*/ 441706 w 6207400"/>
              <a:gd name="connsiteY6" fmla="*/ 3470193 h 5332782"/>
              <a:gd name="connsiteX7" fmla="*/ 341032 w 6207400"/>
              <a:gd name="connsiteY7" fmla="*/ 3362205 h 5332782"/>
              <a:gd name="connsiteX8" fmla="*/ 444494 w 6207400"/>
              <a:gd name="connsiteY8" fmla="*/ 3057428 h 5332782"/>
              <a:gd name="connsiteX9" fmla="*/ 3120 w 6207400"/>
              <a:gd name="connsiteY9" fmla="*/ 2818778 h 5332782"/>
              <a:gd name="connsiteX10" fmla="*/ 550384 w 6207400"/>
              <a:gd name="connsiteY10" fmla="*/ 1975104 h 5332782"/>
              <a:gd name="connsiteX11" fmla="*/ 2518173 w 6207400"/>
              <a:gd name="connsiteY11" fmla="*/ 0 h 5332782"/>
              <a:gd name="connsiteX12" fmla="*/ 4596740 w 6207400"/>
              <a:gd name="connsiteY12" fmla="*/ 2543951 h 5332782"/>
              <a:gd name="connsiteX13" fmla="*/ 3915376 w 6207400"/>
              <a:gd name="connsiteY13" fmla="*/ 3928262 h 5332782"/>
              <a:gd name="connsiteX14" fmla="*/ 4337880 w 6207400"/>
              <a:gd name="connsiteY14" fmla="*/ 5313893 h 5332782"/>
              <a:gd name="connsiteX15" fmla="*/ 6207400 w 6207400"/>
              <a:gd name="connsiteY15" fmla="*/ 5332782 h 5332782"/>
              <a:gd name="connsiteX0" fmla="*/ 96236 w 8152013"/>
              <a:gd name="connsiteY0" fmla="*/ 5305319 h 5345876"/>
              <a:gd name="connsiteX1" fmla="*/ 2124225 w 8152013"/>
              <a:gd name="connsiteY1" fmla="*/ 5309946 h 5345876"/>
              <a:gd name="connsiteX2" fmla="*/ 1823229 w 8152013"/>
              <a:gd name="connsiteY2" fmla="*/ 4337913 h 5345876"/>
              <a:gd name="connsiteX3" fmla="*/ 718633 w 8152013"/>
              <a:gd name="connsiteY3" fmla="*/ 4411066 h 5345876"/>
              <a:gd name="connsiteX4" fmla="*/ 579645 w 8152013"/>
              <a:gd name="connsiteY4" fmla="*/ 3745382 h 5345876"/>
              <a:gd name="connsiteX5" fmla="*/ 404080 w 8152013"/>
              <a:gd name="connsiteY5" fmla="*/ 3599078 h 5345876"/>
              <a:gd name="connsiteX6" fmla="*/ 441706 w 8152013"/>
              <a:gd name="connsiteY6" fmla="*/ 3470193 h 5345876"/>
              <a:gd name="connsiteX7" fmla="*/ 341032 w 8152013"/>
              <a:gd name="connsiteY7" fmla="*/ 3362205 h 5345876"/>
              <a:gd name="connsiteX8" fmla="*/ 444494 w 8152013"/>
              <a:gd name="connsiteY8" fmla="*/ 3057428 h 5345876"/>
              <a:gd name="connsiteX9" fmla="*/ 3120 w 8152013"/>
              <a:gd name="connsiteY9" fmla="*/ 2818778 h 5345876"/>
              <a:gd name="connsiteX10" fmla="*/ 550384 w 8152013"/>
              <a:gd name="connsiteY10" fmla="*/ 1975104 h 5345876"/>
              <a:gd name="connsiteX11" fmla="*/ 2518173 w 8152013"/>
              <a:gd name="connsiteY11" fmla="*/ 0 h 5345876"/>
              <a:gd name="connsiteX12" fmla="*/ 4596740 w 8152013"/>
              <a:gd name="connsiteY12" fmla="*/ 2543951 h 5345876"/>
              <a:gd name="connsiteX13" fmla="*/ 3915376 w 8152013"/>
              <a:gd name="connsiteY13" fmla="*/ 3928262 h 5345876"/>
              <a:gd name="connsiteX14" fmla="*/ 4337880 w 8152013"/>
              <a:gd name="connsiteY14" fmla="*/ 5313893 h 5345876"/>
              <a:gd name="connsiteX15" fmla="*/ 8152013 w 8152013"/>
              <a:gd name="connsiteY15" fmla="*/ 5345876 h 5345876"/>
              <a:gd name="connsiteX0" fmla="*/ 96236 w 8152013"/>
              <a:gd name="connsiteY0" fmla="*/ 5305319 h 5313893"/>
              <a:gd name="connsiteX1" fmla="*/ 2124225 w 8152013"/>
              <a:gd name="connsiteY1" fmla="*/ 5309946 h 5313893"/>
              <a:gd name="connsiteX2" fmla="*/ 1823229 w 8152013"/>
              <a:gd name="connsiteY2" fmla="*/ 4337913 h 5313893"/>
              <a:gd name="connsiteX3" fmla="*/ 718633 w 8152013"/>
              <a:gd name="connsiteY3" fmla="*/ 4411066 h 5313893"/>
              <a:gd name="connsiteX4" fmla="*/ 579645 w 8152013"/>
              <a:gd name="connsiteY4" fmla="*/ 3745382 h 5313893"/>
              <a:gd name="connsiteX5" fmla="*/ 404080 w 8152013"/>
              <a:gd name="connsiteY5" fmla="*/ 3599078 h 5313893"/>
              <a:gd name="connsiteX6" fmla="*/ 441706 w 8152013"/>
              <a:gd name="connsiteY6" fmla="*/ 3470193 h 5313893"/>
              <a:gd name="connsiteX7" fmla="*/ 341032 w 8152013"/>
              <a:gd name="connsiteY7" fmla="*/ 3362205 h 5313893"/>
              <a:gd name="connsiteX8" fmla="*/ 444494 w 8152013"/>
              <a:gd name="connsiteY8" fmla="*/ 3057428 h 5313893"/>
              <a:gd name="connsiteX9" fmla="*/ 3120 w 8152013"/>
              <a:gd name="connsiteY9" fmla="*/ 2818778 h 5313893"/>
              <a:gd name="connsiteX10" fmla="*/ 550384 w 8152013"/>
              <a:gd name="connsiteY10" fmla="*/ 1975104 h 5313893"/>
              <a:gd name="connsiteX11" fmla="*/ 2518173 w 8152013"/>
              <a:gd name="connsiteY11" fmla="*/ 0 h 5313893"/>
              <a:gd name="connsiteX12" fmla="*/ 4596740 w 8152013"/>
              <a:gd name="connsiteY12" fmla="*/ 2543951 h 5313893"/>
              <a:gd name="connsiteX13" fmla="*/ 3915376 w 8152013"/>
              <a:gd name="connsiteY13" fmla="*/ 3928262 h 5313893"/>
              <a:gd name="connsiteX14" fmla="*/ 4337880 w 8152013"/>
              <a:gd name="connsiteY14" fmla="*/ 5313893 h 5313893"/>
              <a:gd name="connsiteX15" fmla="*/ 8152013 w 8152013"/>
              <a:gd name="connsiteY15" fmla="*/ 5313140 h 5313893"/>
              <a:gd name="connsiteX0" fmla="*/ 96236 w 8171655"/>
              <a:gd name="connsiteY0" fmla="*/ 5305319 h 5313893"/>
              <a:gd name="connsiteX1" fmla="*/ 2124225 w 8171655"/>
              <a:gd name="connsiteY1" fmla="*/ 5309946 h 5313893"/>
              <a:gd name="connsiteX2" fmla="*/ 1823229 w 8171655"/>
              <a:gd name="connsiteY2" fmla="*/ 4337913 h 5313893"/>
              <a:gd name="connsiteX3" fmla="*/ 718633 w 8171655"/>
              <a:gd name="connsiteY3" fmla="*/ 4411066 h 5313893"/>
              <a:gd name="connsiteX4" fmla="*/ 579645 w 8171655"/>
              <a:gd name="connsiteY4" fmla="*/ 3745382 h 5313893"/>
              <a:gd name="connsiteX5" fmla="*/ 404080 w 8171655"/>
              <a:gd name="connsiteY5" fmla="*/ 3599078 h 5313893"/>
              <a:gd name="connsiteX6" fmla="*/ 441706 w 8171655"/>
              <a:gd name="connsiteY6" fmla="*/ 3470193 h 5313893"/>
              <a:gd name="connsiteX7" fmla="*/ 341032 w 8171655"/>
              <a:gd name="connsiteY7" fmla="*/ 3362205 h 5313893"/>
              <a:gd name="connsiteX8" fmla="*/ 444494 w 8171655"/>
              <a:gd name="connsiteY8" fmla="*/ 3057428 h 5313893"/>
              <a:gd name="connsiteX9" fmla="*/ 3120 w 8171655"/>
              <a:gd name="connsiteY9" fmla="*/ 2818778 h 5313893"/>
              <a:gd name="connsiteX10" fmla="*/ 550384 w 8171655"/>
              <a:gd name="connsiteY10" fmla="*/ 1975104 h 5313893"/>
              <a:gd name="connsiteX11" fmla="*/ 2518173 w 8171655"/>
              <a:gd name="connsiteY11" fmla="*/ 0 h 5313893"/>
              <a:gd name="connsiteX12" fmla="*/ 4596740 w 8171655"/>
              <a:gd name="connsiteY12" fmla="*/ 2543951 h 5313893"/>
              <a:gd name="connsiteX13" fmla="*/ 3915376 w 8171655"/>
              <a:gd name="connsiteY13" fmla="*/ 3928262 h 5313893"/>
              <a:gd name="connsiteX14" fmla="*/ 4337880 w 8171655"/>
              <a:gd name="connsiteY14" fmla="*/ 5313893 h 5313893"/>
              <a:gd name="connsiteX15" fmla="*/ 8171655 w 8171655"/>
              <a:gd name="connsiteY15" fmla="*/ 5313141 h 5313893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1655" h="5319689">
                <a:moveTo>
                  <a:pt x="96236" y="5305319"/>
                </a:moveTo>
                <a:lnTo>
                  <a:pt x="2124225" y="5309946"/>
                </a:lnTo>
                <a:cubicBezTo>
                  <a:pt x="2060235" y="5002707"/>
                  <a:pt x="2045123" y="4564685"/>
                  <a:pt x="1823229" y="4337913"/>
                </a:cubicBezTo>
                <a:cubicBezTo>
                  <a:pt x="1725693" y="4218431"/>
                  <a:pt x="1020995" y="4625644"/>
                  <a:pt x="718633" y="4411066"/>
                </a:cubicBezTo>
                <a:cubicBezTo>
                  <a:pt x="396764" y="4162349"/>
                  <a:pt x="652797" y="3833165"/>
                  <a:pt x="579645" y="3745382"/>
                </a:cubicBezTo>
                <a:cubicBezTo>
                  <a:pt x="521123" y="3696614"/>
                  <a:pt x="418023" y="3646108"/>
                  <a:pt x="404080" y="3599078"/>
                </a:cubicBezTo>
                <a:cubicBezTo>
                  <a:pt x="384935" y="3557625"/>
                  <a:pt x="411057" y="3507120"/>
                  <a:pt x="441706" y="3470193"/>
                </a:cubicBezTo>
                <a:lnTo>
                  <a:pt x="341032" y="3362205"/>
                </a:lnTo>
                <a:cubicBezTo>
                  <a:pt x="298566" y="3284755"/>
                  <a:pt x="414533" y="3157511"/>
                  <a:pt x="444494" y="3057428"/>
                </a:cubicBezTo>
                <a:cubicBezTo>
                  <a:pt x="297369" y="2977878"/>
                  <a:pt x="59710" y="2939068"/>
                  <a:pt x="3120" y="2818778"/>
                </a:cubicBezTo>
                <a:cubicBezTo>
                  <a:pt x="-45323" y="2691462"/>
                  <a:pt x="485658" y="2374024"/>
                  <a:pt x="550384" y="1975104"/>
                </a:cubicBezTo>
                <a:cubicBezTo>
                  <a:pt x="500143" y="266534"/>
                  <a:pt x="1916564" y="11046"/>
                  <a:pt x="2518173" y="0"/>
                </a:cubicBezTo>
                <a:cubicBezTo>
                  <a:pt x="3500739" y="-24"/>
                  <a:pt x="5080836" y="647274"/>
                  <a:pt x="4596740" y="2543951"/>
                </a:cubicBezTo>
                <a:cubicBezTo>
                  <a:pt x="4410360" y="3037075"/>
                  <a:pt x="3846020" y="3622783"/>
                  <a:pt x="3915376" y="3928262"/>
                </a:cubicBezTo>
                <a:cubicBezTo>
                  <a:pt x="3986452" y="4327448"/>
                  <a:pt x="4230590" y="4955448"/>
                  <a:pt x="4337880" y="5313893"/>
                </a:cubicBezTo>
                <a:lnTo>
                  <a:pt x="8171655" y="5319689"/>
                </a:ln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402" name="Group 37">
            <a:extLst>
              <a:ext uri="{FF2B5EF4-FFF2-40B4-BE49-F238E27FC236}">
                <a16:creationId xmlns:a16="http://schemas.microsoft.com/office/drawing/2014/main" id="{103968E5-BF5C-463C-B6A7-247CF8C40268}"/>
              </a:ext>
            </a:extLst>
          </p:cNvPr>
          <p:cNvGrpSpPr/>
          <p:nvPr/>
        </p:nvGrpSpPr>
        <p:grpSpPr>
          <a:xfrm>
            <a:off x="2100069" y="2452708"/>
            <a:ext cx="811469" cy="1500829"/>
            <a:chOff x="1599810" y="2276872"/>
            <a:chExt cx="811469" cy="1500828"/>
          </a:xfrm>
          <a:solidFill>
            <a:schemeClr val="accent2"/>
          </a:solidFill>
        </p:grpSpPr>
        <p:sp>
          <p:nvSpPr>
            <p:cNvPr id="403" name="Block Arc 37">
              <a:extLst>
                <a:ext uri="{FF2B5EF4-FFF2-40B4-BE49-F238E27FC236}">
                  <a16:creationId xmlns:a16="http://schemas.microsoft.com/office/drawing/2014/main" id="{960C37AC-7F36-457A-B253-96CB51543F1F}"/>
                </a:ext>
              </a:extLst>
            </p:cNvPr>
            <p:cNvSpPr/>
            <p:nvPr/>
          </p:nvSpPr>
          <p:spPr>
            <a:xfrm>
              <a:off x="1599810" y="2276872"/>
              <a:ext cx="811469" cy="1058995"/>
            </a:xfrm>
            <a:custGeom>
              <a:avLst/>
              <a:gdLst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5961 w 1128574"/>
                <a:gd name="connsiteY9" fmla="*/ 1347236 h 1471472"/>
                <a:gd name="connsiteX10" fmla="*/ 292410 w 1128574"/>
                <a:gd name="connsiteY10" fmla="*/ 1329645 h 1471472"/>
                <a:gd name="connsiteX11" fmla="*/ 300331 w 1128574"/>
                <a:gd name="connsiteY11" fmla="*/ 1290412 h 1471472"/>
                <a:gd name="connsiteX12" fmla="*/ 657787 w 1128574"/>
                <a:gd name="connsiteY12" fmla="*/ 834864 h 1471472"/>
                <a:gd name="connsiteX13" fmla="*/ 656254 w 1128574"/>
                <a:gd name="connsiteY13" fmla="*/ 830430 h 1471472"/>
                <a:gd name="connsiteX14" fmla="*/ 838945 w 1128574"/>
                <a:gd name="connsiteY14" fmla="*/ 502307 h 1471472"/>
                <a:gd name="connsiteX15" fmla="*/ 533067 w 1128574"/>
                <a:gd name="connsiteY15" fmla="*/ 284409 h 1471472"/>
                <a:gd name="connsiteX16" fmla="*/ 282643 w 1128574"/>
                <a:gd name="connsiteY16" fmla="*/ 564282 h 1471472"/>
                <a:gd name="connsiteX17" fmla="*/ 279666 w 1128574"/>
                <a:gd name="connsiteY17" fmla="*/ 564282 h 1471472"/>
                <a:gd name="connsiteX18" fmla="*/ 280029 w 1128574"/>
                <a:gd name="connsiteY18" fmla="*/ 567621 h 1471472"/>
                <a:gd name="connsiteX19" fmla="*/ 140015 w 1128574"/>
                <a:gd name="connsiteY19" fmla="*/ 697359 h 1471472"/>
                <a:gd name="connsiteX20" fmla="*/ 0 w 1128574"/>
                <a:gd name="connsiteY20" fmla="*/ 567621 h 1471472"/>
                <a:gd name="connsiteX21" fmla="*/ 363 w 1128574"/>
                <a:gd name="connsiteY21" fmla="*/ 564281 h 1471472"/>
                <a:gd name="connsiteX22" fmla="*/ 1 w 1128574"/>
                <a:gd name="connsiteY22" fmla="*/ 564281 h 1471472"/>
                <a:gd name="connsiteX23" fmla="*/ 501773 w 1128574"/>
                <a:gd name="connsiteY23" fmla="*/ 3505 h 1471472"/>
                <a:gd name="connsiteX24" fmla="*/ 555039 w 1128574"/>
                <a:gd name="connsiteY24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2410 w 1128574"/>
                <a:gd name="connsiteY9" fmla="*/ 1329645 h 1471472"/>
                <a:gd name="connsiteX10" fmla="*/ 300331 w 1128574"/>
                <a:gd name="connsiteY10" fmla="*/ 1290412 h 1471472"/>
                <a:gd name="connsiteX11" fmla="*/ 657787 w 1128574"/>
                <a:gd name="connsiteY11" fmla="*/ 834864 h 1471472"/>
                <a:gd name="connsiteX12" fmla="*/ 656254 w 1128574"/>
                <a:gd name="connsiteY12" fmla="*/ 830430 h 1471472"/>
                <a:gd name="connsiteX13" fmla="*/ 838945 w 1128574"/>
                <a:gd name="connsiteY13" fmla="*/ 502307 h 1471472"/>
                <a:gd name="connsiteX14" fmla="*/ 533067 w 1128574"/>
                <a:gd name="connsiteY14" fmla="*/ 284409 h 1471472"/>
                <a:gd name="connsiteX15" fmla="*/ 282643 w 1128574"/>
                <a:gd name="connsiteY15" fmla="*/ 564282 h 1471472"/>
                <a:gd name="connsiteX16" fmla="*/ 279666 w 1128574"/>
                <a:gd name="connsiteY16" fmla="*/ 564282 h 1471472"/>
                <a:gd name="connsiteX17" fmla="*/ 280029 w 1128574"/>
                <a:gd name="connsiteY17" fmla="*/ 567621 h 1471472"/>
                <a:gd name="connsiteX18" fmla="*/ 140015 w 1128574"/>
                <a:gd name="connsiteY18" fmla="*/ 697359 h 1471472"/>
                <a:gd name="connsiteX19" fmla="*/ 0 w 1128574"/>
                <a:gd name="connsiteY19" fmla="*/ 567621 h 1471472"/>
                <a:gd name="connsiteX20" fmla="*/ 363 w 1128574"/>
                <a:gd name="connsiteY20" fmla="*/ 564281 h 1471472"/>
                <a:gd name="connsiteX21" fmla="*/ 1 w 1128574"/>
                <a:gd name="connsiteY21" fmla="*/ 564281 h 1471472"/>
                <a:gd name="connsiteX22" fmla="*/ 501773 w 1128574"/>
                <a:gd name="connsiteY22" fmla="*/ 3505 h 1471472"/>
                <a:gd name="connsiteX23" fmla="*/ 555039 w 1128574"/>
                <a:gd name="connsiteY23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300331 w 1128574"/>
                <a:gd name="connsiteY9" fmla="*/ 1290412 h 1471472"/>
                <a:gd name="connsiteX10" fmla="*/ 657787 w 1128574"/>
                <a:gd name="connsiteY10" fmla="*/ 834864 h 1471472"/>
                <a:gd name="connsiteX11" fmla="*/ 656254 w 1128574"/>
                <a:gd name="connsiteY11" fmla="*/ 830430 h 1471472"/>
                <a:gd name="connsiteX12" fmla="*/ 838945 w 1128574"/>
                <a:gd name="connsiteY12" fmla="*/ 502307 h 1471472"/>
                <a:gd name="connsiteX13" fmla="*/ 533067 w 1128574"/>
                <a:gd name="connsiteY13" fmla="*/ 284409 h 1471472"/>
                <a:gd name="connsiteX14" fmla="*/ 282643 w 1128574"/>
                <a:gd name="connsiteY14" fmla="*/ 564282 h 1471472"/>
                <a:gd name="connsiteX15" fmla="*/ 279666 w 1128574"/>
                <a:gd name="connsiteY15" fmla="*/ 564282 h 1471472"/>
                <a:gd name="connsiteX16" fmla="*/ 280029 w 1128574"/>
                <a:gd name="connsiteY16" fmla="*/ 567621 h 1471472"/>
                <a:gd name="connsiteX17" fmla="*/ 140015 w 1128574"/>
                <a:gd name="connsiteY17" fmla="*/ 697359 h 1471472"/>
                <a:gd name="connsiteX18" fmla="*/ 0 w 1128574"/>
                <a:gd name="connsiteY18" fmla="*/ 567621 h 1471472"/>
                <a:gd name="connsiteX19" fmla="*/ 363 w 1128574"/>
                <a:gd name="connsiteY19" fmla="*/ 564281 h 1471472"/>
                <a:gd name="connsiteX20" fmla="*/ 1 w 1128574"/>
                <a:gd name="connsiteY20" fmla="*/ 564281 h 1471472"/>
                <a:gd name="connsiteX21" fmla="*/ 501773 w 1128574"/>
                <a:gd name="connsiteY21" fmla="*/ 3505 h 1471472"/>
                <a:gd name="connsiteX22" fmla="*/ 555039 w 1128574"/>
                <a:gd name="connsiteY22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300331 w 1128574"/>
                <a:gd name="connsiteY8" fmla="*/ 1290412 h 1471472"/>
                <a:gd name="connsiteX9" fmla="*/ 657787 w 1128574"/>
                <a:gd name="connsiteY9" fmla="*/ 834864 h 1471472"/>
                <a:gd name="connsiteX10" fmla="*/ 656254 w 1128574"/>
                <a:gd name="connsiteY10" fmla="*/ 830430 h 1471472"/>
                <a:gd name="connsiteX11" fmla="*/ 838945 w 1128574"/>
                <a:gd name="connsiteY11" fmla="*/ 502307 h 1471472"/>
                <a:gd name="connsiteX12" fmla="*/ 533067 w 1128574"/>
                <a:gd name="connsiteY12" fmla="*/ 284409 h 1471472"/>
                <a:gd name="connsiteX13" fmla="*/ 282643 w 1128574"/>
                <a:gd name="connsiteY13" fmla="*/ 564282 h 1471472"/>
                <a:gd name="connsiteX14" fmla="*/ 279666 w 1128574"/>
                <a:gd name="connsiteY14" fmla="*/ 564282 h 1471472"/>
                <a:gd name="connsiteX15" fmla="*/ 280029 w 1128574"/>
                <a:gd name="connsiteY15" fmla="*/ 567621 h 1471472"/>
                <a:gd name="connsiteX16" fmla="*/ 140015 w 1128574"/>
                <a:gd name="connsiteY16" fmla="*/ 697359 h 1471472"/>
                <a:gd name="connsiteX17" fmla="*/ 0 w 1128574"/>
                <a:gd name="connsiteY17" fmla="*/ 567621 h 1471472"/>
                <a:gd name="connsiteX18" fmla="*/ 363 w 1128574"/>
                <a:gd name="connsiteY18" fmla="*/ 564281 h 1471472"/>
                <a:gd name="connsiteX19" fmla="*/ 1 w 1128574"/>
                <a:gd name="connsiteY19" fmla="*/ 564281 h 1471472"/>
                <a:gd name="connsiteX20" fmla="*/ 501773 w 1128574"/>
                <a:gd name="connsiteY20" fmla="*/ 3505 h 1471472"/>
                <a:gd name="connsiteX21" fmla="*/ 555039 w 1128574"/>
                <a:gd name="connsiteY21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74598 w 1128574"/>
                <a:gd name="connsiteY3" fmla="*/ 1360143 h 1471551"/>
                <a:gd name="connsiteX4" fmla="*/ 567462 w 1128574"/>
                <a:gd name="connsiteY4" fmla="*/ 1372368 h 1471551"/>
                <a:gd name="connsiteX5" fmla="*/ 434237 w 1128574"/>
                <a:gd name="connsiteY5" fmla="*/ 1471472 h 1471551"/>
                <a:gd name="connsiteX6" fmla="*/ 298567 w 1128574"/>
                <a:gd name="connsiteY6" fmla="*/ 1360143 h 1471551"/>
                <a:gd name="connsiteX7" fmla="*/ 300331 w 1128574"/>
                <a:gd name="connsiteY7" fmla="*/ 1290412 h 1471551"/>
                <a:gd name="connsiteX8" fmla="*/ 657787 w 1128574"/>
                <a:gd name="connsiteY8" fmla="*/ 834864 h 1471551"/>
                <a:gd name="connsiteX9" fmla="*/ 656254 w 1128574"/>
                <a:gd name="connsiteY9" fmla="*/ 830430 h 1471551"/>
                <a:gd name="connsiteX10" fmla="*/ 838945 w 1128574"/>
                <a:gd name="connsiteY10" fmla="*/ 502307 h 1471551"/>
                <a:gd name="connsiteX11" fmla="*/ 533067 w 1128574"/>
                <a:gd name="connsiteY11" fmla="*/ 284409 h 1471551"/>
                <a:gd name="connsiteX12" fmla="*/ 282643 w 1128574"/>
                <a:gd name="connsiteY12" fmla="*/ 564282 h 1471551"/>
                <a:gd name="connsiteX13" fmla="*/ 279666 w 1128574"/>
                <a:gd name="connsiteY13" fmla="*/ 564282 h 1471551"/>
                <a:gd name="connsiteX14" fmla="*/ 280029 w 1128574"/>
                <a:gd name="connsiteY14" fmla="*/ 567621 h 1471551"/>
                <a:gd name="connsiteX15" fmla="*/ 140015 w 1128574"/>
                <a:gd name="connsiteY15" fmla="*/ 697359 h 1471551"/>
                <a:gd name="connsiteX16" fmla="*/ 0 w 1128574"/>
                <a:gd name="connsiteY16" fmla="*/ 567621 h 1471551"/>
                <a:gd name="connsiteX17" fmla="*/ 363 w 1128574"/>
                <a:gd name="connsiteY17" fmla="*/ 564281 h 1471551"/>
                <a:gd name="connsiteX18" fmla="*/ 1 w 1128574"/>
                <a:gd name="connsiteY18" fmla="*/ 564281 h 1471551"/>
                <a:gd name="connsiteX19" fmla="*/ 501773 w 1128574"/>
                <a:gd name="connsiteY19" fmla="*/ 3505 h 1471551"/>
                <a:gd name="connsiteX20" fmla="*/ 555039 w 1128574"/>
                <a:gd name="connsiteY20" fmla="*/ 83 h 1471551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67462 w 1128574"/>
                <a:gd name="connsiteY3" fmla="*/ 1372368 h 1471551"/>
                <a:gd name="connsiteX4" fmla="*/ 434237 w 1128574"/>
                <a:gd name="connsiteY4" fmla="*/ 1471472 h 1471551"/>
                <a:gd name="connsiteX5" fmla="*/ 298567 w 1128574"/>
                <a:gd name="connsiteY5" fmla="*/ 1360143 h 1471551"/>
                <a:gd name="connsiteX6" fmla="*/ 300331 w 1128574"/>
                <a:gd name="connsiteY6" fmla="*/ 1290412 h 1471551"/>
                <a:gd name="connsiteX7" fmla="*/ 657787 w 1128574"/>
                <a:gd name="connsiteY7" fmla="*/ 834864 h 1471551"/>
                <a:gd name="connsiteX8" fmla="*/ 656254 w 1128574"/>
                <a:gd name="connsiteY8" fmla="*/ 830430 h 1471551"/>
                <a:gd name="connsiteX9" fmla="*/ 838945 w 1128574"/>
                <a:gd name="connsiteY9" fmla="*/ 502307 h 1471551"/>
                <a:gd name="connsiteX10" fmla="*/ 533067 w 1128574"/>
                <a:gd name="connsiteY10" fmla="*/ 284409 h 1471551"/>
                <a:gd name="connsiteX11" fmla="*/ 282643 w 1128574"/>
                <a:gd name="connsiteY11" fmla="*/ 564282 h 1471551"/>
                <a:gd name="connsiteX12" fmla="*/ 279666 w 1128574"/>
                <a:gd name="connsiteY12" fmla="*/ 564282 h 1471551"/>
                <a:gd name="connsiteX13" fmla="*/ 280029 w 1128574"/>
                <a:gd name="connsiteY13" fmla="*/ 567621 h 1471551"/>
                <a:gd name="connsiteX14" fmla="*/ 140015 w 1128574"/>
                <a:gd name="connsiteY14" fmla="*/ 697359 h 1471551"/>
                <a:gd name="connsiteX15" fmla="*/ 0 w 1128574"/>
                <a:gd name="connsiteY15" fmla="*/ 567621 h 1471551"/>
                <a:gd name="connsiteX16" fmla="*/ 363 w 1128574"/>
                <a:gd name="connsiteY16" fmla="*/ 564281 h 1471551"/>
                <a:gd name="connsiteX17" fmla="*/ 1 w 1128574"/>
                <a:gd name="connsiteY17" fmla="*/ 564281 h 1471551"/>
                <a:gd name="connsiteX18" fmla="*/ 501773 w 1128574"/>
                <a:gd name="connsiteY18" fmla="*/ 3505 h 1471551"/>
                <a:gd name="connsiteX19" fmla="*/ 555039 w 1128574"/>
                <a:gd name="connsiteY19" fmla="*/ 83 h 1471551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7787 w 1128574"/>
                <a:gd name="connsiteY7" fmla="*/ 834864 h 1471576"/>
                <a:gd name="connsiteX8" fmla="*/ 656254 w 1128574"/>
                <a:gd name="connsiteY8" fmla="*/ 830430 h 1471576"/>
                <a:gd name="connsiteX9" fmla="*/ 838945 w 1128574"/>
                <a:gd name="connsiteY9" fmla="*/ 502307 h 1471576"/>
                <a:gd name="connsiteX10" fmla="*/ 533067 w 1128574"/>
                <a:gd name="connsiteY10" fmla="*/ 284409 h 1471576"/>
                <a:gd name="connsiteX11" fmla="*/ 282643 w 1128574"/>
                <a:gd name="connsiteY11" fmla="*/ 564282 h 1471576"/>
                <a:gd name="connsiteX12" fmla="*/ 279666 w 1128574"/>
                <a:gd name="connsiteY12" fmla="*/ 564282 h 1471576"/>
                <a:gd name="connsiteX13" fmla="*/ 280029 w 1128574"/>
                <a:gd name="connsiteY13" fmla="*/ 567621 h 1471576"/>
                <a:gd name="connsiteX14" fmla="*/ 140015 w 1128574"/>
                <a:gd name="connsiteY14" fmla="*/ 697359 h 1471576"/>
                <a:gd name="connsiteX15" fmla="*/ 0 w 1128574"/>
                <a:gd name="connsiteY15" fmla="*/ 567621 h 1471576"/>
                <a:gd name="connsiteX16" fmla="*/ 363 w 1128574"/>
                <a:gd name="connsiteY16" fmla="*/ 564281 h 1471576"/>
                <a:gd name="connsiteX17" fmla="*/ 1 w 1128574"/>
                <a:gd name="connsiteY17" fmla="*/ 564281 h 1471576"/>
                <a:gd name="connsiteX18" fmla="*/ 501773 w 1128574"/>
                <a:gd name="connsiteY18" fmla="*/ 3505 h 1471576"/>
                <a:gd name="connsiteX19" fmla="*/ 555039 w 1128574"/>
                <a:gd name="connsiteY19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7615"/>
                <a:gd name="connsiteY0" fmla="*/ 83 h 1471576"/>
                <a:gd name="connsiteX1" fmla="*/ 1114657 w 1127615"/>
                <a:gd name="connsiteY1" fmla="*/ 440104 h 1471576"/>
                <a:gd name="connsiteX2" fmla="*/ 772429 w 1127615"/>
                <a:gd name="connsiteY2" fmla="*/ 1088053 h 1471576"/>
                <a:gd name="connsiteX3" fmla="*/ 567462 w 1127615"/>
                <a:gd name="connsiteY3" fmla="*/ 1372368 h 1471576"/>
                <a:gd name="connsiteX4" fmla="*/ 434237 w 1127615"/>
                <a:gd name="connsiteY4" fmla="*/ 1471472 h 1471576"/>
                <a:gd name="connsiteX5" fmla="*/ 298567 w 1127615"/>
                <a:gd name="connsiteY5" fmla="*/ 1360143 h 1471576"/>
                <a:gd name="connsiteX6" fmla="*/ 300331 w 1127615"/>
                <a:gd name="connsiteY6" fmla="*/ 1290412 h 1471576"/>
                <a:gd name="connsiteX7" fmla="*/ 656254 w 1127615"/>
                <a:gd name="connsiteY7" fmla="*/ 830430 h 1471576"/>
                <a:gd name="connsiteX8" fmla="*/ 838945 w 1127615"/>
                <a:gd name="connsiteY8" fmla="*/ 502307 h 1471576"/>
                <a:gd name="connsiteX9" fmla="*/ 533067 w 1127615"/>
                <a:gd name="connsiteY9" fmla="*/ 284409 h 1471576"/>
                <a:gd name="connsiteX10" fmla="*/ 282643 w 1127615"/>
                <a:gd name="connsiteY10" fmla="*/ 564282 h 1471576"/>
                <a:gd name="connsiteX11" fmla="*/ 279666 w 1127615"/>
                <a:gd name="connsiteY11" fmla="*/ 564282 h 1471576"/>
                <a:gd name="connsiteX12" fmla="*/ 280029 w 1127615"/>
                <a:gd name="connsiteY12" fmla="*/ 567621 h 1471576"/>
                <a:gd name="connsiteX13" fmla="*/ 140015 w 1127615"/>
                <a:gd name="connsiteY13" fmla="*/ 697359 h 1471576"/>
                <a:gd name="connsiteX14" fmla="*/ 0 w 1127615"/>
                <a:gd name="connsiteY14" fmla="*/ 567621 h 1471576"/>
                <a:gd name="connsiteX15" fmla="*/ 363 w 1127615"/>
                <a:gd name="connsiteY15" fmla="*/ 564281 h 1471576"/>
                <a:gd name="connsiteX16" fmla="*/ 1 w 1127615"/>
                <a:gd name="connsiteY16" fmla="*/ 564281 h 1471576"/>
                <a:gd name="connsiteX17" fmla="*/ 501773 w 1127615"/>
                <a:gd name="connsiteY17" fmla="*/ 3505 h 1471576"/>
                <a:gd name="connsiteX18" fmla="*/ 555039 w 1127615"/>
                <a:gd name="connsiteY18" fmla="*/ 83 h 147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615" h="1471576">
                  <a:moveTo>
                    <a:pt x="555039" y="83"/>
                  </a:moveTo>
                  <a:cubicBezTo>
                    <a:pt x="819662" y="-4458"/>
                    <a:pt x="1055349" y="177228"/>
                    <a:pt x="1114657" y="440104"/>
                  </a:cubicBezTo>
                  <a:cubicBezTo>
                    <a:pt x="1176026" y="712121"/>
                    <a:pt x="1012387" y="928036"/>
                    <a:pt x="772429" y="1088053"/>
                  </a:cubicBezTo>
                  <a:cubicBezTo>
                    <a:pt x="669004" y="1165193"/>
                    <a:pt x="628716" y="1262011"/>
                    <a:pt x="567462" y="1372368"/>
                  </a:cubicBezTo>
                  <a:cubicBezTo>
                    <a:pt x="530657" y="1446051"/>
                    <a:pt x="479053" y="1473509"/>
                    <a:pt x="434237" y="1471472"/>
                  </a:cubicBezTo>
                  <a:cubicBezTo>
                    <a:pt x="389421" y="1469435"/>
                    <a:pt x="310014" y="1424120"/>
                    <a:pt x="298567" y="1360143"/>
                  </a:cubicBezTo>
                  <a:lnTo>
                    <a:pt x="300331" y="1290412"/>
                  </a:lnTo>
                  <a:cubicBezTo>
                    <a:pt x="335496" y="1172787"/>
                    <a:pt x="473578" y="1003344"/>
                    <a:pt x="656254" y="830430"/>
                  </a:cubicBezTo>
                  <a:cubicBezTo>
                    <a:pt x="746023" y="699079"/>
                    <a:pt x="870517" y="642249"/>
                    <a:pt x="838945" y="502307"/>
                  </a:cubicBezTo>
                  <a:cubicBezTo>
                    <a:pt x="807373" y="362364"/>
                    <a:pt x="675644" y="268526"/>
                    <a:pt x="533067" y="284409"/>
                  </a:cubicBezTo>
                  <a:cubicBezTo>
                    <a:pt x="390490" y="300293"/>
                    <a:pt x="282643" y="420822"/>
                    <a:pt x="282643" y="564282"/>
                  </a:cubicBezTo>
                  <a:lnTo>
                    <a:pt x="279666" y="564282"/>
                  </a:lnTo>
                  <a:cubicBezTo>
                    <a:pt x="280014" y="565385"/>
                    <a:pt x="280029" y="566502"/>
                    <a:pt x="280029" y="567621"/>
                  </a:cubicBezTo>
                  <a:cubicBezTo>
                    <a:pt x="280029" y="639273"/>
                    <a:pt x="217342" y="697359"/>
                    <a:pt x="140015" y="697359"/>
                  </a:cubicBezTo>
                  <a:cubicBezTo>
                    <a:pt x="62687" y="697359"/>
                    <a:pt x="0" y="639273"/>
                    <a:pt x="0" y="567621"/>
                  </a:cubicBezTo>
                  <a:lnTo>
                    <a:pt x="363" y="564281"/>
                  </a:lnTo>
                  <a:lnTo>
                    <a:pt x="1" y="564281"/>
                  </a:lnTo>
                  <a:cubicBezTo>
                    <a:pt x="1" y="276833"/>
                    <a:pt x="216092" y="35331"/>
                    <a:pt x="501773" y="3505"/>
                  </a:cubicBezTo>
                  <a:cubicBezTo>
                    <a:pt x="519628" y="1516"/>
                    <a:pt x="537398" y="386"/>
                    <a:pt x="555039" y="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AF2FAFA1-72AF-49C5-A63D-597C0E6B3C62}"/>
                </a:ext>
              </a:extLst>
            </p:cNvPr>
            <p:cNvSpPr/>
            <p:nvPr/>
          </p:nvSpPr>
          <p:spPr>
            <a:xfrm>
              <a:off x="1762088" y="3471801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05" name="Group 40">
            <a:extLst>
              <a:ext uri="{FF2B5EF4-FFF2-40B4-BE49-F238E27FC236}">
                <a16:creationId xmlns:a16="http://schemas.microsoft.com/office/drawing/2014/main" id="{1FD7253E-F64C-4336-A8D4-504434525603}"/>
              </a:ext>
            </a:extLst>
          </p:cNvPr>
          <p:cNvGrpSpPr/>
          <p:nvPr/>
        </p:nvGrpSpPr>
        <p:grpSpPr>
          <a:xfrm>
            <a:off x="5555089" y="2385334"/>
            <a:ext cx="350597" cy="1572101"/>
            <a:chOff x="7308304" y="2483962"/>
            <a:chExt cx="350596" cy="1572100"/>
          </a:xfrm>
          <a:solidFill>
            <a:schemeClr val="accent3"/>
          </a:solidFill>
        </p:grpSpPr>
        <p:sp>
          <p:nvSpPr>
            <p:cNvPr id="406" name="Trapezoid 41">
              <a:extLst>
                <a:ext uri="{FF2B5EF4-FFF2-40B4-BE49-F238E27FC236}">
                  <a16:creationId xmlns:a16="http://schemas.microsoft.com/office/drawing/2014/main" id="{F7ACBFC5-E92D-4360-83F9-70F3A5BAC44B}"/>
                </a:ext>
              </a:extLst>
            </p:cNvPr>
            <p:cNvSpPr/>
            <p:nvPr/>
          </p:nvSpPr>
          <p:spPr>
            <a:xfrm rot="10800000">
              <a:off x="7308304" y="2636912"/>
              <a:ext cx="350596" cy="987838"/>
            </a:xfrm>
            <a:prstGeom prst="trapezoid">
              <a:avLst>
                <a:gd name="adj" fmla="val 1950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E7B227B0-522B-4754-82CC-83016D244F8E}"/>
                </a:ext>
              </a:extLst>
            </p:cNvPr>
            <p:cNvSpPr/>
            <p:nvPr/>
          </p:nvSpPr>
          <p:spPr>
            <a:xfrm>
              <a:off x="7309104" y="2483962"/>
              <a:ext cx="349796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F8511883-685F-477B-9960-67FEBBA434A9}"/>
                </a:ext>
              </a:extLst>
            </p:cNvPr>
            <p:cNvSpPr/>
            <p:nvPr/>
          </p:nvSpPr>
          <p:spPr>
            <a:xfrm>
              <a:off x="7330652" y="3750163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09" name="Group 44">
            <a:extLst>
              <a:ext uri="{FF2B5EF4-FFF2-40B4-BE49-F238E27FC236}">
                <a16:creationId xmlns:a16="http://schemas.microsoft.com/office/drawing/2014/main" id="{9EFBD9F0-B043-41FA-8204-461DF7486A17}"/>
              </a:ext>
            </a:extLst>
          </p:cNvPr>
          <p:cNvGrpSpPr/>
          <p:nvPr/>
        </p:nvGrpSpPr>
        <p:grpSpPr>
          <a:xfrm>
            <a:off x="8471459" y="2385336"/>
            <a:ext cx="1305367" cy="1645546"/>
            <a:chOff x="6804248" y="2144238"/>
            <a:chExt cx="1305367" cy="1645545"/>
          </a:xfrm>
        </p:grpSpPr>
        <p:sp>
          <p:nvSpPr>
            <p:cNvPr id="410" name="Oval 1">
              <a:extLst>
                <a:ext uri="{FF2B5EF4-FFF2-40B4-BE49-F238E27FC236}">
                  <a16:creationId xmlns:a16="http://schemas.microsoft.com/office/drawing/2014/main" id="{A410EF77-ACB0-49BF-93FB-3AA0F2FE6E9C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1" name="Oval 1">
              <a:extLst>
                <a:ext uri="{FF2B5EF4-FFF2-40B4-BE49-F238E27FC236}">
                  <a16:creationId xmlns:a16="http://schemas.microsoft.com/office/drawing/2014/main" id="{4ED1FBC3-8224-4ECA-8A12-F4081139CCC5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2" name="Oval 1">
              <a:extLst>
                <a:ext uri="{FF2B5EF4-FFF2-40B4-BE49-F238E27FC236}">
                  <a16:creationId xmlns:a16="http://schemas.microsoft.com/office/drawing/2014/main" id="{36AC2410-F151-4B2E-9A2F-4E7ED6D690A3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3" name="Oval 1">
              <a:extLst>
                <a:ext uri="{FF2B5EF4-FFF2-40B4-BE49-F238E27FC236}">
                  <a16:creationId xmlns:a16="http://schemas.microsoft.com/office/drawing/2014/main" id="{46AF0EA1-075A-4872-9A56-AF88FFEEE8E1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4" name="Oval 1">
              <a:extLst>
                <a:ext uri="{FF2B5EF4-FFF2-40B4-BE49-F238E27FC236}">
                  <a16:creationId xmlns:a16="http://schemas.microsoft.com/office/drawing/2014/main" id="{CA926E42-A055-445D-89B1-F0DABAD52BDD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5" name="Oval 1">
              <a:extLst>
                <a:ext uri="{FF2B5EF4-FFF2-40B4-BE49-F238E27FC236}">
                  <a16:creationId xmlns:a16="http://schemas.microsoft.com/office/drawing/2014/main" id="{F9CCD119-3568-40F8-B161-D53F97D33CE2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6" name="Oval 1">
              <a:extLst>
                <a:ext uri="{FF2B5EF4-FFF2-40B4-BE49-F238E27FC236}">
                  <a16:creationId xmlns:a16="http://schemas.microsoft.com/office/drawing/2014/main" id="{FFC17A0C-B671-4478-A5D8-F7B9B0ACB3D8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417" name="Oval 416">
            <a:extLst>
              <a:ext uri="{FF2B5EF4-FFF2-40B4-BE49-F238E27FC236}">
                <a16:creationId xmlns:a16="http://schemas.microsoft.com/office/drawing/2014/main" id="{CA0279B0-C1F9-4D88-87FE-1F7856AEA00C}"/>
              </a:ext>
            </a:extLst>
          </p:cNvPr>
          <p:cNvSpPr/>
          <p:nvPr/>
        </p:nvSpPr>
        <p:spPr>
          <a:xfrm>
            <a:off x="2395769" y="4401778"/>
            <a:ext cx="634245" cy="6342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18" name="Oval 417">
            <a:extLst>
              <a:ext uri="{FF2B5EF4-FFF2-40B4-BE49-F238E27FC236}">
                <a16:creationId xmlns:a16="http://schemas.microsoft.com/office/drawing/2014/main" id="{A1E31A3F-6B80-4B88-AA92-F7B15163A71C}"/>
              </a:ext>
            </a:extLst>
          </p:cNvPr>
          <p:cNvSpPr/>
          <p:nvPr/>
        </p:nvSpPr>
        <p:spPr>
          <a:xfrm>
            <a:off x="5750479" y="4387634"/>
            <a:ext cx="634245" cy="63424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19" name="Oval 418">
            <a:extLst>
              <a:ext uri="{FF2B5EF4-FFF2-40B4-BE49-F238E27FC236}">
                <a16:creationId xmlns:a16="http://schemas.microsoft.com/office/drawing/2014/main" id="{E55B1141-18F1-4830-A391-1174EEC381D3}"/>
              </a:ext>
            </a:extLst>
          </p:cNvPr>
          <p:cNvSpPr/>
          <p:nvPr/>
        </p:nvSpPr>
        <p:spPr>
          <a:xfrm>
            <a:off x="9110441" y="4446914"/>
            <a:ext cx="634245" cy="63424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24" name="TextBox 59">
            <a:extLst>
              <a:ext uri="{FF2B5EF4-FFF2-40B4-BE49-F238E27FC236}">
                <a16:creationId xmlns:a16="http://schemas.microsoft.com/office/drawing/2014/main" id="{ABE4E5F6-2D1C-44A0-9032-54C258E5F4C6}"/>
              </a:ext>
            </a:extLst>
          </p:cNvPr>
          <p:cNvSpPr txBox="1"/>
          <p:nvPr/>
        </p:nvSpPr>
        <p:spPr>
          <a:xfrm>
            <a:off x="1165333" y="5305720"/>
            <a:ext cx="293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i="1" dirty="0">
                <a:cs typeface="Arial" pitchFamily="34" charset="0"/>
              </a:rPr>
              <a:t>STATIC </a:t>
            </a:r>
            <a:r>
              <a:rPr lang="en-US" altLang="ko-KR" sz="2400" b="1" dirty="0">
                <a:cs typeface="Arial" pitchFamily="34" charset="0"/>
              </a:rPr>
              <a:t>NAT</a:t>
            </a:r>
            <a:endParaRPr lang="ko-KR" altLang="en-US" sz="2400" b="1" i="1" dirty="0">
              <a:cs typeface="Arial" pitchFamily="34" charset="0"/>
            </a:endParaRPr>
          </a:p>
        </p:txBody>
      </p:sp>
      <p:sp>
        <p:nvSpPr>
          <p:cNvPr id="427" name="TextBox 62">
            <a:extLst>
              <a:ext uri="{FF2B5EF4-FFF2-40B4-BE49-F238E27FC236}">
                <a16:creationId xmlns:a16="http://schemas.microsoft.com/office/drawing/2014/main" id="{3A95C717-BACC-4EB4-B7D0-A11504D45F83}"/>
              </a:ext>
            </a:extLst>
          </p:cNvPr>
          <p:cNvSpPr txBox="1"/>
          <p:nvPr/>
        </p:nvSpPr>
        <p:spPr>
          <a:xfrm>
            <a:off x="4554256" y="5305703"/>
            <a:ext cx="293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i="1" dirty="0">
                <a:cs typeface="Arial" pitchFamily="34" charset="0"/>
              </a:rPr>
              <a:t>DYNAMIC </a:t>
            </a:r>
            <a:r>
              <a:rPr lang="en-US" altLang="ko-KR" sz="2400" b="1" dirty="0">
                <a:cs typeface="Arial" pitchFamily="34" charset="0"/>
              </a:rPr>
              <a:t>NAT</a:t>
            </a:r>
            <a:endParaRPr lang="ko-KR" altLang="en-US" sz="2400" b="1" i="1" dirty="0">
              <a:cs typeface="Arial" pitchFamily="34" charset="0"/>
            </a:endParaRPr>
          </a:p>
        </p:txBody>
      </p:sp>
      <p:sp>
        <p:nvSpPr>
          <p:cNvPr id="430" name="TextBox 65">
            <a:extLst>
              <a:ext uri="{FF2B5EF4-FFF2-40B4-BE49-F238E27FC236}">
                <a16:creationId xmlns:a16="http://schemas.microsoft.com/office/drawing/2014/main" id="{BB2C2343-4409-436E-9ADF-41C05F0FF1BD}"/>
              </a:ext>
            </a:extLst>
          </p:cNvPr>
          <p:cNvSpPr txBox="1"/>
          <p:nvPr/>
        </p:nvSpPr>
        <p:spPr>
          <a:xfrm>
            <a:off x="7413778" y="5325489"/>
            <a:ext cx="428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PAT (</a:t>
            </a:r>
            <a:r>
              <a:rPr lang="en-US" sz="2000" b="1" i="1" dirty="0"/>
              <a:t>Port Address Translation</a:t>
            </a:r>
            <a:r>
              <a:rPr lang="en-US" sz="2000" b="1" dirty="0"/>
              <a:t>)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32" name="Trapezoid 22">
            <a:extLst>
              <a:ext uri="{FF2B5EF4-FFF2-40B4-BE49-F238E27FC236}">
                <a16:creationId xmlns:a16="http://schemas.microsoft.com/office/drawing/2014/main" id="{FCACC974-3CFE-49D5-8CD8-D3C09DD54CE4}"/>
              </a:ext>
            </a:extLst>
          </p:cNvPr>
          <p:cNvSpPr/>
          <p:nvPr/>
        </p:nvSpPr>
        <p:spPr>
          <a:xfrm>
            <a:off x="978601" y="2126666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433" name="Group 68">
            <a:extLst>
              <a:ext uri="{FF2B5EF4-FFF2-40B4-BE49-F238E27FC236}">
                <a16:creationId xmlns:a16="http://schemas.microsoft.com/office/drawing/2014/main" id="{77A24116-1259-48E0-96BA-BA1F2AD4985E}"/>
              </a:ext>
            </a:extLst>
          </p:cNvPr>
          <p:cNvGrpSpPr/>
          <p:nvPr/>
        </p:nvGrpSpPr>
        <p:grpSpPr>
          <a:xfrm>
            <a:off x="3458805" y="2186317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434" name="Donut 1">
              <a:extLst>
                <a:ext uri="{FF2B5EF4-FFF2-40B4-BE49-F238E27FC236}">
                  <a16:creationId xmlns:a16="http://schemas.microsoft.com/office/drawing/2014/main" id="{05789D04-0EC2-4472-BA99-8DD6A9B46198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435" name="Rectangle 4">
              <a:extLst>
                <a:ext uri="{FF2B5EF4-FFF2-40B4-BE49-F238E27FC236}">
                  <a16:creationId xmlns:a16="http://schemas.microsoft.com/office/drawing/2014/main" id="{C060D016-16C2-400D-B4F9-785CA4A0F2E4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36" name="Rounded Rectangle 3">
            <a:extLst>
              <a:ext uri="{FF2B5EF4-FFF2-40B4-BE49-F238E27FC236}">
                <a16:creationId xmlns:a16="http://schemas.microsoft.com/office/drawing/2014/main" id="{8F7BD2EA-4DE6-430D-9E46-D955858B9908}"/>
              </a:ext>
            </a:extLst>
          </p:cNvPr>
          <p:cNvSpPr/>
          <p:nvPr/>
        </p:nvSpPr>
        <p:spPr>
          <a:xfrm rot="5400000">
            <a:off x="2884601" y="1752534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37" name="Rounded Rectangle 13">
            <a:extLst>
              <a:ext uri="{FF2B5EF4-FFF2-40B4-BE49-F238E27FC236}">
                <a16:creationId xmlns:a16="http://schemas.microsoft.com/office/drawing/2014/main" id="{4D0F9979-2E21-4C36-A3B8-662D0AE51F9F}"/>
              </a:ext>
            </a:extLst>
          </p:cNvPr>
          <p:cNvSpPr/>
          <p:nvPr/>
        </p:nvSpPr>
        <p:spPr>
          <a:xfrm>
            <a:off x="3391081" y="1924816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438" name="Group 73">
            <a:extLst>
              <a:ext uri="{FF2B5EF4-FFF2-40B4-BE49-F238E27FC236}">
                <a16:creationId xmlns:a16="http://schemas.microsoft.com/office/drawing/2014/main" id="{F635AF76-DC99-41C6-8980-39DA20FD8915}"/>
              </a:ext>
            </a:extLst>
          </p:cNvPr>
          <p:cNvGrpSpPr/>
          <p:nvPr/>
        </p:nvGrpSpPr>
        <p:grpSpPr>
          <a:xfrm>
            <a:off x="2262839" y="1531267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439" name="Rectangle 4">
              <a:extLst>
                <a:ext uri="{FF2B5EF4-FFF2-40B4-BE49-F238E27FC236}">
                  <a16:creationId xmlns:a16="http://schemas.microsoft.com/office/drawing/2014/main" id="{C302A034-1565-4ABC-80B9-C4D7D3E149F2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0" name="Parallelogram 6">
              <a:extLst>
                <a:ext uri="{FF2B5EF4-FFF2-40B4-BE49-F238E27FC236}">
                  <a16:creationId xmlns:a16="http://schemas.microsoft.com/office/drawing/2014/main" id="{B4823BB3-CDB3-435F-AD6A-3A2A3F9DC251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1" name="Parallelogram 6">
              <a:extLst>
                <a:ext uri="{FF2B5EF4-FFF2-40B4-BE49-F238E27FC236}">
                  <a16:creationId xmlns:a16="http://schemas.microsoft.com/office/drawing/2014/main" id="{DF900AA6-7183-49F7-AEFB-0EF5208753CE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2" name="Parallelogram 6">
              <a:extLst>
                <a:ext uri="{FF2B5EF4-FFF2-40B4-BE49-F238E27FC236}">
                  <a16:creationId xmlns:a16="http://schemas.microsoft.com/office/drawing/2014/main" id="{B3562A18-0728-4358-8BA6-0E0D443AFB74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3" name="Parallelogram 6">
              <a:extLst>
                <a:ext uri="{FF2B5EF4-FFF2-40B4-BE49-F238E27FC236}">
                  <a16:creationId xmlns:a16="http://schemas.microsoft.com/office/drawing/2014/main" id="{579F63BC-62B0-4798-8EBB-0DDCA07B7403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4" name="Rectangle 4">
              <a:extLst>
                <a:ext uri="{FF2B5EF4-FFF2-40B4-BE49-F238E27FC236}">
                  <a16:creationId xmlns:a16="http://schemas.microsoft.com/office/drawing/2014/main" id="{A5FFA3E9-F165-4F69-9730-0DF6B7ACFF6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5" name="Parallelogram 6">
              <a:extLst>
                <a:ext uri="{FF2B5EF4-FFF2-40B4-BE49-F238E27FC236}">
                  <a16:creationId xmlns:a16="http://schemas.microsoft.com/office/drawing/2014/main" id="{7806780E-63EF-4F2B-8754-8DBDBC050E62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6" name="Parallelogram 6">
              <a:extLst>
                <a:ext uri="{FF2B5EF4-FFF2-40B4-BE49-F238E27FC236}">
                  <a16:creationId xmlns:a16="http://schemas.microsoft.com/office/drawing/2014/main" id="{05BFED3D-3F3B-45D4-9496-3B5765AE22BA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7" name="Parallelogram 6">
              <a:extLst>
                <a:ext uri="{FF2B5EF4-FFF2-40B4-BE49-F238E27FC236}">
                  <a16:creationId xmlns:a16="http://schemas.microsoft.com/office/drawing/2014/main" id="{E98363DC-72C0-4CFA-AE21-B598ADDC423D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8" name="Parallelogram 6">
              <a:extLst>
                <a:ext uri="{FF2B5EF4-FFF2-40B4-BE49-F238E27FC236}">
                  <a16:creationId xmlns:a16="http://schemas.microsoft.com/office/drawing/2014/main" id="{DF2DFBD1-A4D8-43F7-BE9A-727960A4F18B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49" name="Rectangle 4">
              <a:extLst>
                <a:ext uri="{FF2B5EF4-FFF2-40B4-BE49-F238E27FC236}">
                  <a16:creationId xmlns:a16="http://schemas.microsoft.com/office/drawing/2014/main" id="{B11957D7-C20F-494D-A3C9-0E8154602C8C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0" name="Parallelogram 6">
              <a:extLst>
                <a:ext uri="{FF2B5EF4-FFF2-40B4-BE49-F238E27FC236}">
                  <a16:creationId xmlns:a16="http://schemas.microsoft.com/office/drawing/2014/main" id="{1FE57EB6-F275-473A-95F7-75FD6FB1B934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1" name="Parallelogram 6">
              <a:extLst>
                <a:ext uri="{FF2B5EF4-FFF2-40B4-BE49-F238E27FC236}">
                  <a16:creationId xmlns:a16="http://schemas.microsoft.com/office/drawing/2014/main" id="{06D3302F-F905-46CD-85A2-7329F39D0E37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2" name="Parallelogram 6">
              <a:extLst>
                <a:ext uri="{FF2B5EF4-FFF2-40B4-BE49-F238E27FC236}">
                  <a16:creationId xmlns:a16="http://schemas.microsoft.com/office/drawing/2014/main" id="{63BDB2BE-E6AB-4997-ABB0-4EB4E08AFFD2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3" name="Parallelogram 6">
              <a:extLst>
                <a:ext uri="{FF2B5EF4-FFF2-40B4-BE49-F238E27FC236}">
                  <a16:creationId xmlns:a16="http://schemas.microsoft.com/office/drawing/2014/main" id="{E53B57FF-F4CF-4D13-855F-5FDD69A0D771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4" name="Rectangle 7">
              <a:extLst>
                <a:ext uri="{FF2B5EF4-FFF2-40B4-BE49-F238E27FC236}">
                  <a16:creationId xmlns:a16="http://schemas.microsoft.com/office/drawing/2014/main" id="{D7D72A2A-1AC5-4CC6-BB49-7FBB09944D04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5" name="Rectangle 4">
              <a:extLst>
                <a:ext uri="{FF2B5EF4-FFF2-40B4-BE49-F238E27FC236}">
                  <a16:creationId xmlns:a16="http://schemas.microsoft.com/office/drawing/2014/main" id="{E46E3A4E-AAF6-4733-B08D-3E0D60744F57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6" name="Rectangle 4">
              <a:extLst>
                <a:ext uri="{FF2B5EF4-FFF2-40B4-BE49-F238E27FC236}">
                  <a16:creationId xmlns:a16="http://schemas.microsoft.com/office/drawing/2014/main" id="{1A62FC92-6996-4459-B99A-1493D95BCD0A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7" name="Rectangle 4">
              <a:extLst>
                <a:ext uri="{FF2B5EF4-FFF2-40B4-BE49-F238E27FC236}">
                  <a16:creationId xmlns:a16="http://schemas.microsoft.com/office/drawing/2014/main" id="{519F2E96-BDF3-4442-8941-18EAFB2FDD26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8" name="Rectangle 4">
              <a:extLst>
                <a:ext uri="{FF2B5EF4-FFF2-40B4-BE49-F238E27FC236}">
                  <a16:creationId xmlns:a16="http://schemas.microsoft.com/office/drawing/2014/main" id="{4D5B048E-0A96-4525-B939-43DE0C0DD5E2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59" name="Rectangle 4">
              <a:extLst>
                <a:ext uri="{FF2B5EF4-FFF2-40B4-BE49-F238E27FC236}">
                  <a16:creationId xmlns:a16="http://schemas.microsoft.com/office/drawing/2014/main" id="{DC6A52C5-42A0-4D0C-8FE3-D10E5C80CB1C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0" name="Rectangle 4">
              <a:extLst>
                <a:ext uri="{FF2B5EF4-FFF2-40B4-BE49-F238E27FC236}">
                  <a16:creationId xmlns:a16="http://schemas.microsoft.com/office/drawing/2014/main" id="{1DC0DEB0-2611-4804-8EC1-85E30267A78B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61" name="Group 96">
            <a:extLst>
              <a:ext uri="{FF2B5EF4-FFF2-40B4-BE49-F238E27FC236}">
                <a16:creationId xmlns:a16="http://schemas.microsoft.com/office/drawing/2014/main" id="{379A5022-F55F-4F03-B26C-21F236773D70}"/>
              </a:ext>
            </a:extLst>
          </p:cNvPr>
          <p:cNvGrpSpPr/>
          <p:nvPr/>
        </p:nvGrpSpPr>
        <p:grpSpPr>
          <a:xfrm>
            <a:off x="3653183" y="2476333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462" name="Round Same Side Corner Rectangle 4">
              <a:extLst>
                <a:ext uri="{FF2B5EF4-FFF2-40B4-BE49-F238E27FC236}">
                  <a16:creationId xmlns:a16="http://schemas.microsoft.com/office/drawing/2014/main" id="{F814A9CD-1A0C-4879-9EBC-EE1DAF554353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3" name="Round Same Side Corner Rectangle 6">
              <a:extLst>
                <a:ext uri="{FF2B5EF4-FFF2-40B4-BE49-F238E27FC236}">
                  <a16:creationId xmlns:a16="http://schemas.microsoft.com/office/drawing/2014/main" id="{A3AECBC0-4603-46BB-8921-3B6A017210BA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64" name="Round Same Side Corner Rectangle 8">
              <a:extLst>
                <a:ext uri="{FF2B5EF4-FFF2-40B4-BE49-F238E27FC236}">
                  <a16:creationId xmlns:a16="http://schemas.microsoft.com/office/drawing/2014/main" id="{27A1F216-B33D-4849-B646-2D0EDF0AE99D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65" name="Isosceles Triangle 3">
            <a:extLst>
              <a:ext uri="{FF2B5EF4-FFF2-40B4-BE49-F238E27FC236}">
                <a16:creationId xmlns:a16="http://schemas.microsoft.com/office/drawing/2014/main" id="{DAE8B9EA-B1AA-4D36-8132-6B1B2502598E}"/>
              </a:ext>
            </a:extLst>
          </p:cNvPr>
          <p:cNvSpPr/>
          <p:nvPr/>
        </p:nvSpPr>
        <p:spPr>
          <a:xfrm rot="13520917">
            <a:off x="3499661" y="3023166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66" name="Rounded Rectangle 1">
            <a:extLst>
              <a:ext uri="{FF2B5EF4-FFF2-40B4-BE49-F238E27FC236}">
                <a16:creationId xmlns:a16="http://schemas.microsoft.com/office/drawing/2014/main" id="{A3B5C905-C66B-4700-A154-C667096E1B6F}"/>
              </a:ext>
            </a:extLst>
          </p:cNvPr>
          <p:cNvSpPr/>
          <p:nvPr/>
        </p:nvSpPr>
        <p:spPr>
          <a:xfrm>
            <a:off x="1066037" y="2765587"/>
            <a:ext cx="165614" cy="290682"/>
          </a:xfrm>
          <a:custGeom>
            <a:avLst/>
            <a:gdLst/>
            <a:ahLst/>
            <a:cxnLst/>
            <a:rect l="l" t="t" r="r" b="b"/>
            <a:pathLst>
              <a:path w="2242991" h="3936853">
                <a:moveTo>
                  <a:pt x="270736" y="2042698"/>
                </a:moveTo>
                <a:lnTo>
                  <a:pt x="272959" y="2042698"/>
                </a:lnTo>
                <a:cubicBezTo>
                  <a:pt x="295787" y="2113479"/>
                  <a:pt x="705194" y="2169600"/>
                  <a:pt x="1206736" y="2169600"/>
                </a:cubicBezTo>
                <a:cubicBezTo>
                  <a:pt x="1708278" y="2169600"/>
                  <a:pt x="2117686" y="2113479"/>
                  <a:pt x="2140514" y="2042698"/>
                </a:cubicBezTo>
                <a:lnTo>
                  <a:pt x="2142944" y="2042698"/>
                </a:lnTo>
                <a:lnTo>
                  <a:pt x="2142944" y="3638829"/>
                </a:lnTo>
                <a:cubicBezTo>
                  <a:pt x="2142944" y="3803424"/>
                  <a:pt x="2003239" y="3936853"/>
                  <a:pt x="1830903" y="3936853"/>
                </a:cubicBezTo>
                <a:lnTo>
                  <a:pt x="582777" y="3936853"/>
                </a:lnTo>
                <a:cubicBezTo>
                  <a:pt x="410441" y="3936853"/>
                  <a:pt x="270736" y="3803424"/>
                  <a:pt x="270736" y="3638829"/>
                </a:cubicBezTo>
                <a:close/>
                <a:moveTo>
                  <a:pt x="1389584" y="1902314"/>
                </a:moveTo>
                <a:lnTo>
                  <a:pt x="1175571" y="1942858"/>
                </a:lnTo>
                <a:cubicBezTo>
                  <a:pt x="1166297" y="1944615"/>
                  <a:pt x="1160203" y="1953556"/>
                  <a:pt x="1161960" y="1962830"/>
                </a:cubicBezTo>
                <a:lnTo>
                  <a:pt x="1169001" y="1999997"/>
                </a:lnTo>
                <a:cubicBezTo>
                  <a:pt x="1170758" y="2009271"/>
                  <a:pt x="1179700" y="2015364"/>
                  <a:pt x="1188974" y="2013607"/>
                </a:cubicBezTo>
                <a:lnTo>
                  <a:pt x="1402987" y="1973063"/>
                </a:lnTo>
                <a:cubicBezTo>
                  <a:pt x="1412261" y="1971306"/>
                  <a:pt x="1418354" y="1962364"/>
                  <a:pt x="1416598" y="1953091"/>
                </a:cubicBezTo>
                <a:lnTo>
                  <a:pt x="1409556" y="1915924"/>
                </a:lnTo>
                <a:cubicBezTo>
                  <a:pt x="1407799" y="1906649"/>
                  <a:pt x="1398858" y="1900557"/>
                  <a:pt x="1389584" y="1902314"/>
                </a:cubicBezTo>
                <a:close/>
                <a:moveTo>
                  <a:pt x="444399" y="1892921"/>
                </a:moveTo>
                <a:lnTo>
                  <a:pt x="487549" y="2053958"/>
                </a:lnTo>
                <a:cubicBezTo>
                  <a:pt x="352241" y="2031803"/>
                  <a:pt x="270944" y="2002112"/>
                  <a:pt x="270944" y="1969719"/>
                </a:cubicBezTo>
                <a:cubicBezTo>
                  <a:pt x="270944" y="1940931"/>
                  <a:pt x="335156" y="1914276"/>
                  <a:pt x="444399" y="1892921"/>
                </a:cubicBezTo>
                <a:close/>
                <a:moveTo>
                  <a:pt x="1960739" y="1891042"/>
                </a:moveTo>
                <a:cubicBezTo>
                  <a:pt x="2075269" y="1912860"/>
                  <a:pt x="2142944" y="1940165"/>
                  <a:pt x="2142944" y="1969719"/>
                </a:cubicBezTo>
                <a:cubicBezTo>
                  <a:pt x="2142944" y="2002898"/>
                  <a:pt x="2057653" y="2033243"/>
                  <a:pt x="1916514" y="2056095"/>
                </a:cubicBezTo>
                <a:close/>
                <a:moveTo>
                  <a:pt x="970450" y="1841793"/>
                </a:moveTo>
                <a:lnTo>
                  <a:pt x="1019288" y="2099589"/>
                </a:lnTo>
                <a:cubicBezTo>
                  <a:pt x="985266" y="2098910"/>
                  <a:pt x="951932" y="2097488"/>
                  <a:pt x="919381" y="2095721"/>
                </a:cubicBezTo>
                <a:lnTo>
                  <a:pt x="852855" y="1847439"/>
                </a:lnTo>
                <a:close/>
                <a:moveTo>
                  <a:pt x="1440720" y="1613218"/>
                </a:moveTo>
                <a:lnTo>
                  <a:pt x="1120594" y="1673865"/>
                </a:lnTo>
                <a:cubicBezTo>
                  <a:pt x="1111320" y="1675622"/>
                  <a:pt x="1105226" y="1684563"/>
                  <a:pt x="1106983" y="1693837"/>
                </a:cubicBezTo>
                <a:lnTo>
                  <a:pt x="1114025" y="1731004"/>
                </a:lnTo>
                <a:cubicBezTo>
                  <a:pt x="1115781" y="1740278"/>
                  <a:pt x="1124723" y="1746372"/>
                  <a:pt x="1133997" y="1744615"/>
                </a:cubicBezTo>
                <a:lnTo>
                  <a:pt x="1454123" y="1683968"/>
                </a:lnTo>
                <a:cubicBezTo>
                  <a:pt x="1463397" y="1682211"/>
                  <a:pt x="1469490" y="1673270"/>
                  <a:pt x="1467733" y="1663996"/>
                </a:cubicBezTo>
                <a:lnTo>
                  <a:pt x="1460692" y="1626829"/>
                </a:lnTo>
                <a:cubicBezTo>
                  <a:pt x="1458935" y="1617555"/>
                  <a:pt x="1449994" y="1611461"/>
                  <a:pt x="1440720" y="1613218"/>
                </a:cubicBezTo>
                <a:close/>
                <a:moveTo>
                  <a:pt x="1279927" y="1344224"/>
                </a:moveTo>
                <a:lnTo>
                  <a:pt x="1065915" y="1384768"/>
                </a:lnTo>
                <a:cubicBezTo>
                  <a:pt x="1056641" y="1386524"/>
                  <a:pt x="1050547" y="1395466"/>
                  <a:pt x="1052304" y="1404740"/>
                </a:cubicBezTo>
                <a:cubicBezTo>
                  <a:pt x="1054651" y="1417129"/>
                  <a:pt x="1056998" y="1429518"/>
                  <a:pt x="1059345" y="1441907"/>
                </a:cubicBezTo>
                <a:cubicBezTo>
                  <a:pt x="1061102" y="1451181"/>
                  <a:pt x="1070044" y="1457274"/>
                  <a:pt x="1079318" y="1455517"/>
                </a:cubicBezTo>
                <a:lnTo>
                  <a:pt x="1293331" y="1414973"/>
                </a:lnTo>
                <a:cubicBezTo>
                  <a:pt x="1302605" y="1413216"/>
                  <a:pt x="1308698" y="1404275"/>
                  <a:pt x="1306942" y="1395001"/>
                </a:cubicBezTo>
                <a:cubicBezTo>
                  <a:pt x="1304595" y="1382612"/>
                  <a:pt x="1302247" y="1370223"/>
                  <a:pt x="1299900" y="1357834"/>
                </a:cubicBezTo>
                <a:cubicBezTo>
                  <a:pt x="1298143" y="1348560"/>
                  <a:pt x="1289202" y="1342467"/>
                  <a:pt x="1279927" y="1344224"/>
                </a:cubicBezTo>
                <a:close/>
                <a:moveTo>
                  <a:pt x="690664" y="1301904"/>
                </a:moveTo>
                <a:cubicBezTo>
                  <a:pt x="760372" y="1572869"/>
                  <a:pt x="815409" y="1824276"/>
                  <a:pt x="885118" y="2095242"/>
                </a:cubicBezTo>
                <a:cubicBezTo>
                  <a:pt x="630661" y="2082292"/>
                  <a:pt x="645145" y="2074230"/>
                  <a:pt x="525159" y="2063725"/>
                </a:cubicBezTo>
                <a:lnTo>
                  <a:pt x="342930" y="1395078"/>
                </a:lnTo>
                <a:close/>
                <a:moveTo>
                  <a:pt x="1225246" y="1065177"/>
                </a:moveTo>
                <a:lnTo>
                  <a:pt x="1011234" y="1105721"/>
                </a:lnTo>
                <a:cubicBezTo>
                  <a:pt x="1001960" y="1107479"/>
                  <a:pt x="995865" y="1116420"/>
                  <a:pt x="997623" y="1125693"/>
                </a:cubicBezTo>
                <a:cubicBezTo>
                  <a:pt x="999970" y="1138082"/>
                  <a:pt x="1002317" y="1150472"/>
                  <a:pt x="1004664" y="1162861"/>
                </a:cubicBezTo>
                <a:cubicBezTo>
                  <a:pt x="1006420" y="1172135"/>
                  <a:pt x="1015363" y="1178228"/>
                  <a:pt x="1024637" y="1176471"/>
                </a:cubicBezTo>
                <a:lnTo>
                  <a:pt x="1238650" y="1135927"/>
                </a:lnTo>
                <a:cubicBezTo>
                  <a:pt x="1247924" y="1134170"/>
                  <a:pt x="1254017" y="1125228"/>
                  <a:pt x="1252261" y="1115954"/>
                </a:cubicBezTo>
                <a:cubicBezTo>
                  <a:pt x="1249914" y="1103566"/>
                  <a:pt x="1247565" y="1091176"/>
                  <a:pt x="1245218" y="1078787"/>
                </a:cubicBezTo>
                <a:cubicBezTo>
                  <a:pt x="1243462" y="1069513"/>
                  <a:pt x="1234521" y="1063420"/>
                  <a:pt x="1225246" y="1065177"/>
                </a:cubicBezTo>
                <a:close/>
                <a:moveTo>
                  <a:pt x="2066056" y="835837"/>
                </a:moveTo>
                <a:cubicBezTo>
                  <a:pt x="2099544" y="877912"/>
                  <a:pt x="2135736" y="897343"/>
                  <a:pt x="2205150" y="873107"/>
                </a:cubicBezTo>
                <a:cubicBezTo>
                  <a:pt x="2100716" y="1268203"/>
                  <a:pt x="1996281" y="1663300"/>
                  <a:pt x="1891847" y="2058396"/>
                </a:cubicBezTo>
                <a:cubicBezTo>
                  <a:pt x="1838942" y="2071603"/>
                  <a:pt x="1788418" y="2077665"/>
                  <a:pt x="1733131" y="2076583"/>
                </a:cubicBezTo>
                <a:cubicBezTo>
                  <a:pt x="1843312" y="1665383"/>
                  <a:pt x="1955875" y="1247037"/>
                  <a:pt x="2066056" y="835837"/>
                </a:cubicBezTo>
                <a:close/>
                <a:moveTo>
                  <a:pt x="1890153" y="788705"/>
                </a:moveTo>
                <a:cubicBezTo>
                  <a:pt x="1917655" y="828379"/>
                  <a:pt x="1966723" y="851293"/>
                  <a:pt x="2029245" y="825975"/>
                </a:cubicBezTo>
                <a:cubicBezTo>
                  <a:pt x="1917754" y="1242066"/>
                  <a:pt x="1803881" y="1667684"/>
                  <a:pt x="1692389" y="2083777"/>
                </a:cubicBezTo>
                <a:cubicBezTo>
                  <a:pt x="1629960" y="2091426"/>
                  <a:pt x="1591343" y="2089551"/>
                  <a:pt x="1540819" y="2092437"/>
                </a:cubicBezTo>
                <a:close/>
                <a:moveTo>
                  <a:pt x="1170565" y="786132"/>
                </a:moveTo>
                <a:lnTo>
                  <a:pt x="956553" y="826676"/>
                </a:lnTo>
                <a:cubicBezTo>
                  <a:pt x="947279" y="828432"/>
                  <a:pt x="941185" y="837374"/>
                  <a:pt x="942942" y="846648"/>
                </a:cubicBezTo>
                <a:cubicBezTo>
                  <a:pt x="945289" y="859037"/>
                  <a:pt x="947636" y="871426"/>
                  <a:pt x="949983" y="883815"/>
                </a:cubicBezTo>
                <a:cubicBezTo>
                  <a:pt x="951740" y="893089"/>
                  <a:pt x="960682" y="899182"/>
                  <a:pt x="969956" y="897425"/>
                </a:cubicBezTo>
                <a:lnTo>
                  <a:pt x="1183969" y="856881"/>
                </a:lnTo>
                <a:cubicBezTo>
                  <a:pt x="1193243" y="855124"/>
                  <a:pt x="1199336" y="846183"/>
                  <a:pt x="1197580" y="836909"/>
                </a:cubicBezTo>
                <a:cubicBezTo>
                  <a:pt x="1195233" y="824520"/>
                  <a:pt x="1192885" y="812131"/>
                  <a:pt x="1190538" y="799742"/>
                </a:cubicBezTo>
                <a:cubicBezTo>
                  <a:pt x="1188781" y="790468"/>
                  <a:pt x="1179840" y="784375"/>
                  <a:pt x="1170565" y="786132"/>
                </a:cubicBezTo>
                <a:close/>
                <a:moveTo>
                  <a:pt x="1115883" y="507085"/>
                </a:moveTo>
                <a:lnTo>
                  <a:pt x="901870" y="547629"/>
                </a:lnTo>
                <a:cubicBezTo>
                  <a:pt x="892596" y="549386"/>
                  <a:pt x="886502" y="558328"/>
                  <a:pt x="888259" y="567602"/>
                </a:cubicBezTo>
                <a:lnTo>
                  <a:pt x="895301" y="604769"/>
                </a:lnTo>
                <a:cubicBezTo>
                  <a:pt x="897058" y="614043"/>
                  <a:pt x="905999" y="620136"/>
                  <a:pt x="915274" y="618379"/>
                </a:cubicBezTo>
                <a:lnTo>
                  <a:pt x="1129286" y="577835"/>
                </a:lnTo>
                <a:cubicBezTo>
                  <a:pt x="1138561" y="576078"/>
                  <a:pt x="1144654" y="567137"/>
                  <a:pt x="1142897" y="557863"/>
                </a:cubicBezTo>
                <a:cubicBezTo>
                  <a:pt x="1140550" y="545474"/>
                  <a:pt x="1138203" y="533084"/>
                  <a:pt x="1135856" y="520695"/>
                </a:cubicBezTo>
                <a:cubicBezTo>
                  <a:pt x="1134099" y="511422"/>
                  <a:pt x="1125157" y="505328"/>
                  <a:pt x="1115883" y="507085"/>
                </a:cubicBezTo>
                <a:close/>
                <a:moveTo>
                  <a:pt x="318396" y="422974"/>
                </a:moveTo>
                <a:cubicBezTo>
                  <a:pt x="416597" y="414975"/>
                  <a:pt x="506821" y="469989"/>
                  <a:pt x="530549" y="558544"/>
                </a:cubicBezTo>
                <a:lnTo>
                  <a:pt x="533390" y="577437"/>
                </a:lnTo>
                <a:lnTo>
                  <a:pt x="534791" y="577067"/>
                </a:lnTo>
                <a:lnTo>
                  <a:pt x="692417" y="1271950"/>
                </a:lnTo>
                <a:lnTo>
                  <a:pt x="323192" y="1369475"/>
                </a:lnTo>
                <a:lnTo>
                  <a:pt x="126703" y="719122"/>
                </a:lnTo>
                <a:lnTo>
                  <a:pt x="85810" y="730151"/>
                </a:lnTo>
                <a:cubicBezTo>
                  <a:pt x="139796" y="929624"/>
                  <a:pt x="190998" y="1164806"/>
                  <a:pt x="244983" y="1364280"/>
                </a:cubicBezTo>
                <a:cubicBezTo>
                  <a:pt x="255997" y="1433643"/>
                  <a:pt x="213672" y="1413775"/>
                  <a:pt x="198016" y="1438522"/>
                </a:cubicBezTo>
                <a:cubicBezTo>
                  <a:pt x="132011" y="1193808"/>
                  <a:pt x="66006" y="949094"/>
                  <a:pt x="0" y="704380"/>
                </a:cubicBezTo>
                <a:lnTo>
                  <a:pt x="120869" y="671778"/>
                </a:lnTo>
                <a:cubicBezTo>
                  <a:pt x="120228" y="670806"/>
                  <a:pt x="119928" y="669729"/>
                  <a:pt x="119638" y="668647"/>
                </a:cubicBezTo>
                <a:cubicBezTo>
                  <a:pt x="92520" y="567440"/>
                  <a:pt x="162522" y="460749"/>
                  <a:pt x="275992" y="430345"/>
                </a:cubicBezTo>
                <a:cubicBezTo>
                  <a:pt x="290176" y="426544"/>
                  <a:pt x="304367" y="424117"/>
                  <a:pt x="318396" y="422974"/>
                </a:cubicBezTo>
                <a:close/>
                <a:moveTo>
                  <a:pt x="2083120" y="383534"/>
                </a:moveTo>
                <a:cubicBezTo>
                  <a:pt x="2132613" y="419334"/>
                  <a:pt x="2169341" y="429175"/>
                  <a:pt x="2240618" y="425735"/>
                </a:cubicBezTo>
                <a:lnTo>
                  <a:pt x="2220213" y="816886"/>
                </a:lnTo>
                <a:cubicBezTo>
                  <a:pt x="2165825" y="845495"/>
                  <a:pt x="2119009" y="826121"/>
                  <a:pt x="2059503" y="771302"/>
                </a:cubicBezTo>
                <a:cubicBezTo>
                  <a:pt x="1992871" y="794085"/>
                  <a:pt x="1937578" y="785040"/>
                  <a:pt x="1905218" y="732483"/>
                </a:cubicBezTo>
                <a:close/>
                <a:moveTo>
                  <a:pt x="1167316" y="217989"/>
                </a:moveTo>
                <a:lnTo>
                  <a:pt x="847190" y="278635"/>
                </a:lnTo>
                <a:cubicBezTo>
                  <a:pt x="837916" y="280392"/>
                  <a:pt x="831822" y="289333"/>
                  <a:pt x="833579" y="298608"/>
                </a:cubicBezTo>
                <a:lnTo>
                  <a:pt x="840621" y="335775"/>
                </a:lnTo>
                <a:cubicBezTo>
                  <a:pt x="842378" y="345049"/>
                  <a:pt x="851319" y="351142"/>
                  <a:pt x="860593" y="349384"/>
                </a:cubicBezTo>
                <a:lnTo>
                  <a:pt x="1180719" y="288738"/>
                </a:lnTo>
                <a:cubicBezTo>
                  <a:pt x="1189993" y="286981"/>
                  <a:pt x="1196086" y="278040"/>
                  <a:pt x="1194329" y="268766"/>
                </a:cubicBezTo>
                <a:lnTo>
                  <a:pt x="1187288" y="231598"/>
                </a:lnTo>
                <a:cubicBezTo>
                  <a:pt x="1185531" y="222325"/>
                  <a:pt x="1176590" y="216232"/>
                  <a:pt x="1167316" y="217989"/>
                </a:cubicBezTo>
                <a:close/>
                <a:moveTo>
                  <a:pt x="2221717" y="181287"/>
                </a:moveTo>
                <a:lnTo>
                  <a:pt x="2242991" y="393855"/>
                </a:lnTo>
                <a:cubicBezTo>
                  <a:pt x="2179464" y="397581"/>
                  <a:pt x="2151931" y="392798"/>
                  <a:pt x="2097005" y="354738"/>
                </a:cubicBezTo>
                <a:close/>
                <a:moveTo>
                  <a:pt x="1214939" y="1907"/>
                </a:moveTo>
                <a:cubicBezTo>
                  <a:pt x="1273551" y="-9197"/>
                  <a:pt x="1330067" y="29317"/>
                  <a:pt x="1341171" y="87928"/>
                </a:cubicBezTo>
                <a:lnTo>
                  <a:pt x="1629756" y="1628253"/>
                </a:lnTo>
                <a:lnTo>
                  <a:pt x="1505335" y="2092601"/>
                </a:lnTo>
                <a:cubicBezTo>
                  <a:pt x="1367343" y="2099602"/>
                  <a:pt x="1230768" y="2098335"/>
                  <a:pt x="1062674" y="2099588"/>
                </a:cubicBezTo>
                <a:lnTo>
                  <a:pt x="704425" y="208557"/>
                </a:lnTo>
                <a:cubicBezTo>
                  <a:pt x="693321" y="149946"/>
                  <a:pt x="731834" y="93430"/>
                  <a:pt x="790446" y="823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67" name="Isosceles Triangle 4">
            <a:extLst>
              <a:ext uri="{FF2B5EF4-FFF2-40B4-BE49-F238E27FC236}">
                <a16:creationId xmlns:a16="http://schemas.microsoft.com/office/drawing/2014/main" id="{60808C45-A640-48D2-9AFF-93FAF947958B}"/>
              </a:ext>
            </a:extLst>
          </p:cNvPr>
          <p:cNvSpPr/>
          <p:nvPr/>
        </p:nvSpPr>
        <p:spPr>
          <a:xfrm>
            <a:off x="870117" y="3588188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468" name="Group 103">
            <a:extLst>
              <a:ext uri="{FF2B5EF4-FFF2-40B4-BE49-F238E27FC236}">
                <a16:creationId xmlns:a16="http://schemas.microsoft.com/office/drawing/2014/main" id="{2E452533-40C1-4F5C-B2D8-E042555D9239}"/>
              </a:ext>
            </a:extLst>
          </p:cNvPr>
          <p:cNvGrpSpPr/>
          <p:nvPr/>
        </p:nvGrpSpPr>
        <p:grpSpPr>
          <a:xfrm>
            <a:off x="1335389" y="2086687"/>
            <a:ext cx="302344" cy="284555"/>
            <a:chOff x="2541126" y="1428177"/>
            <a:chExt cx="4094798" cy="3853874"/>
          </a:xfrm>
          <a:solidFill>
            <a:schemeClr val="accent4"/>
          </a:solidFill>
        </p:grpSpPr>
        <p:sp>
          <p:nvSpPr>
            <p:cNvPr id="469" name="Oval 3">
              <a:extLst>
                <a:ext uri="{FF2B5EF4-FFF2-40B4-BE49-F238E27FC236}">
                  <a16:creationId xmlns:a16="http://schemas.microsoft.com/office/drawing/2014/main" id="{79483C3B-BA7B-433F-801E-89A6FE2E7752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470" name="Oval 6">
              <a:extLst>
                <a:ext uri="{FF2B5EF4-FFF2-40B4-BE49-F238E27FC236}">
                  <a16:creationId xmlns:a16="http://schemas.microsoft.com/office/drawing/2014/main" id="{4CCF44B3-09F0-4D1C-A87D-E814A8A31F42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71" name="Rounded Rectangle 2">
            <a:extLst>
              <a:ext uri="{FF2B5EF4-FFF2-40B4-BE49-F238E27FC236}">
                <a16:creationId xmlns:a16="http://schemas.microsoft.com/office/drawing/2014/main" id="{4FC9B1D1-F0C0-4F59-AE43-C47A205ED445}"/>
              </a:ext>
            </a:extLst>
          </p:cNvPr>
          <p:cNvSpPr/>
          <p:nvPr/>
        </p:nvSpPr>
        <p:spPr>
          <a:xfrm>
            <a:off x="2568246" y="1685770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2" name="Rounded Rectangle 2">
            <a:extLst>
              <a:ext uri="{FF2B5EF4-FFF2-40B4-BE49-F238E27FC236}">
                <a16:creationId xmlns:a16="http://schemas.microsoft.com/office/drawing/2014/main" id="{1BA0F675-5FF7-4581-AF5E-3F31C92A6EE5}"/>
              </a:ext>
            </a:extLst>
          </p:cNvPr>
          <p:cNvSpPr/>
          <p:nvPr/>
        </p:nvSpPr>
        <p:spPr>
          <a:xfrm>
            <a:off x="1423657" y="1702647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73" name="Rounded Rectangle 1">
            <a:extLst>
              <a:ext uri="{FF2B5EF4-FFF2-40B4-BE49-F238E27FC236}">
                <a16:creationId xmlns:a16="http://schemas.microsoft.com/office/drawing/2014/main" id="{E980D5B3-F3F9-480A-9CD4-7D7F1899B40B}"/>
              </a:ext>
            </a:extLst>
          </p:cNvPr>
          <p:cNvSpPr/>
          <p:nvPr/>
        </p:nvSpPr>
        <p:spPr>
          <a:xfrm>
            <a:off x="3428020" y="3569185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74" name="Rounded Rectangle 4">
            <a:extLst>
              <a:ext uri="{FF2B5EF4-FFF2-40B4-BE49-F238E27FC236}">
                <a16:creationId xmlns:a16="http://schemas.microsoft.com/office/drawing/2014/main" id="{DAF0D59B-F535-4A57-BF6E-7D6FBC2F0DAF}"/>
              </a:ext>
            </a:extLst>
          </p:cNvPr>
          <p:cNvSpPr>
            <a:spLocks noChangeAspect="1"/>
          </p:cNvSpPr>
          <p:nvPr/>
        </p:nvSpPr>
        <p:spPr>
          <a:xfrm>
            <a:off x="3487665" y="3369931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5" name="Rounded Rectangle 1">
            <a:extLst>
              <a:ext uri="{FF2B5EF4-FFF2-40B4-BE49-F238E27FC236}">
                <a16:creationId xmlns:a16="http://schemas.microsoft.com/office/drawing/2014/main" id="{255CB20F-307F-4EAE-B119-05DB45E71083}"/>
              </a:ext>
            </a:extLst>
          </p:cNvPr>
          <p:cNvSpPr>
            <a:spLocks noChangeAspect="1"/>
          </p:cNvSpPr>
          <p:nvPr/>
        </p:nvSpPr>
        <p:spPr>
          <a:xfrm>
            <a:off x="3085077" y="2040042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6" name="Oval 6">
            <a:extLst>
              <a:ext uri="{FF2B5EF4-FFF2-40B4-BE49-F238E27FC236}">
                <a16:creationId xmlns:a16="http://schemas.microsoft.com/office/drawing/2014/main" id="{382A7480-6A39-4826-8F01-33383939C94C}"/>
              </a:ext>
            </a:extLst>
          </p:cNvPr>
          <p:cNvSpPr>
            <a:spLocks noChangeAspect="1"/>
          </p:cNvSpPr>
          <p:nvPr/>
        </p:nvSpPr>
        <p:spPr>
          <a:xfrm rot="2700000">
            <a:off x="2322480" y="1780210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7" name="Rounded Rectangle 2">
            <a:extLst>
              <a:ext uri="{FF2B5EF4-FFF2-40B4-BE49-F238E27FC236}">
                <a16:creationId xmlns:a16="http://schemas.microsoft.com/office/drawing/2014/main" id="{B330363C-D1C0-45D1-AEF3-C63CB69833C9}"/>
              </a:ext>
            </a:extLst>
          </p:cNvPr>
          <p:cNvSpPr>
            <a:spLocks noChangeAspect="1"/>
          </p:cNvSpPr>
          <p:nvPr/>
        </p:nvSpPr>
        <p:spPr>
          <a:xfrm>
            <a:off x="3428019" y="2459795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78" name="Donut 7">
            <a:extLst>
              <a:ext uri="{FF2B5EF4-FFF2-40B4-BE49-F238E27FC236}">
                <a16:creationId xmlns:a16="http://schemas.microsoft.com/office/drawing/2014/main" id="{D06FAA96-77FA-4253-9FCC-588C9A1DE486}"/>
              </a:ext>
            </a:extLst>
          </p:cNvPr>
          <p:cNvSpPr>
            <a:spLocks noChangeAspect="1"/>
          </p:cNvSpPr>
          <p:nvPr/>
        </p:nvSpPr>
        <p:spPr>
          <a:xfrm rot="2593293">
            <a:off x="1282586" y="2419886"/>
            <a:ext cx="164875" cy="248616"/>
          </a:xfrm>
          <a:custGeom>
            <a:avLst/>
            <a:gdLst/>
            <a:ahLst/>
            <a:cxnLst/>
            <a:rect l="l" t="t" r="r" b="b"/>
            <a:pathLst>
              <a:path w="2504418" h="3776427">
                <a:moveTo>
                  <a:pt x="1726528" y="3000917"/>
                </a:moveTo>
                <a:cubicBezTo>
                  <a:pt x="1664631" y="3063362"/>
                  <a:pt x="1626403" y="3149336"/>
                  <a:pt x="1626403" y="3244239"/>
                </a:cubicBezTo>
                <a:cubicBezTo>
                  <a:pt x="1626403" y="3435233"/>
                  <a:pt x="1781235" y="3590065"/>
                  <a:pt x="1972229" y="3590065"/>
                </a:cubicBezTo>
                <a:cubicBezTo>
                  <a:pt x="2163223" y="3590065"/>
                  <a:pt x="2318055" y="3435233"/>
                  <a:pt x="2318055" y="3244239"/>
                </a:cubicBezTo>
                <a:cubicBezTo>
                  <a:pt x="2318055" y="3107991"/>
                  <a:pt x="2239263" y="2990146"/>
                  <a:pt x="2124164" y="2934993"/>
                </a:cubicBezTo>
                <a:cubicBezTo>
                  <a:pt x="2075624" y="2913542"/>
                  <a:pt x="2020840" y="2910888"/>
                  <a:pt x="1968672" y="2898772"/>
                </a:cubicBezTo>
                <a:cubicBezTo>
                  <a:pt x="1873994" y="2899557"/>
                  <a:pt x="1788426" y="2938472"/>
                  <a:pt x="1726528" y="3000917"/>
                </a:cubicBezTo>
                <a:close/>
                <a:moveTo>
                  <a:pt x="301402" y="2987420"/>
                </a:moveTo>
                <a:cubicBezTo>
                  <a:pt x="230684" y="3050218"/>
                  <a:pt x="186363" y="3142053"/>
                  <a:pt x="186364" y="3244239"/>
                </a:cubicBezTo>
                <a:cubicBezTo>
                  <a:pt x="186364" y="3435233"/>
                  <a:pt x="341195" y="3590065"/>
                  <a:pt x="532190" y="3590065"/>
                </a:cubicBezTo>
                <a:cubicBezTo>
                  <a:pt x="723184" y="3590065"/>
                  <a:pt x="878016" y="3435233"/>
                  <a:pt x="878016" y="3244239"/>
                </a:cubicBezTo>
                <a:cubicBezTo>
                  <a:pt x="878016" y="3054433"/>
                  <a:pt x="725104" y="2900341"/>
                  <a:pt x="535746" y="2898772"/>
                </a:cubicBezTo>
                <a:cubicBezTo>
                  <a:pt x="483578" y="2910888"/>
                  <a:pt x="428794" y="2913542"/>
                  <a:pt x="380255" y="2934993"/>
                </a:cubicBezTo>
                <a:cubicBezTo>
                  <a:pt x="351480" y="2948781"/>
                  <a:pt x="324974" y="2966488"/>
                  <a:pt x="301402" y="2987420"/>
                </a:cubicBezTo>
                <a:close/>
                <a:moveTo>
                  <a:pt x="1162458" y="1779864"/>
                </a:moveTo>
                <a:cubicBezTo>
                  <a:pt x="1134729" y="1807593"/>
                  <a:pt x="1117578" y="1845901"/>
                  <a:pt x="1117578" y="1888214"/>
                </a:cubicBezTo>
                <a:cubicBezTo>
                  <a:pt x="1117578" y="1972841"/>
                  <a:pt x="1186181" y="2041444"/>
                  <a:pt x="1270808" y="2041444"/>
                </a:cubicBezTo>
                <a:cubicBezTo>
                  <a:pt x="1355435" y="2041444"/>
                  <a:pt x="1424038" y="1972841"/>
                  <a:pt x="1424038" y="1888214"/>
                </a:cubicBezTo>
                <a:cubicBezTo>
                  <a:pt x="1424038" y="1803587"/>
                  <a:pt x="1355435" y="1734984"/>
                  <a:pt x="1270808" y="1734984"/>
                </a:cubicBezTo>
                <a:cubicBezTo>
                  <a:pt x="1228495" y="1734984"/>
                  <a:pt x="1190187" y="1752135"/>
                  <a:pt x="1162458" y="1779864"/>
                </a:cubicBezTo>
                <a:close/>
                <a:moveTo>
                  <a:pt x="389438" y="50288"/>
                </a:moveTo>
                <a:cubicBezTo>
                  <a:pt x="411040" y="31466"/>
                  <a:pt x="433717" y="14610"/>
                  <a:pt x="456737" y="0"/>
                </a:cubicBezTo>
                <a:lnTo>
                  <a:pt x="1252209" y="1389799"/>
                </a:lnTo>
                <a:lnTo>
                  <a:pt x="2047682" y="0"/>
                </a:lnTo>
                <a:cubicBezTo>
                  <a:pt x="2139758" y="58441"/>
                  <a:pt x="2226365" y="152801"/>
                  <a:pt x="2260569" y="265324"/>
                </a:cubicBezTo>
                <a:cubicBezTo>
                  <a:pt x="2317473" y="532373"/>
                  <a:pt x="2254865" y="656186"/>
                  <a:pt x="2123408" y="863857"/>
                </a:cubicBezTo>
                <a:lnTo>
                  <a:pt x="1518878" y="1855706"/>
                </a:lnTo>
                <a:lnTo>
                  <a:pt x="2011273" y="2715987"/>
                </a:lnTo>
                <a:cubicBezTo>
                  <a:pt x="2287059" y="2733553"/>
                  <a:pt x="2504418" y="2963513"/>
                  <a:pt x="2504418" y="3244239"/>
                </a:cubicBezTo>
                <a:cubicBezTo>
                  <a:pt x="2504418" y="3538159"/>
                  <a:pt x="2266149" y="3776427"/>
                  <a:pt x="1972230" y="3776427"/>
                </a:cubicBezTo>
                <a:cubicBezTo>
                  <a:pt x="1678310" y="3776427"/>
                  <a:pt x="1440041" y="3538158"/>
                  <a:pt x="1440041" y="3244239"/>
                </a:cubicBezTo>
                <a:cubicBezTo>
                  <a:pt x="1440041" y="3020217"/>
                  <a:pt x="1578459" y="2828525"/>
                  <a:pt x="1774773" y="2750864"/>
                </a:cubicBezTo>
                <a:cubicBezTo>
                  <a:pt x="1635275" y="2600312"/>
                  <a:pt x="1582973" y="2528243"/>
                  <a:pt x="1362031" y="2473413"/>
                </a:cubicBezTo>
                <a:lnTo>
                  <a:pt x="1252209" y="2293228"/>
                </a:lnTo>
                <a:lnTo>
                  <a:pt x="1142387" y="2473412"/>
                </a:lnTo>
                <a:cubicBezTo>
                  <a:pt x="921446" y="2528243"/>
                  <a:pt x="869144" y="2600312"/>
                  <a:pt x="729646" y="2750864"/>
                </a:cubicBezTo>
                <a:cubicBezTo>
                  <a:pt x="925960" y="2828525"/>
                  <a:pt x="1064377" y="3020217"/>
                  <a:pt x="1064377" y="3244239"/>
                </a:cubicBezTo>
                <a:cubicBezTo>
                  <a:pt x="1064377" y="3538158"/>
                  <a:pt x="826108" y="3776427"/>
                  <a:pt x="532189" y="3776427"/>
                </a:cubicBezTo>
                <a:cubicBezTo>
                  <a:pt x="238269" y="3776427"/>
                  <a:pt x="0" y="3538158"/>
                  <a:pt x="0" y="3244239"/>
                </a:cubicBezTo>
                <a:cubicBezTo>
                  <a:pt x="0" y="2963512"/>
                  <a:pt x="217360" y="2733553"/>
                  <a:pt x="493146" y="2715987"/>
                </a:cubicBezTo>
                <a:lnTo>
                  <a:pt x="985541" y="1855706"/>
                </a:lnTo>
                <a:lnTo>
                  <a:pt x="381010" y="863857"/>
                </a:lnTo>
                <a:cubicBezTo>
                  <a:pt x="249554" y="656187"/>
                  <a:pt x="186946" y="532373"/>
                  <a:pt x="243849" y="265324"/>
                </a:cubicBezTo>
                <a:cubicBezTo>
                  <a:pt x="269502" y="180932"/>
                  <a:pt x="324632" y="106756"/>
                  <a:pt x="389438" y="5028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479" name="Group 114">
            <a:extLst>
              <a:ext uri="{FF2B5EF4-FFF2-40B4-BE49-F238E27FC236}">
                <a16:creationId xmlns:a16="http://schemas.microsoft.com/office/drawing/2014/main" id="{91F69984-6818-46DF-ADFF-0F000DD65005}"/>
              </a:ext>
            </a:extLst>
          </p:cNvPr>
          <p:cNvGrpSpPr>
            <a:grpSpLocks noChangeAspect="1"/>
          </p:cNvGrpSpPr>
          <p:nvPr/>
        </p:nvGrpSpPr>
        <p:grpSpPr>
          <a:xfrm>
            <a:off x="803388" y="3300124"/>
            <a:ext cx="248616" cy="204130"/>
            <a:chOff x="2446370" y="1521596"/>
            <a:chExt cx="4023730" cy="3303732"/>
          </a:xfrm>
          <a:solidFill>
            <a:schemeClr val="accent3"/>
          </a:solidFill>
        </p:grpSpPr>
        <p:sp>
          <p:nvSpPr>
            <p:cNvPr id="480" name="Donut 117">
              <a:extLst>
                <a:ext uri="{FF2B5EF4-FFF2-40B4-BE49-F238E27FC236}">
                  <a16:creationId xmlns:a16="http://schemas.microsoft.com/office/drawing/2014/main" id="{DB737FE4-4F46-4199-9901-F495259138BA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481" name="Rounded Rectangle 118">
              <a:extLst>
                <a:ext uri="{FF2B5EF4-FFF2-40B4-BE49-F238E27FC236}">
                  <a16:creationId xmlns:a16="http://schemas.microsoft.com/office/drawing/2014/main" id="{3089448F-FE03-4032-B753-0DE24E234287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82" name="Round Same Side Corner Rectangle 119">
              <a:extLst>
                <a:ext uri="{FF2B5EF4-FFF2-40B4-BE49-F238E27FC236}">
                  <a16:creationId xmlns:a16="http://schemas.microsoft.com/office/drawing/2014/main" id="{824BCB3B-A341-4EDF-8F92-BD75ACE4AC4F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83" name="Block Arc 118">
              <a:extLst>
                <a:ext uri="{FF2B5EF4-FFF2-40B4-BE49-F238E27FC236}">
                  <a16:creationId xmlns:a16="http://schemas.microsoft.com/office/drawing/2014/main" id="{553C7B51-E1BC-4012-A1FE-F4E1FA37EC00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484" name="Trapezoid 24">
            <a:extLst>
              <a:ext uri="{FF2B5EF4-FFF2-40B4-BE49-F238E27FC236}">
                <a16:creationId xmlns:a16="http://schemas.microsoft.com/office/drawing/2014/main" id="{87FEA240-6D57-41E7-9574-931B14382809}"/>
              </a:ext>
            </a:extLst>
          </p:cNvPr>
          <p:cNvSpPr>
            <a:spLocks noChangeAspect="1"/>
          </p:cNvSpPr>
          <p:nvPr/>
        </p:nvSpPr>
        <p:spPr>
          <a:xfrm rot="8369018">
            <a:off x="796103" y="2641278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5" name="Rectangle 9">
            <a:extLst>
              <a:ext uri="{FF2B5EF4-FFF2-40B4-BE49-F238E27FC236}">
                <a16:creationId xmlns:a16="http://schemas.microsoft.com/office/drawing/2014/main" id="{B4DA56D0-0BCC-462A-AC24-AC336729B7DD}"/>
              </a:ext>
            </a:extLst>
          </p:cNvPr>
          <p:cNvSpPr>
            <a:spLocks noChangeAspect="1"/>
          </p:cNvSpPr>
          <p:nvPr/>
        </p:nvSpPr>
        <p:spPr>
          <a:xfrm rot="18900000">
            <a:off x="1831431" y="1700687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6" name="Round Same Side Corner Rectangle 7">
            <a:extLst>
              <a:ext uri="{FF2B5EF4-FFF2-40B4-BE49-F238E27FC236}">
                <a16:creationId xmlns:a16="http://schemas.microsoft.com/office/drawing/2014/main" id="{B629A53A-92BA-410E-B8D0-11DBA13CD28F}"/>
              </a:ext>
            </a:extLst>
          </p:cNvPr>
          <p:cNvSpPr>
            <a:spLocks noChangeAspect="1"/>
          </p:cNvSpPr>
          <p:nvPr/>
        </p:nvSpPr>
        <p:spPr>
          <a:xfrm rot="10800000">
            <a:off x="1030604" y="3111277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7" name="Rectangle 1">
            <a:extLst>
              <a:ext uri="{FF2B5EF4-FFF2-40B4-BE49-F238E27FC236}">
                <a16:creationId xmlns:a16="http://schemas.microsoft.com/office/drawing/2014/main" id="{ED3326A4-F015-4914-A5C7-C6A8B05BCCA4}"/>
              </a:ext>
            </a:extLst>
          </p:cNvPr>
          <p:cNvSpPr/>
          <p:nvPr/>
        </p:nvSpPr>
        <p:spPr>
          <a:xfrm>
            <a:off x="1653137" y="1497046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8" name="Rectangle 5">
            <a:extLst>
              <a:ext uri="{FF2B5EF4-FFF2-40B4-BE49-F238E27FC236}">
                <a16:creationId xmlns:a16="http://schemas.microsoft.com/office/drawing/2014/main" id="{F00E173E-4F67-44F7-B35D-FAFEF55FB356}"/>
              </a:ext>
            </a:extLst>
          </p:cNvPr>
          <p:cNvSpPr/>
          <p:nvPr/>
        </p:nvSpPr>
        <p:spPr>
          <a:xfrm>
            <a:off x="2764534" y="1445415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89" name="Rectangle 13">
            <a:extLst>
              <a:ext uri="{FF2B5EF4-FFF2-40B4-BE49-F238E27FC236}">
                <a16:creationId xmlns:a16="http://schemas.microsoft.com/office/drawing/2014/main" id="{4FA61BBD-F5C2-4A38-8835-41A51DFB8C98}"/>
              </a:ext>
            </a:extLst>
          </p:cNvPr>
          <p:cNvSpPr>
            <a:spLocks noChangeAspect="1"/>
          </p:cNvSpPr>
          <p:nvPr/>
        </p:nvSpPr>
        <p:spPr>
          <a:xfrm rot="18900000">
            <a:off x="3587710" y="2766577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0" name="Trapezoid 10">
            <a:extLst>
              <a:ext uri="{FF2B5EF4-FFF2-40B4-BE49-F238E27FC236}">
                <a16:creationId xmlns:a16="http://schemas.microsoft.com/office/drawing/2014/main" id="{285E4528-8FB1-4D3B-9D83-41CFE4AB3E24}"/>
              </a:ext>
            </a:extLst>
          </p:cNvPr>
          <p:cNvSpPr/>
          <p:nvPr/>
        </p:nvSpPr>
        <p:spPr>
          <a:xfrm>
            <a:off x="3188709" y="3814826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1" name="Rounded Rectangle 12">
            <a:extLst>
              <a:ext uri="{FF2B5EF4-FFF2-40B4-BE49-F238E27FC236}">
                <a16:creationId xmlns:a16="http://schemas.microsoft.com/office/drawing/2014/main" id="{F6CFEC38-7536-420E-82F6-D30BB25BB5F8}"/>
              </a:ext>
            </a:extLst>
          </p:cNvPr>
          <p:cNvSpPr/>
          <p:nvPr/>
        </p:nvSpPr>
        <p:spPr>
          <a:xfrm>
            <a:off x="951859" y="2414965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2" name="Rectangle 1">
            <a:extLst>
              <a:ext uri="{FF2B5EF4-FFF2-40B4-BE49-F238E27FC236}">
                <a16:creationId xmlns:a16="http://schemas.microsoft.com/office/drawing/2014/main" id="{220B0C1F-0212-442A-9034-5B6D3FB58114}"/>
              </a:ext>
            </a:extLst>
          </p:cNvPr>
          <p:cNvSpPr/>
          <p:nvPr/>
        </p:nvSpPr>
        <p:spPr>
          <a:xfrm>
            <a:off x="1163182" y="1794790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3" name="Chord 3">
            <a:extLst>
              <a:ext uri="{FF2B5EF4-FFF2-40B4-BE49-F238E27FC236}">
                <a16:creationId xmlns:a16="http://schemas.microsoft.com/office/drawing/2014/main" id="{8EAE5F7B-59C7-453E-912E-FE940FF40B11}"/>
              </a:ext>
            </a:extLst>
          </p:cNvPr>
          <p:cNvSpPr/>
          <p:nvPr/>
        </p:nvSpPr>
        <p:spPr>
          <a:xfrm rot="5400000">
            <a:off x="2046800" y="1844816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4" name="Rounded Rectangle 1">
            <a:extLst>
              <a:ext uri="{FF2B5EF4-FFF2-40B4-BE49-F238E27FC236}">
                <a16:creationId xmlns:a16="http://schemas.microsoft.com/office/drawing/2014/main" id="{C3CE5E5C-FB79-4E12-A243-22F35308C5ED}"/>
              </a:ext>
            </a:extLst>
          </p:cNvPr>
          <p:cNvSpPr/>
          <p:nvPr/>
        </p:nvSpPr>
        <p:spPr>
          <a:xfrm>
            <a:off x="1657494" y="1948961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5" name="Frame 1">
            <a:extLst>
              <a:ext uri="{FF2B5EF4-FFF2-40B4-BE49-F238E27FC236}">
                <a16:creationId xmlns:a16="http://schemas.microsoft.com/office/drawing/2014/main" id="{58075EF9-A302-412E-938A-33C250326424}"/>
              </a:ext>
            </a:extLst>
          </p:cNvPr>
          <p:cNvSpPr/>
          <p:nvPr/>
        </p:nvSpPr>
        <p:spPr>
          <a:xfrm>
            <a:off x="1066783" y="3911084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96" name="Oval 7">
            <a:extLst>
              <a:ext uri="{FF2B5EF4-FFF2-40B4-BE49-F238E27FC236}">
                <a16:creationId xmlns:a16="http://schemas.microsoft.com/office/drawing/2014/main" id="{E1B61999-A28F-4445-9AB8-C025E50B5ED7}"/>
              </a:ext>
            </a:extLst>
          </p:cNvPr>
          <p:cNvSpPr/>
          <p:nvPr/>
        </p:nvSpPr>
        <p:spPr>
          <a:xfrm>
            <a:off x="3242229" y="1755649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97" name="Rounded Rectangle 1">
            <a:extLst>
              <a:ext uri="{FF2B5EF4-FFF2-40B4-BE49-F238E27FC236}">
                <a16:creationId xmlns:a16="http://schemas.microsoft.com/office/drawing/2014/main" id="{1AF519F7-04E4-4377-B26D-1BB85C82A8AC}"/>
              </a:ext>
            </a:extLst>
          </p:cNvPr>
          <p:cNvSpPr>
            <a:spLocks noChangeAspect="1"/>
          </p:cNvSpPr>
          <p:nvPr/>
        </p:nvSpPr>
        <p:spPr>
          <a:xfrm>
            <a:off x="4521667" y="2409938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grpSp>
        <p:nvGrpSpPr>
          <p:cNvPr id="498" name="Group 133">
            <a:extLst>
              <a:ext uri="{FF2B5EF4-FFF2-40B4-BE49-F238E27FC236}">
                <a16:creationId xmlns:a16="http://schemas.microsoft.com/office/drawing/2014/main" id="{CDFF1BC0-DD06-43DF-AB66-F106CA67C928}"/>
              </a:ext>
            </a:extLst>
          </p:cNvPr>
          <p:cNvGrpSpPr/>
          <p:nvPr/>
        </p:nvGrpSpPr>
        <p:grpSpPr>
          <a:xfrm>
            <a:off x="6899338" y="2254176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499" name="Donut 1">
              <a:extLst>
                <a:ext uri="{FF2B5EF4-FFF2-40B4-BE49-F238E27FC236}">
                  <a16:creationId xmlns:a16="http://schemas.microsoft.com/office/drawing/2014/main" id="{9B43009B-BB82-46BD-AE75-894F47F86A04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500" name="Rectangle 4">
              <a:extLst>
                <a:ext uri="{FF2B5EF4-FFF2-40B4-BE49-F238E27FC236}">
                  <a16:creationId xmlns:a16="http://schemas.microsoft.com/office/drawing/2014/main" id="{A4C15961-8F7B-456F-A634-8D95FBB0F27A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01" name="Rounded Rectangle 3">
            <a:extLst>
              <a:ext uri="{FF2B5EF4-FFF2-40B4-BE49-F238E27FC236}">
                <a16:creationId xmlns:a16="http://schemas.microsoft.com/office/drawing/2014/main" id="{7D3F8C11-9843-4D72-9025-507264C71B95}"/>
              </a:ext>
            </a:extLst>
          </p:cNvPr>
          <p:cNvSpPr/>
          <p:nvPr/>
        </p:nvSpPr>
        <p:spPr>
          <a:xfrm rot="5400000">
            <a:off x="6333256" y="1791538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02" name="Rounded Rectangle 13">
            <a:extLst>
              <a:ext uri="{FF2B5EF4-FFF2-40B4-BE49-F238E27FC236}">
                <a16:creationId xmlns:a16="http://schemas.microsoft.com/office/drawing/2014/main" id="{7E5C2874-9C9E-45AD-9BB8-96A0FED7494D}"/>
              </a:ext>
            </a:extLst>
          </p:cNvPr>
          <p:cNvSpPr/>
          <p:nvPr/>
        </p:nvSpPr>
        <p:spPr>
          <a:xfrm>
            <a:off x="6831615" y="1992674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3" name="Isosceles Triangle 3">
            <a:extLst>
              <a:ext uri="{FF2B5EF4-FFF2-40B4-BE49-F238E27FC236}">
                <a16:creationId xmlns:a16="http://schemas.microsoft.com/office/drawing/2014/main" id="{EAB5EA71-B894-407A-A202-8F69C72501B4}"/>
              </a:ext>
            </a:extLst>
          </p:cNvPr>
          <p:cNvSpPr/>
          <p:nvPr/>
        </p:nvSpPr>
        <p:spPr>
          <a:xfrm rot="13520917">
            <a:off x="6940196" y="3091026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4" name="Rounded Rectangle 1">
            <a:extLst>
              <a:ext uri="{FF2B5EF4-FFF2-40B4-BE49-F238E27FC236}">
                <a16:creationId xmlns:a16="http://schemas.microsoft.com/office/drawing/2014/main" id="{D65EBF50-1056-43DC-B55B-3EF90439AA76}"/>
              </a:ext>
            </a:extLst>
          </p:cNvPr>
          <p:cNvSpPr/>
          <p:nvPr/>
        </p:nvSpPr>
        <p:spPr>
          <a:xfrm>
            <a:off x="6783630" y="3649360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05" name="Rounded Rectangle 4">
            <a:extLst>
              <a:ext uri="{FF2B5EF4-FFF2-40B4-BE49-F238E27FC236}">
                <a16:creationId xmlns:a16="http://schemas.microsoft.com/office/drawing/2014/main" id="{0C8931F4-008A-4632-A299-76479A6EC578}"/>
              </a:ext>
            </a:extLst>
          </p:cNvPr>
          <p:cNvSpPr>
            <a:spLocks noChangeAspect="1"/>
          </p:cNvSpPr>
          <p:nvPr/>
        </p:nvSpPr>
        <p:spPr>
          <a:xfrm>
            <a:off x="6862580" y="3425821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6" name="Rounded Rectangle 1">
            <a:extLst>
              <a:ext uri="{FF2B5EF4-FFF2-40B4-BE49-F238E27FC236}">
                <a16:creationId xmlns:a16="http://schemas.microsoft.com/office/drawing/2014/main" id="{B5DEB935-5C39-4C06-A14C-87395606FF49}"/>
              </a:ext>
            </a:extLst>
          </p:cNvPr>
          <p:cNvSpPr>
            <a:spLocks noChangeAspect="1"/>
          </p:cNvSpPr>
          <p:nvPr/>
        </p:nvSpPr>
        <p:spPr>
          <a:xfrm>
            <a:off x="6525612" y="2107901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7" name="Rounded Rectangle 2">
            <a:extLst>
              <a:ext uri="{FF2B5EF4-FFF2-40B4-BE49-F238E27FC236}">
                <a16:creationId xmlns:a16="http://schemas.microsoft.com/office/drawing/2014/main" id="{BF2AEC34-2254-4677-BAEE-613086A01D34}"/>
              </a:ext>
            </a:extLst>
          </p:cNvPr>
          <p:cNvSpPr>
            <a:spLocks noChangeAspect="1"/>
          </p:cNvSpPr>
          <p:nvPr/>
        </p:nvSpPr>
        <p:spPr>
          <a:xfrm>
            <a:off x="6868553" y="2527654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8" name="Rectangle 13">
            <a:extLst>
              <a:ext uri="{FF2B5EF4-FFF2-40B4-BE49-F238E27FC236}">
                <a16:creationId xmlns:a16="http://schemas.microsoft.com/office/drawing/2014/main" id="{62613EA8-4F4D-4C0B-8C9A-62C2F287E8AD}"/>
              </a:ext>
            </a:extLst>
          </p:cNvPr>
          <p:cNvSpPr>
            <a:spLocks noChangeAspect="1"/>
          </p:cNvSpPr>
          <p:nvPr/>
        </p:nvSpPr>
        <p:spPr>
          <a:xfrm rot="18900000">
            <a:off x="7028244" y="2834437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09" name="Trapezoid 10">
            <a:extLst>
              <a:ext uri="{FF2B5EF4-FFF2-40B4-BE49-F238E27FC236}">
                <a16:creationId xmlns:a16="http://schemas.microsoft.com/office/drawing/2014/main" id="{D0816543-FEB4-4F4F-BC39-9CC3EDC45AF7}"/>
              </a:ext>
            </a:extLst>
          </p:cNvPr>
          <p:cNvSpPr/>
          <p:nvPr/>
        </p:nvSpPr>
        <p:spPr>
          <a:xfrm>
            <a:off x="6599002" y="3932910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10" name="Oval 7">
            <a:extLst>
              <a:ext uri="{FF2B5EF4-FFF2-40B4-BE49-F238E27FC236}">
                <a16:creationId xmlns:a16="http://schemas.microsoft.com/office/drawing/2014/main" id="{F1643189-4FD3-409C-98B6-6651AB29271E}"/>
              </a:ext>
            </a:extLst>
          </p:cNvPr>
          <p:cNvSpPr/>
          <p:nvPr/>
        </p:nvSpPr>
        <p:spPr>
          <a:xfrm>
            <a:off x="6682763" y="1823508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511" name="Group 146">
            <a:extLst>
              <a:ext uri="{FF2B5EF4-FFF2-40B4-BE49-F238E27FC236}">
                <a16:creationId xmlns:a16="http://schemas.microsoft.com/office/drawing/2014/main" id="{299999A0-E7A8-43DB-8A81-C3826C54E5D0}"/>
              </a:ext>
            </a:extLst>
          </p:cNvPr>
          <p:cNvGrpSpPr/>
          <p:nvPr/>
        </p:nvGrpSpPr>
        <p:grpSpPr>
          <a:xfrm>
            <a:off x="10266952" y="2283935"/>
            <a:ext cx="223853" cy="228651"/>
            <a:chOff x="2600940" y="1364722"/>
            <a:chExt cx="3925967" cy="4010110"/>
          </a:xfrm>
          <a:solidFill>
            <a:schemeClr val="accent2"/>
          </a:solidFill>
        </p:grpSpPr>
        <p:sp>
          <p:nvSpPr>
            <p:cNvPr id="512" name="Donut 1">
              <a:extLst>
                <a:ext uri="{FF2B5EF4-FFF2-40B4-BE49-F238E27FC236}">
                  <a16:creationId xmlns:a16="http://schemas.microsoft.com/office/drawing/2014/main" id="{A0DE5624-38A6-4681-B68B-6CF0744580CC}"/>
                </a:ext>
              </a:extLst>
            </p:cNvPr>
            <p:cNvSpPr/>
            <p:nvPr/>
          </p:nvSpPr>
          <p:spPr>
            <a:xfrm>
              <a:off x="2600940" y="1468514"/>
              <a:ext cx="1778702" cy="3906318"/>
            </a:xfrm>
            <a:custGeom>
              <a:avLst/>
              <a:gdLst/>
              <a:ahLst/>
              <a:cxnLst/>
              <a:rect l="l" t="t" r="r" b="b"/>
              <a:pathLst>
                <a:path w="1778702" h="3906318">
                  <a:moveTo>
                    <a:pt x="864588" y="1587925"/>
                  </a:moveTo>
                  <a:lnTo>
                    <a:pt x="724641" y="2110216"/>
                  </a:lnTo>
                  <a:lnTo>
                    <a:pt x="826949" y="2110216"/>
                  </a:lnTo>
                  <a:lnTo>
                    <a:pt x="826949" y="1984216"/>
                  </a:lnTo>
                  <a:cubicBezTo>
                    <a:pt x="826949" y="1944451"/>
                    <a:pt x="859184" y="1912216"/>
                    <a:pt x="898949" y="1912216"/>
                  </a:cubicBezTo>
                  <a:cubicBezTo>
                    <a:pt x="938714" y="1912216"/>
                    <a:pt x="970949" y="1944451"/>
                    <a:pt x="970949" y="1984216"/>
                  </a:cubicBezTo>
                  <a:lnTo>
                    <a:pt x="970949" y="2110216"/>
                  </a:lnTo>
                  <a:lnTo>
                    <a:pt x="1049559" y="2110216"/>
                  </a:lnTo>
                  <a:lnTo>
                    <a:pt x="910861" y="1592590"/>
                  </a:lnTo>
                  <a:close/>
                  <a:moveTo>
                    <a:pt x="923096" y="1336867"/>
                  </a:moveTo>
                  <a:lnTo>
                    <a:pt x="892009" y="1336868"/>
                  </a:lnTo>
                  <a:cubicBezTo>
                    <a:pt x="880711" y="1336867"/>
                    <a:pt x="871552" y="1346027"/>
                    <a:pt x="871552" y="1357325"/>
                  </a:cubicBezTo>
                  <a:lnTo>
                    <a:pt x="871552" y="1496411"/>
                  </a:lnTo>
                  <a:cubicBezTo>
                    <a:pt x="871552" y="1507709"/>
                    <a:pt x="880712" y="1516868"/>
                    <a:pt x="892009" y="1516868"/>
                  </a:cubicBezTo>
                  <a:lnTo>
                    <a:pt x="923096" y="1516868"/>
                  </a:lnTo>
                  <a:cubicBezTo>
                    <a:pt x="934394" y="1516868"/>
                    <a:pt x="943552" y="1507709"/>
                    <a:pt x="943552" y="1496411"/>
                  </a:cubicBezTo>
                  <a:lnTo>
                    <a:pt x="943552" y="1357325"/>
                  </a:lnTo>
                  <a:cubicBezTo>
                    <a:pt x="943552" y="1346027"/>
                    <a:pt x="934393" y="1336867"/>
                    <a:pt x="923096" y="1336867"/>
                  </a:cubicBezTo>
                  <a:close/>
                  <a:moveTo>
                    <a:pt x="1192157" y="1264156"/>
                  </a:moveTo>
                  <a:lnTo>
                    <a:pt x="1162946" y="1274788"/>
                  </a:lnTo>
                  <a:cubicBezTo>
                    <a:pt x="1152330" y="1278652"/>
                    <a:pt x="1146855" y="1290392"/>
                    <a:pt x="1150719" y="1301008"/>
                  </a:cubicBezTo>
                  <a:lnTo>
                    <a:pt x="1198289" y="1431707"/>
                  </a:lnTo>
                  <a:cubicBezTo>
                    <a:pt x="1202153" y="1442323"/>
                    <a:pt x="1213893" y="1447797"/>
                    <a:pt x="1224510" y="1443934"/>
                  </a:cubicBezTo>
                  <a:lnTo>
                    <a:pt x="1253721" y="1433301"/>
                  </a:lnTo>
                  <a:cubicBezTo>
                    <a:pt x="1264337" y="1429437"/>
                    <a:pt x="1269812" y="1417697"/>
                    <a:pt x="1265947" y="1407081"/>
                  </a:cubicBezTo>
                  <a:lnTo>
                    <a:pt x="1218377" y="1276382"/>
                  </a:lnTo>
                  <a:cubicBezTo>
                    <a:pt x="1214513" y="1265766"/>
                    <a:pt x="1202774" y="1260292"/>
                    <a:pt x="1192157" y="1264156"/>
                  </a:cubicBezTo>
                  <a:close/>
                  <a:moveTo>
                    <a:pt x="672939" y="1256024"/>
                  </a:moveTo>
                  <a:cubicBezTo>
                    <a:pt x="662323" y="1252159"/>
                    <a:pt x="650584" y="1257634"/>
                    <a:pt x="646720" y="1268250"/>
                  </a:cubicBezTo>
                  <a:lnTo>
                    <a:pt x="599149" y="1398948"/>
                  </a:lnTo>
                  <a:cubicBezTo>
                    <a:pt x="595285" y="1409565"/>
                    <a:pt x="600759" y="1421304"/>
                    <a:pt x="611376" y="1425168"/>
                  </a:cubicBezTo>
                  <a:lnTo>
                    <a:pt x="640587" y="1435800"/>
                  </a:lnTo>
                  <a:cubicBezTo>
                    <a:pt x="651204" y="1439665"/>
                    <a:pt x="662943" y="1434190"/>
                    <a:pt x="666808" y="1423574"/>
                  </a:cubicBezTo>
                  <a:lnTo>
                    <a:pt x="714378" y="1292875"/>
                  </a:lnTo>
                  <a:cubicBezTo>
                    <a:pt x="718241" y="1282259"/>
                    <a:pt x="712767" y="1270520"/>
                    <a:pt x="702151" y="1266655"/>
                  </a:cubicBezTo>
                  <a:close/>
                  <a:moveTo>
                    <a:pt x="532625" y="1107329"/>
                  </a:moveTo>
                  <a:cubicBezTo>
                    <a:pt x="527568" y="1105974"/>
                    <a:pt x="521995" y="1106548"/>
                    <a:pt x="517102" y="1109372"/>
                  </a:cubicBezTo>
                  <a:lnTo>
                    <a:pt x="396650" y="1178915"/>
                  </a:lnTo>
                  <a:cubicBezTo>
                    <a:pt x="386866" y="1184564"/>
                    <a:pt x="383514" y="1197076"/>
                    <a:pt x="389163" y="1206860"/>
                  </a:cubicBezTo>
                  <a:lnTo>
                    <a:pt x="404706" y="1233781"/>
                  </a:lnTo>
                  <a:cubicBezTo>
                    <a:pt x="410355" y="1243566"/>
                    <a:pt x="422866" y="1246918"/>
                    <a:pt x="432650" y="1241269"/>
                  </a:cubicBezTo>
                  <a:lnTo>
                    <a:pt x="553102" y="1171726"/>
                  </a:lnTo>
                  <a:cubicBezTo>
                    <a:pt x="562887" y="1166077"/>
                    <a:pt x="566239" y="1153566"/>
                    <a:pt x="560590" y="1143781"/>
                  </a:cubicBezTo>
                  <a:lnTo>
                    <a:pt x="545047" y="1116860"/>
                  </a:lnTo>
                  <a:cubicBezTo>
                    <a:pt x="542223" y="1111968"/>
                    <a:pt x="537682" y="1108684"/>
                    <a:pt x="532625" y="1107329"/>
                  </a:cubicBezTo>
                  <a:close/>
                  <a:moveTo>
                    <a:pt x="1298883" y="1104409"/>
                  </a:moveTo>
                  <a:cubicBezTo>
                    <a:pt x="1293826" y="1105764"/>
                    <a:pt x="1289286" y="1109048"/>
                    <a:pt x="1286462" y="1113940"/>
                  </a:cubicBezTo>
                  <a:lnTo>
                    <a:pt x="1270919" y="1140861"/>
                  </a:lnTo>
                  <a:cubicBezTo>
                    <a:pt x="1265269" y="1150645"/>
                    <a:pt x="1268622" y="1163156"/>
                    <a:pt x="1278407" y="1168806"/>
                  </a:cubicBezTo>
                  <a:lnTo>
                    <a:pt x="1398859" y="1238349"/>
                  </a:lnTo>
                  <a:cubicBezTo>
                    <a:pt x="1408643" y="1243998"/>
                    <a:pt x="1421154" y="1240646"/>
                    <a:pt x="1426803" y="1230862"/>
                  </a:cubicBezTo>
                  <a:lnTo>
                    <a:pt x="1442346" y="1203940"/>
                  </a:lnTo>
                  <a:cubicBezTo>
                    <a:pt x="1447995" y="1194156"/>
                    <a:pt x="1444642" y="1181644"/>
                    <a:pt x="1434859" y="1175995"/>
                  </a:cubicBezTo>
                  <a:lnTo>
                    <a:pt x="1314407" y="1106452"/>
                  </a:lnTo>
                  <a:cubicBezTo>
                    <a:pt x="1309514" y="1103628"/>
                    <a:pt x="1303940" y="1103054"/>
                    <a:pt x="1298883" y="1104409"/>
                  </a:cubicBezTo>
                  <a:close/>
                  <a:moveTo>
                    <a:pt x="912290" y="764642"/>
                  </a:moveTo>
                  <a:cubicBezTo>
                    <a:pt x="1031597" y="764642"/>
                    <a:pt x="1128314" y="861359"/>
                    <a:pt x="1128314" y="980666"/>
                  </a:cubicBezTo>
                  <a:cubicBezTo>
                    <a:pt x="1128314" y="1099973"/>
                    <a:pt x="1031597" y="1196690"/>
                    <a:pt x="912290" y="1196690"/>
                  </a:cubicBezTo>
                  <a:cubicBezTo>
                    <a:pt x="792983" y="1196690"/>
                    <a:pt x="696266" y="1099973"/>
                    <a:pt x="696266" y="980666"/>
                  </a:cubicBezTo>
                  <a:cubicBezTo>
                    <a:pt x="696266" y="861359"/>
                    <a:pt x="792983" y="764642"/>
                    <a:pt x="912290" y="764642"/>
                  </a:cubicBezTo>
                  <a:close/>
                  <a:moveTo>
                    <a:pt x="912290" y="672441"/>
                  </a:moveTo>
                  <a:cubicBezTo>
                    <a:pt x="742062" y="672441"/>
                    <a:pt x="604065" y="810438"/>
                    <a:pt x="604065" y="980666"/>
                  </a:cubicBezTo>
                  <a:cubicBezTo>
                    <a:pt x="604065" y="1146433"/>
                    <a:pt x="734924" y="1281636"/>
                    <a:pt x="899020" y="1287553"/>
                  </a:cubicBezTo>
                  <a:cubicBezTo>
                    <a:pt x="904827" y="1288053"/>
                    <a:pt x="910472" y="1287196"/>
                    <a:pt x="916022" y="1285840"/>
                  </a:cubicBezTo>
                  <a:lnTo>
                    <a:pt x="919967" y="1288117"/>
                  </a:lnTo>
                  <a:cubicBezTo>
                    <a:pt x="1086657" y="1284714"/>
                    <a:pt x="1220515" y="1148322"/>
                    <a:pt x="1220515" y="980666"/>
                  </a:cubicBezTo>
                  <a:cubicBezTo>
                    <a:pt x="1220515" y="810438"/>
                    <a:pt x="1082518" y="672441"/>
                    <a:pt x="912290" y="672441"/>
                  </a:cubicBezTo>
                  <a:close/>
                  <a:moveTo>
                    <a:pt x="905153" y="0"/>
                  </a:moveTo>
                  <a:lnTo>
                    <a:pt x="919427" y="0"/>
                  </a:lnTo>
                  <a:cubicBezTo>
                    <a:pt x="1034792" y="0"/>
                    <a:pt x="1128314" y="93522"/>
                    <a:pt x="1128314" y="208887"/>
                  </a:cubicBezTo>
                  <a:lnTo>
                    <a:pt x="1128314" y="409800"/>
                  </a:lnTo>
                  <a:cubicBezTo>
                    <a:pt x="1360062" y="495553"/>
                    <a:pt x="1524358" y="718923"/>
                    <a:pt x="1524358" y="980666"/>
                  </a:cubicBezTo>
                  <a:cubicBezTo>
                    <a:pt x="1524358" y="1195022"/>
                    <a:pt x="1414167" y="1383641"/>
                    <a:pt x="1246914" y="1492322"/>
                  </a:cubicBezTo>
                  <a:lnTo>
                    <a:pt x="1412479" y="2110216"/>
                  </a:lnTo>
                  <a:lnTo>
                    <a:pt x="1560290" y="2110216"/>
                  </a:lnTo>
                  <a:cubicBezTo>
                    <a:pt x="1600055" y="2110216"/>
                    <a:pt x="1632290" y="2142451"/>
                    <a:pt x="1632290" y="2182216"/>
                  </a:cubicBezTo>
                  <a:cubicBezTo>
                    <a:pt x="1632290" y="2221981"/>
                    <a:pt x="1600055" y="2254216"/>
                    <a:pt x="1560290" y="2254216"/>
                  </a:cubicBezTo>
                  <a:lnTo>
                    <a:pt x="1451063" y="2254216"/>
                  </a:lnTo>
                  <a:lnTo>
                    <a:pt x="1778702" y="3476979"/>
                  </a:lnTo>
                  <a:lnTo>
                    <a:pt x="1530823" y="3906318"/>
                  </a:lnTo>
                  <a:lnTo>
                    <a:pt x="1088143" y="2254216"/>
                  </a:lnTo>
                  <a:lnTo>
                    <a:pt x="970949" y="2254216"/>
                  </a:lnTo>
                  <a:lnTo>
                    <a:pt x="970949" y="2380216"/>
                  </a:lnTo>
                  <a:cubicBezTo>
                    <a:pt x="970949" y="2419981"/>
                    <a:pt x="938714" y="2452216"/>
                    <a:pt x="898949" y="2452216"/>
                  </a:cubicBezTo>
                  <a:cubicBezTo>
                    <a:pt x="859184" y="2452216"/>
                    <a:pt x="826949" y="2419981"/>
                    <a:pt x="826949" y="2380216"/>
                  </a:cubicBezTo>
                  <a:lnTo>
                    <a:pt x="826949" y="2254216"/>
                  </a:lnTo>
                  <a:lnTo>
                    <a:pt x="686056" y="2254216"/>
                  </a:lnTo>
                  <a:lnTo>
                    <a:pt x="243376" y="3906318"/>
                  </a:lnTo>
                  <a:lnTo>
                    <a:pt x="0" y="3484777"/>
                  </a:lnTo>
                  <a:lnTo>
                    <a:pt x="329728" y="2254216"/>
                  </a:lnTo>
                  <a:lnTo>
                    <a:pt x="264290" y="2254216"/>
                  </a:lnTo>
                  <a:cubicBezTo>
                    <a:pt x="224525" y="2254216"/>
                    <a:pt x="192290" y="2221981"/>
                    <a:pt x="192290" y="2182216"/>
                  </a:cubicBezTo>
                  <a:cubicBezTo>
                    <a:pt x="192290" y="2142451"/>
                    <a:pt x="224525" y="2110216"/>
                    <a:pt x="264290" y="2110216"/>
                  </a:cubicBezTo>
                  <a:lnTo>
                    <a:pt x="368313" y="2110216"/>
                  </a:lnTo>
                  <a:lnTo>
                    <a:pt x="539978" y="1469552"/>
                  </a:lnTo>
                  <a:lnTo>
                    <a:pt x="544387" y="1467006"/>
                  </a:lnTo>
                  <a:cubicBezTo>
                    <a:pt x="395505" y="1357069"/>
                    <a:pt x="300222" y="1179995"/>
                    <a:pt x="300222" y="980666"/>
                  </a:cubicBezTo>
                  <a:cubicBezTo>
                    <a:pt x="300222" y="718923"/>
                    <a:pt x="464518" y="495553"/>
                    <a:pt x="696266" y="409800"/>
                  </a:cubicBezTo>
                  <a:lnTo>
                    <a:pt x="696266" y="208887"/>
                  </a:lnTo>
                  <a:cubicBezTo>
                    <a:pt x="696266" y="93522"/>
                    <a:pt x="789788" y="0"/>
                    <a:pt x="9051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513" name="Rectangle 4">
              <a:extLst>
                <a:ext uri="{FF2B5EF4-FFF2-40B4-BE49-F238E27FC236}">
                  <a16:creationId xmlns:a16="http://schemas.microsoft.com/office/drawing/2014/main" id="{3632193D-EC13-45CE-8223-D2E85E845D20}"/>
                </a:ext>
              </a:extLst>
            </p:cNvPr>
            <p:cNvSpPr/>
            <p:nvPr/>
          </p:nvSpPr>
          <p:spPr>
            <a:xfrm rot="20700000">
              <a:off x="4527766" y="1364722"/>
              <a:ext cx="1999141" cy="3816424"/>
            </a:xfrm>
            <a:custGeom>
              <a:avLst/>
              <a:gdLst/>
              <a:ahLst/>
              <a:cxnLst/>
              <a:rect l="l" t="t" r="r" b="b"/>
              <a:pathLst>
                <a:path w="1999141" h="3816424">
                  <a:moveTo>
                    <a:pt x="444116" y="3513946"/>
                  </a:moveTo>
                  <a:lnTo>
                    <a:pt x="253648" y="3515763"/>
                  </a:lnTo>
                  <a:lnTo>
                    <a:pt x="111407" y="3515763"/>
                  </a:lnTo>
                  <a:cubicBezTo>
                    <a:pt x="99100" y="3515763"/>
                    <a:pt x="89123" y="3525740"/>
                    <a:pt x="89123" y="3538047"/>
                  </a:cubicBezTo>
                  <a:lnTo>
                    <a:pt x="89123" y="3565479"/>
                  </a:lnTo>
                  <a:cubicBezTo>
                    <a:pt x="89123" y="3577786"/>
                    <a:pt x="99100" y="3587763"/>
                    <a:pt x="111407" y="3587763"/>
                  </a:cubicBezTo>
                  <a:lnTo>
                    <a:pt x="426839" y="3587763"/>
                  </a:lnTo>
                  <a:cubicBezTo>
                    <a:pt x="439146" y="3587763"/>
                    <a:pt x="449123" y="3577786"/>
                    <a:pt x="449123" y="3565479"/>
                  </a:cubicBezTo>
                  <a:lnTo>
                    <a:pt x="449123" y="3538047"/>
                  </a:lnTo>
                  <a:lnTo>
                    <a:pt x="445294" y="3528803"/>
                  </a:lnTo>
                  <a:lnTo>
                    <a:pt x="444258" y="3528878"/>
                  </a:lnTo>
                  <a:close/>
                  <a:moveTo>
                    <a:pt x="318839" y="3239993"/>
                  </a:moveTo>
                  <a:lnTo>
                    <a:pt x="111407" y="3239993"/>
                  </a:lnTo>
                  <a:cubicBezTo>
                    <a:pt x="99100" y="3239993"/>
                    <a:pt x="89123" y="3249970"/>
                    <a:pt x="89123" y="3262277"/>
                  </a:cubicBezTo>
                  <a:lnTo>
                    <a:pt x="89123" y="3289709"/>
                  </a:lnTo>
                  <a:cubicBezTo>
                    <a:pt x="89123" y="3302016"/>
                    <a:pt x="99100" y="3311993"/>
                    <a:pt x="111407" y="3311993"/>
                  </a:cubicBezTo>
                  <a:lnTo>
                    <a:pt x="318839" y="3311993"/>
                  </a:lnTo>
                  <a:cubicBezTo>
                    <a:pt x="331146" y="3311993"/>
                    <a:pt x="341123" y="3302016"/>
                    <a:pt x="341123" y="3289709"/>
                  </a:cubicBezTo>
                  <a:lnTo>
                    <a:pt x="341123" y="3262277"/>
                  </a:lnTo>
                  <a:cubicBezTo>
                    <a:pt x="341123" y="3249970"/>
                    <a:pt x="331146" y="3239993"/>
                    <a:pt x="318839" y="3239993"/>
                  </a:cubicBezTo>
                  <a:close/>
                  <a:moveTo>
                    <a:pt x="318839" y="2964221"/>
                  </a:moveTo>
                  <a:lnTo>
                    <a:pt x="111407" y="2964221"/>
                  </a:lnTo>
                  <a:cubicBezTo>
                    <a:pt x="99100" y="2964221"/>
                    <a:pt x="89123" y="2974198"/>
                    <a:pt x="89123" y="2986505"/>
                  </a:cubicBezTo>
                  <a:lnTo>
                    <a:pt x="89123" y="3013937"/>
                  </a:lnTo>
                  <a:cubicBezTo>
                    <a:pt x="89123" y="3026244"/>
                    <a:pt x="99100" y="3036221"/>
                    <a:pt x="111407" y="3036221"/>
                  </a:cubicBezTo>
                  <a:lnTo>
                    <a:pt x="318839" y="3036221"/>
                  </a:lnTo>
                  <a:cubicBezTo>
                    <a:pt x="331146" y="3036221"/>
                    <a:pt x="341123" y="3026244"/>
                    <a:pt x="341123" y="3013937"/>
                  </a:cubicBezTo>
                  <a:lnTo>
                    <a:pt x="341123" y="2986505"/>
                  </a:lnTo>
                  <a:cubicBezTo>
                    <a:pt x="341123" y="2974198"/>
                    <a:pt x="331146" y="2964221"/>
                    <a:pt x="318839" y="2964221"/>
                  </a:cubicBezTo>
                  <a:close/>
                  <a:moveTo>
                    <a:pt x="769803" y="3028177"/>
                  </a:moveTo>
                  <a:lnTo>
                    <a:pt x="742371" y="3028177"/>
                  </a:lnTo>
                  <a:cubicBezTo>
                    <a:pt x="730064" y="3028177"/>
                    <a:pt x="720087" y="3038154"/>
                    <a:pt x="720087" y="3050461"/>
                  </a:cubicBezTo>
                  <a:lnTo>
                    <a:pt x="720087" y="3365893"/>
                  </a:lnTo>
                  <a:cubicBezTo>
                    <a:pt x="720087" y="3378200"/>
                    <a:pt x="730064" y="3388177"/>
                    <a:pt x="742371" y="3388177"/>
                  </a:cubicBezTo>
                  <a:lnTo>
                    <a:pt x="769803" y="3388177"/>
                  </a:lnTo>
                  <a:cubicBezTo>
                    <a:pt x="782110" y="3388177"/>
                    <a:pt x="792087" y="3378200"/>
                    <a:pt x="792087" y="3365893"/>
                  </a:cubicBezTo>
                  <a:lnTo>
                    <a:pt x="792087" y="3050461"/>
                  </a:lnTo>
                  <a:cubicBezTo>
                    <a:pt x="792087" y="3038154"/>
                    <a:pt x="782110" y="3028177"/>
                    <a:pt x="769803" y="3028177"/>
                  </a:cubicBezTo>
                  <a:close/>
                  <a:moveTo>
                    <a:pt x="1152270" y="2917087"/>
                  </a:moveTo>
                  <a:cubicBezTo>
                    <a:pt x="1146196" y="2915460"/>
                    <a:pt x="1139501" y="2916149"/>
                    <a:pt x="1133625" y="2919542"/>
                  </a:cubicBezTo>
                  <a:lnTo>
                    <a:pt x="1107431" y="2934665"/>
                  </a:lnTo>
                  <a:cubicBezTo>
                    <a:pt x="1095679" y="2941450"/>
                    <a:pt x="1091653" y="2956477"/>
                    <a:pt x="1098438" y="2968229"/>
                  </a:cubicBezTo>
                  <a:lnTo>
                    <a:pt x="1199867" y="3143910"/>
                  </a:lnTo>
                  <a:cubicBezTo>
                    <a:pt x="1206652" y="3155662"/>
                    <a:pt x="1221679" y="3159688"/>
                    <a:pt x="1233431" y="3152903"/>
                  </a:cubicBezTo>
                  <a:lnTo>
                    <a:pt x="1259625" y="3137780"/>
                  </a:lnTo>
                  <a:cubicBezTo>
                    <a:pt x="1265501" y="3134388"/>
                    <a:pt x="1269446" y="3128935"/>
                    <a:pt x="1271073" y="3122861"/>
                  </a:cubicBezTo>
                  <a:cubicBezTo>
                    <a:pt x="1272701" y="3116787"/>
                    <a:pt x="1272011" y="3110092"/>
                    <a:pt x="1268619" y="3104216"/>
                  </a:cubicBezTo>
                  <a:lnTo>
                    <a:pt x="1167190" y="2928535"/>
                  </a:lnTo>
                  <a:cubicBezTo>
                    <a:pt x="1163798" y="2922659"/>
                    <a:pt x="1158344" y="2918714"/>
                    <a:pt x="1152270" y="2917087"/>
                  </a:cubicBezTo>
                  <a:close/>
                  <a:moveTo>
                    <a:pt x="318839" y="2688449"/>
                  </a:moveTo>
                  <a:lnTo>
                    <a:pt x="111407" y="2688449"/>
                  </a:lnTo>
                  <a:cubicBezTo>
                    <a:pt x="99100" y="2688449"/>
                    <a:pt x="89123" y="2698426"/>
                    <a:pt x="89123" y="2710733"/>
                  </a:cubicBezTo>
                  <a:lnTo>
                    <a:pt x="89123" y="2738165"/>
                  </a:lnTo>
                  <a:cubicBezTo>
                    <a:pt x="89123" y="2750472"/>
                    <a:pt x="99100" y="2760449"/>
                    <a:pt x="111407" y="2760449"/>
                  </a:cubicBezTo>
                  <a:lnTo>
                    <a:pt x="318839" y="2760449"/>
                  </a:lnTo>
                  <a:cubicBezTo>
                    <a:pt x="331146" y="2760449"/>
                    <a:pt x="341123" y="2750472"/>
                    <a:pt x="341123" y="2738165"/>
                  </a:cubicBezTo>
                  <a:lnTo>
                    <a:pt x="341123" y="2710733"/>
                  </a:lnTo>
                  <a:cubicBezTo>
                    <a:pt x="341123" y="2698426"/>
                    <a:pt x="331146" y="2688449"/>
                    <a:pt x="318839" y="2688449"/>
                  </a:cubicBezTo>
                  <a:close/>
                  <a:moveTo>
                    <a:pt x="426839" y="2412677"/>
                  </a:moveTo>
                  <a:lnTo>
                    <a:pt x="111407" y="2412677"/>
                  </a:lnTo>
                  <a:cubicBezTo>
                    <a:pt x="99100" y="2412677"/>
                    <a:pt x="89123" y="2422654"/>
                    <a:pt x="89123" y="2434961"/>
                  </a:cubicBezTo>
                  <a:lnTo>
                    <a:pt x="89123" y="2462393"/>
                  </a:lnTo>
                  <a:cubicBezTo>
                    <a:pt x="89123" y="2474700"/>
                    <a:pt x="99100" y="2484677"/>
                    <a:pt x="111407" y="2484677"/>
                  </a:cubicBezTo>
                  <a:lnTo>
                    <a:pt x="426839" y="2484677"/>
                  </a:lnTo>
                  <a:cubicBezTo>
                    <a:pt x="439146" y="2484677"/>
                    <a:pt x="449123" y="2474700"/>
                    <a:pt x="449123" y="2462393"/>
                  </a:cubicBezTo>
                  <a:lnTo>
                    <a:pt x="449123" y="2434961"/>
                  </a:lnTo>
                  <a:cubicBezTo>
                    <a:pt x="449123" y="2422654"/>
                    <a:pt x="439146" y="2412677"/>
                    <a:pt x="426839" y="2412677"/>
                  </a:cubicBezTo>
                  <a:close/>
                  <a:moveTo>
                    <a:pt x="1422930" y="2676173"/>
                  </a:moveTo>
                  <a:cubicBezTo>
                    <a:pt x="1412381" y="2669834"/>
                    <a:pt x="1398691" y="2673248"/>
                    <a:pt x="1392352" y="2683797"/>
                  </a:cubicBezTo>
                  <a:lnTo>
                    <a:pt x="1378224" y="2707311"/>
                  </a:lnTo>
                  <a:cubicBezTo>
                    <a:pt x="1371885" y="2717860"/>
                    <a:pt x="1375299" y="2731550"/>
                    <a:pt x="1385848" y="2737889"/>
                  </a:cubicBezTo>
                  <a:lnTo>
                    <a:pt x="1563652" y="2844724"/>
                  </a:lnTo>
                  <a:cubicBezTo>
                    <a:pt x="1574201" y="2851063"/>
                    <a:pt x="1587891" y="2847649"/>
                    <a:pt x="1594230" y="2837100"/>
                  </a:cubicBezTo>
                  <a:lnTo>
                    <a:pt x="1608358" y="2813586"/>
                  </a:lnTo>
                  <a:cubicBezTo>
                    <a:pt x="1611528" y="2808312"/>
                    <a:pt x="1612259" y="2802252"/>
                    <a:pt x="1610879" y="2796718"/>
                  </a:cubicBezTo>
                  <a:cubicBezTo>
                    <a:pt x="1609500" y="2791185"/>
                    <a:pt x="1606009" y="2786178"/>
                    <a:pt x="1600734" y="2783008"/>
                  </a:cubicBezTo>
                  <a:close/>
                  <a:moveTo>
                    <a:pt x="318839" y="2136905"/>
                  </a:moveTo>
                  <a:lnTo>
                    <a:pt x="111407" y="2136905"/>
                  </a:lnTo>
                  <a:cubicBezTo>
                    <a:pt x="99100" y="2136905"/>
                    <a:pt x="89123" y="2146882"/>
                    <a:pt x="89123" y="2159189"/>
                  </a:cubicBezTo>
                  <a:lnTo>
                    <a:pt x="89123" y="2186621"/>
                  </a:lnTo>
                  <a:cubicBezTo>
                    <a:pt x="89123" y="2198928"/>
                    <a:pt x="99100" y="2208905"/>
                    <a:pt x="111407" y="2208905"/>
                  </a:cubicBezTo>
                  <a:lnTo>
                    <a:pt x="318839" y="2208905"/>
                  </a:lnTo>
                  <a:cubicBezTo>
                    <a:pt x="331146" y="2208905"/>
                    <a:pt x="341123" y="2198928"/>
                    <a:pt x="341123" y="2186621"/>
                  </a:cubicBezTo>
                  <a:lnTo>
                    <a:pt x="341123" y="2159189"/>
                  </a:lnTo>
                  <a:cubicBezTo>
                    <a:pt x="341123" y="2146882"/>
                    <a:pt x="331146" y="2136905"/>
                    <a:pt x="318839" y="2136905"/>
                  </a:cubicBezTo>
                  <a:close/>
                  <a:moveTo>
                    <a:pt x="1629741" y="2302452"/>
                  </a:moveTo>
                  <a:cubicBezTo>
                    <a:pt x="1618176" y="2298243"/>
                    <a:pt x="1605388" y="2304206"/>
                    <a:pt x="1601179" y="2315770"/>
                  </a:cubicBezTo>
                  <a:lnTo>
                    <a:pt x="1591797" y="2341548"/>
                  </a:lnTo>
                  <a:cubicBezTo>
                    <a:pt x="1587587" y="2353113"/>
                    <a:pt x="1593550" y="2365901"/>
                    <a:pt x="1605115" y="2370110"/>
                  </a:cubicBezTo>
                  <a:lnTo>
                    <a:pt x="1800038" y="2441056"/>
                  </a:lnTo>
                  <a:cubicBezTo>
                    <a:pt x="1811602" y="2445265"/>
                    <a:pt x="1824390" y="2439302"/>
                    <a:pt x="1828599" y="2427737"/>
                  </a:cubicBezTo>
                  <a:lnTo>
                    <a:pt x="1837982" y="2401960"/>
                  </a:lnTo>
                  <a:cubicBezTo>
                    <a:pt x="1842191" y="2390395"/>
                    <a:pt x="1836228" y="2377607"/>
                    <a:pt x="1824663" y="2373398"/>
                  </a:cubicBezTo>
                  <a:close/>
                  <a:moveTo>
                    <a:pt x="318839" y="1861133"/>
                  </a:moveTo>
                  <a:lnTo>
                    <a:pt x="111407" y="1861133"/>
                  </a:lnTo>
                  <a:cubicBezTo>
                    <a:pt x="99100" y="1861133"/>
                    <a:pt x="89123" y="1871110"/>
                    <a:pt x="89123" y="1883417"/>
                  </a:cubicBezTo>
                  <a:lnTo>
                    <a:pt x="89123" y="1910849"/>
                  </a:lnTo>
                  <a:cubicBezTo>
                    <a:pt x="89123" y="1923156"/>
                    <a:pt x="99100" y="1933133"/>
                    <a:pt x="111407" y="1933133"/>
                  </a:cubicBezTo>
                  <a:lnTo>
                    <a:pt x="318839" y="1933133"/>
                  </a:lnTo>
                  <a:cubicBezTo>
                    <a:pt x="331146" y="1933133"/>
                    <a:pt x="341123" y="1923156"/>
                    <a:pt x="341123" y="1910849"/>
                  </a:cubicBezTo>
                  <a:lnTo>
                    <a:pt x="341123" y="1883417"/>
                  </a:lnTo>
                  <a:cubicBezTo>
                    <a:pt x="341123" y="1871110"/>
                    <a:pt x="331146" y="1861133"/>
                    <a:pt x="318839" y="1861133"/>
                  </a:cubicBezTo>
                  <a:close/>
                  <a:moveTo>
                    <a:pt x="318839" y="1585361"/>
                  </a:moveTo>
                  <a:lnTo>
                    <a:pt x="111407" y="1585361"/>
                  </a:lnTo>
                  <a:cubicBezTo>
                    <a:pt x="99100" y="1585361"/>
                    <a:pt x="89123" y="1595338"/>
                    <a:pt x="89123" y="1607645"/>
                  </a:cubicBezTo>
                  <a:lnTo>
                    <a:pt x="89123" y="1635077"/>
                  </a:lnTo>
                  <a:cubicBezTo>
                    <a:pt x="89123" y="1647384"/>
                    <a:pt x="99100" y="1657361"/>
                    <a:pt x="111407" y="1657361"/>
                  </a:cubicBezTo>
                  <a:lnTo>
                    <a:pt x="318839" y="1657361"/>
                  </a:lnTo>
                  <a:cubicBezTo>
                    <a:pt x="331146" y="1657361"/>
                    <a:pt x="341123" y="1647384"/>
                    <a:pt x="341123" y="1635077"/>
                  </a:cubicBezTo>
                  <a:lnTo>
                    <a:pt x="341123" y="1607645"/>
                  </a:lnTo>
                  <a:cubicBezTo>
                    <a:pt x="341123" y="1595338"/>
                    <a:pt x="331146" y="1585361"/>
                    <a:pt x="318839" y="1585361"/>
                  </a:cubicBezTo>
                  <a:close/>
                  <a:moveTo>
                    <a:pt x="1906290" y="1872213"/>
                  </a:moveTo>
                  <a:lnTo>
                    <a:pt x="1590858" y="1872213"/>
                  </a:lnTo>
                  <a:cubicBezTo>
                    <a:pt x="1578551" y="1872213"/>
                    <a:pt x="1568574" y="1882190"/>
                    <a:pt x="1568574" y="1894497"/>
                  </a:cubicBezTo>
                  <a:lnTo>
                    <a:pt x="1568574" y="1921929"/>
                  </a:lnTo>
                  <a:cubicBezTo>
                    <a:pt x="1568574" y="1934236"/>
                    <a:pt x="1578551" y="1944213"/>
                    <a:pt x="1590858" y="1944213"/>
                  </a:cubicBezTo>
                  <a:lnTo>
                    <a:pt x="1906290" y="1944213"/>
                  </a:lnTo>
                  <a:cubicBezTo>
                    <a:pt x="1918597" y="1944213"/>
                    <a:pt x="1928574" y="1934236"/>
                    <a:pt x="1928574" y="1921929"/>
                  </a:cubicBezTo>
                  <a:lnTo>
                    <a:pt x="1928574" y="1894497"/>
                  </a:lnTo>
                  <a:cubicBezTo>
                    <a:pt x="1928574" y="1882190"/>
                    <a:pt x="1918597" y="1872213"/>
                    <a:pt x="1906290" y="1872213"/>
                  </a:cubicBezTo>
                  <a:close/>
                  <a:moveTo>
                    <a:pt x="426839" y="1309589"/>
                  </a:moveTo>
                  <a:lnTo>
                    <a:pt x="111407" y="1309589"/>
                  </a:lnTo>
                  <a:cubicBezTo>
                    <a:pt x="99100" y="1309589"/>
                    <a:pt x="89123" y="1319566"/>
                    <a:pt x="89123" y="1331873"/>
                  </a:cubicBezTo>
                  <a:lnTo>
                    <a:pt x="89123" y="1359305"/>
                  </a:lnTo>
                  <a:cubicBezTo>
                    <a:pt x="89123" y="1371612"/>
                    <a:pt x="99100" y="1381589"/>
                    <a:pt x="111407" y="1381589"/>
                  </a:cubicBezTo>
                  <a:lnTo>
                    <a:pt x="426839" y="1381589"/>
                  </a:lnTo>
                  <a:cubicBezTo>
                    <a:pt x="439146" y="1381589"/>
                    <a:pt x="449123" y="1371612"/>
                    <a:pt x="449123" y="1359305"/>
                  </a:cubicBezTo>
                  <a:lnTo>
                    <a:pt x="449123" y="1331873"/>
                  </a:lnTo>
                  <a:cubicBezTo>
                    <a:pt x="449123" y="1319566"/>
                    <a:pt x="439146" y="1309589"/>
                    <a:pt x="426839" y="1309589"/>
                  </a:cubicBezTo>
                  <a:close/>
                  <a:moveTo>
                    <a:pt x="318839" y="1033817"/>
                  </a:moveTo>
                  <a:lnTo>
                    <a:pt x="111407" y="1033817"/>
                  </a:lnTo>
                  <a:cubicBezTo>
                    <a:pt x="99100" y="1033817"/>
                    <a:pt x="89123" y="1043794"/>
                    <a:pt x="89123" y="1056101"/>
                  </a:cubicBezTo>
                  <a:lnTo>
                    <a:pt x="89123" y="1083533"/>
                  </a:lnTo>
                  <a:cubicBezTo>
                    <a:pt x="89123" y="1095840"/>
                    <a:pt x="99100" y="1105817"/>
                    <a:pt x="111407" y="1105817"/>
                  </a:cubicBezTo>
                  <a:lnTo>
                    <a:pt x="318839" y="1105817"/>
                  </a:lnTo>
                  <a:cubicBezTo>
                    <a:pt x="331146" y="1105817"/>
                    <a:pt x="341123" y="1095840"/>
                    <a:pt x="341123" y="1083533"/>
                  </a:cubicBezTo>
                  <a:lnTo>
                    <a:pt x="341123" y="1056101"/>
                  </a:lnTo>
                  <a:cubicBezTo>
                    <a:pt x="341123" y="1043794"/>
                    <a:pt x="331146" y="1033817"/>
                    <a:pt x="318839" y="1033817"/>
                  </a:cubicBezTo>
                  <a:close/>
                  <a:moveTo>
                    <a:pt x="1801476" y="1389955"/>
                  </a:moveTo>
                  <a:cubicBezTo>
                    <a:pt x="1796307" y="1387545"/>
                    <a:pt x="1790219" y="1387106"/>
                    <a:pt x="1784437" y="1389211"/>
                  </a:cubicBezTo>
                  <a:lnTo>
                    <a:pt x="1589514" y="1460157"/>
                  </a:lnTo>
                  <a:cubicBezTo>
                    <a:pt x="1577949" y="1464366"/>
                    <a:pt x="1571987" y="1477154"/>
                    <a:pt x="1576196" y="1488718"/>
                  </a:cubicBezTo>
                  <a:lnTo>
                    <a:pt x="1585578" y="1514496"/>
                  </a:lnTo>
                  <a:cubicBezTo>
                    <a:pt x="1589787" y="1526061"/>
                    <a:pt x="1602575" y="1532024"/>
                    <a:pt x="1614140" y="1527815"/>
                  </a:cubicBezTo>
                  <a:lnTo>
                    <a:pt x="1809062" y="1456869"/>
                  </a:lnTo>
                  <a:cubicBezTo>
                    <a:pt x="1820627" y="1452660"/>
                    <a:pt x="1826590" y="1439872"/>
                    <a:pt x="1822381" y="1428307"/>
                  </a:cubicBezTo>
                  <a:lnTo>
                    <a:pt x="1812998" y="1402529"/>
                  </a:lnTo>
                  <a:cubicBezTo>
                    <a:pt x="1810894" y="1396747"/>
                    <a:pt x="1806644" y="1392365"/>
                    <a:pt x="1801476" y="1389955"/>
                  </a:cubicBezTo>
                  <a:close/>
                  <a:moveTo>
                    <a:pt x="648072" y="984572"/>
                  </a:moveTo>
                  <a:lnTo>
                    <a:pt x="648072" y="2864964"/>
                  </a:lnTo>
                  <a:cubicBezTo>
                    <a:pt x="1074622" y="2740061"/>
                    <a:pt x="1381089" y="2358590"/>
                    <a:pt x="1374920" y="1912226"/>
                  </a:cubicBezTo>
                  <a:cubicBezTo>
                    <a:pt x="1368877" y="1474953"/>
                    <a:pt x="1064591" y="1107355"/>
                    <a:pt x="648072" y="984572"/>
                  </a:cubicBezTo>
                  <a:close/>
                  <a:moveTo>
                    <a:pt x="318839" y="758045"/>
                  </a:moveTo>
                  <a:lnTo>
                    <a:pt x="111407" y="758045"/>
                  </a:lnTo>
                  <a:cubicBezTo>
                    <a:pt x="99100" y="758045"/>
                    <a:pt x="89123" y="768022"/>
                    <a:pt x="89123" y="780329"/>
                  </a:cubicBezTo>
                  <a:lnTo>
                    <a:pt x="89123" y="807761"/>
                  </a:lnTo>
                  <a:cubicBezTo>
                    <a:pt x="89123" y="820068"/>
                    <a:pt x="99100" y="830045"/>
                    <a:pt x="111407" y="830045"/>
                  </a:cubicBezTo>
                  <a:lnTo>
                    <a:pt x="318839" y="830045"/>
                  </a:lnTo>
                  <a:cubicBezTo>
                    <a:pt x="331146" y="830045"/>
                    <a:pt x="341123" y="820068"/>
                    <a:pt x="341123" y="807761"/>
                  </a:cubicBezTo>
                  <a:lnTo>
                    <a:pt x="341123" y="780329"/>
                  </a:lnTo>
                  <a:cubicBezTo>
                    <a:pt x="341123" y="768022"/>
                    <a:pt x="331146" y="758045"/>
                    <a:pt x="318839" y="758045"/>
                  </a:cubicBezTo>
                  <a:close/>
                  <a:moveTo>
                    <a:pt x="1576271" y="971726"/>
                  </a:moveTo>
                  <a:cubicBezTo>
                    <a:pt x="1570599" y="971130"/>
                    <a:pt x="1564699" y="972697"/>
                    <a:pt x="1559917" y="976570"/>
                  </a:cubicBezTo>
                  <a:lnTo>
                    <a:pt x="1398712" y="1107111"/>
                  </a:lnTo>
                  <a:cubicBezTo>
                    <a:pt x="1389148" y="1114856"/>
                    <a:pt x="1387673" y="1128888"/>
                    <a:pt x="1395418" y="1138453"/>
                  </a:cubicBezTo>
                  <a:lnTo>
                    <a:pt x="1412682" y="1159771"/>
                  </a:lnTo>
                  <a:cubicBezTo>
                    <a:pt x="1420427" y="1169336"/>
                    <a:pt x="1434459" y="1170811"/>
                    <a:pt x="1444023" y="1163065"/>
                  </a:cubicBezTo>
                  <a:lnTo>
                    <a:pt x="1605228" y="1032524"/>
                  </a:lnTo>
                  <a:cubicBezTo>
                    <a:pt x="1610010" y="1028652"/>
                    <a:pt x="1612770" y="1023207"/>
                    <a:pt x="1613366" y="1017536"/>
                  </a:cubicBezTo>
                  <a:cubicBezTo>
                    <a:pt x="1613962" y="1011864"/>
                    <a:pt x="1612395" y="1005965"/>
                    <a:pt x="1608522" y="1001183"/>
                  </a:cubicBezTo>
                  <a:lnTo>
                    <a:pt x="1591259" y="979864"/>
                  </a:lnTo>
                  <a:cubicBezTo>
                    <a:pt x="1587386" y="975082"/>
                    <a:pt x="1581942" y="972322"/>
                    <a:pt x="1576271" y="971726"/>
                  </a:cubicBezTo>
                  <a:close/>
                  <a:moveTo>
                    <a:pt x="318839" y="482273"/>
                  </a:moveTo>
                  <a:lnTo>
                    <a:pt x="111407" y="482273"/>
                  </a:lnTo>
                  <a:cubicBezTo>
                    <a:pt x="99100" y="482273"/>
                    <a:pt x="89123" y="492250"/>
                    <a:pt x="89123" y="504557"/>
                  </a:cubicBezTo>
                  <a:lnTo>
                    <a:pt x="89123" y="531989"/>
                  </a:lnTo>
                  <a:cubicBezTo>
                    <a:pt x="89123" y="544296"/>
                    <a:pt x="99100" y="554273"/>
                    <a:pt x="111407" y="554273"/>
                  </a:cubicBezTo>
                  <a:lnTo>
                    <a:pt x="318839" y="554273"/>
                  </a:lnTo>
                  <a:cubicBezTo>
                    <a:pt x="331146" y="554273"/>
                    <a:pt x="341123" y="544296"/>
                    <a:pt x="341123" y="531989"/>
                  </a:cubicBezTo>
                  <a:lnTo>
                    <a:pt x="341123" y="504557"/>
                  </a:lnTo>
                  <a:cubicBezTo>
                    <a:pt x="341123" y="492250"/>
                    <a:pt x="331146" y="482273"/>
                    <a:pt x="318839" y="482273"/>
                  </a:cubicBezTo>
                  <a:close/>
                  <a:moveTo>
                    <a:pt x="1246428" y="683579"/>
                  </a:moveTo>
                  <a:cubicBezTo>
                    <a:pt x="1240747" y="684076"/>
                    <a:pt x="1235256" y="686741"/>
                    <a:pt x="1231300" y="691454"/>
                  </a:cubicBezTo>
                  <a:lnTo>
                    <a:pt x="1097965" y="850357"/>
                  </a:lnTo>
                  <a:cubicBezTo>
                    <a:pt x="1090054" y="859784"/>
                    <a:pt x="1091284" y="873840"/>
                    <a:pt x="1100712" y="881751"/>
                  </a:cubicBezTo>
                  <a:lnTo>
                    <a:pt x="1121726" y="899384"/>
                  </a:lnTo>
                  <a:cubicBezTo>
                    <a:pt x="1131154" y="907295"/>
                    <a:pt x="1145209" y="906065"/>
                    <a:pt x="1153120" y="896637"/>
                  </a:cubicBezTo>
                  <a:lnTo>
                    <a:pt x="1286455" y="737735"/>
                  </a:lnTo>
                  <a:cubicBezTo>
                    <a:pt x="1290410" y="733021"/>
                    <a:pt x="1292081" y="727150"/>
                    <a:pt x="1291584" y="721469"/>
                  </a:cubicBezTo>
                  <a:cubicBezTo>
                    <a:pt x="1291087" y="715788"/>
                    <a:pt x="1288422" y="710296"/>
                    <a:pt x="1283708" y="706341"/>
                  </a:cubicBezTo>
                  <a:lnTo>
                    <a:pt x="1262694" y="688708"/>
                  </a:lnTo>
                  <a:cubicBezTo>
                    <a:pt x="1257980" y="684752"/>
                    <a:pt x="1252109" y="683082"/>
                    <a:pt x="1246428" y="683579"/>
                  </a:cubicBezTo>
                  <a:close/>
                  <a:moveTo>
                    <a:pt x="769804" y="490047"/>
                  </a:moveTo>
                  <a:lnTo>
                    <a:pt x="742372" y="490047"/>
                  </a:lnTo>
                  <a:cubicBezTo>
                    <a:pt x="730065" y="490047"/>
                    <a:pt x="720088" y="500024"/>
                    <a:pt x="720088" y="512331"/>
                  </a:cubicBezTo>
                  <a:lnTo>
                    <a:pt x="720088" y="827763"/>
                  </a:lnTo>
                  <a:cubicBezTo>
                    <a:pt x="720088" y="840070"/>
                    <a:pt x="730065" y="850047"/>
                    <a:pt x="742372" y="850047"/>
                  </a:cubicBezTo>
                  <a:lnTo>
                    <a:pt x="769804" y="850047"/>
                  </a:lnTo>
                  <a:cubicBezTo>
                    <a:pt x="782111" y="850047"/>
                    <a:pt x="792088" y="840070"/>
                    <a:pt x="792088" y="827763"/>
                  </a:cubicBezTo>
                  <a:lnTo>
                    <a:pt x="792088" y="512331"/>
                  </a:lnTo>
                  <a:cubicBezTo>
                    <a:pt x="792088" y="500024"/>
                    <a:pt x="782111" y="490047"/>
                    <a:pt x="769804" y="490047"/>
                  </a:cubicBezTo>
                  <a:close/>
                  <a:moveTo>
                    <a:pt x="426839" y="206501"/>
                  </a:moveTo>
                  <a:lnTo>
                    <a:pt x="111407" y="206501"/>
                  </a:lnTo>
                  <a:cubicBezTo>
                    <a:pt x="99100" y="206501"/>
                    <a:pt x="89123" y="216478"/>
                    <a:pt x="89123" y="228785"/>
                  </a:cubicBezTo>
                  <a:lnTo>
                    <a:pt x="89123" y="256217"/>
                  </a:lnTo>
                  <a:cubicBezTo>
                    <a:pt x="89123" y="268524"/>
                    <a:pt x="99100" y="278501"/>
                    <a:pt x="111407" y="278501"/>
                  </a:cubicBezTo>
                  <a:lnTo>
                    <a:pt x="426839" y="278501"/>
                  </a:lnTo>
                  <a:cubicBezTo>
                    <a:pt x="439146" y="278501"/>
                    <a:pt x="449123" y="268524"/>
                    <a:pt x="449123" y="256217"/>
                  </a:cubicBezTo>
                  <a:lnTo>
                    <a:pt x="449123" y="228785"/>
                  </a:lnTo>
                  <a:cubicBezTo>
                    <a:pt x="449123" y="216478"/>
                    <a:pt x="439146" y="206501"/>
                    <a:pt x="426839" y="206501"/>
                  </a:cubicBezTo>
                  <a:close/>
                  <a:moveTo>
                    <a:pt x="648072" y="0"/>
                  </a:moveTo>
                  <a:lnTo>
                    <a:pt x="648072" y="344973"/>
                  </a:lnTo>
                  <a:cubicBezTo>
                    <a:pt x="1409499" y="481795"/>
                    <a:pt x="1988619" y="1125496"/>
                    <a:pt x="1999000" y="1904381"/>
                  </a:cubicBezTo>
                  <a:cubicBezTo>
                    <a:pt x="2009572" y="2697665"/>
                    <a:pt x="1426686" y="3365444"/>
                    <a:pt x="648072" y="3504501"/>
                  </a:cubicBezTo>
                  <a:lnTo>
                    <a:pt x="648072" y="3816424"/>
                  </a:lnTo>
                  <a:lnTo>
                    <a:pt x="0" y="3816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14" name="Rounded Rectangle 3">
            <a:extLst>
              <a:ext uri="{FF2B5EF4-FFF2-40B4-BE49-F238E27FC236}">
                <a16:creationId xmlns:a16="http://schemas.microsoft.com/office/drawing/2014/main" id="{FDAB599D-D20D-4708-970E-040C5DB3E8A8}"/>
              </a:ext>
            </a:extLst>
          </p:cNvPr>
          <p:cNvSpPr/>
          <p:nvPr/>
        </p:nvSpPr>
        <p:spPr>
          <a:xfrm rot="5400000">
            <a:off x="9692749" y="1850152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15" name="Rounded Rectangle 13">
            <a:extLst>
              <a:ext uri="{FF2B5EF4-FFF2-40B4-BE49-F238E27FC236}">
                <a16:creationId xmlns:a16="http://schemas.microsoft.com/office/drawing/2014/main" id="{D9C941AE-BA4A-4E0F-B0F0-A164E9F0F5BA}"/>
              </a:ext>
            </a:extLst>
          </p:cNvPr>
          <p:cNvSpPr/>
          <p:nvPr/>
        </p:nvSpPr>
        <p:spPr>
          <a:xfrm>
            <a:off x="10199229" y="2022434"/>
            <a:ext cx="220893" cy="220978"/>
          </a:xfrm>
          <a:custGeom>
            <a:avLst/>
            <a:gdLst/>
            <a:ahLst/>
            <a:cxnLst/>
            <a:rect l="l" t="t" r="r" b="b"/>
            <a:pathLst>
              <a:path w="3965124" h="3966649">
                <a:moveTo>
                  <a:pt x="1424086" y="2781035"/>
                </a:moveTo>
                <a:cubicBezTo>
                  <a:pt x="1410882" y="2781035"/>
                  <a:pt x="1400178" y="2791739"/>
                  <a:pt x="1400178" y="2804943"/>
                </a:cubicBezTo>
                <a:lnTo>
                  <a:pt x="1400178" y="2865127"/>
                </a:lnTo>
                <a:cubicBezTo>
                  <a:pt x="1400178" y="2878331"/>
                  <a:pt x="1410882" y="2889035"/>
                  <a:pt x="1424086" y="2889035"/>
                </a:cubicBezTo>
                <a:lnTo>
                  <a:pt x="2367388" y="2889035"/>
                </a:lnTo>
                <a:lnTo>
                  <a:pt x="2313388" y="3141035"/>
                </a:lnTo>
                <a:lnTo>
                  <a:pt x="2529388" y="3141035"/>
                </a:lnTo>
                <a:lnTo>
                  <a:pt x="2475388" y="2889035"/>
                </a:lnTo>
                <a:lnTo>
                  <a:pt x="2528270" y="2889035"/>
                </a:lnTo>
                <a:cubicBezTo>
                  <a:pt x="2541474" y="2889035"/>
                  <a:pt x="2552178" y="2878331"/>
                  <a:pt x="2552178" y="2865127"/>
                </a:cubicBezTo>
                <a:lnTo>
                  <a:pt x="2552178" y="2804943"/>
                </a:lnTo>
                <a:cubicBezTo>
                  <a:pt x="2552178" y="2791739"/>
                  <a:pt x="2541474" y="2781035"/>
                  <a:pt x="2528270" y="2781035"/>
                </a:cubicBezTo>
                <a:close/>
                <a:moveTo>
                  <a:pt x="1415025" y="2642959"/>
                </a:moveTo>
                <a:lnTo>
                  <a:pt x="2538189" y="2642959"/>
                </a:lnTo>
                <a:cubicBezTo>
                  <a:pt x="2644599" y="2642959"/>
                  <a:pt x="2730861" y="2729221"/>
                  <a:pt x="2730861" y="2835631"/>
                </a:cubicBezTo>
                <a:lnTo>
                  <a:pt x="2730861" y="3350287"/>
                </a:lnTo>
                <a:cubicBezTo>
                  <a:pt x="2730861" y="3456697"/>
                  <a:pt x="2644599" y="3542959"/>
                  <a:pt x="2538189" y="3542959"/>
                </a:cubicBezTo>
                <a:lnTo>
                  <a:pt x="1415025" y="3542959"/>
                </a:lnTo>
                <a:cubicBezTo>
                  <a:pt x="1308615" y="3542959"/>
                  <a:pt x="1222353" y="3456697"/>
                  <a:pt x="1222353" y="3350287"/>
                </a:cubicBezTo>
                <a:lnTo>
                  <a:pt x="1222353" y="2835631"/>
                </a:lnTo>
                <a:cubicBezTo>
                  <a:pt x="1222353" y="2729221"/>
                  <a:pt x="1308615" y="2642959"/>
                  <a:pt x="1415025" y="2642959"/>
                </a:cubicBezTo>
                <a:close/>
                <a:moveTo>
                  <a:pt x="1343314" y="2552899"/>
                </a:moveTo>
                <a:cubicBezTo>
                  <a:pt x="1215608" y="2552899"/>
                  <a:pt x="1112082" y="2656425"/>
                  <a:pt x="1112082" y="2784131"/>
                </a:cubicBezTo>
                <a:lnTo>
                  <a:pt x="1112082" y="3401787"/>
                </a:lnTo>
                <a:cubicBezTo>
                  <a:pt x="1112082" y="3529493"/>
                  <a:pt x="1215608" y="3633019"/>
                  <a:pt x="1343314" y="3633019"/>
                </a:cubicBezTo>
                <a:lnTo>
                  <a:pt x="2609900" y="3633019"/>
                </a:lnTo>
                <a:cubicBezTo>
                  <a:pt x="2737606" y="3633019"/>
                  <a:pt x="2841132" y="3529493"/>
                  <a:pt x="2841132" y="3401787"/>
                </a:cubicBezTo>
                <a:lnTo>
                  <a:pt x="2841132" y="2784131"/>
                </a:lnTo>
                <a:cubicBezTo>
                  <a:pt x="2841132" y="2656425"/>
                  <a:pt x="2737606" y="2552899"/>
                  <a:pt x="2609900" y="2552899"/>
                </a:cubicBezTo>
                <a:close/>
                <a:moveTo>
                  <a:pt x="1984595" y="686451"/>
                </a:moveTo>
                <a:cubicBezTo>
                  <a:pt x="1848913" y="685428"/>
                  <a:pt x="1712956" y="709123"/>
                  <a:pt x="1586955" y="757612"/>
                </a:cubicBezTo>
                <a:cubicBezTo>
                  <a:pt x="1263834" y="881959"/>
                  <a:pt x="1057375" y="1148967"/>
                  <a:pt x="1057375" y="1442503"/>
                </a:cubicBezTo>
                <a:lnTo>
                  <a:pt x="1223713" y="1442503"/>
                </a:lnTo>
                <a:cubicBezTo>
                  <a:pt x="1223713" y="1209614"/>
                  <a:pt x="1398582" y="998535"/>
                  <a:pt x="1670021" y="903779"/>
                </a:cubicBezTo>
                <a:cubicBezTo>
                  <a:pt x="1869153" y="834264"/>
                  <a:pt x="2096964" y="835849"/>
                  <a:pt x="2294490" y="908124"/>
                </a:cubicBezTo>
                <a:cubicBezTo>
                  <a:pt x="2565800" y="1007396"/>
                  <a:pt x="2736196" y="1223292"/>
                  <a:pt x="2728387" y="1457883"/>
                </a:cubicBezTo>
                <a:lnTo>
                  <a:pt x="2894698" y="1461284"/>
                </a:lnTo>
                <a:cubicBezTo>
                  <a:pt x="2903613" y="1166055"/>
                  <a:pt x="2702828" y="893577"/>
                  <a:pt x="2380583" y="763594"/>
                </a:cubicBezTo>
                <a:cubicBezTo>
                  <a:pt x="2255683" y="713214"/>
                  <a:pt x="2120276" y="687474"/>
                  <a:pt x="1984595" y="686451"/>
                </a:cubicBezTo>
                <a:close/>
                <a:moveTo>
                  <a:pt x="748864" y="316816"/>
                </a:moveTo>
                <a:cubicBezTo>
                  <a:pt x="573867" y="277903"/>
                  <a:pt x="393078" y="608035"/>
                  <a:pt x="328345" y="1277425"/>
                </a:cubicBezTo>
                <a:cubicBezTo>
                  <a:pt x="308960" y="1477879"/>
                  <a:pt x="303156" y="1690619"/>
                  <a:pt x="311366" y="1899761"/>
                </a:cubicBezTo>
                <a:cubicBezTo>
                  <a:pt x="329717" y="2367235"/>
                  <a:pt x="412386" y="2739503"/>
                  <a:pt x="523071" y="2943388"/>
                </a:cubicBezTo>
                <a:cubicBezTo>
                  <a:pt x="514506" y="2204238"/>
                  <a:pt x="650367" y="1380009"/>
                  <a:pt x="893183" y="992065"/>
                </a:cubicBezTo>
                <a:cubicBezTo>
                  <a:pt x="928296" y="918035"/>
                  <a:pt x="972282" y="847850"/>
                  <a:pt x="1028251" y="785770"/>
                </a:cubicBezTo>
                <a:cubicBezTo>
                  <a:pt x="955273" y="494095"/>
                  <a:pt x="853096" y="339994"/>
                  <a:pt x="748864" y="316816"/>
                </a:cubicBezTo>
                <a:close/>
                <a:moveTo>
                  <a:pt x="3249110" y="307742"/>
                </a:moveTo>
                <a:cubicBezTo>
                  <a:pt x="3238158" y="307299"/>
                  <a:pt x="3227198" y="308289"/>
                  <a:pt x="3216260" y="310721"/>
                </a:cubicBezTo>
                <a:cubicBezTo>
                  <a:pt x="3111522" y="334011"/>
                  <a:pt x="3008859" y="489499"/>
                  <a:pt x="2935834" y="783936"/>
                </a:cubicBezTo>
                <a:cubicBezTo>
                  <a:pt x="3013497" y="864219"/>
                  <a:pt x="3074741" y="956758"/>
                  <a:pt x="3111090" y="1057964"/>
                </a:cubicBezTo>
                <a:cubicBezTo>
                  <a:pt x="3264072" y="1359827"/>
                  <a:pt x="3419956" y="2216590"/>
                  <a:pt x="3428851" y="2960060"/>
                </a:cubicBezTo>
                <a:cubicBezTo>
                  <a:pt x="3546237" y="2762107"/>
                  <a:pt x="3634696" y="2379249"/>
                  <a:pt x="3653758" y="1893666"/>
                </a:cubicBezTo>
                <a:cubicBezTo>
                  <a:pt x="3661968" y="1684524"/>
                  <a:pt x="3656164" y="1471784"/>
                  <a:pt x="3636779" y="1271330"/>
                </a:cubicBezTo>
                <a:cubicBezTo>
                  <a:pt x="3576092" y="643777"/>
                  <a:pt x="3413403" y="314399"/>
                  <a:pt x="3249110" y="307742"/>
                </a:cubicBezTo>
                <a:close/>
                <a:moveTo>
                  <a:pt x="1972521" y="166012"/>
                </a:moveTo>
                <a:cubicBezTo>
                  <a:pt x="1793741" y="167589"/>
                  <a:pt x="1642194" y="282090"/>
                  <a:pt x="1586880" y="441984"/>
                </a:cubicBezTo>
                <a:cubicBezTo>
                  <a:pt x="1879371" y="396485"/>
                  <a:pt x="2118186" y="390779"/>
                  <a:pt x="2369681" y="455607"/>
                </a:cubicBezTo>
                <a:cubicBezTo>
                  <a:pt x="2317851" y="285956"/>
                  <a:pt x="2158901" y="164368"/>
                  <a:pt x="1972521" y="166012"/>
                </a:cubicBezTo>
                <a:close/>
                <a:moveTo>
                  <a:pt x="1971058" y="38"/>
                </a:moveTo>
                <a:cubicBezTo>
                  <a:pt x="2272286" y="-2618"/>
                  <a:pt x="2522340" y="224629"/>
                  <a:pt x="2550790" y="518915"/>
                </a:cubicBezTo>
                <a:cubicBezTo>
                  <a:pt x="2601806" y="540783"/>
                  <a:pt x="2652165" y="566478"/>
                  <a:pt x="2700232" y="596447"/>
                </a:cubicBezTo>
                <a:cubicBezTo>
                  <a:pt x="3031809" y="-333533"/>
                  <a:pt x="3671579" y="-153955"/>
                  <a:pt x="3896642" y="981323"/>
                </a:cubicBezTo>
                <a:cubicBezTo>
                  <a:pt x="3961367" y="1307811"/>
                  <a:pt x="3980866" y="1674536"/>
                  <a:pt x="3952346" y="2028935"/>
                </a:cubicBezTo>
                <a:cubicBezTo>
                  <a:pt x="3897716" y="2707776"/>
                  <a:pt x="3682190" y="3209285"/>
                  <a:pt x="3420430" y="3365926"/>
                </a:cubicBezTo>
                <a:cubicBezTo>
                  <a:pt x="3419462" y="3390971"/>
                  <a:pt x="3417429" y="3415630"/>
                  <a:pt x="3415153" y="3439927"/>
                </a:cubicBezTo>
                <a:cubicBezTo>
                  <a:pt x="3349316" y="3791807"/>
                  <a:pt x="3159573" y="3966649"/>
                  <a:pt x="2880394" y="3966649"/>
                </a:cubicBezTo>
                <a:lnTo>
                  <a:pt x="1083079" y="3966649"/>
                </a:lnTo>
                <a:cubicBezTo>
                  <a:pt x="803900" y="3966649"/>
                  <a:pt x="599527" y="3738450"/>
                  <a:pt x="548321" y="3439927"/>
                </a:cubicBezTo>
                <a:lnTo>
                  <a:pt x="543282" y="3371180"/>
                </a:lnTo>
                <a:cubicBezTo>
                  <a:pt x="282161" y="3213580"/>
                  <a:pt x="67310" y="2712653"/>
                  <a:pt x="12778" y="2035030"/>
                </a:cubicBezTo>
                <a:cubicBezTo>
                  <a:pt x="-15742" y="1680631"/>
                  <a:pt x="3757" y="1313906"/>
                  <a:pt x="68482" y="987418"/>
                </a:cubicBezTo>
                <a:cubicBezTo>
                  <a:pt x="291713" y="-138620"/>
                  <a:pt x="922929" y="-324452"/>
                  <a:pt x="1257103" y="579942"/>
                </a:cubicBezTo>
                <a:cubicBezTo>
                  <a:pt x="1301771" y="548833"/>
                  <a:pt x="1350937" y="522322"/>
                  <a:pt x="1403563" y="499160"/>
                </a:cubicBezTo>
                <a:cubicBezTo>
                  <a:pt x="1440713" y="218741"/>
                  <a:pt x="1680131" y="2603"/>
                  <a:pt x="1971058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516" name="Group 151">
            <a:extLst>
              <a:ext uri="{FF2B5EF4-FFF2-40B4-BE49-F238E27FC236}">
                <a16:creationId xmlns:a16="http://schemas.microsoft.com/office/drawing/2014/main" id="{DF7A82AA-4D47-4CD9-BC7E-CD04EBC02557}"/>
              </a:ext>
            </a:extLst>
          </p:cNvPr>
          <p:cNvGrpSpPr/>
          <p:nvPr/>
        </p:nvGrpSpPr>
        <p:grpSpPr>
          <a:xfrm>
            <a:off x="10420119" y="2584101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517" name="Round Same Side Corner Rectangle 4">
              <a:extLst>
                <a:ext uri="{FF2B5EF4-FFF2-40B4-BE49-F238E27FC236}">
                  <a16:creationId xmlns:a16="http://schemas.microsoft.com/office/drawing/2014/main" id="{B14212C4-4E0A-44EC-A40A-C50C97637A73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8" name="Round Same Side Corner Rectangle 6">
              <a:extLst>
                <a:ext uri="{FF2B5EF4-FFF2-40B4-BE49-F238E27FC236}">
                  <a16:creationId xmlns:a16="http://schemas.microsoft.com/office/drawing/2014/main" id="{B81BB0F2-9E24-45DA-9C2B-50EDA1E34CE6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9" name="Round Same Side Corner Rectangle 8">
              <a:extLst>
                <a:ext uri="{FF2B5EF4-FFF2-40B4-BE49-F238E27FC236}">
                  <a16:creationId xmlns:a16="http://schemas.microsoft.com/office/drawing/2014/main" id="{D973779E-ACA8-4109-9A20-315FF99D44F5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20" name="Isosceles Triangle 3">
            <a:extLst>
              <a:ext uri="{FF2B5EF4-FFF2-40B4-BE49-F238E27FC236}">
                <a16:creationId xmlns:a16="http://schemas.microsoft.com/office/drawing/2014/main" id="{A75F5BF4-0818-4F26-9304-BA6EDED6FC63}"/>
              </a:ext>
            </a:extLst>
          </p:cNvPr>
          <p:cNvSpPr/>
          <p:nvPr/>
        </p:nvSpPr>
        <p:spPr>
          <a:xfrm rot="13520917">
            <a:off x="10307809" y="3120784"/>
            <a:ext cx="180357" cy="369829"/>
          </a:xfrm>
          <a:custGeom>
            <a:avLst/>
            <a:gdLst/>
            <a:ahLst/>
            <a:cxnLst/>
            <a:rect l="l" t="t" r="r" b="b"/>
            <a:pathLst>
              <a:path w="2442658" h="4218547">
                <a:moveTo>
                  <a:pt x="1323089" y="1518625"/>
                </a:moveTo>
                <a:lnTo>
                  <a:pt x="1394815" y="1512350"/>
                </a:lnTo>
                <a:lnTo>
                  <a:pt x="1236885" y="533308"/>
                </a:lnTo>
                <a:close/>
                <a:moveTo>
                  <a:pt x="1486502" y="1586460"/>
                </a:moveTo>
                <a:lnTo>
                  <a:pt x="956151" y="1586460"/>
                </a:lnTo>
                <a:lnTo>
                  <a:pt x="1221327" y="0"/>
                </a:lnTo>
                <a:close/>
                <a:moveTo>
                  <a:pt x="1560676" y="4002523"/>
                </a:moveTo>
                <a:lnTo>
                  <a:pt x="2048049" y="2183622"/>
                </a:lnTo>
                <a:cubicBezTo>
                  <a:pt x="1997263" y="2212910"/>
                  <a:pt x="1940784" y="2237324"/>
                  <a:pt x="1879452" y="2256460"/>
                </a:cubicBezTo>
                <a:lnTo>
                  <a:pt x="1411596" y="4002523"/>
                </a:lnTo>
                <a:close/>
                <a:moveTo>
                  <a:pt x="1760013" y="4218547"/>
                </a:moveTo>
                <a:lnTo>
                  <a:pt x="682641" y="4218547"/>
                </a:lnTo>
                <a:cubicBezTo>
                  <a:pt x="622988" y="4218547"/>
                  <a:pt x="574629" y="4170188"/>
                  <a:pt x="574629" y="4110535"/>
                </a:cubicBezTo>
                <a:cubicBezTo>
                  <a:pt x="574629" y="4050882"/>
                  <a:pt x="622988" y="4002523"/>
                  <a:pt x="682641" y="4002523"/>
                </a:cubicBezTo>
                <a:lnTo>
                  <a:pt x="735813" y="4002523"/>
                </a:lnTo>
                <a:lnTo>
                  <a:pt x="173011" y="2030629"/>
                </a:lnTo>
                <a:cubicBezTo>
                  <a:pt x="47222" y="1916311"/>
                  <a:pt x="-15047" y="1778956"/>
                  <a:pt x="3094" y="1636424"/>
                </a:cubicBezTo>
                <a:lnTo>
                  <a:pt x="60460" y="1636281"/>
                </a:lnTo>
                <a:lnTo>
                  <a:pt x="60089" y="1634980"/>
                </a:lnTo>
                <a:lnTo>
                  <a:pt x="581652" y="1634980"/>
                </a:lnTo>
                <a:cubicBezTo>
                  <a:pt x="1200680" y="1633435"/>
                  <a:pt x="1819708" y="1631890"/>
                  <a:pt x="2438736" y="1630345"/>
                </a:cubicBezTo>
                <a:cubicBezTo>
                  <a:pt x="2459481" y="1775029"/>
                  <a:pt x="2397184" y="1914742"/>
                  <a:pt x="2269554" y="2030936"/>
                </a:cubicBezTo>
                <a:lnTo>
                  <a:pt x="1706841" y="4002523"/>
                </a:lnTo>
                <a:lnTo>
                  <a:pt x="1760013" y="4002523"/>
                </a:lnTo>
                <a:cubicBezTo>
                  <a:pt x="1819666" y="4002523"/>
                  <a:pt x="1868025" y="4050882"/>
                  <a:pt x="1868025" y="4110535"/>
                </a:cubicBezTo>
                <a:cubicBezTo>
                  <a:pt x="1868025" y="4170188"/>
                  <a:pt x="1819666" y="4218547"/>
                  <a:pt x="1760013" y="4218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1" name="Rounded Rectangle 1">
            <a:extLst>
              <a:ext uri="{FF2B5EF4-FFF2-40B4-BE49-F238E27FC236}">
                <a16:creationId xmlns:a16="http://schemas.microsoft.com/office/drawing/2014/main" id="{CE01FA5D-1BB3-4944-B3D4-745629A7A1B3}"/>
              </a:ext>
            </a:extLst>
          </p:cNvPr>
          <p:cNvSpPr/>
          <p:nvPr/>
        </p:nvSpPr>
        <p:spPr>
          <a:xfrm>
            <a:off x="10050379" y="3651535"/>
            <a:ext cx="217125" cy="217125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959265" y="3140417"/>
                </a:moveTo>
                <a:cubicBezTo>
                  <a:pt x="2880371" y="3140417"/>
                  <a:pt x="2816414" y="3204374"/>
                  <a:pt x="2816414" y="3283268"/>
                </a:cubicBezTo>
                <a:cubicBezTo>
                  <a:pt x="2816414" y="3362162"/>
                  <a:pt x="2880371" y="3426119"/>
                  <a:pt x="2959265" y="3426119"/>
                </a:cubicBezTo>
                <a:cubicBezTo>
                  <a:pt x="3038159" y="3426119"/>
                  <a:pt x="3102116" y="3362162"/>
                  <a:pt x="3102116" y="3283268"/>
                </a:cubicBezTo>
                <a:cubicBezTo>
                  <a:pt x="3102116" y="3204374"/>
                  <a:pt x="3038159" y="3140417"/>
                  <a:pt x="2959265" y="3140417"/>
                </a:cubicBezTo>
                <a:close/>
                <a:moveTo>
                  <a:pt x="2512916" y="2819124"/>
                </a:moveTo>
                <a:lnTo>
                  <a:pt x="2512916" y="3022941"/>
                </a:lnTo>
                <a:lnTo>
                  <a:pt x="3405613" y="3022941"/>
                </a:lnTo>
                <a:lnTo>
                  <a:pt x="3405613" y="2819124"/>
                </a:lnTo>
                <a:close/>
                <a:moveTo>
                  <a:pt x="741072" y="2504407"/>
                </a:moveTo>
                <a:lnTo>
                  <a:pt x="539050" y="2706429"/>
                </a:lnTo>
                <a:lnTo>
                  <a:pt x="753654" y="2921033"/>
                </a:lnTo>
                <a:lnTo>
                  <a:pt x="539050" y="3135636"/>
                </a:lnTo>
                <a:lnTo>
                  <a:pt x="741072" y="3337658"/>
                </a:lnTo>
                <a:lnTo>
                  <a:pt x="955676" y="3123054"/>
                </a:lnTo>
                <a:lnTo>
                  <a:pt x="1170279" y="3337658"/>
                </a:lnTo>
                <a:lnTo>
                  <a:pt x="1372301" y="3135636"/>
                </a:lnTo>
                <a:lnTo>
                  <a:pt x="1157697" y="2921033"/>
                </a:lnTo>
                <a:lnTo>
                  <a:pt x="1372301" y="2706429"/>
                </a:lnTo>
                <a:lnTo>
                  <a:pt x="1170279" y="2504407"/>
                </a:lnTo>
                <a:lnTo>
                  <a:pt x="955676" y="2719011"/>
                </a:lnTo>
                <a:close/>
                <a:moveTo>
                  <a:pt x="2959265" y="2415946"/>
                </a:moveTo>
                <a:cubicBezTo>
                  <a:pt x="2880371" y="2415946"/>
                  <a:pt x="2816414" y="2479903"/>
                  <a:pt x="2816414" y="2558797"/>
                </a:cubicBezTo>
                <a:cubicBezTo>
                  <a:pt x="2816414" y="2637691"/>
                  <a:pt x="2880371" y="2701648"/>
                  <a:pt x="2959265" y="2701648"/>
                </a:cubicBezTo>
                <a:cubicBezTo>
                  <a:pt x="3038159" y="2701648"/>
                  <a:pt x="3102116" y="2637691"/>
                  <a:pt x="3102116" y="2558797"/>
                </a:cubicBezTo>
                <a:cubicBezTo>
                  <a:pt x="3102116" y="2479903"/>
                  <a:pt x="3038159" y="2415946"/>
                  <a:pt x="2959265" y="2415946"/>
                </a:cubicBezTo>
                <a:close/>
                <a:moveTo>
                  <a:pt x="2536364" y="828590"/>
                </a:moveTo>
                <a:lnTo>
                  <a:pt x="2536364" y="1114291"/>
                </a:lnTo>
                <a:lnTo>
                  <a:pt x="3429061" y="1114291"/>
                </a:lnTo>
                <a:lnTo>
                  <a:pt x="3429061" y="828590"/>
                </a:lnTo>
                <a:close/>
                <a:moveTo>
                  <a:pt x="896557" y="525092"/>
                </a:moveTo>
                <a:lnTo>
                  <a:pt x="896557" y="828590"/>
                </a:lnTo>
                <a:lnTo>
                  <a:pt x="593059" y="828590"/>
                </a:lnTo>
                <a:lnTo>
                  <a:pt x="593059" y="1114291"/>
                </a:lnTo>
                <a:lnTo>
                  <a:pt x="896557" y="1114291"/>
                </a:lnTo>
                <a:lnTo>
                  <a:pt x="896557" y="1417789"/>
                </a:lnTo>
                <a:lnTo>
                  <a:pt x="1182258" y="1417789"/>
                </a:lnTo>
                <a:lnTo>
                  <a:pt x="1182258" y="1114291"/>
                </a:lnTo>
                <a:lnTo>
                  <a:pt x="1485756" y="1114291"/>
                </a:lnTo>
                <a:lnTo>
                  <a:pt x="1485756" y="828590"/>
                </a:lnTo>
                <a:lnTo>
                  <a:pt x="1182258" y="828590"/>
                </a:lnTo>
                <a:lnTo>
                  <a:pt x="1182258" y="525092"/>
                </a:lnTo>
                <a:close/>
                <a:moveTo>
                  <a:pt x="648085" y="0"/>
                </a:moveTo>
                <a:lnTo>
                  <a:pt x="3240347" y="0"/>
                </a:lnTo>
                <a:cubicBezTo>
                  <a:pt x="3598274" y="0"/>
                  <a:pt x="3888432" y="290158"/>
                  <a:pt x="3888432" y="648085"/>
                </a:cubicBezTo>
                <a:lnTo>
                  <a:pt x="3888432" y="3240347"/>
                </a:lnTo>
                <a:cubicBezTo>
                  <a:pt x="3888432" y="3598274"/>
                  <a:pt x="3598274" y="3888432"/>
                  <a:pt x="3240347" y="3888432"/>
                </a:cubicBezTo>
                <a:lnTo>
                  <a:pt x="648085" y="3888432"/>
                </a:lnTo>
                <a:cubicBezTo>
                  <a:pt x="290158" y="3888432"/>
                  <a:pt x="0" y="3598274"/>
                  <a:pt x="0" y="3240347"/>
                </a:cubicBezTo>
                <a:lnTo>
                  <a:pt x="0" y="648085"/>
                </a:lnTo>
                <a:cubicBezTo>
                  <a:pt x="0" y="290158"/>
                  <a:pt x="290158" y="0"/>
                  <a:pt x="648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22" name="Rounded Rectangle 4">
            <a:extLst>
              <a:ext uri="{FF2B5EF4-FFF2-40B4-BE49-F238E27FC236}">
                <a16:creationId xmlns:a16="http://schemas.microsoft.com/office/drawing/2014/main" id="{4BE4E9C1-A0AA-4E38-B4E5-379D2047BC47}"/>
              </a:ext>
            </a:extLst>
          </p:cNvPr>
          <p:cNvSpPr>
            <a:spLocks noChangeAspect="1"/>
          </p:cNvSpPr>
          <p:nvPr/>
        </p:nvSpPr>
        <p:spPr>
          <a:xfrm>
            <a:off x="10217551" y="3416418"/>
            <a:ext cx="248616" cy="171771"/>
          </a:xfrm>
          <a:custGeom>
            <a:avLst/>
            <a:gdLst/>
            <a:ahLst/>
            <a:cxnLst/>
            <a:rect l="l" t="t" r="r" b="b"/>
            <a:pathLst>
              <a:path w="3960440" h="2736304">
                <a:moveTo>
                  <a:pt x="1952971" y="965171"/>
                </a:moveTo>
                <a:cubicBezTo>
                  <a:pt x="1730411" y="965171"/>
                  <a:pt x="1549990" y="1145592"/>
                  <a:pt x="1549990" y="1368152"/>
                </a:cubicBezTo>
                <a:cubicBezTo>
                  <a:pt x="1549990" y="1590712"/>
                  <a:pt x="1730411" y="1771133"/>
                  <a:pt x="1952971" y="1771133"/>
                </a:cubicBezTo>
                <a:cubicBezTo>
                  <a:pt x="2175531" y="1771133"/>
                  <a:pt x="2355952" y="1590712"/>
                  <a:pt x="2355952" y="1368152"/>
                </a:cubicBezTo>
                <a:cubicBezTo>
                  <a:pt x="2355952" y="1145592"/>
                  <a:pt x="2175531" y="965171"/>
                  <a:pt x="1952971" y="965171"/>
                </a:cubicBezTo>
                <a:close/>
                <a:moveTo>
                  <a:pt x="1952971" y="888971"/>
                </a:moveTo>
                <a:cubicBezTo>
                  <a:pt x="2217615" y="888971"/>
                  <a:pt x="2432152" y="1103508"/>
                  <a:pt x="2432152" y="1368152"/>
                </a:cubicBezTo>
                <a:cubicBezTo>
                  <a:pt x="2432152" y="1632796"/>
                  <a:pt x="2217615" y="1847333"/>
                  <a:pt x="1952971" y="1847333"/>
                </a:cubicBezTo>
                <a:cubicBezTo>
                  <a:pt x="1688327" y="1847333"/>
                  <a:pt x="1473790" y="1632796"/>
                  <a:pt x="1473790" y="1368152"/>
                </a:cubicBezTo>
                <a:cubicBezTo>
                  <a:pt x="1473790" y="1103508"/>
                  <a:pt x="1688327" y="888971"/>
                  <a:pt x="1952971" y="888971"/>
                </a:cubicBezTo>
                <a:close/>
                <a:moveTo>
                  <a:pt x="1952971" y="740060"/>
                </a:moveTo>
                <a:cubicBezTo>
                  <a:pt x="1606085" y="740060"/>
                  <a:pt x="1324879" y="1021266"/>
                  <a:pt x="1324879" y="1368152"/>
                </a:cubicBezTo>
                <a:cubicBezTo>
                  <a:pt x="1324879" y="1715038"/>
                  <a:pt x="1606085" y="1996244"/>
                  <a:pt x="1952971" y="1996244"/>
                </a:cubicBezTo>
                <a:cubicBezTo>
                  <a:pt x="2299857" y="1996244"/>
                  <a:pt x="2581063" y="1715038"/>
                  <a:pt x="2581063" y="1368152"/>
                </a:cubicBezTo>
                <a:cubicBezTo>
                  <a:pt x="2581063" y="1021266"/>
                  <a:pt x="2299857" y="740060"/>
                  <a:pt x="1952971" y="740060"/>
                </a:cubicBezTo>
                <a:close/>
                <a:moveTo>
                  <a:pt x="3018717" y="540058"/>
                </a:moveTo>
                <a:cubicBezTo>
                  <a:pt x="2918466" y="540058"/>
                  <a:pt x="2837197" y="660212"/>
                  <a:pt x="2837197" y="808430"/>
                </a:cubicBezTo>
                <a:cubicBezTo>
                  <a:pt x="2837197" y="927322"/>
                  <a:pt x="2889488" y="1028158"/>
                  <a:pt x="2962453" y="1062317"/>
                </a:cubicBezTo>
                <a:cubicBezTo>
                  <a:pt x="2953431" y="1460301"/>
                  <a:pt x="2903925" y="2006960"/>
                  <a:pt x="2927019" y="2196241"/>
                </a:cubicBezTo>
                <a:cubicBezTo>
                  <a:pt x="2951404" y="2396118"/>
                  <a:pt x="3086028" y="2396118"/>
                  <a:pt x="3110414" y="2196241"/>
                </a:cubicBezTo>
                <a:cubicBezTo>
                  <a:pt x="3133507" y="2006960"/>
                  <a:pt x="3084001" y="1460302"/>
                  <a:pt x="3074979" y="1062318"/>
                </a:cubicBezTo>
                <a:cubicBezTo>
                  <a:pt x="3147945" y="1028160"/>
                  <a:pt x="3200237" y="927324"/>
                  <a:pt x="3200237" y="808430"/>
                </a:cubicBezTo>
                <a:cubicBezTo>
                  <a:pt x="3200237" y="660212"/>
                  <a:pt x="3118968" y="540058"/>
                  <a:pt x="3018717" y="540058"/>
                </a:cubicBezTo>
                <a:close/>
                <a:moveTo>
                  <a:pt x="893383" y="540058"/>
                </a:moveTo>
                <a:cubicBezTo>
                  <a:pt x="848610" y="578858"/>
                  <a:pt x="850517" y="833796"/>
                  <a:pt x="848980" y="1014174"/>
                </a:cubicBezTo>
                <a:cubicBezTo>
                  <a:pt x="826909" y="990377"/>
                  <a:pt x="811384" y="947543"/>
                  <a:pt x="808032" y="886955"/>
                </a:cubicBezTo>
                <a:cubicBezTo>
                  <a:pt x="803063" y="797147"/>
                  <a:pt x="795339" y="798852"/>
                  <a:pt x="796393" y="743744"/>
                </a:cubicBezTo>
                <a:cubicBezTo>
                  <a:pt x="788646" y="642605"/>
                  <a:pt x="792103" y="600565"/>
                  <a:pt x="755225" y="551705"/>
                </a:cubicBezTo>
                <a:cubicBezTo>
                  <a:pt x="719759" y="589251"/>
                  <a:pt x="720068" y="649300"/>
                  <a:pt x="718055" y="723537"/>
                </a:cubicBezTo>
                <a:cubicBezTo>
                  <a:pt x="723009" y="825915"/>
                  <a:pt x="718536" y="916498"/>
                  <a:pt x="743149" y="997129"/>
                </a:cubicBezTo>
                <a:cubicBezTo>
                  <a:pt x="766489" y="1073588"/>
                  <a:pt x="800815" y="1121454"/>
                  <a:pt x="839652" y="1142897"/>
                </a:cubicBezTo>
                <a:cubicBezTo>
                  <a:pt x="829577" y="1519880"/>
                  <a:pt x="785845" y="2020126"/>
                  <a:pt x="807029" y="2196241"/>
                </a:cubicBezTo>
                <a:cubicBezTo>
                  <a:pt x="829977" y="2387028"/>
                  <a:pt x="956668" y="2387028"/>
                  <a:pt x="979616" y="2196241"/>
                </a:cubicBezTo>
                <a:cubicBezTo>
                  <a:pt x="1000689" y="2021040"/>
                  <a:pt x="957519" y="1525066"/>
                  <a:pt x="947138" y="1148779"/>
                </a:cubicBezTo>
                <a:cubicBezTo>
                  <a:pt x="996481" y="1125245"/>
                  <a:pt x="1036297" y="1063745"/>
                  <a:pt x="1047756" y="977247"/>
                </a:cubicBezTo>
                <a:cubicBezTo>
                  <a:pt x="1060118" y="883936"/>
                  <a:pt x="1072460" y="803888"/>
                  <a:pt x="1067701" y="712698"/>
                </a:cubicBezTo>
                <a:cubicBezTo>
                  <a:pt x="1065876" y="643881"/>
                  <a:pt x="1073018" y="611432"/>
                  <a:pt x="1028617" y="549434"/>
                </a:cubicBezTo>
                <a:cubicBezTo>
                  <a:pt x="988768" y="603858"/>
                  <a:pt x="1002702" y="669645"/>
                  <a:pt x="989743" y="737707"/>
                </a:cubicBezTo>
                <a:cubicBezTo>
                  <a:pt x="990983" y="789847"/>
                  <a:pt x="989080" y="842351"/>
                  <a:pt x="984169" y="891483"/>
                </a:cubicBezTo>
                <a:cubicBezTo>
                  <a:pt x="979413" y="956682"/>
                  <a:pt x="960588" y="1000632"/>
                  <a:pt x="935484" y="1021944"/>
                </a:cubicBezTo>
                <a:cubicBezTo>
                  <a:pt x="933958" y="838222"/>
                  <a:pt x="942083" y="583277"/>
                  <a:pt x="893383" y="540058"/>
                </a:cubicBezTo>
                <a:close/>
                <a:moveTo>
                  <a:pt x="773444" y="284898"/>
                </a:moveTo>
                <a:lnTo>
                  <a:pt x="3186996" y="284898"/>
                </a:lnTo>
                <a:cubicBezTo>
                  <a:pt x="3386422" y="284898"/>
                  <a:pt x="3548088" y="446564"/>
                  <a:pt x="3548088" y="645990"/>
                </a:cubicBezTo>
                <a:lnTo>
                  <a:pt x="3548088" y="2090314"/>
                </a:lnTo>
                <a:cubicBezTo>
                  <a:pt x="3548088" y="2289740"/>
                  <a:pt x="3386422" y="2451406"/>
                  <a:pt x="3186996" y="2451406"/>
                </a:cubicBezTo>
                <a:lnTo>
                  <a:pt x="773444" y="2451406"/>
                </a:lnTo>
                <a:cubicBezTo>
                  <a:pt x="574018" y="2451406"/>
                  <a:pt x="412352" y="2289740"/>
                  <a:pt x="412352" y="2090314"/>
                </a:cubicBezTo>
                <a:lnTo>
                  <a:pt x="412352" y="645990"/>
                </a:lnTo>
                <a:cubicBezTo>
                  <a:pt x="412352" y="446564"/>
                  <a:pt x="574018" y="284898"/>
                  <a:pt x="773444" y="284898"/>
                </a:cubicBezTo>
                <a:close/>
                <a:moveTo>
                  <a:pt x="671921" y="193767"/>
                </a:moveTo>
                <a:cubicBezTo>
                  <a:pt x="455719" y="193767"/>
                  <a:pt x="280452" y="369034"/>
                  <a:pt x="280452" y="585236"/>
                </a:cubicBezTo>
                <a:lnTo>
                  <a:pt x="280452" y="2151068"/>
                </a:lnTo>
                <a:cubicBezTo>
                  <a:pt x="280452" y="2367270"/>
                  <a:pt x="455719" y="2542537"/>
                  <a:pt x="671921" y="2542537"/>
                </a:cubicBezTo>
                <a:lnTo>
                  <a:pt x="3288519" y="2542537"/>
                </a:lnTo>
                <a:cubicBezTo>
                  <a:pt x="3504721" y="2542537"/>
                  <a:pt x="3679988" y="2367270"/>
                  <a:pt x="3679988" y="2151068"/>
                </a:cubicBezTo>
                <a:lnTo>
                  <a:pt x="3679988" y="585236"/>
                </a:lnTo>
                <a:cubicBezTo>
                  <a:pt x="3679988" y="369034"/>
                  <a:pt x="3504721" y="193767"/>
                  <a:pt x="3288519" y="193767"/>
                </a:cubicBezTo>
                <a:close/>
                <a:moveTo>
                  <a:pt x="456060" y="0"/>
                </a:moveTo>
                <a:lnTo>
                  <a:pt x="3504380" y="0"/>
                </a:lnTo>
                <a:cubicBezTo>
                  <a:pt x="3756255" y="0"/>
                  <a:pt x="3960440" y="204185"/>
                  <a:pt x="3960440" y="456060"/>
                </a:cubicBezTo>
                <a:lnTo>
                  <a:pt x="3960440" y="2280244"/>
                </a:lnTo>
                <a:cubicBezTo>
                  <a:pt x="3960440" y="2532119"/>
                  <a:pt x="3756255" y="2736304"/>
                  <a:pt x="3504380" y="2736304"/>
                </a:cubicBezTo>
                <a:lnTo>
                  <a:pt x="456060" y="2736304"/>
                </a:lnTo>
                <a:cubicBezTo>
                  <a:pt x="204185" y="2736304"/>
                  <a:pt x="0" y="2532119"/>
                  <a:pt x="0" y="2280244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3" name="Rounded Rectangle 1">
            <a:extLst>
              <a:ext uri="{FF2B5EF4-FFF2-40B4-BE49-F238E27FC236}">
                <a16:creationId xmlns:a16="http://schemas.microsoft.com/office/drawing/2014/main" id="{502972B8-1365-46D1-B78A-EC45AE417FCE}"/>
              </a:ext>
            </a:extLst>
          </p:cNvPr>
          <p:cNvSpPr>
            <a:spLocks noChangeAspect="1"/>
          </p:cNvSpPr>
          <p:nvPr/>
        </p:nvSpPr>
        <p:spPr>
          <a:xfrm>
            <a:off x="9893226" y="2137661"/>
            <a:ext cx="248616" cy="248626"/>
          </a:xfrm>
          <a:custGeom>
            <a:avLst/>
            <a:gdLst/>
            <a:ahLst/>
            <a:cxnLst/>
            <a:rect l="l" t="t" r="r" b="b"/>
            <a:pathLst>
              <a:path w="3946957" h="3947095">
                <a:moveTo>
                  <a:pt x="455702" y="3587095"/>
                </a:moveTo>
                <a:lnTo>
                  <a:pt x="1175702" y="3587095"/>
                </a:lnTo>
                <a:lnTo>
                  <a:pt x="1175702" y="3799441"/>
                </a:lnTo>
                <a:cubicBezTo>
                  <a:pt x="1175702" y="3880988"/>
                  <a:pt x="1109595" y="3947095"/>
                  <a:pt x="1028048" y="3947095"/>
                </a:cubicBezTo>
                <a:lnTo>
                  <a:pt x="603356" y="3947095"/>
                </a:lnTo>
                <a:cubicBezTo>
                  <a:pt x="521809" y="3947095"/>
                  <a:pt x="455702" y="3880988"/>
                  <a:pt x="455702" y="3799441"/>
                </a:cubicBezTo>
                <a:close/>
                <a:moveTo>
                  <a:pt x="2751999" y="3587094"/>
                </a:moveTo>
                <a:lnTo>
                  <a:pt x="3471999" y="3587094"/>
                </a:lnTo>
                <a:lnTo>
                  <a:pt x="3471999" y="3799440"/>
                </a:lnTo>
                <a:cubicBezTo>
                  <a:pt x="3471999" y="3880987"/>
                  <a:pt x="3405892" y="3947094"/>
                  <a:pt x="3324345" y="3947094"/>
                </a:cubicBezTo>
                <a:lnTo>
                  <a:pt x="2899653" y="3947094"/>
                </a:lnTo>
                <a:cubicBezTo>
                  <a:pt x="2818106" y="3947094"/>
                  <a:pt x="2751999" y="3880987"/>
                  <a:pt x="2751999" y="3799440"/>
                </a:cubicBezTo>
                <a:close/>
                <a:moveTo>
                  <a:pt x="1383221" y="3134113"/>
                </a:moveTo>
                <a:cubicBezTo>
                  <a:pt x="1353398" y="3134113"/>
                  <a:pt x="1329221" y="3158290"/>
                  <a:pt x="1329221" y="3188113"/>
                </a:cubicBezTo>
                <a:cubicBezTo>
                  <a:pt x="1329221" y="3217936"/>
                  <a:pt x="1353398" y="3242113"/>
                  <a:pt x="1383221" y="3242113"/>
                </a:cubicBezTo>
                <a:lnTo>
                  <a:pt x="2535221" y="3242113"/>
                </a:lnTo>
                <a:cubicBezTo>
                  <a:pt x="2565044" y="3242113"/>
                  <a:pt x="2589221" y="3217936"/>
                  <a:pt x="2589221" y="3188113"/>
                </a:cubicBezTo>
                <a:cubicBezTo>
                  <a:pt x="2589221" y="3158290"/>
                  <a:pt x="2565044" y="3134113"/>
                  <a:pt x="2535221" y="3134113"/>
                </a:cubicBezTo>
                <a:close/>
                <a:moveTo>
                  <a:pt x="1383221" y="2844258"/>
                </a:moveTo>
                <a:cubicBezTo>
                  <a:pt x="1353398" y="2844258"/>
                  <a:pt x="1329221" y="2868435"/>
                  <a:pt x="1329221" y="2898258"/>
                </a:cubicBezTo>
                <a:cubicBezTo>
                  <a:pt x="1329221" y="2928081"/>
                  <a:pt x="1353398" y="2952258"/>
                  <a:pt x="1383221" y="2952258"/>
                </a:cubicBezTo>
                <a:lnTo>
                  <a:pt x="2535221" y="2952258"/>
                </a:lnTo>
                <a:cubicBezTo>
                  <a:pt x="2565044" y="2952258"/>
                  <a:pt x="2589221" y="2928081"/>
                  <a:pt x="2589221" y="2898258"/>
                </a:cubicBezTo>
                <a:cubicBezTo>
                  <a:pt x="2589221" y="2868435"/>
                  <a:pt x="2565044" y="2844258"/>
                  <a:pt x="2535221" y="2844258"/>
                </a:cubicBezTo>
                <a:close/>
                <a:moveTo>
                  <a:pt x="1383221" y="2554402"/>
                </a:moveTo>
                <a:cubicBezTo>
                  <a:pt x="1353398" y="2554402"/>
                  <a:pt x="1329221" y="2578579"/>
                  <a:pt x="1329221" y="2608402"/>
                </a:cubicBezTo>
                <a:cubicBezTo>
                  <a:pt x="1329221" y="2638225"/>
                  <a:pt x="1353398" y="2662402"/>
                  <a:pt x="1383221" y="2662402"/>
                </a:cubicBezTo>
                <a:lnTo>
                  <a:pt x="2535221" y="2662402"/>
                </a:lnTo>
                <a:cubicBezTo>
                  <a:pt x="2565044" y="2662402"/>
                  <a:pt x="2589221" y="2638225"/>
                  <a:pt x="2589221" y="2608402"/>
                </a:cubicBezTo>
                <a:cubicBezTo>
                  <a:pt x="2589221" y="2578579"/>
                  <a:pt x="2565044" y="2554402"/>
                  <a:pt x="2535221" y="2554402"/>
                </a:cubicBezTo>
                <a:close/>
                <a:moveTo>
                  <a:pt x="3111999" y="2270017"/>
                </a:moveTo>
                <a:cubicBezTo>
                  <a:pt x="2985747" y="2270017"/>
                  <a:pt x="2883399" y="2372365"/>
                  <a:pt x="2883399" y="2498617"/>
                </a:cubicBezTo>
                <a:cubicBezTo>
                  <a:pt x="2883399" y="2624869"/>
                  <a:pt x="2985747" y="2727217"/>
                  <a:pt x="3111999" y="2727217"/>
                </a:cubicBezTo>
                <a:cubicBezTo>
                  <a:pt x="3238251" y="2727217"/>
                  <a:pt x="3340599" y="2624869"/>
                  <a:pt x="3340599" y="2498617"/>
                </a:cubicBezTo>
                <a:cubicBezTo>
                  <a:pt x="3340599" y="2372365"/>
                  <a:pt x="3238251" y="2270017"/>
                  <a:pt x="3111999" y="2270017"/>
                </a:cubicBezTo>
                <a:close/>
                <a:moveTo>
                  <a:pt x="760887" y="2270017"/>
                </a:moveTo>
                <a:cubicBezTo>
                  <a:pt x="634635" y="2270017"/>
                  <a:pt x="532287" y="2372365"/>
                  <a:pt x="532287" y="2498617"/>
                </a:cubicBezTo>
                <a:cubicBezTo>
                  <a:pt x="532287" y="2624869"/>
                  <a:pt x="634635" y="2727217"/>
                  <a:pt x="760887" y="2727217"/>
                </a:cubicBezTo>
                <a:cubicBezTo>
                  <a:pt x="887139" y="2727217"/>
                  <a:pt x="989487" y="2624869"/>
                  <a:pt x="989487" y="2498617"/>
                </a:cubicBezTo>
                <a:cubicBezTo>
                  <a:pt x="989487" y="2372365"/>
                  <a:pt x="887139" y="2270017"/>
                  <a:pt x="760887" y="2270017"/>
                </a:cubicBezTo>
                <a:close/>
                <a:moveTo>
                  <a:pt x="1383221" y="1927984"/>
                </a:moveTo>
                <a:cubicBezTo>
                  <a:pt x="1353398" y="1927984"/>
                  <a:pt x="1329221" y="1952161"/>
                  <a:pt x="1329221" y="1981984"/>
                </a:cubicBezTo>
                <a:cubicBezTo>
                  <a:pt x="1329221" y="2011807"/>
                  <a:pt x="1353398" y="2035984"/>
                  <a:pt x="1383221" y="2035984"/>
                </a:cubicBezTo>
                <a:lnTo>
                  <a:pt x="2535221" y="2035984"/>
                </a:lnTo>
                <a:cubicBezTo>
                  <a:pt x="2565044" y="2035984"/>
                  <a:pt x="2589221" y="2011807"/>
                  <a:pt x="2589221" y="1981984"/>
                </a:cubicBezTo>
                <a:cubicBezTo>
                  <a:pt x="2589221" y="1952161"/>
                  <a:pt x="2565044" y="1927984"/>
                  <a:pt x="2535221" y="1927984"/>
                </a:cubicBezTo>
                <a:close/>
                <a:moveTo>
                  <a:pt x="79811" y="1444781"/>
                </a:moveTo>
                <a:lnTo>
                  <a:pt x="208221" y="1444781"/>
                </a:lnTo>
                <a:cubicBezTo>
                  <a:pt x="252299" y="1444781"/>
                  <a:pt x="288032" y="1480514"/>
                  <a:pt x="288032" y="1524592"/>
                </a:cubicBezTo>
                <a:lnTo>
                  <a:pt x="288032" y="1934995"/>
                </a:lnTo>
                <a:cubicBezTo>
                  <a:pt x="288032" y="1979073"/>
                  <a:pt x="252299" y="2014806"/>
                  <a:pt x="208221" y="2014806"/>
                </a:cubicBezTo>
                <a:lnTo>
                  <a:pt x="170279" y="2014806"/>
                </a:lnTo>
                <a:lnTo>
                  <a:pt x="170279" y="2106351"/>
                </a:lnTo>
                <a:cubicBezTo>
                  <a:pt x="170279" y="2141902"/>
                  <a:pt x="192068" y="2172363"/>
                  <a:pt x="223082" y="2184962"/>
                </a:cubicBezTo>
                <a:cubicBezTo>
                  <a:pt x="266016" y="2120430"/>
                  <a:pt x="339425" y="2077971"/>
                  <a:pt x="422750" y="2077971"/>
                </a:cubicBezTo>
                <a:lnTo>
                  <a:pt x="978767" y="2077971"/>
                </a:lnTo>
                <a:lnTo>
                  <a:pt x="978767" y="1921965"/>
                </a:lnTo>
                <a:cubicBezTo>
                  <a:pt x="978767" y="1796037"/>
                  <a:pt x="1080852" y="1693952"/>
                  <a:pt x="1206780" y="1693952"/>
                </a:cubicBezTo>
                <a:lnTo>
                  <a:pt x="2730974" y="1693952"/>
                </a:lnTo>
                <a:cubicBezTo>
                  <a:pt x="2856902" y="1693952"/>
                  <a:pt x="2958987" y="1796037"/>
                  <a:pt x="2958987" y="1921965"/>
                </a:cubicBezTo>
                <a:lnTo>
                  <a:pt x="2958987" y="2077971"/>
                </a:lnTo>
                <a:lnTo>
                  <a:pt x="3515005" y="2077971"/>
                </a:lnTo>
                <a:cubicBezTo>
                  <a:pt x="3599011" y="2077971"/>
                  <a:pt x="3672938" y="2121126"/>
                  <a:pt x="3715583" y="2186636"/>
                </a:cubicBezTo>
                <a:cubicBezTo>
                  <a:pt x="3751084" y="2177432"/>
                  <a:pt x="3776678" y="2144881"/>
                  <a:pt x="3776678" y="2106351"/>
                </a:cubicBezTo>
                <a:lnTo>
                  <a:pt x="3776678" y="2014806"/>
                </a:lnTo>
                <a:lnTo>
                  <a:pt x="3738736" y="2014806"/>
                </a:lnTo>
                <a:cubicBezTo>
                  <a:pt x="3694658" y="2014806"/>
                  <a:pt x="3658925" y="1979073"/>
                  <a:pt x="3658925" y="1934995"/>
                </a:cubicBezTo>
                <a:lnTo>
                  <a:pt x="3658925" y="1524592"/>
                </a:lnTo>
                <a:cubicBezTo>
                  <a:pt x="3658925" y="1480514"/>
                  <a:pt x="3694658" y="1444781"/>
                  <a:pt x="3738736" y="1444781"/>
                </a:cubicBezTo>
                <a:lnTo>
                  <a:pt x="3867146" y="1444781"/>
                </a:lnTo>
                <a:cubicBezTo>
                  <a:pt x="3911224" y="1444781"/>
                  <a:pt x="3946957" y="1480514"/>
                  <a:pt x="3946957" y="1524592"/>
                </a:cubicBezTo>
                <a:lnTo>
                  <a:pt x="3946957" y="1934995"/>
                </a:lnTo>
                <a:lnTo>
                  <a:pt x="3942009" y="1959504"/>
                </a:lnTo>
                <a:lnTo>
                  <a:pt x="3946957" y="1964452"/>
                </a:lnTo>
                <a:lnTo>
                  <a:pt x="3941010" y="1964452"/>
                </a:lnTo>
                <a:cubicBezTo>
                  <a:pt x="3932395" y="1986875"/>
                  <a:pt x="3913715" y="2004223"/>
                  <a:pt x="3890197" y="2010152"/>
                </a:cubicBezTo>
                <a:lnTo>
                  <a:pt x="3890197" y="2106351"/>
                </a:lnTo>
                <a:cubicBezTo>
                  <a:pt x="3890197" y="2194633"/>
                  <a:pt x="3832612" y="2269465"/>
                  <a:pt x="3752660" y="2294428"/>
                </a:cubicBezTo>
                <a:cubicBezTo>
                  <a:pt x="3754645" y="2302103"/>
                  <a:pt x="3755036" y="2310007"/>
                  <a:pt x="3755036" y="2318002"/>
                </a:cubicBezTo>
                <a:lnTo>
                  <a:pt x="3755036" y="3278100"/>
                </a:lnTo>
                <a:cubicBezTo>
                  <a:pt x="3755036" y="3410665"/>
                  <a:pt x="3647570" y="3518131"/>
                  <a:pt x="3515005" y="3518131"/>
                </a:cubicBezTo>
                <a:lnTo>
                  <a:pt x="422750" y="3518131"/>
                </a:lnTo>
                <a:cubicBezTo>
                  <a:pt x="290185" y="3518131"/>
                  <a:pt x="182719" y="3410665"/>
                  <a:pt x="182719" y="3278100"/>
                </a:cubicBezTo>
                <a:lnTo>
                  <a:pt x="182719" y="2318002"/>
                </a:lnTo>
                <a:lnTo>
                  <a:pt x="185375" y="2291659"/>
                </a:lnTo>
                <a:cubicBezTo>
                  <a:pt x="110118" y="2263849"/>
                  <a:pt x="56760" y="2191331"/>
                  <a:pt x="56760" y="2106351"/>
                </a:cubicBezTo>
                <a:lnTo>
                  <a:pt x="56760" y="2010152"/>
                </a:lnTo>
                <a:cubicBezTo>
                  <a:pt x="33242" y="2004223"/>
                  <a:pt x="14562" y="1986875"/>
                  <a:pt x="5947" y="1964452"/>
                </a:cubicBezTo>
                <a:lnTo>
                  <a:pt x="0" y="1964452"/>
                </a:lnTo>
                <a:lnTo>
                  <a:pt x="4948" y="1959504"/>
                </a:lnTo>
                <a:cubicBezTo>
                  <a:pt x="1383" y="1952016"/>
                  <a:pt x="0" y="1943667"/>
                  <a:pt x="0" y="1934995"/>
                </a:cubicBezTo>
                <a:lnTo>
                  <a:pt x="0" y="1524592"/>
                </a:lnTo>
                <a:cubicBezTo>
                  <a:pt x="0" y="1480514"/>
                  <a:pt x="35733" y="1444781"/>
                  <a:pt x="79811" y="1444781"/>
                </a:cubicBezTo>
                <a:close/>
                <a:moveTo>
                  <a:pt x="1304450" y="757849"/>
                </a:moveTo>
                <a:cubicBezTo>
                  <a:pt x="1096789" y="757849"/>
                  <a:pt x="928447" y="897418"/>
                  <a:pt x="928447" y="1069585"/>
                </a:cubicBezTo>
                <a:lnTo>
                  <a:pt x="928447" y="1419679"/>
                </a:lnTo>
                <a:lnTo>
                  <a:pt x="1966088" y="1419679"/>
                </a:lnTo>
                <a:lnTo>
                  <a:pt x="1978806" y="1419679"/>
                </a:lnTo>
                <a:lnTo>
                  <a:pt x="3016447" y="1419679"/>
                </a:lnTo>
                <a:lnTo>
                  <a:pt x="3016447" y="1069585"/>
                </a:lnTo>
                <a:cubicBezTo>
                  <a:pt x="3016447" y="897418"/>
                  <a:pt x="2848105" y="757849"/>
                  <a:pt x="2640444" y="757849"/>
                </a:cubicBezTo>
                <a:lnTo>
                  <a:pt x="1978806" y="757849"/>
                </a:lnTo>
                <a:lnTo>
                  <a:pt x="1966088" y="757849"/>
                </a:lnTo>
                <a:close/>
                <a:moveTo>
                  <a:pt x="1579270" y="213351"/>
                </a:moveTo>
                <a:cubicBezTo>
                  <a:pt x="1478656" y="213351"/>
                  <a:pt x="1397073" y="269766"/>
                  <a:pt x="1397073" y="339365"/>
                </a:cubicBezTo>
                <a:cubicBezTo>
                  <a:pt x="1397073" y="408964"/>
                  <a:pt x="1478656" y="465379"/>
                  <a:pt x="1579270" y="465379"/>
                </a:cubicBezTo>
                <a:lnTo>
                  <a:pt x="2347382" y="465379"/>
                </a:lnTo>
                <a:cubicBezTo>
                  <a:pt x="2447997" y="465379"/>
                  <a:pt x="2529579" y="408964"/>
                  <a:pt x="2529579" y="339365"/>
                </a:cubicBezTo>
                <a:cubicBezTo>
                  <a:pt x="2529579" y="269766"/>
                  <a:pt x="2447997" y="213351"/>
                  <a:pt x="2347382" y="213351"/>
                </a:cubicBezTo>
                <a:close/>
                <a:moveTo>
                  <a:pt x="2858274" y="182004"/>
                </a:moveTo>
                <a:cubicBezTo>
                  <a:pt x="2780022" y="182004"/>
                  <a:pt x="2716586" y="245440"/>
                  <a:pt x="2716586" y="323692"/>
                </a:cubicBezTo>
                <a:cubicBezTo>
                  <a:pt x="2716586" y="401944"/>
                  <a:pt x="2780022" y="465380"/>
                  <a:pt x="2858274" y="465380"/>
                </a:cubicBezTo>
                <a:cubicBezTo>
                  <a:pt x="2936526" y="465380"/>
                  <a:pt x="2999962" y="401944"/>
                  <a:pt x="2999962" y="323692"/>
                </a:cubicBezTo>
                <a:cubicBezTo>
                  <a:pt x="2999962" y="245440"/>
                  <a:pt x="2936526" y="182004"/>
                  <a:pt x="2858274" y="182004"/>
                </a:cubicBezTo>
                <a:close/>
                <a:moveTo>
                  <a:pt x="1053417" y="182004"/>
                </a:moveTo>
                <a:cubicBezTo>
                  <a:pt x="975165" y="182004"/>
                  <a:pt x="911729" y="245440"/>
                  <a:pt x="911729" y="323692"/>
                </a:cubicBezTo>
                <a:cubicBezTo>
                  <a:pt x="911729" y="401944"/>
                  <a:pt x="975165" y="465380"/>
                  <a:pt x="1053417" y="465380"/>
                </a:cubicBezTo>
                <a:cubicBezTo>
                  <a:pt x="1131669" y="465380"/>
                  <a:pt x="1195105" y="401944"/>
                  <a:pt x="1195105" y="323692"/>
                </a:cubicBezTo>
                <a:cubicBezTo>
                  <a:pt x="1195105" y="245440"/>
                  <a:pt x="1131669" y="182004"/>
                  <a:pt x="1053417" y="182004"/>
                </a:cubicBezTo>
                <a:close/>
                <a:moveTo>
                  <a:pt x="1184466" y="0"/>
                </a:moveTo>
                <a:lnTo>
                  <a:pt x="2753503" y="0"/>
                </a:lnTo>
                <a:cubicBezTo>
                  <a:pt x="3339728" y="0"/>
                  <a:pt x="3391691" y="517411"/>
                  <a:pt x="3403875" y="957007"/>
                </a:cubicBezTo>
                <a:cubicBezTo>
                  <a:pt x="3416058" y="1396603"/>
                  <a:pt x="3403874" y="1600312"/>
                  <a:pt x="3403874" y="1921965"/>
                </a:cubicBezTo>
                <a:lnTo>
                  <a:pt x="3115434" y="1921965"/>
                </a:lnTo>
                <a:lnTo>
                  <a:pt x="3115434" y="1849958"/>
                </a:lnTo>
                <a:cubicBezTo>
                  <a:pt x="3115434" y="1704145"/>
                  <a:pt x="2985410" y="1585941"/>
                  <a:pt x="2825015" y="1585941"/>
                </a:cubicBezTo>
                <a:lnTo>
                  <a:pt x="1112952" y="1585941"/>
                </a:lnTo>
                <a:cubicBezTo>
                  <a:pt x="952558" y="1585941"/>
                  <a:pt x="822534" y="1704145"/>
                  <a:pt x="822534" y="1849958"/>
                </a:cubicBezTo>
                <a:lnTo>
                  <a:pt x="822534" y="1921965"/>
                </a:lnTo>
                <a:lnTo>
                  <a:pt x="534094" y="1921965"/>
                </a:lnTo>
                <a:cubicBezTo>
                  <a:pt x="534094" y="1600312"/>
                  <a:pt x="516600" y="1505841"/>
                  <a:pt x="534094" y="957007"/>
                </a:cubicBezTo>
                <a:cubicBezTo>
                  <a:pt x="551587" y="408173"/>
                  <a:pt x="598240" y="0"/>
                  <a:pt x="11844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4" name="Rounded Rectangle 2">
            <a:extLst>
              <a:ext uri="{FF2B5EF4-FFF2-40B4-BE49-F238E27FC236}">
                <a16:creationId xmlns:a16="http://schemas.microsoft.com/office/drawing/2014/main" id="{BCF42C7E-8A7C-45C9-A600-BC8DA7A69EA2}"/>
              </a:ext>
            </a:extLst>
          </p:cNvPr>
          <p:cNvSpPr>
            <a:spLocks noChangeAspect="1"/>
          </p:cNvSpPr>
          <p:nvPr/>
        </p:nvSpPr>
        <p:spPr>
          <a:xfrm>
            <a:off x="10236167" y="2557413"/>
            <a:ext cx="161821" cy="248616"/>
          </a:xfrm>
          <a:custGeom>
            <a:avLst/>
            <a:gdLst/>
            <a:ahLst/>
            <a:cxnLst/>
            <a:rect l="l" t="t" r="r" b="b"/>
            <a:pathLst>
              <a:path w="2618961" h="4023704">
                <a:moveTo>
                  <a:pt x="1289133" y="2782456"/>
                </a:moveTo>
                <a:lnTo>
                  <a:pt x="1310767" y="2788252"/>
                </a:lnTo>
                <a:lnTo>
                  <a:pt x="1310767" y="2784968"/>
                </a:lnTo>
                <a:lnTo>
                  <a:pt x="1534949" y="2784968"/>
                </a:lnTo>
                <a:lnTo>
                  <a:pt x="1534948" y="3649063"/>
                </a:lnTo>
                <a:lnTo>
                  <a:pt x="1310766" y="3649064"/>
                </a:lnTo>
                <a:lnTo>
                  <a:pt x="1310767" y="3084916"/>
                </a:lnTo>
                <a:cubicBezTo>
                  <a:pt x="1240597" y="3137489"/>
                  <a:pt x="1154722" y="3168931"/>
                  <a:pt x="1062714" y="3173050"/>
                </a:cubicBezTo>
                <a:lnTo>
                  <a:pt x="1053696" y="2971627"/>
                </a:lnTo>
                <a:cubicBezTo>
                  <a:pt x="1165025" y="2966643"/>
                  <a:pt x="1260290" y="2890098"/>
                  <a:pt x="1289133" y="2782456"/>
                </a:cubicBezTo>
                <a:close/>
                <a:moveTo>
                  <a:pt x="1377155" y="2541868"/>
                </a:moveTo>
                <a:cubicBezTo>
                  <a:pt x="1016101" y="2541868"/>
                  <a:pt x="723411" y="2834559"/>
                  <a:pt x="723410" y="3195613"/>
                </a:cubicBezTo>
                <a:cubicBezTo>
                  <a:pt x="723410" y="3556665"/>
                  <a:pt x="1016101" y="3849357"/>
                  <a:pt x="1377155" y="3849356"/>
                </a:cubicBezTo>
                <a:cubicBezTo>
                  <a:pt x="1738207" y="3849356"/>
                  <a:pt x="2030899" y="3556665"/>
                  <a:pt x="2030898" y="3195613"/>
                </a:cubicBezTo>
                <a:cubicBezTo>
                  <a:pt x="2030899" y="2834559"/>
                  <a:pt x="1738207" y="2541869"/>
                  <a:pt x="1377155" y="2541868"/>
                </a:cubicBezTo>
                <a:close/>
                <a:moveTo>
                  <a:pt x="1377154" y="2367520"/>
                </a:moveTo>
                <a:cubicBezTo>
                  <a:pt x="1834497" y="2367520"/>
                  <a:pt x="2205246" y="2738268"/>
                  <a:pt x="2205246" y="3195611"/>
                </a:cubicBezTo>
                <a:cubicBezTo>
                  <a:pt x="2205247" y="3652955"/>
                  <a:pt x="1834497" y="4023704"/>
                  <a:pt x="1377154" y="4023704"/>
                </a:cubicBezTo>
                <a:cubicBezTo>
                  <a:pt x="919812" y="4023704"/>
                  <a:pt x="549062" y="3652955"/>
                  <a:pt x="549063" y="3195611"/>
                </a:cubicBezTo>
                <a:cubicBezTo>
                  <a:pt x="549062" y="2738268"/>
                  <a:pt x="919812" y="2367520"/>
                  <a:pt x="1377154" y="2367520"/>
                </a:cubicBezTo>
                <a:close/>
                <a:moveTo>
                  <a:pt x="1355808" y="2084506"/>
                </a:moveTo>
                <a:cubicBezTo>
                  <a:pt x="1467036" y="2083599"/>
                  <a:pt x="1585378" y="2090821"/>
                  <a:pt x="1799777" y="2108893"/>
                </a:cubicBezTo>
                <a:cubicBezTo>
                  <a:pt x="1847983" y="2117450"/>
                  <a:pt x="1852567" y="2125265"/>
                  <a:pt x="1852567" y="2145461"/>
                </a:cubicBezTo>
                <a:lnTo>
                  <a:pt x="1852567" y="2291727"/>
                </a:lnTo>
                <a:cubicBezTo>
                  <a:pt x="1852567" y="2311923"/>
                  <a:pt x="1828933" y="2328295"/>
                  <a:pt x="1799777" y="2328295"/>
                </a:cubicBezTo>
                <a:cubicBezTo>
                  <a:pt x="1385211" y="2265864"/>
                  <a:pt x="1354867" y="2279007"/>
                  <a:pt x="954530" y="2328295"/>
                </a:cubicBezTo>
                <a:cubicBezTo>
                  <a:pt x="925375" y="2328295"/>
                  <a:pt x="901740" y="2311923"/>
                  <a:pt x="901740" y="2291727"/>
                </a:cubicBezTo>
                <a:lnTo>
                  <a:pt x="901740" y="2145461"/>
                </a:lnTo>
                <a:cubicBezTo>
                  <a:pt x="901740" y="2125265"/>
                  <a:pt x="915850" y="2121728"/>
                  <a:pt x="954530" y="2108893"/>
                </a:cubicBezTo>
                <a:cubicBezTo>
                  <a:pt x="1140468" y="2094449"/>
                  <a:pt x="1244581" y="2085413"/>
                  <a:pt x="1355808" y="2084506"/>
                </a:cubicBezTo>
                <a:close/>
                <a:moveTo>
                  <a:pt x="1167754" y="1329034"/>
                </a:moveTo>
                <a:lnTo>
                  <a:pt x="1161129" y="1344053"/>
                </a:lnTo>
                <a:lnTo>
                  <a:pt x="1174380" y="1344053"/>
                </a:lnTo>
                <a:close/>
                <a:moveTo>
                  <a:pt x="0" y="15354"/>
                </a:moveTo>
                <a:lnTo>
                  <a:pt x="368840" y="15354"/>
                </a:lnTo>
                <a:lnTo>
                  <a:pt x="1247668" y="2007479"/>
                </a:lnTo>
                <a:lnTo>
                  <a:pt x="878829" y="2007479"/>
                </a:lnTo>
                <a:close/>
                <a:moveTo>
                  <a:pt x="496063" y="10236"/>
                </a:moveTo>
                <a:lnTo>
                  <a:pt x="864903" y="10236"/>
                </a:lnTo>
                <a:lnTo>
                  <a:pt x="1743731" y="2002361"/>
                </a:lnTo>
                <a:lnTo>
                  <a:pt x="1374892" y="2002361"/>
                </a:lnTo>
                <a:close/>
                <a:moveTo>
                  <a:pt x="2250122" y="0"/>
                </a:moveTo>
                <a:lnTo>
                  <a:pt x="2618961" y="0"/>
                </a:lnTo>
                <a:lnTo>
                  <a:pt x="1785754" y="1888712"/>
                </a:lnTo>
                <a:lnTo>
                  <a:pt x="1601334" y="1470670"/>
                </a:lnTo>
                <a:close/>
                <a:moveTo>
                  <a:pt x="1754059" y="0"/>
                </a:moveTo>
                <a:lnTo>
                  <a:pt x="2122898" y="0"/>
                </a:lnTo>
                <a:lnTo>
                  <a:pt x="1536593" y="1329035"/>
                </a:lnTo>
                <a:lnTo>
                  <a:pt x="1352174" y="9109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5" name="Rectangle 13">
            <a:extLst>
              <a:ext uri="{FF2B5EF4-FFF2-40B4-BE49-F238E27FC236}">
                <a16:creationId xmlns:a16="http://schemas.microsoft.com/office/drawing/2014/main" id="{AAFB8A08-E648-4624-A7D1-459322351A46}"/>
              </a:ext>
            </a:extLst>
          </p:cNvPr>
          <p:cNvSpPr>
            <a:spLocks noChangeAspect="1"/>
          </p:cNvSpPr>
          <p:nvPr/>
        </p:nvSpPr>
        <p:spPr>
          <a:xfrm rot="18900000">
            <a:off x="10322126" y="2873230"/>
            <a:ext cx="189539" cy="235434"/>
          </a:xfrm>
          <a:custGeom>
            <a:avLst/>
            <a:gdLst/>
            <a:ahLst/>
            <a:cxnLst/>
            <a:rect l="l" t="t" r="r" b="b"/>
            <a:pathLst>
              <a:path w="2968614" h="3687432">
                <a:moveTo>
                  <a:pt x="1293272" y="697934"/>
                </a:moveTo>
                <a:lnTo>
                  <a:pt x="1427525" y="1260285"/>
                </a:lnTo>
                <a:lnTo>
                  <a:pt x="1669402" y="1260285"/>
                </a:lnTo>
                <a:lnTo>
                  <a:pt x="1669402" y="1532194"/>
                </a:lnTo>
                <a:lnTo>
                  <a:pt x="1669401" y="1532194"/>
                </a:lnTo>
                <a:cubicBezTo>
                  <a:pt x="1669401" y="1708257"/>
                  <a:pt x="1669400" y="1884320"/>
                  <a:pt x="1669400" y="2060383"/>
                </a:cubicBezTo>
                <a:lnTo>
                  <a:pt x="1496378" y="1532194"/>
                </a:lnTo>
                <a:lnTo>
                  <a:pt x="1293271" y="1532194"/>
                </a:lnTo>
                <a:lnTo>
                  <a:pt x="1293271" y="1260285"/>
                </a:lnTo>
                <a:lnTo>
                  <a:pt x="1293271" y="1260285"/>
                </a:lnTo>
                <a:cubicBezTo>
                  <a:pt x="1293272" y="1072835"/>
                  <a:pt x="1293272" y="885384"/>
                  <a:pt x="1293272" y="697934"/>
                </a:cubicBezTo>
                <a:close/>
                <a:moveTo>
                  <a:pt x="714858" y="106984"/>
                </a:moveTo>
                <a:lnTo>
                  <a:pt x="729426" y="399001"/>
                </a:lnTo>
                <a:lnTo>
                  <a:pt x="14568" y="434664"/>
                </a:lnTo>
                <a:lnTo>
                  <a:pt x="0" y="142648"/>
                </a:lnTo>
                <a:close/>
                <a:moveTo>
                  <a:pt x="2883983" y="495700"/>
                </a:moveTo>
                <a:lnTo>
                  <a:pt x="2965773" y="2135120"/>
                </a:lnTo>
                <a:lnTo>
                  <a:pt x="2965774" y="2135120"/>
                </a:lnTo>
                <a:lnTo>
                  <a:pt x="2965774" y="2135136"/>
                </a:lnTo>
                <a:lnTo>
                  <a:pt x="2968614" y="2192084"/>
                </a:lnTo>
                <a:lnTo>
                  <a:pt x="2965836" y="2192223"/>
                </a:lnTo>
                <a:cubicBezTo>
                  <a:pt x="2978053" y="2984176"/>
                  <a:pt x="2381052" y="3647212"/>
                  <a:pt x="1609946" y="3685682"/>
                </a:cubicBezTo>
                <a:cubicBezTo>
                  <a:pt x="822447" y="3724970"/>
                  <a:pt x="150797" y="3098016"/>
                  <a:pt x="107153" y="2284149"/>
                </a:cubicBezTo>
                <a:lnTo>
                  <a:pt x="106839" y="2284164"/>
                </a:lnTo>
                <a:lnTo>
                  <a:pt x="24730" y="638345"/>
                </a:lnTo>
                <a:lnTo>
                  <a:pt x="739588" y="602681"/>
                </a:lnTo>
                <a:lnTo>
                  <a:pt x="821400" y="2242554"/>
                </a:lnTo>
                <a:cubicBezTo>
                  <a:pt x="842638" y="2664518"/>
                  <a:pt x="1179646" y="2990557"/>
                  <a:pt x="1574285" y="2970869"/>
                </a:cubicBezTo>
                <a:cubicBezTo>
                  <a:pt x="1968912" y="2951181"/>
                  <a:pt x="2271788" y="2593240"/>
                  <a:pt x="2250939" y="2171275"/>
                </a:cubicBezTo>
                <a:lnTo>
                  <a:pt x="2169125" y="531363"/>
                </a:lnTo>
                <a:close/>
                <a:moveTo>
                  <a:pt x="2859252" y="0"/>
                </a:moveTo>
                <a:lnTo>
                  <a:pt x="2874286" y="301359"/>
                </a:lnTo>
                <a:lnTo>
                  <a:pt x="2159429" y="337023"/>
                </a:lnTo>
                <a:lnTo>
                  <a:pt x="2144394" y="356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6" name="Trapezoid 10">
            <a:extLst>
              <a:ext uri="{FF2B5EF4-FFF2-40B4-BE49-F238E27FC236}">
                <a16:creationId xmlns:a16="http://schemas.microsoft.com/office/drawing/2014/main" id="{165EE38D-3DEB-4912-8761-C9C0FB2A0E61}"/>
              </a:ext>
            </a:extLst>
          </p:cNvPr>
          <p:cNvSpPr/>
          <p:nvPr/>
        </p:nvSpPr>
        <p:spPr>
          <a:xfrm>
            <a:off x="9950802" y="3937393"/>
            <a:ext cx="236446" cy="236170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7" name="Oval 7">
            <a:extLst>
              <a:ext uri="{FF2B5EF4-FFF2-40B4-BE49-F238E27FC236}">
                <a16:creationId xmlns:a16="http://schemas.microsoft.com/office/drawing/2014/main" id="{817D8600-7EE0-4968-96BF-75B30045A0F6}"/>
              </a:ext>
            </a:extLst>
          </p:cNvPr>
          <p:cNvSpPr/>
          <p:nvPr/>
        </p:nvSpPr>
        <p:spPr>
          <a:xfrm>
            <a:off x="10050377" y="1853267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8" name="Trapezoid 22">
            <a:extLst>
              <a:ext uri="{FF2B5EF4-FFF2-40B4-BE49-F238E27FC236}">
                <a16:creationId xmlns:a16="http://schemas.microsoft.com/office/drawing/2014/main" id="{641879AE-83D3-4C1B-8E79-5B813B482D6D}"/>
              </a:ext>
            </a:extLst>
          </p:cNvPr>
          <p:cNvSpPr/>
          <p:nvPr/>
        </p:nvSpPr>
        <p:spPr>
          <a:xfrm>
            <a:off x="4296436" y="2136252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529" name="Group 164">
            <a:extLst>
              <a:ext uri="{FF2B5EF4-FFF2-40B4-BE49-F238E27FC236}">
                <a16:creationId xmlns:a16="http://schemas.microsoft.com/office/drawing/2014/main" id="{531B7C39-91EB-41C7-A821-E47A4D3A985D}"/>
              </a:ext>
            </a:extLst>
          </p:cNvPr>
          <p:cNvGrpSpPr/>
          <p:nvPr/>
        </p:nvGrpSpPr>
        <p:grpSpPr>
          <a:xfrm>
            <a:off x="6059097" y="1846312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530" name="Rectangle 4">
              <a:extLst>
                <a:ext uri="{FF2B5EF4-FFF2-40B4-BE49-F238E27FC236}">
                  <a16:creationId xmlns:a16="http://schemas.microsoft.com/office/drawing/2014/main" id="{238CDC4E-683F-4200-8CE4-E06FA0C01027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1" name="Parallelogram 6">
              <a:extLst>
                <a:ext uri="{FF2B5EF4-FFF2-40B4-BE49-F238E27FC236}">
                  <a16:creationId xmlns:a16="http://schemas.microsoft.com/office/drawing/2014/main" id="{C784F1EF-9E50-470D-945B-61BC2103594C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2" name="Parallelogram 6">
              <a:extLst>
                <a:ext uri="{FF2B5EF4-FFF2-40B4-BE49-F238E27FC236}">
                  <a16:creationId xmlns:a16="http://schemas.microsoft.com/office/drawing/2014/main" id="{1A21FCC7-0937-4FF3-B139-9CDD8DE69726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3" name="Parallelogram 6">
              <a:extLst>
                <a:ext uri="{FF2B5EF4-FFF2-40B4-BE49-F238E27FC236}">
                  <a16:creationId xmlns:a16="http://schemas.microsoft.com/office/drawing/2014/main" id="{C75E286A-A3B5-4C6F-A4E8-1275851AFAF6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4" name="Parallelogram 6">
              <a:extLst>
                <a:ext uri="{FF2B5EF4-FFF2-40B4-BE49-F238E27FC236}">
                  <a16:creationId xmlns:a16="http://schemas.microsoft.com/office/drawing/2014/main" id="{A378C641-B3E6-46EA-928A-4ACD801909E4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5" name="Rectangle 4">
              <a:extLst>
                <a:ext uri="{FF2B5EF4-FFF2-40B4-BE49-F238E27FC236}">
                  <a16:creationId xmlns:a16="http://schemas.microsoft.com/office/drawing/2014/main" id="{0A6EEDE7-31A5-42E4-9319-EE69683DDD0C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6" name="Parallelogram 6">
              <a:extLst>
                <a:ext uri="{FF2B5EF4-FFF2-40B4-BE49-F238E27FC236}">
                  <a16:creationId xmlns:a16="http://schemas.microsoft.com/office/drawing/2014/main" id="{A0817C6D-1710-44F6-B9F0-07FCF2510190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7" name="Parallelogram 6">
              <a:extLst>
                <a:ext uri="{FF2B5EF4-FFF2-40B4-BE49-F238E27FC236}">
                  <a16:creationId xmlns:a16="http://schemas.microsoft.com/office/drawing/2014/main" id="{99BC5EE4-4B06-4FA7-9D9B-682E7C3578D2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8" name="Parallelogram 6">
              <a:extLst>
                <a:ext uri="{FF2B5EF4-FFF2-40B4-BE49-F238E27FC236}">
                  <a16:creationId xmlns:a16="http://schemas.microsoft.com/office/drawing/2014/main" id="{E6019B39-3CE0-4E06-B796-76D6B7618FF4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9" name="Parallelogram 6">
              <a:extLst>
                <a:ext uri="{FF2B5EF4-FFF2-40B4-BE49-F238E27FC236}">
                  <a16:creationId xmlns:a16="http://schemas.microsoft.com/office/drawing/2014/main" id="{256A97AC-271C-4D79-AD21-BB31EFAC578C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0" name="Rectangle 4">
              <a:extLst>
                <a:ext uri="{FF2B5EF4-FFF2-40B4-BE49-F238E27FC236}">
                  <a16:creationId xmlns:a16="http://schemas.microsoft.com/office/drawing/2014/main" id="{24EC66D9-2D29-4BD8-BBAE-A147629AA800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1" name="Parallelogram 6">
              <a:extLst>
                <a:ext uri="{FF2B5EF4-FFF2-40B4-BE49-F238E27FC236}">
                  <a16:creationId xmlns:a16="http://schemas.microsoft.com/office/drawing/2014/main" id="{813346EB-DED1-410D-BD7D-264F1F925EB8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2" name="Parallelogram 6">
              <a:extLst>
                <a:ext uri="{FF2B5EF4-FFF2-40B4-BE49-F238E27FC236}">
                  <a16:creationId xmlns:a16="http://schemas.microsoft.com/office/drawing/2014/main" id="{8F3ACA79-F150-4B99-9598-D024EB4E74D2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3" name="Parallelogram 6">
              <a:extLst>
                <a:ext uri="{FF2B5EF4-FFF2-40B4-BE49-F238E27FC236}">
                  <a16:creationId xmlns:a16="http://schemas.microsoft.com/office/drawing/2014/main" id="{12B5B17C-18D6-423C-AD3A-FFD32B1C56D9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4" name="Parallelogram 6">
              <a:extLst>
                <a:ext uri="{FF2B5EF4-FFF2-40B4-BE49-F238E27FC236}">
                  <a16:creationId xmlns:a16="http://schemas.microsoft.com/office/drawing/2014/main" id="{1875E38B-4F09-4578-9D45-659843DED9D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5" name="Rectangle 7">
              <a:extLst>
                <a:ext uri="{FF2B5EF4-FFF2-40B4-BE49-F238E27FC236}">
                  <a16:creationId xmlns:a16="http://schemas.microsoft.com/office/drawing/2014/main" id="{0B5BA8EB-DCA8-4757-8394-95BB4CCEC02E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6" name="Rectangle 4">
              <a:extLst>
                <a:ext uri="{FF2B5EF4-FFF2-40B4-BE49-F238E27FC236}">
                  <a16:creationId xmlns:a16="http://schemas.microsoft.com/office/drawing/2014/main" id="{296A329D-AB27-4CC9-A716-046674DDDFE8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7" name="Rectangle 4">
              <a:extLst>
                <a:ext uri="{FF2B5EF4-FFF2-40B4-BE49-F238E27FC236}">
                  <a16:creationId xmlns:a16="http://schemas.microsoft.com/office/drawing/2014/main" id="{EC5031DF-AE8B-4882-B048-35A19FA8D32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8" name="Rectangle 4">
              <a:extLst>
                <a:ext uri="{FF2B5EF4-FFF2-40B4-BE49-F238E27FC236}">
                  <a16:creationId xmlns:a16="http://schemas.microsoft.com/office/drawing/2014/main" id="{AF61E7F5-34ED-4710-8A66-6C179B524C8E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9" name="Rectangle 4">
              <a:extLst>
                <a:ext uri="{FF2B5EF4-FFF2-40B4-BE49-F238E27FC236}">
                  <a16:creationId xmlns:a16="http://schemas.microsoft.com/office/drawing/2014/main" id="{D7F50CEB-997B-417C-817B-A4C817C0F985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0" name="Rectangle 4">
              <a:extLst>
                <a:ext uri="{FF2B5EF4-FFF2-40B4-BE49-F238E27FC236}">
                  <a16:creationId xmlns:a16="http://schemas.microsoft.com/office/drawing/2014/main" id="{552CF5DF-E768-4DE8-94F1-145D3E893DF2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1" name="Rectangle 4">
              <a:extLst>
                <a:ext uri="{FF2B5EF4-FFF2-40B4-BE49-F238E27FC236}">
                  <a16:creationId xmlns:a16="http://schemas.microsoft.com/office/drawing/2014/main" id="{D4AD563A-692D-4054-932D-35DE1D34DCF1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552" name="Group 187">
            <a:extLst>
              <a:ext uri="{FF2B5EF4-FFF2-40B4-BE49-F238E27FC236}">
                <a16:creationId xmlns:a16="http://schemas.microsoft.com/office/drawing/2014/main" id="{766F2105-2DF2-48E7-9AF5-52E683E60F8E}"/>
              </a:ext>
            </a:extLst>
          </p:cNvPr>
          <p:cNvGrpSpPr/>
          <p:nvPr/>
        </p:nvGrpSpPr>
        <p:grpSpPr>
          <a:xfrm>
            <a:off x="4620876" y="2116265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553" name="Oval 3">
              <a:extLst>
                <a:ext uri="{FF2B5EF4-FFF2-40B4-BE49-F238E27FC236}">
                  <a16:creationId xmlns:a16="http://schemas.microsoft.com/office/drawing/2014/main" id="{9944BCE0-2117-4EB7-94B5-C1FB7AD5FAE7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4" name="Oval 6">
              <a:extLst>
                <a:ext uri="{FF2B5EF4-FFF2-40B4-BE49-F238E27FC236}">
                  <a16:creationId xmlns:a16="http://schemas.microsoft.com/office/drawing/2014/main" id="{47B4C09A-C1B3-4310-8DD1-8A12FEF9F01D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55" name="Rounded Rectangle 2">
            <a:extLst>
              <a:ext uri="{FF2B5EF4-FFF2-40B4-BE49-F238E27FC236}">
                <a16:creationId xmlns:a16="http://schemas.microsoft.com/office/drawing/2014/main" id="{D24F4CF8-49CF-46AB-8BA0-B864A9933A36}"/>
              </a:ext>
            </a:extLst>
          </p:cNvPr>
          <p:cNvSpPr/>
          <p:nvPr/>
        </p:nvSpPr>
        <p:spPr>
          <a:xfrm>
            <a:off x="5830303" y="1621682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6" name="Rounded Rectangle 2">
            <a:extLst>
              <a:ext uri="{FF2B5EF4-FFF2-40B4-BE49-F238E27FC236}">
                <a16:creationId xmlns:a16="http://schemas.microsoft.com/office/drawing/2014/main" id="{EBE583CC-AEA0-4AE8-B67A-574290B30955}"/>
              </a:ext>
            </a:extLst>
          </p:cNvPr>
          <p:cNvSpPr/>
          <p:nvPr/>
        </p:nvSpPr>
        <p:spPr>
          <a:xfrm>
            <a:off x="4827804" y="1693667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57" name="Oval 6">
            <a:extLst>
              <a:ext uri="{FF2B5EF4-FFF2-40B4-BE49-F238E27FC236}">
                <a16:creationId xmlns:a16="http://schemas.microsoft.com/office/drawing/2014/main" id="{798B853B-78F3-41C7-8E40-F59F231C0525}"/>
              </a:ext>
            </a:extLst>
          </p:cNvPr>
          <p:cNvSpPr>
            <a:spLocks noChangeAspect="1"/>
          </p:cNvSpPr>
          <p:nvPr/>
        </p:nvSpPr>
        <p:spPr>
          <a:xfrm rot="2700000">
            <a:off x="5640316" y="1789797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8" name="Rectangle 9">
            <a:extLst>
              <a:ext uri="{FF2B5EF4-FFF2-40B4-BE49-F238E27FC236}">
                <a16:creationId xmlns:a16="http://schemas.microsoft.com/office/drawing/2014/main" id="{B0C9FEEC-681A-49D0-BC94-FD620B2A9ED6}"/>
              </a:ext>
            </a:extLst>
          </p:cNvPr>
          <p:cNvSpPr>
            <a:spLocks noChangeAspect="1"/>
          </p:cNvSpPr>
          <p:nvPr/>
        </p:nvSpPr>
        <p:spPr>
          <a:xfrm rot="18900000">
            <a:off x="5149267" y="1710274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9" name="Rectangle 1">
            <a:extLst>
              <a:ext uri="{FF2B5EF4-FFF2-40B4-BE49-F238E27FC236}">
                <a16:creationId xmlns:a16="http://schemas.microsoft.com/office/drawing/2014/main" id="{84EAE2D2-9161-4010-9425-2F9D30923EC5}"/>
              </a:ext>
            </a:extLst>
          </p:cNvPr>
          <p:cNvSpPr/>
          <p:nvPr/>
        </p:nvSpPr>
        <p:spPr>
          <a:xfrm>
            <a:off x="5485568" y="1535639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0" name="Rectangle 5">
            <a:extLst>
              <a:ext uri="{FF2B5EF4-FFF2-40B4-BE49-F238E27FC236}">
                <a16:creationId xmlns:a16="http://schemas.microsoft.com/office/drawing/2014/main" id="{441BDE84-7F8B-446F-8A2D-07A005D20B6D}"/>
              </a:ext>
            </a:extLst>
          </p:cNvPr>
          <p:cNvSpPr/>
          <p:nvPr/>
        </p:nvSpPr>
        <p:spPr>
          <a:xfrm>
            <a:off x="6102777" y="1540709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1" name="Rectangle 1">
            <a:extLst>
              <a:ext uri="{FF2B5EF4-FFF2-40B4-BE49-F238E27FC236}">
                <a16:creationId xmlns:a16="http://schemas.microsoft.com/office/drawing/2014/main" id="{C9A924EF-2232-4D4B-8F86-9B1F0F9EABBE}"/>
              </a:ext>
            </a:extLst>
          </p:cNvPr>
          <p:cNvSpPr/>
          <p:nvPr/>
        </p:nvSpPr>
        <p:spPr>
          <a:xfrm>
            <a:off x="4481018" y="1804378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2" name="Chord 3">
            <a:extLst>
              <a:ext uri="{FF2B5EF4-FFF2-40B4-BE49-F238E27FC236}">
                <a16:creationId xmlns:a16="http://schemas.microsoft.com/office/drawing/2014/main" id="{E73E8E42-CE2E-40A7-8ADD-8EB26BDCB2AC}"/>
              </a:ext>
            </a:extLst>
          </p:cNvPr>
          <p:cNvSpPr/>
          <p:nvPr/>
        </p:nvSpPr>
        <p:spPr>
          <a:xfrm rot="5400000">
            <a:off x="5364636" y="1854403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3" name="Rounded Rectangle 1">
            <a:extLst>
              <a:ext uri="{FF2B5EF4-FFF2-40B4-BE49-F238E27FC236}">
                <a16:creationId xmlns:a16="http://schemas.microsoft.com/office/drawing/2014/main" id="{CAD0A213-FE65-4810-909D-39BC864E1DF1}"/>
              </a:ext>
            </a:extLst>
          </p:cNvPr>
          <p:cNvSpPr/>
          <p:nvPr/>
        </p:nvSpPr>
        <p:spPr>
          <a:xfrm>
            <a:off x="5011687" y="1968695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4" name="Trapezoid 24">
            <a:extLst>
              <a:ext uri="{FF2B5EF4-FFF2-40B4-BE49-F238E27FC236}">
                <a16:creationId xmlns:a16="http://schemas.microsoft.com/office/drawing/2014/main" id="{42520EEE-07A9-46FE-AEAD-94496DB6325B}"/>
              </a:ext>
            </a:extLst>
          </p:cNvPr>
          <p:cNvSpPr>
            <a:spLocks noChangeAspect="1"/>
          </p:cNvSpPr>
          <p:nvPr/>
        </p:nvSpPr>
        <p:spPr>
          <a:xfrm rot="8369018">
            <a:off x="4342111" y="2990947"/>
            <a:ext cx="246270" cy="24861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5" name="Rounded Rectangle 12">
            <a:extLst>
              <a:ext uri="{FF2B5EF4-FFF2-40B4-BE49-F238E27FC236}">
                <a16:creationId xmlns:a16="http://schemas.microsoft.com/office/drawing/2014/main" id="{1F1127E9-A28C-4F8B-BA24-D7E08A09B98C}"/>
              </a:ext>
            </a:extLst>
          </p:cNvPr>
          <p:cNvSpPr/>
          <p:nvPr/>
        </p:nvSpPr>
        <p:spPr>
          <a:xfrm>
            <a:off x="4497867" y="2764633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6" name="Oval 1">
            <a:extLst>
              <a:ext uri="{FF2B5EF4-FFF2-40B4-BE49-F238E27FC236}">
                <a16:creationId xmlns:a16="http://schemas.microsoft.com/office/drawing/2014/main" id="{7051132D-A52A-444D-9589-B0063EB4B622}"/>
              </a:ext>
            </a:extLst>
          </p:cNvPr>
          <p:cNvSpPr/>
          <p:nvPr/>
        </p:nvSpPr>
        <p:spPr>
          <a:xfrm>
            <a:off x="3687567" y="3561300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7" name="Isosceles Triangle 4">
            <a:extLst>
              <a:ext uri="{FF2B5EF4-FFF2-40B4-BE49-F238E27FC236}">
                <a16:creationId xmlns:a16="http://schemas.microsoft.com/office/drawing/2014/main" id="{29CCE5A7-B2CA-4FFE-A4FD-124108B57B8F}"/>
              </a:ext>
            </a:extLst>
          </p:cNvPr>
          <p:cNvSpPr/>
          <p:nvPr/>
        </p:nvSpPr>
        <p:spPr>
          <a:xfrm>
            <a:off x="4316891" y="3829454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68" name="Round Same Side Corner Rectangle 7">
            <a:extLst>
              <a:ext uri="{FF2B5EF4-FFF2-40B4-BE49-F238E27FC236}">
                <a16:creationId xmlns:a16="http://schemas.microsoft.com/office/drawing/2014/main" id="{6CA605D2-0971-4861-9CC0-C13E624D903D}"/>
              </a:ext>
            </a:extLst>
          </p:cNvPr>
          <p:cNvSpPr>
            <a:spLocks noChangeAspect="1"/>
          </p:cNvSpPr>
          <p:nvPr/>
        </p:nvSpPr>
        <p:spPr>
          <a:xfrm rot="10800000">
            <a:off x="7800201" y="2990947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69" name="Frame 1">
            <a:extLst>
              <a:ext uri="{FF2B5EF4-FFF2-40B4-BE49-F238E27FC236}">
                <a16:creationId xmlns:a16="http://schemas.microsoft.com/office/drawing/2014/main" id="{8884F5DF-20AF-4F77-8BA5-0C31A5273F9E}"/>
              </a:ext>
            </a:extLst>
          </p:cNvPr>
          <p:cNvSpPr/>
          <p:nvPr/>
        </p:nvSpPr>
        <p:spPr>
          <a:xfrm>
            <a:off x="4254487" y="3582976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570" name="Oval 1">
            <a:extLst>
              <a:ext uri="{FF2B5EF4-FFF2-40B4-BE49-F238E27FC236}">
                <a16:creationId xmlns:a16="http://schemas.microsoft.com/office/drawing/2014/main" id="{29FC7A0B-92BA-44BB-9E65-75D856E52AAA}"/>
              </a:ext>
            </a:extLst>
          </p:cNvPr>
          <p:cNvSpPr/>
          <p:nvPr/>
        </p:nvSpPr>
        <p:spPr>
          <a:xfrm>
            <a:off x="7027261" y="3771856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71" name="Isosceles Triangle 4">
            <a:extLst>
              <a:ext uri="{FF2B5EF4-FFF2-40B4-BE49-F238E27FC236}">
                <a16:creationId xmlns:a16="http://schemas.microsoft.com/office/drawing/2014/main" id="{537FD5CD-29EC-4CE5-9E55-AA237EB1A2A9}"/>
              </a:ext>
            </a:extLst>
          </p:cNvPr>
          <p:cNvSpPr/>
          <p:nvPr/>
        </p:nvSpPr>
        <p:spPr>
          <a:xfrm>
            <a:off x="7673831" y="3909490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72" name="Frame 1">
            <a:extLst>
              <a:ext uri="{FF2B5EF4-FFF2-40B4-BE49-F238E27FC236}">
                <a16:creationId xmlns:a16="http://schemas.microsoft.com/office/drawing/2014/main" id="{803211BA-53AC-4324-A58B-9DBD86C70C37}"/>
              </a:ext>
            </a:extLst>
          </p:cNvPr>
          <p:cNvSpPr/>
          <p:nvPr/>
        </p:nvSpPr>
        <p:spPr>
          <a:xfrm>
            <a:off x="6875976" y="4007922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573" name="Group 208">
            <a:extLst>
              <a:ext uri="{FF2B5EF4-FFF2-40B4-BE49-F238E27FC236}">
                <a16:creationId xmlns:a16="http://schemas.microsoft.com/office/drawing/2014/main" id="{71B50392-D6CC-49FB-8019-89C81FD5FE1F}"/>
              </a:ext>
            </a:extLst>
          </p:cNvPr>
          <p:cNvGrpSpPr/>
          <p:nvPr/>
        </p:nvGrpSpPr>
        <p:grpSpPr>
          <a:xfrm>
            <a:off x="9398338" y="1836516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574" name="Rectangle 4">
              <a:extLst>
                <a:ext uri="{FF2B5EF4-FFF2-40B4-BE49-F238E27FC236}">
                  <a16:creationId xmlns:a16="http://schemas.microsoft.com/office/drawing/2014/main" id="{F7175E59-5C8C-4CC0-BA72-593C08732B39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5" name="Parallelogram 6">
              <a:extLst>
                <a:ext uri="{FF2B5EF4-FFF2-40B4-BE49-F238E27FC236}">
                  <a16:creationId xmlns:a16="http://schemas.microsoft.com/office/drawing/2014/main" id="{4AB077D1-9E98-4ED4-9709-5B1CF7A9E211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6" name="Parallelogram 6">
              <a:extLst>
                <a:ext uri="{FF2B5EF4-FFF2-40B4-BE49-F238E27FC236}">
                  <a16:creationId xmlns:a16="http://schemas.microsoft.com/office/drawing/2014/main" id="{97B42852-1A8E-4ADB-8E8E-47324A57E0A1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7" name="Parallelogram 6">
              <a:extLst>
                <a:ext uri="{FF2B5EF4-FFF2-40B4-BE49-F238E27FC236}">
                  <a16:creationId xmlns:a16="http://schemas.microsoft.com/office/drawing/2014/main" id="{02C4ECD7-02DA-473A-BD13-8716BD430822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8" name="Parallelogram 6">
              <a:extLst>
                <a:ext uri="{FF2B5EF4-FFF2-40B4-BE49-F238E27FC236}">
                  <a16:creationId xmlns:a16="http://schemas.microsoft.com/office/drawing/2014/main" id="{3D8476E6-E1BE-4B65-82F0-288067DF764F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79" name="Rectangle 4">
              <a:extLst>
                <a:ext uri="{FF2B5EF4-FFF2-40B4-BE49-F238E27FC236}">
                  <a16:creationId xmlns:a16="http://schemas.microsoft.com/office/drawing/2014/main" id="{2A91938D-B052-4008-864C-F15450B8F108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0" name="Parallelogram 6">
              <a:extLst>
                <a:ext uri="{FF2B5EF4-FFF2-40B4-BE49-F238E27FC236}">
                  <a16:creationId xmlns:a16="http://schemas.microsoft.com/office/drawing/2014/main" id="{E1092E1D-CAEC-474B-901F-E170DB76382C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1" name="Parallelogram 6">
              <a:extLst>
                <a:ext uri="{FF2B5EF4-FFF2-40B4-BE49-F238E27FC236}">
                  <a16:creationId xmlns:a16="http://schemas.microsoft.com/office/drawing/2014/main" id="{A45C5E52-E29B-4A5E-B135-D274F64AC3E2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2" name="Parallelogram 6">
              <a:extLst>
                <a:ext uri="{FF2B5EF4-FFF2-40B4-BE49-F238E27FC236}">
                  <a16:creationId xmlns:a16="http://schemas.microsoft.com/office/drawing/2014/main" id="{C559A46B-3ECF-4474-8902-BAE57B0CBC66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3" name="Parallelogram 6">
              <a:extLst>
                <a:ext uri="{FF2B5EF4-FFF2-40B4-BE49-F238E27FC236}">
                  <a16:creationId xmlns:a16="http://schemas.microsoft.com/office/drawing/2014/main" id="{3E40D79D-E84F-4F7C-A000-F800481695B8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4" name="Rectangle 4">
              <a:extLst>
                <a:ext uri="{FF2B5EF4-FFF2-40B4-BE49-F238E27FC236}">
                  <a16:creationId xmlns:a16="http://schemas.microsoft.com/office/drawing/2014/main" id="{B10C2AA1-8F14-4230-B0D9-10742C827DC6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5" name="Parallelogram 6">
              <a:extLst>
                <a:ext uri="{FF2B5EF4-FFF2-40B4-BE49-F238E27FC236}">
                  <a16:creationId xmlns:a16="http://schemas.microsoft.com/office/drawing/2014/main" id="{6CAD8EB4-FA4D-4BD2-95DA-7E72711E5147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6" name="Parallelogram 6">
              <a:extLst>
                <a:ext uri="{FF2B5EF4-FFF2-40B4-BE49-F238E27FC236}">
                  <a16:creationId xmlns:a16="http://schemas.microsoft.com/office/drawing/2014/main" id="{31BD4940-4E15-4A0E-B750-86DF988247A5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7" name="Parallelogram 6">
              <a:extLst>
                <a:ext uri="{FF2B5EF4-FFF2-40B4-BE49-F238E27FC236}">
                  <a16:creationId xmlns:a16="http://schemas.microsoft.com/office/drawing/2014/main" id="{D0695CF9-4ACD-4D0A-B571-92F767A89F14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8" name="Parallelogram 6">
              <a:extLst>
                <a:ext uri="{FF2B5EF4-FFF2-40B4-BE49-F238E27FC236}">
                  <a16:creationId xmlns:a16="http://schemas.microsoft.com/office/drawing/2014/main" id="{FD7018BE-8530-44B9-B611-5D2100342724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89" name="Rectangle 7">
              <a:extLst>
                <a:ext uri="{FF2B5EF4-FFF2-40B4-BE49-F238E27FC236}">
                  <a16:creationId xmlns:a16="http://schemas.microsoft.com/office/drawing/2014/main" id="{E7FC4865-8974-41AE-8199-5F3BEAB17BA7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0" name="Rectangle 4">
              <a:extLst>
                <a:ext uri="{FF2B5EF4-FFF2-40B4-BE49-F238E27FC236}">
                  <a16:creationId xmlns:a16="http://schemas.microsoft.com/office/drawing/2014/main" id="{C386953B-CC59-46E7-8EB5-08CB3D9E9EB6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1" name="Rectangle 4">
              <a:extLst>
                <a:ext uri="{FF2B5EF4-FFF2-40B4-BE49-F238E27FC236}">
                  <a16:creationId xmlns:a16="http://schemas.microsoft.com/office/drawing/2014/main" id="{D2D23D7C-DFC6-4D3D-9849-F97A665C800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2" name="Rectangle 4">
              <a:extLst>
                <a:ext uri="{FF2B5EF4-FFF2-40B4-BE49-F238E27FC236}">
                  <a16:creationId xmlns:a16="http://schemas.microsoft.com/office/drawing/2014/main" id="{A69ACCE0-D5C6-40E8-B45A-25323E7DD3EB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3" name="Rectangle 4">
              <a:extLst>
                <a:ext uri="{FF2B5EF4-FFF2-40B4-BE49-F238E27FC236}">
                  <a16:creationId xmlns:a16="http://schemas.microsoft.com/office/drawing/2014/main" id="{68786AC2-1256-452D-93AB-47F9F2F661C5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4" name="Rectangle 4">
              <a:extLst>
                <a:ext uri="{FF2B5EF4-FFF2-40B4-BE49-F238E27FC236}">
                  <a16:creationId xmlns:a16="http://schemas.microsoft.com/office/drawing/2014/main" id="{9090068E-2510-4B56-B953-CD1D119C4682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95" name="Rectangle 4">
              <a:extLst>
                <a:ext uri="{FF2B5EF4-FFF2-40B4-BE49-F238E27FC236}">
                  <a16:creationId xmlns:a16="http://schemas.microsoft.com/office/drawing/2014/main" id="{D34F8852-62C1-4B9F-8491-36F856473B62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596" name="Rounded Rectangle 2">
            <a:extLst>
              <a:ext uri="{FF2B5EF4-FFF2-40B4-BE49-F238E27FC236}">
                <a16:creationId xmlns:a16="http://schemas.microsoft.com/office/drawing/2014/main" id="{4EEADEDA-E0F2-4AA1-9A7F-6A0D6A9B5A70}"/>
              </a:ext>
            </a:extLst>
          </p:cNvPr>
          <p:cNvSpPr/>
          <p:nvPr/>
        </p:nvSpPr>
        <p:spPr>
          <a:xfrm>
            <a:off x="9169545" y="1611888"/>
            <a:ext cx="228795" cy="292082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97" name="Rounded Rectangle 2">
            <a:extLst>
              <a:ext uri="{FF2B5EF4-FFF2-40B4-BE49-F238E27FC236}">
                <a16:creationId xmlns:a16="http://schemas.microsoft.com/office/drawing/2014/main" id="{28EAE80D-095F-45CF-A1DD-A553E46E031A}"/>
              </a:ext>
            </a:extLst>
          </p:cNvPr>
          <p:cNvSpPr/>
          <p:nvPr/>
        </p:nvSpPr>
        <p:spPr>
          <a:xfrm>
            <a:off x="8167046" y="1683872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98" name="Oval 6">
            <a:extLst>
              <a:ext uri="{FF2B5EF4-FFF2-40B4-BE49-F238E27FC236}">
                <a16:creationId xmlns:a16="http://schemas.microsoft.com/office/drawing/2014/main" id="{CE4F6B19-62CF-47DC-AF55-9087D3748372}"/>
              </a:ext>
            </a:extLst>
          </p:cNvPr>
          <p:cNvSpPr>
            <a:spLocks noChangeAspect="1"/>
          </p:cNvSpPr>
          <p:nvPr/>
        </p:nvSpPr>
        <p:spPr>
          <a:xfrm rot="2700000">
            <a:off x="8979558" y="1780002"/>
            <a:ext cx="198834" cy="248616"/>
          </a:xfrm>
          <a:custGeom>
            <a:avLst/>
            <a:gdLst/>
            <a:ahLst/>
            <a:cxnLst/>
            <a:rect l="l" t="t" r="r" b="b"/>
            <a:pathLst>
              <a:path w="3478449" h="4349349">
                <a:moveTo>
                  <a:pt x="2303834" y="3332250"/>
                </a:moveTo>
                <a:lnTo>
                  <a:pt x="2335786" y="3451498"/>
                </a:lnTo>
                <a:cubicBezTo>
                  <a:pt x="2513705" y="3496366"/>
                  <a:pt x="2649193" y="3646654"/>
                  <a:pt x="2672368" y="3832213"/>
                </a:cubicBezTo>
                <a:cubicBezTo>
                  <a:pt x="3044631" y="3779681"/>
                  <a:pt x="3285029" y="3695856"/>
                  <a:pt x="3285029" y="3601502"/>
                </a:cubicBezTo>
                <a:cubicBezTo>
                  <a:pt x="3285027" y="3478779"/>
                  <a:pt x="2878330" y="3373868"/>
                  <a:pt x="2303834" y="3332250"/>
                </a:cubicBezTo>
                <a:close/>
                <a:moveTo>
                  <a:pt x="224780" y="3543083"/>
                </a:moveTo>
                <a:cubicBezTo>
                  <a:pt x="204188" y="3561953"/>
                  <a:pt x="193374" y="3581491"/>
                  <a:pt x="193374" y="3601503"/>
                </a:cubicBezTo>
                <a:cubicBezTo>
                  <a:pt x="193374" y="3761597"/>
                  <a:pt x="885464" y="3891378"/>
                  <a:pt x="1739200" y="3891378"/>
                </a:cubicBezTo>
                <a:lnTo>
                  <a:pt x="1763211" y="3890924"/>
                </a:lnTo>
                <a:cubicBezTo>
                  <a:pt x="1763475" y="3730950"/>
                  <a:pt x="1846055" y="3590294"/>
                  <a:pt x="1971184" y="3509473"/>
                </a:cubicBezTo>
                <a:lnTo>
                  <a:pt x="1919083" y="3315028"/>
                </a:lnTo>
                <a:cubicBezTo>
                  <a:pt x="1860093" y="3312287"/>
                  <a:pt x="1800058" y="3311628"/>
                  <a:pt x="1739202" y="3311628"/>
                </a:cubicBezTo>
                <a:cubicBezTo>
                  <a:pt x="992182" y="3311628"/>
                  <a:pt x="368923" y="3410992"/>
                  <a:pt x="224780" y="3543083"/>
                </a:cubicBezTo>
                <a:close/>
                <a:moveTo>
                  <a:pt x="806151" y="1092835"/>
                </a:moveTo>
                <a:cubicBezTo>
                  <a:pt x="628676" y="1265432"/>
                  <a:pt x="557357" y="1493226"/>
                  <a:pt x="543550" y="1674212"/>
                </a:cubicBezTo>
                <a:lnTo>
                  <a:pt x="441728" y="3005602"/>
                </a:lnTo>
                <a:cubicBezTo>
                  <a:pt x="438610" y="3070037"/>
                  <a:pt x="488316" y="3124800"/>
                  <a:pt x="552752" y="3127918"/>
                </a:cubicBezTo>
                <a:lnTo>
                  <a:pt x="571117" y="3128807"/>
                </a:lnTo>
                <a:cubicBezTo>
                  <a:pt x="635553" y="3131925"/>
                  <a:pt x="690316" y="3082219"/>
                  <a:pt x="693433" y="3017783"/>
                </a:cubicBezTo>
                <a:cubicBezTo>
                  <a:pt x="727374" y="2316475"/>
                  <a:pt x="701659" y="2413768"/>
                  <a:pt x="796789" y="1704301"/>
                </a:cubicBezTo>
                <a:cubicBezTo>
                  <a:pt x="820305" y="1497091"/>
                  <a:pt x="833536" y="1389927"/>
                  <a:pt x="1040726" y="1187927"/>
                </a:cubicBezTo>
                <a:cubicBezTo>
                  <a:pt x="1302172" y="951267"/>
                  <a:pt x="1160955" y="796219"/>
                  <a:pt x="888852" y="1022541"/>
                </a:cubicBezTo>
                <a:cubicBezTo>
                  <a:pt x="859024" y="1044648"/>
                  <a:pt x="831504" y="1068178"/>
                  <a:pt x="806151" y="1092835"/>
                </a:cubicBezTo>
                <a:close/>
                <a:moveTo>
                  <a:pt x="1536542" y="332502"/>
                </a:moveTo>
                <a:cubicBezTo>
                  <a:pt x="1490277" y="391748"/>
                  <a:pt x="1471485" y="469497"/>
                  <a:pt x="1489427" y="544816"/>
                </a:cubicBezTo>
                <a:cubicBezTo>
                  <a:pt x="1652710" y="513079"/>
                  <a:pt x="1822066" y="510840"/>
                  <a:pt x="1988094" y="544087"/>
                </a:cubicBezTo>
                <a:cubicBezTo>
                  <a:pt x="2011603" y="446945"/>
                  <a:pt x="1973964" y="344924"/>
                  <a:pt x="1892630" y="284450"/>
                </a:cubicBezTo>
                <a:cubicBezTo>
                  <a:pt x="1804889" y="219212"/>
                  <a:pt x="1685490" y="216590"/>
                  <a:pt x="1594972" y="277917"/>
                </a:cubicBezTo>
                <a:cubicBezTo>
                  <a:pt x="1572342" y="293249"/>
                  <a:pt x="1552755" y="311739"/>
                  <a:pt x="1536542" y="332502"/>
                </a:cubicBezTo>
                <a:close/>
                <a:moveTo>
                  <a:pt x="1403558" y="132679"/>
                </a:moveTo>
                <a:cubicBezTo>
                  <a:pt x="1422172" y="115245"/>
                  <a:pt x="1442316" y="99106"/>
                  <a:pt x="1463913" y="84474"/>
                </a:cubicBezTo>
                <a:cubicBezTo>
                  <a:pt x="1636683" y="-32580"/>
                  <a:pt x="1864582" y="-27578"/>
                  <a:pt x="2032050" y="96942"/>
                </a:cubicBezTo>
                <a:cubicBezTo>
                  <a:pt x="2191033" y="215151"/>
                  <a:pt x="2262548" y="416529"/>
                  <a:pt x="2214622" y="606677"/>
                </a:cubicBezTo>
                <a:cubicBezTo>
                  <a:pt x="2516958" y="722785"/>
                  <a:pt x="2795175" y="964284"/>
                  <a:pt x="2993719" y="1367716"/>
                </a:cubicBezTo>
                <a:cubicBezTo>
                  <a:pt x="3144703" y="1723426"/>
                  <a:pt x="3222501" y="1968311"/>
                  <a:pt x="3243962" y="2479782"/>
                </a:cubicBezTo>
                <a:cubicBezTo>
                  <a:pt x="3265423" y="2883394"/>
                  <a:pt x="3227178" y="2880525"/>
                  <a:pt x="3478449" y="3562850"/>
                </a:cubicBezTo>
                <a:lnTo>
                  <a:pt x="3471348" y="3562897"/>
                </a:lnTo>
                <a:cubicBezTo>
                  <a:pt x="3476429" y="3575355"/>
                  <a:pt x="3478257" y="3588369"/>
                  <a:pt x="3478256" y="3601503"/>
                </a:cubicBezTo>
                <a:cubicBezTo>
                  <a:pt x="3478256" y="3777378"/>
                  <a:pt x="3150470" y="3931647"/>
                  <a:pt x="2657797" y="4017694"/>
                </a:cubicBezTo>
                <a:cubicBezTo>
                  <a:pt x="2605086" y="4209442"/>
                  <a:pt x="2429009" y="4349349"/>
                  <a:pt x="2220254" y="4349349"/>
                </a:cubicBezTo>
                <a:cubicBezTo>
                  <a:pt x="2039425" y="4349349"/>
                  <a:pt x="1883116" y="4244370"/>
                  <a:pt x="1810477" y="4091287"/>
                </a:cubicBezTo>
                <a:cubicBezTo>
                  <a:pt x="1786841" y="4092167"/>
                  <a:pt x="1763078" y="4092303"/>
                  <a:pt x="1739202" y="4092303"/>
                </a:cubicBezTo>
                <a:cubicBezTo>
                  <a:pt x="778747" y="4092303"/>
                  <a:pt x="146" y="3872564"/>
                  <a:pt x="146" y="3601503"/>
                </a:cubicBezTo>
                <a:lnTo>
                  <a:pt x="2958" y="3585789"/>
                </a:lnTo>
                <a:lnTo>
                  <a:pt x="0" y="3585809"/>
                </a:lnTo>
                <a:lnTo>
                  <a:pt x="4960" y="3574599"/>
                </a:lnTo>
                <a:cubicBezTo>
                  <a:pt x="7744" y="3548733"/>
                  <a:pt x="19558" y="3523805"/>
                  <a:pt x="38043" y="3499774"/>
                </a:cubicBezTo>
                <a:cubicBezTo>
                  <a:pt x="212374" y="3085653"/>
                  <a:pt x="178399" y="2848667"/>
                  <a:pt x="180505" y="2442031"/>
                </a:cubicBezTo>
                <a:cubicBezTo>
                  <a:pt x="198934" y="1835481"/>
                  <a:pt x="351030" y="1502532"/>
                  <a:pt x="434022" y="1319862"/>
                </a:cubicBezTo>
                <a:cubicBezTo>
                  <a:pt x="482466" y="1213236"/>
                  <a:pt x="548576" y="1113252"/>
                  <a:pt x="628456" y="1022511"/>
                </a:cubicBezTo>
                <a:cubicBezTo>
                  <a:pt x="663405" y="982812"/>
                  <a:pt x="700987" y="944882"/>
                  <a:pt x="740880" y="908940"/>
                </a:cubicBezTo>
                <a:cubicBezTo>
                  <a:pt x="888526" y="775914"/>
                  <a:pt x="1067806" y="670105"/>
                  <a:pt x="1262306" y="602921"/>
                </a:cubicBezTo>
                <a:cubicBezTo>
                  <a:pt x="1220867" y="430764"/>
                  <a:pt x="1276608" y="251587"/>
                  <a:pt x="1403558" y="1326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99" name="Rectangle 9">
            <a:extLst>
              <a:ext uri="{FF2B5EF4-FFF2-40B4-BE49-F238E27FC236}">
                <a16:creationId xmlns:a16="http://schemas.microsoft.com/office/drawing/2014/main" id="{04D90D88-213F-4965-B2A9-DA969F4938E1}"/>
              </a:ext>
            </a:extLst>
          </p:cNvPr>
          <p:cNvSpPr>
            <a:spLocks noChangeAspect="1"/>
          </p:cNvSpPr>
          <p:nvPr/>
        </p:nvSpPr>
        <p:spPr>
          <a:xfrm rot="18900000">
            <a:off x="8488509" y="1700479"/>
            <a:ext cx="248618" cy="159606"/>
          </a:xfrm>
          <a:custGeom>
            <a:avLst/>
            <a:gdLst/>
            <a:ahLst/>
            <a:cxnLst/>
            <a:rect l="l" t="t" r="r" b="b"/>
            <a:pathLst>
              <a:path w="4124304" h="2647702">
                <a:moveTo>
                  <a:pt x="1686761" y="960941"/>
                </a:moveTo>
                <a:cubicBezTo>
                  <a:pt x="1753842" y="1028021"/>
                  <a:pt x="1798471" y="1109050"/>
                  <a:pt x="1818618" y="1195219"/>
                </a:cubicBezTo>
                <a:lnTo>
                  <a:pt x="1357681" y="1195218"/>
                </a:lnTo>
                <a:cubicBezTo>
                  <a:pt x="1313297" y="1181285"/>
                  <a:pt x="1263467" y="1193011"/>
                  <a:pt x="1228239" y="1228239"/>
                </a:cubicBezTo>
                <a:cubicBezTo>
                  <a:pt x="1175433" y="1281044"/>
                  <a:pt x="1175433" y="1366658"/>
                  <a:pt x="1228239" y="1419463"/>
                </a:cubicBezTo>
                <a:cubicBezTo>
                  <a:pt x="1268711" y="1459935"/>
                  <a:pt x="1328455" y="1469389"/>
                  <a:pt x="1377667" y="1447218"/>
                </a:cubicBezTo>
                <a:lnTo>
                  <a:pt x="1820178" y="1447218"/>
                </a:lnTo>
                <a:cubicBezTo>
                  <a:pt x="1800316" y="1535281"/>
                  <a:pt x="1755235" y="1618288"/>
                  <a:pt x="1686761" y="1686762"/>
                </a:cubicBezTo>
                <a:cubicBezTo>
                  <a:pt x="1486331" y="1887192"/>
                  <a:pt x="1161370" y="1887192"/>
                  <a:pt x="960940" y="1686762"/>
                </a:cubicBezTo>
                <a:cubicBezTo>
                  <a:pt x="760510" y="1486332"/>
                  <a:pt x="760510" y="1161371"/>
                  <a:pt x="960940" y="960941"/>
                </a:cubicBezTo>
                <a:cubicBezTo>
                  <a:pt x="1161370" y="760511"/>
                  <a:pt x="1486331" y="760511"/>
                  <a:pt x="1686761" y="960941"/>
                </a:cubicBezTo>
                <a:close/>
                <a:moveTo>
                  <a:pt x="1990695" y="657007"/>
                </a:moveTo>
                <a:cubicBezTo>
                  <a:pt x="2141919" y="808231"/>
                  <a:pt x="2231048" y="998036"/>
                  <a:pt x="2254582" y="1195218"/>
                </a:cubicBezTo>
                <a:lnTo>
                  <a:pt x="2033623" y="1195218"/>
                </a:lnTo>
                <a:cubicBezTo>
                  <a:pt x="2009221" y="1055209"/>
                  <a:pt x="1942559" y="921354"/>
                  <a:pt x="1834453" y="813249"/>
                </a:cubicBezTo>
                <a:cubicBezTo>
                  <a:pt x="1552456" y="531251"/>
                  <a:pt x="1095246" y="531251"/>
                  <a:pt x="813248" y="813249"/>
                </a:cubicBezTo>
                <a:cubicBezTo>
                  <a:pt x="531251" y="1095246"/>
                  <a:pt x="531251" y="1552456"/>
                  <a:pt x="813248" y="1834454"/>
                </a:cubicBezTo>
                <a:cubicBezTo>
                  <a:pt x="1095246" y="2116452"/>
                  <a:pt x="1552456" y="2116452"/>
                  <a:pt x="1834453" y="1834454"/>
                </a:cubicBezTo>
                <a:cubicBezTo>
                  <a:pt x="1943898" y="1725009"/>
                  <a:pt x="2010867" y="1589173"/>
                  <a:pt x="2034128" y="1447218"/>
                </a:cubicBezTo>
                <a:lnTo>
                  <a:pt x="2255087" y="1447218"/>
                </a:lnTo>
                <a:cubicBezTo>
                  <a:pt x="2232632" y="1646282"/>
                  <a:pt x="2143266" y="1838124"/>
                  <a:pt x="1990695" y="1990695"/>
                </a:cubicBezTo>
                <a:cubicBezTo>
                  <a:pt x="1622407" y="2358984"/>
                  <a:pt x="1025295" y="2358984"/>
                  <a:pt x="657007" y="1990695"/>
                </a:cubicBezTo>
                <a:cubicBezTo>
                  <a:pt x="288719" y="1622407"/>
                  <a:pt x="288719" y="1025295"/>
                  <a:pt x="657007" y="657007"/>
                </a:cubicBezTo>
                <a:cubicBezTo>
                  <a:pt x="1025295" y="288719"/>
                  <a:pt x="1622407" y="288719"/>
                  <a:pt x="1990695" y="657007"/>
                </a:cubicBezTo>
                <a:close/>
                <a:moveTo>
                  <a:pt x="2331989" y="315713"/>
                </a:moveTo>
                <a:cubicBezTo>
                  <a:pt x="2577620" y="561344"/>
                  <a:pt x="2714888" y="874304"/>
                  <a:pt x="2743432" y="1195218"/>
                </a:cubicBezTo>
                <a:lnTo>
                  <a:pt x="2495534" y="1195219"/>
                </a:lnTo>
                <a:cubicBezTo>
                  <a:pt x="2468062" y="937544"/>
                  <a:pt x="2355257" y="687433"/>
                  <a:pt x="2157763" y="489939"/>
                </a:cubicBezTo>
                <a:cubicBezTo>
                  <a:pt x="1697206" y="29382"/>
                  <a:pt x="950496" y="29382"/>
                  <a:pt x="489939" y="489939"/>
                </a:cubicBezTo>
                <a:cubicBezTo>
                  <a:pt x="29381" y="950496"/>
                  <a:pt x="29381" y="1697206"/>
                  <a:pt x="489939" y="2157764"/>
                </a:cubicBezTo>
                <a:cubicBezTo>
                  <a:pt x="950496" y="2618321"/>
                  <a:pt x="1697206" y="2618321"/>
                  <a:pt x="2157763" y="2157764"/>
                </a:cubicBezTo>
                <a:cubicBezTo>
                  <a:pt x="2356608" y="1958919"/>
                  <a:pt x="2469602" y="1706733"/>
                  <a:pt x="2496294" y="1447218"/>
                </a:cubicBezTo>
                <a:lnTo>
                  <a:pt x="2743684" y="1447218"/>
                </a:lnTo>
                <a:cubicBezTo>
                  <a:pt x="2716382" y="1769985"/>
                  <a:pt x="2578960" y="2085019"/>
                  <a:pt x="2331989" y="2331990"/>
                </a:cubicBezTo>
                <a:cubicBezTo>
                  <a:pt x="1775210" y="2888769"/>
                  <a:pt x="872492" y="2888769"/>
                  <a:pt x="315712" y="2331990"/>
                </a:cubicBezTo>
                <a:cubicBezTo>
                  <a:pt x="-241067" y="1775210"/>
                  <a:pt x="-241067" y="872492"/>
                  <a:pt x="315712" y="315713"/>
                </a:cubicBezTo>
                <a:cubicBezTo>
                  <a:pt x="872492" y="-241067"/>
                  <a:pt x="1775210" y="-241067"/>
                  <a:pt x="2331989" y="315713"/>
                </a:cubicBezTo>
                <a:close/>
                <a:moveTo>
                  <a:pt x="2647702" y="0"/>
                </a:moveTo>
                <a:cubicBezTo>
                  <a:pt x="2980508" y="332806"/>
                  <a:pt x="3161825" y="759734"/>
                  <a:pt x="3189918" y="1195218"/>
                </a:cubicBezTo>
                <a:lnTo>
                  <a:pt x="2940090" y="1195219"/>
                </a:lnTo>
                <a:cubicBezTo>
                  <a:pt x="2911774" y="823816"/>
                  <a:pt x="2755074" y="460681"/>
                  <a:pt x="2471047" y="176655"/>
                </a:cubicBezTo>
                <a:cubicBezTo>
                  <a:pt x="1837468" y="-456924"/>
                  <a:pt x="810233" y="-456924"/>
                  <a:pt x="176654" y="176655"/>
                </a:cubicBezTo>
                <a:cubicBezTo>
                  <a:pt x="-456925" y="810234"/>
                  <a:pt x="-456925" y="1837469"/>
                  <a:pt x="176654" y="2471048"/>
                </a:cubicBezTo>
                <a:cubicBezTo>
                  <a:pt x="810233" y="3104627"/>
                  <a:pt x="1837468" y="3104627"/>
                  <a:pt x="2471047" y="2471048"/>
                </a:cubicBezTo>
                <a:cubicBezTo>
                  <a:pt x="2756414" y="2185682"/>
                  <a:pt x="2913250" y="1820457"/>
                  <a:pt x="2940341" y="1447218"/>
                </a:cubicBezTo>
                <a:lnTo>
                  <a:pt x="3190169" y="1447219"/>
                </a:lnTo>
                <a:cubicBezTo>
                  <a:pt x="3163284" y="1884525"/>
                  <a:pt x="2981849" y="2313555"/>
                  <a:pt x="2647702" y="2647702"/>
                </a:cubicBezTo>
                <a:cubicBezTo>
                  <a:pt x="1916559" y="3378845"/>
                  <a:pt x="731143" y="3378845"/>
                  <a:pt x="0" y="2647702"/>
                </a:cubicBezTo>
                <a:cubicBezTo>
                  <a:pt x="-731143" y="1916559"/>
                  <a:pt x="-731143" y="731143"/>
                  <a:pt x="0" y="0"/>
                </a:cubicBezTo>
                <a:cubicBezTo>
                  <a:pt x="731143" y="-731142"/>
                  <a:pt x="1916559" y="-731142"/>
                  <a:pt x="2647702" y="0"/>
                </a:cubicBezTo>
                <a:close/>
                <a:moveTo>
                  <a:pt x="4124304" y="1067606"/>
                </a:moveTo>
                <a:lnTo>
                  <a:pt x="3881988" y="1309922"/>
                </a:lnTo>
                <a:lnTo>
                  <a:pt x="4124304" y="1552238"/>
                </a:lnTo>
                <a:lnTo>
                  <a:pt x="3582443" y="1552238"/>
                </a:lnTo>
                <a:lnTo>
                  <a:pt x="3423422" y="1393218"/>
                </a:lnTo>
                <a:lnTo>
                  <a:pt x="1314873" y="1393218"/>
                </a:lnTo>
                <a:cubicBezTo>
                  <a:pt x="1275517" y="1350840"/>
                  <a:pt x="1278327" y="1311274"/>
                  <a:pt x="1314873" y="1249218"/>
                </a:cubicBezTo>
                <a:lnTo>
                  <a:pt x="3400831" y="1249218"/>
                </a:lnTo>
                <a:lnTo>
                  <a:pt x="3582443" y="10676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00" name="Rectangle 1">
            <a:extLst>
              <a:ext uri="{FF2B5EF4-FFF2-40B4-BE49-F238E27FC236}">
                <a16:creationId xmlns:a16="http://schemas.microsoft.com/office/drawing/2014/main" id="{0444D78E-EAA8-4AC6-B3EF-51A2F02AFF19}"/>
              </a:ext>
            </a:extLst>
          </p:cNvPr>
          <p:cNvSpPr/>
          <p:nvPr/>
        </p:nvSpPr>
        <p:spPr>
          <a:xfrm>
            <a:off x="7820260" y="1794582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01" name="Chord 3">
            <a:extLst>
              <a:ext uri="{FF2B5EF4-FFF2-40B4-BE49-F238E27FC236}">
                <a16:creationId xmlns:a16="http://schemas.microsoft.com/office/drawing/2014/main" id="{45B2A5E3-7C3A-4EA9-9A5A-C409CBF41791}"/>
              </a:ext>
            </a:extLst>
          </p:cNvPr>
          <p:cNvSpPr/>
          <p:nvPr/>
        </p:nvSpPr>
        <p:spPr>
          <a:xfrm rot="5400000">
            <a:off x="8703879" y="1844608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02" name="Rounded Rectangle 1">
            <a:extLst>
              <a:ext uri="{FF2B5EF4-FFF2-40B4-BE49-F238E27FC236}">
                <a16:creationId xmlns:a16="http://schemas.microsoft.com/office/drawing/2014/main" id="{9AB9FF54-DBBE-4CE9-AF43-400ED98C455F}"/>
              </a:ext>
            </a:extLst>
          </p:cNvPr>
          <p:cNvSpPr/>
          <p:nvPr/>
        </p:nvSpPr>
        <p:spPr>
          <a:xfrm>
            <a:off x="8350930" y="1958900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03" name="Group 238">
            <a:extLst>
              <a:ext uri="{FF2B5EF4-FFF2-40B4-BE49-F238E27FC236}">
                <a16:creationId xmlns:a16="http://schemas.microsoft.com/office/drawing/2014/main" id="{4BD8B0C7-844C-4A34-8E9C-8E9236CF207C}"/>
              </a:ext>
            </a:extLst>
          </p:cNvPr>
          <p:cNvGrpSpPr/>
          <p:nvPr/>
        </p:nvGrpSpPr>
        <p:grpSpPr>
          <a:xfrm>
            <a:off x="7167294" y="2300608"/>
            <a:ext cx="232418" cy="232077"/>
            <a:chOff x="2611714" y="1452659"/>
            <a:chExt cx="3963104" cy="3957283"/>
          </a:xfrm>
          <a:solidFill>
            <a:schemeClr val="accent4"/>
          </a:solidFill>
        </p:grpSpPr>
        <p:sp>
          <p:nvSpPr>
            <p:cNvPr id="604" name="Round Same Side Corner Rectangle 4">
              <a:extLst>
                <a:ext uri="{FF2B5EF4-FFF2-40B4-BE49-F238E27FC236}">
                  <a16:creationId xmlns:a16="http://schemas.microsoft.com/office/drawing/2014/main" id="{12016E38-FB79-4452-A03A-4107D399A8F6}"/>
                </a:ext>
              </a:extLst>
            </p:cNvPr>
            <p:cNvSpPr/>
            <p:nvPr/>
          </p:nvSpPr>
          <p:spPr>
            <a:xfrm rot="5400000">
              <a:off x="3996576" y="67797"/>
              <a:ext cx="1193379" cy="3963104"/>
            </a:xfrm>
            <a:custGeom>
              <a:avLst/>
              <a:gdLst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4005634 h 4005634"/>
                <a:gd name="connsiteX7" fmla="*/ 0 w 792088"/>
                <a:gd name="connsiteY7" fmla="*/ 259607 h 4005634"/>
                <a:gd name="connsiteX8" fmla="*/ 259607 w 792088"/>
                <a:gd name="connsiteY8" fmla="*/ 0 h 4005634"/>
                <a:gd name="connsiteX0" fmla="*/ 270239 w 802720"/>
                <a:gd name="connsiteY0" fmla="*/ 0 h 4005634"/>
                <a:gd name="connsiteX1" fmla="*/ 543113 w 802720"/>
                <a:gd name="connsiteY1" fmla="*/ 0 h 4005634"/>
                <a:gd name="connsiteX2" fmla="*/ 802720 w 802720"/>
                <a:gd name="connsiteY2" fmla="*/ 259607 h 4005634"/>
                <a:gd name="connsiteX3" fmla="*/ 802720 w 802720"/>
                <a:gd name="connsiteY3" fmla="*/ 4005634 h 4005634"/>
                <a:gd name="connsiteX4" fmla="*/ 802720 w 802720"/>
                <a:gd name="connsiteY4" fmla="*/ 4005634 h 4005634"/>
                <a:gd name="connsiteX5" fmla="*/ 10632 w 802720"/>
                <a:gd name="connsiteY5" fmla="*/ 4005634 h 4005634"/>
                <a:gd name="connsiteX6" fmla="*/ 0 w 802720"/>
                <a:gd name="connsiteY6" fmla="*/ 3590965 h 4005634"/>
                <a:gd name="connsiteX7" fmla="*/ 10632 w 802720"/>
                <a:gd name="connsiteY7" fmla="*/ 259607 h 4005634"/>
                <a:gd name="connsiteX8" fmla="*/ 270239 w 802720"/>
                <a:gd name="connsiteY8" fmla="*/ 0 h 4005634"/>
                <a:gd name="connsiteX0" fmla="*/ 280872 w 813353"/>
                <a:gd name="connsiteY0" fmla="*/ 0 h 4005634"/>
                <a:gd name="connsiteX1" fmla="*/ 553746 w 813353"/>
                <a:gd name="connsiteY1" fmla="*/ 0 h 4005634"/>
                <a:gd name="connsiteX2" fmla="*/ 813353 w 813353"/>
                <a:gd name="connsiteY2" fmla="*/ 259607 h 4005634"/>
                <a:gd name="connsiteX3" fmla="*/ 813353 w 813353"/>
                <a:gd name="connsiteY3" fmla="*/ 4005634 h 4005634"/>
                <a:gd name="connsiteX4" fmla="*/ 813353 w 813353"/>
                <a:gd name="connsiteY4" fmla="*/ 4005634 h 4005634"/>
                <a:gd name="connsiteX5" fmla="*/ 21265 w 813353"/>
                <a:gd name="connsiteY5" fmla="*/ 4005634 h 4005634"/>
                <a:gd name="connsiteX6" fmla="*/ 0 w 813353"/>
                <a:gd name="connsiteY6" fmla="*/ 3590965 h 4005634"/>
                <a:gd name="connsiteX7" fmla="*/ 21265 w 813353"/>
                <a:gd name="connsiteY7" fmla="*/ 259607 h 4005634"/>
                <a:gd name="connsiteX8" fmla="*/ 280872 w 813353"/>
                <a:gd name="connsiteY8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0 w 792088"/>
                <a:gd name="connsiteY5" fmla="*/ 4005634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792088"/>
                <a:gd name="connsiteY0" fmla="*/ 0 h 4005634"/>
                <a:gd name="connsiteX1" fmla="*/ 532481 w 792088"/>
                <a:gd name="connsiteY1" fmla="*/ 0 h 4005634"/>
                <a:gd name="connsiteX2" fmla="*/ 792088 w 792088"/>
                <a:gd name="connsiteY2" fmla="*/ 259607 h 4005634"/>
                <a:gd name="connsiteX3" fmla="*/ 792088 w 792088"/>
                <a:gd name="connsiteY3" fmla="*/ 4005634 h 4005634"/>
                <a:gd name="connsiteX4" fmla="*/ 792088 w 792088"/>
                <a:gd name="connsiteY4" fmla="*/ 4005634 h 4005634"/>
                <a:gd name="connsiteX5" fmla="*/ 10633 w 792088"/>
                <a:gd name="connsiteY5" fmla="*/ 3101867 h 4005634"/>
                <a:gd name="connsiteX6" fmla="*/ 0 w 792088"/>
                <a:gd name="connsiteY6" fmla="*/ 259607 h 4005634"/>
                <a:gd name="connsiteX7" fmla="*/ 259607 w 792088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88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05634"/>
                <a:gd name="connsiteX1" fmla="*/ 532481 w 1004739"/>
                <a:gd name="connsiteY1" fmla="*/ 0 h 4005634"/>
                <a:gd name="connsiteX2" fmla="*/ 792088 w 1004739"/>
                <a:gd name="connsiteY2" fmla="*/ 259607 h 4005634"/>
                <a:gd name="connsiteX3" fmla="*/ 792090 w 1004739"/>
                <a:gd name="connsiteY3" fmla="*/ 4005634 h 4005634"/>
                <a:gd name="connsiteX4" fmla="*/ 1004739 w 1004739"/>
                <a:gd name="connsiteY4" fmla="*/ 3941839 h 4005634"/>
                <a:gd name="connsiteX5" fmla="*/ 10633 w 1004739"/>
                <a:gd name="connsiteY5" fmla="*/ 3101867 h 4005634"/>
                <a:gd name="connsiteX6" fmla="*/ 0 w 1004739"/>
                <a:gd name="connsiteY6" fmla="*/ 259607 h 4005634"/>
                <a:gd name="connsiteX7" fmla="*/ 259607 w 1004739"/>
                <a:gd name="connsiteY7" fmla="*/ 0 h 4005634"/>
                <a:gd name="connsiteX0" fmla="*/ 259607 w 1004739"/>
                <a:gd name="connsiteY0" fmla="*/ 0 h 4016266"/>
                <a:gd name="connsiteX1" fmla="*/ 532481 w 1004739"/>
                <a:gd name="connsiteY1" fmla="*/ 0 h 4016266"/>
                <a:gd name="connsiteX2" fmla="*/ 792088 w 1004739"/>
                <a:gd name="connsiteY2" fmla="*/ 259607 h 4016266"/>
                <a:gd name="connsiteX3" fmla="*/ 802725 w 1004739"/>
                <a:gd name="connsiteY3" fmla="*/ 4016266 h 4016266"/>
                <a:gd name="connsiteX4" fmla="*/ 1004739 w 1004739"/>
                <a:gd name="connsiteY4" fmla="*/ 3941839 h 4016266"/>
                <a:gd name="connsiteX5" fmla="*/ 10633 w 1004739"/>
                <a:gd name="connsiteY5" fmla="*/ 3101867 h 4016266"/>
                <a:gd name="connsiteX6" fmla="*/ 0 w 1004739"/>
                <a:gd name="connsiteY6" fmla="*/ 259607 h 4016266"/>
                <a:gd name="connsiteX7" fmla="*/ 259607 w 1004739"/>
                <a:gd name="connsiteY7" fmla="*/ 0 h 4016266"/>
                <a:gd name="connsiteX0" fmla="*/ 259607 w 1040242"/>
                <a:gd name="connsiteY0" fmla="*/ 0 h 3941839"/>
                <a:gd name="connsiteX1" fmla="*/ 532481 w 1040242"/>
                <a:gd name="connsiteY1" fmla="*/ 0 h 3941839"/>
                <a:gd name="connsiteX2" fmla="*/ 792088 w 1040242"/>
                <a:gd name="connsiteY2" fmla="*/ 259607 h 3941839"/>
                <a:gd name="connsiteX3" fmla="*/ 1004739 w 1040242"/>
                <a:gd name="connsiteY3" fmla="*/ 3941839 h 3941839"/>
                <a:gd name="connsiteX4" fmla="*/ 10633 w 1040242"/>
                <a:gd name="connsiteY4" fmla="*/ 3101867 h 3941839"/>
                <a:gd name="connsiteX5" fmla="*/ 0 w 1040242"/>
                <a:gd name="connsiteY5" fmla="*/ 259607 h 3941839"/>
                <a:gd name="connsiteX6" fmla="*/ 259607 w 1040242"/>
                <a:gd name="connsiteY6" fmla="*/ 0 h 3941839"/>
                <a:gd name="connsiteX0" fmla="*/ 259607 w 1384020"/>
                <a:gd name="connsiteY0" fmla="*/ 0 h 3984369"/>
                <a:gd name="connsiteX1" fmla="*/ 532481 w 1384020"/>
                <a:gd name="connsiteY1" fmla="*/ 0 h 3984369"/>
                <a:gd name="connsiteX2" fmla="*/ 792088 w 1384020"/>
                <a:gd name="connsiteY2" fmla="*/ 259607 h 3984369"/>
                <a:gd name="connsiteX3" fmla="*/ 1366248 w 1384020"/>
                <a:gd name="connsiteY3" fmla="*/ 3984369 h 3984369"/>
                <a:gd name="connsiteX4" fmla="*/ 10633 w 1384020"/>
                <a:gd name="connsiteY4" fmla="*/ 3101867 h 3984369"/>
                <a:gd name="connsiteX5" fmla="*/ 0 w 1384020"/>
                <a:gd name="connsiteY5" fmla="*/ 259607 h 3984369"/>
                <a:gd name="connsiteX6" fmla="*/ 259607 w 1384020"/>
                <a:gd name="connsiteY6" fmla="*/ 0 h 3984369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28565"/>
                <a:gd name="connsiteY0" fmla="*/ 0 h 4016267"/>
                <a:gd name="connsiteX1" fmla="*/ 532481 w 1128565"/>
                <a:gd name="connsiteY1" fmla="*/ 0 h 4016267"/>
                <a:gd name="connsiteX2" fmla="*/ 792088 w 1128565"/>
                <a:gd name="connsiteY2" fmla="*/ 259607 h 4016267"/>
                <a:gd name="connsiteX3" fmla="*/ 1100436 w 1128565"/>
                <a:gd name="connsiteY3" fmla="*/ 4016267 h 4016267"/>
                <a:gd name="connsiteX4" fmla="*/ 10633 w 1128565"/>
                <a:gd name="connsiteY4" fmla="*/ 3101867 h 4016267"/>
                <a:gd name="connsiteX5" fmla="*/ 0 w 1128565"/>
                <a:gd name="connsiteY5" fmla="*/ 259607 h 4016267"/>
                <a:gd name="connsiteX6" fmla="*/ 259607 w 1128565"/>
                <a:gd name="connsiteY6" fmla="*/ 0 h 4016267"/>
                <a:gd name="connsiteX0" fmla="*/ 259607 w 1148583"/>
                <a:gd name="connsiteY0" fmla="*/ 0 h 3963104"/>
                <a:gd name="connsiteX1" fmla="*/ 532481 w 1148583"/>
                <a:gd name="connsiteY1" fmla="*/ 0 h 3963104"/>
                <a:gd name="connsiteX2" fmla="*/ 792088 w 1148583"/>
                <a:gd name="connsiteY2" fmla="*/ 259607 h 3963104"/>
                <a:gd name="connsiteX3" fmla="*/ 1121701 w 1148583"/>
                <a:gd name="connsiteY3" fmla="*/ 3963104 h 3963104"/>
                <a:gd name="connsiteX4" fmla="*/ 10633 w 1148583"/>
                <a:gd name="connsiteY4" fmla="*/ 3101867 h 3963104"/>
                <a:gd name="connsiteX5" fmla="*/ 0 w 1148583"/>
                <a:gd name="connsiteY5" fmla="*/ 259607 h 3963104"/>
                <a:gd name="connsiteX6" fmla="*/ 259607 w 1148583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180707"/>
                <a:gd name="connsiteY0" fmla="*/ 0 h 3963104"/>
                <a:gd name="connsiteX1" fmla="*/ 564605 w 1180707"/>
                <a:gd name="connsiteY1" fmla="*/ 0 h 3963104"/>
                <a:gd name="connsiteX2" fmla="*/ 824212 w 1180707"/>
                <a:gd name="connsiteY2" fmla="*/ 259607 h 3963104"/>
                <a:gd name="connsiteX3" fmla="*/ 1153825 w 1180707"/>
                <a:gd name="connsiteY3" fmla="*/ 3963104 h 3963104"/>
                <a:gd name="connsiteX4" fmla="*/ 228 w 1180707"/>
                <a:gd name="connsiteY4" fmla="*/ 2867951 h 3963104"/>
                <a:gd name="connsiteX5" fmla="*/ 32124 w 1180707"/>
                <a:gd name="connsiteY5" fmla="*/ 259607 h 3963104"/>
                <a:gd name="connsiteX6" fmla="*/ 291731 w 1180707"/>
                <a:gd name="connsiteY6" fmla="*/ 0 h 3963104"/>
                <a:gd name="connsiteX0" fmla="*/ 291731 w 1210113"/>
                <a:gd name="connsiteY0" fmla="*/ 0 h 3963640"/>
                <a:gd name="connsiteX1" fmla="*/ 564605 w 1210113"/>
                <a:gd name="connsiteY1" fmla="*/ 0 h 3963640"/>
                <a:gd name="connsiteX2" fmla="*/ 824212 w 1210113"/>
                <a:gd name="connsiteY2" fmla="*/ 259607 h 3963640"/>
                <a:gd name="connsiteX3" fmla="*/ 1153825 w 1210113"/>
                <a:gd name="connsiteY3" fmla="*/ 3963104 h 3963640"/>
                <a:gd name="connsiteX4" fmla="*/ 228 w 1210113"/>
                <a:gd name="connsiteY4" fmla="*/ 2867951 h 3963640"/>
                <a:gd name="connsiteX5" fmla="*/ 32124 w 1210113"/>
                <a:gd name="connsiteY5" fmla="*/ 259607 h 3963640"/>
                <a:gd name="connsiteX6" fmla="*/ 291731 w 1210113"/>
                <a:gd name="connsiteY6" fmla="*/ 0 h 3963640"/>
                <a:gd name="connsiteX0" fmla="*/ 291731 w 1202597"/>
                <a:gd name="connsiteY0" fmla="*/ 0 h 3963104"/>
                <a:gd name="connsiteX1" fmla="*/ 564605 w 1202597"/>
                <a:gd name="connsiteY1" fmla="*/ 0 h 3963104"/>
                <a:gd name="connsiteX2" fmla="*/ 824212 w 1202597"/>
                <a:gd name="connsiteY2" fmla="*/ 259607 h 3963104"/>
                <a:gd name="connsiteX3" fmla="*/ 865240 w 1202597"/>
                <a:gd name="connsiteY3" fmla="*/ 2853423 h 3963104"/>
                <a:gd name="connsiteX4" fmla="*/ 1153825 w 1202597"/>
                <a:gd name="connsiteY4" fmla="*/ 3963104 h 3963104"/>
                <a:gd name="connsiteX5" fmla="*/ 228 w 1202597"/>
                <a:gd name="connsiteY5" fmla="*/ 2867951 h 3963104"/>
                <a:gd name="connsiteX6" fmla="*/ 32124 w 1202597"/>
                <a:gd name="connsiteY6" fmla="*/ 259607 h 3963104"/>
                <a:gd name="connsiteX7" fmla="*/ 291731 w 1202597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53423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100"/>
                <a:gd name="connsiteY0" fmla="*/ 0 h 3963104"/>
                <a:gd name="connsiteX1" fmla="*/ 564605 w 1195100"/>
                <a:gd name="connsiteY1" fmla="*/ 0 h 3963104"/>
                <a:gd name="connsiteX2" fmla="*/ 824212 w 1195100"/>
                <a:gd name="connsiteY2" fmla="*/ 259607 h 3963104"/>
                <a:gd name="connsiteX3" fmla="*/ 833342 w 1195100"/>
                <a:gd name="connsiteY3" fmla="*/ 2864055 h 3963104"/>
                <a:gd name="connsiteX4" fmla="*/ 1153825 w 1195100"/>
                <a:gd name="connsiteY4" fmla="*/ 3963104 h 3963104"/>
                <a:gd name="connsiteX5" fmla="*/ 228 w 1195100"/>
                <a:gd name="connsiteY5" fmla="*/ 2867951 h 3963104"/>
                <a:gd name="connsiteX6" fmla="*/ 32124 w 1195100"/>
                <a:gd name="connsiteY6" fmla="*/ 259607 h 3963104"/>
                <a:gd name="connsiteX7" fmla="*/ 291731 w 1195100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7202"/>
                <a:gd name="connsiteY0" fmla="*/ 0 h 3963104"/>
                <a:gd name="connsiteX1" fmla="*/ 564605 w 1197202"/>
                <a:gd name="connsiteY1" fmla="*/ 0 h 3963104"/>
                <a:gd name="connsiteX2" fmla="*/ 824212 w 1197202"/>
                <a:gd name="connsiteY2" fmla="*/ 259607 h 3963104"/>
                <a:gd name="connsiteX3" fmla="*/ 865240 w 1197202"/>
                <a:gd name="connsiteY3" fmla="*/ 2864055 h 3963104"/>
                <a:gd name="connsiteX4" fmla="*/ 1153825 w 1197202"/>
                <a:gd name="connsiteY4" fmla="*/ 3963104 h 3963104"/>
                <a:gd name="connsiteX5" fmla="*/ 228 w 1197202"/>
                <a:gd name="connsiteY5" fmla="*/ 2867951 h 3963104"/>
                <a:gd name="connsiteX6" fmla="*/ 32124 w 1197202"/>
                <a:gd name="connsiteY6" fmla="*/ 259607 h 3963104"/>
                <a:gd name="connsiteX7" fmla="*/ 291731 w 1197202"/>
                <a:gd name="connsiteY7" fmla="*/ 0 h 3963104"/>
                <a:gd name="connsiteX0" fmla="*/ 291731 w 1195777"/>
                <a:gd name="connsiteY0" fmla="*/ 0 h 3963104"/>
                <a:gd name="connsiteX1" fmla="*/ 564605 w 1195777"/>
                <a:gd name="connsiteY1" fmla="*/ 0 h 3963104"/>
                <a:gd name="connsiteX2" fmla="*/ 824212 w 1195777"/>
                <a:gd name="connsiteY2" fmla="*/ 259607 h 3963104"/>
                <a:gd name="connsiteX3" fmla="*/ 843975 w 1195777"/>
                <a:gd name="connsiteY3" fmla="*/ 2832157 h 3963104"/>
                <a:gd name="connsiteX4" fmla="*/ 1153825 w 1195777"/>
                <a:gd name="connsiteY4" fmla="*/ 3963104 h 3963104"/>
                <a:gd name="connsiteX5" fmla="*/ 228 w 1195777"/>
                <a:gd name="connsiteY5" fmla="*/ 2867951 h 3963104"/>
                <a:gd name="connsiteX6" fmla="*/ 32124 w 1195777"/>
                <a:gd name="connsiteY6" fmla="*/ 259607 h 3963104"/>
                <a:gd name="connsiteX7" fmla="*/ 291731 w 1195777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4715"/>
                <a:gd name="connsiteY0" fmla="*/ 0 h 3963104"/>
                <a:gd name="connsiteX1" fmla="*/ 564605 w 1194715"/>
                <a:gd name="connsiteY1" fmla="*/ 0 h 3963104"/>
                <a:gd name="connsiteX2" fmla="*/ 824212 w 1194715"/>
                <a:gd name="connsiteY2" fmla="*/ 259607 h 3963104"/>
                <a:gd name="connsiteX3" fmla="*/ 827147 w 1194715"/>
                <a:gd name="connsiteY3" fmla="*/ 2820937 h 3963104"/>
                <a:gd name="connsiteX4" fmla="*/ 1153825 w 1194715"/>
                <a:gd name="connsiteY4" fmla="*/ 3963104 h 3963104"/>
                <a:gd name="connsiteX5" fmla="*/ 228 w 1194715"/>
                <a:gd name="connsiteY5" fmla="*/ 2867951 h 3963104"/>
                <a:gd name="connsiteX6" fmla="*/ 32124 w 1194715"/>
                <a:gd name="connsiteY6" fmla="*/ 259607 h 3963104"/>
                <a:gd name="connsiteX7" fmla="*/ 291731 w 1194715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  <a:gd name="connsiteX0" fmla="*/ 291731 w 1193379"/>
                <a:gd name="connsiteY0" fmla="*/ 0 h 3963104"/>
                <a:gd name="connsiteX1" fmla="*/ 564605 w 1193379"/>
                <a:gd name="connsiteY1" fmla="*/ 0 h 3963104"/>
                <a:gd name="connsiteX2" fmla="*/ 824212 w 1193379"/>
                <a:gd name="connsiteY2" fmla="*/ 259607 h 3963104"/>
                <a:gd name="connsiteX3" fmla="*/ 804710 w 1193379"/>
                <a:gd name="connsiteY3" fmla="*/ 2820937 h 3963104"/>
                <a:gd name="connsiteX4" fmla="*/ 1153825 w 1193379"/>
                <a:gd name="connsiteY4" fmla="*/ 3963104 h 3963104"/>
                <a:gd name="connsiteX5" fmla="*/ 228 w 1193379"/>
                <a:gd name="connsiteY5" fmla="*/ 2867951 h 3963104"/>
                <a:gd name="connsiteX6" fmla="*/ 32124 w 1193379"/>
                <a:gd name="connsiteY6" fmla="*/ 259607 h 3963104"/>
                <a:gd name="connsiteX7" fmla="*/ 291731 w 1193379"/>
                <a:gd name="connsiteY7" fmla="*/ 0 h 39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3379" h="3963104">
                  <a:moveTo>
                    <a:pt x="291731" y="0"/>
                  </a:moveTo>
                  <a:lnTo>
                    <a:pt x="564605" y="0"/>
                  </a:lnTo>
                  <a:cubicBezTo>
                    <a:pt x="707982" y="0"/>
                    <a:pt x="824212" y="116230"/>
                    <a:pt x="824212" y="259607"/>
                  </a:cubicBezTo>
                  <a:cubicBezTo>
                    <a:pt x="812311" y="1450613"/>
                    <a:pt x="789639" y="1742312"/>
                    <a:pt x="804710" y="2820937"/>
                  </a:cubicBezTo>
                  <a:cubicBezTo>
                    <a:pt x="785221" y="3416922"/>
                    <a:pt x="1344067" y="3958911"/>
                    <a:pt x="1153825" y="3963104"/>
                  </a:cubicBezTo>
                  <a:cubicBezTo>
                    <a:pt x="691323" y="3853235"/>
                    <a:pt x="5536" y="3498816"/>
                    <a:pt x="228" y="2867951"/>
                  </a:cubicBezTo>
                  <a:cubicBezTo>
                    <a:pt x="-3316" y="1920531"/>
                    <a:pt x="35668" y="1207027"/>
                    <a:pt x="32124" y="259607"/>
                  </a:cubicBezTo>
                  <a:cubicBezTo>
                    <a:pt x="32124" y="116230"/>
                    <a:pt x="148354" y="0"/>
                    <a:pt x="2917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05" name="Round Same Side Corner Rectangle 6">
              <a:extLst>
                <a:ext uri="{FF2B5EF4-FFF2-40B4-BE49-F238E27FC236}">
                  <a16:creationId xmlns:a16="http://schemas.microsoft.com/office/drawing/2014/main" id="{E1FBDE83-E1AF-4C41-9634-F7F8CA164FA6}"/>
                </a:ext>
              </a:extLst>
            </p:cNvPr>
            <p:cNvSpPr/>
            <p:nvPr/>
          </p:nvSpPr>
          <p:spPr>
            <a:xfrm rot="10800000">
              <a:off x="3313887" y="2197644"/>
              <a:ext cx="970080" cy="3202984"/>
            </a:xfrm>
            <a:custGeom>
              <a:avLst/>
              <a:gdLst>
                <a:gd name="connsiteX0" fmla="*/ 387196 w 792088"/>
                <a:gd name="connsiteY0" fmla="*/ 0 h 2736304"/>
                <a:gd name="connsiteX1" fmla="*/ 404892 w 792088"/>
                <a:gd name="connsiteY1" fmla="*/ 0 h 2736304"/>
                <a:gd name="connsiteX2" fmla="*/ 792088 w 792088"/>
                <a:gd name="connsiteY2" fmla="*/ 387196 h 2736304"/>
                <a:gd name="connsiteX3" fmla="*/ 792088 w 792088"/>
                <a:gd name="connsiteY3" fmla="*/ 2736304 h 2736304"/>
                <a:gd name="connsiteX4" fmla="*/ 792088 w 792088"/>
                <a:gd name="connsiteY4" fmla="*/ 2736304 h 2736304"/>
                <a:gd name="connsiteX5" fmla="*/ 0 w 792088"/>
                <a:gd name="connsiteY5" fmla="*/ 2736304 h 2736304"/>
                <a:gd name="connsiteX6" fmla="*/ 0 w 792088"/>
                <a:gd name="connsiteY6" fmla="*/ 2736304 h 2736304"/>
                <a:gd name="connsiteX7" fmla="*/ 0 w 792088"/>
                <a:gd name="connsiteY7" fmla="*/ 387196 h 2736304"/>
                <a:gd name="connsiteX8" fmla="*/ 387196 w 792088"/>
                <a:gd name="connsiteY8" fmla="*/ 0 h 273630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792088"/>
                <a:gd name="connsiteY0" fmla="*/ 0 h 3236034"/>
                <a:gd name="connsiteX1" fmla="*/ 404892 w 792088"/>
                <a:gd name="connsiteY1" fmla="*/ 499730 h 3236034"/>
                <a:gd name="connsiteX2" fmla="*/ 792088 w 792088"/>
                <a:gd name="connsiteY2" fmla="*/ 886926 h 3236034"/>
                <a:gd name="connsiteX3" fmla="*/ 792088 w 792088"/>
                <a:gd name="connsiteY3" fmla="*/ 3236034 h 3236034"/>
                <a:gd name="connsiteX4" fmla="*/ 792088 w 792088"/>
                <a:gd name="connsiteY4" fmla="*/ 3236034 h 3236034"/>
                <a:gd name="connsiteX5" fmla="*/ 0 w 792088"/>
                <a:gd name="connsiteY5" fmla="*/ 3236034 h 3236034"/>
                <a:gd name="connsiteX6" fmla="*/ 0 w 792088"/>
                <a:gd name="connsiteY6" fmla="*/ 3236034 h 3236034"/>
                <a:gd name="connsiteX7" fmla="*/ 0 w 792088"/>
                <a:gd name="connsiteY7" fmla="*/ 886926 h 3236034"/>
                <a:gd name="connsiteX8" fmla="*/ 397829 w 792088"/>
                <a:gd name="connsiteY8" fmla="*/ 0 h 3236034"/>
                <a:gd name="connsiteX0" fmla="*/ 397829 w 898729"/>
                <a:gd name="connsiteY0" fmla="*/ 0 h 3236034"/>
                <a:gd name="connsiteX1" fmla="*/ 755766 w 898729"/>
                <a:gd name="connsiteY1" fmla="*/ 202018 h 3236034"/>
                <a:gd name="connsiteX2" fmla="*/ 792088 w 898729"/>
                <a:gd name="connsiteY2" fmla="*/ 886926 h 3236034"/>
                <a:gd name="connsiteX3" fmla="*/ 792088 w 898729"/>
                <a:gd name="connsiteY3" fmla="*/ 3236034 h 3236034"/>
                <a:gd name="connsiteX4" fmla="*/ 792088 w 898729"/>
                <a:gd name="connsiteY4" fmla="*/ 3236034 h 3236034"/>
                <a:gd name="connsiteX5" fmla="*/ 0 w 898729"/>
                <a:gd name="connsiteY5" fmla="*/ 3236034 h 3236034"/>
                <a:gd name="connsiteX6" fmla="*/ 0 w 898729"/>
                <a:gd name="connsiteY6" fmla="*/ 3236034 h 3236034"/>
                <a:gd name="connsiteX7" fmla="*/ 0 w 898729"/>
                <a:gd name="connsiteY7" fmla="*/ 886926 h 3236034"/>
                <a:gd name="connsiteX8" fmla="*/ 397829 w 898729"/>
                <a:gd name="connsiteY8" fmla="*/ 0 h 3236034"/>
                <a:gd name="connsiteX0" fmla="*/ 397829 w 901981"/>
                <a:gd name="connsiteY0" fmla="*/ 0 h 3236034"/>
                <a:gd name="connsiteX1" fmla="*/ 755766 w 901981"/>
                <a:gd name="connsiteY1" fmla="*/ 202018 h 3236034"/>
                <a:gd name="connsiteX2" fmla="*/ 802721 w 901981"/>
                <a:gd name="connsiteY2" fmla="*/ 1099577 h 3236034"/>
                <a:gd name="connsiteX3" fmla="*/ 792088 w 901981"/>
                <a:gd name="connsiteY3" fmla="*/ 3236034 h 3236034"/>
                <a:gd name="connsiteX4" fmla="*/ 792088 w 901981"/>
                <a:gd name="connsiteY4" fmla="*/ 3236034 h 3236034"/>
                <a:gd name="connsiteX5" fmla="*/ 0 w 901981"/>
                <a:gd name="connsiteY5" fmla="*/ 3236034 h 3236034"/>
                <a:gd name="connsiteX6" fmla="*/ 0 w 901981"/>
                <a:gd name="connsiteY6" fmla="*/ 3236034 h 3236034"/>
                <a:gd name="connsiteX7" fmla="*/ 0 w 901981"/>
                <a:gd name="connsiteY7" fmla="*/ 886926 h 3236034"/>
                <a:gd name="connsiteX8" fmla="*/ 397829 w 901981"/>
                <a:gd name="connsiteY8" fmla="*/ 0 h 3236034"/>
                <a:gd name="connsiteX0" fmla="*/ 397829 w 951558"/>
                <a:gd name="connsiteY0" fmla="*/ 0 h 3236034"/>
                <a:gd name="connsiteX1" fmla="*/ 755766 w 951558"/>
                <a:gd name="connsiteY1" fmla="*/ 202018 h 3236034"/>
                <a:gd name="connsiteX2" fmla="*/ 802721 w 951558"/>
                <a:gd name="connsiteY2" fmla="*/ 1099577 h 3236034"/>
                <a:gd name="connsiteX3" fmla="*/ 792088 w 951558"/>
                <a:gd name="connsiteY3" fmla="*/ 3236034 h 3236034"/>
                <a:gd name="connsiteX4" fmla="*/ 792088 w 951558"/>
                <a:gd name="connsiteY4" fmla="*/ 3236034 h 3236034"/>
                <a:gd name="connsiteX5" fmla="*/ 0 w 951558"/>
                <a:gd name="connsiteY5" fmla="*/ 3236034 h 3236034"/>
                <a:gd name="connsiteX6" fmla="*/ 0 w 951558"/>
                <a:gd name="connsiteY6" fmla="*/ 3236034 h 3236034"/>
                <a:gd name="connsiteX7" fmla="*/ 0 w 951558"/>
                <a:gd name="connsiteY7" fmla="*/ 886926 h 3236034"/>
                <a:gd name="connsiteX8" fmla="*/ 397829 w 951558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1016715"/>
                <a:gd name="connsiteY0" fmla="*/ 0 h 3236034"/>
                <a:gd name="connsiteX1" fmla="*/ 862091 w 1016715"/>
                <a:gd name="connsiteY1" fmla="*/ 191385 h 3236034"/>
                <a:gd name="connsiteX2" fmla="*/ 802721 w 1016715"/>
                <a:gd name="connsiteY2" fmla="*/ 1099577 h 3236034"/>
                <a:gd name="connsiteX3" fmla="*/ 792088 w 1016715"/>
                <a:gd name="connsiteY3" fmla="*/ 3236034 h 3236034"/>
                <a:gd name="connsiteX4" fmla="*/ 792088 w 1016715"/>
                <a:gd name="connsiteY4" fmla="*/ 3236034 h 3236034"/>
                <a:gd name="connsiteX5" fmla="*/ 0 w 1016715"/>
                <a:gd name="connsiteY5" fmla="*/ 3236034 h 3236034"/>
                <a:gd name="connsiteX6" fmla="*/ 0 w 1016715"/>
                <a:gd name="connsiteY6" fmla="*/ 3236034 h 3236034"/>
                <a:gd name="connsiteX7" fmla="*/ 0 w 1016715"/>
                <a:gd name="connsiteY7" fmla="*/ 886926 h 3236034"/>
                <a:gd name="connsiteX8" fmla="*/ 397829 w 1016715"/>
                <a:gd name="connsiteY8" fmla="*/ 0 h 3236034"/>
                <a:gd name="connsiteX0" fmla="*/ 397829 w 802721"/>
                <a:gd name="connsiteY0" fmla="*/ 0 h 3236034"/>
                <a:gd name="connsiteX1" fmla="*/ 802721 w 802721"/>
                <a:gd name="connsiteY1" fmla="*/ 1099577 h 3236034"/>
                <a:gd name="connsiteX2" fmla="*/ 792088 w 802721"/>
                <a:gd name="connsiteY2" fmla="*/ 3236034 h 3236034"/>
                <a:gd name="connsiteX3" fmla="*/ 792088 w 802721"/>
                <a:gd name="connsiteY3" fmla="*/ 3236034 h 3236034"/>
                <a:gd name="connsiteX4" fmla="*/ 0 w 802721"/>
                <a:gd name="connsiteY4" fmla="*/ 3236034 h 3236034"/>
                <a:gd name="connsiteX5" fmla="*/ 0 w 802721"/>
                <a:gd name="connsiteY5" fmla="*/ 3236034 h 3236034"/>
                <a:gd name="connsiteX6" fmla="*/ 0 w 802721"/>
                <a:gd name="connsiteY6" fmla="*/ 886926 h 3236034"/>
                <a:gd name="connsiteX7" fmla="*/ 397829 w 802721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062933"/>
                <a:gd name="connsiteY0" fmla="*/ 0 h 3236034"/>
                <a:gd name="connsiteX1" fmla="*/ 802721 w 1062933"/>
                <a:gd name="connsiteY1" fmla="*/ 1099577 h 3236034"/>
                <a:gd name="connsiteX2" fmla="*/ 792088 w 1062933"/>
                <a:gd name="connsiteY2" fmla="*/ 3236034 h 3236034"/>
                <a:gd name="connsiteX3" fmla="*/ 792088 w 1062933"/>
                <a:gd name="connsiteY3" fmla="*/ 3236034 h 3236034"/>
                <a:gd name="connsiteX4" fmla="*/ 0 w 1062933"/>
                <a:gd name="connsiteY4" fmla="*/ 3236034 h 3236034"/>
                <a:gd name="connsiteX5" fmla="*/ 0 w 1062933"/>
                <a:gd name="connsiteY5" fmla="*/ 3236034 h 3236034"/>
                <a:gd name="connsiteX6" fmla="*/ 0 w 1062933"/>
                <a:gd name="connsiteY6" fmla="*/ 886926 h 3236034"/>
                <a:gd name="connsiteX7" fmla="*/ 397829 w 1062933"/>
                <a:gd name="connsiteY7" fmla="*/ 0 h 3236034"/>
                <a:gd name="connsiteX0" fmla="*/ 397829 w 1117407"/>
                <a:gd name="connsiteY0" fmla="*/ 0 h 3236034"/>
                <a:gd name="connsiteX1" fmla="*/ 802721 w 1117407"/>
                <a:gd name="connsiteY1" fmla="*/ 1099577 h 3236034"/>
                <a:gd name="connsiteX2" fmla="*/ 792088 w 1117407"/>
                <a:gd name="connsiteY2" fmla="*/ 3236034 h 3236034"/>
                <a:gd name="connsiteX3" fmla="*/ 792088 w 1117407"/>
                <a:gd name="connsiteY3" fmla="*/ 3236034 h 3236034"/>
                <a:gd name="connsiteX4" fmla="*/ 0 w 1117407"/>
                <a:gd name="connsiteY4" fmla="*/ 3236034 h 3236034"/>
                <a:gd name="connsiteX5" fmla="*/ 0 w 1117407"/>
                <a:gd name="connsiteY5" fmla="*/ 3236034 h 3236034"/>
                <a:gd name="connsiteX6" fmla="*/ 0 w 1117407"/>
                <a:gd name="connsiteY6" fmla="*/ 886926 h 3236034"/>
                <a:gd name="connsiteX7" fmla="*/ 397829 w 1117407"/>
                <a:gd name="connsiteY7" fmla="*/ 0 h 3236034"/>
                <a:gd name="connsiteX0" fmla="*/ 397829 w 1125562"/>
                <a:gd name="connsiteY0" fmla="*/ 0 h 3236034"/>
                <a:gd name="connsiteX1" fmla="*/ 813354 w 1125562"/>
                <a:gd name="connsiteY1" fmla="*/ 1344126 h 3236034"/>
                <a:gd name="connsiteX2" fmla="*/ 792088 w 1125562"/>
                <a:gd name="connsiteY2" fmla="*/ 3236034 h 3236034"/>
                <a:gd name="connsiteX3" fmla="*/ 792088 w 1125562"/>
                <a:gd name="connsiteY3" fmla="*/ 3236034 h 3236034"/>
                <a:gd name="connsiteX4" fmla="*/ 0 w 1125562"/>
                <a:gd name="connsiteY4" fmla="*/ 3236034 h 3236034"/>
                <a:gd name="connsiteX5" fmla="*/ 0 w 1125562"/>
                <a:gd name="connsiteY5" fmla="*/ 3236034 h 3236034"/>
                <a:gd name="connsiteX6" fmla="*/ 0 w 1125562"/>
                <a:gd name="connsiteY6" fmla="*/ 886926 h 3236034"/>
                <a:gd name="connsiteX7" fmla="*/ 397829 w 1125562"/>
                <a:gd name="connsiteY7" fmla="*/ 0 h 3236034"/>
                <a:gd name="connsiteX0" fmla="*/ 397829 w 1109289"/>
                <a:gd name="connsiteY0" fmla="*/ 0 h 3236034"/>
                <a:gd name="connsiteX1" fmla="*/ 792089 w 1109289"/>
                <a:gd name="connsiteY1" fmla="*/ 1312228 h 3236034"/>
                <a:gd name="connsiteX2" fmla="*/ 792088 w 1109289"/>
                <a:gd name="connsiteY2" fmla="*/ 3236034 h 3236034"/>
                <a:gd name="connsiteX3" fmla="*/ 792088 w 1109289"/>
                <a:gd name="connsiteY3" fmla="*/ 3236034 h 3236034"/>
                <a:gd name="connsiteX4" fmla="*/ 0 w 1109289"/>
                <a:gd name="connsiteY4" fmla="*/ 3236034 h 3236034"/>
                <a:gd name="connsiteX5" fmla="*/ 0 w 1109289"/>
                <a:gd name="connsiteY5" fmla="*/ 3236034 h 3236034"/>
                <a:gd name="connsiteX6" fmla="*/ 0 w 1109289"/>
                <a:gd name="connsiteY6" fmla="*/ 886926 h 3236034"/>
                <a:gd name="connsiteX7" fmla="*/ 397829 w 1109289"/>
                <a:gd name="connsiteY7" fmla="*/ 0 h 3236034"/>
                <a:gd name="connsiteX0" fmla="*/ 397829 w 1076274"/>
                <a:gd name="connsiteY0" fmla="*/ 0 h 3236034"/>
                <a:gd name="connsiteX1" fmla="*/ 792089 w 1076274"/>
                <a:gd name="connsiteY1" fmla="*/ 1312228 h 3236034"/>
                <a:gd name="connsiteX2" fmla="*/ 792088 w 1076274"/>
                <a:gd name="connsiteY2" fmla="*/ 3236034 h 3236034"/>
                <a:gd name="connsiteX3" fmla="*/ 792088 w 1076274"/>
                <a:gd name="connsiteY3" fmla="*/ 3236034 h 3236034"/>
                <a:gd name="connsiteX4" fmla="*/ 0 w 1076274"/>
                <a:gd name="connsiteY4" fmla="*/ 3236034 h 3236034"/>
                <a:gd name="connsiteX5" fmla="*/ 0 w 1076274"/>
                <a:gd name="connsiteY5" fmla="*/ 3236034 h 3236034"/>
                <a:gd name="connsiteX6" fmla="*/ 0 w 1076274"/>
                <a:gd name="connsiteY6" fmla="*/ 886926 h 3236034"/>
                <a:gd name="connsiteX7" fmla="*/ 397829 w 1076274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17363"/>
                <a:gd name="connsiteY0" fmla="*/ 0 h 3236034"/>
                <a:gd name="connsiteX1" fmla="*/ 845252 w 1117363"/>
                <a:gd name="connsiteY1" fmla="*/ 1227168 h 3236034"/>
                <a:gd name="connsiteX2" fmla="*/ 792088 w 1117363"/>
                <a:gd name="connsiteY2" fmla="*/ 3236034 h 3236034"/>
                <a:gd name="connsiteX3" fmla="*/ 792088 w 1117363"/>
                <a:gd name="connsiteY3" fmla="*/ 3236034 h 3236034"/>
                <a:gd name="connsiteX4" fmla="*/ 0 w 1117363"/>
                <a:gd name="connsiteY4" fmla="*/ 3236034 h 3236034"/>
                <a:gd name="connsiteX5" fmla="*/ 0 w 1117363"/>
                <a:gd name="connsiteY5" fmla="*/ 3236034 h 3236034"/>
                <a:gd name="connsiteX6" fmla="*/ 0 w 1117363"/>
                <a:gd name="connsiteY6" fmla="*/ 886926 h 3236034"/>
                <a:gd name="connsiteX7" fmla="*/ 397829 w 1117363"/>
                <a:gd name="connsiteY7" fmla="*/ 0 h 3236034"/>
                <a:gd name="connsiteX0" fmla="*/ 397829 w 1184929"/>
                <a:gd name="connsiteY0" fmla="*/ 0 h 3236034"/>
                <a:gd name="connsiteX1" fmla="*/ 930312 w 1184929"/>
                <a:gd name="connsiteY1" fmla="*/ 1142108 h 3236034"/>
                <a:gd name="connsiteX2" fmla="*/ 792088 w 1184929"/>
                <a:gd name="connsiteY2" fmla="*/ 3236034 h 3236034"/>
                <a:gd name="connsiteX3" fmla="*/ 792088 w 1184929"/>
                <a:gd name="connsiteY3" fmla="*/ 3236034 h 3236034"/>
                <a:gd name="connsiteX4" fmla="*/ 0 w 1184929"/>
                <a:gd name="connsiteY4" fmla="*/ 3236034 h 3236034"/>
                <a:gd name="connsiteX5" fmla="*/ 0 w 1184929"/>
                <a:gd name="connsiteY5" fmla="*/ 3236034 h 3236034"/>
                <a:gd name="connsiteX6" fmla="*/ 0 w 1184929"/>
                <a:gd name="connsiteY6" fmla="*/ 886926 h 3236034"/>
                <a:gd name="connsiteX7" fmla="*/ 397829 w 1184929"/>
                <a:gd name="connsiteY7" fmla="*/ 0 h 3236034"/>
                <a:gd name="connsiteX0" fmla="*/ 397829 w 1111112"/>
                <a:gd name="connsiteY0" fmla="*/ 0 h 3236034"/>
                <a:gd name="connsiteX1" fmla="*/ 930312 w 1111112"/>
                <a:gd name="connsiteY1" fmla="*/ 1142108 h 3236034"/>
                <a:gd name="connsiteX2" fmla="*/ 792088 w 1111112"/>
                <a:gd name="connsiteY2" fmla="*/ 3236034 h 3236034"/>
                <a:gd name="connsiteX3" fmla="*/ 792088 w 1111112"/>
                <a:gd name="connsiteY3" fmla="*/ 3236034 h 3236034"/>
                <a:gd name="connsiteX4" fmla="*/ 0 w 1111112"/>
                <a:gd name="connsiteY4" fmla="*/ 3236034 h 3236034"/>
                <a:gd name="connsiteX5" fmla="*/ 0 w 1111112"/>
                <a:gd name="connsiteY5" fmla="*/ 3236034 h 3236034"/>
                <a:gd name="connsiteX6" fmla="*/ 0 w 1111112"/>
                <a:gd name="connsiteY6" fmla="*/ 886926 h 3236034"/>
                <a:gd name="connsiteX7" fmla="*/ 397829 w 1111112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4440"/>
                <a:gd name="connsiteY0" fmla="*/ 0 h 3236034"/>
                <a:gd name="connsiteX1" fmla="*/ 930312 w 1154440"/>
                <a:gd name="connsiteY1" fmla="*/ 1142108 h 3236034"/>
                <a:gd name="connsiteX2" fmla="*/ 792088 w 1154440"/>
                <a:gd name="connsiteY2" fmla="*/ 3236034 h 3236034"/>
                <a:gd name="connsiteX3" fmla="*/ 792088 w 1154440"/>
                <a:gd name="connsiteY3" fmla="*/ 3236034 h 3236034"/>
                <a:gd name="connsiteX4" fmla="*/ 0 w 1154440"/>
                <a:gd name="connsiteY4" fmla="*/ 3236034 h 3236034"/>
                <a:gd name="connsiteX5" fmla="*/ 0 w 1154440"/>
                <a:gd name="connsiteY5" fmla="*/ 3236034 h 3236034"/>
                <a:gd name="connsiteX6" fmla="*/ 0 w 1154440"/>
                <a:gd name="connsiteY6" fmla="*/ 886926 h 3236034"/>
                <a:gd name="connsiteX7" fmla="*/ 397829 w 1154440"/>
                <a:gd name="connsiteY7" fmla="*/ 0 h 3236034"/>
                <a:gd name="connsiteX0" fmla="*/ 397829 w 1151550"/>
                <a:gd name="connsiteY0" fmla="*/ 0 h 3236034"/>
                <a:gd name="connsiteX1" fmla="*/ 930312 w 1151550"/>
                <a:gd name="connsiteY1" fmla="*/ 1142108 h 3236034"/>
                <a:gd name="connsiteX2" fmla="*/ 792088 w 1151550"/>
                <a:gd name="connsiteY2" fmla="*/ 3236034 h 3236034"/>
                <a:gd name="connsiteX3" fmla="*/ 792088 w 1151550"/>
                <a:gd name="connsiteY3" fmla="*/ 3236034 h 3236034"/>
                <a:gd name="connsiteX4" fmla="*/ 0 w 1151550"/>
                <a:gd name="connsiteY4" fmla="*/ 3236034 h 3236034"/>
                <a:gd name="connsiteX5" fmla="*/ 0 w 1151550"/>
                <a:gd name="connsiteY5" fmla="*/ 3236034 h 3236034"/>
                <a:gd name="connsiteX6" fmla="*/ 0 w 1151550"/>
                <a:gd name="connsiteY6" fmla="*/ 886926 h 3236034"/>
                <a:gd name="connsiteX7" fmla="*/ 397829 w 1151550"/>
                <a:gd name="connsiteY7" fmla="*/ 0 h 3236034"/>
                <a:gd name="connsiteX0" fmla="*/ 397829 w 1081399"/>
                <a:gd name="connsiteY0" fmla="*/ 0 h 3236034"/>
                <a:gd name="connsiteX1" fmla="*/ 834842 w 1081399"/>
                <a:gd name="connsiteY1" fmla="*/ 1099578 h 3236034"/>
                <a:gd name="connsiteX2" fmla="*/ 792088 w 1081399"/>
                <a:gd name="connsiteY2" fmla="*/ 3236034 h 3236034"/>
                <a:gd name="connsiteX3" fmla="*/ 792088 w 1081399"/>
                <a:gd name="connsiteY3" fmla="*/ 3236034 h 3236034"/>
                <a:gd name="connsiteX4" fmla="*/ 0 w 1081399"/>
                <a:gd name="connsiteY4" fmla="*/ 3236034 h 3236034"/>
                <a:gd name="connsiteX5" fmla="*/ 0 w 1081399"/>
                <a:gd name="connsiteY5" fmla="*/ 3236034 h 3236034"/>
                <a:gd name="connsiteX6" fmla="*/ 0 w 1081399"/>
                <a:gd name="connsiteY6" fmla="*/ 886926 h 3236034"/>
                <a:gd name="connsiteX7" fmla="*/ 397829 w 1081399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24947"/>
                <a:gd name="connsiteY0" fmla="*/ 0 h 3236034"/>
                <a:gd name="connsiteX1" fmla="*/ 753012 w 1024947"/>
                <a:gd name="connsiteY1" fmla="*/ 1269699 h 3236034"/>
                <a:gd name="connsiteX2" fmla="*/ 792088 w 1024947"/>
                <a:gd name="connsiteY2" fmla="*/ 3236034 h 3236034"/>
                <a:gd name="connsiteX3" fmla="*/ 792088 w 1024947"/>
                <a:gd name="connsiteY3" fmla="*/ 3236034 h 3236034"/>
                <a:gd name="connsiteX4" fmla="*/ 0 w 1024947"/>
                <a:gd name="connsiteY4" fmla="*/ 3236034 h 3236034"/>
                <a:gd name="connsiteX5" fmla="*/ 0 w 1024947"/>
                <a:gd name="connsiteY5" fmla="*/ 3236034 h 3236034"/>
                <a:gd name="connsiteX6" fmla="*/ 0 w 1024947"/>
                <a:gd name="connsiteY6" fmla="*/ 886926 h 3236034"/>
                <a:gd name="connsiteX7" fmla="*/ 397829 w 1024947"/>
                <a:gd name="connsiteY7" fmla="*/ 0 h 3236034"/>
                <a:gd name="connsiteX0" fmla="*/ 397829 w 1043356"/>
                <a:gd name="connsiteY0" fmla="*/ 0 h 3236034"/>
                <a:gd name="connsiteX1" fmla="*/ 780289 w 1043356"/>
                <a:gd name="connsiteY1" fmla="*/ 1216537 h 3236034"/>
                <a:gd name="connsiteX2" fmla="*/ 792088 w 1043356"/>
                <a:gd name="connsiteY2" fmla="*/ 3236034 h 3236034"/>
                <a:gd name="connsiteX3" fmla="*/ 792088 w 1043356"/>
                <a:gd name="connsiteY3" fmla="*/ 3236034 h 3236034"/>
                <a:gd name="connsiteX4" fmla="*/ 0 w 1043356"/>
                <a:gd name="connsiteY4" fmla="*/ 3236034 h 3236034"/>
                <a:gd name="connsiteX5" fmla="*/ 0 w 1043356"/>
                <a:gd name="connsiteY5" fmla="*/ 3236034 h 3236034"/>
                <a:gd name="connsiteX6" fmla="*/ 0 w 1043356"/>
                <a:gd name="connsiteY6" fmla="*/ 886926 h 3236034"/>
                <a:gd name="connsiteX7" fmla="*/ 397829 w 1043356"/>
                <a:gd name="connsiteY7" fmla="*/ 0 h 3236034"/>
                <a:gd name="connsiteX0" fmla="*/ 397829 w 971742"/>
                <a:gd name="connsiteY0" fmla="*/ 0 h 3236034"/>
                <a:gd name="connsiteX1" fmla="*/ 780289 w 971742"/>
                <a:gd name="connsiteY1" fmla="*/ 1216537 h 3236034"/>
                <a:gd name="connsiteX2" fmla="*/ 792088 w 971742"/>
                <a:gd name="connsiteY2" fmla="*/ 3236034 h 3236034"/>
                <a:gd name="connsiteX3" fmla="*/ 792088 w 971742"/>
                <a:gd name="connsiteY3" fmla="*/ 3236034 h 3236034"/>
                <a:gd name="connsiteX4" fmla="*/ 0 w 971742"/>
                <a:gd name="connsiteY4" fmla="*/ 3236034 h 3236034"/>
                <a:gd name="connsiteX5" fmla="*/ 0 w 971742"/>
                <a:gd name="connsiteY5" fmla="*/ 3236034 h 3236034"/>
                <a:gd name="connsiteX6" fmla="*/ 0 w 971742"/>
                <a:gd name="connsiteY6" fmla="*/ 886926 h 3236034"/>
                <a:gd name="connsiteX7" fmla="*/ 397829 w 971742"/>
                <a:gd name="connsiteY7" fmla="*/ 0 h 3236034"/>
                <a:gd name="connsiteX0" fmla="*/ 397829 w 1007471"/>
                <a:gd name="connsiteY0" fmla="*/ 0 h 3236034"/>
                <a:gd name="connsiteX1" fmla="*/ 780289 w 1007471"/>
                <a:gd name="connsiteY1" fmla="*/ 1216537 h 3236034"/>
                <a:gd name="connsiteX2" fmla="*/ 792088 w 1007471"/>
                <a:gd name="connsiteY2" fmla="*/ 3236034 h 3236034"/>
                <a:gd name="connsiteX3" fmla="*/ 792088 w 1007471"/>
                <a:gd name="connsiteY3" fmla="*/ 3236034 h 3236034"/>
                <a:gd name="connsiteX4" fmla="*/ 0 w 1007471"/>
                <a:gd name="connsiteY4" fmla="*/ 3236034 h 3236034"/>
                <a:gd name="connsiteX5" fmla="*/ 0 w 1007471"/>
                <a:gd name="connsiteY5" fmla="*/ 3236034 h 3236034"/>
                <a:gd name="connsiteX6" fmla="*/ 0 w 1007471"/>
                <a:gd name="connsiteY6" fmla="*/ 886926 h 3236034"/>
                <a:gd name="connsiteX7" fmla="*/ 397829 w 1007471"/>
                <a:gd name="connsiteY7" fmla="*/ 0 h 3236034"/>
                <a:gd name="connsiteX0" fmla="*/ 397829 w 983631"/>
                <a:gd name="connsiteY0" fmla="*/ 0 h 3236034"/>
                <a:gd name="connsiteX1" fmla="*/ 780289 w 983631"/>
                <a:gd name="connsiteY1" fmla="*/ 1216537 h 3236034"/>
                <a:gd name="connsiteX2" fmla="*/ 792088 w 983631"/>
                <a:gd name="connsiteY2" fmla="*/ 3236034 h 3236034"/>
                <a:gd name="connsiteX3" fmla="*/ 792088 w 983631"/>
                <a:gd name="connsiteY3" fmla="*/ 3236034 h 3236034"/>
                <a:gd name="connsiteX4" fmla="*/ 0 w 983631"/>
                <a:gd name="connsiteY4" fmla="*/ 3236034 h 3236034"/>
                <a:gd name="connsiteX5" fmla="*/ 0 w 983631"/>
                <a:gd name="connsiteY5" fmla="*/ 3236034 h 3236034"/>
                <a:gd name="connsiteX6" fmla="*/ 0 w 983631"/>
                <a:gd name="connsiteY6" fmla="*/ 886926 h 3236034"/>
                <a:gd name="connsiteX7" fmla="*/ 397829 w 983631"/>
                <a:gd name="connsiteY7" fmla="*/ 0 h 3236034"/>
                <a:gd name="connsiteX0" fmla="*/ 397829 w 983630"/>
                <a:gd name="connsiteY0" fmla="*/ 9390 h 3245424"/>
                <a:gd name="connsiteX1" fmla="*/ 780289 w 983630"/>
                <a:gd name="connsiteY1" fmla="*/ 1225927 h 3245424"/>
                <a:gd name="connsiteX2" fmla="*/ 792088 w 983630"/>
                <a:gd name="connsiteY2" fmla="*/ 3245424 h 3245424"/>
                <a:gd name="connsiteX3" fmla="*/ 792088 w 983630"/>
                <a:gd name="connsiteY3" fmla="*/ 3245424 h 3245424"/>
                <a:gd name="connsiteX4" fmla="*/ 0 w 983630"/>
                <a:gd name="connsiteY4" fmla="*/ 3245424 h 3245424"/>
                <a:gd name="connsiteX5" fmla="*/ 0 w 983630"/>
                <a:gd name="connsiteY5" fmla="*/ 3245424 h 3245424"/>
                <a:gd name="connsiteX6" fmla="*/ 0 w 983630"/>
                <a:gd name="connsiteY6" fmla="*/ 896316 h 3245424"/>
                <a:gd name="connsiteX7" fmla="*/ 397829 w 983630"/>
                <a:gd name="connsiteY7" fmla="*/ 9390 h 3245424"/>
                <a:gd name="connsiteX0" fmla="*/ 397829 w 974605"/>
                <a:gd name="connsiteY0" fmla="*/ 6357 h 3242391"/>
                <a:gd name="connsiteX1" fmla="*/ 766650 w 974605"/>
                <a:gd name="connsiteY1" fmla="*/ 1552503 h 3242391"/>
                <a:gd name="connsiteX2" fmla="*/ 792088 w 974605"/>
                <a:gd name="connsiteY2" fmla="*/ 3242391 h 3242391"/>
                <a:gd name="connsiteX3" fmla="*/ 792088 w 974605"/>
                <a:gd name="connsiteY3" fmla="*/ 3242391 h 3242391"/>
                <a:gd name="connsiteX4" fmla="*/ 0 w 974605"/>
                <a:gd name="connsiteY4" fmla="*/ 3242391 h 3242391"/>
                <a:gd name="connsiteX5" fmla="*/ 0 w 974605"/>
                <a:gd name="connsiteY5" fmla="*/ 3242391 h 3242391"/>
                <a:gd name="connsiteX6" fmla="*/ 0 w 974605"/>
                <a:gd name="connsiteY6" fmla="*/ 893283 h 3242391"/>
                <a:gd name="connsiteX7" fmla="*/ 397829 w 974605"/>
                <a:gd name="connsiteY7" fmla="*/ 6357 h 3242391"/>
                <a:gd name="connsiteX0" fmla="*/ 397829 w 964009"/>
                <a:gd name="connsiteY0" fmla="*/ 7874 h 3243908"/>
                <a:gd name="connsiteX1" fmla="*/ 766650 w 964009"/>
                <a:gd name="connsiteY1" fmla="*/ 1554020 h 3243908"/>
                <a:gd name="connsiteX2" fmla="*/ 792088 w 964009"/>
                <a:gd name="connsiteY2" fmla="*/ 3243908 h 3243908"/>
                <a:gd name="connsiteX3" fmla="*/ 792088 w 964009"/>
                <a:gd name="connsiteY3" fmla="*/ 3243908 h 3243908"/>
                <a:gd name="connsiteX4" fmla="*/ 0 w 964009"/>
                <a:gd name="connsiteY4" fmla="*/ 3243908 h 3243908"/>
                <a:gd name="connsiteX5" fmla="*/ 0 w 964009"/>
                <a:gd name="connsiteY5" fmla="*/ 3243908 h 3243908"/>
                <a:gd name="connsiteX6" fmla="*/ 0 w 964009"/>
                <a:gd name="connsiteY6" fmla="*/ 894800 h 3243908"/>
                <a:gd name="connsiteX7" fmla="*/ 397829 w 964009"/>
                <a:gd name="connsiteY7" fmla="*/ 7874 h 3243908"/>
                <a:gd name="connsiteX0" fmla="*/ 397829 w 1103655"/>
                <a:gd name="connsiteY0" fmla="*/ 5470 h 3241504"/>
                <a:gd name="connsiteX1" fmla="*/ 1096679 w 1103655"/>
                <a:gd name="connsiteY1" fmla="*/ 590921 h 3241504"/>
                <a:gd name="connsiteX2" fmla="*/ 766650 w 1103655"/>
                <a:gd name="connsiteY2" fmla="*/ 1551616 h 3241504"/>
                <a:gd name="connsiteX3" fmla="*/ 792088 w 1103655"/>
                <a:gd name="connsiteY3" fmla="*/ 3241504 h 3241504"/>
                <a:gd name="connsiteX4" fmla="*/ 792088 w 1103655"/>
                <a:gd name="connsiteY4" fmla="*/ 3241504 h 3241504"/>
                <a:gd name="connsiteX5" fmla="*/ 0 w 1103655"/>
                <a:gd name="connsiteY5" fmla="*/ 3241504 h 3241504"/>
                <a:gd name="connsiteX6" fmla="*/ 0 w 1103655"/>
                <a:gd name="connsiteY6" fmla="*/ 3241504 h 3241504"/>
                <a:gd name="connsiteX7" fmla="*/ 0 w 1103655"/>
                <a:gd name="connsiteY7" fmla="*/ 892396 h 3241504"/>
                <a:gd name="connsiteX8" fmla="*/ 397829 w 1103655"/>
                <a:gd name="connsiteY8" fmla="*/ 5470 h 3241504"/>
                <a:gd name="connsiteX0" fmla="*/ 397829 w 1103454"/>
                <a:gd name="connsiteY0" fmla="*/ 5470 h 3241504"/>
                <a:gd name="connsiteX1" fmla="*/ 1096679 w 1103454"/>
                <a:gd name="connsiteY1" fmla="*/ 590921 h 3241504"/>
                <a:gd name="connsiteX2" fmla="*/ 754433 w 1103454"/>
                <a:gd name="connsiteY2" fmla="*/ 1523041 h 3241504"/>
                <a:gd name="connsiteX3" fmla="*/ 792088 w 1103454"/>
                <a:gd name="connsiteY3" fmla="*/ 3241504 h 3241504"/>
                <a:gd name="connsiteX4" fmla="*/ 792088 w 1103454"/>
                <a:gd name="connsiteY4" fmla="*/ 3241504 h 3241504"/>
                <a:gd name="connsiteX5" fmla="*/ 0 w 1103454"/>
                <a:gd name="connsiteY5" fmla="*/ 3241504 h 3241504"/>
                <a:gd name="connsiteX6" fmla="*/ 0 w 1103454"/>
                <a:gd name="connsiteY6" fmla="*/ 3241504 h 3241504"/>
                <a:gd name="connsiteX7" fmla="*/ 0 w 1103454"/>
                <a:gd name="connsiteY7" fmla="*/ 892396 h 3241504"/>
                <a:gd name="connsiteX8" fmla="*/ 397829 w 1103454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2304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03176"/>
                <a:gd name="connsiteY0" fmla="*/ 5470 h 3241504"/>
                <a:gd name="connsiteX1" fmla="*/ 1096679 w 1103176"/>
                <a:gd name="connsiteY1" fmla="*/ 590921 h 3241504"/>
                <a:gd name="connsiteX2" fmla="*/ 754433 w 1103176"/>
                <a:gd name="connsiteY2" fmla="*/ 1503991 h 3241504"/>
                <a:gd name="connsiteX3" fmla="*/ 792088 w 1103176"/>
                <a:gd name="connsiteY3" fmla="*/ 3241504 h 3241504"/>
                <a:gd name="connsiteX4" fmla="*/ 792088 w 1103176"/>
                <a:gd name="connsiteY4" fmla="*/ 3241504 h 3241504"/>
                <a:gd name="connsiteX5" fmla="*/ 0 w 1103176"/>
                <a:gd name="connsiteY5" fmla="*/ 3241504 h 3241504"/>
                <a:gd name="connsiteX6" fmla="*/ 0 w 1103176"/>
                <a:gd name="connsiteY6" fmla="*/ 3241504 h 3241504"/>
                <a:gd name="connsiteX7" fmla="*/ 0 w 1103176"/>
                <a:gd name="connsiteY7" fmla="*/ 892396 h 3241504"/>
                <a:gd name="connsiteX8" fmla="*/ 397829 w 1103176"/>
                <a:gd name="connsiteY8" fmla="*/ 5470 h 3241504"/>
                <a:gd name="connsiteX0" fmla="*/ 397829 w 1193682"/>
                <a:gd name="connsiteY0" fmla="*/ 5721 h 3241755"/>
                <a:gd name="connsiteX1" fmla="*/ 1188312 w 1193682"/>
                <a:gd name="connsiteY1" fmla="*/ 572122 h 3241755"/>
                <a:gd name="connsiteX2" fmla="*/ 754433 w 1193682"/>
                <a:gd name="connsiteY2" fmla="*/ 1504242 h 3241755"/>
                <a:gd name="connsiteX3" fmla="*/ 792088 w 1193682"/>
                <a:gd name="connsiteY3" fmla="*/ 3241755 h 3241755"/>
                <a:gd name="connsiteX4" fmla="*/ 792088 w 1193682"/>
                <a:gd name="connsiteY4" fmla="*/ 3241755 h 3241755"/>
                <a:gd name="connsiteX5" fmla="*/ 0 w 1193682"/>
                <a:gd name="connsiteY5" fmla="*/ 3241755 h 3241755"/>
                <a:gd name="connsiteX6" fmla="*/ 0 w 1193682"/>
                <a:gd name="connsiteY6" fmla="*/ 3241755 h 3241755"/>
                <a:gd name="connsiteX7" fmla="*/ 0 w 1193682"/>
                <a:gd name="connsiteY7" fmla="*/ 892647 h 3241755"/>
                <a:gd name="connsiteX8" fmla="*/ 397829 w 1193682"/>
                <a:gd name="connsiteY8" fmla="*/ 5721 h 3241755"/>
                <a:gd name="connsiteX0" fmla="*/ 397829 w 1188313"/>
                <a:gd name="connsiteY0" fmla="*/ 5721 h 3241755"/>
                <a:gd name="connsiteX1" fmla="*/ 1188312 w 1188313"/>
                <a:gd name="connsiteY1" fmla="*/ 572122 h 3241755"/>
                <a:gd name="connsiteX2" fmla="*/ 754433 w 1188313"/>
                <a:gd name="connsiteY2" fmla="*/ 1504242 h 3241755"/>
                <a:gd name="connsiteX3" fmla="*/ 792088 w 1188313"/>
                <a:gd name="connsiteY3" fmla="*/ 3241755 h 3241755"/>
                <a:gd name="connsiteX4" fmla="*/ 792088 w 1188313"/>
                <a:gd name="connsiteY4" fmla="*/ 3241755 h 3241755"/>
                <a:gd name="connsiteX5" fmla="*/ 0 w 1188313"/>
                <a:gd name="connsiteY5" fmla="*/ 3241755 h 3241755"/>
                <a:gd name="connsiteX6" fmla="*/ 0 w 1188313"/>
                <a:gd name="connsiteY6" fmla="*/ 3241755 h 3241755"/>
                <a:gd name="connsiteX7" fmla="*/ 0 w 1188313"/>
                <a:gd name="connsiteY7" fmla="*/ 892647 h 3241755"/>
                <a:gd name="connsiteX8" fmla="*/ 397829 w 1188313"/>
                <a:gd name="connsiteY8" fmla="*/ 5721 h 3241755"/>
                <a:gd name="connsiteX0" fmla="*/ 397829 w 1200430"/>
                <a:gd name="connsiteY0" fmla="*/ 6518 h 3242552"/>
                <a:gd name="connsiteX1" fmla="*/ 1188312 w 1200430"/>
                <a:gd name="connsiteY1" fmla="*/ 572919 h 3242552"/>
                <a:gd name="connsiteX2" fmla="*/ 754433 w 1200430"/>
                <a:gd name="connsiteY2" fmla="*/ 1505039 h 3242552"/>
                <a:gd name="connsiteX3" fmla="*/ 792088 w 1200430"/>
                <a:gd name="connsiteY3" fmla="*/ 3242552 h 3242552"/>
                <a:gd name="connsiteX4" fmla="*/ 792088 w 1200430"/>
                <a:gd name="connsiteY4" fmla="*/ 3242552 h 3242552"/>
                <a:gd name="connsiteX5" fmla="*/ 0 w 1200430"/>
                <a:gd name="connsiteY5" fmla="*/ 3242552 h 3242552"/>
                <a:gd name="connsiteX6" fmla="*/ 0 w 1200430"/>
                <a:gd name="connsiteY6" fmla="*/ 3242552 h 3242552"/>
                <a:gd name="connsiteX7" fmla="*/ 0 w 1200430"/>
                <a:gd name="connsiteY7" fmla="*/ 893444 h 3242552"/>
                <a:gd name="connsiteX8" fmla="*/ 397829 w 1200430"/>
                <a:gd name="connsiteY8" fmla="*/ 6518 h 3242552"/>
                <a:gd name="connsiteX0" fmla="*/ 367285 w 1200000"/>
                <a:gd name="connsiteY0" fmla="*/ 7711 h 3186595"/>
                <a:gd name="connsiteX1" fmla="*/ 1188312 w 1200000"/>
                <a:gd name="connsiteY1" fmla="*/ 516962 h 3186595"/>
                <a:gd name="connsiteX2" fmla="*/ 754433 w 1200000"/>
                <a:gd name="connsiteY2" fmla="*/ 1449082 h 3186595"/>
                <a:gd name="connsiteX3" fmla="*/ 792088 w 1200000"/>
                <a:gd name="connsiteY3" fmla="*/ 3186595 h 3186595"/>
                <a:gd name="connsiteX4" fmla="*/ 792088 w 1200000"/>
                <a:gd name="connsiteY4" fmla="*/ 3186595 h 3186595"/>
                <a:gd name="connsiteX5" fmla="*/ 0 w 1200000"/>
                <a:gd name="connsiteY5" fmla="*/ 3186595 h 3186595"/>
                <a:gd name="connsiteX6" fmla="*/ 0 w 1200000"/>
                <a:gd name="connsiteY6" fmla="*/ 3186595 h 3186595"/>
                <a:gd name="connsiteX7" fmla="*/ 0 w 1200000"/>
                <a:gd name="connsiteY7" fmla="*/ 837487 h 3186595"/>
                <a:gd name="connsiteX8" fmla="*/ 367285 w 1200000"/>
                <a:gd name="connsiteY8" fmla="*/ 7711 h 3186595"/>
                <a:gd name="connsiteX0" fmla="*/ 367285 w 1200505"/>
                <a:gd name="connsiteY0" fmla="*/ 1566 h 3180450"/>
                <a:gd name="connsiteX1" fmla="*/ 1188312 w 1200505"/>
                <a:gd name="connsiteY1" fmla="*/ 510817 h 3180450"/>
                <a:gd name="connsiteX2" fmla="*/ 754433 w 1200505"/>
                <a:gd name="connsiteY2" fmla="*/ 1442937 h 3180450"/>
                <a:gd name="connsiteX3" fmla="*/ 792088 w 1200505"/>
                <a:gd name="connsiteY3" fmla="*/ 3180450 h 3180450"/>
                <a:gd name="connsiteX4" fmla="*/ 792088 w 1200505"/>
                <a:gd name="connsiteY4" fmla="*/ 3180450 h 3180450"/>
                <a:gd name="connsiteX5" fmla="*/ 0 w 1200505"/>
                <a:gd name="connsiteY5" fmla="*/ 3180450 h 3180450"/>
                <a:gd name="connsiteX6" fmla="*/ 0 w 1200505"/>
                <a:gd name="connsiteY6" fmla="*/ 3180450 h 3180450"/>
                <a:gd name="connsiteX7" fmla="*/ 0 w 1200505"/>
                <a:gd name="connsiteY7" fmla="*/ 831342 h 3180450"/>
                <a:gd name="connsiteX8" fmla="*/ 367285 w 1200505"/>
                <a:gd name="connsiteY8" fmla="*/ 1566 h 3180450"/>
                <a:gd name="connsiteX0" fmla="*/ 367858 w 1201078"/>
                <a:gd name="connsiteY0" fmla="*/ 1566 h 3180450"/>
                <a:gd name="connsiteX1" fmla="*/ 1188885 w 1201078"/>
                <a:gd name="connsiteY1" fmla="*/ 510817 h 3180450"/>
                <a:gd name="connsiteX2" fmla="*/ 755006 w 1201078"/>
                <a:gd name="connsiteY2" fmla="*/ 1442937 h 3180450"/>
                <a:gd name="connsiteX3" fmla="*/ 792661 w 1201078"/>
                <a:gd name="connsiteY3" fmla="*/ 3180450 h 3180450"/>
                <a:gd name="connsiteX4" fmla="*/ 792661 w 1201078"/>
                <a:gd name="connsiteY4" fmla="*/ 3180450 h 3180450"/>
                <a:gd name="connsiteX5" fmla="*/ 573 w 1201078"/>
                <a:gd name="connsiteY5" fmla="*/ 3180450 h 3180450"/>
                <a:gd name="connsiteX6" fmla="*/ 573 w 1201078"/>
                <a:gd name="connsiteY6" fmla="*/ 3180450 h 3180450"/>
                <a:gd name="connsiteX7" fmla="*/ 573 w 1201078"/>
                <a:gd name="connsiteY7" fmla="*/ 831342 h 3180450"/>
                <a:gd name="connsiteX8" fmla="*/ 367858 w 1201078"/>
                <a:gd name="connsiteY8" fmla="*/ 1566 h 3180450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9271"/>
                <a:gd name="connsiteY0" fmla="*/ 1508 h 3180392"/>
                <a:gd name="connsiteX1" fmla="*/ 1237757 w 1249271"/>
                <a:gd name="connsiteY1" fmla="*/ 520284 h 3180392"/>
                <a:gd name="connsiteX2" fmla="*/ 755007 w 1249271"/>
                <a:gd name="connsiteY2" fmla="*/ 1442879 h 3180392"/>
                <a:gd name="connsiteX3" fmla="*/ 792662 w 1249271"/>
                <a:gd name="connsiteY3" fmla="*/ 3180392 h 3180392"/>
                <a:gd name="connsiteX4" fmla="*/ 792662 w 1249271"/>
                <a:gd name="connsiteY4" fmla="*/ 3180392 h 3180392"/>
                <a:gd name="connsiteX5" fmla="*/ 574 w 1249271"/>
                <a:gd name="connsiteY5" fmla="*/ 3180392 h 3180392"/>
                <a:gd name="connsiteX6" fmla="*/ 574 w 1249271"/>
                <a:gd name="connsiteY6" fmla="*/ 3180392 h 3180392"/>
                <a:gd name="connsiteX7" fmla="*/ 574 w 1249271"/>
                <a:gd name="connsiteY7" fmla="*/ 831284 h 3180392"/>
                <a:gd name="connsiteX8" fmla="*/ 367859 w 1249271"/>
                <a:gd name="connsiteY8" fmla="*/ 1508 h 3180392"/>
                <a:gd name="connsiteX0" fmla="*/ 367859 w 1240085"/>
                <a:gd name="connsiteY0" fmla="*/ 1764 h 3180648"/>
                <a:gd name="connsiteX1" fmla="*/ 1237757 w 1240085"/>
                <a:gd name="connsiteY1" fmla="*/ 520540 h 3180648"/>
                <a:gd name="connsiteX2" fmla="*/ 755007 w 1240085"/>
                <a:gd name="connsiteY2" fmla="*/ 1443135 h 3180648"/>
                <a:gd name="connsiteX3" fmla="*/ 792662 w 1240085"/>
                <a:gd name="connsiteY3" fmla="*/ 3180648 h 3180648"/>
                <a:gd name="connsiteX4" fmla="*/ 792662 w 1240085"/>
                <a:gd name="connsiteY4" fmla="*/ 3180648 h 3180648"/>
                <a:gd name="connsiteX5" fmla="*/ 574 w 1240085"/>
                <a:gd name="connsiteY5" fmla="*/ 3180648 h 3180648"/>
                <a:gd name="connsiteX6" fmla="*/ 574 w 1240085"/>
                <a:gd name="connsiteY6" fmla="*/ 3180648 h 3180648"/>
                <a:gd name="connsiteX7" fmla="*/ 574 w 1240085"/>
                <a:gd name="connsiteY7" fmla="*/ 831540 h 3180648"/>
                <a:gd name="connsiteX8" fmla="*/ 367859 w 1240085"/>
                <a:gd name="connsiteY8" fmla="*/ 1764 h 3180648"/>
                <a:gd name="connsiteX0" fmla="*/ 367859 w 1240086"/>
                <a:gd name="connsiteY0" fmla="*/ 1764 h 3180648"/>
                <a:gd name="connsiteX1" fmla="*/ 1237757 w 1240086"/>
                <a:gd name="connsiteY1" fmla="*/ 520540 h 3180648"/>
                <a:gd name="connsiteX2" fmla="*/ 755007 w 1240086"/>
                <a:gd name="connsiteY2" fmla="*/ 1443135 h 3180648"/>
                <a:gd name="connsiteX3" fmla="*/ 792662 w 1240086"/>
                <a:gd name="connsiteY3" fmla="*/ 3180648 h 3180648"/>
                <a:gd name="connsiteX4" fmla="*/ 792662 w 1240086"/>
                <a:gd name="connsiteY4" fmla="*/ 3180648 h 3180648"/>
                <a:gd name="connsiteX5" fmla="*/ 574 w 1240086"/>
                <a:gd name="connsiteY5" fmla="*/ 3180648 h 3180648"/>
                <a:gd name="connsiteX6" fmla="*/ 574 w 1240086"/>
                <a:gd name="connsiteY6" fmla="*/ 3180648 h 3180648"/>
                <a:gd name="connsiteX7" fmla="*/ 574 w 1240086"/>
                <a:gd name="connsiteY7" fmla="*/ 831540 h 3180648"/>
                <a:gd name="connsiteX8" fmla="*/ 367859 w 1240086"/>
                <a:gd name="connsiteY8" fmla="*/ 1764 h 3180648"/>
                <a:gd name="connsiteX0" fmla="*/ 373394 w 1239532"/>
                <a:gd name="connsiteY0" fmla="*/ 1562 h 3209021"/>
                <a:gd name="connsiteX1" fmla="*/ 1237184 w 1239532"/>
                <a:gd name="connsiteY1" fmla="*/ 548913 h 3209021"/>
                <a:gd name="connsiteX2" fmla="*/ 754434 w 1239532"/>
                <a:gd name="connsiteY2" fmla="*/ 1471508 h 3209021"/>
                <a:gd name="connsiteX3" fmla="*/ 792089 w 1239532"/>
                <a:gd name="connsiteY3" fmla="*/ 3209021 h 3209021"/>
                <a:gd name="connsiteX4" fmla="*/ 792089 w 1239532"/>
                <a:gd name="connsiteY4" fmla="*/ 3209021 h 3209021"/>
                <a:gd name="connsiteX5" fmla="*/ 1 w 1239532"/>
                <a:gd name="connsiteY5" fmla="*/ 3209021 h 3209021"/>
                <a:gd name="connsiteX6" fmla="*/ 1 w 1239532"/>
                <a:gd name="connsiteY6" fmla="*/ 3209021 h 3209021"/>
                <a:gd name="connsiteX7" fmla="*/ 1 w 1239532"/>
                <a:gd name="connsiteY7" fmla="*/ 859913 h 3209021"/>
                <a:gd name="connsiteX8" fmla="*/ 373394 w 1239532"/>
                <a:gd name="connsiteY8" fmla="*/ 1562 h 3209021"/>
                <a:gd name="connsiteX0" fmla="*/ 373393 w 1239758"/>
                <a:gd name="connsiteY0" fmla="*/ 0 h 3207459"/>
                <a:gd name="connsiteX1" fmla="*/ 1237183 w 1239758"/>
                <a:gd name="connsiteY1" fmla="*/ 547351 h 3207459"/>
                <a:gd name="connsiteX2" fmla="*/ 754433 w 1239758"/>
                <a:gd name="connsiteY2" fmla="*/ 1469946 h 3207459"/>
                <a:gd name="connsiteX3" fmla="*/ 792088 w 1239758"/>
                <a:gd name="connsiteY3" fmla="*/ 3207459 h 3207459"/>
                <a:gd name="connsiteX4" fmla="*/ 792088 w 1239758"/>
                <a:gd name="connsiteY4" fmla="*/ 3207459 h 3207459"/>
                <a:gd name="connsiteX5" fmla="*/ 0 w 1239758"/>
                <a:gd name="connsiteY5" fmla="*/ 3207459 h 3207459"/>
                <a:gd name="connsiteX6" fmla="*/ 0 w 1239758"/>
                <a:gd name="connsiteY6" fmla="*/ 3207459 h 3207459"/>
                <a:gd name="connsiteX7" fmla="*/ 0 w 1239758"/>
                <a:gd name="connsiteY7" fmla="*/ 858351 h 3207459"/>
                <a:gd name="connsiteX8" fmla="*/ 373393 w 1239758"/>
                <a:gd name="connsiteY8" fmla="*/ 0 h 3207459"/>
                <a:gd name="connsiteX0" fmla="*/ 380199 w 1246564"/>
                <a:gd name="connsiteY0" fmla="*/ 0 h 3207459"/>
                <a:gd name="connsiteX1" fmla="*/ 1243989 w 1246564"/>
                <a:gd name="connsiteY1" fmla="*/ 547351 h 3207459"/>
                <a:gd name="connsiteX2" fmla="*/ 761239 w 1246564"/>
                <a:gd name="connsiteY2" fmla="*/ 1469946 h 3207459"/>
                <a:gd name="connsiteX3" fmla="*/ 798894 w 1246564"/>
                <a:gd name="connsiteY3" fmla="*/ 3207459 h 3207459"/>
                <a:gd name="connsiteX4" fmla="*/ 798894 w 1246564"/>
                <a:gd name="connsiteY4" fmla="*/ 3207459 h 3207459"/>
                <a:gd name="connsiteX5" fmla="*/ 6806 w 1246564"/>
                <a:gd name="connsiteY5" fmla="*/ 3207459 h 3207459"/>
                <a:gd name="connsiteX6" fmla="*/ 6806 w 1246564"/>
                <a:gd name="connsiteY6" fmla="*/ 3207459 h 3207459"/>
                <a:gd name="connsiteX7" fmla="*/ 6806 w 1246564"/>
                <a:gd name="connsiteY7" fmla="*/ 858351 h 3207459"/>
                <a:gd name="connsiteX8" fmla="*/ 380199 w 1246564"/>
                <a:gd name="connsiteY8" fmla="*/ 0 h 3207459"/>
                <a:gd name="connsiteX0" fmla="*/ 380199 w 1246610"/>
                <a:gd name="connsiteY0" fmla="*/ 233 h 3207692"/>
                <a:gd name="connsiteX1" fmla="*/ 1243989 w 1246610"/>
                <a:gd name="connsiteY1" fmla="*/ 547584 h 3207692"/>
                <a:gd name="connsiteX2" fmla="*/ 761239 w 1246610"/>
                <a:gd name="connsiteY2" fmla="*/ 1470179 h 3207692"/>
                <a:gd name="connsiteX3" fmla="*/ 798894 w 1246610"/>
                <a:gd name="connsiteY3" fmla="*/ 3207692 h 3207692"/>
                <a:gd name="connsiteX4" fmla="*/ 798894 w 1246610"/>
                <a:gd name="connsiteY4" fmla="*/ 3207692 h 3207692"/>
                <a:gd name="connsiteX5" fmla="*/ 6806 w 1246610"/>
                <a:gd name="connsiteY5" fmla="*/ 3207692 h 3207692"/>
                <a:gd name="connsiteX6" fmla="*/ 6806 w 1246610"/>
                <a:gd name="connsiteY6" fmla="*/ 3207692 h 3207692"/>
                <a:gd name="connsiteX7" fmla="*/ 6806 w 1246610"/>
                <a:gd name="connsiteY7" fmla="*/ 858584 h 3207692"/>
                <a:gd name="connsiteX8" fmla="*/ 380199 w 1246610"/>
                <a:gd name="connsiteY8" fmla="*/ 233 h 3207692"/>
                <a:gd name="connsiteX0" fmla="*/ 380199 w 1301393"/>
                <a:gd name="connsiteY0" fmla="*/ 233 h 3207692"/>
                <a:gd name="connsiteX1" fmla="*/ 1298970 w 1301393"/>
                <a:gd name="connsiteY1" fmla="*/ 547584 h 3207692"/>
                <a:gd name="connsiteX2" fmla="*/ 761239 w 1301393"/>
                <a:gd name="connsiteY2" fmla="*/ 1470179 h 3207692"/>
                <a:gd name="connsiteX3" fmla="*/ 798894 w 1301393"/>
                <a:gd name="connsiteY3" fmla="*/ 3207692 h 3207692"/>
                <a:gd name="connsiteX4" fmla="*/ 798894 w 1301393"/>
                <a:gd name="connsiteY4" fmla="*/ 3207692 h 3207692"/>
                <a:gd name="connsiteX5" fmla="*/ 6806 w 1301393"/>
                <a:gd name="connsiteY5" fmla="*/ 3207692 h 3207692"/>
                <a:gd name="connsiteX6" fmla="*/ 6806 w 1301393"/>
                <a:gd name="connsiteY6" fmla="*/ 3207692 h 3207692"/>
                <a:gd name="connsiteX7" fmla="*/ 6806 w 1301393"/>
                <a:gd name="connsiteY7" fmla="*/ 858584 h 3207692"/>
                <a:gd name="connsiteX8" fmla="*/ 380199 w 1301393"/>
                <a:gd name="connsiteY8" fmla="*/ 233 h 3207692"/>
                <a:gd name="connsiteX0" fmla="*/ 380199 w 1301394"/>
                <a:gd name="connsiteY0" fmla="*/ 233 h 3207692"/>
                <a:gd name="connsiteX1" fmla="*/ 1298970 w 1301394"/>
                <a:gd name="connsiteY1" fmla="*/ 547584 h 3207692"/>
                <a:gd name="connsiteX2" fmla="*/ 761239 w 1301394"/>
                <a:gd name="connsiteY2" fmla="*/ 1470179 h 3207692"/>
                <a:gd name="connsiteX3" fmla="*/ 798894 w 1301394"/>
                <a:gd name="connsiteY3" fmla="*/ 3207692 h 3207692"/>
                <a:gd name="connsiteX4" fmla="*/ 798894 w 1301394"/>
                <a:gd name="connsiteY4" fmla="*/ 3207692 h 3207692"/>
                <a:gd name="connsiteX5" fmla="*/ 6806 w 1301394"/>
                <a:gd name="connsiteY5" fmla="*/ 3207692 h 3207692"/>
                <a:gd name="connsiteX6" fmla="*/ 6806 w 1301394"/>
                <a:gd name="connsiteY6" fmla="*/ 3207692 h 3207692"/>
                <a:gd name="connsiteX7" fmla="*/ 6806 w 1301394"/>
                <a:gd name="connsiteY7" fmla="*/ 858584 h 3207692"/>
                <a:gd name="connsiteX8" fmla="*/ 380199 w 1301394"/>
                <a:gd name="connsiteY8" fmla="*/ 233 h 3207692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380199 w 1318174"/>
                <a:gd name="connsiteY0" fmla="*/ 211 h 3207670"/>
                <a:gd name="connsiteX1" fmla="*/ 1298970 w 1318174"/>
                <a:gd name="connsiteY1" fmla="*/ 547562 h 3207670"/>
                <a:gd name="connsiteX2" fmla="*/ 761239 w 1318174"/>
                <a:gd name="connsiteY2" fmla="*/ 1470157 h 3207670"/>
                <a:gd name="connsiteX3" fmla="*/ 798894 w 1318174"/>
                <a:gd name="connsiteY3" fmla="*/ 3207670 h 3207670"/>
                <a:gd name="connsiteX4" fmla="*/ 798894 w 1318174"/>
                <a:gd name="connsiteY4" fmla="*/ 3207670 h 3207670"/>
                <a:gd name="connsiteX5" fmla="*/ 6806 w 1318174"/>
                <a:gd name="connsiteY5" fmla="*/ 3207670 h 3207670"/>
                <a:gd name="connsiteX6" fmla="*/ 6806 w 1318174"/>
                <a:gd name="connsiteY6" fmla="*/ 3207670 h 3207670"/>
                <a:gd name="connsiteX7" fmla="*/ 6806 w 1318174"/>
                <a:gd name="connsiteY7" fmla="*/ 858562 h 3207670"/>
                <a:gd name="connsiteX8" fmla="*/ 380199 w 1318174"/>
                <a:gd name="connsiteY8" fmla="*/ 211 h 3207670"/>
                <a:gd name="connsiteX0" fmla="*/ 658146 w 1319958"/>
                <a:gd name="connsiteY0" fmla="*/ 211 h 3207670"/>
                <a:gd name="connsiteX1" fmla="*/ 1292164 w 1319958"/>
                <a:gd name="connsiteY1" fmla="*/ 547562 h 3207670"/>
                <a:gd name="connsiteX2" fmla="*/ 754433 w 1319958"/>
                <a:gd name="connsiteY2" fmla="*/ 1470157 h 3207670"/>
                <a:gd name="connsiteX3" fmla="*/ 792088 w 1319958"/>
                <a:gd name="connsiteY3" fmla="*/ 3207670 h 3207670"/>
                <a:gd name="connsiteX4" fmla="*/ 792088 w 1319958"/>
                <a:gd name="connsiteY4" fmla="*/ 3207670 h 3207670"/>
                <a:gd name="connsiteX5" fmla="*/ 0 w 1319958"/>
                <a:gd name="connsiteY5" fmla="*/ 3207670 h 3207670"/>
                <a:gd name="connsiteX6" fmla="*/ 0 w 1319958"/>
                <a:gd name="connsiteY6" fmla="*/ 3207670 h 3207670"/>
                <a:gd name="connsiteX7" fmla="*/ 0 w 1319958"/>
                <a:gd name="connsiteY7" fmla="*/ 858562 h 3207670"/>
                <a:gd name="connsiteX8" fmla="*/ 658146 w 1319958"/>
                <a:gd name="connsiteY8" fmla="*/ 211 h 3207670"/>
                <a:gd name="connsiteX0" fmla="*/ 786963 w 1326878"/>
                <a:gd name="connsiteY0" fmla="*/ 205 h 3212949"/>
                <a:gd name="connsiteX1" fmla="*/ 1292164 w 1326878"/>
                <a:gd name="connsiteY1" fmla="*/ 552841 h 3212949"/>
                <a:gd name="connsiteX2" fmla="*/ 754433 w 1326878"/>
                <a:gd name="connsiteY2" fmla="*/ 1475436 h 3212949"/>
                <a:gd name="connsiteX3" fmla="*/ 792088 w 1326878"/>
                <a:gd name="connsiteY3" fmla="*/ 3212949 h 3212949"/>
                <a:gd name="connsiteX4" fmla="*/ 792088 w 1326878"/>
                <a:gd name="connsiteY4" fmla="*/ 3212949 h 3212949"/>
                <a:gd name="connsiteX5" fmla="*/ 0 w 1326878"/>
                <a:gd name="connsiteY5" fmla="*/ 3212949 h 3212949"/>
                <a:gd name="connsiteX6" fmla="*/ 0 w 1326878"/>
                <a:gd name="connsiteY6" fmla="*/ 3212949 h 3212949"/>
                <a:gd name="connsiteX7" fmla="*/ 0 w 1326878"/>
                <a:gd name="connsiteY7" fmla="*/ 863841 h 3212949"/>
                <a:gd name="connsiteX8" fmla="*/ 786963 w 1326878"/>
                <a:gd name="connsiteY8" fmla="*/ 205 h 3212949"/>
                <a:gd name="connsiteX0" fmla="*/ 786963 w 1279105"/>
                <a:gd name="connsiteY0" fmla="*/ 234 h 3212978"/>
                <a:gd name="connsiteX1" fmla="*/ 1240608 w 1279105"/>
                <a:gd name="connsiteY1" fmla="*/ 522725 h 3212978"/>
                <a:gd name="connsiteX2" fmla="*/ 754433 w 1279105"/>
                <a:gd name="connsiteY2" fmla="*/ 1475465 h 3212978"/>
                <a:gd name="connsiteX3" fmla="*/ 792088 w 1279105"/>
                <a:gd name="connsiteY3" fmla="*/ 3212978 h 3212978"/>
                <a:gd name="connsiteX4" fmla="*/ 792088 w 1279105"/>
                <a:gd name="connsiteY4" fmla="*/ 3212978 h 3212978"/>
                <a:gd name="connsiteX5" fmla="*/ 0 w 1279105"/>
                <a:gd name="connsiteY5" fmla="*/ 3212978 h 3212978"/>
                <a:gd name="connsiteX6" fmla="*/ 0 w 1279105"/>
                <a:gd name="connsiteY6" fmla="*/ 3212978 h 3212978"/>
                <a:gd name="connsiteX7" fmla="*/ 0 w 1279105"/>
                <a:gd name="connsiteY7" fmla="*/ 863870 h 3212978"/>
                <a:gd name="connsiteX8" fmla="*/ 786963 w 1279105"/>
                <a:gd name="connsiteY8" fmla="*/ 234 h 3212978"/>
                <a:gd name="connsiteX0" fmla="*/ 786963 w 1232192"/>
                <a:gd name="connsiteY0" fmla="*/ 272 h 3213016"/>
                <a:gd name="connsiteX1" fmla="*/ 1189052 w 1232192"/>
                <a:gd name="connsiteY1" fmla="*/ 492618 h 3213016"/>
                <a:gd name="connsiteX2" fmla="*/ 754433 w 1232192"/>
                <a:gd name="connsiteY2" fmla="*/ 1475503 h 3213016"/>
                <a:gd name="connsiteX3" fmla="*/ 792088 w 1232192"/>
                <a:gd name="connsiteY3" fmla="*/ 3213016 h 3213016"/>
                <a:gd name="connsiteX4" fmla="*/ 792088 w 1232192"/>
                <a:gd name="connsiteY4" fmla="*/ 3213016 h 3213016"/>
                <a:gd name="connsiteX5" fmla="*/ 0 w 1232192"/>
                <a:gd name="connsiteY5" fmla="*/ 3213016 h 3213016"/>
                <a:gd name="connsiteX6" fmla="*/ 0 w 1232192"/>
                <a:gd name="connsiteY6" fmla="*/ 3213016 h 3213016"/>
                <a:gd name="connsiteX7" fmla="*/ 0 w 1232192"/>
                <a:gd name="connsiteY7" fmla="*/ 863908 h 3213016"/>
                <a:gd name="connsiteX8" fmla="*/ 786963 w 1232192"/>
                <a:gd name="connsiteY8" fmla="*/ 272 h 3213016"/>
                <a:gd name="connsiteX0" fmla="*/ 883632 w 1244333"/>
                <a:gd name="connsiteY0" fmla="*/ 288 h 3202984"/>
                <a:gd name="connsiteX1" fmla="*/ 1189052 w 1244333"/>
                <a:gd name="connsiteY1" fmla="*/ 482586 h 3202984"/>
                <a:gd name="connsiteX2" fmla="*/ 754433 w 1244333"/>
                <a:gd name="connsiteY2" fmla="*/ 1465471 h 3202984"/>
                <a:gd name="connsiteX3" fmla="*/ 792088 w 1244333"/>
                <a:gd name="connsiteY3" fmla="*/ 3202984 h 3202984"/>
                <a:gd name="connsiteX4" fmla="*/ 792088 w 1244333"/>
                <a:gd name="connsiteY4" fmla="*/ 3202984 h 3202984"/>
                <a:gd name="connsiteX5" fmla="*/ 0 w 1244333"/>
                <a:gd name="connsiteY5" fmla="*/ 3202984 h 3202984"/>
                <a:gd name="connsiteX6" fmla="*/ 0 w 1244333"/>
                <a:gd name="connsiteY6" fmla="*/ 3202984 h 3202984"/>
                <a:gd name="connsiteX7" fmla="*/ 0 w 1244333"/>
                <a:gd name="connsiteY7" fmla="*/ 853876 h 3202984"/>
                <a:gd name="connsiteX8" fmla="*/ 883632 w 1244333"/>
                <a:gd name="connsiteY8" fmla="*/ 288 h 320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333" h="3202984">
                  <a:moveTo>
                    <a:pt x="883632" y="288"/>
                  </a:moveTo>
                  <a:cubicBezTo>
                    <a:pt x="1159064" y="-7889"/>
                    <a:pt x="1341397" y="158219"/>
                    <a:pt x="1189052" y="482586"/>
                  </a:cubicBezTo>
                  <a:cubicBezTo>
                    <a:pt x="975620" y="911727"/>
                    <a:pt x="739017" y="984814"/>
                    <a:pt x="754433" y="1465471"/>
                  </a:cubicBezTo>
                  <a:cubicBezTo>
                    <a:pt x="763047" y="1992441"/>
                    <a:pt x="773014" y="2384949"/>
                    <a:pt x="792088" y="3202984"/>
                  </a:cubicBezTo>
                  <a:lnTo>
                    <a:pt x="792088" y="3202984"/>
                  </a:lnTo>
                  <a:lnTo>
                    <a:pt x="0" y="3202984"/>
                  </a:lnTo>
                  <a:lnTo>
                    <a:pt x="0" y="3202984"/>
                  </a:lnTo>
                  <a:lnTo>
                    <a:pt x="0" y="853876"/>
                  </a:lnTo>
                  <a:cubicBezTo>
                    <a:pt x="19874" y="235997"/>
                    <a:pt x="377849" y="5161"/>
                    <a:pt x="883632" y="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06" name="Round Same Side Corner Rectangle 8">
              <a:extLst>
                <a:ext uri="{FF2B5EF4-FFF2-40B4-BE49-F238E27FC236}">
                  <a16:creationId xmlns:a16="http://schemas.microsoft.com/office/drawing/2014/main" id="{89DE88D7-9E7C-4743-9960-7445779B2A06}"/>
                </a:ext>
              </a:extLst>
            </p:cNvPr>
            <p:cNvSpPr/>
            <p:nvPr/>
          </p:nvSpPr>
          <p:spPr>
            <a:xfrm rot="10800000">
              <a:off x="4958576" y="2197645"/>
              <a:ext cx="1601768" cy="3212297"/>
            </a:xfrm>
            <a:custGeom>
              <a:avLst/>
              <a:gdLst>
                <a:gd name="connsiteX0" fmla="*/ 306000 w 612000"/>
                <a:gd name="connsiteY0" fmla="*/ 0 h 2817001"/>
                <a:gd name="connsiteX1" fmla="*/ 306000 w 612000"/>
                <a:gd name="connsiteY1" fmla="*/ 0 h 2817001"/>
                <a:gd name="connsiteX2" fmla="*/ 612000 w 612000"/>
                <a:gd name="connsiteY2" fmla="*/ 306000 h 2817001"/>
                <a:gd name="connsiteX3" fmla="*/ 612000 w 612000"/>
                <a:gd name="connsiteY3" fmla="*/ 2817001 h 2817001"/>
                <a:gd name="connsiteX4" fmla="*/ 612000 w 612000"/>
                <a:gd name="connsiteY4" fmla="*/ 2817001 h 2817001"/>
                <a:gd name="connsiteX5" fmla="*/ 0 w 612000"/>
                <a:gd name="connsiteY5" fmla="*/ 2817001 h 2817001"/>
                <a:gd name="connsiteX6" fmla="*/ 0 w 612000"/>
                <a:gd name="connsiteY6" fmla="*/ 2817001 h 2817001"/>
                <a:gd name="connsiteX7" fmla="*/ 0 w 612000"/>
                <a:gd name="connsiteY7" fmla="*/ 306000 h 2817001"/>
                <a:gd name="connsiteX8" fmla="*/ 306000 w 612000"/>
                <a:gd name="connsiteY8" fmla="*/ 0 h 2817001"/>
                <a:gd name="connsiteX0" fmla="*/ 25563 w 1192801"/>
                <a:gd name="connsiteY0" fmla="*/ 0 h 3231671"/>
                <a:gd name="connsiteX1" fmla="*/ 886801 w 1192801"/>
                <a:gd name="connsiteY1" fmla="*/ 414670 h 3231671"/>
                <a:gd name="connsiteX2" fmla="*/ 1192801 w 1192801"/>
                <a:gd name="connsiteY2" fmla="*/ 720670 h 3231671"/>
                <a:gd name="connsiteX3" fmla="*/ 1192801 w 1192801"/>
                <a:gd name="connsiteY3" fmla="*/ 3231671 h 3231671"/>
                <a:gd name="connsiteX4" fmla="*/ 1192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3231671 h 3231671"/>
                <a:gd name="connsiteX7" fmla="*/ 580801 w 1192801"/>
                <a:gd name="connsiteY7" fmla="*/ 720670 h 3231671"/>
                <a:gd name="connsiteX8" fmla="*/ 25563 w 1192801"/>
                <a:gd name="connsiteY8" fmla="*/ 0 h 3231671"/>
                <a:gd name="connsiteX0" fmla="*/ 25563 w 1192801"/>
                <a:gd name="connsiteY0" fmla="*/ 0 h 3231671"/>
                <a:gd name="connsiteX1" fmla="*/ 1192801 w 1192801"/>
                <a:gd name="connsiteY1" fmla="*/ 720670 h 3231671"/>
                <a:gd name="connsiteX2" fmla="*/ 1192801 w 1192801"/>
                <a:gd name="connsiteY2" fmla="*/ 3231671 h 3231671"/>
                <a:gd name="connsiteX3" fmla="*/ 1192801 w 1192801"/>
                <a:gd name="connsiteY3" fmla="*/ 3231671 h 3231671"/>
                <a:gd name="connsiteX4" fmla="*/ 580801 w 1192801"/>
                <a:gd name="connsiteY4" fmla="*/ 3231671 h 3231671"/>
                <a:gd name="connsiteX5" fmla="*/ 580801 w 1192801"/>
                <a:gd name="connsiteY5" fmla="*/ 3231671 h 3231671"/>
                <a:gd name="connsiteX6" fmla="*/ 580801 w 1192801"/>
                <a:gd name="connsiteY6" fmla="*/ 720670 h 3231671"/>
                <a:gd name="connsiteX7" fmla="*/ 25563 w 1192801"/>
                <a:gd name="connsiteY7" fmla="*/ 0 h 3231671"/>
                <a:gd name="connsiteX0" fmla="*/ 30147 w 1197385"/>
                <a:gd name="connsiteY0" fmla="*/ 0 h 3231671"/>
                <a:gd name="connsiteX1" fmla="*/ 1197385 w 1197385"/>
                <a:gd name="connsiteY1" fmla="*/ 720670 h 3231671"/>
                <a:gd name="connsiteX2" fmla="*/ 1197385 w 1197385"/>
                <a:gd name="connsiteY2" fmla="*/ 3231671 h 3231671"/>
                <a:gd name="connsiteX3" fmla="*/ 1197385 w 1197385"/>
                <a:gd name="connsiteY3" fmla="*/ 3231671 h 3231671"/>
                <a:gd name="connsiteX4" fmla="*/ 585385 w 1197385"/>
                <a:gd name="connsiteY4" fmla="*/ 3231671 h 3231671"/>
                <a:gd name="connsiteX5" fmla="*/ 585385 w 1197385"/>
                <a:gd name="connsiteY5" fmla="*/ 3231671 h 3231671"/>
                <a:gd name="connsiteX6" fmla="*/ 457794 w 1197385"/>
                <a:gd name="connsiteY6" fmla="*/ 1018382 h 3231671"/>
                <a:gd name="connsiteX7" fmla="*/ 30147 w 1197385"/>
                <a:gd name="connsiteY7" fmla="*/ 0 h 3231671"/>
                <a:gd name="connsiteX0" fmla="*/ 311465 w 1478703"/>
                <a:gd name="connsiteY0" fmla="*/ 1443 h 3233114"/>
                <a:gd name="connsiteX1" fmla="*/ 1478703 w 1478703"/>
                <a:gd name="connsiteY1" fmla="*/ 722113 h 3233114"/>
                <a:gd name="connsiteX2" fmla="*/ 1478703 w 1478703"/>
                <a:gd name="connsiteY2" fmla="*/ 3233114 h 3233114"/>
                <a:gd name="connsiteX3" fmla="*/ 1478703 w 1478703"/>
                <a:gd name="connsiteY3" fmla="*/ 3233114 h 3233114"/>
                <a:gd name="connsiteX4" fmla="*/ 866703 w 1478703"/>
                <a:gd name="connsiteY4" fmla="*/ 3233114 h 3233114"/>
                <a:gd name="connsiteX5" fmla="*/ 866703 w 1478703"/>
                <a:gd name="connsiteY5" fmla="*/ 3233114 h 3233114"/>
                <a:gd name="connsiteX6" fmla="*/ 739112 w 1478703"/>
                <a:gd name="connsiteY6" fmla="*/ 1019825 h 3233114"/>
                <a:gd name="connsiteX7" fmla="*/ 15213 w 1478703"/>
                <a:gd name="connsiteY7" fmla="*/ 1379751 h 3233114"/>
                <a:gd name="connsiteX8" fmla="*/ 311465 w 1478703"/>
                <a:gd name="connsiteY8" fmla="*/ 1443 h 3233114"/>
                <a:gd name="connsiteX0" fmla="*/ 188447 w 1355685"/>
                <a:gd name="connsiteY0" fmla="*/ 1409 h 3233080"/>
                <a:gd name="connsiteX1" fmla="*/ 1355685 w 1355685"/>
                <a:gd name="connsiteY1" fmla="*/ 722079 h 3233080"/>
                <a:gd name="connsiteX2" fmla="*/ 1355685 w 1355685"/>
                <a:gd name="connsiteY2" fmla="*/ 3233080 h 3233080"/>
                <a:gd name="connsiteX3" fmla="*/ 1355685 w 1355685"/>
                <a:gd name="connsiteY3" fmla="*/ 3233080 h 3233080"/>
                <a:gd name="connsiteX4" fmla="*/ 743685 w 1355685"/>
                <a:gd name="connsiteY4" fmla="*/ 3233080 h 3233080"/>
                <a:gd name="connsiteX5" fmla="*/ 743685 w 1355685"/>
                <a:gd name="connsiteY5" fmla="*/ 3233080 h 3233080"/>
                <a:gd name="connsiteX6" fmla="*/ 616094 w 1355685"/>
                <a:gd name="connsiteY6" fmla="*/ 1019791 h 3233080"/>
                <a:gd name="connsiteX7" fmla="*/ 30418 w 1355685"/>
                <a:gd name="connsiteY7" fmla="*/ 1411615 h 3233080"/>
                <a:gd name="connsiteX8" fmla="*/ 188447 w 1355685"/>
                <a:gd name="connsiteY8" fmla="*/ 1409 h 3233080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572369 w 1572369"/>
                <a:gd name="connsiteY1" fmla="*/ 722664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05131 w 1572369"/>
                <a:gd name="connsiteY0" fmla="*/ 1994 h 3233665"/>
                <a:gd name="connsiteX1" fmla="*/ 1476676 w 1572369"/>
                <a:gd name="connsiteY1" fmla="*/ 935315 h 3233665"/>
                <a:gd name="connsiteX2" fmla="*/ 1572369 w 1572369"/>
                <a:gd name="connsiteY2" fmla="*/ 3233665 h 3233665"/>
                <a:gd name="connsiteX3" fmla="*/ 1572369 w 1572369"/>
                <a:gd name="connsiteY3" fmla="*/ 3233665 h 3233665"/>
                <a:gd name="connsiteX4" fmla="*/ 960369 w 1572369"/>
                <a:gd name="connsiteY4" fmla="*/ 3233665 h 3233665"/>
                <a:gd name="connsiteX5" fmla="*/ 960369 w 1572369"/>
                <a:gd name="connsiteY5" fmla="*/ 3233665 h 3233665"/>
                <a:gd name="connsiteX6" fmla="*/ 832778 w 1572369"/>
                <a:gd name="connsiteY6" fmla="*/ 1020376 h 3233665"/>
                <a:gd name="connsiteX7" fmla="*/ 247102 w 1572369"/>
                <a:gd name="connsiteY7" fmla="*/ 1412200 h 3233665"/>
                <a:gd name="connsiteX8" fmla="*/ 405131 w 1572369"/>
                <a:gd name="connsiteY8" fmla="*/ 1994 h 3233665"/>
                <a:gd name="connsiteX0" fmla="*/ 454087 w 1557530"/>
                <a:gd name="connsiteY0" fmla="*/ 2221 h 3138199"/>
                <a:gd name="connsiteX1" fmla="*/ 1461837 w 1557530"/>
                <a:gd name="connsiteY1" fmla="*/ 839849 h 3138199"/>
                <a:gd name="connsiteX2" fmla="*/ 1557530 w 1557530"/>
                <a:gd name="connsiteY2" fmla="*/ 3138199 h 3138199"/>
                <a:gd name="connsiteX3" fmla="*/ 1557530 w 1557530"/>
                <a:gd name="connsiteY3" fmla="*/ 3138199 h 3138199"/>
                <a:gd name="connsiteX4" fmla="*/ 945530 w 1557530"/>
                <a:gd name="connsiteY4" fmla="*/ 3138199 h 3138199"/>
                <a:gd name="connsiteX5" fmla="*/ 945530 w 1557530"/>
                <a:gd name="connsiteY5" fmla="*/ 3138199 h 3138199"/>
                <a:gd name="connsiteX6" fmla="*/ 817939 w 1557530"/>
                <a:gd name="connsiteY6" fmla="*/ 924910 h 3138199"/>
                <a:gd name="connsiteX7" fmla="*/ 232263 w 1557530"/>
                <a:gd name="connsiteY7" fmla="*/ 1316734 h 3138199"/>
                <a:gd name="connsiteX8" fmla="*/ 454087 w 1557530"/>
                <a:gd name="connsiteY8" fmla="*/ 2221 h 3138199"/>
                <a:gd name="connsiteX0" fmla="*/ 458217 w 1561660"/>
                <a:gd name="connsiteY0" fmla="*/ 54 h 3136032"/>
                <a:gd name="connsiteX1" fmla="*/ 1465967 w 1561660"/>
                <a:gd name="connsiteY1" fmla="*/ 837682 h 3136032"/>
                <a:gd name="connsiteX2" fmla="*/ 1561660 w 1561660"/>
                <a:gd name="connsiteY2" fmla="*/ 3136032 h 3136032"/>
                <a:gd name="connsiteX3" fmla="*/ 1561660 w 1561660"/>
                <a:gd name="connsiteY3" fmla="*/ 3136032 h 3136032"/>
                <a:gd name="connsiteX4" fmla="*/ 949660 w 1561660"/>
                <a:gd name="connsiteY4" fmla="*/ 3136032 h 3136032"/>
                <a:gd name="connsiteX5" fmla="*/ 949660 w 1561660"/>
                <a:gd name="connsiteY5" fmla="*/ 3136032 h 3136032"/>
                <a:gd name="connsiteX6" fmla="*/ 822069 w 1561660"/>
                <a:gd name="connsiteY6" fmla="*/ 922743 h 3136032"/>
                <a:gd name="connsiteX7" fmla="*/ 236393 w 1561660"/>
                <a:gd name="connsiteY7" fmla="*/ 1314567 h 3136032"/>
                <a:gd name="connsiteX8" fmla="*/ 458217 w 1561660"/>
                <a:gd name="connsiteY8" fmla="*/ 54 h 3136032"/>
                <a:gd name="connsiteX0" fmla="*/ 458217 w 1561660"/>
                <a:gd name="connsiteY0" fmla="*/ 53790 h 3189768"/>
                <a:gd name="connsiteX1" fmla="*/ 1465967 w 1561660"/>
                <a:gd name="connsiteY1" fmla="*/ 891418 h 3189768"/>
                <a:gd name="connsiteX2" fmla="*/ 1561660 w 1561660"/>
                <a:gd name="connsiteY2" fmla="*/ 3189768 h 3189768"/>
                <a:gd name="connsiteX3" fmla="*/ 1561660 w 1561660"/>
                <a:gd name="connsiteY3" fmla="*/ 3189768 h 3189768"/>
                <a:gd name="connsiteX4" fmla="*/ 949660 w 1561660"/>
                <a:gd name="connsiteY4" fmla="*/ 3189768 h 3189768"/>
                <a:gd name="connsiteX5" fmla="*/ 949660 w 1561660"/>
                <a:gd name="connsiteY5" fmla="*/ 3189768 h 3189768"/>
                <a:gd name="connsiteX6" fmla="*/ 822069 w 1561660"/>
                <a:gd name="connsiteY6" fmla="*/ 976479 h 3189768"/>
                <a:gd name="connsiteX7" fmla="*/ 236393 w 1561660"/>
                <a:gd name="connsiteY7" fmla="*/ 1368303 h 3189768"/>
                <a:gd name="connsiteX8" fmla="*/ 458217 w 1561660"/>
                <a:gd name="connsiteY8" fmla="*/ 53790 h 3189768"/>
                <a:gd name="connsiteX0" fmla="*/ 473561 w 1577004"/>
                <a:gd name="connsiteY0" fmla="*/ 53790 h 3189768"/>
                <a:gd name="connsiteX1" fmla="*/ 1481311 w 1577004"/>
                <a:gd name="connsiteY1" fmla="*/ 891418 h 3189768"/>
                <a:gd name="connsiteX2" fmla="*/ 1577004 w 1577004"/>
                <a:gd name="connsiteY2" fmla="*/ 3189768 h 3189768"/>
                <a:gd name="connsiteX3" fmla="*/ 1577004 w 1577004"/>
                <a:gd name="connsiteY3" fmla="*/ 3189768 h 3189768"/>
                <a:gd name="connsiteX4" fmla="*/ 965004 w 1577004"/>
                <a:gd name="connsiteY4" fmla="*/ 3189768 h 3189768"/>
                <a:gd name="connsiteX5" fmla="*/ 965004 w 1577004"/>
                <a:gd name="connsiteY5" fmla="*/ 3189768 h 3189768"/>
                <a:gd name="connsiteX6" fmla="*/ 837413 w 1577004"/>
                <a:gd name="connsiteY6" fmla="*/ 976479 h 3189768"/>
                <a:gd name="connsiteX7" fmla="*/ 251737 w 1577004"/>
                <a:gd name="connsiteY7" fmla="*/ 1368303 h 3189768"/>
                <a:gd name="connsiteX8" fmla="*/ 473561 w 1577004"/>
                <a:gd name="connsiteY8" fmla="*/ 53790 h 3189768"/>
                <a:gd name="connsiteX0" fmla="*/ 473561 w 1577004"/>
                <a:gd name="connsiteY0" fmla="*/ 46232 h 3182210"/>
                <a:gd name="connsiteX1" fmla="*/ 1481311 w 1577004"/>
                <a:gd name="connsiteY1" fmla="*/ 883860 h 3182210"/>
                <a:gd name="connsiteX2" fmla="*/ 1577004 w 1577004"/>
                <a:gd name="connsiteY2" fmla="*/ 3182210 h 3182210"/>
                <a:gd name="connsiteX3" fmla="*/ 1577004 w 1577004"/>
                <a:gd name="connsiteY3" fmla="*/ 3182210 h 3182210"/>
                <a:gd name="connsiteX4" fmla="*/ 965004 w 1577004"/>
                <a:gd name="connsiteY4" fmla="*/ 3182210 h 3182210"/>
                <a:gd name="connsiteX5" fmla="*/ 965004 w 1577004"/>
                <a:gd name="connsiteY5" fmla="*/ 3182210 h 3182210"/>
                <a:gd name="connsiteX6" fmla="*/ 837413 w 1577004"/>
                <a:gd name="connsiteY6" fmla="*/ 968921 h 3182210"/>
                <a:gd name="connsiteX7" fmla="*/ 251737 w 1577004"/>
                <a:gd name="connsiteY7" fmla="*/ 1360745 h 3182210"/>
                <a:gd name="connsiteX8" fmla="*/ 473561 w 1577004"/>
                <a:gd name="connsiteY8" fmla="*/ 46232 h 3182210"/>
                <a:gd name="connsiteX0" fmla="*/ 473561 w 1577004"/>
                <a:gd name="connsiteY0" fmla="*/ 77283 h 3213261"/>
                <a:gd name="connsiteX1" fmla="*/ 1336258 w 1577004"/>
                <a:gd name="connsiteY1" fmla="*/ 232848 h 3213261"/>
                <a:gd name="connsiteX2" fmla="*/ 1481311 w 1577004"/>
                <a:gd name="connsiteY2" fmla="*/ 914911 h 3213261"/>
                <a:gd name="connsiteX3" fmla="*/ 1577004 w 1577004"/>
                <a:gd name="connsiteY3" fmla="*/ 3213261 h 3213261"/>
                <a:gd name="connsiteX4" fmla="*/ 1577004 w 1577004"/>
                <a:gd name="connsiteY4" fmla="*/ 3213261 h 3213261"/>
                <a:gd name="connsiteX5" fmla="*/ 965004 w 1577004"/>
                <a:gd name="connsiteY5" fmla="*/ 3213261 h 3213261"/>
                <a:gd name="connsiteX6" fmla="*/ 965004 w 1577004"/>
                <a:gd name="connsiteY6" fmla="*/ 3213261 h 3213261"/>
                <a:gd name="connsiteX7" fmla="*/ 837413 w 1577004"/>
                <a:gd name="connsiteY7" fmla="*/ 999972 h 3213261"/>
                <a:gd name="connsiteX8" fmla="*/ 251737 w 1577004"/>
                <a:gd name="connsiteY8" fmla="*/ 1391796 h 3213261"/>
                <a:gd name="connsiteX9" fmla="*/ 473561 w 1577004"/>
                <a:gd name="connsiteY9" fmla="*/ 77283 h 3213261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368156 w 1577004"/>
                <a:gd name="connsiteY2" fmla="*/ 294550 h 3211167"/>
                <a:gd name="connsiteX3" fmla="*/ 1481311 w 1577004"/>
                <a:gd name="connsiteY3" fmla="*/ 912817 h 3211167"/>
                <a:gd name="connsiteX4" fmla="*/ 1577004 w 1577004"/>
                <a:gd name="connsiteY4" fmla="*/ 3211167 h 3211167"/>
                <a:gd name="connsiteX5" fmla="*/ 1577004 w 1577004"/>
                <a:gd name="connsiteY5" fmla="*/ 3211167 h 3211167"/>
                <a:gd name="connsiteX6" fmla="*/ 965004 w 1577004"/>
                <a:gd name="connsiteY6" fmla="*/ 3211167 h 3211167"/>
                <a:gd name="connsiteX7" fmla="*/ 965004 w 1577004"/>
                <a:gd name="connsiteY7" fmla="*/ 3211167 h 3211167"/>
                <a:gd name="connsiteX8" fmla="*/ 837413 w 1577004"/>
                <a:gd name="connsiteY8" fmla="*/ 997878 h 3211167"/>
                <a:gd name="connsiteX9" fmla="*/ 251737 w 1577004"/>
                <a:gd name="connsiteY9" fmla="*/ 1389702 h 3211167"/>
                <a:gd name="connsiteX10" fmla="*/ 473561 w 1577004"/>
                <a:gd name="connsiteY10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75189 h 3211167"/>
                <a:gd name="connsiteX1" fmla="*/ 1336258 w 1577004"/>
                <a:gd name="connsiteY1" fmla="*/ 241387 h 3211167"/>
                <a:gd name="connsiteX2" fmla="*/ 1481311 w 1577004"/>
                <a:gd name="connsiteY2" fmla="*/ 912817 h 3211167"/>
                <a:gd name="connsiteX3" fmla="*/ 1577004 w 1577004"/>
                <a:gd name="connsiteY3" fmla="*/ 3211167 h 3211167"/>
                <a:gd name="connsiteX4" fmla="*/ 1577004 w 1577004"/>
                <a:gd name="connsiteY4" fmla="*/ 3211167 h 3211167"/>
                <a:gd name="connsiteX5" fmla="*/ 965004 w 1577004"/>
                <a:gd name="connsiteY5" fmla="*/ 3211167 h 3211167"/>
                <a:gd name="connsiteX6" fmla="*/ 965004 w 1577004"/>
                <a:gd name="connsiteY6" fmla="*/ 3211167 h 3211167"/>
                <a:gd name="connsiteX7" fmla="*/ 837413 w 1577004"/>
                <a:gd name="connsiteY7" fmla="*/ 997878 h 3211167"/>
                <a:gd name="connsiteX8" fmla="*/ 251737 w 1577004"/>
                <a:gd name="connsiteY8" fmla="*/ 1389702 h 3211167"/>
                <a:gd name="connsiteX9" fmla="*/ 473561 w 1577004"/>
                <a:gd name="connsiteY9" fmla="*/ 75189 h 3211167"/>
                <a:gd name="connsiteX0" fmla="*/ 473561 w 1577004"/>
                <a:gd name="connsiteY0" fmla="*/ 10211 h 3146189"/>
                <a:gd name="connsiteX1" fmla="*/ 1481311 w 1577004"/>
                <a:gd name="connsiteY1" fmla="*/ 847839 h 3146189"/>
                <a:gd name="connsiteX2" fmla="*/ 1577004 w 1577004"/>
                <a:gd name="connsiteY2" fmla="*/ 3146189 h 3146189"/>
                <a:gd name="connsiteX3" fmla="*/ 1577004 w 1577004"/>
                <a:gd name="connsiteY3" fmla="*/ 3146189 h 3146189"/>
                <a:gd name="connsiteX4" fmla="*/ 965004 w 1577004"/>
                <a:gd name="connsiteY4" fmla="*/ 3146189 h 3146189"/>
                <a:gd name="connsiteX5" fmla="*/ 965004 w 1577004"/>
                <a:gd name="connsiteY5" fmla="*/ 3146189 h 3146189"/>
                <a:gd name="connsiteX6" fmla="*/ 837413 w 1577004"/>
                <a:gd name="connsiteY6" fmla="*/ 932900 h 3146189"/>
                <a:gd name="connsiteX7" fmla="*/ 251737 w 1577004"/>
                <a:gd name="connsiteY7" fmla="*/ 1324724 h 3146189"/>
                <a:gd name="connsiteX8" fmla="*/ 473561 w 1577004"/>
                <a:gd name="connsiteY8" fmla="*/ 10211 h 3146189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37413 w 1577004"/>
                <a:gd name="connsiteY6" fmla="*/ 1004433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77004 w 1577004"/>
                <a:gd name="connsiteY2" fmla="*/ 3217722 h 3217722"/>
                <a:gd name="connsiteX3" fmla="*/ 1577004 w 1577004"/>
                <a:gd name="connsiteY3" fmla="*/ 3217722 h 3217722"/>
                <a:gd name="connsiteX4" fmla="*/ 965004 w 1577004"/>
                <a:gd name="connsiteY4" fmla="*/ 3217722 h 3217722"/>
                <a:gd name="connsiteX5" fmla="*/ 965004 w 1577004"/>
                <a:gd name="connsiteY5" fmla="*/ 3217722 h 3217722"/>
                <a:gd name="connsiteX6" fmla="*/ 879944 w 1577004"/>
                <a:gd name="connsiteY6" fmla="*/ 1068228 h 3217722"/>
                <a:gd name="connsiteX7" fmla="*/ 251737 w 1577004"/>
                <a:gd name="connsiteY7" fmla="*/ 1396257 h 3217722"/>
                <a:gd name="connsiteX8" fmla="*/ 473561 w 1577004"/>
                <a:gd name="connsiteY8" fmla="*/ 81744 h 3217722"/>
                <a:gd name="connsiteX0" fmla="*/ 473561 w 1577004"/>
                <a:gd name="connsiteY0" fmla="*/ 81744 h 3217722"/>
                <a:gd name="connsiteX1" fmla="*/ 1481311 w 1577004"/>
                <a:gd name="connsiteY1" fmla="*/ 919372 h 3217722"/>
                <a:gd name="connsiteX2" fmla="*/ 1538277 w 1577004"/>
                <a:gd name="connsiteY2" fmla="*/ 960324 h 3217722"/>
                <a:gd name="connsiteX3" fmla="*/ 1577004 w 1577004"/>
                <a:gd name="connsiteY3" fmla="*/ 3217722 h 3217722"/>
                <a:gd name="connsiteX4" fmla="*/ 1577004 w 1577004"/>
                <a:gd name="connsiteY4" fmla="*/ 3217722 h 3217722"/>
                <a:gd name="connsiteX5" fmla="*/ 965004 w 1577004"/>
                <a:gd name="connsiteY5" fmla="*/ 3217722 h 3217722"/>
                <a:gd name="connsiteX6" fmla="*/ 965004 w 1577004"/>
                <a:gd name="connsiteY6" fmla="*/ 3217722 h 3217722"/>
                <a:gd name="connsiteX7" fmla="*/ 879944 w 1577004"/>
                <a:gd name="connsiteY7" fmla="*/ 1068228 h 3217722"/>
                <a:gd name="connsiteX8" fmla="*/ 251737 w 1577004"/>
                <a:gd name="connsiteY8" fmla="*/ 1396257 h 3217722"/>
                <a:gd name="connsiteX9" fmla="*/ 473561 w 1577004"/>
                <a:gd name="connsiteY9" fmla="*/ 81744 h 3217722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8256 h 3224234"/>
                <a:gd name="connsiteX1" fmla="*/ 1481311 w 1577004"/>
                <a:gd name="connsiteY1" fmla="*/ 904619 h 3224234"/>
                <a:gd name="connsiteX2" fmla="*/ 1538277 w 1577004"/>
                <a:gd name="connsiteY2" fmla="*/ 966836 h 3224234"/>
                <a:gd name="connsiteX3" fmla="*/ 1577004 w 1577004"/>
                <a:gd name="connsiteY3" fmla="*/ 3224234 h 3224234"/>
                <a:gd name="connsiteX4" fmla="*/ 1577004 w 1577004"/>
                <a:gd name="connsiteY4" fmla="*/ 3224234 h 3224234"/>
                <a:gd name="connsiteX5" fmla="*/ 965004 w 1577004"/>
                <a:gd name="connsiteY5" fmla="*/ 3224234 h 3224234"/>
                <a:gd name="connsiteX6" fmla="*/ 965004 w 1577004"/>
                <a:gd name="connsiteY6" fmla="*/ 3224234 h 3224234"/>
                <a:gd name="connsiteX7" fmla="*/ 879944 w 1577004"/>
                <a:gd name="connsiteY7" fmla="*/ 1074740 h 3224234"/>
                <a:gd name="connsiteX8" fmla="*/ 251737 w 1577004"/>
                <a:gd name="connsiteY8" fmla="*/ 1402769 h 3224234"/>
                <a:gd name="connsiteX9" fmla="*/ 473561 w 1577004"/>
                <a:gd name="connsiteY9" fmla="*/ 88256 h 3224234"/>
                <a:gd name="connsiteX0" fmla="*/ 473561 w 1577004"/>
                <a:gd name="connsiteY0" fmla="*/ 8062 h 3144040"/>
                <a:gd name="connsiteX1" fmla="*/ 1538277 w 1577004"/>
                <a:gd name="connsiteY1" fmla="*/ 886642 h 3144040"/>
                <a:gd name="connsiteX2" fmla="*/ 1577004 w 1577004"/>
                <a:gd name="connsiteY2" fmla="*/ 3144040 h 3144040"/>
                <a:gd name="connsiteX3" fmla="*/ 1577004 w 1577004"/>
                <a:gd name="connsiteY3" fmla="*/ 3144040 h 3144040"/>
                <a:gd name="connsiteX4" fmla="*/ 965004 w 1577004"/>
                <a:gd name="connsiteY4" fmla="*/ 3144040 h 3144040"/>
                <a:gd name="connsiteX5" fmla="*/ 965004 w 1577004"/>
                <a:gd name="connsiteY5" fmla="*/ 3144040 h 3144040"/>
                <a:gd name="connsiteX6" fmla="*/ 879944 w 1577004"/>
                <a:gd name="connsiteY6" fmla="*/ 994546 h 3144040"/>
                <a:gd name="connsiteX7" fmla="*/ 251737 w 1577004"/>
                <a:gd name="connsiteY7" fmla="*/ 1322575 h 3144040"/>
                <a:gd name="connsiteX8" fmla="*/ 473561 w 1577004"/>
                <a:gd name="connsiteY8" fmla="*/ 8062 h 3144040"/>
                <a:gd name="connsiteX0" fmla="*/ 473561 w 1577004"/>
                <a:gd name="connsiteY0" fmla="*/ 16144 h 3152122"/>
                <a:gd name="connsiteX1" fmla="*/ 1538277 w 1577004"/>
                <a:gd name="connsiteY1" fmla="*/ 894724 h 3152122"/>
                <a:gd name="connsiteX2" fmla="*/ 1577004 w 1577004"/>
                <a:gd name="connsiteY2" fmla="*/ 3152122 h 3152122"/>
                <a:gd name="connsiteX3" fmla="*/ 1577004 w 1577004"/>
                <a:gd name="connsiteY3" fmla="*/ 3152122 h 3152122"/>
                <a:gd name="connsiteX4" fmla="*/ 965004 w 1577004"/>
                <a:gd name="connsiteY4" fmla="*/ 3152122 h 3152122"/>
                <a:gd name="connsiteX5" fmla="*/ 965004 w 1577004"/>
                <a:gd name="connsiteY5" fmla="*/ 3152122 h 3152122"/>
                <a:gd name="connsiteX6" fmla="*/ 879944 w 1577004"/>
                <a:gd name="connsiteY6" fmla="*/ 1002628 h 3152122"/>
                <a:gd name="connsiteX7" fmla="*/ 251737 w 1577004"/>
                <a:gd name="connsiteY7" fmla="*/ 1330657 h 3152122"/>
                <a:gd name="connsiteX8" fmla="*/ 473561 w 1577004"/>
                <a:gd name="connsiteY8" fmla="*/ 16144 h 3152122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73561 w 1577004"/>
                <a:gd name="connsiteY0" fmla="*/ 30120 h 3166098"/>
                <a:gd name="connsiteX1" fmla="*/ 1538277 w 1577004"/>
                <a:gd name="connsiteY1" fmla="*/ 908700 h 3166098"/>
                <a:gd name="connsiteX2" fmla="*/ 1577004 w 1577004"/>
                <a:gd name="connsiteY2" fmla="*/ 3166098 h 3166098"/>
                <a:gd name="connsiteX3" fmla="*/ 1577004 w 1577004"/>
                <a:gd name="connsiteY3" fmla="*/ 3166098 h 3166098"/>
                <a:gd name="connsiteX4" fmla="*/ 965004 w 1577004"/>
                <a:gd name="connsiteY4" fmla="*/ 3166098 h 3166098"/>
                <a:gd name="connsiteX5" fmla="*/ 965004 w 1577004"/>
                <a:gd name="connsiteY5" fmla="*/ 3166098 h 3166098"/>
                <a:gd name="connsiteX6" fmla="*/ 879944 w 1577004"/>
                <a:gd name="connsiteY6" fmla="*/ 1016604 h 3166098"/>
                <a:gd name="connsiteX7" fmla="*/ 251737 w 1577004"/>
                <a:gd name="connsiteY7" fmla="*/ 1344633 h 3166098"/>
                <a:gd name="connsiteX8" fmla="*/ 473561 w 1577004"/>
                <a:gd name="connsiteY8" fmla="*/ 30120 h 3166098"/>
                <a:gd name="connsiteX0" fmla="*/ 488521 w 1591964"/>
                <a:gd name="connsiteY0" fmla="*/ 30120 h 3166098"/>
                <a:gd name="connsiteX1" fmla="*/ 1553237 w 1591964"/>
                <a:gd name="connsiteY1" fmla="*/ 908700 h 3166098"/>
                <a:gd name="connsiteX2" fmla="*/ 1591964 w 1591964"/>
                <a:gd name="connsiteY2" fmla="*/ 3166098 h 3166098"/>
                <a:gd name="connsiteX3" fmla="*/ 1591964 w 1591964"/>
                <a:gd name="connsiteY3" fmla="*/ 3166098 h 3166098"/>
                <a:gd name="connsiteX4" fmla="*/ 979964 w 1591964"/>
                <a:gd name="connsiteY4" fmla="*/ 3166098 h 3166098"/>
                <a:gd name="connsiteX5" fmla="*/ 979964 w 1591964"/>
                <a:gd name="connsiteY5" fmla="*/ 3166098 h 3166098"/>
                <a:gd name="connsiteX6" fmla="*/ 894904 w 1591964"/>
                <a:gd name="connsiteY6" fmla="*/ 1016604 h 3166098"/>
                <a:gd name="connsiteX7" fmla="*/ 266697 w 1591964"/>
                <a:gd name="connsiteY7" fmla="*/ 1344633 h 3166098"/>
                <a:gd name="connsiteX8" fmla="*/ 488521 w 1591964"/>
                <a:gd name="connsiteY8" fmla="*/ 30120 h 3166098"/>
                <a:gd name="connsiteX0" fmla="*/ 488521 w 1591964"/>
                <a:gd name="connsiteY0" fmla="*/ 9506 h 3145484"/>
                <a:gd name="connsiteX1" fmla="*/ 1553237 w 1591964"/>
                <a:gd name="connsiteY1" fmla="*/ 888086 h 3145484"/>
                <a:gd name="connsiteX2" fmla="*/ 1591964 w 1591964"/>
                <a:gd name="connsiteY2" fmla="*/ 3145484 h 3145484"/>
                <a:gd name="connsiteX3" fmla="*/ 1591964 w 1591964"/>
                <a:gd name="connsiteY3" fmla="*/ 3145484 h 3145484"/>
                <a:gd name="connsiteX4" fmla="*/ 979964 w 1591964"/>
                <a:gd name="connsiteY4" fmla="*/ 3145484 h 3145484"/>
                <a:gd name="connsiteX5" fmla="*/ 979964 w 1591964"/>
                <a:gd name="connsiteY5" fmla="*/ 3145484 h 3145484"/>
                <a:gd name="connsiteX6" fmla="*/ 894904 w 1591964"/>
                <a:gd name="connsiteY6" fmla="*/ 995990 h 3145484"/>
                <a:gd name="connsiteX7" fmla="*/ 266697 w 1591964"/>
                <a:gd name="connsiteY7" fmla="*/ 1324019 h 3145484"/>
                <a:gd name="connsiteX8" fmla="*/ 488521 w 1591964"/>
                <a:gd name="connsiteY8" fmla="*/ 9506 h 3145484"/>
                <a:gd name="connsiteX0" fmla="*/ 496444 w 1599887"/>
                <a:gd name="connsiteY0" fmla="*/ 9506 h 3145484"/>
                <a:gd name="connsiteX1" fmla="*/ 1561160 w 1599887"/>
                <a:gd name="connsiteY1" fmla="*/ 888086 h 3145484"/>
                <a:gd name="connsiteX2" fmla="*/ 1599887 w 1599887"/>
                <a:gd name="connsiteY2" fmla="*/ 3145484 h 3145484"/>
                <a:gd name="connsiteX3" fmla="*/ 1599887 w 1599887"/>
                <a:gd name="connsiteY3" fmla="*/ 3145484 h 3145484"/>
                <a:gd name="connsiteX4" fmla="*/ 987887 w 1599887"/>
                <a:gd name="connsiteY4" fmla="*/ 3145484 h 3145484"/>
                <a:gd name="connsiteX5" fmla="*/ 987887 w 1599887"/>
                <a:gd name="connsiteY5" fmla="*/ 3145484 h 3145484"/>
                <a:gd name="connsiteX6" fmla="*/ 902827 w 1599887"/>
                <a:gd name="connsiteY6" fmla="*/ 995990 h 3145484"/>
                <a:gd name="connsiteX7" fmla="*/ 274620 w 1599887"/>
                <a:gd name="connsiteY7" fmla="*/ 1324019 h 3145484"/>
                <a:gd name="connsiteX8" fmla="*/ 496444 w 1599887"/>
                <a:gd name="connsiteY8" fmla="*/ 9506 h 3145484"/>
                <a:gd name="connsiteX0" fmla="*/ 503267 w 1597185"/>
                <a:gd name="connsiteY0" fmla="*/ 5188 h 3203079"/>
                <a:gd name="connsiteX1" fmla="*/ 1558458 w 1597185"/>
                <a:gd name="connsiteY1" fmla="*/ 945681 h 3203079"/>
                <a:gd name="connsiteX2" fmla="*/ 1597185 w 1597185"/>
                <a:gd name="connsiteY2" fmla="*/ 3203079 h 3203079"/>
                <a:gd name="connsiteX3" fmla="*/ 1597185 w 1597185"/>
                <a:gd name="connsiteY3" fmla="*/ 3203079 h 3203079"/>
                <a:gd name="connsiteX4" fmla="*/ 985185 w 1597185"/>
                <a:gd name="connsiteY4" fmla="*/ 3203079 h 3203079"/>
                <a:gd name="connsiteX5" fmla="*/ 985185 w 1597185"/>
                <a:gd name="connsiteY5" fmla="*/ 3203079 h 3203079"/>
                <a:gd name="connsiteX6" fmla="*/ 900125 w 1597185"/>
                <a:gd name="connsiteY6" fmla="*/ 1053585 h 3203079"/>
                <a:gd name="connsiteX7" fmla="*/ 271918 w 1597185"/>
                <a:gd name="connsiteY7" fmla="*/ 1381614 h 3203079"/>
                <a:gd name="connsiteX8" fmla="*/ 503267 w 1597185"/>
                <a:gd name="connsiteY8" fmla="*/ 5188 h 3203079"/>
                <a:gd name="connsiteX0" fmla="*/ 503267 w 1597185"/>
                <a:gd name="connsiteY0" fmla="*/ 5413 h 3203304"/>
                <a:gd name="connsiteX1" fmla="*/ 1558458 w 1597185"/>
                <a:gd name="connsiteY1" fmla="*/ 945906 h 3203304"/>
                <a:gd name="connsiteX2" fmla="*/ 1597185 w 1597185"/>
                <a:gd name="connsiteY2" fmla="*/ 3203304 h 3203304"/>
                <a:gd name="connsiteX3" fmla="*/ 1597185 w 1597185"/>
                <a:gd name="connsiteY3" fmla="*/ 3203304 h 3203304"/>
                <a:gd name="connsiteX4" fmla="*/ 985185 w 1597185"/>
                <a:gd name="connsiteY4" fmla="*/ 3203304 h 3203304"/>
                <a:gd name="connsiteX5" fmla="*/ 985185 w 1597185"/>
                <a:gd name="connsiteY5" fmla="*/ 3203304 h 3203304"/>
                <a:gd name="connsiteX6" fmla="*/ 900125 w 1597185"/>
                <a:gd name="connsiteY6" fmla="*/ 1053810 h 3203304"/>
                <a:gd name="connsiteX7" fmla="*/ 271918 w 1597185"/>
                <a:gd name="connsiteY7" fmla="*/ 1381839 h 3203304"/>
                <a:gd name="connsiteX8" fmla="*/ 503267 w 1597185"/>
                <a:gd name="connsiteY8" fmla="*/ 5413 h 3203304"/>
                <a:gd name="connsiteX0" fmla="*/ 644333 w 1552513"/>
                <a:gd name="connsiteY0" fmla="*/ 4742 h 3216920"/>
                <a:gd name="connsiteX1" fmla="*/ 1513786 w 1552513"/>
                <a:gd name="connsiteY1" fmla="*/ 959522 h 3216920"/>
                <a:gd name="connsiteX2" fmla="*/ 1552513 w 1552513"/>
                <a:gd name="connsiteY2" fmla="*/ 3216920 h 3216920"/>
                <a:gd name="connsiteX3" fmla="*/ 1552513 w 1552513"/>
                <a:gd name="connsiteY3" fmla="*/ 3216920 h 3216920"/>
                <a:gd name="connsiteX4" fmla="*/ 940513 w 1552513"/>
                <a:gd name="connsiteY4" fmla="*/ 3216920 h 3216920"/>
                <a:gd name="connsiteX5" fmla="*/ 940513 w 1552513"/>
                <a:gd name="connsiteY5" fmla="*/ 3216920 h 3216920"/>
                <a:gd name="connsiteX6" fmla="*/ 855453 w 1552513"/>
                <a:gd name="connsiteY6" fmla="*/ 1067426 h 3216920"/>
                <a:gd name="connsiteX7" fmla="*/ 227246 w 1552513"/>
                <a:gd name="connsiteY7" fmla="*/ 1395455 h 3216920"/>
                <a:gd name="connsiteX8" fmla="*/ 644333 w 1552513"/>
                <a:gd name="connsiteY8" fmla="*/ 4742 h 3216920"/>
                <a:gd name="connsiteX0" fmla="*/ 693588 w 1601768"/>
                <a:gd name="connsiteY0" fmla="*/ 4742 h 3216920"/>
                <a:gd name="connsiteX1" fmla="*/ 1563041 w 1601768"/>
                <a:gd name="connsiteY1" fmla="*/ 959522 h 3216920"/>
                <a:gd name="connsiteX2" fmla="*/ 1601768 w 1601768"/>
                <a:gd name="connsiteY2" fmla="*/ 3216920 h 3216920"/>
                <a:gd name="connsiteX3" fmla="*/ 1601768 w 1601768"/>
                <a:gd name="connsiteY3" fmla="*/ 3216920 h 3216920"/>
                <a:gd name="connsiteX4" fmla="*/ 989768 w 1601768"/>
                <a:gd name="connsiteY4" fmla="*/ 3216920 h 3216920"/>
                <a:gd name="connsiteX5" fmla="*/ 989768 w 1601768"/>
                <a:gd name="connsiteY5" fmla="*/ 3216920 h 3216920"/>
                <a:gd name="connsiteX6" fmla="*/ 904708 w 1601768"/>
                <a:gd name="connsiteY6" fmla="*/ 1067426 h 3216920"/>
                <a:gd name="connsiteX7" fmla="*/ 276501 w 1601768"/>
                <a:gd name="connsiteY7" fmla="*/ 1395455 h 3216920"/>
                <a:gd name="connsiteX8" fmla="*/ 693588 w 1601768"/>
                <a:gd name="connsiteY8" fmla="*/ 4742 h 3216920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80 h 3212258"/>
                <a:gd name="connsiteX1" fmla="*/ 1563041 w 1601768"/>
                <a:gd name="connsiteY1" fmla="*/ 954860 h 3212258"/>
                <a:gd name="connsiteX2" fmla="*/ 1601768 w 1601768"/>
                <a:gd name="connsiteY2" fmla="*/ 3212258 h 3212258"/>
                <a:gd name="connsiteX3" fmla="*/ 1601768 w 1601768"/>
                <a:gd name="connsiteY3" fmla="*/ 3212258 h 3212258"/>
                <a:gd name="connsiteX4" fmla="*/ 989768 w 1601768"/>
                <a:gd name="connsiteY4" fmla="*/ 3212258 h 3212258"/>
                <a:gd name="connsiteX5" fmla="*/ 989768 w 1601768"/>
                <a:gd name="connsiteY5" fmla="*/ 3212258 h 3212258"/>
                <a:gd name="connsiteX6" fmla="*/ 904708 w 1601768"/>
                <a:gd name="connsiteY6" fmla="*/ 1062764 h 3212258"/>
                <a:gd name="connsiteX7" fmla="*/ 276501 w 1601768"/>
                <a:gd name="connsiteY7" fmla="*/ 1390793 h 3212258"/>
                <a:gd name="connsiteX8" fmla="*/ 693588 w 1601768"/>
                <a:gd name="connsiteY8" fmla="*/ 80 h 3212258"/>
                <a:gd name="connsiteX0" fmla="*/ 693588 w 1601768"/>
                <a:gd name="connsiteY0" fmla="*/ 119 h 3212297"/>
                <a:gd name="connsiteX1" fmla="*/ 1563041 w 1601768"/>
                <a:gd name="connsiteY1" fmla="*/ 954899 h 3212297"/>
                <a:gd name="connsiteX2" fmla="*/ 1601768 w 1601768"/>
                <a:gd name="connsiteY2" fmla="*/ 3212297 h 3212297"/>
                <a:gd name="connsiteX3" fmla="*/ 1601768 w 1601768"/>
                <a:gd name="connsiteY3" fmla="*/ 3212297 h 3212297"/>
                <a:gd name="connsiteX4" fmla="*/ 989768 w 1601768"/>
                <a:gd name="connsiteY4" fmla="*/ 3212297 h 3212297"/>
                <a:gd name="connsiteX5" fmla="*/ 989768 w 1601768"/>
                <a:gd name="connsiteY5" fmla="*/ 3212297 h 3212297"/>
                <a:gd name="connsiteX6" fmla="*/ 904708 w 1601768"/>
                <a:gd name="connsiteY6" fmla="*/ 1062803 h 3212297"/>
                <a:gd name="connsiteX7" fmla="*/ 276501 w 1601768"/>
                <a:gd name="connsiteY7" fmla="*/ 1390832 h 3212297"/>
                <a:gd name="connsiteX8" fmla="*/ 693588 w 1601768"/>
                <a:gd name="connsiteY8" fmla="*/ 119 h 32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68" h="3212297">
                  <a:moveTo>
                    <a:pt x="693588" y="119"/>
                  </a:moveTo>
                  <a:cubicBezTo>
                    <a:pt x="979449" y="3664"/>
                    <a:pt x="1431633" y="-71482"/>
                    <a:pt x="1563041" y="954899"/>
                  </a:cubicBezTo>
                  <a:lnTo>
                    <a:pt x="1601768" y="3212297"/>
                  </a:lnTo>
                  <a:lnTo>
                    <a:pt x="1601768" y="3212297"/>
                  </a:lnTo>
                  <a:lnTo>
                    <a:pt x="989768" y="3212297"/>
                  </a:lnTo>
                  <a:lnTo>
                    <a:pt x="989768" y="3212297"/>
                  </a:lnTo>
                  <a:cubicBezTo>
                    <a:pt x="961415" y="2495799"/>
                    <a:pt x="964958" y="1779301"/>
                    <a:pt x="904708" y="1062803"/>
                  </a:cubicBezTo>
                  <a:cubicBezTo>
                    <a:pt x="781622" y="431278"/>
                    <a:pt x="46520" y="738644"/>
                    <a:pt x="276501" y="1390832"/>
                  </a:cubicBezTo>
                  <a:cubicBezTo>
                    <a:pt x="-283870" y="827698"/>
                    <a:pt x="84955" y="-9337"/>
                    <a:pt x="693588" y="1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07" name="Rounded Rectangle 1">
            <a:extLst>
              <a:ext uri="{FF2B5EF4-FFF2-40B4-BE49-F238E27FC236}">
                <a16:creationId xmlns:a16="http://schemas.microsoft.com/office/drawing/2014/main" id="{80572458-6F7F-4ECD-86B9-58CAFD600885}"/>
              </a:ext>
            </a:extLst>
          </p:cNvPr>
          <p:cNvSpPr>
            <a:spLocks noChangeAspect="1"/>
          </p:cNvSpPr>
          <p:nvPr/>
        </p:nvSpPr>
        <p:spPr>
          <a:xfrm>
            <a:off x="7887362" y="2382213"/>
            <a:ext cx="235903" cy="235434"/>
          </a:xfrm>
          <a:custGeom>
            <a:avLst/>
            <a:gdLst/>
            <a:ahLst/>
            <a:cxnLst/>
            <a:rect l="l" t="t" r="r" b="b"/>
            <a:pathLst>
              <a:path w="3946887" h="3939047">
                <a:moveTo>
                  <a:pt x="765977" y="3064022"/>
                </a:moveTo>
                <a:cubicBezTo>
                  <a:pt x="958863" y="3071779"/>
                  <a:pt x="1109901" y="3151746"/>
                  <a:pt x="1109901" y="3249107"/>
                </a:cubicBezTo>
                <a:cubicBezTo>
                  <a:pt x="1109901" y="3346468"/>
                  <a:pt x="958863" y="3426435"/>
                  <a:pt x="765977" y="3434193"/>
                </a:cubicBezTo>
                <a:close/>
                <a:moveTo>
                  <a:pt x="765977" y="2547318"/>
                </a:moveTo>
                <a:cubicBezTo>
                  <a:pt x="948057" y="2560455"/>
                  <a:pt x="1083688" y="2624394"/>
                  <a:pt x="1083688" y="2700781"/>
                </a:cubicBezTo>
                <a:cubicBezTo>
                  <a:pt x="1083688" y="2773409"/>
                  <a:pt x="961075" y="2834785"/>
                  <a:pt x="792450" y="2852143"/>
                </a:cubicBezTo>
                <a:lnTo>
                  <a:pt x="765977" y="2849480"/>
                </a:lnTo>
                <a:close/>
                <a:moveTo>
                  <a:pt x="587140" y="2354975"/>
                </a:moveTo>
                <a:cubicBezTo>
                  <a:pt x="567386" y="2354975"/>
                  <a:pt x="551372" y="2370989"/>
                  <a:pt x="551372" y="2390743"/>
                </a:cubicBezTo>
                <a:lnTo>
                  <a:pt x="551372" y="3615351"/>
                </a:lnTo>
                <a:cubicBezTo>
                  <a:pt x="551372" y="3635105"/>
                  <a:pt x="567386" y="3651119"/>
                  <a:pt x="587140" y="3651119"/>
                </a:cubicBezTo>
                <a:lnTo>
                  <a:pt x="730209" y="3651119"/>
                </a:lnTo>
                <a:cubicBezTo>
                  <a:pt x="730484" y="3651119"/>
                  <a:pt x="730758" y="3651116"/>
                  <a:pt x="731024" y="3650782"/>
                </a:cubicBezTo>
                <a:lnTo>
                  <a:pt x="731024" y="3651119"/>
                </a:lnTo>
                <a:cubicBezTo>
                  <a:pt x="1059118" y="3651119"/>
                  <a:pt x="1325090" y="3471132"/>
                  <a:pt x="1325090" y="3249107"/>
                </a:cubicBezTo>
                <a:cubicBezTo>
                  <a:pt x="1325090" y="3123031"/>
                  <a:pt x="1239327" y="3010509"/>
                  <a:pt x="1104336" y="2938568"/>
                </a:cubicBezTo>
                <a:cubicBezTo>
                  <a:pt x="1206410" y="2877282"/>
                  <a:pt x="1268790" y="2793272"/>
                  <a:pt x="1268790" y="2700781"/>
                </a:cubicBezTo>
                <a:cubicBezTo>
                  <a:pt x="1268790" y="2522535"/>
                  <a:pt x="1037112" y="2375788"/>
                  <a:pt x="739368" y="2358769"/>
                </a:cubicBezTo>
                <a:lnTo>
                  <a:pt x="730209" y="2354975"/>
                </a:lnTo>
                <a:close/>
                <a:moveTo>
                  <a:pt x="3054709" y="2342142"/>
                </a:moveTo>
                <a:cubicBezTo>
                  <a:pt x="2996915" y="2341915"/>
                  <a:pt x="2938323" y="2354512"/>
                  <a:pt x="2881391" y="2381065"/>
                </a:cubicBezTo>
                <a:cubicBezTo>
                  <a:pt x="2695596" y="2467721"/>
                  <a:pt x="2566335" y="2685988"/>
                  <a:pt x="2550788" y="2939311"/>
                </a:cubicBezTo>
                <a:cubicBezTo>
                  <a:pt x="2536401" y="3173738"/>
                  <a:pt x="2621911" y="3399792"/>
                  <a:pt x="2774223" y="3529981"/>
                </a:cubicBezTo>
                <a:cubicBezTo>
                  <a:pt x="2983215" y="3708617"/>
                  <a:pt x="3262581" y="3662373"/>
                  <a:pt x="3429565" y="3421501"/>
                </a:cubicBezTo>
                <a:lnTo>
                  <a:pt x="3299977" y="3272997"/>
                </a:lnTo>
                <a:cubicBezTo>
                  <a:pt x="3194437" y="3469070"/>
                  <a:pt x="3000760" y="3505824"/>
                  <a:pt x="2864358" y="3355666"/>
                </a:cubicBezTo>
                <a:cubicBezTo>
                  <a:pt x="2779650" y="3262415"/>
                  <a:pt x="2732995" y="3113000"/>
                  <a:pt x="2740355" y="2958543"/>
                </a:cubicBezTo>
                <a:cubicBezTo>
                  <a:pt x="2748625" y="2784989"/>
                  <a:pt x="2823614" y="2633282"/>
                  <a:pt x="2933868" y="2567053"/>
                </a:cubicBezTo>
                <a:cubicBezTo>
                  <a:pt x="3083885" y="2476938"/>
                  <a:pt x="3256243" y="2568598"/>
                  <a:pt x="3331338" y="2778426"/>
                </a:cubicBezTo>
                <a:lnTo>
                  <a:pt x="3486911" y="2659887"/>
                </a:lnTo>
                <a:cubicBezTo>
                  <a:pt x="3394283" y="2458928"/>
                  <a:pt x="3228089" y="2342825"/>
                  <a:pt x="3054709" y="2342142"/>
                </a:cubicBezTo>
                <a:close/>
                <a:moveTo>
                  <a:pt x="2386893" y="2067047"/>
                </a:moveTo>
                <a:lnTo>
                  <a:pt x="3634881" y="2067047"/>
                </a:lnTo>
                <a:cubicBezTo>
                  <a:pt x="3807197" y="2067047"/>
                  <a:pt x="3946887" y="2206737"/>
                  <a:pt x="3946887" y="2379053"/>
                </a:cubicBezTo>
                <a:lnTo>
                  <a:pt x="3946887" y="3627041"/>
                </a:lnTo>
                <a:cubicBezTo>
                  <a:pt x="3946887" y="3799357"/>
                  <a:pt x="3807197" y="3939047"/>
                  <a:pt x="3634881" y="3939047"/>
                </a:cubicBezTo>
                <a:lnTo>
                  <a:pt x="2386893" y="3939047"/>
                </a:lnTo>
                <a:cubicBezTo>
                  <a:pt x="2214577" y="3939047"/>
                  <a:pt x="2074887" y="3799357"/>
                  <a:pt x="2074887" y="3627041"/>
                </a:cubicBezTo>
                <a:lnTo>
                  <a:pt x="2074887" y="2379053"/>
                </a:lnTo>
                <a:cubicBezTo>
                  <a:pt x="2074887" y="2206737"/>
                  <a:pt x="2214577" y="2067047"/>
                  <a:pt x="2386893" y="2067047"/>
                </a:cubicBezTo>
                <a:close/>
                <a:moveTo>
                  <a:pt x="312006" y="2067047"/>
                </a:moveTo>
                <a:lnTo>
                  <a:pt x="1559994" y="2067047"/>
                </a:lnTo>
                <a:cubicBezTo>
                  <a:pt x="1732310" y="2067047"/>
                  <a:pt x="1872000" y="2206737"/>
                  <a:pt x="1872000" y="2379053"/>
                </a:cubicBezTo>
                <a:lnTo>
                  <a:pt x="1872000" y="3627041"/>
                </a:lnTo>
                <a:cubicBezTo>
                  <a:pt x="1872000" y="3799357"/>
                  <a:pt x="1732310" y="3939047"/>
                  <a:pt x="1559994" y="3939047"/>
                </a:cubicBezTo>
                <a:lnTo>
                  <a:pt x="312006" y="3939047"/>
                </a:lnTo>
                <a:cubicBezTo>
                  <a:pt x="139690" y="3939047"/>
                  <a:pt x="0" y="3799357"/>
                  <a:pt x="0" y="3627041"/>
                </a:cubicBezTo>
                <a:lnTo>
                  <a:pt x="0" y="2379053"/>
                </a:lnTo>
                <a:cubicBezTo>
                  <a:pt x="0" y="2206737"/>
                  <a:pt x="139690" y="2067047"/>
                  <a:pt x="312006" y="2067047"/>
                </a:cubicBezTo>
                <a:close/>
                <a:moveTo>
                  <a:pt x="1969011" y="695819"/>
                </a:moveTo>
                <a:lnTo>
                  <a:pt x="2066437" y="949620"/>
                </a:lnTo>
                <a:lnTo>
                  <a:pt x="1885833" y="949621"/>
                </a:lnTo>
                <a:close/>
                <a:moveTo>
                  <a:pt x="1966820" y="271442"/>
                </a:moveTo>
                <a:cubicBezTo>
                  <a:pt x="1952800" y="270971"/>
                  <a:pt x="1938455" y="273240"/>
                  <a:pt x="1924533" y="278585"/>
                </a:cubicBezTo>
                <a:cubicBezTo>
                  <a:pt x="1893526" y="290487"/>
                  <a:pt x="1871161" y="315130"/>
                  <a:pt x="1862446" y="344708"/>
                </a:cubicBezTo>
                <a:lnTo>
                  <a:pt x="1849015" y="368389"/>
                </a:lnTo>
                <a:lnTo>
                  <a:pt x="1511911" y="1396996"/>
                </a:lnTo>
                <a:cubicBezTo>
                  <a:pt x="1493532" y="1453075"/>
                  <a:pt x="1524094" y="1513434"/>
                  <a:pt x="1580173" y="1531813"/>
                </a:cubicBezTo>
                <a:lnTo>
                  <a:pt x="1582352" y="1532527"/>
                </a:lnTo>
                <a:cubicBezTo>
                  <a:pt x="1638431" y="1550906"/>
                  <a:pt x="1698790" y="1520344"/>
                  <a:pt x="1717169" y="1464265"/>
                </a:cubicBezTo>
                <a:lnTo>
                  <a:pt x="1815044" y="1165621"/>
                </a:lnTo>
                <a:lnTo>
                  <a:pt x="2145535" y="1165621"/>
                </a:lnTo>
                <a:lnTo>
                  <a:pt x="2149077" y="1164905"/>
                </a:lnTo>
                <a:lnTo>
                  <a:pt x="2249448" y="1426381"/>
                </a:lnTo>
                <a:cubicBezTo>
                  <a:pt x="2270823" y="1482067"/>
                  <a:pt x="2333293" y="1509880"/>
                  <a:pt x="2388978" y="1488505"/>
                </a:cubicBezTo>
                <a:cubicBezTo>
                  <a:pt x="2444663" y="1467129"/>
                  <a:pt x="2472476" y="1404659"/>
                  <a:pt x="2451101" y="1348974"/>
                </a:cubicBezTo>
                <a:lnTo>
                  <a:pt x="2064063" y="340707"/>
                </a:lnTo>
                <a:cubicBezTo>
                  <a:pt x="2048031" y="298943"/>
                  <a:pt x="2008885" y="272857"/>
                  <a:pt x="1966820" y="271442"/>
                </a:cubicBezTo>
                <a:close/>
                <a:moveTo>
                  <a:pt x="1356594" y="0"/>
                </a:moveTo>
                <a:lnTo>
                  <a:pt x="2604582" y="0"/>
                </a:lnTo>
                <a:cubicBezTo>
                  <a:pt x="2776898" y="0"/>
                  <a:pt x="2916588" y="139690"/>
                  <a:pt x="2916588" y="312006"/>
                </a:cubicBezTo>
                <a:lnTo>
                  <a:pt x="2916588" y="1559994"/>
                </a:lnTo>
                <a:cubicBezTo>
                  <a:pt x="2916588" y="1732310"/>
                  <a:pt x="2776898" y="1872000"/>
                  <a:pt x="2604582" y="1872000"/>
                </a:cubicBezTo>
                <a:lnTo>
                  <a:pt x="1356594" y="1872000"/>
                </a:lnTo>
                <a:cubicBezTo>
                  <a:pt x="1184278" y="1872000"/>
                  <a:pt x="1044588" y="1732310"/>
                  <a:pt x="1044588" y="1559994"/>
                </a:cubicBezTo>
                <a:lnTo>
                  <a:pt x="1044588" y="312006"/>
                </a:lnTo>
                <a:cubicBezTo>
                  <a:pt x="1044588" y="139690"/>
                  <a:pt x="1184278" y="0"/>
                  <a:pt x="1356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608" name="Trapezoid 22">
            <a:extLst>
              <a:ext uri="{FF2B5EF4-FFF2-40B4-BE49-F238E27FC236}">
                <a16:creationId xmlns:a16="http://schemas.microsoft.com/office/drawing/2014/main" id="{E9CEBA1E-0D09-46C6-BA68-0417236C28C5}"/>
              </a:ext>
            </a:extLst>
          </p:cNvPr>
          <p:cNvSpPr/>
          <p:nvPr/>
        </p:nvSpPr>
        <p:spPr>
          <a:xfrm>
            <a:off x="7662132" y="2108526"/>
            <a:ext cx="288487" cy="244573"/>
          </a:xfrm>
          <a:custGeom>
            <a:avLst/>
            <a:gdLst/>
            <a:ahLst/>
            <a:cxnLst/>
            <a:rect l="l" t="t" r="r" b="b"/>
            <a:pathLst>
              <a:path w="3929308" h="3331154">
                <a:moveTo>
                  <a:pt x="788477" y="1689434"/>
                </a:moveTo>
                <a:lnTo>
                  <a:pt x="1964654" y="2336068"/>
                </a:lnTo>
                <a:lnTo>
                  <a:pt x="3140831" y="1689434"/>
                </a:lnTo>
                <a:lnTo>
                  <a:pt x="3140831" y="2336029"/>
                </a:lnTo>
                <a:cubicBezTo>
                  <a:pt x="2912808" y="2403956"/>
                  <a:pt x="2676635" y="2511091"/>
                  <a:pt x="2447045" y="2655590"/>
                </a:cubicBezTo>
                <a:cubicBezTo>
                  <a:pt x="2264769" y="2770311"/>
                  <a:pt x="2101931" y="2898960"/>
                  <a:pt x="1962961" y="3035762"/>
                </a:cubicBezTo>
                <a:cubicBezTo>
                  <a:pt x="1829182" y="2917724"/>
                  <a:pt x="1675853" y="2808259"/>
                  <a:pt x="1507050" y="2710800"/>
                </a:cubicBezTo>
                <a:cubicBezTo>
                  <a:pt x="1267651" y="2572583"/>
                  <a:pt x="1022900" y="2473396"/>
                  <a:pt x="788477" y="2414520"/>
                </a:cubicBezTo>
                <a:close/>
                <a:moveTo>
                  <a:pt x="1964654" y="0"/>
                </a:moveTo>
                <a:lnTo>
                  <a:pt x="3929308" y="1080120"/>
                </a:lnTo>
                <a:lnTo>
                  <a:pt x="3632426" y="1243339"/>
                </a:lnTo>
                <a:lnTo>
                  <a:pt x="3632426" y="2137129"/>
                </a:lnTo>
                <a:cubicBezTo>
                  <a:pt x="3679576" y="2160844"/>
                  <a:pt x="3710722" y="2210044"/>
                  <a:pt x="3710722" y="2266518"/>
                </a:cubicBezTo>
                <a:cubicBezTo>
                  <a:pt x="3710722" y="2322438"/>
                  <a:pt x="3680185" y="2371225"/>
                  <a:pt x="3633697" y="2395050"/>
                </a:cubicBezTo>
                <a:lnTo>
                  <a:pt x="3639607" y="2395050"/>
                </a:lnTo>
                <a:lnTo>
                  <a:pt x="3737788" y="3331154"/>
                </a:lnTo>
                <a:lnTo>
                  <a:pt x="3383048" y="3331154"/>
                </a:lnTo>
                <a:lnTo>
                  <a:pt x="3481229" y="2395050"/>
                </a:lnTo>
                <a:lnTo>
                  <a:pt x="3487140" y="2395050"/>
                </a:lnTo>
                <a:cubicBezTo>
                  <a:pt x="3440652" y="2371225"/>
                  <a:pt x="3410114" y="2322438"/>
                  <a:pt x="3410114" y="2266518"/>
                </a:cubicBezTo>
                <a:cubicBezTo>
                  <a:pt x="3410114" y="2210044"/>
                  <a:pt x="3441260" y="2160844"/>
                  <a:pt x="3488410" y="2137129"/>
                </a:cubicBezTo>
                <a:lnTo>
                  <a:pt x="3488410" y="1322516"/>
                </a:lnTo>
                <a:lnTo>
                  <a:pt x="1964654" y="2160241"/>
                </a:lnTo>
                <a:lnTo>
                  <a:pt x="0" y="10801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09" name="Group 244">
            <a:extLst>
              <a:ext uri="{FF2B5EF4-FFF2-40B4-BE49-F238E27FC236}">
                <a16:creationId xmlns:a16="http://schemas.microsoft.com/office/drawing/2014/main" id="{D54507F3-ACE1-4855-9290-793398016934}"/>
              </a:ext>
            </a:extLst>
          </p:cNvPr>
          <p:cNvGrpSpPr/>
          <p:nvPr/>
        </p:nvGrpSpPr>
        <p:grpSpPr>
          <a:xfrm>
            <a:off x="7986572" y="2088539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610" name="Oval 3">
              <a:extLst>
                <a:ext uri="{FF2B5EF4-FFF2-40B4-BE49-F238E27FC236}">
                  <a16:creationId xmlns:a16="http://schemas.microsoft.com/office/drawing/2014/main" id="{FD5E5AE3-F9B7-4641-8D6F-280A79D90890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11" name="Oval 6">
              <a:extLst>
                <a:ext uri="{FF2B5EF4-FFF2-40B4-BE49-F238E27FC236}">
                  <a16:creationId xmlns:a16="http://schemas.microsoft.com/office/drawing/2014/main" id="{D7114B03-3A03-487E-96EA-95957DFB3FA1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12" name="Rounded Rectangle 12">
            <a:extLst>
              <a:ext uri="{FF2B5EF4-FFF2-40B4-BE49-F238E27FC236}">
                <a16:creationId xmlns:a16="http://schemas.microsoft.com/office/drawing/2014/main" id="{CA2B73E0-B162-4D67-BDE6-3F5247321362}"/>
              </a:ext>
            </a:extLst>
          </p:cNvPr>
          <p:cNvSpPr/>
          <p:nvPr/>
        </p:nvSpPr>
        <p:spPr>
          <a:xfrm>
            <a:off x="7863562" y="2736908"/>
            <a:ext cx="200286" cy="238677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3" name="Oval 1">
            <a:extLst>
              <a:ext uri="{FF2B5EF4-FFF2-40B4-BE49-F238E27FC236}">
                <a16:creationId xmlns:a16="http://schemas.microsoft.com/office/drawing/2014/main" id="{213EAE26-E1A5-4D50-B341-D44FB57F849C}"/>
              </a:ext>
            </a:extLst>
          </p:cNvPr>
          <p:cNvSpPr/>
          <p:nvPr/>
        </p:nvSpPr>
        <p:spPr>
          <a:xfrm>
            <a:off x="10302836" y="3627872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4" name="Oval 1">
            <a:extLst>
              <a:ext uri="{FF2B5EF4-FFF2-40B4-BE49-F238E27FC236}">
                <a16:creationId xmlns:a16="http://schemas.microsoft.com/office/drawing/2014/main" id="{D7A3B94B-8AB2-45AB-B326-94CCC6A16586}"/>
              </a:ext>
            </a:extLst>
          </p:cNvPr>
          <p:cNvSpPr/>
          <p:nvPr/>
        </p:nvSpPr>
        <p:spPr>
          <a:xfrm>
            <a:off x="790617" y="2923368"/>
            <a:ext cx="228122" cy="291543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5" name="Rectangle 5">
            <a:extLst>
              <a:ext uri="{FF2B5EF4-FFF2-40B4-BE49-F238E27FC236}">
                <a16:creationId xmlns:a16="http://schemas.microsoft.com/office/drawing/2014/main" id="{4BE20ECE-81A1-413B-B063-5C3C4CB415CC}"/>
              </a:ext>
            </a:extLst>
          </p:cNvPr>
          <p:cNvSpPr/>
          <p:nvPr/>
        </p:nvSpPr>
        <p:spPr>
          <a:xfrm>
            <a:off x="9479371" y="1550509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16" name="Isosceles Triangle 4">
            <a:extLst>
              <a:ext uri="{FF2B5EF4-FFF2-40B4-BE49-F238E27FC236}">
                <a16:creationId xmlns:a16="http://schemas.microsoft.com/office/drawing/2014/main" id="{61B623D3-F554-4604-AAD7-5011F9899F3A}"/>
              </a:ext>
            </a:extLst>
          </p:cNvPr>
          <p:cNvSpPr/>
          <p:nvPr/>
        </p:nvSpPr>
        <p:spPr>
          <a:xfrm>
            <a:off x="10524580" y="3140285"/>
            <a:ext cx="294437" cy="291978"/>
          </a:xfrm>
          <a:custGeom>
            <a:avLst/>
            <a:gdLst/>
            <a:ahLst/>
            <a:cxnLst/>
            <a:rect l="l" t="t" r="r" b="b"/>
            <a:pathLst>
              <a:path w="3987707" h="3954396">
                <a:moveTo>
                  <a:pt x="0" y="3714088"/>
                </a:moveTo>
                <a:lnTo>
                  <a:pt x="3972024" y="3714088"/>
                </a:lnTo>
                <a:lnTo>
                  <a:pt x="3972024" y="3954396"/>
                </a:lnTo>
                <a:lnTo>
                  <a:pt x="0" y="3954396"/>
                </a:lnTo>
                <a:close/>
                <a:moveTo>
                  <a:pt x="3443318" y="3230893"/>
                </a:moveTo>
                <a:lnTo>
                  <a:pt x="3443318" y="3518925"/>
                </a:lnTo>
                <a:lnTo>
                  <a:pt x="3731350" y="3518925"/>
                </a:lnTo>
                <a:lnTo>
                  <a:pt x="3731350" y="3230893"/>
                </a:lnTo>
                <a:close/>
                <a:moveTo>
                  <a:pt x="2956963" y="3230893"/>
                </a:moveTo>
                <a:lnTo>
                  <a:pt x="2956963" y="3518925"/>
                </a:lnTo>
                <a:lnTo>
                  <a:pt x="3244995" y="3518925"/>
                </a:lnTo>
                <a:lnTo>
                  <a:pt x="3244995" y="3230893"/>
                </a:lnTo>
                <a:close/>
                <a:moveTo>
                  <a:pt x="764148" y="3208865"/>
                </a:moveTo>
                <a:lnTo>
                  <a:pt x="764148" y="3496897"/>
                </a:lnTo>
                <a:lnTo>
                  <a:pt x="1052180" y="3496897"/>
                </a:lnTo>
                <a:lnTo>
                  <a:pt x="1052180" y="3208865"/>
                </a:lnTo>
                <a:close/>
                <a:moveTo>
                  <a:pt x="277793" y="3208865"/>
                </a:moveTo>
                <a:lnTo>
                  <a:pt x="277793" y="3496897"/>
                </a:lnTo>
                <a:lnTo>
                  <a:pt x="565825" y="3496897"/>
                </a:lnTo>
                <a:lnTo>
                  <a:pt x="565825" y="3208865"/>
                </a:lnTo>
                <a:close/>
                <a:moveTo>
                  <a:pt x="3434934" y="2803592"/>
                </a:moveTo>
                <a:lnTo>
                  <a:pt x="3434934" y="3091624"/>
                </a:lnTo>
                <a:lnTo>
                  <a:pt x="3722966" y="3091624"/>
                </a:lnTo>
                <a:lnTo>
                  <a:pt x="3722966" y="2803592"/>
                </a:lnTo>
                <a:close/>
                <a:moveTo>
                  <a:pt x="2948579" y="2803592"/>
                </a:moveTo>
                <a:lnTo>
                  <a:pt x="2948579" y="3091624"/>
                </a:lnTo>
                <a:lnTo>
                  <a:pt x="3236611" y="3091624"/>
                </a:lnTo>
                <a:lnTo>
                  <a:pt x="3236611" y="2803592"/>
                </a:lnTo>
                <a:close/>
                <a:moveTo>
                  <a:pt x="755764" y="2781564"/>
                </a:moveTo>
                <a:lnTo>
                  <a:pt x="755764" y="3069596"/>
                </a:lnTo>
                <a:lnTo>
                  <a:pt x="1043796" y="3069596"/>
                </a:lnTo>
                <a:lnTo>
                  <a:pt x="1043796" y="2781564"/>
                </a:lnTo>
                <a:close/>
                <a:moveTo>
                  <a:pt x="269409" y="2781564"/>
                </a:moveTo>
                <a:lnTo>
                  <a:pt x="269409" y="3069596"/>
                </a:lnTo>
                <a:lnTo>
                  <a:pt x="557441" y="3069596"/>
                </a:lnTo>
                <a:lnTo>
                  <a:pt x="557441" y="2781564"/>
                </a:lnTo>
                <a:close/>
                <a:moveTo>
                  <a:pt x="1967773" y="2776576"/>
                </a:moveTo>
                <a:cubicBezTo>
                  <a:pt x="1895109" y="2776576"/>
                  <a:pt x="1836204" y="2835481"/>
                  <a:pt x="1836204" y="2908145"/>
                </a:cubicBezTo>
                <a:lnTo>
                  <a:pt x="1836204" y="3521808"/>
                </a:lnTo>
                <a:lnTo>
                  <a:pt x="2196244" y="3521808"/>
                </a:lnTo>
                <a:lnTo>
                  <a:pt x="2196244" y="2908145"/>
                </a:lnTo>
                <a:cubicBezTo>
                  <a:pt x="2196244" y="2835481"/>
                  <a:pt x="2137339" y="2776576"/>
                  <a:pt x="2064675" y="2776576"/>
                </a:cubicBezTo>
                <a:close/>
                <a:moveTo>
                  <a:pt x="3425319" y="2363160"/>
                </a:moveTo>
                <a:lnTo>
                  <a:pt x="3425319" y="2651192"/>
                </a:lnTo>
                <a:lnTo>
                  <a:pt x="3713351" y="2651192"/>
                </a:lnTo>
                <a:lnTo>
                  <a:pt x="3713351" y="2363160"/>
                </a:lnTo>
                <a:close/>
                <a:moveTo>
                  <a:pt x="2938964" y="2363160"/>
                </a:moveTo>
                <a:lnTo>
                  <a:pt x="2938964" y="2651192"/>
                </a:lnTo>
                <a:lnTo>
                  <a:pt x="3226996" y="2651192"/>
                </a:lnTo>
                <a:lnTo>
                  <a:pt x="3226996" y="2363160"/>
                </a:lnTo>
                <a:close/>
                <a:moveTo>
                  <a:pt x="746149" y="2341132"/>
                </a:moveTo>
                <a:lnTo>
                  <a:pt x="746149" y="2629164"/>
                </a:lnTo>
                <a:lnTo>
                  <a:pt x="1034181" y="2629164"/>
                </a:lnTo>
                <a:lnTo>
                  <a:pt x="1034181" y="2341132"/>
                </a:lnTo>
                <a:close/>
                <a:moveTo>
                  <a:pt x="259794" y="2341132"/>
                </a:moveTo>
                <a:lnTo>
                  <a:pt x="259794" y="2629164"/>
                </a:lnTo>
                <a:lnTo>
                  <a:pt x="547826" y="2629164"/>
                </a:lnTo>
                <a:lnTo>
                  <a:pt x="547826" y="2341132"/>
                </a:lnTo>
                <a:close/>
                <a:moveTo>
                  <a:pt x="2120268" y="2332748"/>
                </a:moveTo>
                <a:lnTo>
                  <a:pt x="2120268" y="2620780"/>
                </a:lnTo>
                <a:lnTo>
                  <a:pt x="2408300" y="2620780"/>
                </a:lnTo>
                <a:lnTo>
                  <a:pt x="2408300" y="2332748"/>
                </a:lnTo>
                <a:close/>
                <a:moveTo>
                  <a:pt x="1633913" y="2332748"/>
                </a:moveTo>
                <a:lnTo>
                  <a:pt x="1633913" y="2620780"/>
                </a:lnTo>
                <a:lnTo>
                  <a:pt x="1921945" y="2620780"/>
                </a:lnTo>
                <a:lnTo>
                  <a:pt x="1921945" y="2332748"/>
                </a:lnTo>
                <a:close/>
                <a:moveTo>
                  <a:pt x="0" y="2180348"/>
                </a:moveTo>
                <a:lnTo>
                  <a:pt x="1368152" y="2180348"/>
                </a:lnTo>
                <a:lnTo>
                  <a:pt x="1368152" y="3644362"/>
                </a:lnTo>
                <a:lnTo>
                  <a:pt x="0" y="3644362"/>
                </a:lnTo>
                <a:close/>
                <a:moveTo>
                  <a:pt x="2630373" y="2177473"/>
                </a:moveTo>
                <a:lnTo>
                  <a:pt x="3987707" y="2177473"/>
                </a:lnTo>
                <a:lnTo>
                  <a:pt x="3987707" y="3641487"/>
                </a:lnTo>
                <a:lnTo>
                  <a:pt x="2630373" y="3641487"/>
                </a:lnTo>
                <a:close/>
                <a:moveTo>
                  <a:pt x="2110653" y="1892316"/>
                </a:moveTo>
                <a:lnTo>
                  <a:pt x="2110653" y="2180348"/>
                </a:lnTo>
                <a:lnTo>
                  <a:pt x="2398685" y="2180348"/>
                </a:lnTo>
                <a:lnTo>
                  <a:pt x="2398685" y="1892316"/>
                </a:lnTo>
                <a:close/>
                <a:moveTo>
                  <a:pt x="1624298" y="1892316"/>
                </a:moveTo>
                <a:lnTo>
                  <a:pt x="1624298" y="2180348"/>
                </a:lnTo>
                <a:lnTo>
                  <a:pt x="1912330" y="2180348"/>
                </a:lnTo>
                <a:lnTo>
                  <a:pt x="1912330" y="1892316"/>
                </a:lnTo>
                <a:close/>
                <a:moveTo>
                  <a:pt x="1485872" y="1700146"/>
                </a:moveTo>
                <a:lnTo>
                  <a:pt x="2546576" y="1700146"/>
                </a:lnTo>
                <a:lnTo>
                  <a:pt x="2546576" y="3644362"/>
                </a:lnTo>
                <a:lnTo>
                  <a:pt x="1485872" y="3644362"/>
                </a:lnTo>
                <a:close/>
                <a:moveTo>
                  <a:pt x="2630373" y="1700145"/>
                </a:moveTo>
                <a:lnTo>
                  <a:pt x="3987707" y="1700145"/>
                </a:lnTo>
                <a:lnTo>
                  <a:pt x="3987707" y="2106166"/>
                </a:lnTo>
                <a:lnTo>
                  <a:pt x="2630373" y="2106166"/>
                </a:lnTo>
                <a:close/>
                <a:moveTo>
                  <a:pt x="0" y="1700145"/>
                </a:moveTo>
                <a:lnTo>
                  <a:pt x="1368152" y="1700145"/>
                </a:lnTo>
                <a:lnTo>
                  <a:pt x="1368152" y="2106166"/>
                </a:lnTo>
                <a:lnTo>
                  <a:pt x="0" y="2106166"/>
                </a:lnTo>
                <a:close/>
                <a:moveTo>
                  <a:pt x="1980063" y="1146448"/>
                </a:moveTo>
                <a:lnTo>
                  <a:pt x="2036694" y="1146448"/>
                </a:lnTo>
                <a:lnTo>
                  <a:pt x="2036694" y="1344772"/>
                </a:lnTo>
                <a:lnTo>
                  <a:pt x="1838370" y="1344772"/>
                </a:lnTo>
                <a:lnTo>
                  <a:pt x="1838370" y="1286838"/>
                </a:lnTo>
                <a:lnTo>
                  <a:pt x="1980063" y="1286838"/>
                </a:lnTo>
                <a:close/>
                <a:moveTo>
                  <a:pt x="2016223" y="1083949"/>
                </a:moveTo>
                <a:cubicBezTo>
                  <a:pt x="1889971" y="1083949"/>
                  <a:pt x="1787623" y="1186297"/>
                  <a:pt x="1787623" y="1312549"/>
                </a:cubicBezTo>
                <a:cubicBezTo>
                  <a:pt x="1787623" y="1438801"/>
                  <a:pt x="1889971" y="1541149"/>
                  <a:pt x="2016223" y="1541149"/>
                </a:cubicBezTo>
                <a:cubicBezTo>
                  <a:pt x="2142475" y="1541149"/>
                  <a:pt x="2244823" y="1438801"/>
                  <a:pt x="2244823" y="1312549"/>
                </a:cubicBezTo>
                <a:cubicBezTo>
                  <a:pt x="2244823" y="1186297"/>
                  <a:pt x="2142475" y="1083949"/>
                  <a:pt x="2016223" y="1083949"/>
                </a:cubicBezTo>
                <a:close/>
                <a:moveTo>
                  <a:pt x="2016222" y="697169"/>
                </a:moveTo>
                <a:lnTo>
                  <a:pt x="2722296" y="1611569"/>
                </a:lnTo>
                <a:lnTo>
                  <a:pt x="1310147" y="1611569"/>
                </a:lnTo>
                <a:close/>
                <a:moveTo>
                  <a:pt x="2120268" y="0"/>
                </a:moveTo>
                <a:lnTo>
                  <a:pt x="2722296" y="0"/>
                </a:lnTo>
                <a:lnTo>
                  <a:pt x="2722296" y="328314"/>
                </a:lnTo>
                <a:lnTo>
                  <a:pt x="2120268" y="328314"/>
                </a:lnTo>
                <a:close/>
                <a:moveTo>
                  <a:pt x="1966643" y="0"/>
                </a:moveTo>
                <a:lnTo>
                  <a:pt x="2065805" y="0"/>
                </a:lnTo>
                <a:lnTo>
                  <a:pt x="2065805" y="656629"/>
                </a:lnTo>
                <a:lnTo>
                  <a:pt x="1966643" y="6566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617" name="Group 252">
            <a:extLst>
              <a:ext uri="{FF2B5EF4-FFF2-40B4-BE49-F238E27FC236}">
                <a16:creationId xmlns:a16="http://schemas.microsoft.com/office/drawing/2014/main" id="{A54FF30A-5113-4C6D-B85A-842F3C267BD6}"/>
              </a:ext>
            </a:extLst>
          </p:cNvPr>
          <p:cNvGrpSpPr>
            <a:grpSpLocks noChangeAspect="1"/>
          </p:cNvGrpSpPr>
          <p:nvPr/>
        </p:nvGrpSpPr>
        <p:grpSpPr>
          <a:xfrm>
            <a:off x="10522690" y="2890009"/>
            <a:ext cx="248616" cy="204130"/>
            <a:chOff x="2446370" y="1521596"/>
            <a:chExt cx="4023730" cy="3303732"/>
          </a:xfrm>
          <a:solidFill>
            <a:schemeClr val="accent3"/>
          </a:solidFill>
        </p:grpSpPr>
        <p:sp>
          <p:nvSpPr>
            <p:cNvPr id="618" name="Donut 260">
              <a:extLst>
                <a:ext uri="{FF2B5EF4-FFF2-40B4-BE49-F238E27FC236}">
                  <a16:creationId xmlns:a16="http://schemas.microsoft.com/office/drawing/2014/main" id="{82FE8602-709E-40E0-84A4-12BEC82B2A86}"/>
                </a:ext>
              </a:extLst>
            </p:cNvPr>
            <p:cNvSpPr/>
            <p:nvPr/>
          </p:nvSpPr>
          <p:spPr>
            <a:xfrm rot="2700000">
              <a:off x="4206245" y="1521596"/>
              <a:ext cx="2263856" cy="2263855"/>
            </a:xfrm>
            <a:prstGeom prst="donut">
              <a:avLst>
                <a:gd name="adj" fmla="val 13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619" name="Rounded Rectangle 261">
              <a:extLst>
                <a:ext uri="{FF2B5EF4-FFF2-40B4-BE49-F238E27FC236}">
                  <a16:creationId xmlns:a16="http://schemas.microsoft.com/office/drawing/2014/main" id="{A058A695-525F-401D-8067-CF2B9FB2DBCB}"/>
                </a:ext>
              </a:extLst>
            </p:cNvPr>
            <p:cNvSpPr/>
            <p:nvPr/>
          </p:nvSpPr>
          <p:spPr>
            <a:xfrm rot="2700000">
              <a:off x="4043702" y="3353994"/>
              <a:ext cx="900000" cy="288000"/>
            </a:xfrm>
            <a:prstGeom prst="roundRect">
              <a:avLst>
                <a:gd name="adj" fmla="val 39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20" name="Round Same Side Corner Rectangle 262">
              <a:extLst>
                <a:ext uri="{FF2B5EF4-FFF2-40B4-BE49-F238E27FC236}">
                  <a16:creationId xmlns:a16="http://schemas.microsoft.com/office/drawing/2014/main" id="{64FAF959-CBF6-4A7F-B2BF-1FA2BF0C5FEE}"/>
                </a:ext>
              </a:extLst>
            </p:cNvPr>
            <p:cNvSpPr/>
            <p:nvPr/>
          </p:nvSpPr>
          <p:spPr>
            <a:xfrm rot="13500000">
              <a:off x="3166370" y="3385328"/>
              <a:ext cx="720000" cy="216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21" name="Block Arc 256">
              <a:extLst>
                <a:ext uri="{FF2B5EF4-FFF2-40B4-BE49-F238E27FC236}">
                  <a16:creationId xmlns:a16="http://schemas.microsoft.com/office/drawing/2014/main" id="{ED8C426E-7988-4A09-8C44-11497212D65A}"/>
                </a:ext>
              </a:extLst>
            </p:cNvPr>
            <p:cNvSpPr/>
            <p:nvPr/>
          </p:nvSpPr>
          <p:spPr>
            <a:xfrm rot="15300000">
              <a:off x="4700714" y="1933443"/>
              <a:ext cx="1440160" cy="1440160"/>
            </a:xfrm>
            <a:prstGeom prst="blockArc">
              <a:avLst>
                <a:gd name="adj1" fmla="val 12898678"/>
                <a:gd name="adj2" fmla="val 21131201"/>
                <a:gd name="adj3" fmla="val 71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622" name="Frame 1">
            <a:extLst>
              <a:ext uri="{FF2B5EF4-FFF2-40B4-BE49-F238E27FC236}">
                <a16:creationId xmlns:a16="http://schemas.microsoft.com/office/drawing/2014/main" id="{380601E7-4C7D-43B6-A3E6-1C68D6A8EC22}"/>
              </a:ext>
            </a:extLst>
          </p:cNvPr>
          <p:cNvSpPr/>
          <p:nvPr/>
        </p:nvSpPr>
        <p:spPr>
          <a:xfrm>
            <a:off x="10576180" y="3500969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623" name="Rectangle 1">
            <a:extLst>
              <a:ext uri="{FF2B5EF4-FFF2-40B4-BE49-F238E27FC236}">
                <a16:creationId xmlns:a16="http://schemas.microsoft.com/office/drawing/2014/main" id="{3AEE452A-8CD0-4A58-904F-130AD0206B7D}"/>
              </a:ext>
            </a:extLst>
          </p:cNvPr>
          <p:cNvSpPr/>
          <p:nvPr/>
        </p:nvSpPr>
        <p:spPr>
          <a:xfrm>
            <a:off x="8836883" y="1509436"/>
            <a:ext cx="239474" cy="236421"/>
          </a:xfrm>
          <a:custGeom>
            <a:avLst/>
            <a:gdLst/>
            <a:ahLst/>
            <a:cxnLst/>
            <a:rect l="l" t="t" r="r" b="b"/>
            <a:pathLst>
              <a:path w="3960440" h="3909959">
                <a:moveTo>
                  <a:pt x="3295100" y="2837905"/>
                </a:moveTo>
                <a:lnTo>
                  <a:pt x="3295100" y="3909959"/>
                </a:lnTo>
                <a:lnTo>
                  <a:pt x="2850926" y="3593378"/>
                </a:lnTo>
                <a:lnTo>
                  <a:pt x="2406751" y="3909959"/>
                </a:lnTo>
                <a:lnTo>
                  <a:pt x="2406750" y="2867478"/>
                </a:lnTo>
                <a:cubicBezTo>
                  <a:pt x="2425156" y="2874741"/>
                  <a:pt x="2445217" y="2878300"/>
                  <a:pt x="2466110" y="2878300"/>
                </a:cubicBezTo>
                <a:lnTo>
                  <a:pt x="2602491" y="2878300"/>
                </a:lnTo>
                <a:lnTo>
                  <a:pt x="2698867" y="2974676"/>
                </a:lnTo>
                <a:cubicBezTo>
                  <a:pt x="2769162" y="3044972"/>
                  <a:pt x="2883135" y="3044972"/>
                  <a:pt x="2953431" y="2974676"/>
                </a:cubicBezTo>
                <a:lnTo>
                  <a:pt x="3049807" y="2878300"/>
                </a:lnTo>
                <a:lnTo>
                  <a:pt x="3186103" y="2878300"/>
                </a:lnTo>
                <a:cubicBezTo>
                  <a:pt x="3227882" y="2878300"/>
                  <a:pt x="3266337" y="2864066"/>
                  <a:pt x="3295100" y="2837905"/>
                </a:cubicBezTo>
                <a:close/>
                <a:moveTo>
                  <a:pt x="670210" y="2051110"/>
                </a:moveTo>
                <a:lnTo>
                  <a:pt x="1930210" y="2051110"/>
                </a:lnTo>
                <a:lnTo>
                  <a:pt x="1930210" y="2231110"/>
                </a:lnTo>
                <a:lnTo>
                  <a:pt x="670210" y="2231110"/>
                </a:lnTo>
                <a:close/>
                <a:moveTo>
                  <a:pt x="2814369" y="1865836"/>
                </a:moveTo>
                <a:cubicBezTo>
                  <a:pt x="2615546" y="1865836"/>
                  <a:pt x="2454370" y="2027012"/>
                  <a:pt x="2454370" y="2225835"/>
                </a:cubicBezTo>
                <a:cubicBezTo>
                  <a:pt x="2454369" y="2424659"/>
                  <a:pt x="2615546" y="2585836"/>
                  <a:pt x="2814370" y="2585835"/>
                </a:cubicBezTo>
                <a:cubicBezTo>
                  <a:pt x="3013193" y="2585835"/>
                  <a:pt x="3174369" y="2424659"/>
                  <a:pt x="3174369" y="2225836"/>
                </a:cubicBezTo>
                <a:cubicBezTo>
                  <a:pt x="3174370" y="2027012"/>
                  <a:pt x="3013193" y="1865835"/>
                  <a:pt x="2814369" y="1865836"/>
                </a:cubicBezTo>
                <a:close/>
                <a:moveTo>
                  <a:pt x="669337" y="1674311"/>
                </a:moveTo>
                <a:lnTo>
                  <a:pt x="1929337" y="1674311"/>
                </a:lnTo>
                <a:lnTo>
                  <a:pt x="1929337" y="1854311"/>
                </a:lnTo>
                <a:lnTo>
                  <a:pt x="669337" y="1854311"/>
                </a:lnTo>
                <a:close/>
                <a:moveTo>
                  <a:pt x="2814327" y="1536678"/>
                </a:moveTo>
                <a:cubicBezTo>
                  <a:pt x="2860394" y="1536678"/>
                  <a:pt x="2906461" y="1554252"/>
                  <a:pt x="2941609" y="1589400"/>
                </a:cubicBezTo>
                <a:lnTo>
                  <a:pt x="3037985" y="1685776"/>
                </a:lnTo>
                <a:lnTo>
                  <a:pt x="3174366" y="1685775"/>
                </a:lnTo>
                <a:cubicBezTo>
                  <a:pt x="3273778" y="1685776"/>
                  <a:pt x="3354369" y="1766367"/>
                  <a:pt x="3354370" y="1865780"/>
                </a:cubicBezTo>
                <a:lnTo>
                  <a:pt x="3354369" y="2002160"/>
                </a:lnTo>
                <a:lnTo>
                  <a:pt x="3450805" y="2098596"/>
                </a:lnTo>
                <a:cubicBezTo>
                  <a:pt x="3521101" y="2168892"/>
                  <a:pt x="3521101" y="2282865"/>
                  <a:pt x="3450805" y="2353160"/>
                </a:cubicBezTo>
                <a:lnTo>
                  <a:pt x="3354370" y="2449596"/>
                </a:lnTo>
                <a:lnTo>
                  <a:pt x="3354370" y="2585892"/>
                </a:lnTo>
                <a:cubicBezTo>
                  <a:pt x="3354369" y="2685305"/>
                  <a:pt x="3273778" y="2765896"/>
                  <a:pt x="3174366" y="2765896"/>
                </a:cubicBezTo>
                <a:lnTo>
                  <a:pt x="3038070" y="2765896"/>
                </a:lnTo>
                <a:lnTo>
                  <a:pt x="2941694" y="2862272"/>
                </a:lnTo>
                <a:cubicBezTo>
                  <a:pt x="2871399" y="2932567"/>
                  <a:pt x="2757426" y="2932567"/>
                  <a:pt x="2687130" y="2862272"/>
                </a:cubicBezTo>
                <a:lnTo>
                  <a:pt x="2590754" y="2765896"/>
                </a:lnTo>
                <a:lnTo>
                  <a:pt x="2454373" y="2765896"/>
                </a:lnTo>
                <a:cubicBezTo>
                  <a:pt x="2354961" y="2765896"/>
                  <a:pt x="2274370" y="2685305"/>
                  <a:pt x="2274369" y="2585892"/>
                </a:cubicBezTo>
                <a:lnTo>
                  <a:pt x="2274369" y="2449511"/>
                </a:lnTo>
                <a:lnTo>
                  <a:pt x="2177934" y="2353075"/>
                </a:lnTo>
                <a:cubicBezTo>
                  <a:pt x="2107638" y="2282780"/>
                  <a:pt x="2107638" y="2168807"/>
                  <a:pt x="2177934" y="2098511"/>
                </a:cubicBezTo>
                <a:lnTo>
                  <a:pt x="2274370" y="2002075"/>
                </a:lnTo>
                <a:lnTo>
                  <a:pt x="2274369" y="1865780"/>
                </a:lnTo>
                <a:cubicBezTo>
                  <a:pt x="2274370" y="1766367"/>
                  <a:pt x="2354961" y="1685776"/>
                  <a:pt x="2454374" y="1685775"/>
                </a:cubicBezTo>
                <a:lnTo>
                  <a:pt x="2590669" y="1685776"/>
                </a:lnTo>
                <a:lnTo>
                  <a:pt x="2687045" y="1589400"/>
                </a:lnTo>
                <a:cubicBezTo>
                  <a:pt x="2722193" y="1554252"/>
                  <a:pt x="2768261" y="1536678"/>
                  <a:pt x="2814327" y="1536678"/>
                </a:cubicBezTo>
                <a:close/>
                <a:moveTo>
                  <a:pt x="669337" y="1341911"/>
                </a:moveTo>
                <a:lnTo>
                  <a:pt x="3189337" y="1341911"/>
                </a:lnTo>
                <a:lnTo>
                  <a:pt x="3189337" y="1521911"/>
                </a:lnTo>
                <a:lnTo>
                  <a:pt x="669337" y="1521911"/>
                </a:lnTo>
                <a:close/>
                <a:moveTo>
                  <a:pt x="669337" y="1009511"/>
                </a:moveTo>
                <a:lnTo>
                  <a:pt x="3189337" y="1009511"/>
                </a:lnTo>
                <a:lnTo>
                  <a:pt x="3189337" y="1189511"/>
                </a:lnTo>
                <a:lnTo>
                  <a:pt x="669337" y="1189511"/>
                </a:lnTo>
                <a:close/>
                <a:moveTo>
                  <a:pt x="669337" y="677111"/>
                </a:moveTo>
                <a:lnTo>
                  <a:pt x="2109337" y="677111"/>
                </a:lnTo>
                <a:lnTo>
                  <a:pt x="2109337" y="857111"/>
                </a:lnTo>
                <a:lnTo>
                  <a:pt x="669337" y="857111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3344410" y="3096344"/>
                </a:lnTo>
                <a:lnTo>
                  <a:pt x="3344410" y="2779031"/>
                </a:lnTo>
                <a:cubicBezTo>
                  <a:pt x="3354240" y="2766166"/>
                  <a:pt x="3362022" y="2751735"/>
                  <a:pt x="3367569" y="2736172"/>
                </a:cubicBezTo>
                <a:lnTo>
                  <a:pt x="3600220" y="2736172"/>
                </a:lnTo>
                <a:lnTo>
                  <a:pt x="3600220" y="360172"/>
                </a:lnTo>
                <a:lnTo>
                  <a:pt x="360220" y="360172"/>
                </a:lnTo>
                <a:lnTo>
                  <a:pt x="360220" y="2736172"/>
                </a:lnTo>
                <a:lnTo>
                  <a:pt x="2227785" y="2736172"/>
                </a:lnTo>
                <a:cubicBezTo>
                  <a:pt x="2248644" y="2792911"/>
                  <a:pt x="2296020" y="2836452"/>
                  <a:pt x="2354889" y="2852679"/>
                </a:cubicBezTo>
                <a:lnTo>
                  <a:pt x="2354889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24" name="Group 259">
            <a:extLst>
              <a:ext uri="{FF2B5EF4-FFF2-40B4-BE49-F238E27FC236}">
                <a16:creationId xmlns:a16="http://schemas.microsoft.com/office/drawing/2014/main" id="{5A9B56C0-2ABD-4F88-9BEA-753B0D08AE8C}"/>
              </a:ext>
            </a:extLst>
          </p:cNvPr>
          <p:cNvGrpSpPr/>
          <p:nvPr/>
        </p:nvGrpSpPr>
        <p:grpSpPr>
          <a:xfrm>
            <a:off x="6435197" y="1503036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625" name="Rectangle 4">
              <a:extLst>
                <a:ext uri="{FF2B5EF4-FFF2-40B4-BE49-F238E27FC236}">
                  <a16:creationId xmlns:a16="http://schemas.microsoft.com/office/drawing/2014/main" id="{ABE5DEC6-ACB5-4EFA-83F6-8992F7B332ED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6" name="Parallelogram 6">
              <a:extLst>
                <a:ext uri="{FF2B5EF4-FFF2-40B4-BE49-F238E27FC236}">
                  <a16:creationId xmlns:a16="http://schemas.microsoft.com/office/drawing/2014/main" id="{C8A75F33-04E7-4AC3-813A-C6F08A29E393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7" name="Parallelogram 6">
              <a:extLst>
                <a:ext uri="{FF2B5EF4-FFF2-40B4-BE49-F238E27FC236}">
                  <a16:creationId xmlns:a16="http://schemas.microsoft.com/office/drawing/2014/main" id="{CA45EADC-B774-4CC3-8109-6AE5B577570E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8" name="Parallelogram 6">
              <a:extLst>
                <a:ext uri="{FF2B5EF4-FFF2-40B4-BE49-F238E27FC236}">
                  <a16:creationId xmlns:a16="http://schemas.microsoft.com/office/drawing/2014/main" id="{44F2CEDB-6F44-415C-855B-1485D2E6895A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29" name="Parallelogram 6">
              <a:extLst>
                <a:ext uri="{FF2B5EF4-FFF2-40B4-BE49-F238E27FC236}">
                  <a16:creationId xmlns:a16="http://schemas.microsoft.com/office/drawing/2014/main" id="{725CF86A-7C1F-49F2-8E20-AE364EB8DF35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0" name="Rectangle 4">
              <a:extLst>
                <a:ext uri="{FF2B5EF4-FFF2-40B4-BE49-F238E27FC236}">
                  <a16:creationId xmlns:a16="http://schemas.microsoft.com/office/drawing/2014/main" id="{F7FFAEC1-A1A9-407B-8AAB-D9AA731EA7F5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1" name="Parallelogram 6">
              <a:extLst>
                <a:ext uri="{FF2B5EF4-FFF2-40B4-BE49-F238E27FC236}">
                  <a16:creationId xmlns:a16="http://schemas.microsoft.com/office/drawing/2014/main" id="{7EF0368A-910D-47EA-BC5F-631173FD2AF6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2" name="Parallelogram 6">
              <a:extLst>
                <a:ext uri="{FF2B5EF4-FFF2-40B4-BE49-F238E27FC236}">
                  <a16:creationId xmlns:a16="http://schemas.microsoft.com/office/drawing/2014/main" id="{B01F4E74-F49C-47F2-9B7A-7E9D98EAB14E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3" name="Parallelogram 6">
              <a:extLst>
                <a:ext uri="{FF2B5EF4-FFF2-40B4-BE49-F238E27FC236}">
                  <a16:creationId xmlns:a16="http://schemas.microsoft.com/office/drawing/2014/main" id="{C6EC67F9-EFED-43FB-A026-C0EDDF0F0E41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4" name="Parallelogram 6">
              <a:extLst>
                <a:ext uri="{FF2B5EF4-FFF2-40B4-BE49-F238E27FC236}">
                  <a16:creationId xmlns:a16="http://schemas.microsoft.com/office/drawing/2014/main" id="{E532D98E-690E-40ED-A291-0EA017ACD4E6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5" name="Rectangle 4">
              <a:extLst>
                <a:ext uri="{FF2B5EF4-FFF2-40B4-BE49-F238E27FC236}">
                  <a16:creationId xmlns:a16="http://schemas.microsoft.com/office/drawing/2014/main" id="{ECEA14D0-97F2-476B-9DA6-1543835C290C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6" name="Parallelogram 6">
              <a:extLst>
                <a:ext uri="{FF2B5EF4-FFF2-40B4-BE49-F238E27FC236}">
                  <a16:creationId xmlns:a16="http://schemas.microsoft.com/office/drawing/2014/main" id="{D55994EB-77DC-490D-B9C9-82AAA600DCE2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7" name="Parallelogram 6">
              <a:extLst>
                <a:ext uri="{FF2B5EF4-FFF2-40B4-BE49-F238E27FC236}">
                  <a16:creationId xmlns:a16="http://schemas.microsoft.com/office/drawing/2014/main" id="{BFBE1822-E78D-43CB-90A7-D22B4E7EC4C5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8" name="Parallelogram 6">
              <a:extLst>
                <a:ext uri="{FF2B5EF4-FFF2-40B4-BE49-F238E27FC236}">
                  <a16:creationId xmlns:a16="http://schemas.microsoft.com/office/drawing/2014/main" id="{4274EC11-3978-4A78-976F-D5947E7BEDC0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39" name="Parallelogram 6">
              <a:extLst>
                <a:ext uri="{FF2B5EF4-FFF2-40B4-BE49-F238E27FC236}">
                  <a16:creationId xmlns:a16="http://schemas.microsoft.com/office/drawing/2014/main" id="{42EEE688-285C-4B45-AFFE-AAE7D11E3119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0" name="Rectangle 7">
              <a:extLst>
                <a:ext uri="{FF2B5EF4-FFF2-40B4-BE49-F238E27FC236}">
                  <a16:creationId xmlns:a16="http://schemas.microsoft.com/office/drawing/2014/main" id="{33C2B75B-020E-4737-9C03-5ADF8DDD3321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1" name="Rectangle 4">
              <a:extLst>
                <a:ext uri="{FF2B5EF4-FFF2-40B4-BE49-F238E27FC236}">
                  <a16:creationId xmlns:a16="http://schemas.microsoft.com/office/drawing/2014/main" id="{B1337181-4E6B-4787-A277-BB2EE5091C5F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2" name="Rectangle 4">
              <a:extLst>
                <a:ext uri="{FF2B5EF4-FFF2-40B4-BE49-F238E27FC236}">
                  <a16:creationId xmlns:a16="http://schemas.microsoft.com/office/drawing/2014/main" id="{0D062CDF-606E-4392-BCA4-1FD4E179101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3" name="Rectangle 4">
              <a:extLst>
                <a:ext uri="{FF2B5EF4-FFF2-40B4-BE49-F238E27FC236}">
                  <a16:creationId xmlns:a16="http://schemas.microsoft.com/office/drawing/2014/main" id="{4EDD8821-1B26-4D3F-A0F3-9EFE247198A4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4" name="Rectangle 4">
              <a:extLst>
                <a:ext uri="{FF2B5EF4-FFF2-40B4-BE49-F238E27FC236}">
                  <a16:creationId xmlns:a16="http://schemas.microsoft.com/office/drawing/2014/main" id="{5294DC9A-5189-40C0-8DC7-05E03DA5C71B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5" name="Rectangle 4">
              <a:extLst>
                <a:ext uri="{FF2B5EF4-FFF2-40B4-BE49-F238E27FC236}">
                  <a16:creationId xmlns:a16="http://schemas.microsoft.com/office/drawing/2014/main" id="{91029F22-0F7D-42A1-A632-BB2ED888AE47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6" name="Rectangle 4">
              <a:extLst>
                <a:ext uri="{FF2B5EF4-FFF2-40B4-BE49-F238E27FC236}">
                  <a16:creationId xmlns:a16="http://schemas.microsoft.com/office/drawing/2014/main" id="{027E2054-E893-4D33-B6D4-A50DBC104996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647" name="Group 282">
            <a:extLst>
              <a:ext uri="{FF2B5EF4-FFF2-40B4-BE49-F238E27FC236}">
                <a16:creationId xmlns:a16="http://schemas.microsoft.com/office/drawing/2014/main" id="{19EC58A3-EB6A-4597-A45B-AD923E296D71}"/>
              </a:ext>
            </a:extLst>
          </p:cNvPr>
          <p:cNvGrpSpPr/>
          <p:nvPr/>
        </p:nvGrpSpPr>
        <p:grpSpPr>
          <a:xfrm>
            <a:off x="9801429" y="1541815"/>
            <a:ext cx="247566" cy="249222"/>
            <a:chOff x="2612260" y="1422267"/>
            <a:chExt cx="3975964" cy="4002557"/>
          </a:xfrm>
          <a:solidFill>
            <a:schemeClr val="accent3"/>
          </a:solidFill>
        </p:grpSpPr>
        <p:sp>
          <p:nvSpPr>
            <p:cNvPr id="648" name="Rectangle 4">
              <a:extLst>
                <a:ext uri="{FF2B5EF4-FFF2-40B4-BE49-F238E27FC236}">
                  <a16:creationId xmlns:a16="http://schemas.microsoft.com/office/drawing/2014/main" id="{C1978755-6BCB-4D87-A3A3-10F166EA4461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49" name="Parallelogram 6">
              <a:extLst>
                <a:ext uri="{FF2B5EF4-FFF2-40B4-BE49-F238E27FC236}">
                  <a16:creationId xmlns:a16="http://schemas.microsoft.com/office/drawing/2014/main" id="{DFF93BC4-3899-4EFA-9F71-72AEFE1E93BC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0" name="Parallelogram 6">
              <a:extLst>
                <a:ext uri="{FF2B5EF4-FFF2-40B4-BE49-F238E27FC236}">
                  <a16:creationId xmlns:a16="http://schemas.microsoft.com/office/drawing/2014/main" id="{7D1119DD-88E0-46D8-82DE-51DA67D2A336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1" name="Parallelogram 6">
              <a:extLst>
                <a:ext uri="{FF2B5EF4-FFF2-40B4-BE49-F238E27FC236}">
                  <a16:creationId xmlns:a16="http://schemas.microsoft.com/office/drawing/2014/main" id="{C920F5C0-25E1-4DCA-A75F-1D48F0D99AC0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2" name="Parallelogram 6">
              <a:extLst>
                <a:ext uri="{FF2B5EF4-FFF2-40B4-BE49-F238E27FC236}">
                  <a16:creationId xmlns:a16="http://schemas.microsoft.com/office/drawing/2014/main" id="{08896009-F46B-418C-AEA7-BAF285B53452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3" name="Rectangle 4">
              <a:extLst>
                <a:ext uri="{FF2B5EF4-FFF2-40B4-BE49-F238E27FC236}">
                  <a16:creationId xmlns:a16="http://schemas.microsoft.com/office/drawing/2014/main" id="{04B8C1FC-9D34-4EFA-944F-D85747281B09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4" name="Parallelogram 6">
              <a:extLst>
                <a:ext uri="{FF2B5EF4-FFF2-40B4-BE49-F238E27FC236}">
                  <a16:creationId xmlns:a16="http://schemas.microsoft.com/office/drawing/2014/main" id="{A754838D-C4CC-4334-B490-A3ABCBE22DF9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5" name="Parallelogram 6">
              <a:extLst>
                <a:ext uri="{FF2B5EF4-FFF2-40B4-BE49-F238E27FC236}">
                  <a16:creationId xmlns:a16="http://schemas.microsoft.com/office/drawing/2014/main" id="{24A12F97-02E6-4644-9E6E-189072C59E60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6" name="Parallelogram 6">
              <a:extLst>
                <a:ext uri="{FF2B5EF4-FFF2-40B4-BE49-F238E27FC236}">
                  <a16:creationId xmlns:a16="http://schemas.microsoft.com/office/drawing/2014/main" id="{A2D361A7-B203-4719-982E-B938F808E330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7" name="Parallelogram 6">
              <a:extLst>
                <a:ext uri="{FF2B5EF4-FFF2-40B4-BE49-F238E27FC236}">
                  <a16:creationId xmlns:a16="http://schemas.microsoft.com/office/drawing/2014/main" id="{0D2B49C5-2067-4DAE-B4BA-4B87660FAD4A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8" name="Rectangle 4">
              <a:extLst>
                <a:ext uri="{FF2B5EF4-FFF2-40B4-BE49-F238E27FC236}">
                  <a16:creationId xmlns:a16="http://schemas.microsoft.com/office/drawing/2014/main" id="{A08ABEED-DCF4-486B-A946-2D287FFD1C3B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59" name="Parallelogram 6">
              <a:extLst>
                <a:ext uri="{FF2B5EF4-FFF2-40B4-BE49-F238E27FC236}">
                  <a16:creationId xmlns:a16="http://schemas.microsoft.com/office/drawing/2014/main" id="{9954182E-1E0C-47B4-B98F-24B73E32A9EF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0" name="Parallelogram 6">
              <a:extLst>
                <a:ext uri="{FF2B5EF4-FFF2-40B4-BE49-F238E27FC236}">
                  <a16:creationId xmlns:a16="http://schemas.microsoft.com/office/drawing/2014/main" id="{E19338D4-F1E9-4516-9528-6C194017E8DA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1" name="Parallelogram 6">
              <a:extLst>
                <a:ext uri="{FF2B5EF4-FFF2-40B4-BE49-F238E27FC236}">
                  <a16:creationId xmlns:a16="http://schemas.microsoft.com/office/drawing/2014/main" id="{4B910B89-A09A-475B-9DB7-815ABB4A1987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2" name="Parallelogram 6">
              <a:extLst>
                <a:ext uri="{FF2B5EF4-FFF2-40B4-BE49-F238E27FC236}">
                  <a16:creationId xmlns:a16="http://schemas.microsoft.com/office/drawing/2014/main" id="{2C1BE4F6-143A-4E37-AB65-B08EE5F41926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3" name="Rectangle 7">
              <a:extLst>
                <a:ext uri="{FF2B5EF4-FFF2-40B4-BE49-F238E27FC236}">
                  <a16:creationId xmlns:a16="http://schemas.microsoft.com/office/drawing/2014/main" id="{3DBB35A3-3110-4020-BBE0-EC3A928A0E46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4" name="Rectangle 4">
              <a:extLst>
                <a:ext uri="{FF2B5EF4-FFF2-40B4-BE49-F238E27FC236}">
                  <a16:creationId xmlns:a16="http://schemas.microsoft.com/office/drawing/2014/main" id="{3197871F-A89A-4352-9B8F-282230DFDD3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5" name="Rectangle 4">
              <a:extLst>
                <a:ext uri="{FF2B5EF4-FFF2-40B4-BE49-F238E27FC236}">
                  <a16:creationId xmlns:a16="http://schemas.microsoft.com/office/drawing/2014/main" id="{8868009A-E8F7-4B03-8FBD-F37FC56E20D8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6" name="Rectangle 4">
              <a:extLst>
                <a:ext uri="{FF2B5EF4-FFF2-40B4-BE49-F238E27FC236}">
                  <a16:creationId xmlns:a16="http://schemas.microsoft.com/office/drawing/2014/main" id="{D63ECAF1-8A72-466F-A446-1D38A630D6EE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7" name="Rectangle 4">
              <a:extLst>
                <a:ext uri="{FF2B5EF4-FFF2-40B4-BE49-F238E27FC236}">
                  <a16:creationId xmlns:a16="http://schemas.microsoft.com/office/drawing/2014/main" id="{6811768D-A3D9-48D6-949C-E7972F9A57EC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8" name="Rectangle 4">
              <a:extLst>
                <a:ext uri="{FF2B5EF4-FFF2-40B4-BE49-F238E27FC236}">
                  <a16:creationId xmlns:a16="http://schemas.microsoft.com/office/drawing/2014/main" id="{65355203-EDC9-4239-9911-6AC4A46A1305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69" name="Rectangle 4">
              <a:extLst>
                <a:ext uri="{FF2B5EF4-FFF2-40B4-BE49-F238E27FC236}">
                  <a16:creationId xmlns:a16="http://schemas.microsoft.com/office/drawing/2014/main" id="{B278C89B-D0E9-45F1-AD3B-55C67E4BEB0D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70" name="Rounded Rectangle 2">
            <a:extLst>
              <a:ext uri="{FF2B5EF4-FFF2-40B4-BE49-F238E27FC236}">
                <a16:creationId xmlns:a16="http://schemas.microsoft.com/office/drawing/2014/main" id="{C223D58E-CB72-489A-AE4B-E087F14FB6C8}"/>
              </a:ext>
            </a:extLst>
          </p:cNvPr>
          <p:cNvSpPr/>
          <p:nvPr/>
        </p:nvSpPr>
        <p:spPr>
          <a:xfrm>
            <a:off x="4261808" y="2439467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71" name="Rectangle 1">
            <a:extLst>
              <a:ext uri="{FF2B5EF4-FFF2-40B4-BE49-F238E27FC236}">
                <a16:creationId xmlns:a16="http://schemas.microsoft.com/office/drawing/2014/main" id="{C611F8AA-4247-4444-B7B5-574D3ED2852A}"/>
              </a:ext>
            </a:extLst>
          </p:cNvPr>
          <p:cNvSpPr/>
          <p:nvPr/>
        </p:nvSpPr>
        <p:spPr>
          <a:xfrm>
            <a:off x="3915022" y="2550178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72" name="Rounded Rectangle 1">
            <a:extLst>
              <a:ext uri="{FF2B5EF4-FFF2-40B4-BE49-F238E27FC236}">
                <a16:creationId xmlns:a16="http://schemas.microsoft.com/office/drawing/2014/main" id="{E5F678C3-64DD-4946-A6B7-F2AD60FD63A7}"/>
              </a:ext>
            </a:extLst>
          </p:cNvPr>
          <p:cNvSpPr/>
          <p:nvPr/>
        </p:nvSpPr>
        <p:spPr>
          <a:xfrm>
            <a:off x="4158314" y="3271863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73" name="Group 251">
            <a:extLst>
              <a:ext uri="{FF2B5EF4-FFF2-40B4-BE49-F238E27FC236}">
                <a16:creationId xmlns:a16="http://schemas.microsoft.com/office/drawing/2014/main" id="{B643D3EF-A949-4CAE-8B9F-3C76135C2567}"/>
              </a:ext>
            </a:extLst>
          </p:cNvPr>
          <p:cNvGrpSpPr/>
          <p:nvPr/>
        </p:nvGrpSpPr>
        <p:grpSpPr>
          <a:xfrm>
            <a:off x="3854162" y="2833309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674" name="Oval 3">
              <a:extLst>
                <a:ext uri="{FF2B5EF4-FFF2-40B4-BE49-F238E27FC236}">
                  <a16:creationId xmlns:a16="http://schemas.microsoft.com/office/drawing/2014/main" id="{B7BD5A22-B2F1-44AC-AB59-9A3D38AD789A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75" name="Oval 6">
              <a:extLst>
                <a:ext uri="{FF2B5EF4-FFF2-40B4-BE49-F238E27FC236}">
                  <a16:creationId xmlns:a16="http://schemas.microsoft.com/office/drawing/2014/main" id="{E7F95033-DBB6-4817-9882-35F2DB02B5DB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676" name="Rounded Rectangle 3">
            <a:extLst>
              <a:ext uri="{FF2B5EF4-FFF2-40B4-BE49-F238E27FC236}">
                <a16:creationId xmlns:a16="http://schemas.microsoft.com/office/drawing/2014/main" id="{F4C5DAB1-4660-4BB3-A979-49B32CC5B408}"/>
              </a:ext>
            </a:extLst>
          </p:cNvPr>
          <p:cNvSpPr/>
          <p:nvPr/>
        </p:nvSpPr>
        <p:spPr>
          <a:xfrm rot="5400000">
            <a:off x="3487554" y="3904168"/>
            <a:ext cx="290826" cy="292426"/>
          </a:xfrm>
          <a:custGeom>
            <a:avLst/>
            <a:gdLst/>
            <a:ahLst/>
            <a:cxnLst/>
            <a:rect l="l" t="t" r="r" b="b"/>
            <a:pathLst>
              <a:path w="3938762" h="3960440">
                <a:moveTo>
                  <a:pt x="529047" y="3595100"/>
                </a:moveTo>
                <a:lnTo>
                  <a:pt x="529047" y="365340"/>
                </a:lnTo>
                <a:lnTo>
                  <a:pt x="2494573" y="365340"/>
                </a:lnTo>
                <a:lnTo>
                  <a:pt x="2494573" y="540060"/>
                </a:lnTo>
                <a:lnTo>
                  <a:pt x="2415879" y="540060"/>
                </a:lnTo>
                <a:cubicBezTo>
                  <a:pt x="2342570" y="540060"/>
                  <a:pt x="2283142" y="609409"/>
                  <a:pt x="2283142" y="694956"/>
                </a:cubicBezTo>
                <a:lnTo>
                  <a:pt x="2283142" y="1321268"/>
                </a:lnTo>
                <a:cubicBezTo>
                  <a:pt x="2283142" y="1406815"/>
                  <a:pt x="2342570" y="1476164"/>
                  <a:pt x="2415879" y="1476164"/>
                </a:cubicBezTo>
                <a:lnTo>
                  <a:pt x="2494573" y="1476164"/>
                </a:lnTo>
                <a:lnTo>
                  <a:pt x="2494573" y="3595100"/>
                </a:lnTo>
                <a:close/>
                <a:moveTo>
                  <a:pt x="431946" y="3708412"/>
                </a:moveTo>
                <a:lnTo>
                  <a:pt x="2591675" y="3708412"/>
                </a:lnTo>
                <a:lnTo>
                  <a:pt x="2591675" y="1476164"/>
                </a:lnTo>
                <a:lnTo>
                  <a:pt x="2591675" y="540060"/>
                </a:lnTo>
                <a:lnTo>
                  <a:pt x="2591675" y="252028"/>
                </a:lnTo>
                <a:lnTo>
                  <a:pt x="431946" y="252028"/>
                </a:lnTo>
                <a:close/>
                <a:moveTo>
                  <a:pt x="308533" y="3852428"/>
                </a:moveTo>
                <a:lnTo>
                  <a:pt x="308533" y="108012"/>
                </a:lnTo>
                <a:lnTo>
                  <a:pt x="2591675" y="108012"/>
                </a:lnTo>
                <a:lnTo>
                  <a:pt x="2591675" y="144016"/>
                </a:lnTo>
                <a:cubicBezTo>
                  <a:pt x="2591675" y="64478"/>
                  <a:pt x="2646929" y="0"/>
                  <a:pt x="2715088" y="0"/>
                </a:cubicBezTo>
                <a:cubicBezTo>
                  <a:pt x="2783248" y="0"/>
                  <a:pt x="2838501" y="64478"/>
                  <a:pt x="2838501" y="144016"/>
                </a:cubicBezTo>
                <a:lnTo>
                  <a:pt x="2838501" y="1216555"/>
                </a:lnTo>
                <a:lnTo>
                  <a:pt x="3701994" y="718017"/>
                </a:lnTo>
                <a:cubicBezTo>
                  <a:pt x="3761848" y="683460"/>
                  <a:pt x="3838382" y="703968"/>
                  <a:pt x="3872939" y="763821"/>
                </a:cubicBezTo>
                <a:lnTo>
                  <a:pt x="3890301" y="793894"/>
                </a:lnTo>
                <a:cubicBezTo>
                  <a:pt x="3924858" y="853748"/>
                  <a:pt x="3904350" y="930282"/>
                  <a:pt x="3844497" y="964838"/>
                </a:cubicBezTo>
                <a:lnTo>
                  <a:pt x="2838501" y="1545650"/>
                </a:lnTo>
                <a:lnTo>
                  <a:pt x="2838501" y="1836539"/>
                </a:lnTo>
                <a:lnTo>
                  <a:pt x="3813622" y="1836539"/>
                </a:lnTo>
                <a:cubicBezTo>
                  <a:pt x="3882735" y="1836539"/>
                  <a:pt x="3938762" y="1892566"/>
                  <a:pt x="3938762" y="1961679"/>
                </a:cubicBezTo>
                <a:lnTo>
                  <a:pt x="3938762" y="1996404"/>
                </a:lnTo>
                <a:cubicBezTo>
                  <a:pt x="3938762" y="2065517"/>
                  <a:pt x="3882735" y="2121544"/>
                  <a:pt x="3813622" y="2121544"/>
                </a:cubicBezTo>
                <a:lnTo>
                  <a:pt x="2838501" y="2121544"/>
                </a:lnTo>
                <a:lnTo>
                  <a:pt x="2838501" y="2471522"/>
                </a:lnTo>
                <a:lnTo>
                  <a:pt x="3844498" y="3052334"/>
                </a:lnTo>
                <a:cubicBezTo>
                  <a:pt x="3904351" y="3086891"/>
                  <a:pt x="3924859" y="3163425"/>
                  <a:pt x="3890302" y="3223279"/>
                </a:cubicBezTo>
                <a:lnTo>
                  <a:pt x="3872940" y="3253351"/>
                </a:lnTo>
                <a:cubicBezTo>
                  <a:pt x="3838383" y="3313205"/>
                  <a:pt x="3761849" y="3333712"/>
                  <a:pt x="3701995" y="3299156"/>
                </a:cubicBezTo>
                <a:lnTo>
                  <a:pt x="2838501" y="2800617"/>
                </a:lnTo>
                <a:lnTo>
                  <a:pt x="2838501" y="3816424"/>
                </a:lnTo>
                <a:cubicBezTo>
                  <a:pt x="2838501" y="3895962"/>
                  <a:pt x="2783248" y="3960440"/>
                  <a:pt x="2715088" y="3960440"/>
                </a:cubicBezTo>
                <a:cubicBezTo>
                  <a:pt x="2646929" y="3960440"/>
                  <a:pt x="2591675" y="3895962"/>
                  <a:pt x="2591675" y="3816424"/>
                </a:cubicBezTo>
                <a:lnTo>
                  <a:pt x="2591675" y="3852428"/>
                </a:lnTo>
                <a:close/>
                <a:moveTo>
                  <a:pt x="0" y="3816424"/>
                </a:moveTo>
                <a:lnTo>
                  <a:pt x="0" y="144016"/>
                </a:lnTo>
                <a:cubicBezTo>
                  <a:pt x="0" y="64478"/>
                  <a:pt x="55254" y="0"/>
                  <a:pt x="123413" y="0"/>
                </a:cubicBezTo>
                <a:cubicBezTo>
                  <a:pt x="191572" y="0"/>
                  <a:pt x="246826" y="64478"/>
                  <a:pt x="246826" y="144016"/>
                </a:cubicBezTo>
                <a:lnTo>
                  <a:pt x="246826" y="3816424"/>
                </a:lnTo>
                <a:cubicBezTo>
                  <a:pt x="246826" y="3895962"/>
                  <a:pt x="191572" y="3960440"/>
                  <a:pt x="123413" y="3960440"/>
                </a:cubicBezTo>
                <a:cubicBezTo>
                  <a:pt x="55254" y="3960440"/>
                  <a:pt x="0" y="3895962"/>
                  <a:pt x="0" y="38164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77" name="Oval 7">
            <a:extLst>
              <a:ext uri="{FF2B5EF4-FFF2-40B4-BE49-F238E27FC236}">
                <a16:creationId xmlns:a16="http://schemas.microsoft.com/office/drawing/2014/main" id="{3DEA7B23-9640-4F2A-B60A-91A4396466F7}"/>
              </a:ext>
            </a:extLst>
          </p:cNvPr>
          <p:cNvSpPr/>
          <p:nvPr/>
        </p:nvSpPr>
        <p:spPr>
          <a:xfrm>
            <a:off x="4249997" y="2792729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678" name="Group 170">
            <a:extLst>
              <a:ext uri="{FF2B5EF4-FFF2-40B4-BE49-F238E27FC236}">
                <a16:creationId xmlns:a16="http://schemas.microsoft.com/office/drawing/2014/main" id="{13B522C7-73B5-49E0-A64C-3CEB3E8D6F2D}"/>
              </a:ext>
            </a:extLst>
          </p:cNvPr>
          <p:cNvGrpSpPr/>
          <p:nvPr/>
        </p:nvGrpSpPr>
        <p:grpSpPr>
          <a:xfrm>
            <a:off x="3921235" y="3874968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679" name="Rectangle 4">
              <a:extLst>
                <a:ext uri="{FF2B5EF4-FFF2-40B4-BE49-F238E27FC236}">
                  <a16:creationId xmlns:a16="http://schemas.microsoft.com/office/drawing/2014/main" id="{A2FC5983-F544-451D-A514-897046086CC6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0" name="Parallelogram 6">
              <a:extLst>
                <a:ext uri="{FF2B5EF4-FFF2-40B4-BE49-F238E27FC236}">
                  <a16:creationId xmlns:a16="http://schemas.microsoft.com/office/drawing/2014/main" id="{979C6D0B-D7AE-4ADF-920A-D9DA08AF4271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1" name="Parallelogram 6">
              <a:extLst>
                <a:ext uri="{FF2B5EF4-FFF2-40B4-BE49-F238E27FC236}">
                  <a16:creationId xmlns:a16="http://schemas.microsoft.com/office/drawing/2014/main" id="{785DEAEC-8655-4CA4-A082-C81EEE66CF78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2" name="Parallelogram 6">
              <a:extLst>
                <a:ext uri="{FF2B5EF4-FFF2-40B4-BE49-F238E27FC236}">
                  <a16:creationId xmlns:a16="http://schemas.microsoft.com/office/drawing/2014/main" id="{58C176D2-C6C1-43AA-94C4-458CFE03C1D0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3" name="Parallelogram 6">
              <a:extLst>
                <a:ext uri="{FF2B5EF4-FFF2-40B4-BE49-F238E27FC236}">
                  <a16:creationId xmlns:a16="http://schemas.microsoft.com/office/drawing/2014/main" id="{F3F69DDF-B272-49F5-BF0B-B0DE0D0187C3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4" name="Rectangle 4">
              <a:extLst>
                <a:ext uri="{FF2B5EF4-FFF2-40B4-BE49-F238E27FC236}">
                  <a16:creationId xmlns:a16="http://schemas.microsoft.com/office/drawing/2014/main" id="{4F19D6F0-56D3-4BC0-A927-B91C03FE2804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5" name="Parallelogram 6">
              <a:extLst>
                <a:ext uri="{FF2B5EF4-FFF2-40B4-BE49-F238E27FC236}">
                  <a16:creationId xmlns:a16="http://schemas.microsoft.com/office/drawing/2014/main" id="{94C16359-E51A-46DC-B9A0-0E13B4684CE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6" name="Parallelogram 6">
              <a:extLst>
                <a:ext uri="{FF2B5EF4-FFF2-40B4-BE49-F238E27FC236}">
                  <a16:creationId xmlns:a16="http://schemas.microsoft.com/office/drawing/2014/main" id="{8026427D-8581-48EC-82D9-278AD34D45F1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7" name="Parallelogram 6">
              <a:extLst>
                <a:ext uri="{FF2B5EF4-FFF2-40B4-BE49-F238E27FC236}">
                  <a16:creationId xmlns:a16="http://schemas.microsoft.com/office/drawing/2014/main" id="{0239A991-5BFA-480A-8606-FE5A0BCD1D93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8" name="Parallelogram 6">
              <a:extLst>
                <a:ext uri="{FF2B5EF4-FFF2-40B4-BE49-F238E27FC236}">
                  <a16:creationId xmlns:a16="http://schemas.microsoft.com/office/drawing/2014/main" id="{A1272857-1CB5-48F2-BD76-3357A9899187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89" name="Rectangle 4">
              <a:extLst>
                <a:ext uri="{FF2B5EF4-FFF2-40B4-BE49-F238E27FC236}">
                  <a16:creationId xmlns:a16="http://schemas.microsoft.com/office/drawing/2014/main" id="{3D49D4B1-7FA8-4B46-BBA8-53046A32D401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0" name="Parallelogram 6">
              <a:extLst>
                <a:ext uri="{FF2B5EF4-FFF2-40B4-BE49-F238E27FC236}">
                  <a16:creationId xmlns:a16="http://schemas.microsoft.com/office/drawing/2014/main" id="{BBBBAB73-060D-4A8A-B06C-41A8F22BB515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1" name="Parallelogram 6">
              <a:extLst>
                <a:ext uri="{FF2B5EF4-FFF2-40B4-BE49-F238E27FC236}">
                  <a16:creationId xmlns:a16="http://schemas.microsoft.com/office/drawing/2014/main" id="{C5EB0152-0BB6-40B6-A189-E0E2B6293037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2" name="Parallelogram 6">
              <a:extLst>
                <a:ext uri="{FF2B5EF4-FFF2-40B4-BE49-F238E27FC236}">
                  <a16:creationId xmlns:a16="http://schemas.microsoft.com/office/drawing/2014/main" id="{B5AE5910-5760-46D8-878D-6A50B70F5DE6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3" name="Parallelogram 6">
              <a:extLst>
                <a:ext uri="{FF2B5EF4-FFF2-40B4-BE49-F238E27FC236}">
                  <a16:creationId xmlns:a16="http://schemas.microsoft.com/office/drawing/2014/main" id="{BAEE8B99-7A3A-4D55-A4BE-864643DA15F4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4" name="Rectangle 7">
              <a:extLst>
                <a:ext uri="{FF2B5EF4-FFF2-40B4-BE49-F238E27FC236}">
                  <a16:creationId xmlns:a16="http://schemas.microsoft.com/office/drawing/2014/main" id="{68936A44-B5F2-4B2A-B34D-D25C13013F06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5" name="Rectangle 4">
              <a:extLst>
                <a:ext uri="{FF2B5EF4-FFF2-40B4-BE49-F238E27FC236}">
                  <a16:creationId xmlns:a16="http://schemas.microsoft.com/office/drawing/2014/main" id="{EF67BF46-796C-4433-8C33-93EDD4ADAC2E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6" name="Rectangle 4">
              <a:extLst>
                <a:ext uri="{FF2B5EF4-FFF2-40B4-BE49-F238E27FC236}">
                  <a16:creationId xmlns:a16="http://schemas.microsoft.com/office/drawing/2014/main" id="{9BA9C46A-C312-4610-A718-7787DF5E0A47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7" name="Rectangle 4">
              <a:extLst>
                <a:ext uri="{FF2B5EF4-FFF2-40B4-BE49-F238E27FC236}">
                  <a16:creationId xmlns:a16="http://schemas.microsoft.com/office/drawing/2014/main" id="{9DC06BD0-3E2D-4FE2-A232-8D91177D78A2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8" name="Rectangle 4">
              <a:extLst>
                <a:ext uri="{FF2B5EF4-FFF2-40B4-BE49-F238E27FC236}">
                  <a16:creationId xmlns:a16="http://schemas.microsoft.com/office/drawing/2014/main" id="{39F57DBE-714F-4997-88F8-BB8104286057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99" name="Rectangle 4">
              <a:extLst>
                <a:ext uri="{FF2B5EF4-FFF2-40B4-BE49-F238E27FC236}">
                  <a16:creationId xmlns:a16="http://schemas.microsoft.com/office/drawing/2014/main" id="{6B4F64F3-8F91-43D2-B612-DBEDBE1E0286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0" name="Rectangle 4">
              <a:extLst>
                <a:ext uri="{FF2B5EF4-FFF2-40B4-BE49-F238E27FC236}">
                  <a16:creationId xmlns:a16="http://schemas.microsoft.com/office/drawing/2014/main" id="{B1CA3388-CE09-481B-AB65-6177B5DE0925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01" name="Rectangle 5">
            <a:extLst>
              <a:ext uri="{FF2B5EF4-FFF2-40B4-BE49-F238E27FC236}">
                <a16:creationId xmlns:a16="http://schemas.microsoft.com/office/drawing/2014/main" id="{66640E16-0DE6-4818-8625-5677660F981E}"/>
              </a:ext>
            </a:extLst>
          </p:cNvPr>
          <p:cNvSpPr/>
          <p:nvPr/>
        </p:nvSpPr>
        <p:spPr>
          <a:xfrm>
            <a:off x="3964021" y="3530637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02" name="Group 266">
            <a:extLst>
              <a:ext uri="{FF2B5EF4-FFF2-40B4-BE49-F238E27FC236}">
                <a16:creationId xmlns:a16="http://schemas.microsoft.com/office/drawing/2014/main" id="{BD6664BE-6E44-4FF1-9C06-8FB616982694}"/>
              </a:ext>
            </a:extLst>
          </p:cNvPr>
          <p:cNvGrpSpPr/>
          <p:nvPr/>
        </p:nvGrpSpPr>
        <p:grpSpPr>
          <a:xfrm>
            <a:off x="3808840" y="3179042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703" name="Rectangle 4">
              <a:extLst>
                <a:ext uri="{FF2B5EF4-FFF2-40B4-BE49-F238E27FC236}">
                  <a16:creationId xmlns:a16="http://schemas.microsoft.com/office/drawing/2014/main" id="{41B533E6-B1D7-485C-9E85-D5BD78E0ACF4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4" name="Parallelogram 6">
              <a:extLst>
                <a:ext uri="{FF2B5EF4-FFF2-40B4-BE49-F238E27FC236}">
                  <a16:creationId xmlns:a16="http://schemas.microsoft.com/office/drawing/2014/main" id="{C972D06D-68EE-4325-86AD-FF63EC5CD145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5" name="Parallelogram 6">
              <a:extLst>
                <a:ext uri="{FF2B5EF4-FFF2-40B4-BE49-F238E27FC236}">
                  <a16:creationId xmlns:a16="http://schemas.microsoft.com/office/drawing/2014/main" id="{09CADBC0-EFC7-49D8-A6BE-8A1F531E669E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6" name="Parallelogram 6">
              <a:extLst>
                <a:ext uri="{FF2B5EF4-FFF2-40B4-BE49-F238E27FC236}">
                  <a16:creationId xmlns:a16="http://schemas.microsoft.com/office/drawing/2014/main" id="{2251A483-8CBE-4681-B551-D60E889CBF9B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7" name="Parallelogram 6">
              <a:extLst>
                <a:ext uri="{FF2B5EF4-FFF2-40B4-BE49-F238E27FC236}">
                  <a16:creationId xmlns:a16="http://schemas.microsoft.com/office/drawing/2014/main" id="{19F5A8D1-8CD0-40CE-9DB2-D9B50F49D929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8" name="Rectangle 4">
              <a:extLst>
                <a:ext uri="{FF2B5EF4-FFF2-40B4-BE49-F238E27FC236}">
                  <a16:creationId xmlns:a16="http://schemas.microsoft.com/office/drawing/2014/main" id="{81B088BE-856F-4C2E-AA0F-A10C76470E28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09" name="Parallelogram 6">
              <a:extLst>
                <a:ext uri="{FF2B5EF4-FFF2-40B4-BE49-F238E27FC236}">
                  <a16:creationId xmlns:a16="http://schemas.microsoft.com/office/drawing/2014/main" id="{FA53F39D-F02F-4381-9EC0-C7423969D12C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0" name="Parallelogram 6">
              <a:extLst>
                <a:ext uri="{FF2B5EF4-FFF2-40B4-BE49-F238E27FC236}">
                  <a16:creationId xmlns:a16="http://schemas.microsoft.com/office/drawing/2014/main" id="{7E4F710E-5651-4837-BE75-666B2E6B378B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1" name="Parallelogram 6">
              <a:extLst>
                <a:ext uri="{FF2B5EF4-FFF2-40B4-BE49-F238E27FC236}">
                  <a16:creationId xmlns:a16="http://schemas.microsoft.com/office/drawing/2014/main" id="{C3EA6123-E7FC-4F97-9950-1617F274411F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2" name="Parallelogram 6">
              <a:extLst>
                <a:ext uri="{FF2B5EF4-FFF2-40B4-BE49-F238E27FC236}">
                  <a16:creationId xmlns:a16="http://schemas.microsoft.com/office/drawing/2014/main" id="{568B13E7-DCCB-4691-B389-AD5189B5FFE4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3" name="Rectangle 4">
              <a:extLst>
                <a:ext uri="{FF2B5EF4-FFF2-40B4-BE49-F238E27FC236}">
                  <a16:creationId xmlns:a16="http://schemas.microsoft.com/office/drawing/2014/main" id="{9583B7EF-93F4-410C-89F5-F95CE2969CCE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4" name="Parallelogram 6">
              <a:extLst>
                <a:ext uri="{FF2B5EF4-FFF2-40B4-BE49-F238E27FC236}">
                  <a16:creationId xmlns:a16="http://schemas.microsoft.com/office/drawing/2014/main" id="{A3AC90F7-A830-469B-A83B-84FD944E3099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5" name="Parallelogram 6">
              <a:extLst>
                <a:ext uri="{FF2B5EF4-FFF2-40B4-BE49-F238E27FC236}">
                  <a16:creationId xmlns:a16="http://schemas.microsoft.com/office/drawing/2014/main" id="{F2CADCAF-2967-4BA5-825A-FE1D6EB26B8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6" name="Parallelogram 6">
              <a:extLst>
                <a:ext uri="{FF2B5EF4-FFF2-40B4-BE49-F238E27FC236}">
                  <a16:creationId xmlns:a16="http://schemas.microsoft.com/office/drawing/2014/main" id="{46BFBB26-8442-494F-9EC4-746145AB1616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7" name="Parallelogram 6">
              <a:extLst>
                <a:ext uri="{FF2B5EF4-FFF2-40B4-BE49-F238E27FC236}">
                  <a16:creationId xmlns:a16="http://schemas.microsoft.com/office/drawing/2014/main" id="{89CA73D9-A707-4DDE-9551-48805C2E1A9A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8" name="Rectangle 7">
              <a:extLst>
                <a:ext uri="{FF2B5EF4-FFF2-40B4-BE49-F238E27FC236}">
                  <a16:creationId xmlns:a16="http://schemas.microsoft.com/office/drawing/2014/main" id="{6952FB51-A385-472F-99B4-882B3AF41FF1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19" name="Rectangle 4">
              <a:extLst>
                <a:ext uri="{FF2B5EF4-FFF2-40B4-BE49-F238E27FC236}">
                  <a16:creationId xmlns:a16="http://schemas.microsoft.com/office/drawing/2014/main" id="{993A1C1F-EC19-4B71-82CF-4F95E49744A5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0" name="Rectangle 4">
              <a:extLst>
                <a:ext uri="{FF2B5EF4-FFF2-40B4-BE49-F238E27FC236}">
                  <a16:creationId xmlns:a16="http://schemas.microsoft.com/office/drawing/2014/main" id="{D151DF53-94B3-4B69-8155-B9821DDDD03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1" name="Rectangle 4">
              <a:extLst>
                <a:ext uri="{FF2B5EF4-FFF2-40B4-BE49-F238E27FC236}">
                  <a16:creationId xmlns:a16="http://schemas.microsoft.com/office/drawing/2014/main" id="{3F8EF40A-1E36-412A-9F7D-53171298CE86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2" name="Rectangle 4">
              <a:extLst>
                <a:ext uri="{FF2B5EF4-FFF2-40B4-BE49-F238E27FC236}">
                  <a16:creationId xmlns:a16="http://schemas.microsoft.com/office/drawing/2014/main" id="{7C8A291E-01EE-42D3-94BA-99A413A8EE7F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3" name="Rectangle 4">
              <a:extLst>
                <a:ext uri="{FF2B5EF4-FFF2-40B4-BE49-F238E27FC236}">
                  <a16:creationId xmlns:a16="http://schemas.microsoft.com/office/drawing/2014/main" id="{5B6842DB-53BC-44EC-8EB0-085E8899E58F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24" name="Rectangle 4">
              <a:extLst>
                <a:ext uri="{FF2B5EF4-FFF2-40B4-BE49-F238E27FC236}">
                  <a16:creationId xmlns:a16="http://schemas.microsoft.com/office/drawing/2014/main" id="{DE95F3F3-215C-4EAC-A2A0-B562BE4525C4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25" name="Frame 1">
            <a:extLst>
              <a:ext uri="{FF2B5EF4-FFF2-40B4-BE49-F238E27FC236}">
                <a16:creationId xmlns:a16="http://schemas.microsoft.com/office/drawing/2014/main" id="{A0A09AA7-A0A4-4FDB-808B-B53F03B0C6CA}"/>
              </a:ext>
            </a:extLst>
          </p:cNvPr>
          <p:cNvSpPr/>
          <p:nvPr/>
        </p:nvSpPr>
        <p:spPr>
          <a:xfrm>
            <a:off x="7645925" y="3604468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726" name="Rounded Rectangle 2">
            <a:extLst>
              <a:ext uri="{FF2B5EF4-FFF2-40B4-BE49-F238E27FC236}">
                <a16:creationId xmlns:a16="http://schemas.microsoft.com/office/drawing/2014/main" id="{6E60335D-6953-4DA8-BFBB-7E8A903E7F09}"/>
              </a:ext>
            </a:extLst>
          </p:cNvPr>
          <p:cNvSpPr/>
          <p:nvPr/>
        </p:nvSpPr>
        <p:spPr>
          <a:xfrm>
            <a:off x="7653246" y="2460959"/>
            <a:ext cx="202037" cy="292423"/>
          </a:xfrm>
          <a:custGeom>
            <a:avLst/>
            <a:gdLst/>
            <a:ahLst/>
            <a:cxnLst/>
            <a:rect l="l" t="t" r="r" b="b"/>
            <a:pathLst>
              <a:path w="2736304" h="3960440">
                <a:moveTo>
                  <a:pt x="1535774" y="3045693"/>
                </a:moveTo>
                <a:cubicBezTo>
                  <a:pt x="1502632" y="3045693"/>
                  <a:pt x="1475766" y="3072559"/>
                  <a:pt x="1475766" y="3105701"/>
                </a:cubicBezTo>
                <a:lnTo>
                  <a:pt x="1475766" y="3345725"/>
                </a:lnTo>
                <a:cubicBezTo>
                  <a:pt x="1475766" y="3378867"/>
                  <a:pt x="1502632" y="3405733"/>
                  <a:pt x="1535774" y="3405733"/>
                </a:cubicBezTo>
                <a:lnTo>
                  <a:pt x="1775798" y="3405733"/>
                </a:lnTo>
                <a:cubicBezTo>
                  <a:pt x="1808940" y="3405733"/>
                  <a:pt x="1835806" y="3378867"/>
                  <a:pt x="1835806" y="3345725"/>
                </a:cubicBezTo>
                <a:lnTo>
                  <a:pt x="1835806" y="3105701"/>
                </a:lnTo>
                <a:cubicBezTo>
                  <a:pt x="1835806" y="3072559"/>
                  <a:pt x="1808940" y="3045693"/>
                  <a:pt x="1775798" y="3045693"/>
                </a:cubicBezTo>
                <a:close/>
                <a:moveTo>
                  <a:pt x="973636" y="3045693"/>
                </a:moveTo>
                <a:cubicBezTo>
                  <a:pt x="940494" y="3045693"/>
                  <a:pt x="913628" y="3072559"/>
                  <a:pt x="913628" y="3105701"/>
                </a:cubicBezTo>
                <a:lnTo>
                  <a:pt x="913628" y="3345725"/>
                </a:lnTo>
                <a:cubicBezTo>
                  <a:pt x="913628" y="3378867"/>
                  <a:pt x="940494" y="3405733"/>
                  <a:pt x="973636" y="3405733"/>
                </a:cubicBezTo>
                <a:lnTo>
                  <a:pt x="1213660" y="3405733"/>
                </a:lnTo>
                <a:cubicBezTo>
                  <a:pt x="1246802" y="3405733"/>
                  <a:pt x="1273668" y="3378867"/>
                  <a:pt x="1273668" y="3345725"/>
                </a:cubicBezTo>
                <a:lnTo>
                  <a:pt x="1273668" y="3105701"/>
                </a:lnTo>
                <a:cubicBezTo>
                  <a:pt x="1273668" y="3072559"/>
                  <a:pt x="1246802" y="3045693"/>
                  <a:pt x="1213660" y="3045693"/>
                </a:cubicBezTo>
                <a:close/>
                <a:moveTo>
                  <a:pt x="411498" y="3045693"/>
                </a:moveTo>
                <a:cubicBezTo>
                  <a:pt x="378356" y="3045693"/>
                  <a:pt x="351490" y="3072559"/>
                  <a:pt x="351490" y="3105701"/>
                </a:cubicBezTo>
                <a:lnTo>
                  <a:pt x="351490" y="3345725"/>
                </a:lnTo>
                <a:cubicBezTo>
                  <a:pt x="351490" y="3378867"/>
                  <a:pt x="378356" y="3405733"/>
                  <a:pt x="411498" y="3405733"/>
                </a:cubicBezTo>
                <a:lnTo>
                  <a:pt x="651522" y="3405733"/>
                </a:lnTo>
                <a:cubicBezTo>
                  <a:pt x="684664" y="3405733"/>
                  <a:pt x="711530" y="3378867"/>
                  <a:pt x="711530" y="3345725"/>
                </a:cubicBezTo>
                <a:lnTo>
                  <a:pt x="711530" y="3105701"/>
                </a:lnTo>
                <a:cubicBezTo>
                  <a:pt x="711530" y="3072559"/>
                  <a:pt x="684664" y="3045693"/>
                  <a:pt x="651522" y="3045693"/>
                </a:cubicBezTo>
                <a:close/>
                <a:moveTo>
                  <a:pt x="2091548" y="2450508"/>
                </a:moveTo>
                <a:cubicBezTo>
                  <a:pt x="2058410" y="2450508"/>
                  <a:pt x="2031547" y="2477371"/>
                  <a:pt x="2031547" y="2510509"/>
                </a:cubicBezTo>
                <a:lnTo>
                  <a:pt x="2031547" y="3345732"/>
                </a:lnTo>
                <a:cubicBezTo>
                  <a:pt x="2031547" y="3378870"/>
                  <a:pt x="2058410" y="3405733"/>
                  <a:pt x="2091548" y="3405733"/>
                </a:cubicBezTo>
                <a:lnTo>
                  <a:pt x="2331546" y="3405733"/>
                </a:lnTo>
                <a:cubicBezTo>
                  <a:pt x="2364684" y="3405733"/>
                  <a:pt x="2391547" y="3378870"/>
                  <a:pt x="2391547" y="3345732"/>
                </a:cubicBezTo>
                <a:lnTo>
                  <a:pt x="2391547" y="2510509"/>
                </a:lnTo>
                <a:cubicBezTo>
                  <a:pt x="2391547" y="2477371"/>
                  <a:pt x="2364684" y="2450508"/>
                  <a:pt x="2331546" y="2450508"/>
                </a:cubicBezTo>
                <a:close/>
                <a:moveTo>
                  <a:pt x="1535774" y="2450508"/>
                </a:moveTo>
                <a:cubicBezTo>
                  <a:pt x="1502632" y="2450508"/>
                  <a:pt x="1475766" y="2477374"/>
                  <a:pt x="1475766" y="2510516"/>
                </a:cubicBezTo>
                <a:lnTo>
                  <a:pt x="1475766" y="2750540"/>
                </a:lnTo>
                <a:cubicBezTo>
                  <a:pt x="1475766" y="2783682"/>
                  <a:pt x="1502632" y="2810548"/>
                  <a:pt x="1535774" y="2810548"/>
                </a:cubicBezTo>
                <a:lnTo>
                  <a:pt x="1775798" y="2810548"/>
                </a:lnTo>
                <a:cubicBezTo>
                  <a:pt x="1808940" y="2810548"/>
                  <a:pt x="1835806" y="2783682"/>
                  <a:pt x="1835806" y="2750540"/>
                </a:cubicBezTo>
                <a:lnTo>
                  <a:pt x="1835806" y="2510516"/>
                </a:lnTo>
                <a:cubicBezTo>
                  <a:pt x="1835806" y="2477374"/>
                  <a:pt x="1808940" y="2450508"/>
                  <a:pt x="1775798" y="2450508"/>
                </a:cubicBezTo>
                <a:close/>
                <a:moveTo>
                  <a:pt x="973636" y="2450508"/>
                </a:moveTo>
                <a:cubicBezTo>
                  <a:pt x="940494" y="2450508"/>
                  <a:pt x="913628" y="2477374"/>
                  <a:pt x="913628" y="2510516"/>
                </a:cubicBezTo>
                <a:lnTo>
                  <a:pt x="913628" y="2750540"/>
                </a:lnTo>
                <a:cubicBezTo>
                  <a:pt x="913628" y="2783682"/>
                  <a:pt x="940494" y="2810548"/>
                  <a:pt x="973636" y="2810548"/>
                </a:cubicBezTo>
                <a:lnTo>
                  <a:pt x="1213660" y="2810548"/>
                </a:lnTo>
                <a:cubicBezTo>
                  <a:pt x="1246802" y="2810548"/>
                  <a:pt x="1273668" y="2783682"/>
                  <a:pt x="1273668" y="2750540"/>
                </a:cubicBezTo>
                <a:lnTo>
                  <a:pt x="1273668" y="2510516"/>
                </a:lnTo>
                <a:cubicBezTo>
                  <a:pt x="1273668" y="2477374"/>
                  <a:pt x="1246802" y="2450508"/>
                  <a:pt x="1213660" y="2450508"/>
                </a:cubicBezTo>
                <a:close/>
                <a:moveTo>
                  <a:pt x="411498" y="2450508"/>
                </a:moveTo>
                <a:cubicBezTo>
                  <a:pt x="378356" y="2450508"/>
                  <a:pt x="351490" y="2477374"/>
                  <a:pt x="351490" y="2510516"/>
                </a:cubicBezTo>
                <a:lnTo>
                  <a:pt x="351490" y="2750540"/>
                </a:lnTo>
                <a:cubicBezTo>
                  <a:pt x="351490" y="2783682"/>
                  <a:pt x="378356" y="2810548"/>
                  <a:pt x="411498" y="2810548"/>
                </a:cubicBezTo>
                <a:lnTo>
                  <a:pt x="651522" y="2810548"/>
                </a:lnTo>
                <a:cubicBezTo>
                  <a:pt x="684664" y="2810548"/>
                  <a:pt x="711530" y="2783682"/>
                  <a:pt x="711530" y="2750540"/>
                </a:cubicBezTo>
                <a:lnTo>
                  <a:pt x="711530" y="2510516"/>
                </a:lnTo>
                <a:cubicBezTo>
                  <a:pt x="711530" y="2477374"/>
                  <a:pt x="684664" y="2450508"/>
                  <a:pt x="651522" y="2450508"/>
                </a:cubicBezTo>
                <a:close/>
                <a:moveTo>
                  <a:pt x="2091555" y="1855324"/>
                </a:moveTo>
                <a:cubicBezTo>
                  <a:pt x="2058413" y="1855324"/>
                  <a:pt x="2031547" y="1882190"/>
                  <a:pt x="2031547" y="1915332"/>
                </a:cubicBezTo>
                <a:lnTo>
                  <a:pt x="2031547" y="2155356"/>
                </a:lnTo>
                <a:cubicBezTo>
                  <a:pt x="2031547" y="2188498"/>
                  <a:pt x="2058413" y="2215364"/>
                  <a:pt x="2091555" y="2215364"/>
                </a:cubicBezTo>
                <a:lnTo>
                  <a:pt x="2331579" y="2215364"/>
                </a:lnTo>
                <a:cubicBezTo>
                  <a:pt x="2364721" y="2215364"/>
                  <a:pt x="2391587" y="2188498"/>
                  <a:pt x="2391587" y="2155356"/>
                </a:cubicBezTo>
                <a:lnTo>
                  <a:pt x="2391587" y="1915332"/>
                </a:lnTo>
                <a:cubicBezTo>
                  <a:pt x="2391587" y="1882190"/>
                  <a:pt x="2364721" y="1855324"/>
                  <a:pt x="2331579" y="1855324"/>
                </a:cubicBezTo>
                <a:close/>
                <a:moveTo>
                  <a:pt x="1529417" y="1855324"/>
                </a:moveTo>
                <a:cubicBezTo>
                  <a:pt x="1496275" y="1855324"/>
                  <a:pt x="1469409" y="1882190"/>
                  <a:pt x="1469409" y="1915332"/>
                </a:cubicBezTo>
                <a:lnTo>
                  <a:pt x="1469409" y="2155356"/>
                </a:lnTo>
                <a:cubicBezTo>
                  <a:pt x="1469409" y="2188498"/>
                  <a:pt x="1496275" y="2215364"/>
                  <a:pt x="1529417" y="2215364"/>
                </a:cubicBezTo>
                <a:lnTo>
                  <a:pt x="1769441" y="2215364"/>
                </a:lnTo>
                <a:cubicBezTo>
                  <a:pt x="1802583" y="2215364"/>
                  <a:pt x="1829449" y="2188498"/>
                  <a:pt x="1829449" y="2155356"/>
                </a:cubicBezTo>
                <a:lnTo>
                  <a:pt x="1829449" y="1915332"/>
                </a:lnTo>
                <a:cubicBezTo>
                  <a:pt x="1829449" y="1882190"/>
                  <a:pt x="1802583" y="1855324"/>
                  <a:pt x="1769441" y="1855324"/>
                </a:cubicBezTo>
                <a:close/>
                <a:moveTo>
                  <a:pt x="967279" y="1855324"/>
                </a:moveTo>
                <a:cubicBezTo>
                  <a:pt x="934137" y="1855324"/>
                  <a:pt x="907271" y="1882190"/>
                  <a:pt x="907271" y="1915332"/>
                </a:cubicBezTo>
                <a:lnTo>
                  <a:pt x="907271" y="2155356"/>
                </a:lnTo>
                <a:cubicBezTo>
                  <a:pt x="907271" y="2188498"/>
                  <a:pt x="934137" y="2215364"/>
                  <a:pt x="967279" y="2215364"/>
                </a:cubicBezTo>
                <a:lnTo>
                  <a:pt x="1207303" y="2215364"/>
                </a:lnTo>
                <a:cubicBezTo>
                  <a:pt x="1240445" y="2215364"/>
                  <a:pt x="1267311" y="2188498"/>
                  <a:pt x="1267311" y="2155356"/>
                </a:cubicBezTo>
                <a:lnTo>
                  <a:pt x="1267311" y="1915332"/>
                </a:lnTo>
                <a:cubicBezTo>
                  <a:pt x="1267311" y="1882190"/>
                  <a:pt x="1240445" y="1855324"/>
                  <a:pt x="1207303" y="1855324"/>
                </a:cubicBezTo>
                <a:close/>
                <a:moveTo>
                  <a:pt x="405141" y="1855324"/>
                </a:moveTo>
                <a:cubicBezTo>
                  <a:pt x="371999" y="1855324"/>
                  <a:pt x="345133" y="1882190"/>
                  <a:pt x="345133" y="1915332"/>
                </a:cubicBezTo>
                <a:lnTo>
                  <a:pt x="345133" y="2155356"/>
                </a:lnTo>
                <a:cubicBezTo>
                  <a:pt x="345133" y="2188498"/>
                  <a:pt x="371999" y="2215364"/>
                  <a:pt x="405141" y="2215364"/>
                </a:cubicBezTo>
                <a:lnTo>
                  <a:pt x="645165" y="2215364"/>
                </a:lnTo>
                <a:cubicBezTo>
                  <a:pt x="678307" y="2215364"/>
                  <a:pt x="705173" y="2188498"/>
                  <a:pt x="705173" y="2155356"/>
                </a:cubicBezTo>
                <a:lnTo>
                  <a:pt x="705173" y="1915332"/>
                </a:lnTo>
                <a:cubicBezTo>
                  <a:pt x="705173" y="1882190"/>
                  <a:pt x="678307" y="1855324"/>
                  <a:pt x="645165" y="1855324"/>
                </a:cubicBezTo>
                <a:close/>
                <a:moveTo>
                  <a:pt x="2091555" y="1260140"/>
                </a:moveTo>
                <a:cubicBezTo>
                  <a:pt x="2058413" y="1260140"/>
                  <a:pt x="2031547" y="1287006"/>
                  <a:pt x="2031547" y="1320148"/>
                </a:cubicBezTo>
                <a:lnTo>
                  <a:pt x="2031547" y="1560172"/>
                </a:lnTo>
                <a:cubicBezTo>
                  <a:pt x="2031547" y="1593314"/>
                  <a:pt x="2058413" y="1620180"/>
                  <a:pt x="2091555" y="1620180"/>
                </a:cubicBezTo>
                <a:lnTo>
                  <a:pt x="2331579" y="1620180"/>
                </a:lnTo>
                <a:cubicBezTo>
                  <a:pt x="2364721" y="1620180"/>
                  <a:pt x="2391587" y="1593314"/>
                  <a:pt x="2391587" y="1560172"/>
                </a:cubicBezTo>
                <a:lnTo>
                  <a:pt x="2391587" y="1320148"/>
                </a:lnTo>
                <a:cubicBezTo>
                  <a:pt x="2391587" y="1287006"/>
                  <a:pt x="2364721" y="1260140"/>
                  <a:pt x="2331579" y="1260140"/>
                </a:cubicBezTo>
                <a:close/>
                <a:moveTo>
                  <a:pt x="1529417" y="1260140"/>
                </a:moveTo>
                <a:cubicBezTo>
                  <a:pt x="1496275" y="1260140"/>
                  <a:pt x="1469409" y="1287006"/>
                  <a:pt x="1469409" y="1320148"/>
                </a:cubicBezTo>
                <a:lnTo>
                  <a:pt x="1469409" y="1560172"/>
                </a:lnTo>
                <a:cubicBezTo>
                  <a:pt x="1469409" y="1593314"/>
                  <a:pt x="1496275" y="1620180"/>
                  <a:pt x="1529417" y="1620180"/>
                </a:cubicBezTo>
                <a:lnTo>
                  <a:pt x="1769441" y="1620180"/>
                </a:lnTo>
                <a:cubicBezTo>
                  <a:pt x="1802583" y="1620180"/>
                  <a:pt x="1829449" y="1593314"/>
                  <a:pt x="1829449" y="1560172"/>
                </a:cubicBezTo>
                <a:lnTo>
                  <a:pt x="1829449" y="1320148"/>
                </a:lnTo>
                <a:cubicBezTo>
                  <a:pt x="1829449" y="1287006"/>
                  <a:pt x="1802583" y="1260140"/>
                  <a:pt x="1769441" y="1260140"/>
                </a:cubicBezTo>
                <a:close/>
                <a:moveTo>
                  <a:pt x="967279" y="1260140"/>
                </a:moveTo>
                <a:cubicBezTo>
                  <a:pt x="934137" y="1260140"/>
                  <a:pt x="907271" y="1287006"/>
                  <a:pt x="907271" y="1320148"/>
                </a:cubicBezTo>
                <a:lnTo>
                  <a:pt x="907271" y="1560172"/>
                </a:lnTo>
                <a:cubicBezTo>
                  <a:pt x="907271" y="1593314"/>
                  <a:pt x="934137" y="1620180"/>
                  <a:pt x="967279" y="1620180"/>
                </a:cubicBezTo>
                <a:lnTo>
                  <a:pt x="1207303" y="1620180"/>
                </a:lnTo>
                <a:cubicBezTo>
                  <a:pt x="1240445" y="1620180"/>
                  <a:pt x="1267311" y="1593314"/>
                  <a:pt x="1267311" y="1560172"/>
                </a:cubicBezTo>
                <a:lnTo>
                  <a:pt x="1267311" y="1320148"/>
                </a:lnTo>
                <a:cubicBezTo>
                  <a:pt x="1267311" y="1287006"/>
                  <a:pt x="1240445" y="1260140"/>
                  <a:pt x="1207303" y="1260140"/>
                </a:cubicBezTo>
                <a:close/>
                <a:moveTo>
                  <a:pt x="405141" y="1260140"/>
                </a:moveTo>
                <a:cubicBezTo>
                  <a:pt x="371999" y="1260140"/>
                  <a:pt x="345133" y="1287006"/>
                  <a:pt x="345133" y="1320148"/>
                </a:cubicBezTo>
                <a:lnTo>
                  <a:pt x="345133" y="1560172"/>
                </a:lnTo>
                <a:cubicBezTo>
                  <a:pt x="345133" y="1593314"/>
                  <a:pt x="371999" y="1620180"/>
                  <a:pt x="405141" y="1620180"/>
                </a:cubicBezTo>
                <a:lnTo>
                  <a:pt x="645165" y="1620180"/>
                </a:lnTo>
                <a:cubicBezTo>
                  <a:pt x="678307" y="1620180"/>
                  <a:pt x="705173" y="1593314"/>
                  <a:pt x="705173" y="1560172"/>
                </a:cubicBezTo>
                <a:lnTo>
                  <a:pt x="705173" y="1320148"/>
                </a:lnTo>
                <a:cubicBezTo>
                  <a:pt x="705173" y="1287006"/>
                  <a:pt x="678307" y="1260140"/>
                  <a:pt x="645165" y="1260140"/>
                </a:cubicBezTo>
                <a:close/>
                <a:moveTo>
                  <a:pt x="444129" y="277258"/>
                </a:moveTo>
                <a:cubicBezTo>
                  <a:pt x="318150" y="277258"/>
                  <a:pt x="216024" y="379384"/>
                  <a:pt x="216024" y="505363"/>
                </a:cubicBezTo>
                <a:lnTo>
                  <a:pt x="216024" y="744003"/>
                </a:lnTo>
                <a:cubicBezTo>
                  <a:pt x="216024" y="869982"/>
                  <a:pt x="318150" y="972108"/>
                  <a:pt x="444129" y="972108"/>
                </a:cubicBezTo>
                <a:lnTo>
                  <a:pt x="2292175" y="972108"/>
                </a:lnTo>
                <a:cubicBezTo>
                  <a:pt x="2418154" y="972108"/>
                  <a:pt x="2520280" y="869982"/>
                  <a:pt x="2520280" y="744003"/>
                </a:cubicBezTo>
                <a:lnTo>
                  <a:pt x="2520280" y="505363"/>
                </a:lnTo>
                <a:cubicBezTo>
                  <a:pt x="2520280" y="379384"/>
                  <a:pt x="2418154" y="277258"/>
                  <a:pt x="2292175" y="277258"/>
                </a:cubicBezTo>
                <a:close/>
                <a:moveTo>
                  <a:pt x="456060" y="0"/>
                </a:moveTo>
                <a:lnTo>
                  <a:pt x="2280244" y="0"/>
                </a:lnTo>
                <a:cubicBezTo>
                  <a:pt x="2532119" y="0"/>
                  <a:pt x="2736304" y="204185"/>
                  <a:pt x="2736304" y="456060"/>
                </a:cubicBezTo>
                <a:lnTo>
                  <a:pt x="2736304" y="3504380"/>
                </a:lnTo>
                <a:cubicBezTo>
                  <a:pt x="2736304" y="3756255"/>
                  <a:pt x="2532119" y="3960440"/>
                  <a:pt x="2280244" y="3960440"/>
                </a:cubicBezTo>
                <a:lnTo>
                  <a:pt x="456060" y="3960440"/>
                </a:lnTo>
                <a:cubicBezTo>
                  <a:pt x="204185" y="3960440"/>
                  <a:pt x="0" y="3756255"/>
                  <a:pt x="0" y="3504380"/>
                </a:cubicBezTo>
                <a:lnTo>
                  <a:pt x="0" y="456060"/>
                </a:lnTo>
                <a:cubicBezTo>
                  <a:pt x="0" y="204185"/>
                  <a:pt x="204185" y="0"/>
                  <a:pt x="4560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727" name="Rectangle 1">
            <a:extLst>
              <a:ext uri="{FF2B5EF4-FFF2-40B4-BE49-F238E27FC236}">
                <a16:creationId xmlns:a16="http://schemas.microsoft.com/office/drawing/2014/main" id="{F1A0D2D0-ED15-450C-A1AF-2F4BBF3EF333}"/>
              </a:ext>
            </a:extLst>
          </p:cNvPr>
          <p:cNvSpPr/>
          <p:nvPr/>
        </p:nvSpPr>
        <p:spPr>
          <a:xfrm>
            <a:off x="7306460" y="2571669"/>
            <a:ext cx="242971" cy="237949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28" name="Rounded Rectangle 1">
            <a:extLst>
              <a:ext uri="{FF2B5EF4-FFF2-40B4-BE49-F238E27FC236}">
                <a16:creationId xmlns:a16="http://schemas.microsoft.com/office/drawing/2014/main" id="{424926EC-4C57-4C47-BD57-1EBE1CC87FB7}"/>
              </a:ext>
            </a:extLst>
          </p:cNvPr>
          <p:cNvSpPr/>
          <p:nvPr/>
        </p:nvSpPr>
        <p:spPr>
          <a:xfrm>
            <a:off x="7549752" y="3293355"/>
            <a:ext cx="235119" cy="235983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29" name="Group 251">
            <a:extLst>
              <a:ext uri="{FF2B5EF4-FFF2-40B4-BE49-F238E27FC236}">
                <a16:creationId xmlns:a16="http://schemas.microsoft.com/office/drawing/2014/main" id="{31D3C25A-F99E-46D2-B7C5-68B30DBC3634}"/>
              </a:ext>
            </a:extLst>
          </p:cNvPr>
          <p:cNvGrpSpPr/>
          <p:nvPr/>
        </p:nvGrpSpPr>
        <p:grpSpPr>
          <a:xfrm>
            <a:off x="7281545" y="2854805"/>
            <a:ext cx="302344" cy="284555"/>
            <a:chOff x="2541126" y="1428177"/>
            <a:chExt cx="4094798" cy="3853874"/>
          </a:xfrm>
          <a:solidFill>
            <a:schemeClr val="accent3"/>
          </a:solidFill>
        </p:grpSpPr>
        <p:sp>
          <p:nvSpPr>
            <p:cNvPr id="730" name="Oval 3">
              <a:extLst>
                <a:ext uri="{FF2B5EF4-FFF2-40B4-BE49-F238E27FC236}">
                  <a16:creationId xmlns:a16="http://schemas.microsoft.com/office/drawing/2014/main" id="{A98A36EA-A93E-4BB0-9EAF-359BF3274172}"/>
                </a:ext>
              </a:extLst>
            </p:cNvPr>
            <p:cNvSpPr/>
            <p:nvPr/>
          </p:nvSpPr>
          <p:spPr>
            <a:xfrm rot="3600000">
              <a:off x="4286965" y="2933092"/>
              <a:ext cx="1836914" cy="2861004"/>
            </a:xfrm>
            <a:custGeom>
              <a:avLst/>
              <a:gdLst/>
              <a:ahLst/>
              <a:cxnLst/>
              <a:rect l="l" t="t" r="r" b="b"/>
              <a:pathLst>
                <a:path w="1836914" h="2861004">
                  <a:moveTo>
                    <a:pt x="241839" y="2395457"/>
                  </a:moveTo>
                  <a:lnTo>
                    <a:pt x="1595075" y="2395457"/>
                  </a:lnTo>
                  <a:cubicBezTo>
                    <a:pt x="1428203" y="2681813"/>
                    <a:pt x="1186766" y="2861004"/>
                    <a:pt x="918457" y="2861004"/>
                  </a:cubicBezTo>
                  <a:cubicBezTo>
                    <a:pt x="650148" y="2861004"/>
                    <a:pt x="408711" y="2681813"/>
                    <a:pt x="241839" y="2395457"/>
                  </a:cubicBezTo>
                  <a:close/>
                  <a:moveTo>
                    <a:pt x="899051" y="854553"/>
                  </a:moveTo>
                  <a:lnTo>
                    <a:pt x="892714" y="854681"/>
                  </a:lnTo>
                  <a:cubicBezTo>
                    <a:pt x="854708" y="855445"/>
                    <a:pt x="824517" y="886876"/>
                    <a:pt x="825282" y="924882"/>
                  </a:cubicBezTo>
                  <a:lnTo>
                    <a:pt x="825382" y="929867"/>
                  </a:lnTo>
                  <a:lnTo>
                    <a:pt x="704891" y="932291"/>
                  </a:lnTo>
                  <a:cubicBezTo>
                    <a:pt x="666885" y="933055"/>
                    <a:pt x="636694" y="964486"/>
                    <a:pt x="637459" y="1002492"/>
                  </a:cubicBezTo>
                  <a:lnTo>
                    <a:pt x="637586" y="1008829"/>
                  </a:lnTo>
                  <a:cubicBezTo>
                    <a:pt x="638351" y="1046835"/>
                    <a:pt x="669782" y="1077026"/>
                    <a:pt x="707788" y="1076262"/>
                  </a:cubicBezTo>
                  <a:lnTo>
                    <a:pt x="828278" y="1073838"/>
                  </a:lnTo>
                  <a:lnTo>
                    <a:pt x="831137" y="1215980"/>
                  </a:lnTo>
                  <a:lnTo>
                    <a:pt x="704892" y="1218520"/>
                  </a:lnTo>
                  <a:cubicBezTo>
                    <a:pt x="666885" y="1219284"/>
                    <a:pt x="636694" y="1250715"/>
                    <a:pt x="637459" y="1288721"/>
                  </a:cubicBezTo>
                  <a:lnTo>
                    <a:pt x="637586" y="1295058"/>
                  </a:lnTo>
                  <a:cubicBezTo>
                    <a:pt x="638351" y="1333064"/>
                    <a:pt x="669782" y="1363255"/>
                    <a:pt x="707788" y="1362491"/>
                  </a:cubicBezTo>
                  <a:lnTo>
                    <a:pt x="834033" y="1359951"/>
                  </a:lnTo>
                  <a:lnTo>
                    <a:pt x="836893" y="1502093"/>
                  </a:lnTo>
                  <a:lnTo>
                    <a:pt x="704891" y="1504749"/>
                  </a:lnTo>
                  <a:cubicBezTo>
                    <a:pt x="666885" y="1505513"/>
                    <a:pt x="636694" y="1536944"/>
                    <a:pt x="637459" y="1574950"/>
                  </a:cubicBezTo>
                  <a:lnTo>
                    <a:pt x="637586" y="1581287"/>
                  </a:lnTo>
                  <a:cubicBezTo>
                    <a:pt x="638351" y="1619293"/>
                    <a:pt x="669781" y="1649484"/>
                    <a:pt x="707787" y="1648720"/>
                  </a:cubicBezTo>
                  <a:lnTo>
                    <a:pt x="839789" y="1646064"/>
                  </a:lnTo>
                  <a:lnTo>
                    <a:pt x="842648" y="1788208"/>
                  </a:lnTo>
                  <a:lnTo>
                    <a:pt x="704892" y="1790979"/>
                  </a:lnTo>
                  <a:cubicBezTo>
                    <a:pt x="666886" y="1791743"/>
                    <a:pt x="636695" y="1823174"/>
                    <a:pt x="637459" y="1861180"/>
                  </a:cubicBezTo>
                  <a:lnTo>
                    <a:pt x="637587" y="1867517"/>
                  </a:lnTo>
                  <a:cubicBezTo>
                    <a:pt x="638351" y="1905523"/>
                    <a:pt x="669782" y="1935714"/>
                    <a:pt x="707788" y="1934949"/>
                  </a:cubicBezTo>
                  <a:lnTo>
                    <a:pt x="845544" y="1932178"/>
                  </a:lnTo>
                  <a:lnTo>
                    <a:pt x="845682" y="1939015"/>
                  </a:lnTo>
                  <a:cubicBezTo>
                    <a:pt x="846446" y="1977021"/>
                    <a:pt x="877877" y="2007212"/>
                    <a:pt x="915883" y="2006448"/>
                  </a:cubicBezTo>
                  <a:lnTo>
                    <a:pt x="922220" y="2006320"/>
                  </a:lnTo>
                  <a:cubicBezTo>
                    <a:pt x="960226" y="2005556"/>
                    <a:pt x="990417" y="1974125"/>
                    <a:pt x="989653" y="1936119"/>
                  </a:cubicBezTo>
                  <a:lnTo>
                    <a:pt x="989515" y="1929282"/>
                  </a:lnTo>
                  <a:lnTo>
                    <a:pt x="1110045" y="1926858"/>
                  </a:lnTo>
                  <a:cubicBezTo>
                    <a:pt x="1148051" y="1926093"/>
                    <a:pt x="1178242" y="1894663"/>
                    <a:pt x="1177477" y="1856656"/>
                  </a:cubicBezTo>
                  <a:lnTo>
                    <a:pt x="1177350" y="1850320"/>
                  </a:lnTo>
                  <a:cubicBezTo>
                    <a:pt x="1176585" y="1812313"/>
                    <a:pt x="1145155" y="1782122"/>
                    <a:pt x="1107149" y="1782887"/>
                  </a:cubicBezTo>
                  <a:lnTo>
                    <a:pt x="986619" y="1785311"/>
                  </a:lnTo>
                  <a:lnTo>
                    <a:pt x="983760" y="1643168"/>
                  </a:lnTo>
                  <a:lnTo>
                    <a:pt x="1110044" y="1640628"/>
                  </a:lnTo>
                  <a:cubicBezTo>
                    <a:pt x="1148051" y="1639863"/>
                    <a:pt x="1178242" y="1608433"/>
                    <a:pt x="1177477" y="1570426"/>
                  </a:cubicBezTo>
                  <a:lnTo>
                    <a:pt x="1177350" y="1564090"/>
                  </a:lnTo>
                  <a:cubicBezTo>
                    <a:pt x="1176585" y="1526083"/>
                    <a:pt x="1145154" y="1495892"/>
                    <a:pt x="1107148" y="1496657"/>
                  </a:cubicBezTo>
                  <a:lnTo>
                    <a:pt x="980864" y="1499197"/>
                  </a:lnTo>
                  <a:lnTo>
                    <a:pt x="978004" y="1357055"/>
                  </a:lnTo>
                  <a:lnTo>
                    <a:pt x="1110045" y="1354399"/>
                  </a:lnTo>
                  <a:cubicBezTo>
                    <a:pt x="1148051" y="1353634"/>
                    <a:pt x="1178242" y="1322204"/>
                    <a:pt x="1177477" y="1284198"/>
                  </a:cubicBezTo>
                  <a:lnTo>
                    <a:pt x="1177350" y="1277861"/>
                  </a:lnTo>
                  <a:cubicBezTo>
                    <a:pt x="1176585" y="1239854"/>
                    <a:pt x="1145155" y="1209663"/>
                    <a:pt x="1107148" y="1210428"/>
                  </a:cubicBezTo>
                  <a:lnTo>
                    <a:pt x="975108" y="1213084"/>
                  </a:lnTo>
                  <a:lnTo>
                    <a:pt x="972249" y="1070942"/>
                  </a:lnTo>
                  <a:lnTo>
                    <a:pt x="1110044" y="1068170"/>
                  </a:lnTo>
                  <a:cubicBezTo>
                    <a:pt x="1148051" y="1067405"/>
                    <a:pt x="1178242" y="1035975"/>
                    <a:pt x="1177477" y="997969"/>
                  </a:cubicBezTo>
                  <a:lnTo>
                    <a:pt x="1177350" y="991632"/>
                  </a:lnTo>
                  <a:cubicBezTo>
                    <a:pt x="1176585" y="953626"/>
                    <a:pt x="1145155" y="923435"/>
                    <a:pt x="1107149" y="924199"/>
                  </a:cubicBezTo>
                  <a:lnTo>
                    <a:pt x="969353" y="926971"/>
                  </a:lnTo>
                  <a:lnTo>
                    <a:pt x="969252" y="921986"/>
                  </a:lnTo>
                  <a:cubicBezTo>
                    <a:pt x="968488" y="883980"/>
                    <a:pt x="937057" y="853789"/>
                    <a:pt x="899051" y="854553"/>
                  </a:cubicBezTo>
                  <a:close/>
                  <a:moveTo>
                    <a:pt x="129937" y="699713"/>
                  </a:moveTo>
                  <a:lnTo>
                    <a:pt x="1706977" y="699713"/>
                  </a:lnTo>
                  <a:cubicBezTo>
                    <a:pt x="1789890" y="913280"/>
                    <a:pt x="1836914" y="1163338"/>
                    <a:pt x="1836914" y="1430502"/>
                  </a:cubicBezTo>
                  <a:cubicBezTo>
                    <a:pt x="1836914" y="1684614"/>
                    <a:pt x="1794373" y="1923251"/>
                    <a:pt x="1719229" y="2129881"/>
                  </a:cubicBezTo>
                  <a:lnTo>
                    <a:pt x="117685" y="2129880"/>
                  </a:lnTo>
                  <a:cubicBezTo>
                    <a:pt x="42541" y="1923251"/>
                    <a:pt x="0" y="1684614"/>
                    <a:pt x="0" y="1430502"/>
                  </a:cubicBezTo>
                  <a:cubicBezTo>
                    <a:pt x="0" y="1163338"/>
                    <a:pt x="47023" y="913280"/>
                    <a:pt x="129937" y="699713"/>
                  </a:cubicBezTo>
                  <a:close/>
                  <a:moveTo>
                    <a:pt x="918457" y="0"/>
                  </a:moveTo>
                  <a:cubicBezTo>
                    <a:pt x="1176886" y="0"/>
                    <a:pt x="1410387" y="166238"/>
                    <a:pt x="1576745" y="434136"/>
                  </a:cubicBezTo>
                  <a:lnTo>
                    <a:pt x="260168" y="434136"/>
                  </a:lnTo>
                  <a:cubicBezTo>
                    <a:pt x="303683" y="363180"/>
                    <a:pt x="352374" y="299618"/>
                    <a:pt x="404939" y="244308"/>
                  </a:cubicBezTo>
                  <a:cubicBezTo>
                    <a:pt x="551525" y="90065"/>
                    <a:pt x="728238" y="0"/>
                    <a:pt x="918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1" name="Oval 6">
              <a:extLst>
                <a:ext uri="{FF2B5EF4-FFF2-40B4-BE49-F238E27FC236}">
                  <a16:creationId xmlns:a16="http://schemas.microsoft.com/office/drawing/2014/main" id="{1C90CDF7-C1E4-47BE-861B-370DE130CDA2}"/>
                </a:ext>
              </a:extLst>
            </p:cNvPr>
            <p:cNvSpPr/>
            <p:nvPr/>
          </p:nvSpPr>
          <p:spPr>
            <a:xfrm>
              <a:off x="2541126" y="1428177"/>
              <a:ext cx="2390914" cy="2390722"/>
            </a:xfrm>
            <a:custGeom>
              <a:avLst/>
              <a:gdLst/>
              <a:ahLst/>
              <a:cxnLst/>
              <a:rect l="l" t="t" r="r" b="b"/>
              <a:pathLst>
                <a:path w="2390914" h="2390722">
                  <a:moveTo>
                    <a:pt x="498915" y="1270956"/>
                  </a:moveTo>
                  <a:cubicBezTo>
                    <a:pt x="466867" y="1631494"/>
                    <a:pt x="545499" y="1983842"/>
                    <a:pt x="712031" y="2288058"/>
                  </a:cubicBezTo>
                  <a:cubicBezTo>
                    <a:pt x="464683" y="2178998"/>
                    <a:pt x="261507" y="1988348"/>
                    <a:pt x="138595" y="1749053"/>
                  </a:cubicBezTo>
                  <a:cubicBezTo>
                    <a:pt x="277769" y="1358624"/>
                    <a:pt x="362527" y="1299202"/>
                    <a:pt x="498915" y="1270956"/>
                  </a:cubicBezTo>
                  <a:close/>
                  <a:moveTo>
                    <a:pt x="663719" y="1248057"/>
                  </a:moveTo>
                  <a:cubicBezTo>
                    <a:pt x="854605" y="1249746"/>
                    <a:pt x="1109835" y="1376281"/>
                    <a:pt x="1298578" y="1813332"/>
                  </a:cubicBezTo>
                  <a:cubicBezTo>
                    <a:pt x="1397857" y="2120821"/>
                    <a:pt x="1588764" y="2223823"/>
                    <a:pt x="1726654" y="2264196"/>
                  </a:cubicBezTo>
                  <a:cubicBezTo>
                    <a:pt x="1567365" y="2345838"/>
                    <a:pt x="1386653" y="2390722"/>
                    <a:pt x="1195457" y="2390722"/>
                  </a:cubicBezTo>
                  <a:cubicBezTo>
                    <a:pt x="1105105" y="2390722"/>
                    <a:pt x="1017093" y="2380699"/>
                    <a:pt x="932674" y="2360815"/>
                  </a:cubicBezTo>
                  <a:cubicBezTo>
                    <a:pt x="712904" y="2043420"/>
                    <a:pt x="606953" y="1651154"/>
                    <a:pt x="649805" y="1249566"/>
                  </a:cubicBezTo>
                  <a:lnTo>
                    <a:pt x="649860" y="1249198"/>
                  </a:lnTo>
                  <a:cubicBezTo>
                    <a:pt x="654424" y="1248049"/>
                    <a:pt x="659052" y="1248016"/>
                    <a:pt x="663719" y="1248057"/>
                  </a:cubicBezTo>
                  <a:close/>
                  <a:moveTo>
                    <a:pt x="625086" y="746603"/>
                  </a:moveTo>
                  <a:cubicBezTo>
                    <a:pt x="575988" y="864735"/>
                    <a:pt x="539829" y="989276"/>
                    <a:pt x="517891" y="1118420"/>
                  </a:cubicBezTo>
                  <a:cubicBezTo>
                    <a:pt x="333267" y="1155048"/>
                    <a:pt x="104158" y="1288682"/>
                    <a:pt x="51134" y="1540967"/>
                  </a:cubicBezTo>
                  <a:cubicBezTo>
                    <a:pt x="17753" y="1431609"/>
                    <a:pt x="0" y="1315510"/>
                    <a:pt x="0" y="1195265"/>
                  </a:cubicBezTo>
                  <a:cubicBezTo>
                    <a:pt x="0" y="1097761"/>
                    <a:pt x="11673" y="1002983"/>
                    <a:pt x="35026" y="912575"/>
                  </a:cubicBezTo>
                  <a:cubicBezTo>
                    <a:pt x="217565" y="821038"/>
                    <a:pt x="417517" y="763810"/>
                    <a:pt x="625086" y="746603"/>
                  </a:cubicBezTo>
                  <a:close/>
                  <a:moveTo>
                    <a:pt x="814533" y="740223"/>
                  </a:moveTo>
                  <a:cubicBezTo>
                    <a:pt x="857324" y="741439"/>
                    <a:pt x="900304" y="744323"/>
                    <a:pt x="943391" y="748921"/>
                  </a:cubicBezTo>
                  <a:cubicBezTo>
                    <a:pt x="1533041" y="811841"/>
                    <a:pt x="2035353" y="1184101"/>
                    <a:pt x="2272257" y="1711892"/>
                  </a:cubicBezTo>
                  <a:cubicBezTo>
                    <a:pt x="2187283" y="1890127"/>
                    <a:pt x="2059291" y="2043796"/>
                    <a:pt x="1900038" y="2157347"/>
                  </a:cubicBezTo>
                  <a:cubicBezTo>
                    <a:pt x="1701554" y="2156027"/>
                    <a:pt x="1460014" y="1852027"/>
                    <a:pt x="1333085" y="1537286"/>
                  </a:cubicBezTo>
                  <a:cubicBezTo>
                    <a:pt x="1100582" y="1188617"/>
                    <a:pt x="869651" y="1107095"/>
                    <a:pt x="672276" y="1104550"/>
                  </a:cubicBezTo>
                  <a:cubicBezTo>
                    <a:pt x="696894" y="977637"/>
                    <a:pt x="736528" y="855836"/>
                    <a:pt x="789292" y="741073"/>
                  </a:cubicBezTo>
                  <a:cubicBezTo>
                    <a:pt x="797710" y="739809"/>
                    <a:pt x="806118" y="739984"/>
                    <a:pt x="814533" y="740223"/>
                  </a:cubicBezTo>
                  <a:close/>
                  <a:moveTo>
                    <a:pt x="1949984" y="342891"/>
                  </a:moveTo>
                  <a:cubicBezTo>
                    <a:pt x="1980284" y="344390"/>
                    <a:pt x="2009562" y="347173"/>
                    <a:pt x="2037299" y="352632"/>
                  </a:cubicBezTo>
                  <a:cubicBezTo>
                    <a:pt x="2256924" y="565872"/>
                    <a:pt x="2390914" y="864921"/>
                    <a:pt x="2390914" y="1195265"/>
                  </a:cubicBezTo>
                  <a:cubicBezTo>
                    <a:pt x="2390914" y="1308987"/>
                    <a:pt x="2375035" y="1419000"/>
                    <a:pt x="2344329" y="1522910"/>
                  </a:cubicBezTo>
                  <a:cubicBezTo>
                    <a:pt x="2066307" y="1015476"/>
                    <a:pt x="1553437" y="663959"/>
                    <a:pt x="959223" y="600552"/>
                  </a:cubicBezTo>
                  <a:lnTo>
                    <a:pt x="864631" y="596352"/>
                  </a:lnTo>
                  <a:cubicBezTo>
                    <a:pt x="907064" y="522568"/>
                    <a:pt x="955150" y="452387"/>
                    <a:pt x="1010214" y="387898"/>
                  </a:cubicBezTo>
                  <a:cubicBezTo>
                    <a:pt x="1122148" y="420510"/>
                    <a:pt x="1261495" y="433074"/>
                    <a:pt x="1437226" y="415578"/>
                  </a:cubicBezTo>
                  <a:cubicBezTo>
                    <a:pt x="1605555" y="362253"/>
                    <a:pt x="1791720" y="335061"/>
                    <a:pt x="1949984" y="342891"/>
                  </a:cubicBezTo>
                  <a:close/>
                  <a:moveTo>
                    <a:pt x="645877" y="135832"/>
                  </a:moveTo>
                  <a:cubicBezTo>
                    <a:pt x="699247" y="208461"/>
                    <a:pt x="768689" y="278008"/>
                    <a:pt x="866491" y="329123"/>
                  </a:cubicBezTo>
                  <a:cubicBezTo>
                    <a:pt x="800430" y="410892"/>
                    <a:pt x="743691" y="499993"/>
                    <a:pt x="695084" y="593886"/>
                  </a:cubicBezTo>
                  <a:cubicBezTo>
                    <a:pt x="487669" y="600275"/>
                    <a:pt x="286081" y="644629"/>
                    <a:pt x="98288" y="720924"/>
                  </a:cubicBezTo>
                  <a:cubicBezTo>
                    <a:pt x="207511" y="467961"/>
                    <a:pt x="401699" y="260335"/>
                    <a:pt x="645877" y="135832"/>
                  </a:cubicBezTo>
                  <a:close/>
                  <a:moveTo>
                    <a:pt x="1421192" y="21777"/>
                  </a:moveTo>
                  <a:cubicBezTo>
                    <a:pt x="1556568" y="47494"/>
                    <a:pt x="1683835" y="96073"/>
                    <a:pt x="1798675" y="163618"/>
                  </a:cubicBezTo>
                  <a:cubicBezTo>
                    <a:pt x="1745123" y="171055"/>
                    <a:pt x="1687959" y="186995"/>
                    <a:pt x="1626738" y="211372"/>
                  </a:cubicBezTo>
                  <a:cubicBezTo>
                    <a:pt x="1422699" y="270506"/>
                    <a:pt x="1257466" y="279678"/>
                    <a:pt x="1126105" y="257383"/>
                  </a:cubicBezTo>
                  <a:cubicBezTo>
                    <a:pt x="1214004" y="167486"/>
                    <a:pt x="1313290" y="88650"/>
                    <a:pt x="1421192" y="21777"/>
                  </a:cubicBezTo>
                  <a:close/>
                  <a:moveTo>
                    <a:pt x="1192903" y="0"/>
                  </a:moveTo>
                  <a:cubicBezTo>
                    <a:pt x="1110779" y="62762"/>
                    <a:pt x="1034516" y="132486"/>
                    <a:pt x="966800" y="209999"/>
                  </a:cubicBezTo>
                  <a:cubicBezTo>
                    <a:pt x="885863" y="177026"/>
                    <a:pt x="825266" y="128646"/>
                    <a:pt x="781556" y="76616"/>
                  </a:cubicBezTo>
                  <a:cubicBezTo>
                    <a:pt x="909026" y="26315"/>
                    <a:pt x="1047935" y="247"/>
                    <a:pt x="11929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32" name="Oval 7">
            <a:extLst>
              <a:ext uri="{FF2B5EF4-FFF2-40B4-BE49-F238E27FC236}">
                <a16:creationId xmlns:a16="http://schemas.microsoft.com/office/drawing/2014/main" id="{6A457AB3-3AC1-48E3-9AAF-F04D3372DAD4}"/>
              </a:ext>
            </a:extLst>
          </p:cNvPr>
          <p:cNvSpPr/>
          <p:nvPr/>
        </p:nvSpPr>
        <p:spPr>
          <a:xfrm>
            <a:off x="7641435" y="2814222"/>
            <a:ext cx="182926" cy="24028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33" name="Group 170">
            <a:extLst>
              <a:ext uri="{FF2B5EF4-FFF2-40B4-BE49-F238E27FC236}">
                <a16:creationId xmlns:a16="http://schemas.microsoft.com/office/drawing/2014/main" id="{28BF6DC9-1625-44A1-95D0-1315BAD8C9D6}"/>
              </a:ext>
            </a:extLst>
          </p:cNvPr>
          <p:cNvGrpSpPr/>
          <p:nvPr/>
        </p:nvGrpSpPr>
        <p:grpSpPr>
          <a:xfrm>
            <a:off x="7352963" y="3872334"/>
            <a:ext cx="244822" cy="246461"/>
            <a:chOff x="2612260" y="1422267"/>
            <a:chExt cx="3975964" cy="4002557"/>
          </a:xfrm>
          <a:solidFill>
            <a:schemeClr val="accent2"/>
          </a:solidFill>
        </p:grpSpPr>
        <p:sp>
          <p:nvSpPr>
            <p:cNvPr id="734" name="Rectangle 4">
              <a:extLst>
                <a:ext uri="{FF2B5EF4-FFF2-40B4-BE49-F238E27FC236}">
                  <a16:creationId xmlns:a16="http://schemas.microsoft.com/office/drawing/2014/main" id="{ED665B56-7558-4C75-B875-FE87E83950CD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5" name="Parallelogram 6">
              <a:extLst>
                <a:ext uri="{FF2B5EF4-FFF2-40B4-BE49-F238E27FC236}">
                  <a16:creationId xmlns:a16="http://schemas.microsoft.com/office/drawing/2014/main" id="{E8A144D2-FF48-437D-A3D1-01CAC93A9C93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6" name="Parallelogram 6">
              <a:extLst>
                <a:ext uri="{FF2B5EF4-FFF2-40B4-BE49-F238E27FC236}">
                  <a16:creationId xmlns:a16="http://schemas.microsoft.com/office/drawing/2014/main" id="{FD58F8D8-7932-4E2E-B6D7-AD58278945E5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7" name="Parallelogram 6">
              <a:extLst>
                <a:ext uri="{FF2B5EF4-FFF2-40B4-BE49-F238E27FC236}">
                  <a16:creationId xmlns:a16="http://schemas.microsoft.com/office/drawing/2014/main" id="{C00B1788-FAE3-42D6-8A8F-28BFB9A94FF9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8" name="Parallelogram 6">
              <a:extLst>
                <a:ext uri="{FF2B5EF4-FFF2-40B4-BE49-F238E27FC236}">
                  <a16:creationId xmlns:a16="http://schemas.microsoft.com/office/drawing/2014/main" id="{A1B6D26F-0D8C-4EAF-87FA-6432C54D4146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39" name="Rectangle 4">
              <a:extLst>
                <a:ext uri="{FF2B5EF4-FFF2-40B4-BE49-F238E27FC236}">
                  <a16:creationId xmlns:a16="http://schemas.microsoft.com/office/drawing/2014/main" id="{8D8A8056-8960-4649-B074-8E679F94E93E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0" name="Parallelogram 6">
              <a:extLst>
                <a:ext uri="{FF2B5EF4-FFF2-40B4-BE49-F238E27FC236}">
                  <a16:creationId xmlns:a16="http://schemas.microsoft.com/office/drawing/2014/main" id="{3D37A385-8CE0-42CA-BD97-18910ABC9CD7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1" name="Parallelogram 6">
              <a:extLst>
                <a:ext uri="{FF2B5EF4-FFF2-40B4-BE49-F238E27FC236}">
                  <a16:creationId xmlns:a16="http://schemas.microsoft.com/office/drawing/2014/main" id="{E3FBBA0C-BBF4-44C1-91F7-B2300DC77A2C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2" name="Parallelogram 6">
              <a:extLst>
                <a:ext uri="{FF2B5EF4-FFF2-40B4-BE49-F238E27FC236}">
                  <a16:creationId xmlns:a16="http://schemas.microsoft.com/office/drawing/2014/main" id="{B8917828-0DE4-40A5-A450-34C94D7A42DB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3" name="Parallelogram 6">
              <a:extLst>
                <a:ext uri="{FF2B5EF4-FFF2-40B4-BE49-F238E27FC236}">
                  <a16:creationId xmlns:a16="http://schemas.microsoft.com/office/drawing/2014/main" id="{A4EFA186-9BE7-41EE-A4FB-7DF004345754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4" name="Rectangle 4">
              <a:extLst>
                <a:ext uri="{FF2B5EF4-FFF2-40B4-BE49-F238E27FC236}">
                  <a16:creationId xmlns:a16="http://schemas.microsoft.com/office/drawing/2014/main" id="{906A93D5-89F3-4E32-B92C-986237D2FAA9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5" name="Parallelogram 6">
              <a:extLst>
                <a:ext uri="{FF2B5EF4-FFF2-40B4-BE49-F238E27FC236}">
                  <a16:creationId xmlns:a16="http://schemas.microsoft.com/office/drawing/2014/main" id="{500C4BA3-8610-44B6-B8E8-AEBB93E27891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6" name="Parallelogram 6">
              <a:extLst>
                <a:ext uri="{FF2B5EF4-FFF2-40B4-BE49-F238E27FC236}">
                  <a16:creationId xmlns:a16="http://schemas.microsoft.com/office/drawing/2014/main" id="{E04BB2E6-CC65-4447-87B2-5ECF9433637A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7" name="Parallelogram 6">
              <a:extLst>
                <a:ext uri="{FF2B5EF4-FFF2-40B4-BE49-F238E27FC236}">
                  <a16:creationId xmlns:a16="http://schemas.microsoft.com/office/drawing/2014/main" id="{1E6457D0-1EB3-4DA2-91A8-0EE9B2D93A5D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8" name="Parallelogram 6">
              <a:extLst>
                <a:ext uri="{FF2B5EF4-FFF2-40B4-BE49-F238E27FC236}">
                  <a16:creationId xmlns:a16="http://schemas.microsoft.com/office/drawing/2014/main" id="{0F0FEB73-E3BF-4079-9915-DCC3B336DB6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49" name="Rectangle 7">
              <a:extLst>
                <a:ext uri="{FF2B5EF4-FFF2-40B4-BE49-F238E27FC236}">
                  <a16:creationId xmlns:a16="http://schemas.microsoft.com/office/drawing/2014/main" id="{E520F1D7-B348-4098-8B4D-51215715391F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0" name="Rectangle 4">
              <a:extLst>
                <a:ext uri="{FF2B5EF4-FFF2-40B4-BE49-F238E27FC236}">
                  <a16:creationId xmlns:a16="http://schemas.microsoft.com/office/drawing/2014/main" id="{BBA9F698-DCF7-4242-BC3E-DF99DD853B1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1" name="Rectangle 4">
              <a:extLst>
                <a:ext uri="{FF2B5EF4-FFF2-40B4-BE49-F238E27FC236}">
                  <a16:creationId xmlns:a16="http://schemas.microsoft.com/office/drawing/2014/main" id="{7067D284-A433-4189-AEBA-61C7306C6591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2" name="Rectangle 4">
              <a:extLst>
                <a:ext uri="{FF2B5EF4-FFF2-40B4-BE49-F238E27FC236}">
                  <a16:creationId xmlns:a16="http://schemas.microsoft.com/office/drawing/2014/main" id="{24AA0174-C57C-4146-81D8-032DDE28241D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3" name="Rectangle 4">
              <a:extLst>
                <a:ext uri="{FF2B5EF4-FFF2-40B4-BE49-F238E27FC236}">
                  <a16:creationId xmlns:a16="http://schemas.microsoft.com/office/drawing/2014/main" id="{720B5019-3626-4A52-9130-9F4D2C3FA981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4" name="Rectangle 4">
              <a:extLst>
                <a:ext uri="{FF2B5EF4-FFF2-40B4-BE49-F238E27FC236}">
                  <a16:creationId xmlns:a16="http://schemas.microsoft.com/office/drawing/2014/main" id="{F7B72422-A0BE-4D60-A3A8-BF88D2F70D77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5" name="Rectangle 4">
              <a:extLst>
                <a:ext uri="{FF2B5EF4-FFF2-40B4-BE49-F238E27FC236}">
                  <a16:creationId xmlns:a16="http://schemas.microsoft.com/office/drawing/2014/main" id="{B097B0BE-8444-4E18-AE49-B5D6C49C31DC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56" name="Rectangle 5">
            <a:extLst>
              <a:ext uri="{FF2B5EF4-FFF2-40B4-BE49-F238E27FC236}">
                <a16:creationId xmlns:a16="http://schemas.microsoft.com/office/drawing/2014/main" id="{7CFDA45F-B8B5-4A02-8DA9-4B648D827F53}"/>
              </a:ext>
            </a:extLst>
          </p:cNvPr>
          <p:cNvSpPr/>
          <p:nvPr/>
        </p:nvSpPr>
        <p:spPr>
          <a:xfrm>
            <a:off x="7259891" y="3499613"/>
            <a:ext cx="238526" cy="238667"/>
          </a:xfrm>
          <a:custGeom>
            <a:avLst/>
            <a:gdLst/>
            <a:ahLst/>
            <a:cxnLst/>
            <a:rect l="l" t="t" r="r" b="b"/>
            <a:pathLst>
              <a:path w="3944785" h="3947111">
                <a:moveTo>
                  <a:pt x="172192" y="3407667"/>
                </a:moveTo>
                <a:lnTo>
                  <a:pt x="3772592" y="3407667"/>
                </a:lnTo>
                <a:lnTo>
                  <a:pt x="3772592" y="3947111"/>
                </a:lnTo>
                <a:lnTo>
                  <a:pt x="172192" y="3947111"/>
                </a:lnTo>
                <a:close/>
                <a:moveTo>
                  <a:pt x="48006" y="2975619"/>
                </a:moveTo>
                <a:lnTo>
                  <a:pt x="3896779" y="2975619"/>
                </a:lnTo>
                <a:cubicBezTo>
                  <a:pt x="3923292" y="2975619"/>
                  <a:pt x="3944785" y="2997112"/>
                  <a:pt x="3944785" y="3023625"/>
                </a:cubicBezTo>
                <a:lnTo>
                  <a:pt x="3944785" y="3215645"/>
                </a:lnTo>
                <a:cubicBezTo>
                  <a:pt x="3944785" y="3242158"/>
                  <a:pt x="3923292" y="3263651"/>
                  <a:pt x="3896779" y="3263651"/>
                </a:cubicBezTo>
                <a:lnTo>
                  <a:pt x="48006" y="3263651"/>
                </a:lnTo>
                <a:cubicBezTo>
                  <a:pt x="21493" y="3263651"/>
                  <a:pt x="0" y="3242158"/>
                  <a:pt x="0" y="3215645"/>
                </a:cubicBezTo>
                <a:lnTo>
                  <a:pt x="0" y="3023625"/>
                </a:lnTo>
                <a:cubicBezTo>
                  <a:pt x="0" y="2997112"/>
                  <a:pt x="21493" y="2975619"/>
                  <a:pt x="48006" y="2975619"/>
                </a:cubicBezTo>
                <a:close/>
                <a:moveTo>
                  <a:pt x="3322863" y="2173367"/>
                </a:moveTo>
                <a:cubicBezTo>
                  <a:pt x="3481939" y="2173367"/>
                  <a:pt x="3610895" y="2302323"/>
                  <a:pt x="3610895" y="2461399"/>
                </a:cubicBezTo>
                <a:cubicBezTo>
                  <a:pt x="3610895" y="2620475"/>
                  <a:pt x="3481939" y="2749431"/>
                  <a:pt x="3322863" y="2749431"/>
                </a:cubicBezTo>
                <a:cubicBezTo>
                  <a:pt x="3163787" y="2749431"/>
                  <a:pt x="3034831" y="2620475"/>
                  <a:pt x="3034831" y="2461399"/>
                </a:cubicBezTo>
                <a:cubicBezTo>
                  <a:pt x="3034831" y="2302323"/>
                  <a:pt x="3163787" y="2173367"/>
                  <a:pt x="3322863" y="2173367"/>
                </a:cubicBezTo>
                <a:close/>
                <a:moveTo>
                  <a:pt x="623915" y="2173367"/>
                </a:moveTo>
                <a:cubicBezTo>
                  <a:pt x="782991" y="2173367"/>
                  <a:pt x="911947" y="2302323"/>
                  <a:pt x="911947" y="2461399"/>
                </a:cubicBezTo>
                <a:cubicBezTo>
                  <a:pt x="911947" y="2620475"/>
                  <a:pt x="782991" y="2749431"/>
                  <a:pt x="623915" y="2749431"/>
                </a:cubicBezTo>
                <a:cubicBezTo>
                  <a:pt x="464839" y="2749431"/>
                  <a:pt x="335883" y="2620475"/>
                  <a:pt x="335883" y="2461399"/>
                </a:cubicBezTo>
                <a:cubicBezTo>
                  <a:pt x="335883" y="2302323"/>
                  <a:pt x="464839" y="2173367"/>
                  <a:pt x="623915" y="2173367"/>
                </a:cubicBezTo>
                <a:close/>
                <a:moveTo>
                  <a:pt x="955861" y="1460181"/>
                </a:moveTo>
                <a:lnTo>
                  <a:pt x="962165" y="2349615"/>
                </a:lnTo>
                <a:cubicBezTo>
                  <a:pt x="913419" y="2214511"/>
                  <a:pt x="789164" y="2116019"/>
                  <a:pt x="640244" y="2104834"/>
                </a:cubicBezTo>
                <a:lnTo>
                  <a:pt x="640244" y="1976798"/>
                </a:lnTo>
                <a:cubicBezTo>
                  <a:pt x="640244" y="1751294"/>
                  <a:pt x="767760" y="1555572"/>
                  <a:pt x="955861" y="1460181"/>
                </a:cubicBezTo>
                <a:close/>
                <a:moveTo>
                  <a:pt x="2977564" y="1454015"/>
                </a:moveTo>
                <a:cubicBezTo>
                  <a:pt x="3171744" y="1547562"/>
                  <a:pt x="3304540" y="1746672"/>
                  <a:pt x="3304540" y="1976798"/>
                </a:cubicBezTo>
                <a:lnTo>
                  <a:pt x="3304540" y="2105213"/>
                </a:lnTo>
                <a:cubicBezTo>
                  <a:pt x="3156261" y="2117799"/>
                  <a:pt x="3033007" y="2217024"/>
                  <a:pt x="2985487" y="2352440"/>
                </a:cubicBezTo>
                <a:close/>
                <a:moveTo>
                  <a:pt x="1028327" y="1428070"/>
                </a:moveTo>
                <a:lnTo>
                  <a:pt x="1028109" y="1441018"/>
                </a:lnTo>
                <a:lnTo>
                  <a:pt x="1005636" y="1434996"/>
                </a:lnTo>
                <a:close/>
                <a:moveTo>
                  <a:pt x="1225599" y="1391443"/>
                </a:moveTo>
                <a:lnTo>
                  <a:pt x="1434414" y="1391443"/>
                </a:lnTo>
                <a:cubicBezTo>
                  <a:pt x="1568079" y="1475410"/>
                  <a:pt x="1724362" y="1526267"/>
                  <a:pt x="1892034" y="1531748"/>
                </a:cubicBezTo>
                <a:cubicBezTo>
                  <a:pt x="1925778" y="1536167"/>
                  <a:pt x="1960158" y="1538169"/>
                  <a:pt x="1995006" y="1538169"/>
                </a:cubicBezTo>
                <a:cubicBezTo>
                  <a:pt x="2175704" y="1538169"/>
                  <a:pt x="2343825" y="1484324"/>
                  <a:pt x="2483963" y="1391443"/>
                </a:cubicBezTo>
                <a:lnTo>
                  <a:pt x="2719185" y="1391443"/>
                </a:lnTo>
                <a:cubicBezTo>
                  <a:pt x="2802423" y="1391443"/>
                  <a:pt x="2881603" y="1408817"/>
                  <a:pt x="2953046" y="1440708"/>
                </a:cubicBezTo>
                <a:lnTo>
                  <a:pt x="2064785" y="1678717"/>
                </a:lnTo>
                <a:lnTo>
                  <a:pt x="2074621" y="2794179"/>
                </a:lnTo>
                <a:lnTo>
                  <a:pt x="2970778" y="2554055"/>
                </a:lnTo>
                <a:cubicBezTo>
                  <a:pt x="2992440" y="2666528"/>
                  <a:pt x="3064862" y="2760650"/>
                  <a:pt x="3163644" y="2811725"/>
                </a:cubicBezTo>
                <a:lnTo>
                  <a:pt x="784901" y="2811725"/>
                </a:lnTo>
                <a:cubicBezTo>
                  <a:pt x="886027" y="2759438"/>
                  <a:pt x="959528" y="2662037"/>
                  <a:pt x="979462" y="2546081"/>
                </a:cubicBezTo>
                <a:lnTo>
                  <a:pt x="1858357" y="2781580"/>
                </a:lnTo>
                <a:lnTo>
                  <a:pt x="1858232" y="2763890"/>
                </a:lnTo>
                <a:lnTo>
                  <a:pt x="1931174" y="2783434"/>
                </a:lnTo>
                <a:lnTo>
                  <a:pt x="1949898" y="1670353"/>
                </a:lnTo>
                <a:lnTo>
                  <a:pt x="1036442" y="1425593"/>
                </a:lnTo>
                <a:cubicBezTo>
                  <a:pt x="1095109" y="1402546"/>
                  <a:pt x="1159058" y="1391443"/>
                  <a:pt x="1225599" y="1391443"/>
                </a:cubicBezTo>
                <a:close/>
                <a:moveTo>
                  <a:pt x="1972392" y="0"/>
                </a:moveTo>
                <a:cubicBezTo>
                  <a:pt x="2330312" y="0"/>
                  <a:pt x="2620464" y="290152"/>
                  <a:pt x="2620464" y="648072"/>
                </a:cubicBezTo>
                <a:cubicBezTo>
                  <a:pt x="2620464" y="1005992"/>
                  <a:pt x="2330312" y="1296144"/>
                  <a:pt x="1972392" y="1296144"/>
                </a:cubicBezTo>
                <a:cubicBezTo>
                  <a:pt x="1614472" y="1296144"/>
                  <a:pt x="1324320" y="1005992"/>
                  <a:pt x="1324320" y="648072"/>
                </a:cubicBezTo>
                <a:cubicBezTo>
                  <a:pt x="1324320" y="290152"/>
                  <a:pt x="1614472" y="0"/>
                  <a:pt x="19723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757" name="Group 266">
            <a:extLst>
              <a:ext uri="{FF2B5EF4-FFF2-40B4-BE49-F238E27FC236}">
                <a16:creationId xmlns:a16="http://schemas.microsoft.com/office/drawing/2014/main" id="{6210ACFE-7B9F-4C3A-97A4-7C3138123BFD}"/>
              </a:ext>
            </a:extLst>
          </p:cNvPr>
          <p:cNvGrpSpPr/>
          <p:nvPr/>
        </p:nvGrpSpPr>
        <p:grpSpPr>
          <a:xfrm>
            <a:off x="7200278" y="3200535"/>
            <a:ext cx="247566" cy="249222"/>
            <a:chOff x="2612260" y="1422267"/>
            <a:chExt cx="3975964" cy="4002557"/>
          </a:xfrm>
          <a:solidFill>
            <a:schemeClr val="accent4"/>
          </a:solidFill>
        </p:grpSpPr>
        <p:sp>
          <p:nvSpPr>
            <p:cNvPr id="758" name="Rectangle 4">
              <a:extLst>
                <a:ext uri="{FF2B5EF4-FFF2-40B4-BE49-F238E27FC236}">
                  <a16:creationId xmlns:a16="http://schemas.microsoft.com/office/drawing/2014/main" id="{BCD9E851-1926-45E8-91C1-2CFBE3ADEA0C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59" name="Parallelogram 6">
              <a:extLst>
                <a:ext uri="{FF2B5EF4-FFF2-40B4-BE49-F238E27FC236}">
                  <a16:creationId xmlns:a16="http://schemas.microsoft.com/office/drawing/2014/main" id="{19566062-1850-4FB7-B028-6E886B6F6832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0" name="Parallelogram 6">
              <a:extLst>
                <a:ext uri="{FF2B5EF4-FFF2-40B4-BE49-F238E27FC236}">
                  <a16:creationId xmlns:a16="http://schemas.microsoft.com/office/drawing/2014/main" id="{33C351F3-AB9F-47E0-B686-A77FC4499BF0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1" name="Parallelogram 6">
              <a:extLst>
                <a:ext uri="{FF2B5EF4-FFF2-40B4-BE49-F238E27FC236}">
                  <a16:creationId xmlns:a16="http://schemas.microsoft.com/office/drawing/2014/main" id="{83079AED-1DF3-41DB-AC95-BCB792CD5963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2" name="Parallelogram 6">
              <a:extLst>
                <a:ext uri="{FF2B5EF4-FFF2-40B4-BE49-F238E27FC236}">
                  <a16:creationId xmlns:a16="http://schemas.microsoft.com/office/drawing/2014/main" id="{513A3409-EE0A-4E4E-89F6-80C70121BDFA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3" name="Rectangle 4">
              <a:extLst>
                <a:ext uri="{FF2B5EF4-FFF2-40B4-BE49-F238E27FC236}">
                  <a16:creationId xmlns:a16="http://schemas.microsoft.com/office/drawing/2014/main" id="{67106BD5-E2C4-40BD-8C04-FF80F543A2F7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4" name="Parallelogram 6">
              <a:extLst>
                <a:ext uri="{FF2B5EF4-FFF2-40B4-BE49-F238E27FC236}">
                  <a16:creationId xmlns:a16="http://schemas.microsoft.com/office/drawing/2014/main" id="{7E6AD9CF-D16B-46C9-8056-2E0C6662388F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5" name="Parallelogram 6">
              <a:extLst>
                <a:ext uri="{FF2B5EF4-FFF2-40B4-BE49-F238E27FC236}">
                  <a16:creationId xmlns:a16="http://schemas.microsoft.com/office/drawing/2014/main" id="{21F74C3F-2469-4EEB-B020-FB97350BD4D4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6" name="Parallelogram 6">
              <a:extLst>
                <a:ext uri="{FF2B5EF4-FFF2-40B4-BE49-F238E27FC236}">
                  <a16:creationId xmlns:a16="http://schemas.microsoft.com/office/drawing/2014/main" id="{43F6F215-9309-4619-B8D1-AB65D1701686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7" name="Parallelogram 6">
              <a:extLst>
                <a:ext uri="{FF2B5EF4-FFF2-40B4-BE49-F238E27FC236}">
                  <a16:creationId xmlns:a16="http://schemas.microsoft.com/office/drawing/2014/main" id="{4383591E-0D11-47AB-BB27-FC4222A0D96A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8" name="Rectangle 4">
              <a:extLst>
                <a:ext uri="{FF2B5EF4-FFF2-40B4-BE49-F238E27FC236}">
                  <a16:creationId xmlns:a16="http://schemas.microsoft.com/office/drawing/2014/main" id="{77A0BFCA-1795-47E9-A363-A14688351A7F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69" name="Parallelogram 6">
              <a:extLst>
                <a:ext uri="{FF2B5EF4-FFF2-40B4-BE49-F238E27FC236}">
                  <a16:creationId xmlns:a16="http://schemas.microsoft.com/office/drawing/2014/main" id="{FD2AAB36-B94D-42F5-985C-6E1F88E7BB32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0" name="Parallelogram 6">
              <a:extLst>
                <a:ext uri="{FF2B5EF4-FFF2-40B4-BE49-F238E27FC236}">
                  <a16:creationId xmlns:a16="http://schemas.microsoft.com/office/drawing/2014/main" id="{677C3BE8-64B1-4832-9817-9FB6EBED831F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1" name="Parallelogram 6">
              <a:extLst>
                <a:ext uri="{FF2B5EF4-FFF2-40B4-BE49-F238E27FC236}">
                  <a16:creationId xmlns:a16="http://schemas.microsoft.com/office/drawing/2014/main" id="{626F160A-7846-4E86-91F7-410380032C9D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2" name="Parallelogram 6">
              <a:extLst>
                <a:ext uri="{FF2B5EF4-FFF2-40B4-BE49-F238E27FC236}">
                  <a16:creationId xmlns:a16="http://schemas.microsoft.com/office/drawing/2014/main" id="{CE79F316-56A6-4C30-87C6-D32B43F7EF5E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3" name="Rectangle 7">
              <a:extLst>
                <a:ext uri="{FF2B5EF4-FFF2-40B4-BE49-F238E27FC236}">
                  <a16:creationId xmlns:a16="http://schemas.microsoft.com/office/drawing/2014/main" id="{37EF2B54-5E54-4B66-B51E-2BF65D6251DC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4" name="Rectangle 4">
              <a:extLst>
                <a:ext uri="{FF2B5EF4-FFF2-40B4-BE49-F238E27FC236}">
                  <a16:creationId xmlns:a16="http://schemas.microsoft.com/office/drawing/2014/main" id="{638FB29D-5220-4E49-97E3-85C2D20FF9A4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5" name="Rectangle 4">
              <a:extLst>
                <a:ext uri="{FF2B5EF4-FFF2-40B4-BE49-F238E27FC236}">
                  <a16:creationId xmlns:a16="http://schemas.microsoft.com/office/drawing/2014/main" id="{7884C88E-468D-4B49-8197-D64BDF6F3739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6" name="Rectangle 4">
              <a:extLst>
                <a:ext uri="{FF2B5EF4-FFF2-40B4-BE49-F238E27FC236}">
                  <a16:creationId xmlns:a16="http://schemas.microsoft.com/office/drawing/2014/main" id="{7EA03D28-31D5-4ED6-8107-F2BC4CF871EE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7" name="Rectangle 4">
              <a:extLst>
                <a:ext uri="{FF2B5EF4-FFF2-40B4-BE49-F238E27FC236}">
                  <a16:creationId xmlns:a16="http://schemas.microsoft.com/office/drawing/2014/main" id="{48BFCA69-FDA3-41BC-8218-1D52B7FB0BCF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8" name="Rectangle 4">
              <a:extLst>
                <a:ext uri="{FF2B5EF4-FFF2-40B4-BE49-F238E27FC236}">
                  <a16:creationId xmlns:a16="http://schemas.microsoft.com/office/drawing/2014/main" id="{740C2CAE-CD33-4192-B877-7D5DF39CC8D6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79" name="Rectangle 4">
              <a:extLst>
                <a:ext uri="{FF2B5EF4-FFF2-40B4-BE49-F238E27FC236}">
                  <a16:creationId xmlns:a16="http://schemas.microsoft.com/office/drawing/2014/main" id="{77467742-9934-4419-B604-06345BFB139D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780" name="Round Same Side Corner Rectangle 7">
            <a:extLst>
              <a:ext uri="{FF2B5EF4-FFF2-40B4-BE49-F238E27FC236}">
                <a16:creationId xmlns:a16="http://schemas.microsoft.com/office/drawing/2014/main" id="{06CF0724-274E-41D5-9B6D-22B2D57C809A}"/>
              </a:ext>
            </a:extLst>
          </p:cNvPr>
          <p:cNvSpPr>
            <a:spLocks noChangeAspect="1"/>
          </p:cNvSpPr>
          <p:nvPr/>
        </p:nvSpPr>
        <p:spPr>
          <a:xfrm rot="10800000">
            <a:off x="3746302" y="2194142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81" name="Round Same Side Corner Rectangle 7">
            <a:extLst>
              <a:ext uri="{FF2B5EF4-FFF2-40B4-BE49-F238E27FC236}">
                <a16:creationId xmlns:a16="http://schemas.microsoft.com/office/drawing/2014/main" id="{08404CC8-33FC-4472-872F-435C3DF120CE}"/>
              </a:ext>
            </a:extLst>
          </p:cNvPr>
          <p:cNvSpPr>
            <a:spLocks noChangeAspect="1"/>
          </p:cNvSpPr>
          <p:nvPr/>
        </p:nvSpPr>
        <p:spPr>
          <a:xfrm rot="10800000">
            <a:off x="7113065" y="2015683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82" name="Round Same Side Corner Rectangle 7">
            <a:extLst>
              <a:ext uri="{FF2B5EF4-FFF2-40B4-BE49-F238E27FC236}">
                <a16:creationId xmlns:a16="http://schemas.microsoft.com/office/drawing/2014/main" id="{C3FFCAB8-5A94-4B8E-A1E2-832823BF25AB}"/>
              </a:ext>
            </a:extLst>
          </p:cNvPr>
          <p:cNvSpPr>
            <a:spLocks noChangeAspect="1"/>
          </p:cNvSpPr>
          <p:nvPr/>
        </p:nvSpPr>
        <p:spPr>
          <a:xfrm rot="10800000">
            <a:off x="10469401" y="2070053"/>
            <a:ext cx="236483" cy="248616"/>
          </a:xfrm>
          <a:custGeom>
            <a:avLst/>
            <a:gdLst/>
            <a:ahLst/>
            <a:cxnLst/>
            <a:rect l="l" t="t" r="r" b="b"/>
            <a:pathLst>
              <a:path w="3749229" h="3941586">
                <a:moveTo>
                  <a:pt x="1841173" y="2251014"/>
                </a:moveTo>
                <a:cubicBezTo>
                  <a:pt x="1901032" y="2251014"/>
                  <a:pt x="1949557" y="2202489"/>
                  <a:pt x="1949557" y="2142630"/>
                </a:cubicBezTo>
                <a:cubicBezTo>
                  <a:pt x="1949557" y="2082771"/>
                  <a:pt x="1901032" y="2034246"/>
                  <a:pt x="1841173" y="2034246"/>
                </a:cubicBezTo>
                <a:cubicBezTo>
                  <a:pt x="1781314" y="2034246"/>
                  <a:pt x="1732789" y="2082771"/>
                  <a:pt x="1732789" y="2142630"/>
                </a:cubicBezTo>
                <a:cubicBezTo>
                  <a:pt x="1732789" y="2202489"/>
                  <a:pt x="1781314" y="2251014"/>
                  <a:pt x="1841173" y="2251014"/>
                </a:cubicBezTo>
                <a:close/>
                <a:moveTo>
                  <a:pt x="2197713" y="2395667"/>
                </a:moveTo>
                <a:lnTo>
                  <a:pt x="1492210" y="2296503"/>
                </a:lnTo>
                <a:lnTo>
                  <a:pt x="1492210" y="2109382"/>
                </a:lnTo>
                <a:cubicBezTo>
                  <a:pt x="1492210" y="2024878"/>
                  <a:pt x="1583949" y="1956178"/>
                  <a:pt x="1697980" y="1955114"/>
                </a:cubicBezTo>
                <a:lnTo>
                  <a:pt x="1697980" y="1800200"/>
                </a:lnTo>
                <a:lnTo>
                  <a:pt x="1431133" y="1800200"/>
                </a:lnTo>
                <a:lnTo>
                  <a:pt x="1431133" y="1461593"/>
                </a:lnTo>
                <a:lnTo>
                  <a:pt x="643489" y="471679"/>
                </a:lnTo>
                <a:lnTo>
                  <a:pt x="785968" y="352125"/>
                </a:lnTo>
                <a:lnTo>
                  <a:pt x="1699128" y="1384562"/>
                </a:lnTo>
                <a:lnTo>
                  <a:pt x="1735187" y="0"/>
                </a:lnTo>
                <a:lnTo>
                  <a:pt x="1921179" y="0"/>
                </a:lnTo>
                <a:lnTo>
                  <a:pt x="1958328" y="1426402"/>
                </a:lnTo>
                <a:lnTo>
                  <a:pt x="1976872" y="1426402"/>
                </a:lnTo>
                <a:lnTo>
                  <a:pt x="1972364" y="1422619"/>
                </a:lnTo>
                <a:lnTo>
                  <a:pt x="2919184" y="352125"/>
                </a:lnTo>
                <a:lnTo>
                  <a:pt x="3061662" y="471679"/>
                </a:lnTo>
                <a:lnTo>
                  <a:pt x="2239212" y="1505339"/>
                </a:lnTo>
                <a:lnTo>
                  <a:pt x="2239212" y="1800200"/>
                </a:lnTo>
                <a:lnTo>
                  <a:pt x="1972364" y="1800200"/>
                </a:lnTo>
                <a:lnTo>
                  <a:pt x="1972364" y="1954485"/>
                </a:lnTo>
                <a:lnTo>
                  <a:pt x="1987720" y="1954485"/>
                </a:lnTo>
                <a:cubicBezTo>
                  <a:pt x="2103696" y="1954485"/>
                  <a:pt x="2197713" y="2023835"/>
                  <a:pt x="2197713" y="2109382"/>
                </a:cubicBezTo>
                <a:close/>
                <a:moveTo>
                  <a:pt x="112363" y="2735659"/>
                </a:moveTo>
                <a:cubicBezTo>
                  <a:pt x="100580" y="2737300"/>
                  <a:pt x="88281" y="2736658"/>
                  <a:pt x="76067" y="2733385"/>
                </a:cubicBezTo>
                <a:lnTo>
                  <a:pt x="67901" y="2731197"/>
                </a:lnTo>
                <a:cubicBezTo>
                  <a:pt x="19046" y="2718106"/>
                  <a:pt x="-9948" y="2667888"/>
                  <a:pt x="3143" y="2619032"/>
                </a:cubicBezTo>
                <a:lnTo>
                  <a:pt x="136132" y="2122709"/>
                </a:lnTo>
                <a:cubicBezTo>
                  <a:pt x="149223" y="2073853"/>
                  <a:pt x="199442" y="2044859"/>
                  <a:pt x="248297" y="2057950"/>
                </a:cubicBezTo>
                <a:lnTo>
                  <a:pt x="256463" y="2060138"/>
                </a:lnTo>
                <a:cubicBezTo>
                  <a:pt x="305319" y="2073229"/>
                  <a:pt x="334312" y="2123447"/>
                  <a:pt x="321221" y="2172303"/>
                </a:cubicBezTo>
                <a:lnTo>
                  <a:pt x="188232" y="2668627"/>
                </a:lnTo>
                <a:cubicBezTo>
                  <a:pt x="178414" y="2705268"/>
                  <a:pt x="147712" y="2730738"/>
                  <a:pt x="112363" y="2735659"/>
                </a:cubicBezTo>
                <a:close/>
                <a:moveTo>
                  <a:pt x="816379" y="2803284"/>
                </a:moveTo>
                <a:lnTo>
                  <a:pt x="296148" y="2663889"/>
                </a:lnTo>
                <a:lnTo>
                  <a:pt x="412311" y="2230363"/>
                </a:lnTo>
                <a:lnTo>
                  <a:pt x="932542" y="2369758"/>
                </a:lnTo>
                <a:close/>
                <a:moveTo>
                  <a:pt x="2025342" y="3266622"/>
                </a:moveTo>
                <a:lnTo>
                  <a:pt x="881030" y="2960004"/>
                </a:lnTo>
                <a:lnTo>
                  <a:pt x="1066890" y="2266362"/>
                </a:lnTo>
                <a:lnTo>
                  <a:pt x="2211202" y="2572980"/>
                </a:lnTo>
                <a:close/>
                <a:moveTo>
                  <a:pt x="2928285" y="3694425"/>
                </a:moveTo>
                <a:lnTo>
                  <a:pt x="2109557" y="3475047"/>
                </a:lnTo>
                <a:lnTo>
                  <a:pt x="2388347" y="2434586"/>
                </a:lnTo>
                <a:lnTo>
                  <a:pt x="3207076" y="2653963"/>
                </a:lnTo>
                <a:close/>
                <a:moveTo>
                  <a:pt x="3361202" y="3940500"/>
                </a:moveTo>
                <a:cubicBezTo>
                  <a:pt x="3346463" y="3942552"/>
                  <a:pt x="3331077" y="3941748"/>
                  <a:pt x="3315798" y="3937654"/>
                </a:cubicBezTo>
                <a:lnTo>
                  <a:pt x="3103596" y="3880795"/>
                </a:lnTo>
                <a:cubicBezTo>
                  <a:pt x="3042479" y="3864419"/>
                  <a:pt x="3006210" y="3801598"/>
                  <a:pt x="3022586" y="3740481"/>
                </a:cubicBezTo>
                <a:lnTo>
                  <a:pt x="3311771" y="2661227"/>
                </a:lnTo>
                <a:cubicBezTo>
                  <a:pt x="3328148" y="2600110"/>
                  <a:pt x="3390968" y="2563840"/>
                  <a:pt x="3452085" y="2580216"/>
                </a:cubicBezTo>
                <a:lnTo>
                  <a:pt x="3664287" y="2637076"/>
                </a:lnTo>
                <a:cubicBezTo>
                  <a:pt x="3725404" y="2653452"/>
                  <a:pt x="3761673" y="2716273"/>
                  <a:pt x="3745297" y="2777390"/>
                </a:cubicBezTo>
                <a:lnTo>
                  <a:pt x="3456112" y="3856644"/>
                </a:lnTo>
                <a:cubicBezTo>
                  <a:pt x="3443830" y="3902482"/>
                  <a:pt x="3405423" y="3934343"/>
                  <a:pt x="3361202" y="394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83" name="Frame 1">
            <a:extLst>
              <a:ext uri="{FF2B5EF4-FFF2-40B4-BE49-F238E27FC236}">
                <a16:creationId xmlns:a16="http://schemas.microsoft.com/office/drawing/2014/main" id="{CFC5BD39-6AB5-4C24-97A3-325A44BE0A25}"/>
              </a:ext>
            </a:extLst>
          </p:cNvPr>
          <p:cNvSpPr/>
          <p:nvPr/>
        </p:nvSpPr>
        <p:spPr>
          <a:xfrm>
            <a:off x="10712545" y="2601104"/>
            <a:ext cx="170731" cy="239594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784" name="Chord 3">
            <a:extLst>
              <a:ext uri="{FF2B5EF4-FFF2-40B4-BE49-F238E27FC236}">
                <a16:creationId xmlns:a16="http://schemas.microsoft.com/office/drawing/2014/main" id="{BCC529C2-2FC4-49F2-B9CC-11B1DC80EC27}"/>
              </a:ext>
            </a:extLst>
          </p:cNvPr>
          <p:cNvSpPr/>
          <p:nvPr/>
        </p:nvSpPr>
        <p:spPr>
          <a:xfrm rot="5400000">
            <a:off x="10650896" y="2336555"/>
            <a:ext cx="241866" cy="156827"/>
          </a:xfrm>
          <a:custGeom>
            <a:avLst/>
            <a:gdLst/>
            <a:ahLst/>
            <a:cxnLst/>
            <a:rect l="l" t="t" r="r" b="b"/>
            <a:pathLst>
              <a:path w="3999999" h="2593618">
                <a:moveTo>
                  <a:pt x="3279918" y="2029859"/>
                </a:moveTo>
                <a:lnTo>
                  <a:pt x="3483715" y="2099665"/>
                </a:lnTo>
                <a:lnTo>
                  <a:pt x="3483715" y="490311"/>
                </a:lnTo>
                <a:lnTo>
                  <a:pt x="3279918" y="560117"/>
                </a:lnTo>
                <a:close/>
                <a:moveTo>
                  <a:pt x="2847870" y="1881871"/>
                </a:moveTo>
                <a:lnTo>
                  <a:pt x="3051666" y="1951677"/>
                </a:lnTo>
                <a:lnTo>
                  <a:pt x="3051666" y="638300"/>
                </a:lnTo>
                <a:lnTo>
                  <a:pt x="2847870" y="708105"/>
                </a:lnTo>
                <a:close/>
                <a:moveTo>
                  <a:pt x="2009947" y="529967"/>
                </a:moveTo>
                <a:cubicBezTo>
                  <a:pt x="2009947" y="430556"/>
                  <a:pt x="2090536" y="349967"/>
                  <a:pt x="2189947" y="349967"/>
                </a:cubicBezTo>
                <a:cubicBezTo>
                  <a:pt x="2289358" y="349967"/>
                  <a:pt x="2369947" y="430556"/>
                  <a:pt x="2369947" y="529967"/>
                </a:cubicBezTo>
                <a:cubicBezTo>
                  <a:pt x="2369947" y="629378"/>
                  <a:pt x="2289358" y="709967"/>
                  <a:pt x="2189947" y="709967"/>
                </a:cubicBezTo>
                <a:cubicBezTo>
                  <a:pt x="2090536" y="709967"/>
                  <a:pt x="2009947" y="629378"/>
                  <a:pt x="2009947" y="529967"/>
                </a:cubicBezTo>
                <a:close/>
                <a:moveTo>
                  <a:pt x="2009947" y="2011890"/>
                </a:moveTo>
                <a:cubicBezTo>
                  <a:pt x="2009947" y="1912479"/>
                  <a:pt x="2090536" y="1831890"/>
                  <a:pt x="2189947" y="1831890"/>
                </a:cubicBezTo>
                <a:cubicBezTo>
                  <a:pt x="2289358" y="1831890"/>
                  <a:pt x="2369947" y="1912479"/>
                  <a:pt x="2369947" y="2011890"/>
                </a:cubicBezTo>
                <a:cubicBezTo>
                  <a:pt x="2369947" y="2111301"/>
                  <a:pt x="2289358" y="2191890"/>
                  <a:pt x="2189947" y="2191890"/>
                </a:cubicBezTo>
                <a:cubicBezTo>
                  <a:pt x="2090536" y="2191890"/>
                  <a:pt x="2009947" y="2111301"/>
                  <a:pt x="2009947" y="2011890"/>
                </a:cubicBezTo>
                <a:close/>
                <a:moveTo>
                  <a:pt x="1033248" y="1043959"/>
                </a:moveTo>
                <a:cubicBezTo>
                  <a:pt x="1033248" y="1112826"/>
                  <a:pt x="1089075" y="1168653"/>
                  <a:pt x="1157942" y="1168653"/>
                </a:cubicBezTo>
                <a:lnTo>
                  <a:pt x="1427033" y="1168653"/>
                </a:lnTo>
                <a:cubicBezTo>
                  <a:pt x="1495900" y="1168653"/>
                  <a:pt x="1551727" y="1112826"/>
                  <a:pt x="1551727" y="1043959"/>
                </a:cubicBezTo>
                <a:lnTo>
                  <a:pt x="1551727" y="561796"/>
                </a:lnTo>
                <a:cubicBezTo>
                  <a:pt x="1551727" y="492929"/>
                  <a:pt x="1495900" y="437102"/>
                  <a:pt x="1427033" y="437102"/>
                </a:cubicBezTo>
                <a:lnTo>
                  <a:pt x="1157942" y="437102"/>
                </a:lnTo>
                <a:cubicBezTo>
                  <a:pt x="1089075" y="437102"/>
                  <a:pt x="1033248" y="492929"/>
                  <a:pt x="1033248" y="561796"/>
                </a:cubicBezTo>
                <a:close/>
                <a:moveTo>
                  <a:pt x="1033248" y="1997750"/>
                </a:moveTo>
                <a:cubicBezTo>
                  <a:pt x="1033248" y="2066617"/>
                  <a:pt x="1089075" y="2122444"/>
                  <a:pt x="1157942" y="2122444"/>
                </a:cubicBezTo>
                <a:lnTo>
                  <a:pt x="1427033" y="2122444"/>
                </a:lnTo>
                <a:cubicBezTo>
                  <a:pt x="1495900" y="2122444"/>
                  <a:pt x="1551727" y="2066617"/>
                  <a:pt x="1551727" y="1997750"/>
                </a:cubicBezTo>
                <a:lnTo>
                  <a:pt x="1551727" y="1515587"/>
                </a:lnTo>
                <a:cubicBezTo>
                  <a:pt x="1551727" y="1446720"/>
                  <a:pt x="1495900" y="1390893"/>
                  <a:pt x="1427033" y="1390893"/>
                </a:cubicBezTo>
                <a:lnTo>
                  <a:pt x="1157942" y="1390893"/>
                </a:lnTo>
                <a:cubicBezTo>
                  <a:pt x="1089075" y="1390893"/>
                  <a:pt x="1033248" y="1446720"/>
                  <a:pt x="1033248" y="1515587"/>
                </a:cubicBezTo>
                <a:close/>
                <a:moveTo>
                  <a:pt x="802798" y="2354227"/>
                </a:moveTo>
                <a:lnTo>
                  <a:pt x="802798" y="190929"/>
                </a:lnTo>
                <a:lnTo>
                  <a:pt x="1912338" y="190929"/>
                </a:lnTo>
                <a:lnTo>
                  <a:pt x="1912338" y="2350929"/>
                </a:lnTo>
                <a:lnTo>
                  <a:pt x="2467556" y="2350929"/>
                </a:lnTo>
                <a:lnTo>
                  <a:pt x="2467556" y="190929"/>
                </a:lnTo>
                <a:lnTo>
                  <a:pt x="2507018" y="190929"/>
                </a:lnTo>
                <a:cubicBezTo>
                  <a:pt x="2648558" y="190929"/>
                  <a:pt x="2769948" y="277201"/>
                  <a:pt x="2821382" y="400067"/>
                </a:cubicBezTo>
                <a:lnTo>
                  <a:pt x="3989366" y="0"/>
                </a:lnTo>
                <a:lnTo>
                  <a:pt x="3989366" y="317112"/>
                </a:lnTo>
                <a:lnTo>
                  <a:pt x="3711967" y="412129"/>
                </a:lnTo>
                <a:lnTo>
                  <a:pt x="3711967" y="2177848"/>
                </a:lnTo>
                <a:lnTo>
                  <a:pt x="3999999" y="2276507"/>
                </a:lnTo>
                <a:lnTo>
                  <a:pt x="3999999" y="2593618"/>
                </a:lnTo>
                <a:lnTo>
                  <a:pt x="2801056" y="2182947"/>
                </a:lnTo>
                <a:cubicBezTo>
                  <a:pt x="2743417" y="2285630"/>
                  <a:pt x="2633228" y="2354227"/>
                  <a:pt x="2507018" y="2354227"/>
                </a:cubicBezTo>
                <a:close/>
                <a:moveTo>
                  <a:pt x="215475" y="1738980"/>
                </a:moveTo>
                <a:lnTo>
                  <a:pt x="431499" y="1738980"/>
                </a:lnTo>
                <a:lnTo>
                  <a:pt x="431499" y="802876"/>
                </a:lnTo>
                <a:lnTo>
                  <a:pt x="215475" y="802876"/>
                </a:lnTo>
                <a:close/>
                <a:moveTo>
                  <a:pt x="35" y="1282390"/>
                </a:moveTo>
                <a:cubicBezTo>
                  <a:pt x="-694" y="1164677"/>
                  <a:pt x="9802" y="1046760"/>
                  <a:pt x="31552" y="933422"/>
                </a:cubicBezTo>
                <a:cubicBezTo>
                  <a:pt x="116579" y="490359"/>
                  <a:pt x="357918" y="190928"/>
                  <a:pt x="629999" y="190928"/>
                </a:cubicBezTo>
                <a:lnTo>
                  <a:pt x="662668" y="2349475"/>
                </a:lnTo>
                <a:cubicBezTo>
                  <a:pt x="383833" y="2374295"/>
                  <a:pt x="128731" y="2081530"/>
                  <a:pt x="35866" y="1630133"/>
                </a:cubicBezTo>
                <a:cubicBezTo>
                  <a:pt x="12718" y="1517612"/>
                  <a:pt x="764" y="1400103"/>
                  <a:pt x="35" y="1282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785" name="TextBox 20">
            <a:extLst>
              <a:ext uri="{FF2B5EF4-FFF2-40B4-BE49-F238E27FC236}">
                <a16:creationId xmlns:a16="http://schemas.microsoft.com/office/drawing/2014/main" id="{BF746F2D-0CB7-4CF5-9C33-B4DB6D0D1D70}"/>
              </a:ext>
            </a:extLst>
          </p:cNvPr>
          <p:cNvSpPr txBox="1"/>
          <p:nvPr/>
        </p:nvSpPr>
        <p:spPr>
          <a:xfrm>
            <a:off x="2498197" y="4455430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25000"/>
                  </a:schemeClr>
                </a:solidFill>
              </a:rPr>
              <a:t>1</a:t>
            </a:r>
            <a:endParaRPr lang="ko-KR" altLang="en-US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786" name="TextBox 20">
            <a:extLst>
              <a:ext uri="{FF2B5EF4-FFF2-40B4-BE49-F238E27FC236}">
                <a16:creationId xmlns:a16="http://schemas.microsoft.com/office/drawing/2014/main" id="{3B1959D1-7FE2-452B-AF53-77FEA9A93E5A}"/>
              </a:ext>
            </a:extLst>
          </p:cNvPr>
          <p:cNvSpPr txBox="1"/>
          <p:nvPr/>
        </p:nvSpPr>
        <p:spPr>
          <a:xfrm>
            <a:off x="5853125" y="4421172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25000"/>
                  </a:schemeClr>
                </a:solidFill>
              </a:rPr>
              <a:t>2</a:t>
            </a:r>
            <a:endParaRPr lang="ko-KR" altLang="en-US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787" name="TextBox 20">
            <a:extLst>
              <a:ext uri="{FF2B5EF4-FFF2-40B4-BE49-F238E27FC236}">
                <a16:creationId xmlns:a16="http://schemas.microsoft.com/office/drawing/2014/main" id="{0C0EA5EA-27F5-4580-8116-B9FADC7A4231}"/>
              </a:ext>
            </a:extLst>
          </p:cNvPr>
          <p:cNvSpPr txBox="1"/>
          <p:nvPr/>
        </p:nvSpPr>
        <p:spPr>
          <a:xfrm>
            <a:off x="9193994" y="4489833"/>
            <a:ext cx="477419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25000"/>
                  </a:schemeClr>
                </a:solidFill>
              </a:rPr>
              <a:t>3</a:t>
            </a:r>
            <a:endParaRPr lang="ko-KR" altLang="en-US" sz="2800" b="1" dirty="0">
              <a:solidFill>
                <a:schemeClr val="accent1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78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743" y="638843"/>
            <a:ext cx="596831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kasus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IP </a:t>
            </a:r>
            <a:r>
              <a:rPr lang="en-US" i="1" dirty="0"/>
              <a:t>private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dipetakan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sebaliknya</a:t>
            </a:r>
            <a:r>
              <a:rPr lang="en-US" dirty="0"/>
              <a:t>.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dipakai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menyambungkan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perangkat</a:t>
            </a:r>
            <a:r>
              <a:rPr lang="en-US" dirty="0"/>
              <a:t> yang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khusus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diakses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internet, </a:t>
            </a:r>
            <a:r>
              <a:rPr lang="en-US" dirty="0" err="1"/>
              <a:t>misalnya</a:t>
            </a:r>
            <a:r>
              <a:rPr lang="en-US" dirty="0"/>
              <a:t> router </a:t>
            </a:r>
            <a:r>
              <a:rPr lang="en-US" dirty="0" err="1"/>
              <a:t>dengan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219.83.63.151.</a:t>
            </a:r>
          </a:p>
          <a:p>
            <a:endParaRPr lang="en-US" dirty="0"/>
          </a:p>
        </p:txBody>
      </p:sp>
      <p:pic>
        <p:nvPicPr>
          <p:cNvPr id="64" name="Picture 63"/>
          <p:cNvPicPr/>
          <p:nvPr/>
        </p:nvPicPr>
        <p:blipFill rotWithShape="1">
          <a:blip r:embed="rId2"/>
          <a:srcRect l="22649" t="30874" r="27137" b="19407"/>
          <a:stretch/>
        </p:blipFill>
        <p:spPr bwMode="auto">
          <a:xfrm>
            <a:off x="4721144" y="2851066"/>
            <a:ext cx="7051755" cy="3206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Pentagon 1">
            <a:extLst>
              <a:ext uri="{FF2B5EF4-FFF2-40B4-BE49-F238E27FC236}">
                <a16:creationId xmlns:a16="http://schemas.microsoft.com/office/drawing/2014/main" id="{6B95D550-5859-4117-82CC-1517E98F55C5}"/>
              </a:ext>
            </a:extLst>
          </p:cNvPr>
          <p:cNvSpPr/>
          <p:nvPr/>
        </p:nvSpPr>
        <p:spPr>
          <a:xfrm rot="18900000">
            <a:off x="-310728" y="1738765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Pentagon 12">
            <a:extLst>
              <a:ext uri="{FF2B5EF4-FFF2-40B4-BE49-F238E27FC236}">
                <a16:creationId xmlns:a16="http://schemas.microsoft.com/office/drawing/2014/main" id="{44D672DC-965E-4571-A213-E38A58C50F53}"/>
              </a:ext>
            </a:extLst>
          </p:cNvPr>
          <p:cNvSpPr/>
          <p:nvPr/>
        </p:nvSpPr>
        <p:spPr>
          <a:xfrm rot="18900000">
            <a:off x="916867" y="2697857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Pentagon 13">
            <a:extLst>
              <a:ext uri="{FF2B5EF4-FFF2-40B4-BE49-F238E27FC236}">
                <a16:creationId xmlns:a16="http://schemas.microsoft.com/office/drawing/2014/main" id="{FA30A9C6-7078-40BB-AA00-F28F2FCBB136}"/>
              </a:ext>
            </a:extLst>
          </p:cNvPr>
          <p:cNvSpPr/>
          <p:nvPr/>
        </p:nvSpPr>
        <p:spPr>
          <a:xfrm rot="18900000">
            <a:off x="2042639" y="3530746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86DBAA0-D6E6-484C-B741-538F46020D58}"/>
              </a:ext>
            </a:extLst>
          </p:cNvPr>
          <p:cNvSpPr txBox="1"/>
          <p:nvPr/>
        </p:nvSpPr>
        <p:spPr>
          <a:xfrm>
            <a:off x="2439416" y="86967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D7AC64E-FE31-4C1F-BEFB-19F87E7B8BCF}"/>
              </a:ext>
            </a:extLst>
          </p:cNvPr>
          <p:cNvSpPr txBox="1"/>
          <p:nvPr/>
        </p:nvSpPr>
        <p:spPr>
          <a:xfrm>
            <a:off x="3007579" y="20126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57668427-6EF2-4856-9454-E11B1941F256}"/>
              </a:ext>
            </a:extLst>
          </p:cNvPr>
          <p:cNvSpPr txBox="1"/>
          <p:nvPr/>
        </p:nvSpPr>
        <p:spPr>
          <a:xfrm>
            <a:off x="3585206" y="3010550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22">
            <a:extLst>
              <a:ext uri="{FF2B5EF4-FFF2-40B4-BE49-F238E27FC236}">
                <a16:creationId xmlns:a16="http://schemas.microsoft.com/office/drawing/2014/main" id="{0CA3D75F-1C3D-4868-AF9A-D0307633C049}"/>
              </a:ext>
            </a:extLst>
          </p:cNvPr>
          <p:cNvSpPr txBox="1"/>
          <p:nvPr/>
        </p:nvSpPr>
        <p:spPr>
          <a:xfrm rot="18900000">
            <a:off x="688092" y="2048845"/>
            <a:ext cx="2095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i="1" dirty="0">
                <a:solidFill>
                  <a:schemeClr val="bg1"/>
                </a:solidFill>
                <a:cs typeface="Arial" pitchFamily="34" charset="0"/>
              </a:rPr>
              <a:t>STATIC </a:t>
            </a:r>
            <a:r>
              <a:rPr lang="en-US" altLang="ko-KR" sz="2600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sz="2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3A798D33-487E-418F-AD5B-0B6F6C890714}"/>
              </a:ext>
            </a:extLst>
          </p:cNvPr>
          <p:cNvSpPr txBox="1"/>
          <p:nvPr/>
        </p:nvSpPr>
        <p:spPr>
          <a:xfrm rot="18900000">
            <a:off x="1738219" y="2938692"/>
            <a:ext cx="18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DYNAMIC 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3B477C33-2B4B-40F6-BED6-6C70D8A30C9C}"/>
              </a:ext>
            </a:extLst>
          </p:cNvPr>
          <p:cNvSpPr txBox="1"/>
          <p:nvPr/>
        </p:nvSpPr>
        <p:spPr>
          <a:xfrm rot="18900000">
            <a:off x="2517261" y="3695917"/>
            <a:ext cx="166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PAT</a:t>
            </a:r>
          </a:p>
        </p:txBody>
      </p:sp>
      <p:sp>
        <p:nvSpPr>
          <p:cNvPr id="21" name="Donut 39">
            <a:extLst>
              <a:ext uri="{FF2B5EF4-FFF2-40B4-BE49-F238E27FC236}">
                <a16:creationId xmlns:a16="http://schemas.microsoft.com/office/drawing/2014/main" id="{B2330AFF-1B00-4A99-9238-7343DA5E2FDD}"/>
              </a:ext>
            </a:extLst>
          </p:cNvPr>
          <p:cNvSpPr/>
          <p:nvPr/>
        </p:nvSpPr>
        <p:spPr>
          <a:xfrm>
            <a:off x="3460955" y="4695105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Trapezoid 13">
            <a:extLst>
              <a:ext uri="{FF2B5EF4-FFF2-40B4-BE49-F238E27FC236}">
                <a16:creationId xmlns:a16="http://schemas.microsoft.com/office/drawing/2014/main" id="{A5AA9EE1-DDCF-4BD8-8C0B-BFF6466A1630}"/>
              </a:ext>
            </a:extLst>
          </p:cNvPr>
          <p:cNvSpPr/>
          <p:nvPr/>
        </p:nvSpPr>
        <p:spPr>
          <a:xfrm>
            <a:off x="541059" y="3177535"/>
            <a:ext cx="457200" cy="36576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5" name="Group 9">
            <a:extLst>
              <a:ext uri="{FF2B5EF4-FFF2-40B4-BE49-F238E27FC236}">
                <a16:creationId xmlns:a16="http://schemas.microsoft.com/office/drawing/2014/main" id="{0DE40292-10B8-41E1-949C-D7E8B061EF9D}"/>
              </a:ext>
            </a:extLst>
          </p:cNvPr>
          <p:cNvGrpSpPr/>
          <p:nvPr/>
        </p:nvGrpSpPr>
        <p:grpSpPr>
          <a:xfrm rot="20275744" flipH="1">
            <a:off x="10669334" y="44478"/>
            <a:ext cx="1403641" cy="1511245"/>
            <a:chOff x="5365048" y="479821"/>
            <a:chExt cx="8036930" cy="9108010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26" name="Freeform: Shape 10">
              <a:extLst>
                <a:ext uri="{FF2B5EF4-FFF2-40B4-BE49-F238E27FC236}">
                  <a16:creationId xmlns:a16="http://schemas.microsoft.com/office/drawing/2014/main" id="{ED008F6F-64C8-446C-9D3F-A3DAC94228F1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7" name="Freeform: Shape 11">
              <a:extLst>
                <a:ext uri="{FF2B5EF4-FFF2-40B4-BE49-F238E27FC236}">
                  <a16:creationId xmlns:a16="http://schemas.microsoft.com/office/drawing/2014/main" id="{BB85F3FC-5EE4-4475-A284-B29727F2E80E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8" name="Freeform: Shape 12">
              <a:extLst>
                <a:ext uri="{FF2B5EF4-FFF2-40B4-BE49-F238E27FC236}">
                  <a16:creationId xmlns:a16="http://schemas.microsoft.com/office/drawing/2014/main" id="{9A78EF43-DE36-4855-8631-F06C05B1A67D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9" name="Freeform: Shape 13">
              <a:extLst>
                <a:ext uri="{FF2B5EF4-FFF2-40B4-BE49-F238E27FC236}">
                  <a16:creationId xmlns:a16="http://schemas.microsoft.com/office/drawing/2014/main" id="{126D5CF4-F54F-4769-9AA3-BC7CE2724F7D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Freeform: Shape 14">
              <a:extLst>
                <a:ext uri="{FF2B5EF4-FFF2-40B4-BE49-F238E27FC236}">
                  <a16:creationId xmlns:a16="http://schemas.microsoft.com/office/drawing/2014/main" id="{BD14B657-CF57-457F-85E0-AD40C699ACC8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1" name="Freeform: Shape 15">
              <a:extLst>
                <a:ext uri="{FF2B5EF4-FFF2-40B4-BE49-F238E27FC236}">
                  <a16:creationId xmlns:a16="http://schemas.microsoft.com/office/drawing/2014/main" id="{1926A3B8-89C3-4877-86C5-8A788B6BEC61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2" name="Freeform: Shape 16">
              <a:extLst>
                <a:ext uri="{FF2B5EF4-FFF2-40B4-BE49-F238E27FC236}">
                  <a16:creationId xmlns:a16="http://schemas.microsoft.com/office/drawing/2014/main" id="{AA2E1961-A150-489C-9C97-D59E19727F1E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33" name="Rectangle 18">
            <a:extLst>
              <a:ext uri="{FF2B5EF4-FFF2-40B4-BE49-F238E27FC236}">
                <a16:creationId xmlns:a16="http://schemas.microsoft.com/office/drawing/2014/main" id="{FB1F68CD-9A24-4166-8EC8-5334A2CC71A3}"/>
              </a:ext>
            </a:extLst>
          </p:cNvPr>
          <p:cNvSpPr/>
          <p:nvPr/>
        </p:nvSpPr>
        <p:spPr>
          <a:xfrm>
            <a:off x="1709458" y="3763039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Rounded Rectangle 25">
            <a:extLst>
              <a:ext uri="{FF2B5EF4-FFF2-40B4-BE49-F238E27FC236}">
                <a16:creationId xmlns:a16="http://schemas.microsoft.com/office/drawing/2014/main" id="{1C59423F-EA72-427C-A7ED-7C2D88DAE44C}"/>
              </a:ext>
            </a:extLst>
          </p:cNvPr>
          <p:cNvSpPr/>
          <p:nvPr/>
        </p:nvSpPr>
        <p:spPr>
          <a:xfrm>
            <a:off x="2629318" y="4307466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35" name="Group 9">
            <a:extLst>
              <a:ext uri="{FF2B5EF4-FFF2-40B4-BE49-F238E27FC236}">
                <a16:creationId xmlns:a16="http://schemas.microsoft.com/office/drawing/2014/main" id="{BE36C72B-52E4-4DF5-AF20-AAA037BEED36}"/>
              </a:ext>
            </a:extLst>
          </p:cNvPr>
          <p:cNvGrpSpPr/>
          <p:nvPr/>
        </p:nvGrpSpPr>
        <p:grpSpPr>
          <a:xfrm rot="20275744" flipH="1">
            <a:off x="226183" y="4427270"/>
            <a:ext cx="1403641" cy="1511245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36" name="Freeform: Shape 10">
              <a:extLst>
                <a:ext uri="{FF2B5EF4-FFF2-40B4-BE49-F238E27FC236}">
                  <a16:creationId xmlns:a16="http://schemas.microsoft.com/office/drawing/2014/main" id="{52824DF7-AB96-40E1-8B6E-EE04A0FCD6FD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7" name="Freeform: Shape 11">
              <a:extLst>
                <a:ext uri="{FF2B5EF4-FFF2-40B4-BE49-F238E27FC236}">
                  <a16:creationId xmlns:a16="http://schemas.microsoft.com/office/drawing/2014/main" id="{B0F1775C-1B05-481D-93AE-4C14C878D228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Freeform: Shape 12">
              <a:extLst>
                <a:ext uri="{FF2B5EF4-FFF2-40B4-BE49-F238E27FC236}">
                  <a16:creationId xmlns:a16="http://schemas.microsoft.com/office/drawing/2014/main" id="{FACFA707-7922-44BE-965B-36B217599465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9" name="Freeform: Shape 13">
              <a:extLst>
                <a:ext uri="{FF2B5EF4-FFF2-40B4-BE49-F238E27FC236}">
                  <a16:creationId xmlns:a16="http://schemas.microsoft.com/office/drawing/2014/main" id="{E0BDFA23-E6A8-46E7-81BC-C9225551B94C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0" name="Freeform: Shape 14">
              <a:extLst>
                <a:ext uri="{FF2B5EF4-FFF2-40B4-BE49-F238E27FC236}">
                  <a16:creationId xmlns:a16="http://schemas.microsoft.com/office/drawing/2014/main" id="{BFFD6B73-4635-428C-B94E-E173C503E420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1" name="Freeform: Shape 15">
              <a:extLst>
                <a:ext uri="{FF2B5EF4-FFF2-40B4-BE49-F238E27FC236}">
                  <a16:creationId xmlns:a16="http://schemas.microsoft.com/office/drawing/2014/main" id="{7B7E27E6-DE6F-414A-B650-848EC6D8D20B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2" name="Freeform: Shape 16">
              <a:extLst>
                <a:ext uri="{FF2B5EF4-FFF2-40B4-BE49-F238E27FC236}">
                  <a16:creationId xmlns:a16="http://schemas.microsoft.com/office/drawing/2014/main" id="{F9C0A72A-CD61-4393-9DBD-2048C2FBB2CD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43" name="Group 9">
            <a:extLst>
              <a:ext uri="{FF2B5EF4-FFF2-40B4-BE49-F238E27FC236}">
                <a16:creationId xmlns:a16="http://schemas.microsoft.com/office/drawing/2014/main" id="{E72B345B-6129-4637-A271-8FD45888E149}"/>
              </a:ext>
            </a:extLst>
          </p:cNvPr>
          <p:cNvGrpSpPr/>
          <p:nvPr/>
        </p:nvGrpSpPr>
        <p:grpSpPr>
          <a:xfrm rot="20275744" flipH="1">
            <a:off x="1416551" y="5019984"/>
            <a:ext cx="1033669" cy="1030384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44" name="Freeform: Shape 10">
              <a:extLst>
                <a:ext uri="{FF2B5EF4-FFF2-40B4-BE49-F238E27FC236}">
                  <a16:creationId xmlns:a16="http://schemas.microsoft.com/office/drawing/2014/main" id="{D5B698F8-B7A7-4BE2-8784-B4F874402240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5" name="Freeform: Shape 11">
              <a:extLst>
                <a:ext uri="{FF2B5EF4-FFF2-40B4-BE49-F238E27FC236}">
                  <a16:creationId xmlns:a16="http://schemas.microsoft.com/office/drawing/2014/main" id="{88674200-FD79-4685-8F93-78E929DEE3B8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6" name="Freeform: Shape 12">
              <a:extLst>
                <a:ext uri="{FF2B5EF4-FFF2-40B4-BE49-F238E27FC236}">
                  <a16:creationId xmlns:a16="http://schemas.microsoft.com/office/drawing/2014/main" id="{7583FDEC-EAEB-4D2C-BC9D-9214331C0013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7" name="Freeform: Shape 13">
              <a:extLst>
                <a:ext uri="{FF2B5EF4-FFF2-40B4-BE49-F238E27FC236}">
                  <a16:creationId xmlns:a16="http://schemas.microsoft.com/office/drawing/2014/main" id="{E23FEE90-6E60-407C-AEF8-24DFB24C0586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0" name="Freeform: Shape 14">
              <a:extLst>
                <a:ext uri="{FF2B5EF4-FFF2-40B4-BE49-F238E27FC236}">
                  <a16:creationId xmlns:a16="http://schemas.microsoft.com/office/drawing/2014/main" id="{B1F52DCE-EC11-4653-88EE-7F6F77468640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1" name="Freeform: Shape 15">
              <a:extLst>
                <a:ext uri="{FF2B5EF4-FFF2-40B4-BE49-F238E27FC236}">
                  <a16:creationId xmlns:a16="http://schemas.microsoft.com/office/drawing/2014/main" id="{12F02719-6D90-4017-8888-307BF8B3A265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2" name="Freeform: Shape 16">
              <a:extLst>
                <a:ext uri="{FF2B5EF4-FFF2-40B4-BE49-F238E27FC236}">
                  <a16:creationId xmlns:a16="http://schemas.microsoft.com/office/drawing/2014/main" id="{B80B9C63-9B0C-4460-8B3A-CFC46B90B730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1696707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4625374" y="704149"/>
            <a:ext cx="60524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i="1" dirty="0"/>
              <a:t>pool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range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dipetakan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sekelompok</a:t>
            </a:r>
            <a:r>
              <a:rPr lang="en-US" dirty="0"/>
              <a:t> IP </a:t>
            </a:r>
            <a:r>
              <a:rPr lang="en-US" i="1" dirty="0"/>
              <a:t>private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catatan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IP </a:t>
            </a:r>
            <a:r>
              <a:rPr lang="en-US" i="1" dirty="0"/>
              <a:t>private</a:t>
            </a:r>
            <a:r>
              <a:rPr lang="en-US" dirty="0"/>
              <a:t>. </a:t>
            </a:r>
            <a:r>
              <a:rPr lang="en-US" dirty="0" err="1"/>
              <a:t>Umumnya</a:t>
            </a:r>
            <a:r>
              <a:rPr lang="en-US" dirty="0"/>
              <a:t>,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dipakai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sambungan</a:t>
            </a:r>
            <a:r>
              <a:rPr lang="en-US" dirty="0"/>
              <a:t> </a:t>
            </a:r>
            <a:r>
              <a:rPr lang="en-US" dirty="0" err="1"/>
              <a:t>IndiHome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bandwidth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 yang </a:t>
            </a:r>
            <a:r>
              <a:rPr lang="en-US" dirty="0" err="1"/>
              <a:t>setiap</a:t>
            </a:r>
            <a:r>
              <a:rPr lang="en-US" dirty="0"/>
              <a:t> modem </a:t>
            </a:r>
            <a:r>
              <a:rPr lang="en-US" dirty="0" err="1"/>
              <a:t>memiliki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yang </a:t>
            </a: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berganti-ganti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</a:p>
        </p:txBody>
      </p:sp>
      <p:pic>
        <p:nvPicPr>
          <p:cNvPr id="59" name="Picture 58"/>
          <p:cNvPicPr/>
          <p:nvPr/>
        </p:nvPicPr>
        <p:blipFill rotWithShape="1">
          <a:blip r:embed="rId3"/>
          <a:srcRect l="28419" t="32679" r="21368" b="21812"/>
          <a:stretch/>
        </p:blipFill>
        <p:spPr bwMode="auto">
          <a:xfrm>
            <a:off x="4625374" y="2875031"/>
            <a:ext cx="6708026" cy="3307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4" name="Pentagon 1">
            <a:extLst>
              <a:ext uri="{FF2B5EF4-FFF2-40B4-BE49-F238E27FC236}">
                <a16:creationId xmlns:a16="http://schemas.microsoft.com/office/drawing/2014/main" id="{F5AD3DBB-D6D4-4170-A63B-F2917ABDA458}"/>
              </a:ext>
            </a:extLst>
          </p:cNvPr>
          <p:cNvSpPr/>
          <p:nvPr/>
        </p:nvSpPr>
        <p:spPr>
          <a:xfrm rot="18900000">
            <a:off x="-310728" y="1738765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5" name="Pentagon 12">
            <a:extLst>
              <a:ext uri="{FF2B5EF4-FFF2-40B4-BE49-F238E27FC236}">
                <a16:creationId xmlns:a16="http://schemas.microsoft.com/office/drawing/2014/main" id="{DA04C09D-6AE0-4C1B-A3FA-EF5B1BBDC7DD}"/>
              </a:ext>
            </a:extLst>
          </p:cNvPr>
          <p:cNvSpPr/>
          <p:nvPr/>
        </p:nvSpPr>
        <p:spPr>
          <a:xfrm rot="18900000">
            <a:off x="916867" y="2697857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6" name="Pentagon 13">
            <a:extLst>
              <a:ext uri="{FF2B5EF4-FFF2-40B4-BE49-F238E27FC236}">
                <a16:creationId xmlns:a16="http://schemas.microsoft.com/office/drawing/2014/main" id="{A78881D3-2303-4AA6-B221-14800E7DDF35}"/>
              </a:ext>
            </a:extLst>
          </p:cNvPr>
          <p:cNvSpPr/>
          <p:nvPr/>
        </p:nvSpPr>
        <p:spPr>
          <a:xfrm rot="18900000">
            <a:off x="2042639" y="3530746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7" name="TextBox 6">
            <a:extLst>
              <a:ext uri="{FF2B5EF4-FFF2-40B4-BE49-F238E27FC236}">
                <a16:creationId xmlns:a16="http://schemas.microsoft.com/office/drawing/2014/main" id="{592D5704-8291-4095-9CAE-059A215D517E}"/>
              </a:ext>
            </a:extLst>
          </p:cNvPr>
          <p:cNvSpPr txBox="1"/>
          <p:nvPr/>
        </p:nvSpPr>
        <p:spPr>
          <a:xfrm>
            <a:off x="2439416" y="86967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8" name="TextBox 7">
            <a:extLst>
              <a:ext uri="{FF2B5EF4-FFF2-40B4-BE49-F238E27FC236}">
                <a16:creationId xmlns:a16="http://schemas.microsoft.com/office/drawing/2014/main" id="{B0A5E810-8ADB-4D6B-AB39-B50E3F01439E}"/>
              </a:ext>
            </a:extLst>
          </p:cNvPr>
          <p:cNvSpPr txBox="1"/>
          <p:nvPr/>
        </p:nvSpPr>
        <p:spPr>
          <a:xfrm>
            <a:off x="3007579" y="20126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9" name="TextBox 8">
            <a:extLst>
              <a:ext uri="{FF2B5EF4-FFF2-40B4-BE49-F238E27FC236}">
                <a16:creationId xmlns:a16="http://schemas.microsoft.com/office/drawing/2014/main" id="{94BEA4B6-F089-4F8F-8B2D-F563A885B90B}"/>
              </a:ext>
            </a:extLst>
          </p:cNvPr>
          <p:cNvSpPr txBox="1"/>
          <p:nvPr/>
        </p:nvSpPr>
        <p:spPr>
          <a:xfrm>
            <a:off x="3585206" y="3010550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0" name="TextBox 22">
            <a:extLst>
              <a:ext uri="{FF2B5EF4-FFF2-40B4-BE49-F238E27FC236}">
                <a16:creationId xmlns:a16="http://schemas.microsoft.com/office/drawing/2014/main" id="{B766CEE5-3847-43E4-9CA5-336464CBDB77}"/>
              </a:ext>
            </a:extLst>
          </p:cNvPr>
          <p:cNvSpPr txBox="1"/>
          <p:nvPr/>
        </p:nvSpPr>
        <p:spPr>
          <a:xfrm rot="18900000">
            <a:off x="688092" y="2048845"/>
            <a:ext cx="2095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i="1" dirty="0">
                <a:solidFill>
                  <a:schemeClr val="bg1"/>
                </a:solidFill>
                <a:cs typeface="Arial" pitchFamily="34" charset="0"/>
              </a:rPr>
              <a:t>STATIC </a:t>
            </a:r>
            <a:r>
              <a:rPr lang="en-US" altLang="ko-KR" sz="2600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sz="2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1" name="TextBox 23">
            <a:extLst>
              <a:ext uri="{FF2B5EF4-FFF2-40B4-BE49-F238E27FC236}">
                <a16:creationId xmlns:a16="http://schemas.microsoft.com/office/drawing/2014/main" id="{D9618A49-2735-4552-92D3-A6C47731739D}"/>
              </a:ext>
            </a:extLst>
          </p:cNvPr>
          <p:cNvSpPr txBox="1"/>
          <p:nvPr/>
        </p:nvSpPr>
        <p:spPr>
          <a:xfrm rot="18900000">
            <a:off x="1738219" y="2938692"/>
            <a:ext cx="18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DYNAMIC 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2" name="TextBox 24">
            <a:extLst>
              <a:ext uri="{FF2B5EF4-FFF2-40B4-BE49-F238E27FC236}">
                <a16:creationId xmlns:a16="http://schemas.microsoft.com/office/drawing/2014/main" id="{29CD639F-18B2-41E8-A5C9-4598D0EA3FC3}"/>
              </a:ext>
            </a:extLst>
          </p:cNvPr>
          <p:cNvSpPr txBox="1"/>
          <p:nvPr/>
        </p:nvSpPr>
        <p:spPr>
          <a:xfrm rot="18900000">
            <a:off x="2517261" y="3695917"/>
            <a:ext cx="166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PAT</a:t>
            </a:r>
          </a:p>
        </p:txBody>
      </p:sp>
      <p:sp>
        <p:nvSpPr>
          <p:cNvPr id="83" name="Donut 39">
            <a:extLst>
              <a:ext uri="{FF2B5EF4-FFF2-40B4-BE49-F238E27FC236}">
                <a16:creationId xmlns:a16="http://schemas.microsoft.com/office/drawing/2014/main" id="{E565FD96-7C4F-4A6C-9990-10654B97C840}"/>
              </a:ext>
            </a:extLst>
          </p:cNvPr>
          <p:cNvSpPr/>
          <p:nvPr/>
        </p:nvSpPr>
        <p:spPr>
          <a:xfrm>
            <a:off x="3460955" y="4695105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4" name="Trapezoid 13">
            <a:extLst>
              <a:ext uri="{FF2B5EF4-FFF2-40B4-BE49-F238E27FC236}">
                <a16:creationId xmlns:a16="http://schemas.microsoft.com/office/drawing/2014/main" id="{A6ACEAFB-C3A2-4696-A6D4-61D80108546C}"/>
              </a:ext>
            </a:extLst>
          </p:cNvPr>
          <p:cNvSpPr/>
          <p:nvPr/>
        </p:nvSpPr>
        <p:spPr>
          <a:xfrm>
            <a:off x="541059" y="3177535"/>
            <a:ext cx="457200" cy="36576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5" name="Rectangle 18">
            <a:extLst>
              <a:ext uri="{FF2B5EF4-FFF2-40B4-BE49-F238E27FC236}">
                <a16:creationId xmlns:a16="http://schemas.microsoft.com/office/drawing/2014/main" id="{2563AD67-3038-43D6-BEB6-2C28B8EA32F7}"/>
              </a:ext>
            </a:extLst>
          </p:cNvPr>
          <p:cNvSpPr/>
          <p:nvPr/>
        </p:nvSpPr>
        <p:spPr>
          <a:xfrm>
            <a:off x="1709458" y="3763039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6" name="Rounded Rectangle 25">
            <a:extLst>
              <a:ext uri="{FF2B5EF4-FFF2-40B4-BE49-F238E27FC236}">
                <a16:creationId xmlns:a16="http://schemas.microsoft.com/office/drawing/2014/main" id="{DB10E5DB-A1CA-4778-9B97-938B9879D9E4}"/>
              </a:ext>
            </a:extLst>
          </p:cNvPr>
          <p:cNvSpPr/>
          <p:nvPr/>
        </p:nvSpPr>
        <p:spPr>
          <a:xfrm>
            <a:off x="2629318" y="4307466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87" name="Group 9">
            <a:extLst>
              <a:ext uri="{FF2B5EF4-FFF2-40B4-BE49-F238E27FC236}">
                <a16:creationId xmlns:a16="http://schemas.microsoft.com/office/drawing/2014/main" id="{97D75853-E500-4575-A2DC-D19D9D6A3372}"/>
              </a:ext>
            </a:extLst>
          </p:cNvPr>
          <p:cNvGrpSpPr/>
          <p:nvPr/>
        </p:nvGrpSpPr>
        <p:grpSpPr>
          <a:xfrm rot="20275744" flipH="1">
            <a:off x="226183" y="4427270"/>
            <a:ext cx="1403641" cy="1511245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88" name="Freeform: Shape 10">
              <a:extLst>
                <a:ext uri="{FF2B5EF4-FFF2-40B4-BE49-F238E27FC236}">
                  <a16:creationId xmlns:a16="http://schemas.microsoft.com/office/drawing/2014/main" id="{D8AD5385-E2D8-446F-AEAC-E3055A12AE89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9" name="Freeform: Shape 11">
              <a:extLst>
                <a:ext uri="{FF2B5EF4-FFF2-40B4-BE49-F238E27FC236}">
                  <a16:creationId xmlns:a16="http://schemas.microsoft.com/office/drawing/2014/main" id="{E98B5E8C-3413-4233-BC08-5DC0ABB6BE0D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0" name="Freeform: Shape 12">
              <a:extLst>
                <a:ext uri="{FF2B5EF4-FFF2-40B4-BE49-F238E27FC236}">
                  <a16:creationId xmlns:a16="http://schemas.microsoft.com/office/drawing/2014/main" id="{A435A05B-14CA-44C5-A9B8-BE72641D63A8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1" name="Freeform: Shape 13">
              <a:extLst>
                <a:ext uri="{FF2B5EF4-FFF2-40B4-BE49-F238E27FC236}">
                  <a16:creationId xmlns:a16="http://schemas.microsoft.com/office/drawing/2014/main" id="{34E5561A-50BE-4B44-AB86-224CECFB1180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2" name="Freeform: Shape 14">
              <a:extLst>
                <a:ext uri="{FF2B5EF4-FFF2-40B4-BE49-F238E27FC236}">
                  <a16:creationId xmlns:a16="http://schemas.microsoft.com/office/drawing/2014/main" id="{EC55D035-41DD-4B16-9D0A-5DE477F695D8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3" name="Freeform: Shape 15">
              <a:extLst>
                <a:ext uri="{FF2B5EF4-FFF2-40B4-BE49-F238E27FC236}">
                  <a16:creationId xmlns:a16="http://schemas.microsoft.com/office/drawing/2014/main" id="{3F2AE142-E923-4E00-A110-B198D9336FAF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4" name="Freeform: Shape 16">
              <a:extLst>
                <a:ext uri="{FF2B5EF4-FFF2-40B4-BE49-F238E27FC236}">
                  <a16:creationId xmlns:a16="http://schemas.microsoft.com/office/drawing/2014/main" id="{1970810C-C71F-47BC-9659-D0E983097A6E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95" name="Group 9">
            <a:extLst>
              <a:ext uri="{FF2B5EF4-FFF2-40B4-BE49-F238E27FC236}">
                <a16:creationId xmlns:a16="http://schemas.microsoft.com/office/drawing/2014/main" id="{60521AF8-0FCB-4258-BECF-18781FBFCA3C}"/>
              </a:ext>
            </a:extLst>
          </p:cNvPr>
          <p:cNvGrpSpPr/>
          <p:nvPr/>
        </p:nvGrpSpPr>
        <p:grpSpPr>
          <a:xfrm rot="20275744" flipH="1">
            <a:off x="1416551" y="5019984"/>
            <a:ext cx="1033669" cy="1030384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96" name="Freeform: Shape 10">
              <a:extLst>
                <a:ext uri="{FF2B5EF4-FFF2-40B4-BE49-F238E27FC236}">
                  <a16:creationId xmlns:a16="http://schemas.microsoft.com/office/drawing/2014/main" id="{AA439E29-0C65-4EB6-9D9E-23FF8058CA57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7" name="Freeform: Shape 11">
              <a:extLst>
                <a:ext uri="{FF2B5EF4-FFF2-40B4-BE49-F238E27FC236}">
                  <a16:creationId xmlns:a16="http://schemas.microsoft.com/office/drawing/2014/main" id="{FBC79DB2-9D40-4143-B196-78301B309435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8" name="Freeform: Shape 12">
              <a:extLst>
                <a:ext uri="{FF2B5EF4-FFF2-40B4-BE49-F238E27FC236}">
                  <a16:creationId xmlns:a16="http://schemas.microsoft.com/office/drawing/2014/main" id="{B847D273-2CEB-474C-88C6-363A72F6BF56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9" name="Freeform: Shape 13">
              <a:extLst>
                <a:ext uri="{FF2B5EF4-FFF2-40B4-BE49-F238E27FC236}">
                  <a16:creationId xmlns:a16="http://schemas.microsoft.com/office/drawing/2014/main" id="{66778257-EA2C-424C-9ABF-612B9762B531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0" name="Freeform: Shape 14">
              <a:extLst>
                <a:ext uri="{FF2B5EF4-FFF2-40B4-BE49-F238E27FC236}">
                  <a16:creationId xmlns:a16="http://schemas.microsoft.com/office/drawing/2014/main" id="{CBDE763C-20B8-481E-A892-6927324A19E5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1" name="Freeform: Shape 15">
              <a:extLst>
                <a:ext uri="{FF2B5EF4-FFF2-40B4-BE49-F238E27FC236}">
                  <a16:creationId xmlns:a16="http://schemas.microsoft.com/office/drawing/2014/main" id="{60193814-6582-4421-A13C-EFFC00CC1AB2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2" name="Freeform: Shape 16">
              <a:extLst>
                <a:ext uri="{FF2B5EF4-FFF2-40B4-BE49-F238E27FC236}">
                  <a16:creationId xmlns:a16="http://schemas.microsoft.com/office/drawing/2014/main" id="{17EA5996-9A9B-4337-AA55-7AFC955537C9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103" name="Group 9">
            <a:extLst>
              <a:ext uri="{FF2B5EF4-FFF2-40B4-BE49-F238E27FC236}">
                <a16:creationId xmlns:a16="http://schemas.microsoft.com/office/drawing/2014/main" id="{9EFC80F6-374E-4690-97E1-C16EDFF7B851}"/>
              </a:ext>
            </a:extLst>
          </p:cNvPr>
          <p:cNvGrpSpPr/>
          <p:nvPr/>
        </p:nvGrpSpPr>
        <p:grpSpPr>
          <a:xfrm rot="20275744" flipH="1">
            <a:off x="10669334" y="44478"/>
            <a:ext cx="1403641" cy="1511245"/>
            <a:chOff x="5365048" y="479821"/>
            <a:chExt cx="8036930" cy="9108010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104" name="Freeform: Shape 10">
              <a:extLst>
                <a:ext uri="{FF2B5EF4-FFF2-40B4-BE49-F238E27FC236}">
                  <a16:creationId xmlns:a16="http://schemas.microsoft.com/office/drawing/2014/main" id="{90414463-CCE7-45FB-BFC8-9D756962EBD5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5" name="Freeform: Shape 11">
              <a:extLst>
                <a:ext uri="{FF2B5EF4-FFF2-40B4-BE49-F238E27FC236}">
                  <a16:creationId xmlns:a16="http://schemas.microsoft.com/office/drawing/2014/main" id="{83C56FCD-0358-4004-854E-0EDA3C723E5D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6" name="Freeform: Shape 12">
              <a:extLst>
                <a:ext uri="{FF2B5EF4-FFF2-40B4-BE49-F238E27FC236}">
                  <a16:creationId xmlns:a16="http://schemas.microsoft.com/office/drawing/2014/main" id="{4FED8D94-8FAF-4CBF-9F0A-A4CCC3A2E27F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7" name="Freeform: Shape 13">
              <a:extLst>
                <a:ext uri="{FF2B5EF4-FFF2-40B4-BE49-F238E27FC236}">
                  <a16:creationId xmlns:a16="http://schemas.microsoft.com/office/drawing/2014/main" id="{02BB2045-6DB6-42D8-A568-C8B27C9D2FFE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8" name="Freeform: Shape 14">
              <a:extLst>
                <a:ext uri="{FF2B5EF4-FFF2-40B4-BE49-F238E27FC236}">
                  <a16:creationId xmlns:a16="http://schemas.microsoft.com/office/drawing/2014/main" id="{1AAEDE17-1C6A-449C-AF98-FEE333967289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9" name="Freeform: Shape 15">
              <a:extLst>
                <a:ext uri="{FF2B5EF4-FFF2-40B4-BE49-F238E27FC236}">
                  <a16:creationId xmlns:a16="http://schemas.microsoft.com/office/drawing/2014/main" id="{309067A1-BE61-417A-B9B9-FA496111F814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0" name="Freeform: Shape 16">
              <a:extLst>
                <a:ext uri="{FF2B5EF4-FFF2-40B4-BE49-F238E27FC236}">
                  <a16:creationId xmlns:a16="http://schemas.microsoft.com/office/drawing/2014/main" id="{1AC208AB-A7C3-438D-A3F6-441B3D0BBACE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187025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97511" y="638843"/>
            <a:ext cx="59635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PAT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Port Address Translation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mengatasi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IP </a:t>
            </a:r>
            <a:r>
              <a:rPr lang="en-US" dirty="0" err="1"/>
              <a:t>publik</a:t>
            </a:r>
            <a:r>
              <a:rPr lang="en-US" dirty="0"/>
              <a:t> yang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lokal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i="1" dirty="0"/>
              <a:t>server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TCP (</a:t>
            </a:r>
            <a:r>
              <a:rPr lang="en-US" i="1" dirty="0"/>
              <a:t>Transmission Control Protocol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UDP (</a:t>
            </a:r>
            <a:r>
              <a:rPr lang="en-US" i="1" dirty="0"/>
              <a:t>User Datagram Protocol</a:t>
            </a:r>
            <a:r>
              <a:rPr lang="en-US" dirty="0"/>
              <a:t>).</a:t>
            </a:r>
          </a:p>
          <a:p>
            <a:r>
              <a:rPr lang="en-US" dirty="0"/>
              <a:t> </a:t>
            </a:r>
          </a:p>
        </p:txBody>
      </p:sp>
      <p:pic>
        <p:nvPicPr>
          <p:cNvPr id="10" name="Picture 9"/>
          <p:cNvPicPr/>
          <p:nvPr/>
        </p:nvPicPr>
        <p:blipFill rotWithShape="1">
          <a:blip r:embed="rId2"/>
          <a:srcRect l="30288" t="38793" r="24039" b="16700"/>
          <a:stretch/>
        </p:blipFill>
        <p:spPr bwMode="auto">
          <a:xfrm>
            <a:off x="5109776" y="2424586"/>
            <a:ext cx="6598263" cy="3678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Pentagon 1">
            <a:extLst>
              <a:ext uri="{FF2B5EF4-FFF2-40B4-BE49-F238E27FC236}">
                <a16:creationId xmlns:a16="http://schemas.microsoft.com/office/drawing/2014/main" id="{702FB3ED-02E2-4A72-9B5E-A2F0AC16D2D0}"/>
              </a:ext>
            </a:extLst>
          </p:cNvPr>
          <p:cNvSpPr/>
          <p:nvPr/>
        </p:nvSpPr>
        <p:spPr>
          <a:xfrm rot="18900000">
            <a:off x="-310728" y="1738765"/>
            <a:ext cx="4189248" cy="1080000"/>
          </a:xfrm>
          <a:custGeom>
            <a:avLst/>
            <a:gdLst/>
            <a:ahLst/>
            <a:cxnLst/>
            <a:rect l="l" t="t" r="r" b="b"/>
            <a:pathLst>
              <a:path w="3836913" h="1080000">
                <a:moveTo>
                  <a:pt x="3836913" y="540000"/>
                </a:moveTo>
                <a:lnTo>
                  <a:pt x="3296913" y="1080000"/>
                </a:lnTo>
                <a:lnTo>
                  <a:pt x="2272010" y="1080000"/>
                </a:lnTo>
                <a:lnTo>
                  <a:pt x="1564903" y="1080000"/>
                </a:lnTo>
                <a:lnTo>
                  <a:pt x="540000" y="1080000"/>
                </a:lnTo>
                <a:lnTo>
                  <a:pt x="0" y="540000"/>
                </a:lnTo>
                <a:lnTo>
                  <a:pt x="540000" y="0"/>
                </a:lnTo>
                <a:lnTo>
                  <a:pt x="1564903" y="0"/>
                </a:lnTo>
                <a:lnTo>
                  <a:pt x="2272010" y="0"/>
                </a:lnTo>
                <a:lnTo>
                  <a:pt x="329691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Pentagon 12">
            <a:extLst>
              <a:ext uri="{FF2B5EF4-FFF2-40B4-BE49-F238E27FC236}">
                <a16:creationId xmlns:a16="http://schemas.microsoft.com/office/drawing/2014/main" id="{4A50BBE6-1167-4306-A434-AD7ABF609DC6}"/>
              </a:ext>
            </a:extLst>
          </p:cNvPr>
          <p:cNvSpPr/>
          <p:nvPr/>
        </p:nvSpPr>
        <p:spPr>
          <a:xfrm rot="18900000">
            <a:off x="916867" y="2697857"/>
            <a:ext cx="3403129" cy="972000"/>
          </a:xfrm>
          <a:custGeom>
            <a:avLst/>
            <a:gdLst/>
            <a:ahLst/>
            <a:cxnLst/>
            <a:rect l="l" t="t" r="r" b="b"/>
            <a:pathLst>
              <a:path w="3116910" h="972000">
                <a:moveTo>
                  <a:pt x="3116910" y="486000"/>
                </a:moveTo>
                <a:lnTo>
                  <a:pt x="2630910" y="972000"/>
                </a:lnTo>
                <a:lnTo>
                  <a:pt x="1912007" y="972000"/>
                </a:lnTo>
                <a:lnTo>
                  <a:pt x="1204903" y="972000"/>
                </a:lnTo>
                <a:lnTo>
                  <a:pt x="486000" y="972000"/>
                </a:lnTo>
                <a:lnTo>
                  <a:pt x="0" y="486000"/>
                </a:lnTo>
                <a:lnTo>
                  <a:pt x="486000" y="0"/>
                </a:lnTo>
                <a:lnTo>
                  <a:pt x="1204903" y="0"/>
                </a:lnTo>
                <a:lnTo>
                  <a:pt x="1912007" y="0"/>
                </a:lnTo>
                <a:lnTo>
                  <a:pt x="263091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Pentagon 13">
            <a:extLst>
              <a:ext uri="{FF2B5EF4-FFF2-40B4-BE49-F238E27FC236}">
                <a16:creationId xmlns:a16="http://schemas.microsoft.com/office/drawing/2014/main" id="{F15DE38A-1757-4E85-9A55-BB19D856F3E5}"/>
              </a:ext>
            </a:extLst>
          </p:cNvPr>
          <p:cNvSpPr/>
          <p:nvPr/>
        </p:nvSpPr>
        <p:spPr>
          <a:xfrm rot="18900000">
            <a:off x="2042639" y="3530746"/>
            <a:ext cx="2617013" cy="792000"/>
          </a:xfrm>
          <a:custGeom>
            <a:avLst/>
            <a:gdLst/>
            <a:ahLst/>
            <a:cxnLst/>
            <a:rect l="l" t="t" r="r" b="b"/>
            <a:pathLst>
              <a:path w="2396910" h="792000">
                <a:moveTo>
                  <a:pt x="2396910" y="396000"/>
                </a:moveTo>
                <a:lnTo>
                  <a:pt x="2000910" y="792000"/>
                </a:lnTo>
                <a:lnTo>
                  <a:pt x="1552007" y="792000"/>
                </a:lnTo>
                <a:lnTo>
                  <a:pt x="844903" y="792000"/>
                </a:lnTo>
                <a:lnTo>
                  <a:pt x="396000" y="792000"/>
                </a:lnTo>
                <a:lnTo>
                  <a:pt x="0" y="396000"/>
                </a:lnTo>
                <a:lnTo>
                  <a:pt x="396000" y="0"/>
                </a:lnTo>
                <a:lnTo>
                  <a:pt x="844903" y="0"/>
                </a:lnTo>
                <a:lnTo>
                  <a:pt x="1552007" y="0"/>
                </a:lnTo>
                <a:lnTo>
                  <a:pt x="200091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6D0F3AD-2C8D-452F-BF20-F65F7900760E}"/>
              </a:ext>
            </a:extLst>
          </p:cNvPr>
          <p:cNvSpPr txBox="1"/>
          <p:nvPr/>
        </p:nvSpPr>
        <p:spPr>
          <a:xfrm>
            <a:off x="2439416" y="86967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6773CAB-6F50-4120-A879-AA114AC857F8}"/>
              </a:ext>
            </a:extLst>
          </p:cNvPr>
          <p:cNvSpPr txBox="1"/>
          <p:nvPr/>
        </p:nvSpPr>
        <p:spPr>
          <a:xfrm>
            <a:off x="3007579" y="201269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8D95B971-F3F4-4F6F-8F42-B23D8A1178A3}"/>
              </a:ext>
            </a:extLst>
          </p:cNvPr>
          <p:cNvSpPr txBox="1"/>
          <p:nvPr/>
        </p:nvSpPr>
        <p:spPr>
          <a:xfrm>
            <a:off x="3585206" y="3010550"/>
            <a:ext cx="6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22">
            <a:extLst>
              <a:ext uri="{FF2B5EF4-FFF2-40B4-BE49-F238E27FC236}">
                <a16:creationId xmlns:a16="http://schemas.microsoft.com/office/drawing/2014/main" id="{51D2F9A2-FFBA-4F97-A86E-3FD24B502A20}"/>
              </a:ext>
            </a:extLst>
          </p:cNvPr>
          <p:cNvSpPr txBox="1"/>
          <p:nvPr/>
        </p:nvSpPr>
        <p:spPr>
          <a:xfrm rot="18900000">
            <a:off x="688092" y="2048845"/>
            <a:ext cx="2095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i="1" dirty="0">
                <a:solidFill>
                  <a:schemeClr val="bg1"/>
                </a:solidFill>
                <a:cs typeface="Arial" pitchFamily="34" charset="0"/>
              </a:rPr>
              <a:t>STATIC </a:t>
            </a:r>
            <a:r>
              <a:rPr lang="en-US" altLang="ko-KR" sz="2600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sz="2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EA275882-6459-4747-B4DB-D8C843A90D03}"/>
              </a:ext>
            </a:extLst>
          </p:cNvPr>
          <p:cNvSpPr txBox="1"/>
          <p:nvPr/>
        </p:nvSpPr>
        <p:spPr>
          <a:xfrm rot="18900000">
            <a:off x="1738219" y="2938692"/>
            <a:ext cx="18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DYNAMIC 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NAT</a:t>
            </a:r>
            <a:endParaRPr lang="en-US" altLang="ko-KR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842A89DA-0CD9-4EB0-B4D3-4DF24AE95A5D}"/>
              </a:ext>
            </a:extLst>
          </p:cNvPr>
          <p:cNvSpPr txBox="1"/>
          <p:nvPr/>
        </p:nvSpPr>
        <p:spPr>
          <a:xfrm rot="18900000">
            <a:off x="2517261" y="3695917"/>
            <a:ext cx="166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PAT</a:t>
            </a:r>
          </a:p>
        </p:txBody>
      </p:sp>
      <p:sp>
        <p:nvSpPr>
          <p:cNvPr id="19" name="Donut 39">
            <a:extLst>
              <a:ext uri="{FF2B5EF4-FFF2-40B4-BE49-F238E27FC236}">
                <a16:creationId xmlns:a16="http://schemas.microsoft.com/office/drawing/2014/main" id="{925BAD39-30B9-4301-9B81-FD41C772D072}"/>
              </a:ext>
            </a:extLst>
          </p:cNvPr>
          <p:cNvSpPr/>
          <p:nvPr/>
        </p:nvSpPr>
        <p:spPr>
          <a:xfrm>
            <a:off x="3460955" y="4695105"/>
            <a:ext cx="333743" cy="33374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0" name="Trapezoid 13">
            <a:extLst>
              <a:ext uri="{FF2B5EF4-FFF2-40B4-BE49-F238E27FC236}">
                <a16:creationId xmlns:a16="http://schemas.microsoft.com/office/drawing/2014/main" id="{1615695F-AEEC-476C-85A5-445F3EBDC5FB}"/>
              </a:ext>
            </a:extLst>
          </p:cNvPr>
          <p:cNvSpPr/>
          <p:nvPr/>
        </p:nvSpPr>
        <p:spPr>
          <a:xfrm>
            <a:off x="541059" y="3177535"/>
            <a:ext cx="457200" cy="365760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id="{D2924FB9-9A14-4040-B6E5-4D4DB55E216E}"/>
              </a:ext>
            </a:extLst>
          </p:cNvPr>
          <p:cNvSpPr/>
          <p:nvPr/>
        </p:nvSpPr>
        <p:spPr>
          <a:xfrm>
            <a:off x="1709458" y="3763039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25">
            <a:extLst>
              <a:ext uri="{FF2B5EF4-FFF2-40B4-BE49-F238E27FC236}">
                <a16:creationId xmlns:a16="http://schemas.microsoft.com/office/drawing/2014/main" id="{0C9F0785-5475-4D3F-A56A-321C9B8C26D6}"/>
              </a:ext>
            </a:extLst>
          </p:cNvPr>
          <p:cNvSpPr/>
          <p:nvPr/>
        </p:nvSpPr>
        <p:spPr>
          <a:xfrm>
            <a:off x="2629318" y="4307466"/>
            <a:ext cx="274320" cy="365760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3" name="Group 9">
            <a:extLst>
              <a:ext uri="{FF2B5EF4-FFF2-40B4-BE49-F238E27FC236}">
                <a16:creationId xmlns:a16="http://schemas.microsoft.com/office/drawing/2014/main" id="{875D277E-E9ED-4AC0-82E4-67A0E44CB727}"/>
              </a:ext>
            </a:extLst>
          </p:cNvPr>
          <p:cNvGrpSpPr/>
          <p:nvPr/>
        </p:nvGrpSpPr>
        <p:grpSpPr>
          <a:xfrm rot="20275744" flipH="1">
            <a:off x="226183" y="4427270"/>
            <a:ext cx="1403641" cy="1511245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24" name="Freeform: Shape 10">
              <a:extLst>
                <a:ext uri="{FF2B5EF4-FFF2-40B4-BE49-F238E27FC236}">
                  <a16:creationId xmlns:a16="http://schemas.microsoft.com/office/drawing/2014/main" id="{592E5441-C7B1-4C60-808C-C29EE20F6926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Freeform: Shape 11">
              <a:extLst>
                <a:ext uri="{FF2B5EF4-FFF2-40B4-BE49-F238E27FC236}">
                  <a16:creationId xmlns:a16="http://schemas.microsoft.com/office/drawing/2014/main" id="{A5B9F671-0574-4FB3-83D0-12122F2758D3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Freeform: Shape 12">
              <a:extLst>
                <a:ext uri="{FF2B5EF4-FFF2-40B4-BE49-F238E27FC236}">
                  <a16:creationId xmlns:a16="http://schemas.microsoft.com/office/drawing/2014/main" id="{FE6E2DAB-BABC-4E36-9282-077019895972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367113E4-2CD9-4F9A-9BAF-85DA9F24B7AD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8" name="Freeform: Shape 14">
              <a:extLst>
                <a:ext uri="{FF2B5EF4-FFF2-40B4-BE49-F238E27FC236}">
                  <a16:creationId xmlns:a16="http://schemas.microsoft.com/office/drawing/2014/main" id="{7CD2E491-BFE3-4AA4-95F0-743F41CCF41B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9" name="Freeform: Shape 15">
              <a:extLst>
                <a:ext uri="{FF2B5EF4-FFF2-40B4-BE49-F238E27FC236}">
                  <a16:creationId xmlns:a16="http://schemas.microsoft.com/office/drawing/2014/main" id="{CA6CCC2E-FC95-4C0F-97DA-1A22FA154AB3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:a16="http://schemas.microsoft.com/office/drawing/2014/main" id="{5929200F-0502-4BE4-B5BC-F1DB7A37C04F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31" name="Group 9">
            <a:extLst>
              <a:ext uri="{FF2B5EF4-FFF2-40B4-BE49-F238E27FC236}">
                <a16:creationId xmlns:a16="http://schemas.microsoft.com/office/drawing/2014/main" id="{2A4D07E5-47BD-45DF-8159-AA789B845F6D}"/>
              </a:ext>
            </a:extLst>
          </p:cNvPr>
          <p:cNvGrpSpPr/>
          <p:nvPr/>
        </p:nvGrpSpPr>
        <p:grpSpPr>
          <a:xfrm rot="20275744" flipH="1">
            <a:off x="1416551" y="5019984"/>
            <a:ext cx="1033669" cy="1030384"/>
            <a:chOff x="5365048" y="479821"/>
            <a:chExt cx="8036930" cy="9108010"/>
          </a:xfrm>
          <a:solidFill>
            <a:schemeClr val="accent3">
              <a:lumMod val="50000"/>
            </a:schemeClr>
          </a:solidFill>
          <a:effectLst/>
        </p:grpSpPr>
        <p:sp>
          <p:nvSpPr>
            <p:cNvPr id="32" name="Freeform: Shape 10">
              <a:extLst>
                <a:ext uri="{FF2B5EF4-FFF2-40B4-BE49-F238E27FC236}">
                  <a16:creationId xmlns:a16="http://schemas.microsoft.com/office/drawing/2014/main" id="{412C9DDC-C1FF-48A4-8ACC-08C2B406F733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3" name="Freeform: Shape 11">
              <a:extLst>
                <a:ext uri="{FF2B5EF4-FFF2-40B4-BE49-F238E27FC236}">
                  <a16:creationId xmlns:a16="http://schemas.microsoft.com/office/drawing/2014/main" id="{A9BEA644-BA92-49A6-B59E-E365CA900024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4" name="Freeform: Shape 12">
              <a:extLst>
                <a:ext uri="{FF2B5EF4-FFF2-40B4-BE49-F238E27FC236}">
                  <a16:creationId xmlns:a16="http://schemas.microsoft.com/office/drawing/2014/main" id="{0BE79759-3440-4D69-B6F3-E343EDBA1F31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5" name="Freeform: Shape 13">
              <a:extLst>
                <a:ext uri="{FF2B5EF4-FFF2-40B4-BE49-F238E27FC236}">
                  <a16:creationId xmlns:a16="http://schemas.microsoft.com/office/drawing/2014/main" id="{829C2EE4-A98F-462C-A829-07C13B0E2373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6" name="Freeform: Shape 14">
              <a:extLst>
                <a:ext uri="{FF2B5EF4-FFF2-40B4-BE49-F238E27FC236}">
                  <a16:creationId xmlns:a16="http://schemas.microsoft.com/office/drawing/2014/main" id="{BD18B29D-5B5A-4437-A59E-FE0004809805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7" name="Freeform: Shape 15">
              <a:extLst>
                <a:ext uri="{FF2B5EF4-FFF2-40B4-BE49-F238E27FC236}">
                  <a16:creationId xmlns:a16="http://schemas.microsoft.com/office/drawing/2014/main" id="{C299A388-F16A-4BFE-B8C0-1DD361953D88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Freeform: Shape 16">
              <a:extLst>
                <a:ext uri="{FF2B5EF4-FFF2-40B4-BE49-F238E27FC236}">
                  <a16:creationId xmlns:a16="http://schemas.microsoft.com/office/drawing/2014/main" id="{4714C1D2-E3D9-4187-B328-CAA71B606E0A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39" name="Group 9">
            <a:extLst>
              <a:ext uri="{FF2B5EF4-FFF2-40B4-BE49-F238E27FC236}">
                <a16:creationId xmlns:a16="http://schemas.microsoft.com/office/drawing/2014/main" id="{EB9E883E-E0B0-4A62-A169-5BA64A7724AC}"/>
              </a:ext>
            </a:extLst>
          </p:cNvPr>
          <p:cNvGrpSpPr/>
          <p:nvPr/>
        </p:nvGrpSpPr>
        <p:grpSpPr>
          <a:xfrm rot="20275744" flipH="1">
            <a:off x="10669334" y="44478"/>
            <a:ext cx="1403641" cy="1511245"/>
            <a:chOff x="5365048" y="479821"/>
            <a:chExt cx="8036930" cy="9108010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40" name="Freeform: Shape 10">
              <a:extLst>
                <a:ext uri="{FF2B5EF4-FFF2-40B4-BE49-F238E27FC236}">
                  <a16:creationId xmlns:a16="http://schemas.microsoft.com/office/drawing/2014/main" id="{036978DF-07D2-4A61-A0AC-D0DFC15ADE54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1" name="Freeform: Shape 11">
              <a:extLst>
                <a:ext uri="{FF2B5EF4-FFF2-40B4-BE49-F238E27FC236}">
                  <a16:creationId xmlns:a16="http://schemas.microsoft.com/office/drawing/2014/main" id="{D255340F-FAD4-4F78-ACB5-FE061838393B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2" name="Freeform: Shape 12">
              <a:extLst>
                <a:ext uri="{FF2B5EF4-FFF2-40B4-BE49-F238E27FC236}">
                  <a16:creationId xmlns:a16="http://schemas.microsoft.com/office/drawing/2014/main" id="{4E246692-2595-4245-86AD-50C3D2958AD2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3" name="Freeform: Shape 13">
              <a:extLst>
                <a:ext uri="{FF2B5EF4-FFF2-40B4-BE49-F238E27FC236}">
                  <a16:creationId xmlns:a16="http://schemas.microsoft.com/office/drawing/2014/main" id="{153A2EFC-CC60-41B0-8337-7C67C0B93BFA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4" name="Freeform: Shape 14">
              <a:extLst>
                <a:ext uri="{FF2B5EF4-FFF2-40B4-BE49-F238E27FC236}">
                  <a16:creationId xmlns:a16="http://schemas.microsoft.com/office/drawing/2014/main" id="{2D6597AE-D624-4A5C-89A5-C19A8810A5BD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5" name="Freeform: Shape 15">
              <a:extLst>
                <a:ext uri="{FF2B5EF4-FFF2-40B4-BE49-F238E27FC236}">
                  <a16:creationId xmlns:a16="http://schemas.microsoft.com/office/drawing/2014/main" id="{2890A799-F111-4642-B062-B7C1F4DA4F6F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6" name="Freeform: Shape 16">
              <a:extLst>
                <a:ext uri="{FF2B5EF4-FFF2-40B4-BE49-F238E27FC236}">
                  <a16:creationId xmlns:a16="http://schemas.microsoft.com/office/drawing/2014/main" id="{74F55F80-55B6-4BC7-8E5A-C6AD73AC13CB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603314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0" y="4869446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6000" dirty="0">
                <a:cs typeface="Arial" pitchFamily="34" charset="0"/>
              </a:rPr>
              <a:t>TERIMA KASIH</a:t>
            </a:r>
            <a:endParaRPr lang="ko-KR" altLang="en-US" sz="6000" dirty="0">
              <a:cs typeface="Arial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2A6FD69-6004-443E-8850-EF987F66691A}"/>
              </a:ext>
            </a:extLst>
          </p:cNvPr>
          <p:cNvGrpSpPr/>
          <p:nvPr/>
        </p:nvGrpSpPr>
        <p:grpSpPr>
          <a:xfrm rot="21046937">
            <a:off x="6024983" y="838014"/>
            <a:ext cx="2712035" cy="2507877"/>
            <a:chOff x="8479089" y="1262387"/>
            <a:chExt cx="6147593" cy="5684813"/>
          </a:xfrm>
          <a:solidFill>
            <a:schemeClr val="accent1">
              <a:lumMod val="50000"/>
            </a:schemeClr>
          </a:solidFill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680488D-F4C7-458A-A8B7-C1ABB828AFC0}"/>
                </a:ext>
              </a:extLst>
            </p:cNvPr>
            <p:cNvGrpSpPr/>
            <p:nvPr/>
          </p:nvGrpSpPr>
          <p:grpSpPr>
            <a:xfrm rot="20275744" flipH="1">
              <a:off x="9114364" y="4275293"/>
              <a:ext cx="965714" cy="1155036"/>
              <a:chOff x="5704433" y="717502"/>
              <a:chExt cx="7365528" cy="8809481"/>
            </a:xfrm>
            <a:grpFill/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7CBEC376-C192-440B-8194-D924B81A8762}"/>
                  </a:ext>
                </a:extLst>
              </p:cNvPr>
              <p:cNvSpPr/>
              <p:nvPr/>
            </p:nvSpPr>
            <p:spPr>
              <a:xfrm>
                <a:off x="11674968" y="8268753"/>
                <a:ext cx="765879" cy="1258230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438150">
                    <a:moveTo>
                      <a:pt x="0" y="0"/>
                    </a:moveTo>
                    <a:lnTo>
                      <a:pt x="19050" y="438150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D96F61D6-6F30-49E5-8990-D0E2659265BE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8BBEF53-0532-4F2C-91D7-EE813E349B75}"/>
                  </a:ext>
                </a:extLst>
              </p:cNvPr>
              <p:cNvSpPr/>
              <p:nvPr/>
            </p:nvSpPr>
            <p:spPr>
              <a:xfrm>
                <a:off x="5704433" y="5540923"/>
                <a:ext cx="793232" cy="589649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05332">
                    <a:moveTo>
                      <a:pt x="157232" y="0"/>
                    </a:moveTo>
                    <a:lnTo>
                      <a:pt x="0" y="205332"/>
                    </a:lnTo>
                    <a:lnTo>
                      <a:pt x="276225" y="157707"/>
                    </a:lnTo>
                    <a:lnTo>
                      <a:pt x="1572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D8B9533-017D-48EE-AF7F-853201865C98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313D5B4-9579-47A0-9542-9059CD05E4CB}"/>
                  </a:ext>
                </a:extLst>
              </p:cNvPr>
              <p:cNvSpPr/>
              <p:nvPr/>
            </p:nvSpPr>
            <p:spPr>
              <a:xfrm>
                <a:off x="10143209" y="2425829"/>
                <a:ext cx="2926752" cy="3993512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1390650">
                    <a:moveTo>
                      <a:pt x="1019175" y="0"/>
                    </a:moveTo>
                    <a:lnTo>
                      <a:pt x="0" y="295275"/>
                    </a:lnTo>
                    <a:lnTo>
                      <a:pt x="19050" y="1390650"/>
                    </a:lnTo>
                    <a:lnTo>
                      <a:pt x="101917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501C042-F033-472E-84C7-596539BF7FC9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7024BD0-81B3-48E7-A4E4-4C6E9D59887C}"/>
                  </a:ext>
                </a:extLst>
              </p:cNvPr>
              <p:cNvSpPr/>
              <p:nvPr/>
            </p:nvSpPr>
            <p:spPr>
              <a:xfrm>
                <a:off x="7708809" y="717502"/>
                <a:ext cx="2543812" cy="6236443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171700">
                    <a:moveTo>
                      <a:pt x="0" y="914400"/>
                    </a:moveTo>
                    <a:lnTo>
                      <a:pt x="871538" y="0"/>
                    </a:lnTo>
                    <a:cubicBezTo>
                      <a:pt x="876300" y="723900"/>
                      <a:pt x="881063" y="1447800"/>
                      <a:pt x="885825" y="2171700"/>
                    </a:cubicBezTo>
                    <a:lnTo>
                      <a:pt x="0" y="9144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559077F-D78F-4F72-B835-721D85D66054}"/>
                </a:ext>
              </a:extLst>
            </p:cNvPr>
            <p:cNvGrpSpPr/>
            <p:nvPr/>
          </p:nvGrpSpPr>
          <p:grpSpPr>
            <a:xfrm rot="20275744" flipH="1">
              <a:off x="8479089" y="5341625"/>
              <a:ext cx="1416763" cy="1605575"/>
              <a:chOff x="5365048" y="479821"/>
              <a:chExt cx="8036930" cy="9108010"/>
            </a:xfrm>
            <a:grpFill/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FA51BDA-9E5F-49BA-AD4C-BCDF4E7A373E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4096AA8-9CAE-46CA-86D1-9A824BFCBC18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1E790CA9-0EFA-400F-83F7-79FDEFBB84F9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6937A1C0-6051-48CA-B549-E2F3F15BFD6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0D6C56A-AE6E-4FA7-BF23-EF6390091311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0472A129-81DD-4AF2-A48D-BCDDA10A283E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E125F82E-36F6-4F44-96B8-226BADA4B39D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8031F8-A8E7-4B74-90DC-ADC887AAB31F}"/>
                </a:ext>
              </a:extLst>
            </p:cNvPr>
            <p:cNvGrpSpPr/>
            <p:nvPr/>
          </p:nvGrpSpPr>
          <p:grpSpPr>
            <a:xfrm rot="20275744" flipH="1">
              <a:off x="10278521" y="5974428"/>
              <a:ext cx="496268" cy="512648"/>
              <a:chOff x="5365048" y="1982197"/>
              <a:chExt cx="7362621" cy="7605634"/>
            </a:xfrm>
            <a:grpFill/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D248612-2468-41E8-BF92-FA96B66737B2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665D374-1CCD-44DC-B722-C9F04CC6C166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494CE6F-7CE0-49AA-AD4E-A03A8B464825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8E1949E-7875-4E7A-8F92-6306DAA2D616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B97B1F9-3F94-47A2-A65F-198ED6D0641D}"/>
                  </a:ext>
                </a:extLst>
              </p:cNvPr>
              <p:cNvSpPr/>
              <p:nvPr/>
            </p:nvSpPr>
            <p:spPr>
              <a:xfrm>
                <a:off x="9871173" y="3444023"/>
                <a:ext cx="1940058" cy="2975318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  <a:gd name="connsiteX0" fmla="*/ 1247497 w 1247497"/>
                  <a:gd name="connsiteY0" fmla="*/ 0 h 1024830"/>
                  <a:gd name="connsiteX1" fmla="*/ 0 w 1247497"/>
                  <a:gd name="connsiteY1" fmla="*/ 277330 h 1024830"/>
                  <a:gd name="connsiteX2" fmla="*/ 113780 w 1247497"/>
                  <a:gd name="connsiteY2" fmla="*/ 1024830 h 1024830"/>
                  <a:gd name="connsiteX3" fmla="*/ 1247497 w 1247497"/>
                  <a:gd name="connsiteY3" fmla="*/ 0 h 1024830"/>
                  <a:gd name="connsiteX0" fmla="*/ 675581 w 675581"/>
                  <a:gd name="connsiteY0" fmla="*/ 0 h 1036087"/>
                  <a:gd name="connsiteX1" fmla="*/ 0 w 675581"/>
                  <a:gd name="connsiteY1" fmla="*/ 288587 h 1036087"/>
                  <a:gd name="connsiteX2" fmla="*/ 113780 w 675581"/>
                  <a:gd name="connsiteY2" fmla="*/ 1036087 h 1036087"/>
                  <a:gd name="connsiteX3" fmla="*/ 675581 w 675581"/>
                  <a:gd name="connsiteY3" fmla="*/ 0 h 103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581" h="1036087">
                    <a:moveTo>
                      <a:pt x="675581" y="0"/>
                    </a:moveTo>
                    <a:lnTo>
                      <a:pt x="0" y="288587"/>
                    </a:lnTo>
                    <a:lnTo>
                      <a:pt x="113780" y="1036087"/>
                    </a:lnTo>
                    <a:lnTo>
                      <a:pt x="67558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A326406-7037-4AA6-B244-9D084044466C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FFD3C0B-7922-4E30-85BF-6456E2BBD1F8}"/>
                  </a:ext>
                </a:extLst>
              </p:cNvPr>
              <p:cNvSpPr/>
              <p:nvPr/>
            </p:nvSpPr>
            <p:spPr>
              <a:xfrm>
                <a:off x="7708809" y="1982197"/>
                <a:ext cx="2543813" cy="4971750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  <a:gd name="connsiteX0" fmla="*/ 0 w 993639"/>
                  <a:gd name="connsiteY0" fmla="*/ 595440 h 1852740"/>
                  <a:gd name="connsiteX1" fmla="*/ 993498 w 993639"/>
                  <a:gd name="connsiteY1" fmla="*/ 0 h 1852740"/>
                  <a:gd name="connsiteX2" fmla="*/ 885825 w 993639"/>
                  <a:gd name="connsiteY2" fmla="*/ 1852740 h 1852740"/>
                  <a:gd name="connsiteX3" fmla="*/ 0 w 993639"/>
                  <a:gd name="connsiteY3" fmla="*/ 595440 h 1852740"/>
                  <a:gd name="connsiteX0" fmla="*/ 0 w 885825"/>
                  <a:gd name="connsiteY0" fmla="*/ 473999 h 1731299"/>
                  <a:gd name="connsiteX1" fmla="*/ 784851 w 885825"/>
                  <a:gd name="connsiteY1" fmla="*/ 0 h 1731299"/>
                  <a:gd name="connsiteX2" fmla="*/ 885825 w 885825"/>
                  <a:gd name="connsiteY2" fmla="*/ 1731299 h 1731299"/>
                  <a:gd name="connsiteX3" fmla="*/ 0 w 885825"/>
                  <a:gd name="connsiteY3" fmla="*/ 473999 h 173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731299">
                    <a:moveTo>
                      <a:pt x="0" y="473999"/>
                    </a:moveTo>
                    <a:lnTo>
                      <a:pt x="784851" y="0"/>
                    </a:lnTo>
                    <a:cubicBezTo>
                      <a:pt x="789613" y="723900"/>
                      <a:pt x="881063" y="1007399"/>
                      <a:pt x="885825" y="1731299"/>
                    </a:cubicBezTo>
                    <a:lnTo>
                      <a:pt x="0" y="47399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C1388E3-8EE3-4146-9FAD-C9BFC38BCCE9}"/>
                </a:ext>
              </a:extLst>
            </p:cNvPr>
            <p:cNvGrpSpPr/>
            <p:nvPr/>
          </p:nvGrpSpPr>
          <p:grpSpPr>
            <a:xfrm rot="20275744" flipH="1">
              <a:off x="11620616" y="3813253"/>
              <a:ext cx="1199247" cy="1359069"/>
              <a:chOff x="5365051" y="479822"/>
              <a:chExt cx="8036930" cy="9108006"/>
            </a:xfrm>
            <a:grpFill/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E540BA9-525B-42DE-8A9C-A357F4A01CDE}"/>
                  </a:ext>
                </a:extLst>
              </p:cNvPr>
              <p:cNvSpPr/>
              <p:nvPr/>
            </p:nvSpPr>
            <p:spPr>
              <a:xfrm>
                <a:off x="11674978" y="8268752"/>
                <a:ext cx="1052698" cy="1319076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455889F-53FB-4E73-879B-F2A52C1C306E}"/>
                  </a:ext>
                </a:extLst>
              </p:cNvPr>
              <p:cNvSpPr/>
              <p:nvPr/>
            </p:nvSpPr>
            <p:spPr>
              <a:xfrm>
                <a:off x="9107333" y="6879848"/>
                <a:ext cx="3333521" cy="1613813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000256E-7023-443F-8B16-BEA62B00ABB3}"/>
                  </a:ext>
                </a:extLst>
              </p:cNvPr>
              <p:cNvSpPr/>
              <p:nvPr/>
            </p:nvSpPr>
            <p:spPr>
              <a:xfrm>
                <a:off x="5365051" y="5540920"/>
                <a:ext cx="1132614" cy="452887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E74AC44C-B460-4A8E-AB88-4CB7C7DC5D90}"/>
                  </a:ext>
                </a:extLst>
              </p:cNvPr>
              <p:cNvSpPr/>
              <p:nvPr/>
            </p:nvSpPr>
            <p:spPr>
              <a:xfrm>
                <a:off x="6149703" y="5215816"/>
                <a:ext cx="1586462" cy="2373445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C1D4433-3660-45D1-AEA5-08ABAD0D5BF1}"/>
                  </a:ext>
                </a:extLst>
              </p:cNvPr>
              <p:cNvSpPr/>
              <p:nvPr/>
            </p:nvSpPr>
            <p:spPr>
              <a:xfrm>
                <a:off x="9871175" y="2566273"/>
                <a:ext cx="3530806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C6DA44E-DD44-4AE2-AD19-0F0F683F6DD0}"/>
                  </a:ext>
                </a:extLst>
              </p:cNvPr>
              <p:cNvSpPr/>
              <p:nvPr/>
            </p:nvSpPr>
            <p:spPr>
              <a:xfrm>
                <a:off x="7585443" y="3324704"/>
                <a:ext cx="2667181" cy="4626400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0E57E5B-E396-436E-9CD2-899D1BFC09FD}"/>
                  </a:ext>
                </a:extLst>
              </p:cNvPr>
              <p:cNvSpPr/>
              <p:nvPr/>
            </p:nvSpPr>
            <p:spPr>
              <a:xfrm>
                <a:off x="7708807" y="479822"/>
                <a:ext cx="2543816" cy="6474125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BC5FFA5-AB21-4F41-8E5B-44C9C25D624A}"/>
                </a:ext>
              </a:extLst>
            </p:cNvPr>
            <p:cNvGrpSpPr/>
            <p:nvPr/>
          </p:nvGrpSpPr>
          <p:grpSpPr>
            <a:xfrm rot="20073958" flipH="1">
              <a:off x="10116519" y="4915091"/>
              <a:ext cx="1567652" cy="1079675"/>
              <a:chOff x="3667032" y="1708483"/>
              <a:chExt cx="8105829" cy="5582653"/>
            </a:xfrm>
            <a:grpFill/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5729B65-A9F2-4153-BD37-241D1A423E5C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D53C9FD-E2C1-4FF8-913C-DFD3580571DC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C4FCA6C-9149-4035-BDE5-FCDC104DF19F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25E19BA-4335-4A76-9097-AE0652209EBB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A883243-FB40-4F67-86E5-D86305DCE2BF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009B8F6-6718-4D92-9195-0CEDBEA1327D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30FE00D-6F54-4BB0-A8CB-C1EFE3ED815E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DFB101A-532C-4A6C-8A66-BF57A6359ADE}"/>
                </a:ext>
              </a:extLst>
            </p:cNvPr>
            <p:cNvGrpSpPr/>
            <p:nvPr/>
          </p:nvGrpSpPr>
          <p:grpSpPr>
            <a:xfrm rot="20073958" flipH="1">
              <a:off x="10286237" y="3877079"/>
              <a:ext cx="981094" cy="675699"/>
              <a:chOff x="3667032" y="1708483"/>
              <a:chExt cx="8105829" cy="5582653"/>
            </a:xfrm>
            <a:grpFill/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A25ED3E-0AC7-49DD-9535-2F315C1551AF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8AEA80C-8106-40EF-B4AD-B76DAD15E418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FBA3D4F-6198-4278-A640-42F2415C2BEE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FA337E08-59C6-4BBC-AEDD-91BCA9BF9FA7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2BD79C6-2A24-4BB1-8F3E-85E785394918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4D6628B-74D7-464A-BA13-2AF6E2BC1C1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5ED13DB-3407-4DC7-9666-861AA8C4F91F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B0ABEC1-E4DF-4CDC-9B09-372F35A3B4D8}"/>
                </a:ext>
              </a:extLst>
            </p:cNvPr>
            <p:cNvGrpSpPr/>
            <p:nvPr/>
          </p:nvGrpSpPr>
          <p:grpSpPr>
            <a:xfrm rot="20275744" flipH="1">
              <a:off x="10178216" y="1637990"/>
              <a:ext cx="1416763" cy="1605575"/>
              <a:chOff x="5365048" y="479821"/>
              <a:chExt cx="8036930" cy="910801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A07D1AA-4892-46C2-A72C-F33BDC886F5E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82FBCD1-0AF1-49E5-9ECB-BC5AC84D4E0B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25461BBE-5B4E-4546-A712-E35784872D68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18D74A61-43CD-4E38-A5EA-769BD3FEDF39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A7C963D-6434-41DE-B5EC-77D6F266CB8B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EFB54BD-2A34-488B-BBEC-E0F26D97850F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0D50B2F-0546-41E1-8E55-3F3249F87C63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C956869-DE70-4BC4-9D59-605951C9CC67}"/>
                </a:ext>
              </a:extLst>
            </p:cNvPr>
            <p:cNvGrpSpPr/>
            <p:nvPr/>
          </p:nvGrpSpPr>
          <p:grpSpPr>
            <a:xfrm rot="20275744" flipH="1">
              <a:off x="11852978" y="2424207"/>
              <a:ext cx="1074020" cy="1217154"/>
              <a:chOff x="5365048" y="479821"/>
              <a:chExt cx="8036930" cy="9108010"/>
            </a:xfrm>
            <a:grpFill/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EF78951-D2B6-47BD-AE82-C5A4F3345506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CF68AB6-D845-44CC-B54D-611D83CC7A5D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3EF97B3-C607-4E0A-85E9-7307355D494E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D0E8E99-B2DD-4E53-94F4-D133AA13326A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9A00484-0FDA-4391-80B3-F5C71280F7DD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B2BFE9E-6CA4-4FE2-9CDD-A5C73817F3E6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951888D-C9F8-45D1-BEBE-D61274F42B0E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C80E53A-BDA6-421E-A0B9-F9D6AFA8ACB1}"/>
                </a:ext>
              </a:extLst>
            </p:cNvPr>
            <p:cNvGrpSpPr/>
            <p:nvPr/>
          </p:nvGrpSpPr>
          <p:grpSpPr>
            <a:xfrm rot="21043784" flipH="1">
              <a:off x="12949687" y="4848328"/>
              <a:ext cx="885221" cy="609671"/>
              <a:chOff x="3667032" y="1708483"/>
              <a:chExt cx="8105829" cy="5582653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29039BBA-D40D-4CB7-B4AA-86985E567B9D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7A01CAC-B4C3-43F2-8B31-50C78933503D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2824BCF-C908-47D7-AC49-1016651DC2A1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51F7F81-16E9-44DC-81D9-432F3C3341B5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C845730-26CE-48B4-8A1C-230683961DC0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223C227-32B1-48C4-AAC1-983A5230481C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5CF5501-65C5-4741-9767-96A5AC167606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BAAD456-113D-41AE-8A6B-24A8B9D8A2C0}"/>
                </a:ext>
              </a:extLst>
            </p:cNvPr>
            <p:cNvGrpSpPr/>
            <p:nvPr/>
          </p:nvGrpSpPr>
          <p:grpSpPr>
            <a:xfrm rot="21043784" flipH="1">
              <a:off x="9098407" y="3250270"/>
              <a:ext cx="740471" cy="509978"/>
              <a:chOff x="3667032" y="1708483"/>
              <a:chExt cx="8105829" cy="5582653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A37CF1B-6A06-492F-AB9F-4180E8BE1186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D96EC87-32C3-41B3-87D0-ADC9C936663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1906DD1-7E15-45FA-9421-FE86855FBE58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AA96BA5-89C9-4AC8-B03E-338614BB400D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CF0038E-0734-457A-8448-B1E9B6917CAD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606E579-0018-4EB5-AA93-62A7D628D0E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7E5310F-D99B-452D-B914-EF3509EEF9E3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0A2579E-15DA-4F58-946A-670FA68FC341}"/>
                </a:ext>
              </a:extLst>
            </p:cNvPr>
            <p:cNvGrpSpPr/>
            <p:nvPr/>
          </p:nvGrpSpPr>
          <p:grpSpPr>
            <a:xfrm rot="20275744" flipH="1">
              <a:off x="12999428" y="1262387"/>
              <a:ext cx="1627254" cy="1844118"/>
              <a:chOff x="5365048" y="479821"/>
              <a:chExt cx="8036930" cy="910801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D6AE6580-0F31-401E-BBEA-C1D3225F98FA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1AE7BFF-2E5B-441B-8605-6F0A0DECCFDD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301271A-CCD4-402C-B7E7-A2A1C4A10E17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3241F4B-5BCF-43C6-8119-F48C4F7C9C6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9AEF944-1305-4B09-A66B-37BD06A09226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6BC2747-95CA-4B63-A5B6-9A1514447DED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1AC05EB-0E92-42B7-A7CB-B626787E7125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64CCFEC-3126-4488-8245-043DB154C8E5}"/>
                </a:ext>
              </a:extLst>
            </p:cNvPr>
            <p:cNvGrpSpPr/>
            <p:nvPr/>
          </p:nvGrpSpPr>
          <p:grpSpPr>
            <a:xfrm rot="19361629" flipH="1">
              <a:off x="13519304" y="3604291"/>
              <a:ext cx="825203" cy="568334"/>
              <a:chOff x="3667032" y="1708483"/>
              <a:chExt cx="8105829" cy="5582653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6C3DBB1F-F6F8-480E-829B-58B662225AD0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C199419-29C2-4E95-9B7F-9DA43F2AE165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1485636-A858-4F7D-B597-BB741E068B36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3666CA0-8EC7-4C8A-B422-0E6360155EE4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39209B4-B036-4AB5-8861-A700E479FABC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DA2F69A-D570-4EE4-918B-6D888C25D347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2821853-B73D-4349-8245-39B6F3BE4503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A3C6061-78E0-4B01-A15E-2D68FA822329}"/>
              </a:ext>
            </a:extLst>
          </p:cNvPr>
          <p:cNvGrpSpPr/>
          <p:nvPr/>
        </p:nvGrpSpPr>
        <p:grpSpPr>
          <a:xfrm>
            <a:off x="3286193" y="3060626"/>
            <a:ext cx="5631920" cy="1498769"/>
            <a:chOff x="3960971" y="2767117"/>
            <a:chExt cx="4267200" cy="1321489"/>
          </a:xfrm>
          <a:solidFill>
            <a:schemeClr val="tx1"/>
          </a:solidFill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7BC4723-8B3C-4124-BA0D-34545987152A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5B3C118E-6047-4870-9502-BB0D98B0FDDD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840F45B-9168-40A3-945D-2F943D87EDB5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A8D5DF7-E9AD-4F8C-BA87-80F46B940A9A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9A21D70-814B-48D3-B5F4-333E57241CA9}"/>
              </a:ext>
            </a:extLst>
          </p:cNvPr>
          <p:cNvGrpSpPr/>
          <p:nvPr/>
        </p:nvGrpSpPr>
        <p:grpSpPr>
          <a:xfrm>
            <a:off x="3877842" y="659408"/>
            <a:ext cx="2104784" cy="2892498"/>
            <a:chOff x="5892963" y="1332011"/>
            <a:chExt cx="3157176" cy="4338747"/>
          </a:xfrm>
          <a:solidFill>
            <a:schemeClr val="accent2">
              <a:lumMod val="75000"/>
            </a:schemeClr>
          </a:solidFill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0D88CC80-D5A6-4052-8C5D-3B1DD1FEEC3D}"/>
                </a:ext>
              </a:extLst>
            </p:cNvPr>
            <p:cNvGrpSpPr/>
            <p:nvPr/>
          </p:nvGrpSpPr>
          <p:grpSpPr>
            <a:xfrm rot="2136013">
              <a:off x="8411096" y="3929385"/>
              <a:ext cx="639043" cy="764323"/>
              <a:chOff x="5704433" y="717502"/>
              <a:chExt cx="7365528" cy="8809481"/>
            </a:xfrm>
            <a:grpFill/>
          </p:grpSpPr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703DCB4E-F3E9-43B7-B6EF-8F86A41FB245}"/>
                  </a:ext>
                </a:extLst>
              </p:cNvPr>
              <p:cNvSpPr/>
              <p:nvPr/>
            </p:nvSpPr>
            <p:spPr>
              <a:xfrm>
                <a:off x="11674968" y="8268753"/>
                <a:ext cx="765879" cy="1258230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438150">
                    <a:moveTo>
                      <a:pt x="0" y="0"/>
                    </a:moveTo>
                    <a:lnTo>
                      <a:pt x="19050" y="438150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325E0D73-1CD2-43D8-82E2-909BF47D4CC3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76C77C80-D026-4023-8AD8-F1D38649D6C6}"/>
                  </a:ext>
                </a:extLst>
              </p:cNvPr>
              <p:cNvSpPr/>
              <p:nvPr/>
            </p:nvSpPr>
            <p:spPr>
              <a:xfrm>
                <a:off x="5704433" y="5540923"/>
                <a:ext cx="793232" cy="589649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05332">
                    <a:moveTo>
                      <a:pt x="157232" y="0"/>
                    </a:moveTo>
                    <a:lnTo>
                      <a:pt x="0" y="205332"/>
                    </a:lnTo>
                    <a:lnTo>
                      <a:pt x="276225" y="157707"/>
                    </a:lnTo>
                    <a:lnTo>
                      <a:pt x="1572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BC27A452-60BD-4626-8D9D-B1C151BAF798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50718587-081C-4A4F-B08B-FE9BD2B55DE2}"/>
                  </a:ext>
                </a:extLst>
              </p:cNvPr>
              <p:cNvSpPr/>
              <p:nvPr/>
            </p:nvSpPr>
            <p:spPr>
              <a:xfrm>
                <a:off x="10143209" y="2425829"/>
                <a:ext cx="2926752" cy="3993512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1390650">
                    <a:moveTo>
                      <a:pt x="1019175" y="0"/>
                    </a:moveTo>
                    <a:lnTo>
                      <a:pt x="0" y="295275"/>
                    </a:lnTo>
                    <a:lnTo>
                      <a:pt x="19050" y="1390650"/>
                    </a:lnTo>
                    <a:lnTo>
                      <a:pt x="101917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2C026964-43E1-4419-9A00-43112E2B442D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9BA3988E-0E57-4348-8CE5-99E866B08BCF}"/>
                  </a:ext>
                </a:extLst>
              </p:cNvPr>
              <p:cNvSpPr/>
              <p:nvPr/>
            </p:nvSpPr>
            <p:spPr>
              <a:xfrm>
                <a:off x="7708809" y="717502"/>
                <a:ext cx="2543812" cy="6236443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171700">
                    <a:moveTo>
                      <a:pt x="0" y="914400"/>
                    </a:moveTo>
                    <a:lnTo>
                      <a:pt x="871538" y="0"/>
                    </a:lnTo>
                    <a:cubicBezTo>
                      <a:pt x="876300" y="723900"/>
                      <a:pt x="881063" y="1447800"/>
                      <a:pt x="885825" y="2171700"/>
                    </a:cubicBezTo>
                    <a:lnTo>
                      <a:pt x="0" y="9144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8A54B633-5FA7-450E-AB9C-6C467F3D1F28}"/>
                </a:ext>
              </a:extLst>
            </p:cNvPr>
            <p:cNvGrpSpPr/>
            <p:nvPr/>
          </p:nvGrpSpPr>
          <p:grpSpPr>
            <a:xfrm rot="2136013">
              <a:off x="7755136" y="4884570"/>
              <a:ext cx="328396" cy="339235"/>
              <a:chOff x="5365048" y="1982197"/>
              <a:chExt cx="7362621" cy="7605634"/>
            </a:xfrm>
            <a:grpFill/>
          </p:grpSpPr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FFE0B65-DD8E-4E2C-8BA7-7E1EB44133A6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5EEF1A9D-1F23-495D-B7E1-63B35590EE33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4D92F89C-8E41-4D06-9EAF-816682DF16CB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DE0461A0-CED9-46B4-854D-08025B6507A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EC33FCDF-964A-44AD-B5E0-1572C598AF29}"/>
                  </a:ext>
                </a:extLst>
              </p:cNvPr>
              <p:cNvSpPr/>
              <p:nvPr/>
            </p:nvSpPr>
            <p:spPr>
              <a:xfrm>
                <a:off x="9871173" y="3444023"/>
                <a:ext cx="1940058" cy="2975318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  <a:gd name="connsiteX0" fmla="*/ 1247497 w 1247497"/>
                  <a:gd name="connsiteY0" fmla="*/ 0 h 1024830"/>
                  <a:gd name="connsiteX1" fmla="*/ 0 w 1247497"/>
                  <a:gd name="connsiteY1" fmla="*/ 277330 h 1024830"/>
                  <a:gd name="connsiteX2" fmla="*/ 113780 w 1247497"/>
                  <a:gd name="connsiteY2" fmla="*/ 1024830 h 1024830"/>
                  <a:gd name="connsiteX3" fmla="*/ 1247497 w 1247497"/>
                  <a:gd name="connsiteY3" fmla="*/ 0 h 1024830"/>
                  <a:gd name="connsiteX0" fmla="*/ 675581 w 675581"/>
                  <a:gd name="connsiteY0" fmla="*/ 0 h 1036087"/>
                  <a:gd name="connsiteX1" fmla="*/ 0 w 675581"/>
                  <a:gd name="connsiteY1" fmla="*/ 288587 h 1036087"/>
                  <a:gd name="connsiteX2" fmla="*/ 113780 w 675581"/>
                  <a:gd name="connsiteY2" fmla="*/ 1036087 h 1036087"/>
                  <a:gd name="connsiteX3" fmla="*/ 675581 w 675581"/>
                  <a:gd name="connsiteY3" fmla="*/ 0 h 103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581" h="1036087">
                    <a:moveTo>
                      <a:pt x="675581" y="0"/>
                    </a:moveTo>
                    <a:lnTo>
                      <a:pt x="0" y="288587"/>
                    </a:lnTo>
                    <a:lnTo>
                      <a:pt x="113780" y="1036087"/>
                    </a:lnTo>
                    <a:lnTo>
                      <a:pt x="67558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BD6D2F1D-3C7E-43A4-9FEF-75F80DD102C5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FF2196E5-AD4F-400D-9A81-CFC464AE8E7C}"/>
                  </a:ext>
                </a:extLst>
              </p:cNvPr>
              <p:cNvSpPr/>
              <p:nvPr/>
            </p:nvSpPr>
            <p:spPr>
              <a:xfrm>
                <a:off x="7708809" y="1982197"/>
                <a:ext cx="2543813" cy="4971750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  <a:gd name="connsiteX0" fmla="*/ 0 w 993639"/>
                  <a:gd name="connsiteY0" fmla="*/ 595440 h 1852740"/>
                  <a:gd name="connsiteX1" fmla="*/ 993498 w 993639"/>
                  <a:gd name="connsiteY1" fmla="*/ 0 h 1852740"/>
                  <a:gd name="connsiteX2" fmla="*/ 885825 w 993639"/>
                  <a:gd name="connsiteY2" fmla="*/ 1852740 h 1852740"/>
                  <a:gd name="connsiteX3" fmla="*/ 0 w 993639"/>
                  <a:gd name="connsiteY3" fmla="*/ 595440 h 1852740"/>
                  <a:gd name="connsiteX0" fmla="*/ 0 w 885825"/>
                  <a:gd name="connsiteY0" fmla="*/ 473999 h 1731299"/>
                  <a:gd name="connsiteX1" fmla="*/ 784851 w 885825"/>
                  <a:gd name="connsiteY1" fmla="*/ 0 h 1731299"/>
                  <a:gd name="connsiteX2" fmla="*/ 885825 w 885825"/>
                  <a:gd name="connsiteY2" fmla="*/ 1731299 h 1731299"/>
                  <a:gd name="connsiteX3" fmla="*/ 0 w 885825"/>
                  <a:gd name="connsiteY3" fmla="*/ 473999 h 173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731299">
                    <a:moveTo>
                      <a:pt x="0" y="473999"/>
                    </a:moveTo>
                    <a:lnTo>
                      <a:pt x="784851" y="0"/>
                    </a:lnTo>
                    <a:cubicBezTo>
                      <a:pt x="789613" y="723900"/>
                      <a:pt x="881063" y="1007399"/>
                      <a:pt x="885825" y="1731299"/>
                    </a:cubicBezTo>
                    <a:lnTo>
                      <a:pt x="0" y="47399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0E73A97A-3B81-43E3-BCFC-A846F605D889}"/>
                </a:ext>
              </a:extLst>
            </p:cNvPr>
            <p:cNvGrpSpPr/>
            <p:nvPr/>
          </p:nvGrpSpPr>
          <p:grpSpPr>
            <a:xfrm rot="2136013">
              <a:off x="6701995" y="3224189"/>
              <a:ext cx="793579" cy="899338"/>
              <a:chOff x="5365051" y="479822"/>
              <a:chExt cx="8036930" cy="9108006"/>
            </a:xfrm>
            <a:grpFill/>
          </p:grpSpPr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C415E702-35BD-4EB1-B922-EDCAD4D35EEF}"/>
                  </a:ext>
                </a:extLst>
              </p:cNvPr>
              <p:cNvSpPr/>
              <p:nvPr/>
            </p:nvSpPr>
            <p:spPr>
              <a:xfrm>
                <a:off x="11674978" y="8268752"/>
                <a:ext cx="1052698" cy="1319076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9A8A72FC-53DB-4452-98B0-A26E2788C51F}"/>
                  </a:ext>
                </a:extLst>
              </p:cNvPr>
              <p:cNvSpPr/>
              <p:nvPr/>
            </p:nvSpPr>
            <p:spPr>
              <a:xfrm>
                <a:off x="9107333" y="6879848"/>
                <a:ext cx="3333521" cy="1613813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2047168D-7C6D-4E7A-9173-657116034246}"/>
                  </a:ext>
                </a:extLst>
              </p:cNvPr>
              <p:cNvSpPr/>
              <p:nvPr/>
            </p:nvSpPr>
            <p:spPr>
              <a:xfrm>
                <a:off x="5365051" y="5540920"/>
                <a:ext cx="1132614" cy="452887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48CB382D-160D-46FA-9516-C511D89ABF73}"/>
                  </a:ext>
                </a:extLst>
              </p:cNvPr>
              <p:cNvSpPr/>
              <p:nvPr/>
            </p:nvSpPr>
            <p:spPr>
              <a:xfrm>
                <a:off x="6149703" y="5215816"/>
                <a:ext cx="1586462" cy="2373445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0276527C-05D1-4369-9A76-147FBB61F08A}"/>
                  </a:ext>
                </a:extLst>
              </p:cNvPr>
              <p:cNvSpPr/>
              <p:nvPr/>
            </p:nvSpPr>
            <p:spPr>
              <a:xfrm>
                <a:off x="9871175" y="2566273"/>
                <a:ext cx="3530806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CF0F1E51-74FA-4A14-9C0C-0FC2F66E3310}"/>
                  </a:ext>
                </a:extLst>
              </p:cNvPr>
              <p:cNvSpPr/>
              <p:nvPr/>
            </p:nvSpPr>
            <p:spPr>
              <a:xfrm>
                <a:off x="7585443" y="3324704"/>
                <a:ext cx="2667181" cy="4626400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70EEAD09-3674-4417-80AF-A0CBCA1FB41A}"/>
                  </a:ext>
                </a:extLst>
              </p:cNvPr>
              <p:cNvSpPr/>
              <p:nvPr/>
            </p:nvSpPr>
            <p:spPr>
              <a:xfrm>
                <a:off x="7708807" y="479822"/>
                <a:ext cx="2543816" cy="6474125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40822F98-1569-4209-9D0B-705FE2A8E558}"/>
                </a:ext>
              </a:extLst>
            </p:cNvPr>
            <p:cNvGrpSpPr/>
            <p:nvPr/>
          </p:nvGrpSpPr>
          <p:grpSpPr>
            <a:xfrm rot="2337799">
              <a:off x="7280335" y="4139970"/>
              <a:ext cx="1037364" cy="714454"/>
              <a:chOff x="3667032" y="1708483"/>
              <a:chExt cx="8105829" cy="5582653"/>
            </a:xfrm>
            <a:grpFill/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FE7CF864-0290-45FB-954F-B49F22132E5B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DF3AF2B7-9327-446C-88F3-40CC3CB62D35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595373FB-0E0D-4573-B615-B14C91E220B6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C6DAF9B9-8F53-49B8-AFEA-9D834E378026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378CF611-EC7D-4B5E-8DB5-33839D972947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1ADBA83E-71F9-41AE-8DE1-9B8B525B5992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AA5CA6EC-7F98-4B4D-B33C-8C3FAA53F279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F2FA341A-60D2-4B02-A1FF-E957F7823702}"/>
                </a:ext>
              </a:extLst>
            </p:cNvPr>
            <p:cNvGrpSpPr/>
            <p:nvPr/>
          </p:nvGrpSpPr>
          <p:grpSpPr>
            <a:xfrm rot="2337799">
              <a:off x="7745862" y="3494984"/>
              <a:ext cx="649220" cy="447131"/>
              <a:chOff x="3667032" y="1708483"/>
              <a:chExt cx="8105829" cy="5582653"/>
            </a:xfrm>
            <a:grpFill/>
          </p:grpSpPr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D9513D33-A533-4296-A3C1-1E9D0B742CD3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787A83A-1095-4335-885E-B84D618F56E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1A9301FB-9C5E-449C-887F-C3D25704FB2E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C1DBC04E-0347-4DB7-803B-7B535C898863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B6BE048F-4463-4F04-8629-0AD7D4528129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1EB7D75D-D27C-4319-888A-45A57BDCA164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0D14D434-3F6F-47DE-AE61-B135EF346478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5EBCB548-441D-4161-AE5D-12BDE4908C51}"/>
                </a:ext>
              </a:extLst>
            </p:cNvPr>
            <p:cNvGrpSpPr/>
            <p:nvPr/>
          </p:nvGrpSpPr>
          <p:grpSpPr>
            <a:xfrm rot="2136013">
              <a:off x="7805715" y="2028888"/>
              <a:ext cx="937516" cy="1062458"/>
              <a:chOff x="5365048" y="479821"/>
              <a:chExt cx="8036930" cy="9108010"/>
            </a:xfrm>
            <a:grpFill/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C5160FEC-6D02-44E9-8981-94AB96A34F84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FDD75A70-5A27-402C-9AE0-48DC449564FB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0DADA5C2-D98A-4BCC-8AD7-780D5D17078D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7A4C0018-33A9-43B7-A6BB-0952E043641C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10C3AA6-FD19-4263-86E1-ACC9FA8C93B2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794BBA1-C8D6-4A59-892F-02A301C66C96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7C8B29A-62E9-4119-9CC6-0632B3D96105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475D20B1-1097-45B7-8D34-5A27A0746B09}"/>
                </a:ext>
              </a:extLst>
            </p:cNvPr>
            <p:cNvGrpSpPr/>
            <p:nvPr/>
          </p:nvGrpSpPr>
          <p:grpSpPr>
            <a:xfrm rot="2136013">
              <a:off x="6860236" y="2305546"/>
              <a:ext cx="710712" cy="805428"/>
              <a:chOff x="5365048" y="479821"/>
              <a:chExt cx="8036930" cy="9108010"/>
            </a:xfrm>
            <a:grpFill/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0B1543E2-AF70-4532-91BC-C4073027C80A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241C7111-C207-4D39-84B0-6007665543C4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76D89AFF-1DBE-4F8F-AF48-856DA3C5F35D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B094BF1-4D09-488C-B457-33C3418BA341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B078C927-1C2D-417E-9BBE-C09BDE7CF8DA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5D02436E-A732-468B-AD4A-390872939F01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18CEB32C-B281-4CDA-B7A0-734976DE0F06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9FEBF4F6-85D3-4D4C-AC83-2E04531CD2B3}"/>
                </a:ext>
              </a:extLst>
            </p:cNvPr>
            <p:cNvGrpSpPr/>
            <p:nvPr/>
          </p:nvGrpSpPr>
          <p:grpSpPr>
            <a:xfrm rot="1367973">
              <a:off x="5949600" y="3715561"/>
              <a:ext cx="585778" cy="403438"/>
              <a:chOff x="3667032" y="1708483"/>
              <a:chExt cx="8105829" cy="5582653"/>
            </a:xfrm>
            <a:grpFill/>
          </p:grpSpPr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4ECFF65F-1D8A-45B1-9AC5-95899B9DFD77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B2C7DCDC-E28E-40B1-9AC9-CA8615D723E7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0A2C26BE-88F7-455D-B1C1-5A962CC86481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4E1EF34-C4C2-4AC8-A005-E933CFF40AE9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CE2B7950-DDC0-437E-94AB-7950446DB5EB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7B832230-9058-4B0A-A65A-E408DF54BA9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6A660A3F-AB56-4C2D-BC8C-69F002E4DFC3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CFF1C338-7506-4E99-BEB7-B76A3DCD0F6A}"/>
                </a:ext>
              </a:extLst>
            </p:cNvPr>
            <p:cNvGrpSpPr/>
            <p:nvPr/>
          </p:nvGrpSpPr>
          <p:grpSpPr>
            <a:xfrm rot="1367973">
              <a:off x="8547152" y="5333290"/>
              <a:ext cx="489993" cy="337468"/>
              <a:chOff x="3667032" y="1708483"/>
              <a:chExt cx="8105829" cy="5582653"/>
            </a:xfrm>
            <a:grpFill/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0EEA463-49B5-48C0-B41A-AB6B791CC2C1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49592146-CFD3-4BC9-96D3-EC2113C55F3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A622B31-2BF5-4939-B5A7-78F8C77DA1F4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CD0B8B0E-3D4A-4902-9A07-A9E2B1C8A1A3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48C21853-E555-4F9A-A225-31F2AFFF4424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845565B3-79FF-4CDB-BE42-3BCFFE0724EA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F9CD17BE-A92A-4318-830B-5A2766E03B7E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82BE1511-D21D-4901-AEB6-650496B436CE}"/>
                </a:ext>
              </a:extLst>
            </p:cNvPr>
            <p:cNvGrpSpPr/>
            <p:nvPr/>
          </p:nvGrpSpPr>
          <p:grpSpPr>
            <a:xfrm rot="2136013">
              <a:off x="5892963" y="1332011"/>
              <a:ext cx="1076804" cy="1220310"/>
              <a:chOff x="5365048" y="479821"/>
              <a:chExt cx="8036930" cy="9108010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FEEF53E4-D619-4F87-BEFB-5E75221DDB22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02E21953-8F5F-41F0-9451-E8721E37392F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12DBDD2-7890-45F3-9F89-9618FD3AEF48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1D982E81-DCD1-477F-A06E-05F08395430B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41E5C80-30B4-49E3-9FB7-CA609F8B58A3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284A6508-0586-4452-A9FB-188CEA0B4533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D5E6C3D1-57A5-4C07-BF2C-C5C6C2C4F5D1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E804ACE0-C45F-475D-A050-BAD374A55873}"/>
                </a:ext>
              </a:extLst>
            </p:cNvPr>
            <p:cNvGrpSpPr/>
            <p:nvPr/>
          </p:nvGrpSpPr>
          <p:grpSpPr>
            <a:xfrm rot="3050128">
              <a:off x="5818076" y="2832032"/>
              <a:ext cx="546062" cy="376084"/>
              <a:chOff x="3667032" y="1708483"/>
              <a:chExt cx="8105829" cy="5582653"/>
            </a:xfrm>
            <a:grpFill/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AD64449-524B-4FAE-BA48-277165F59F03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39791A1E-B811-40A3-B834-24F8968E0F63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0A208DB-752E-4A31-AA18-22566636D23F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5DD9197-0938-4D3F-9316-963F8AD6BA30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E1EED2E-A5BA-4ADE-B930-E2C9D88311A6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77E00E-3726-4DCF-846C-FB066ABCA4B8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ACBE80BD-D4AC-4EF2-B003-E9DDEEC36F25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1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ambar 5">
            <a:extLst>
              <a:ext uri="{FF2B5EF4-FFF2-40B4-BE49-F238E27FC236}">
                <a16:creationId xmlns:a16="http://schemas.microsoft.com/office/drawing/2014/main" id="{1E7FBB86-606E-4665-AC96-BCDFD16D21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9" b="8674"/>
          <a:stretch/>
        </p:blipFill>
        <p:spPr>
          <a:xfrm>
            <a:off x="2011748" y="100781"/>
            <a:ext cx="8168504" cy="6263148"/>
          </a:xfrm>
          <a:prstGeom prst="rect">
            <a:avLst/>
          </a:prstGeom>
        </p:spPr>
      </p:pic>
      <p:grpSp>
        <p:nvGrpSpPr>
          <p:cNvPr id="16" name="Group 49">
            <a:extLst>
              <a:ext uri="{FF2B5EF4-FFF2-40B4-BE49-F238E27FC236}">
                <a16:creationId xmlns:a16="http://schemas.microsoft.com/office/drawing/2014/main" id="{A0FFC308-242E-4326-AFB1-1BA7AA31511B}"/>
              </a:ext>
            </a:extLst>
          </p:cNvPr>
          <p:cNvGrpSpPr/>
          <p:nvPr/>
        </p:nvGrpSpPr>
        <p:grpSpPr>
          <a:xfrm>
            <a:off x="1332985" y="754448"/>
            <a:ext cx="5682331" cy="840526"/>
            <a:chOff x="1388493" y="545951"/>
            <a:chExt cx="3315214" cy="8405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53">
              <a:extLst>
                <a:ext uri="{FF2B5EF4-FFF2-40B4-BE49-F238E27FC236}">
                  <a16:creationId xmlns:a16="http://schemas.microsoft.com/office/drawing/2014/main" id="{809AA17D-220D-4B58-A2B7-A61B7EFE9B89}"/>
                </a:ext>
              </a:extLst>
            </p:cNvPr>
            <p:cNvSpPr/>
            <p:nvPr/>
          </p:nvSpPr>
          <p:spPr>
            <a:xfrm>
              <a:off x="1388493" y="545951"/>
              <a:ext cx="3315214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78BA5C82-08D0-4F66-AAC1-E3BCF40C93BC}"/>
                </a:ext>
              </a:extLst>
            </p:cNvPr>
            <p:cNvSpPr txBox="1"/>
            <p:nvPr/>
          </p:nvSpPr>
          <p:spPr>
            <a:xfrm>
              <a:off x="1497597" y="661128"/>
              <a:ext cx="3200401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900" b="1" i="1" dirty="0">
                  <a:ln w="0"/>
                </a:rPr>
                <a:t>Network </a:t>
              </a:r>
              <a:r>
                <a:rPr lang="id-ID" sz="2900" b="1" i="1" dirty="0" err="1">
                  <a:ln w="0"/>
                </a:rPr>
                <a:t>Address</a:t>
              </a:r>
              <a:r>
                <a:rPr lang="id-ID" sz="2900" b="1" i="1" dirty="0">
                  <a:ln w="0"/>
                </a:rPr>
                <a:t> </a:t>
              </a:r>
              <a:r>
                <a:rPr lang="id-ID" sz="2900" b="1" i="1" dirty="0" err="1">
                  <a:ln w="0"/>
                </a:rPr>
                <a:t>Translation</a:t>
              </a:r>
              <a:endParaRPr lang="en-US" sz="2900" b="1" i="1" dirty="0">
                <a:ln w="0"/>
              </a:endParaRPr>
            </a:p>
          </p:txBody>
        </p:sp>
      </p:grpSp>
      <p:grpSp>
        <p:nvGrpSpPr>
          <p:cNvPr id="19" name="Group 64">
            <a:extLst>
              <a:ext uri="{FF2B5EF4-FFF2-40B4-BE49-F238E27FC236}">
                <a16:creationId xmlns:a16="http://schemas.microsoft.com/office/drawing/2014/main" id="{B268E58A-89F2-4163-BB09-03B4FBE2EAD7}"/>
              </a:ext>
            </a:extLst>
          </p:cNvPr>
          <p:cNvGrpSpPr/>
          <p:nvPr/>
        </p:nvGrpSpPr>
        <p:grpSpPr>
          <a:xfrm>
            <a:off x="0" y="334630"/>
            <a:ext cx="1798411" cy="1251325"/>
            <a:chOff x="55507" y="126133"/>
            <a:chExt cx="1798411" cy="1251325"/>
          </a:xfrm>
        </p:grpSpPr>
        <p:sp>
          <p:nvSpPr>
            <p:cNvPr id="20" name="Rectangle 65">
              <a:extLst>
                <a:ext uri="{FF2B5EF4-FFF2-40B4-BE49-F238E27FC236}">
                  <a16:creationId xmlns:a16="http://schemas.microsoft.com/office/drawing/2014/main" id="{81E4E2E2-BCF2-4E0E-BE1C-70C13B4BD3E1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TextBox 66">
              <a:extLst>
                <a:ext uri="{FF2B5EF4-FFF2-40B4-BE49-F238E27FC236}">
                  <a16:creationId xmlns:a16="http://schemas.microsoft.com/office/drawing/2014/main" id="{787D91C8-6D24-45F8-986B-FFFD265137B6}"/>
                </a:ext>
              </a:extLst>
            </p:cNvPr>
            <p:cNvSpPr txBox="1"/>
            <p:nvPr/>
          </p:nvSpPr>
          <p:spPr>
            <a:xfrm>
              <a:off x="614330" y="126133"/>
              <a:ext cx="1141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1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7">
              <a:extLst>
                <a:ext uri="{FF2B5EF4-FFF2-40B4-BE49-F238E27FC236}">
                  <a16:creationId xmlns:a16="http://schemas.microsoft.com/office/drawing/2014/main" id="{4CF4EBC9-61E0-4924-A190-C9FF0F0662A6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68">
              <a:extLst>
                <a:ext uri="{FF2B5EF4-FFF2-40B4-BE49-F238E27FC236}">
                  <a16:creationId xmlns:a16="http://schemas.microsoft.com/office/drawing/2014/main" id="{35F09031-05B5-4314-9388-3B2B6DA2805B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ectangle 69">
              <a:extLst>
                <a:ext uri="{FF2B5EF4-FFF2-40B4-BE49-F238E27FC236}">
                  <a16:creationId xmlns:a16="http://schemas.microsoft.com/office/drawing/2014/main" id="{27D2E556-D192-468B-9656-F45483AE0CC9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70">
            <a:extLst>
              <a:ext uri="{FF2B5EF4-FFF2-40B4-BE49-F238E27FC236}">
                <a16:creationId xmlns:a16="http://schemas.microsoft.com/office/drawing/2014/main" id="{82F1F8DA-7B47-41E1-95A0-6715759141E9}"/>
              </a:ext>
            </a:extLst>
          </p:cNvPr>
          <p:cNvGrpSpPr/>
          <p:nvPr/>
        </p:nvGrpSpPr>
        <p:grpSpPr>
          <a:xfrm>
            <a:off x="1296071" y="238125"/>
            <a:ext cx="542626" cy="1366315"/>
            <a:chOff x="1351578" y="29628"/>
            <a:chExt cx="542626" cy="1366315"/>
          </a:xfrm>
        </p:grpSpPr>
        <p:sp>
          <p:nvSpPr>
            <p:cNvPr id="26" name="Rectangle 71">
              <a:extLst>
                <a:ext uri="{FF2B5EF4-FFF2-40B4-BE49-F238E27FC236}">
                  <a16:creationId xmlns:a16="http://schemas.microsoft.com/office/drawing/2014/main" id="{FD943060-1588-40A5-8C2C-A3A951691DA2}"/>
                </a:ext>
              </a:extLst>
            </p:cNvPr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7" name="Rectangle 72">
              <a:extLst>
                <a:ext uri="{FF2B5EF4-FFF2-40B4-BE49-F238E27FC236}">
                  <a16:creationId xmlns:a16="http://schemas.microsoft.com/office/drawing/2014/main" id="{73F9B87C-1F6F-4DBB-88DE-A5188ACA3494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20A3FFB-A535-4E8F-8F2E-6DDF027A4F9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74">
              <a:extLst>
                <a:ext uri="{FF2B5EF4-FFF2-40B4-BE49-F238E27FC236}">
                  <a16:creationId xmlns:a16="http://schemas.microsoft.com/office/drawing/2014/main" id="{A6C4D407-BEA4-4AB6-9EE4-B433FBBB65E4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0" name="Rectangle 75">
            <a:extLst>
              <a:ext uri="{FF2B5EF4-FFF2-40B4-BE49-F238E27FC236}">
                <a16:creationId xmlns:a16="http://schemas.microsoft.com/office/drawing/2014/main" id="{60AEA0F0-DB2C-46D3-860D-641E663A3515}"/>
              </a:ext>
            </a:extLst>
          </p:cNvPr>
          <p:cNvSpPr/>
          <p:nvPr/>
        </p:nvSpPr>
        <p:spPr>
          <a:xfrm>
            <a:off x="7005531" y="745619"/>
            <a:ext cx="75532" cy="85882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527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AB8D4E7E-5345-4016-ABE6-E00D3294BFD1}"/>
              </a:ext>
            </a:extLst>
          </p:cNvPr>
          <p:cNvSpPr txBox="1">
            <a:spLocks/>
          </p:cNvSpPr>
          <p:nvPr/>
        </p:nvSpPr>
        <p:spPr>
          <a:xfrm>
            <a:off x="309401" y="174366"/>
            <a:ext cx="11573197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b="1" dirty="0">
                <a:latin typeface="+mj-lt"/>
                <a:cs typeface="Calibri" panose="020F0502020204030204" pitchFamily="34" charset="0"/>
              </a:rPr>
              <a:t>PETA KONSEP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86837C0-4269-49BA-B510-B3176C97AC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4708549"/>
              </p:ext>
            </p:extLst>
          </p:nvPr>
        </p:nvGraphicFramePr>
        <p:xfrm>
          <a:off x="2018950" y="649378"/>
          <a:ext cx="9449150" cy="5722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9073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221F751-3C5B-4561-AD14-8637C5B66736}"/>
              </a:ext>
            </a:extLst>
          </p:cNvPr>
          <p:cNvSpPr txBox="1"/>
          <p:nvPr/>
        </p:nvSpPr>
        <p:spPr>
          <a:xfrm>
            <a:off x="6002899" y="2120917"/>
            <a:ext cx="5917918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i="1" dirty="0">
                <a:latin typeface="+mj-lt"/>
              </a:rPr>
              <a:t>Gateway</a:t>
            </a:r>
            <a:r>
              <a:rPr lang="en-US" sz="2000" dirty="0">
                <a:latin typeface="+mj-lt"/>
              </a:rPr>
              <a:t> </a:t>
            </a:r>
            <a:r>
              <a:rPr lang="en-US" sz="2000" dirty="0" err="1">
                <a:latin typeface="+mj-lt"/>
              </a:rPr>
              <a:t>adalah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sebuah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perangkat</a:t>
            </a:r>
            <a:r>
              <a:rPr lang="en-US" sz="2000" dirty="0">
                <a:latin typeface="+mj-lt"/>
              </a:rPr>
              <a:t> yang </a:t>
            </a:r>
            <a:r>
              <a:rPr lang="en-US" sz="2000" dirty="0" err="1">
                <a:latin typeface="+mj-lt"/>
              </a:rPr>
              <a:t>digunakan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sebagai</a:t>
            </a:r>
            <a:r>
              <a:rPr lang="en-US" sz="2000" dirty="0">
                <a:latin typeface="+mj-lt"/>
              </a:rPr>
              <a:t> media </a:t>
            </a:r>
            <a:r>
              <a:rPr lang="en-US" sz="2000" dirty="0" err="1">
                <a:latin typeface="+mj-lt"/>
              </a:rPr>
              <a:t>untuk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menghubungkan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satu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jaringan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komputer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dengan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satu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ataupun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beberapa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jaringan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komputer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lainnya</a:t>
            </a:r>
            <a:r>
              <a:rPr lang="en-US" sz="2000" dirty="0">
                <a:latin typeface="+mj-lt"/>
              </a:rPr>
              <a:t> yang </a:t>
            </a:r>
            <a:r>
              <a:rPr lang="en-US" sz="2000" dirty="0" err="1">
                <a:latin typeface="+mj-lt"/>
              </a:rPr>
              <a:t>menggunakan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sistem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protokol</a:t>
            </a:r>
            <a:r>
              <a:rPr lang="en-US" sz="2000" dirty="0">
                <a:latin typeface="+mj-lt"/>
              </a:rPr>
              <a:t> yang </a:t>
            </a:r>
            <a:r>
              <a:rPr lang="en-US" sz="2000" dirty="0" err="1">
                <a:latin typeface="+mj-lt"/>
              </a:rPr>
              <a:t>berbeda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sehingga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setiap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jaringan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komputer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dapat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saling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mengakses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informasi</a:t>
            </a:r>
            <a:r>
              <a:rPr lang="en-US" sz="2000" dirty="0">
                <a:latin typeface="+mj-lt"/>
              </a:rPr>
              <a:t> yang </a:t>
            </a:r>
            <a:r>
              <a:rPr lang="en-US" sz="2000" dirty="0" err="1">
                <a:latin typeface="+mj-lt"/>
              </a:rPr>
              <a:t>dimiliki</a:t>
            </a:r>
            <a:r>
              <a:rPr lang="en-US" sz="2000" dirty="0">
                <a:latin typeface="+mj-lt"/>
              </a:rPr>
              <a:t> oleh </a:t>
            </a:r>
            <a:r>
              <a:rPr lang="en-US" sz="2000" dirty="0" err="1">
                <a:latin typeface="+mj-lt"/>
              </a:rPr>
              <a:t>jaringan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komputer</a:t>
            </a:r>
            <a:r>
              <a:rPr lang="en-US" sz="2000" dirty="0">
                <a:latin typeface="+mj-lt"/>
              </a:rPr>
              <a:t> lain yang </a:t>
            </a:r>
            <a:r>
              <a:rPr lang="en-US" sz="2000" dirty="0" err="1">
                <a:latin typeface="+mj-lt"/>
              </a:rPr>
              <a:t>protokolnya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berbeda</a:t>
            </a:r>
            <a:r>
              <a:rPr lang="en-US" sz="2000" dirty="0">
                <a:latin typeface="+mj-lt"/>
              </a:rPr>
              <a:t>.</a:t>
            </a:r>
            <a:endParaRPr lang="ko-KR" altLang="en-US" sz="2000" dirty="0">
              <a:latin typeface="+mj-lt"/>
              <a:cs typeface="Arial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A03E388-9BAB-4F1E-ACB7-1669E3F7E764}"/>
              </a:ext>
            </a:extLst>
          </p:cNvPr>
          <p:cNvGrpSpPr/>
          <p:nvPr/>
        </p:nvGrpSpPr>
        <p:grpSpPr>
          <a:xfrm>
            <a:off x="2889654" y="1865583"/>
            <a:ext cx="2859003" cy="3024845"/>
            <a:chOff x="8479089" y="1262387"/>
            <a:chExt cx="6147593" cy="5684813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DFB59B6-3382-47AE-AAE5-C0AFB4E35EE9}"/>
                </a:ext>
              </a:extLst>
            </p:cNvPr>
            <p:cNvGrpSpPr/>
            <p:nvPr/>
          </p:nvGrpSpPr>
          <p:grpSpPr>
            <a:xfrm rot="20275744" flipH="1">
              <a:off x="9114364" y="4275293"/>
              <a:ext cx="965714" cy="1155036"/>
              <a:chOff x="5704433" y="717502"/>
              <a:chExt cx="7365528" cy="8809481"/>
            </a:xfrm>
            <a:grpFill/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FE219E2-BED5-40DF-B4AE-A2B0F98EF35F}"/>
                  </a:ext>
                </a:extLst>
              </p:cNvPr>
              <p:cNvSpPr/>
              <p:nvPr/>
            </p:nvSpPr>
            <p:spPr>
              <a:xfrm>
                <a:off x="11674968" y="8268753"/>
                <a:ext cx="765879" cy="1258230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438150">
                    <a:moveTo>
                      <a:pt x="0" y="0"/>
                    </a:moveTo>
                    <a:lnTo>
                      <a:pt x="19050" y="438150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60B529C-0824-4515-BB90-4F2A23E61057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1A1B5FBD-480E-486F-84F2-9BEEE8B6810D}"/>
                  </a:ext>
                </a:extLst>
              </p:cNvPr>
              <p:cNvSpPr/>
              <p:nvPr/>
            </p:nvSpPr>
            <p:spPr>
              <a:xfrm>
                <a:off x="5704433" y="5540923"/>
                <a:ext cx="793232" cy="589649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05332">
                    <a:moveTo>
                      <a:pt x="157232" y="0"/>
                    </a:moveTo>
                    <a:lnTo>
                      <a:pt x="0" y="205332"/>
                    </a:lnTo>
                    <a:lnTo>
                      <a:pt x="276225" y="157707"/>
                    </a:lnTo>
                    <a:lnTo>
                      <a:pt x="1572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5E97D55-1A29-4ABE-B23A-52B9D0F56293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674B560-08BC-493A-BEB3-17217BCE660C}"/>
                  </a:ext>
                </a:extLst>
              </p:cNvPr>
              <p:cNvSpPr/>
              <p:nvPr/>
            </p:nvSpPr>
            <p:spPr>
              <a:xfrm>
                <a:off x="10143209" y="2425829"/>
                <a:ext cx="2926752" cy="3993512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1390650">
                    <a:moveTo>
                      <a:pt x="1019175" y="0"/>
                    </a:moveTo>
                    <a:lnTo>
                      <a:pt x="0" y="295275"/>
                    </a:lnTo>
                    <a:lnTo>
                      <a:pt x="19050" y="1390650"/>
                    </a:lnTo>
                    <a:lnTo>
                      <a:pt x="101917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A609599D-CB93-4845-9B8E-C8A407CDF7BA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18D7141E-3E01-4877-B1E7-2FB9489576F5}"/>
                  </a:ext>
                </a:extLst>
              </p:cNvPr>
              <p:cNvSpPr/>
              <p:nvPr/>
            </p:nvSpPr>
            <p:spPr>
              <a:xfrm>
                <a:off x="7708809" y="717502"/>
                <a:ext cx="2543812" cy="6236443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171700">
                    <a:moveTo>
                      <a:pt x="0" y="914400"/>
                    </a:moveTo>
                    <a:lnTo>
                      <a:pt x="871538" y="0"/>
                    </a:lnTo>
                    <a:cubicBezTo>
                      <a:pt x="876300" y="723900"/>
                      <a:pt x="881063" y="1447800"/>
                      <a:pt x="885825" y="2171700"/>
                    </a:cubicBezTo>
                    <a:lnTo>
                      <a:pt x="0" y="9144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1EE2201-2FD3-435F-A07C-D09FFE6146C3}"/>
                </a:ext>
              </a:extLst>
            </p:cNvPr>
            <p:cNvGrpSpPr/>
            <p:nvPr/>
          </p:nvGrpSpPr>
          <p:grpSpPr>
            <a:xfrm rot="20275744" flipH="1">
              <a:off x="8479089" y="5341625"/>
              <a:ext cx="1416763" cy="1605575"/>
              <a:chOff x="5365048" y="479821"/>
              <a:chExt cx="8036930" cy="9108010"/>
            </a:xfrm>
            <a:grpFill/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38FBDB8-70EB-4F7B-87EA-E213DE6AB812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E66548C-71B6-471E-8C87-3900F09FD786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79A4AE8E-40D8-4081-B62F-15A1938C11CF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BAFC1D33-3C39-4879-B1A4-2BEE377C2E0F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82D3C89-C7BB-417E-BE98-A49AD6203D96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F587926-8F95-42C0-842D-E38CBAAC7597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A8F6546-3A7E-486A-80AB-1B93764116FB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AE3CE47-66EF-4B91-AE28-182BE821CFA5}"/>
                </a:ext>
              </a:extLst>
            </p:cNvPr>
            <p:cNvGrpSpPr/>
            <p:nvPr/>
          </p:nvGrpSpPr>
          <p:grpSpPr>
            <a:xfrm rot="20275744" flipH="1">
              <a:off x="10278521" y="5974428"/>
              <a:ext cx="496268" cy="512648"/>
              <a:chOff x="5365048" y="1982197"/>
              <a:chExt cx="7362621" cy="7605634"/>
            </a:xfrm>
            <a:grpFill/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60F9631F-CF20-4497-A7A0-5E42637FEE72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231E4A5-F67A-4206-9BE7-18B302529CB9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7B94567D-9A0D-4BCA-8FAE-4777C8EE4605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ABA9635-313D-473B-BA77-DA14528910D2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7B0118B-B35B-49D5-8D4F-D00EEE4396F0}"/>
                  </a:ext>
                </a:extLst>
              </p:cNvPr>
              <p:cNvSpPr/>
              <p:nvPr/>
            </p:nvSpPr>
            <p:spPr>
              <a:xfrm>
                <a:off x="9871173" y="3444023"/>
                <a:ext cx="1940058" cy="2975318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  <a:gd name="connsiteX0" fmla="*/ 1247497 w 1247497"/>
                  <a:gd name="connsiteY0" fmla="*/ 0 h 1024830"/>
                  <a:gd name="connsiteX1" fmla="*/ 0 w 1247497"/>
                  <a:gd name="connsiteY1" fmla="*/ 277330 h 1024830"/>
                  <a:gd name="connsiteX2" fmla="*/ 113780 w 1247497"/>
                  <a:gd name="connsiteY2" fmla="*/ 1024830 h 1024830"/>
                  <a:gd name="connsiteX3" fmla="*/ 1247497 w 1247497"/>
                  <a:gd name="connsiteY3" fmla="*/ 0 h 1024830"/>
                  <a:gd name="connsiteX0" fmla="*/ 675581 w 675581"/>
                  <a:gd name="connsiteY0" fmla="*/ 0 h 1036087"/>
                  <a:gd name="connsiteX1" fmla="*/ 0 w 675581"/>
                  <a:gd name="connsiteY1" fmla="*/ 288587 h 1036087"/>
                  <a:gd name="connsiteX2" fmla="*/ 113780 w 675581"/>
                  <a:gd name="connsiteY2" fmla="*/ 1036087 h 1036087"/>
                  <a:gd name="connsiteX3" fmla="*/ 675581 w 675581"/>
                  <a:gd name="connsiteY3" fmla="*/ 0 h 103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581" h="1036087">
                    <a:moveTo>
                      <a:pt x="675581" y="0"/>
                    </a:moveTo>
                    <a:lnTo>
                      <a:pt x="0" y="288587"/>
                    </a:lnTo>
                    <a:lnTo>
                      <a:pt x="113780" y="1036087"/>
                    </a:lnTo>
                    <a:lnTo>
                      <a:pt x="67558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19A46A83-2DB9-4779-A800-7D745426240C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FEFBC12-2ACF-419F-A13F-CA7CBC552D4A}"/>
                  </a:ext>
                </a:extLst>
              </p:cNvPr>
              <p:cNvSpPr/>
              <p:nvPr/>
            </p:nvSpPr>
            <p:spPr>
              <a:xfrm>
                <a:off x="7708809" y="1982197"/>
                <a:ext cx="2543813" cy="4971750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  <a:gd name="connsiteX0" fmla="*/ 0 w 993639"/>
                  <a:gd name="connsiteY0" fmla="*/ 595440 h 1852740"/>
                  <a:gd name="connsiteX1" fmla="*/ 993498 w 993639"/>
                  <a:gd name="connsiteY1" fmla="*/ 0 h 1852740"/>
                  <a:gd name="connsiteX2" fmla="*/ 885825 w 993639"/>
                  <a:gd name="connsiteY2" fmla="*/ 1852740 h 1852740"/>
                  <a:gd name="connsiteX3" fmla="*/ 0 w 993639"/>
                  <a:gd name="connsiteY3" fmla="*/ 595440 h 1852740"/>
                  <a:gd name="connsiteX0" fmla="*/ 0 w 885825"/>
                  <a:gd name="connsiteY0" fmla="*/ 473999 h 1731299"/>
                  <a:gd name="connsiteX1" fmla="*/ 784851 w 885825"/>
                  <a:gd name="connsiteY1" fmla="*/ 0 h 1731299"/>
                  <a:gd name="connsiteX2" fmla="*/ 885825 w 885825"/>
                  <a:gd name="connsiteY2" fmla="*/ 1731299 h 1731299"/>
                  <a:gd name="connsiteX3" fmla="*/ 0 w 885825"/>
                  <a:gd name="connsiteY3" fmla="*/ 473999 h 173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731299">
                    <a:moveTo>
                      <a:pt x="0" y="473999"/>
                    </a:moveTo>
                    <a:lnTo>
                      <a:pt x="784851" y="0"/>
                    </a:lnTo>
                    <a:cubicBezTo>
                      <a:pt x="789613" y="723900"/>
                      <a:pt x="881063" y="1007399"/>
                      <a:pt x="885825" y="1731299"/>
                    </a:cubicBezTo>
                    <a:lnTo>
                      <a:pt x="0" y="47399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40133F7-DCF5-4682-A5BD-1BE01D4BA622}"/>
                </a:ext>
              </a:extLst>
            </p:cNvPr>
            <p:cNvGrpSpPr/>
            <p:nvPr/>
          </p:nvGrpSpPr>
          <p:grpSpPr>
            <a:xfrm rot="20275744" flipH="1">
              <a:off x="11620616" y="3813253"/>
              <a:ext cx="1199247" cy="1359069"/>
              <a:chOff x="5365051" y="479822"/>
              <a:chExt cx="8036930" cy="9108006"/>
            </a:xfrm>
            <a:grpFill/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6BEBB27-095C-4AFA-B403-17C76B0DFB21}"/>
                  </a:ext>
                </a:extLst>
              </p:cNvPr>
              <p:cNvSpPr/>
              <p:nvPr/>
            </p:nvSpPr>
            <p:spPr>
              <a:xfrm>
                <a:off x="11674978" y="8268752"/>
                <a:ext cx="1052698" cy="1319076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D19BA74-FF22-4761-B6B0-956F195A6D99}"/>
                  </a:ext>
                </a:extLst>
              </p:cNvPr>
              <p:cNvSpPr/>
              <p:nvPr/>
            </p:nvSpPr>
            <p:spPr>
              <a:xfrm>
                <a:off x="9107333" y="6879848"/>
                <a:ext cx="3333521" cy="1613813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84079D17-A7B8-41ED-AA14-FFCC27781402}"/>
                  </a:ext>
                </a:extLst>
              </p:cNvPr>
              <p:cNvSpPr/>
              <p:nvPr/>
            </p:nvSpPr>
            <p:spPr>
              <a:xfrm>
                <a:off x="5365051" y="5540920"/>
                <a:ext cx="1132614" cy="452887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A153433-C2BE-4FC2-9938-946FA50DABBC}"/>
                  </a:ext>
                </a:extLst>
              </p:cNvPr>
              <p:cNvSpPr/>
              <p:nvPr/>
            </p:nvSpPr>
            <p:spPr>
              <a:xfrm>
                <a:off x="6149703" y="5215816"/>
                <a:ext cx="1586462" cy="2373445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497F288-FA17-44BC-99E1-44CB677F74EF}"/>
                  </a:ext>
                </a:extLst>
              </p:cNvPr>
              <p:cNvSpPr/>
              <p:nvPr/>
            </p:nvSpPr>
            <p:spPr>
              <a:xfrm>
                <a:off x="9871175" y="2566273"/>
                <a:ext cx="3530806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ADB712A1-4C82-4915-9CAE-EC905DCE0276}"/>
                  </a:ext>
                </a:extLst>
              </p:cNvPr>
              <p:cNvSpPr/>
              <p:nvPr/>
            </p:nvSpPr>
            <p:spPr>
              <a:xfrm>
                <a:off x="7585443" y="3324704"/>
                <a:ext cx="2667181" cy="4626400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A9CB4A5-03BD-4C87-9BBE-26024EDEC045}"/>
                  </a:ext>
                </a:extLst>
              </p:cNvPr>
              <p:cNvSpPr/>
              <p:nvPr/>
            </p:nvSpPr>
            <p:spPr>
              <a:xfrm>
                <a:off x="7708807" y="479822"/>
                <a:ext cx="2543816" cy="6474125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BEA25B0-6ADB-4E65-A885-91605593EF76}"/>
                </a:ext>
              </a:extLst>
            </p:cNvPr>
            <p:cNvGrpSpPr/>
            <p:nvPr/>
          </p:nvGrpSpPr>
          <p:grpSpPr>
            <a:xfrm rot="20073958" flipH="1">
              <a:off x="10116519" y="4915091"/>
              <a:ext cx="1567652" cy="1079675"/>
              <a:chOff x="3667032" y="1708483"/>
              <a:chExt cx="8105829" cy="5582653"/>
            </a:xfrm>
            <a:grpFill/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08703A4-BAA0-4F5F-9B10-0BBAA113032A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AD0819E-5EAE-42CC-B768-6E7B0A2B9116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E5247C33-6FF5-4BA0-9003-8730281C36B6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D5EE29B-A225-4F5E-B847-6E0C79A9FA25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AC1EB51F-FE37-483B-A305-E0C24C334166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48CD9D1C-AC91-4B64-BB60-82D3B7EB8610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F647630-00A7-4047-AC99-F551EA2565AA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7528805-8D13-4693-BE99-BCA03E9788AB}"/>
                </a:ext>
              </a:extLst>
            </p:cNvPr>
            <p:cNvGrpSpPr/>
            <p:nvPr/>
          </p:nvGrpSpPr>
          <p:grpSpPr>
            <a:xfrm rot="20073958" flipH="1">
              <a:off x="10286237" y="3877079"/>
              <a:ext cx="981094" cy="675699"/>
              <a:chOff x="3667032" y="1708483"/>
              <a:chExt cx="8105829" cy="5582653"/>
            </a:xfrm>
            <a:grpFill/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3EC2A60-F9FB-4471-B449-39059652BB57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8BC0636-1D4E-4CFB-91C9-EDBAA49753C8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B28CBF5-45CD-49CB-96E5-50B20A26078A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9D4DFC2-725D-4BCF-A10B-BB15DF395B7E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8A9D4C7-E532-4FB6-BC6A-9D5B7D8FAABE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E6CA5827-46B2-4DBE-99DD-E30487914114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3B6924C-1237-49BB-96BB-BBE34ACC612E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5BD27C1-2908-4FE4-9450-C1BFDABB535B}"/>
                </a:ext>
              </a:extLst>
            </p:cNvPr>
            <p:cNvGrpSpPr/>
            <p:nvPr/>
          </p:nvGrpSpPr>
          <p:grpSpPr>
            <a:xfrm rot="20275744" flipH="1">
              <a:off x="10178216" y="1637990"/>
              <a:ext cx="1416763" cy="1605575"/>
              <a:chOff x="5365048" y="479821"/>
              <a:chExt cx="8036930" cy="9108010"/>
            </a:xfrm>
            <a:grpFill/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9D5CFE7-A417-439B-86D7-D8421C9E12FE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E9AB9B6-11AE-469F-8932-A35799250133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AE25715-8623-4E93-AE80-524A427AAEB1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5E419DC-3900-4B7E-A244-1205F9A87959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2FE00A3-9100-4885-8ECF-CB470CE36F32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0DDAC6FE-FCDE-4D2C-B938-054DDDD8ACCF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1D7C540-22E3-4711-AB84-89F6592B86D8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44CBA99-087B-4F40-B4C6-09285F0A87F7}"/>
                </a:ext>
              </a:extLst>
            </p:cNvPr>
            <p:cNvGrpSpPr/>
            <p:nvPr/>
          </p:nvGrpSpPr>
          <p:grpSpPr>
            <a:xfrm rot="20275744" flipH="1">
              <a:off x="11852978" y="2424207"/>
              <a:ext cx="1074020" cy="1217154"/>
              <a:chOff x="5365048" y="479821"/>
              <a:chExt cx="8036930" cy="9108010"/>
            </a:xfrm>
            <a:grpFill/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27AFD2C-F2AA-4193-8CA0-162EB635D8E1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8CE7568C-BA63-4361-AF9A-5390E0B456FC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E9A3C6F-51F8-4BB6-8552-DF5746FB05EB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DCE7116-ED1F-4644-813C-26E532A941D6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BE1164F5-B81D-4C5A-A41F-0DBD9CBDAF8C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624041E-4628-4F22-8DEC-332A1DEB08C0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88DD19C-2E47-4654-A1C9-084B9712F128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6377AC3-ED99-468F-8753-77701B417695}"/>
                </a:ext>
              </a:extLst>
            </p:cNvPr>
            <p:cNvGrpSpPr/>
            <p:nvPr/>
          </p:nvGrpSpPr>
          <p:grpSpPr>
            <a:xfrm rot="21043784" flipH="1">
              <a:off x="12949687" y="4848328"/>
              <a:ext cx="885221" cy="609671"/>
              <a:chOff x="3667032" y="1708483"/>
              <a:chExt cx="8105829" cy="5582653"/>
            </a:xfrm>
            <a:grpFill/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915AEA8-71B2-4AC1-B73A-E1A20A560743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CDE1446-1F0E-4440-A018-3127FA216255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F8DD070-9918-4EEC-9C8A-6EE61B6B9484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FE28E48-09F5-454C-9C41-3A0CF199E40A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B9AC060A-C647-41C5-8483-6E67DC67AE41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4BD020A-8867-4A5D-9680-3828AD26F98C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7A2BFE3-CCC5-4901-B06E-F99B1EDD7A38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05C8009-255E-44E4-AE34-CE6B584A4F81}"/>
                </a:ext>
              </a:extLst>
            </p:cNvPr>
            <p:cNvGrpSpPr/>
            <p:nvPr/>
          </p:nvGrpSpPr>
          <p:grpSpPr>
            <a:xfrm rot="21043784" flipH="1">
              <a:off x="9098407" y="3250270"/>
              <a:ext cx="740471" cy="509978"/>
              <a:chOff x="3667032" y="1708483"/>
              <a:chExt cx="8105829" cy="5582653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805E76B-C1FF-4BF2-832D-11AD0ED5C27C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782E0B9-C6C8-4B36-A147-8A232F53445D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1D9905D-95DC-43F1-A06F-77EA09CB113D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1CBE348-D29E-4D12-8EBA-3A10A62E651A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EF15391B-7E7B-4D97-A92F-F52794BAA5B9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7565C43-D2C7-430D-8258-D900EFD403DA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9CB13AC-A08D-4EC6-AC11-22AC3443F18E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9CF4153-1A76-423F-A578-7FA035624371}"/>
                </a:ext>
              </a:extLst>
            </p:cNvPr>
            <p:cNvGrpSpPr/>
            <p:nvPr/>
          </p:nvGrpSpPr>
          <p:grpSpPr>
            <a:xfrm rot="20275744" flipH="1">
              <a:off x="12999428" y="1262387"/>
              <a:ext cx="1627254" cy="1844118"/>
              <a:chOff x="5365048" y="479821"/>
              <a:chExt cx="8036930" cy="9108010"/>
            </a:xfrm>
            <a:grpFill/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0E57069-86FB-4A4E-83B8-FC38BFB4FAE0}"/>
                  </a:ext>
                </a:extLst>
              </p:cNvPr>
              <p:cNvSpPr/>
              <p:nvPr/>
            </p:nvSpPr>
            <p:spPr>
              <a:xfrm>
                <a:off x="11674969" y="8268753"/>
                <a:ext cx="1052700" cy="1319078"/>
              </a:xfrm>
              <a:custGeom>
                <a:avLst/>
                <a:gdLst>
                  <a:gd name="connsiteX0" fmla="*/ 0 w 266700"/>
                  <a:gd name="connsiteY0" fmla="*/ 0 h 438150"/>
                  <a:gd name="connsiteX1" fmla="*/ 19050 w 266700"/>
                  <a:gd name="connsiteY1" fmla="*/ 438150 h 438150"/>
                  <a:gd name="connsiteX2" fmla="*/ 266700 w 266700"/>
                  <a:gd name="connsiteY2" fmla="*/ 76200 h 438150"/>
                  <a:gd name="connsiteX3" fmla="*/ 0 w 266700"/>
                  <a:gd name="connsiteY3" fmla="*/ 0 h 438150"/>
                  <a:gd name="connsiteX0" fmla="*/ 0 w 366579"/>
                  <a:gd name="connsiteY0" fmla="*/ 0 h 459339"/>
                  <a:gd name="connsiteX1" fmla="*/ 366579 w 366579"/>
                  <a:gd name="connsiteY1" fmla="*/ 459339 h 459339"/>
                  <a:gd name="connsiteX2" fmla="*/ 266700 w 366579"/>
                  <a:gd name="connsiteY2" fmla="*/ 76200 h 459339"/>
                  <a:gd name="connsiteX3" fmla="*/ 0 w 366579"/>
                  <a:gd name="connsiteY3" fmla="*/ 0 h 4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79" h="459339">
                    <a:moveTo>
                      <a:pt x="0" y="0"/>
                    </a:moveTo>
                    <a:lnTo>
                      <a:pt x="366579" y="459339"/>
                    </a:lnTo>
                    <a:lnTo>
                      <a:pt x="26670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1C39E1D-15EE-48C8-B55B-08022A7729C5}"/>
                  </a:ext>
                </a:extLst>
              </p:cNvPr>
              <p:cNvSpPr/>
              <p:nvPr/>
            </p:nvSpPr>
            <p:spPr>
              <a:xfrm>
                <a:off x="9107326" y="6879846"/>
                <a:ext cx="3333521" cy="1613816"/>
              </a:xfrm>
              <a:custGeom>
                <a:avLst/>
                <a:gdLst>
                  <a:gd name="connsiteX0" fmla="*/ 1219200 w 1219200"/>
                  <a:gd name="connsiteY0" fmla="*/ 561975 h 561975"/>
                  <a:gd name="connsiteX1" fmla="*/ 438150 w 1219200"/>
                  <a:gd name="connsiteY1" fmla="*/ 0 h 561975"/>
                  <a:gd name="connsiteX2" fmla="*/ 0 w 1219200"/>
                  <a:gd name="connsiteY2" fmla="*/ 361950 h 561975"/>
                  <a:gd name="connsiteX3" fmla="*/ 1219200 w 1219200"/>
                  <a:gd name="connsiteY3" fmla="*/ 561975 h 561975"/>
                  <a:gd name="connsiteX0" fmla="*/ 1158170 w 1158170"/>
                  <a:gd name="connsiteY0" fmla="*/ 561975 h 561975"/>
                  <a:gd name="connsiteX1" fmla="*/ 377120 w 1158170"/>
                  <a:gd name="connsiteY1" fmla="*/ 0 h 561975"/>
                  <a:gd name="connsiteX2" fmla="*/ 0 w 1158170"/>
                  <a:gd name="connsiteY2" fmla="*/ 375217 h 561975"/>
                  <a:gd name="connsiteX3" fmla="*/ 1158170 w 1158170"/>
                  <a:gd name="connsiteY3" fmla="*/ 561975 h 561975"/>
                  <a:gd name="connsiteX0" fmla="*/ 1160823 w 1160823"/>
                  <a:gd name="connsiteY0" fmla="*/ 561975 h 561975"/>
                  <a:gd name="connsiteX1" fmla="*/ 379773 w 1160823"/>
                  <a:gd name="connsiteY1" fmla="*/ 0 h 561975"/>
                  <a:gd name="connsiteX2" fmla="*/ 0 w 1160823"/>
                  <a:gd name="connsiteY2" fmla="*/ 367257 h 561975"/>
                  <a:gd name="connsiteX3" fmla="*/ 1160823 w 1160823"/>
                  <a:gd name="connsiteY3" fmla="*/ 56197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0823" h="561975">
                    <a:moveTo>
                      <a:pt x="1160823" y="561975"/>
                    </a:moveTo>
                    <a:lnTo>
                      <a:pt x="379773" y="0"/>
                    </a:lnTo>
                    <a:lnTo>
                      <a:pt x="0" y="367257"/>
                    </a:lnTo>
                    <a:lnTo>
                      <a:pt x="1160823" y="5619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D577E0C-07FB-4231-8072-5DF3B44C16C1}"/>
                  </a:ext>
                </a:extLst>
              </p:cNvPr>
              <p:cNvSpPr/>
              <p:nvPr/>
            </p:nvSpPr>
            <p:spPr>
              <a:xfrm>
                <a:off x="5365048" y="5540922"/>
                <a:ext cx="1132617" cy="452885"/>
              </a:xfrm>
              <a:custGeom>
                <a:avLst/>
                <a:gdLst>
                  <a:gd name="connsiteX0" fmla="*/ 133350 w 276225"/>
                  <a:gd name="connsiteY0" fmla="*/ 0 h 200025"/>
                  <a:gd name="connsiteX1" fmla="*/ 0 w 276225"/>
                  <a:gd name="connsiteY1" fmla="*/ 200025 h 200025"/>
                  <a:gd name="connsiteX2" fmla="*/ 276225 w 276225"/>
                  <a:gd name="connsiteY2" fmla="*/ 152400 h 200025"/>
                  <a:gd name="connsiteX3" fmla="*/ 133350 w 276225"/>
                  <a:gd name="connsiteY3" fmla="*/ 0 h 200025"/>
                  <a:gd name="connsiteX0" fmla="*/ 157232 w 276225"/>
                  <a:gd name="connsiteY0" fmla="*/ 0 h 205332"/>
                  <a:gd name="connsiteX1" fmla="*/ 0 w 276225"/>
                  <a:gd name="connsiteY1" fmla="*/ 205332 h 205332"/>
                  <a:gd name="connsiteX2" fmla="*/ 276225 w 276225"/>
                  <a:gd name="connsiteY2" fmla="*/ 157707 h 205332"/>
                  <a:gd name="connsiteX3" fmla="*/ 157232 w 276225"/>
                  <a:gd name="connsiteY3" fmla="*/ 0 h 205332"/>
                  <a:gd name="connsiteX0" fmla="*/ 275415 w 394408"/>
                  <a:gd name="connsiteY0" fmla="*/ 0 h 157707"/>
                  <a:gd name="connsiteX1" fmla="*/ 0 w 394408"/>
                  <a:gd name="connsiteY1" fmla="*/ 150097 h 157707"/>
                  <a:gd name="connsiteX2" fmla="*/ 394408 w 394408"/>
                  <a:gd name="connsiteY2" fmla="*/ 157707 h 157707"/>
                  <a:gd name="connsiteX3" fmla="*/ 275415 w 394408"/>
                  <a:gd name="connsiteY3" fmla="*/ 0 h 15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08" h="157707">
                    <a:moveTo>
                      <a:pt x="275415" y="0"/>
                    </a:moveTo>
                    <a:lnTo>
                      <a:pt x="0" y="150097"/>
                    </a:lnTo>
                    <a:lnTo>
                      <a:pt x="394408" y="157707"/>
                    </a:lnTo>
                    <a:lnTo>
                      <a:pt x="27541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A40F15-538E-41E9-9E19-C63D93F43875}"/>
                  </a:ext>
                </a:extLst>
              </p:cNvPr>
              <p:cNvSpPr/>
              <p:nvPr/>
            </p:nvSpPr>
            <p:spPr>
              <a:xfrm>
                <a:off x="6149698" y="5215816"/>
                <a:ext cx="1586463" cy="2373441"/>
              </a:xfrm>
              <a:custGeom>
                <a:avLst/>
                <a:gdLst>
                  <a:gd name="connsiteX0" fmla="*/ 552450 w 552450"/>
                  <a:gd name="connsiteY0" fmla="*/ 0 h 847725"/>
                  <a:gd name="connsiteX1" fmla="*/ 0 w 552450"/>
                  <a:gd name="connsiteY1" fmla="*/ 114300 h 847725"/>
                  <a:gd name="connsiteX2" fmla="*/ 523875 w 552450"/>
                  <a:gd name="connsiteY2" fmla="*/ 847725 h 847725"/>
                  <a:gd name="connsiteX3" fmla="*/ 552450 w 552450"/>
                  <a:gd name="connsiteY3" fmla="*/ 0 h 847725"/>
                  <a:gd name="connsiteX0" fmla="*/ 552450 w 552450"/>
                  <a:gd name="connsiteY0" fmla="*/ 0 h 826497"/>
                  <a:gd name="connsiteX1" fmla="*/ 0 w 552450"/>
                  <a:gd name="connsiteY1" fmla="*/ 114300 h 826497"/>
                  <a:gd name="connsiteX2" fmla="*/ 502647 w 552450"/>
                  <a:gd name="connsiteY2" fmla="*/ 826497 h 826497"/>
                  <a:gd name="connsiteX3" fmla="*/ 552450 w 552450"/>
                  <a:gd name="connsiteY3" fmla="*/ 0 h 82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0" h="826497">
                    <a:moveTo>
                      <a:pt x="552450" y="0"/>
                    </a:moveTo>
                    <a:lnTo>
                      <a:pt x="0" y="114300"/>
                    </a:lnTo>
                    <a:lnTo>
                      <a:pt x="502647" y="826497"/>
                    </a:lnTo>
                    <a:lnTo>
                      <a:pt x="5524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5416930-B926-43E8-BDE5-C5D1981F11E6}"/>
                  </a:ext>
                </a:extLst>
              </p:cNvPr>
              <p:cNvSpPr/>
              <p:nvPr/>
            </p:nvSpPr>
            <p:spPr>
              <a:xfrm>
                <a:off x="9871174" y="2566277"/>
                <a:ext cx="3530804" cy="3853064"/>
              </a:xfrm>
              <a:custGeom>
                <a:avLst/>
                <a:gdLst>
                  <a:gd name="connsiteX0" fmla="*/ 1019175 w 1019175"/>
                  <a:gd name="connsiteY0" fmla="*/ 0 h 1390650"/>
                  <a:gd name="connsiteX1" fmla="*/ 0 w 1019175"/>
                  <a:gd name="connsiteY1" fmla="*/ 295275 h 1390650"/>
                  <a:gd name="connsiteX2" fmla="*/ 19050 w 1019175"/>
                  <a:gd name="connsiteY2" fmla="*/ 1390650 h 1390650"/>
                  <a:gd name="connsiteX3" fmla="*/ 1019175 w 1019175"/>
                  <a:gd name="connsiteY3" fmla="*/ 0 h 1390650"/>
                  <a:gd name="connsiteX0" fmla="*/ 1113905 w 1113905"/>
                  <a:gd name="connsiteY0" fmla="*/ 0 h 1390650"/>
                  <a:gd name="connsiteX1" fmla="*/ 0 w 1113905"/>
                  <a:gd name="connsiteY1" fmla="*/ 643150 h 1390650"/>
                  <a:gd name="connsiteX2" fmla="*/ 113780 w 1113905"/>
                  <a:gd name="connsiteY2" fmla="*/ 1390650 h 1390650"/>
                  <a:gd name="connsiteX3" fmla="*/ 1113905 w 1113905"/>
                  <a:gd name="connsiteY3" fmla="*/ 0 h 1390650"/>
                  <a:gd name="connsiteX0" fmla="*/ 1229522 w 1229522"/>
                  <a:gd name="connsiteY0" fmla="*/ 0 h 1341742"/>
                  <a:gd name="connsiteX1" fmla="*/ 0 w 1229522"/>
                  <a:gd name="connsiteY1" fmla="*/ 594242 h 1341742"/>
                  <a:gd name="connsiteX2" fmla="*/ 113780 w 1229522"/>
                  <a:gd name="connsiteY2" fmla="*/ 1341742 h 1341742"/>
                  <a:gd name="connsiteX3" fmla="*/ 1229522 w 1229522"/>
                  <a:gd name="connsiteY3" fmla="*/ 0 h 134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522" h="1341742">
                    <a:moveTo>
                      <a:pt x="1229522" y="0"/>
                    </a:moveTo>
                    <a:lnTo>
                      <a:pt x="0" y="594242"/>
                    </a:lnTo>
                    <a:lnTo>
                      <a:pt x="113780" y="1341742"/>
                    </a:lnTo>
                    <a:lnTo>
                      <a:pt x="12295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6E4E422-62CE-47A9-AEAD-0EDA876D5C71}"/>
                  </a:ext>
                </a:extLst>
              </p:cNvPr>
              <p:cNvSpPr/>
              <p:nvPr/>
            </p:nvSpPr>
            <p:spPr>
              <a:xfrm>
                <a:off x="7585440" y="3324702"/>
                <a:ext cx="2667179" cy="4626397"/>
              </a:xfrm>
              <a:custGeom>
                <a:avLst/>
                <a:gdLst>
                  <a:gd name="connsiteX0" fmla="*/ 528637 w 928687"/>
                  <a:gd name="connsiteY0" fmla="*/ 1628775 h 1628775"/>
                  <a:gd name="connsiteX1" fmla="*/ 0 w 928687"/>
                  <a:gd name="connsiteY1" fmla="*/ 1500188 h 1628775"/>
                  <a:gd name="connsiteX2" fmla="*/ 71437 w 928687"/>
                  <a:gd name="connsiteY2" fmla="*/ 0 h 1628775"/>
                  <a:gd name="connsiteX3" fmla="*/ 928687 w 928687"/>
                  <a:gd name="connsiteY3" fmla="*/ 1271588 h 1628775"/>
                  <a:gd name="connsiteX4" fmla="*/ 528637 w 928687"/>
                  <a:gd name="connsiteY4" fmla="*/ 1628775 h 1628775"/>
                  <a:gd name="connsiteX0" fmla="*/ 542925 w 942975"/>
                  <a:gd name="connsiteY0" fmla="*/ 1304925 h 1304925"/>
                  <a:gd name="connsiteX1" fmla="*/ 14288 w 942975"/>
                  <a:gd name="connsiteY1" fmla="*/ 1176338 h 1304925"/>
                  <a:gd name="connsiteX2" fmla="*/ 0 w 942975"/>
                  <a:gd name="connsiteY2" fmla="*/ 0 h 1304925"/>
                  <a:gd name="connsiteX3" fmla="*/ 942975 w 942975"/>
                  <a:gd name="connsiteY3" fmla="*/ 947738 h 1304925"/>
                  <a:gd name="connsiteX4" fmla="*/ 542925 w 942975"/>
                  <a:gd name="connsiteY4" fmla="*/ 1304925 h 1304925"/>
                  <a:gd name="connsiteX0" fmla="*/ 528637 w 928687"/>
                  <a:gd name="connsiteY0" fmla="*/ 1581150 h 1581150"/>
                  <a:gd name="connsiteX1" fmla="*/ 0 w 928687"/>
                  <a:gd name="connsiteY1" fmla="*/ 1452563 h 1581150"/>
                  <a:gd name="connsiteX2" fmla="*/ 61912 w 928687"/>
                  <a:gd name="connsiteY2" fmla="*/ 0 h 1581150"/>
                  <a:gd name="connsiteX3" fmla="*/ 928687 w 928687"/>
                  <a:gd name="connsiteY3" fmla="*/ 1223963 h 1581150"/>
                  <a:gd name="connsiteX4" fmla="*/ 528637 w 928687"/>
                  <a:gd name="connsiteY4" fmla="*/ 1581150 h 1581150"/>
                  <a:gd name="connsiteX0" fmla="*/ 528637 w 928687"/>
                  <a:gd name="connsiteY0" fmla="*/ 1619250 h 1619250"/>
                  <a:gd name="connsiteX1" fmla="*/ 0 w 928687"/>
                  <a:gd name="connsiteY1" fmla="*/ 1490663 h 1619250"/>
                  <a:gd name="connsiteX2" fmla="*/ 42862 w 928687"/>
                  <a:gd name="connsiteY2" fmla="*/ 0 h 1619250"/>
                  <a:gd name="connsiteX3" fmla="*/ 928687 w 928687"/>
                  <a:gd name="connsiteY3" fmla="*/ 1262063 h 1619250"/>
                  <a:gd name="connsiteX4" fmla="*/ 528637 w 928687"/>
                  <a:gd name="connsiteY4" fmla="*/ 1619250 h 1619250"/>
                  <a:gd name="connsiteX0" fmla="*/ 528637 w 928687"/>
                  <a:gd name="connsiteY0" fmla="*/ 1614196 h 1614196"/>
                  <a:gd name="connsiteX1" fmla="*/ 0 w 928687"/>
                  <a:gd name="connsiteY1" fmla="*/ 1485609 h 1614196"/>
                  <a:gd name="connsiteX2" fmla="*/ 47916 w 928687"/>
                  <a:gd name="connsiteY2" fmla="*/ 0 h 1614196"/>
                  <a:gd name="connsiteX3" fmla="*/ 928687 w 928687"/>
                  <a:gd name="connsiteY3" fmla="*/ 1257009 h 1614196"/>
                  <a:gd name="connsiteX4" fmla="*/ 528637 w 928687"/>
                  <a:gd name="connsiteY4" fmla="*/ 1614196 h 1614196"/>
                  <a:gd name="connsiteX0" fmla="*/ 528637 w 928687"/>
                  <a:gd name="connsiteY0" fmla="*/ 1442351 h 1442351"/>
                  <a:gd name="connsiteX1" fmla="*/ 0 w 928687"/>
                  <a:gd name="connsiteY1" fmla="*/ 1313764 h 1442351"/>
                  <a:gd name="connsiteX2" fmla="*/ 2427 w 928687"/>
                  <a:gd name="connsiteY2" fmla="*/ 0 h 1442351"/>
                  <a:gd name="connsiteX3" fmla="*/ 928687 w 928687"/>
                  <a:gd name="connsiteY3" fmla="*/ 1085164 h 1442351"/>
                  <a:gd name="connsiteX4" fmla="*/ 528637 w 928687"/>
                  <a:gd name="connsiteY4" fmla="*/ 1442351 h 1442351"/>
                  <a:gd name="connsiteX0" fmla="*/ 528637 w 928687"/>
                  <a:gd name="connsiteY0" fmla="*/ 1624305 h 1624305"/>
                  <a:gd name="connsiteX1" fmla="*/ 0 w 928687"/>
                  <a:gd name="connsiteY1" fmla="*/ 1495718 h 1624305"/>
                  <a:gd name="connsiteX2" fmla="*/ 47916 w 928687"/>
                  <a:gd name="connsiteY2" fmla="*/ 0 h 1624305"/>
                  <a:gd name="connsiteX3" fmla="*/ 928687 w 928687"/>
                  <a:gd name="connsiteY3" fmla="*/ 1267118 h 1624305"/>
                  <a:gd name="connsiteX4" fmla="*/ 528637 w 928687"/>
                  <a:gd name="connsiteY4" fmla="*/ 1624305 h 1624305"/>
                  <a:gd name="connsiteX0" fmla="*/ 528637 w 928687"/>
                  <a:gd name="connsiteY0" fmla="*/ 1616345 h 1616345"/>
                  <a:gd name="connsiteX1" fmla="*/ 0 w 928687"/>
                  <a:gd name="connsiteY1" fmla="*/ 1487758 h 1616345"/>
                  <a:gd name="connsiteX2" fmla="*/ 53223 w 928687"/>
                  <a:gd name="connsiteY2" fmla="*/ 0 h 1616345"/>
                  <a:gd name="connsiteX3" fmla="*/ 928687 w 928687"/>
                  <a:gd name="connsiteY3" fmla="*/ 1259158 h 1616345"/>
                  <a:gd name="connsiteX4" fmla="*/ 528637 w 928687"/>
                  <a:gd name="connsiteY4" fmla="*/ 1616345 h 1616345"/>
                  <a:gd name="connsiteX0" fmla="*/ 528637 w 928687"/>
                  <a:gd name="connsiteY0" fmla="*/ 1618998 h 1618998"/>
                  <a:gd name="connsiteX1" fmla="*/ 0 w 928687"/>
                  <a:gd name="connsiteY1" fmla="*/ 1490411 h 1618998"/>
                  <a:gd name="connsiteX2" fmla="*/ 55877 w 928687"/>
                  <a:gd name="connsiteY2" fmla="*/ 0 h 1618998"/>
                  <a:gd name="connsiteX3" fmla="*/ 928687 w 928687"/>
                  <a:gd name="connsiteY3" fmla="*/ 1261811 h 1618998"/>
                  <a:gd name="connsiteX4" fmla="*/ 528637 w 928687"/>
                  <a:gd name="connsiteY4" fmla="*/ 1618998 h 1618998"/>
                  <a:gd name="connsiteX0" fmla="*/ 528637 w 928687"/>
                  <a:gd name="connsiteY0" fmla="*/ 1611038 h 1611038"/>
                  <a:gd name="connsiteX1" fmla="*/ 0 w 928687"/>
                  <a:gd name="connsiteY1" fmla="*/ 1482451 h 1611038"/>
                  <a:gd name="connsiteX2" fmla="*/ 50570 w 928687"/>
                  <a:gd name="connsiteY2" fmla="*/ 0 h 1611038"/>
                  <a:gd name="connsiteX3" fmla="*/ 928687 w 928687"/>
                  <a:gd name="connsiteY3" fmla="*/ 1253851 h 1611038"/>
                  <a:gd name="connsiteX4" fmla="*/ 528637 w 928687"/>
                  <a:gd name="connsiteY4" fmla="*/ 1611038 h 1611038"/>
                  <a:gd name="connsiteX0" fmla="*/ 536444 w 936494"/>
                  <a:gd name="connsiteY0" fmla="*/ 1597771 h 1597771"/>
                  <a:gd name="connsiteX1" fmla="*/ 7807 w 936494"/>
                  <a:gd name="connsiteY1" fmla="*/ 1469184 h 1597771"/>
                  <a:gd name="connsiteX2" fmla="*/ 0 w 936494"/>
                  <a:gd name="connsiteY2" fmla="*/ 0 h 1597771"/>
                  <a:gd name="connsiteX3" fmla="*/ 936494 w 936494"/>
                  <a:gd name="connsiteY3" fmla="*/ 1240584 h 1597771"/>
                  <a:gd name="connsiteX4" fmla="*/ 536444 w 936494"/>
                  <a:gd name="connsiteY4" fmla="*/ 1597771 h 1597771"/>
                  <a:gd name="connsiteX0" fmla="*/ 528735 w 928785"/>
                  <a:gd name="connsiteY0" fmla="*/ 1611038 h 1611038"/>
                  <a:gd name="connsiteX1" fmla="*/ 98 w 928785"/>
                  <a:gd name="connsiteY1" fmla="*/ 1482451 h 1611038"/>
                  <a:gd name="connsiteX2" fmla="*/ 45361 w 928785"/>
                  <a:gd name="connsiteY2" fmla="*/ 0 h 1611038"/>
                  <a:gd name="connsiteX3" fmla="*/ 928785 w 928785"/>
                  <a:gd name="connsiteY3" fmla="*/ 1253851 h 1611038"/>
                  <a:gd name="connsiteX4" fmla="*/ 528735 w 928785"/>
                  <a:gd name="connsiteY4" fmla="*/ 1611038 h 161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785" h="1611038">
                    <a:moveTo>
                      <a:pt x="528735" y="1611038"/>
                    </a:moveTo>
                    <a:lnTo>
                      <a:pt x="98" y="1482451"/>
                    </a:lnTo>
                    <a:cubicBezTo>
                      <a:pt x="-2504" y="992723"/>
                      <a:pt x="47963" y="489728"/>
                      <a:pt x="45361" y="0"/>
                    </a:cubicBezTo>
                    <a:lnTo>
                      <a:pt x="928785" y="1253851"/>
                    </a:lnTo>
                    <a:lnTo>
                      <a:pt x="528735" y="16110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983AB29-8A3C-45C2-9A8C-0BF94A1E3FAC}"/>
                  </a:ext>
                </a:extLst>
              </p:cNvPr>
              <p:cNvSpPr/>
              <p:nvPr/>
            </p:nvSpPr>
            <p:spPr>
              <a:xfrm>
                <a:off x="7708808" y="479821"/>
                <a:ext cx="2543813" cy="6474124"/>
              </a:xfrm>
              <a:custGeom>
                <a:avLst/>
                <a:gdLst>
                  <a:gd name="connsiteX0" fmla="*/ 0 w 885825"/>
                  <a:gd name="connsiteY0" fmla="*/ 914400 h 2171700"/>
                  <a:gd name="connsiteX1" fmla="*/ 871538 w 885825"/>
                  <a:gd name="connsiteY1" fmla="*/ 0 h 2171700"/>
                  <a:gd name="connsiteX2" fmla="*/ 885825 w 885825"/>
                  <a:gd name="connsiteY2" fmla="*/ 2171700 h 2171700"/>
                  <a:gd name="connsiteX3" fmla="*/ 0 w 885825"/>
                  <a:gd name="connsiteY3" fmla="*/ 914400 h 2171700"/>
                  <a:gd name="connsiteX0" fmla="*/ 0 w 885825"/>
                  <a:gd name="connsiteY0" fmla="*/ 997167 h 2254467"/>
                  <a:gd name="connsiteX1" fmla="*/ 675879 w 885825"/>
                  <a:gd name="connsiteY1" fmla="*/ 0 h 2254467"/>
                  <a:gd name="connsiteX2" fmla="*/ 885825 w 885825"/>
                  <a:gd name="connsiteY2" fmla="*/ 2254467 h 2254467"/>
                  <a:gd name="connsiteX3" fmla="*/ 0 w 885825"/>
                  <a:gd name="connsiteY3" fmla="*/ 997167 h 225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2254467">
                    <a:moveTo>
                      <a:pt x="0" y="997167"/>
                    </a:moveTo>
                    <a:lnTo>
                      <a:pt x="675879" y="0"/>
                    </a:lnTo>
                    <a:cubicBezTo>
                      <a:pt x="680641" y="723900"/>
                      <a:pt x="881063" y="1530567"/>
                      <a:pt x="885825" y="2254467"/>
                    </a:cubicBezTo>
                    <a:lnTo>
                      <a:pt x="0" y="99716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5467981-2AFE-480C-BFAA-BE450B41E130}"/>
                </a:ext>
              </a:extLst>
            </p:cNvPr>
            <p:cNvGrpSpPr/>
            <p:nvPr/>
          </p:nvGrpSpPr>
          <p:grpSpPr>
            <a:xfrm rot="19361629" flipH="1">
              <a:off x="13519304" y="3604291"/>
              <a:ext cx="825203" cy="568334"/>
              <a:chOff x="3667032" y="1708483"/>
              <a:chExt cx="8105829" cy="5582653"/>
            </a:xfrm>
            <a:grpFill/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7667868-145A-4811-A4E6-5D7AE07EC3C2}"/>
                  </a:ext>
                </a:extLst>
              </p:cNvPr>
              <p:cNvSpPr/>
              <p:nvPr/>
            </p:nvSpPr>
            <p:spPr>
              <a:xfrm>
                <a:off x="9698517" y="2576706"/>
                <a:ext cx="2074344" cy="1084322"/>
              </a:xfrm>
              <a:custGeom>
                <a:avLst/>
                <a:gdLst>
                  <a:gd name="connsiteX0" fmla="*/ 757990 w 757990"/>
                  <a:gd name="connsiteY0" fmla="*/ 228600 h 264695"/>
                  <a:gd name="connsiteX1" fmla="*/ 288758 w 757990"/>
                  <a:gd name="connsiteY1" fmla="*/ 0 h 264695"/>
                  <a:gd name="connsiteX2" fmla="*/ 0 w 757990"/>
                  <a:gd name="connsiteY2" fmla="*/ 264695 h 264695"/>
                  <a:gd name="connsiteX3" fmla="*/ 757990 w 757990"/>
                  <a:gd name="connsiteY3" fmla="*/ 228600 h 264695"/>
                  <a:gd name="connsiteX0" fmla="*/ 753988 w 753988"/>
                  <a:gd name="connsiteY0" fmla="*/ 288628 h 288628"/>
                  <a:gd name="connsiteX1" fmla="*/ 288758 w 753988"/>
                  <a:gd name="connsiteY1" fmla="*/ 0 h 288628"/>
                  <a:gd name="connsiteX2" fmla="*/ 0 w 753988"/>
                  <a:gd name="connsiteY2" fmla="*/ 264695 h 288628"/>
                  <a:gd name="connsiteX3" fmla="*/ 753988 w 753988"/>
                  <a:gd name="connsiteY3" fmla="*/ 288628 h 288628"/>
                  <a:gd name="connsiteX0" fmla="*/ 753988 w 753988"/>
                  <a:gd name="connsiteY0" fmla="*/ 288628 h 324723"/>
                  <a:gd name="connsiteX1" fmla="*/ 288758 w 753988"/>
                  <a:gd name="connsiteY1" fmla="*/ 0 h 324723"/>
                  <a:gd name="connsiteX2" fmla="*/ 0 w 753988"/>
                  <a:gd name="connsiteY2" fmla="*/ 324723 h 324723"/>
                  <a:gd name="connsiteX3" fmla="*/ 753988 w 753988"/>
                  <a:gd name="connsiteY3" fmla="*/ 288628 h 324723"/>
                  <a:gd name="connsiteX0" fmla="*/ 681954 w 681954"/>
                  <a:gd name="connsiteY0" fmla="*/ 396679 h 396679"/>
                  <a:gd name="connsiteX1" fmla="*/ 288758 w 681954"/>
                  <a:gd name="connsiteY1" fmla="*/ 0 h 396679"/>
                  <a:gd name="connsiteX2" fmla="*/ 0 w 681954"/>
                  <a:gd name="connsiteY2" fmla="*/ 324723 h 396679"/>
                  <a:gd name="connsiteX3" fmla="*/ 681954 w 681954"/>
                  <a:gd name="connsiteY3" fmla="*/ 396679 h 396679"/>
                  <a:gd name="connsiteX0" fmla="*/ 798009 w 798009"/>
                  <a:gd name="connsiteY0" fmla="*/ 324645 h 324723"/>
                  <a:gd name="connsiteX1" fmla="*/ 288758 w 798009"/>
                  <a:gd name="connsiteY1" fmla="*/ 0 h 324723"/>
                  <a:gd name="connsiteX2" fmla="*/ 0 w 798009"/>
                  <a:gd name="connsiteY2" fmla="*/ 324723 h 324723"/>
                  <a:gd name="connsiteX3" fmla="*/ 798009 w 798009"/>
                  <a:gd name="connsiteY3" fmla="*/ 324645 h 324723"/>
                  <a:gd name="connsiteX0" fmla="*/ 798009 w 798009"/>
                  <a:gd name="connsiteY0" fmla="*/ 324645 h 324645"/>
                  <a:gd name="connsiteX1" fmla="*/ 288758 w 798009"/>
                  <a:gd name="connsiteY1" fmla="*/ 0 h 324645"/>
                  <a:gd name="connsiteX2" fmla="*/ 0 w 798009"/>
                  <a:gd name="connsiteY2" fmla="*/ 208668 h 324645"/>
                  <a:gd name="connsiteX3" fmla="*/ 798009 w 798009"/>
                  <a:gd name="connsiteY3" fmla="*/ 324645 h 324645"/>
                  <a:gd name="connsiteX0" fmla="*/ 689958 w 689958"/>
                  <a:gd name="connsiteY0" fmla="*/ 360662 h 360662"/>
                  <a:gd name="connsiteX1" fmla="*/ 288758 w 689958"/>
                  <a:gd name="connsiteY1" fmla="*/ 0 h 360662"/>
                  <a:gd name="connsiteX2" fmla="*/ 0 w 689958"/>
                  <a:gd name="connsiteY2" fmla="*/ 208668 h 360662"/>
                  <a:gd name="connsiteX3" fmla="*/ 689958 w 689958"/>
                  <a:gd name="connsiteY3" fmla="*/ 360662 h 360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58" h="360662">
                    <a:moveTo>
                      <a:pt x="689958" y="360662"/>
                    </a:moveTo>
                    <a:lnTo>
                      <a:pt x="288758" y="0"/>
                    </a:lnTo>
                    <a:lnTo>
                      <a:pt x="0" y="208668"/>
                    </a:lnTo>
                    <a:lnTo>
                      <a:pt x="689958" y="36066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A12FE78-44F7-4267-AE79-0AD4F7348346}"/>
                  </a:ext>
                </a:extLst>
              </p:cNvPr>
              <p:cNvSpPr/>
              <p:nvPr/>
            </p:nvSpPr>
            <p:spPr>
              <a:xfrm>
                <a:off x="8589117" y="2576628"/>
                <a:ext cx="1989499" cy="976664"/>
              </a:xfrm>
              <a:custGeom>
                <a:avLst/>
                <a:gdLst>
                  <a:gd name="connsiteX0" fmla="*/ 661737 w 661737"/>
                  <a:gd name="connsiteY0" fmla="*/ 0 h 324853"/>
                  <a:gd name="connsiteX1" fmla="*/ 360947 w 661737"/>
                  <a:gd name="connsiteY1" fmla="*/ 324853 h 324853"/>
                  <a:gd name="connsiteX2" fmla="*/ 0 w 661737"/>
                  <a:gd name="connsiteY2" fmla="*/ 36095 h 324853"/>
                  <a:gd name="connsiteX3" fmla="*/ 661737 w 661737"/>
                  <a:gd name="connsiteY3" fmla="*/ 0 h 32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737" h="324853">
                    <a:moveTo>
                      <a:pt x="661737" y="0"/>
                    </a:moveTo>
                    <a:lnTo>
                      <a:pt x="360947" y="324853"/>
                    </a:lnTo>
                    <a:lnTo>
                      <a:pt x="0" y="36095"/>
                    </a:lnTo>
                    <a:lnTo>
                      <a:pt x="6617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020F11C-E489-465D-9DED-1A0D1CFB1332}"/>
                  </a:ext>
                </a:extLst>
              </p:cNvPr>
              <p:cNvSpPr/>
              <p:nvPr/>
            </p:nvSpPr>
            <p:spPr>
              <a:xfrm>
                <a:off x="3667032" y="1708483"/>
                <a:ext cx="1121354" cy="723455"/>
              </a:xfrm>
              <a:custGeom>
                <a:avLst/>
                <a:gdLst>
                  <a:gd name="connsiteX0" fmla="*/ 0 w 372979"/>
                  <a:gd name="connsiteY0" fmla="*/ 240632 h 240632"/>
                  <a:gd name="connsiteX1" fmla="*/ 204537 w 372979"/>
                  <a:gd name="connsiteY1" fmla="*/ 0 h 240632"/>
                  <a:gd name="connsiteX2" fmla="*/ 372979 w 372979"/>
                  <a:gd name="connsiteY2" fmla="*/ 120316 h 240632"/>
                  <a:gd name="connsiteX3" fmla="*/ 0 w 372979"/>
                  <a:gd name="connsiteY3" fmla="*/ 240632 h 24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79" h="240632">
                    <a:moveTo>
                      <a:pt x="0" y="240632"/>
                    </a:moveTo>
                    <a:lnTo>
                      <a:pt x="204537" y="0"/>
                    </a:lnTo>
                    <a:lnTo>
                      <a:pt x="372979" y="120316"/>
                    </a:lnTo>
                    <a:lnTo>
                      <a:pt x="0" y="2406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00FF429-5E8B-43CC-ACC3-2B1E0E89096A}"/>
                  </a:ext>
                </a:extLst>
              </p:cNvPr>
              <p:cNvSpPr/>
              <p:nvPr/>
            </p:nvSpPr>
            <p:spPr>
              <a:xfrm>
                <a:off x="6683920" y="3191564"/>
                <a:ext cx="1627771" cy="4087516"/>
              </a:xfrm>
              <a:custGeom>
                <a:avLst/>
                <a:gdLst>
                  <a:gd name="connsiteX0" fmla="*/ 541421 w 541421"/>
                  <a:gd name="connsiteY0" fmla="*/ 12032 h 1359569"/>
                  <a:gd name="connsiteX1" fmla="*/ 156410 w 541421"/>
                  <a:gd name="connsiteY1" fmla="*/ 1359569 h 1359569"/>
                  <a:gd name="connsiteX2" fmla="*/ 0 w 541421"/>
                  <a:gd name="connsiteY2" fmla="*/ 0 h 1359569"/>
                  <a:gd name="connsiteX3" fmla="*/ 541421 w 541421"/>
                  <a:gd name="connsiteY3" fmla="*/ 12032 h 1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421" h="1359569">
                    <a:moveTo>
                      <a:pt x="541421" y="12032"/>
                    </a:moveTo>
                    <a:lnTo>
                      <a:pt x="156410" y="1359569"/>
                    </a:lnTo>
                    <a:lnTo>
                      <a:pt x="0" y="0"/>
                    </a:lnTo>
                    <a:lnTo>
                      <a:pt x="541421" y="120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F33EE23-C8C6-42A3-BEF4-66847440BE3A}"/>
                  </a:ext>
                </a:extLst>
              </p:cNvPr>
              <p:cNvSpPr/>
              <p:nvPr/>
            </p:nvSpPr>
            <p:spPr>
              <a:xfrm>
                <a:off x="4296520" y="1708483"/>
                <a:ext cx="1917154" cy="1917154"/>
              </a:xfrm>
              <a:custGeom>
                <a:avLst/>
                <a:gdLst>
                  <a:gd name="connsiteX0" fmla="*/ 0 w 637674"/>
                  <a:gd name="connsiteY0" fmla="*/ 0 h 637674"/>
                  <a:gd name="connsiteX1" fmla="*/ 553453 w 637674"/>
                  <a:gd name="connsiteY1" fmla="*/ 48127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  <a:gd name="connsiteX0" fmla="*/ 0 w 637674"/>
                  <a:gd name="connsiteY0" fmla="*/ 0 h 637674"/>
                  <a:gd name="connsiteX1" fmla="*/ 537445 w 637674"/>
                  <a:gd name="connsiteY1" fmla="*/ 16112 h 637674"/>
                  <a:gd name="connsiteX2" fmla="*/ 637674 w 637674"/>
                  <a:gd name="connsiteY2" fmla="*/ 637674 h 637674"/>
                  <a:gd name="connsiteX3" fmla="*/ 0 w 637674"/>
                  <a:gd name="connsiteY3" fmla="*/ 0 h 63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674" h="637674">
                    <a:moveTo>
                      <a:pt x="0" y="0"/>
                    </a:moveTo>
                    <a:lnTo>
                      <a:pt x="537445" y="16112"/>
                    </a:lnTo>
                    <a:lnTo>
                      <a:pt x="637674" y="6376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8C0CBCF-D596-4B50-AA5C-2DE18B2DE665}"/>
                  </a:ext>
                </a:extLst>
              </p:cNvPr>
              <p:cNvSpPr/>
              <p:nvPr/>
            </p:nvSpPr>
            <p:spPr>
              <a:xfrm>
                <a:off x="7479717" y="2106307"/>
                <a:ext cx="2206536" cy="1434953"/>
              </a:xfrm>
              <a:custGeom>
                <a:avLst/>
                <a:gdLst>
                  <a:gd name="connsiteX0" fmla="*/ 168442 w 733927"/>
                  <a:gd name="connsiteY0" fmla="*/ 0 h 493295"/>
                  <a:gd name="connsiteX1" fmla="*/ 733927 w 733927"/>
                  <a:gd name="connsiteY1" fmla="*/ 493295 h 493295"/>
                  <a:gd name="connsiteX2" fmla="*/ 0 w 733927"/>
                  <a:gd name="connsiteY2" fmla="*/ 457200 h 493295"/>
                  <a:gd name="connsiteX3" fmla="*/ 168442 w 733927"/>
                  <a:gd name="connsiteY3" fmla="*/ 0 h 493295"/>
                  <a:gd name="connsiteX0" fmla="*/ 196455 w 733927"/>
                  <a:gd name="connsiteY0" fmla="*/ 0 h 477287"/>
                  <a:gd name="connsiteX1" fmla="*/ 733927 w 733927"/>
                  <a:gd name="connsiteY1" fmla="*/ 477287 h 477287"/>
                  <a:gd name="connsiteX2" fmla="*/ 0 w 733927"/>
                  <a:gd name="connsiteY2" fmla="*/ 441192 h 477287"/>
                  <a:gd name="connsiteX3" fmla="*/ 196455 w 733927"/>
                  <a:gd name="connsiteY3" fmla="*/ 0 h 47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927" h="477287">
                    <a:moveTo>
                      <a:pt x="196455" y="0"/>
                    </a:moveTo>
                    <a:lnTo>
                      <a:pt x="733927" y="477287"/>
                    </a:lnTo>
                    <a:lnTo>
                      <a:pt x="0" y="441192"/>
                    </a:lnTo>
                    <a:lnTo>
                      <a:pt x="19645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AE9311A-B6D9-48D6-9A10-E7CCE2DBF58D}"/>
                  </a:ext>
                </a:extLst>
              </p:cNvPr>
              <p:cNvSpPr/>
              <p:nvPr/>
            </p:nvSpPr>
            <p:spPr>
              <a:xfrm>
                <a:off x="5888120" y="1744657"/>
                <a:ext cx="2170362" cy="5546479"/>
              </a:xfrm>
              <a:custGeom>
                <a:avLst/>
                <a:gdLst>
                  <a:gd name="connsiteX0" fmla="*/ 0 w 721895"/>
                  <a:gd name="connsiteY0" fmla="*/ 0 h 1844842"/>
                  <a:gd name="connsiteX1" fmla="*/ 176463 w 721895"/>
                  <a:gd name="connsiteY1" fmla="*/ 1844842 h 1844842"/>
                  <a:gd name="connsiteX2" fmla="*/ 721895 w 721895"/>
                  <a:gd name="connsiteY2" fmla="*/ 112295 h 1844842"/>
                  <a:gd name="connsiteX3" fmla="*/ 0 w 721895"/>
                  <a:gd name="connsiteY3" fmla="*/ 0 h 1844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895" h="1844842">
                    <a:moveTo>
                      <a:pt x="0" y="0"/>
                    </a:moveTo>
                    <a:lnTo>
                      <a:pt x="176463" y="1844842"/>
                    </a:lnTo>
                    <a:lnTo>
                      <a:pt x="721895" y="1122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31F27109-B9F6-4669-B633-B3038D2645A7}"/>
              </a:ext>
            </a:extLst>
          </p:cNvPr>
          <p:cNvGrpSpPr/>
          <p:nvPr/>
        </p:nvGrpSpPr>
        <p:grpSpPr>
          <a:xfrm>
            <a:off x="580029" y="4595774"/>
            <a:ext cx="4675619" cy="1356233"/>
            <a:chOff x="3960971" y="2767117"/>
            <a:chExt cx="4267200" cy="1321489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222850DF-6339-45A0-9715-5EFBF62D4ECC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9F7AC77-C86D-41F2-941E-BD42FC797410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0020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B9C10CB-44CB-46F4-8C4A-2BD8013C237F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EB2E6BD-2396-48EF-BEFF-AD7EDF7F8A75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18" name="Rectangle 8">
            <a:extLst>
              <a:ext uri="{FF2B5EF4-FFF2-40B4-BE49-F238E27FC236}">
                <a16:creationId xmlns:a16="http://schemas.microsoft.com/office/drawing/2014/main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Rectangle 10">
            <a:extLst>
              <a:ext uri="{FF2B5EF4-FFF2-40B4-BE49-F238E27FC236}">
                <a16:creationId xmlns:a16="http://schemas.microsoft.com/office/drawing/2014/main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Rectangle 9">
            <a:extLst>
              <a:ext uri="{FF2B5EF4-FFF2-40B4-BE49-F238E27FC236}">
                <a16:creationId xmlns:a16="http://schemas.microsoft.com/office/drawing/2014/main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TextBox 14">
            <a:extLst>
              <a:ext uri="{FF2B5EF4-FFF2-40B4-BE49-F238E27FC236}">
                <a16:creationId xmlns:a16="http://schemas.microsoft.com/office/drawing/2014/main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800080"/>
                </a:solidFill>
                <a:latin typeface="Arial" pitchFamily="34" charset="0"/>
                <a:cs typeface="Arial" pitchFamily="34" charset="0"/>
              </a:rPr>
              <a:t>A.</a:t>
            </a:r>
            <a:endParaRPr lang="ko-KR" altLang="en-US" sz="3200" b="1" dirty="0">
              <a:solidFill>
                <a:srgbClr val="80008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">
            <a:extLst>
              <a:ext uri="{FF2B5EF4-FFF2-40B4-BE49-F238E27FC236}">
                <a16:creationId xmlns:a16="http://schemas.microsoft.com/office/drawing/2014/main" id="{229E6455-9717-474C-AD0A-F172A35D73DD}"/>
              </a:ext>
            </a:extLst>
          </p:cNvPr>
          <p:cNvSpPr txBox="1"/>
          <p:nvPr/>
        </p:nvSpPr>
        <p:spPr bwMode="auto">
          <a:xfrm>
            <a:off x="1041014" y="376087"/>
            <a:ext cx="5015444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3200" b="1" dirty="0">
                <a:solidFill>
                  <a:schemeClr val="bg1"/>
                </a:solidFill>
                <a:latin typeface="Arial Black" panose="020B0A04020102020204" pitchFamily="34" charset="0"/>
                <a:cs typeface="Arial" pitchFamily="34" charset="0"/>
              </a:rPr>
              <a:t>INTERNET </a:t>
            </a:r>
            <a:r>
              <a:rPr lang="en-US" altLang="ko-KR" sz="3200" b="1" i="1" dirty="0">
                <a:solidFill>
                  <a:schemeClr val="bg1"/>
                </a:solidFill>
                <a:latin typeface="Arial Black" panose="020B0A04020102020204" pitchFamily="34" charset="0"/>
                <a:cs typeface="Arial" pitchFamily="34" charset="0"/>
              </a:rPr>
              <a:t>GATEWAY</a:t>
            </a:r>
            <a:endParaRPr lang="ko-KR" altLang="en-US" sz="3200" b="1" dirty="0">
              <a:solidFill>
                <a:schemeClr val="bg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pSp>
        <p:nvGrpSpPr>
          <p:cNvPr id="127" name="Group 17">
            <a:extLst>
              <a:ext uri="{FF2B5EF4-FFF2-40B4-BE49-F238E27FC236}">
                <a16:creationId xmlns:a16="http://schemas.microsoft.com/office/drawing/2014/main" id="{F5DEE3E5-20EB-44BF-92A4-CB6BC3609C2D}"/>
              </a:ext>
            </a:extLst>
          </p:cNvPr>
          <p:cNvGrpSpPr/>
          <p:nvPr/>
        </p:nvGrpSpPr>
        <p:grpSpPr>
          <a:xfrm rot="20275744" flipH="1">
            <a:off x="10941052" y="5428653"/>
            <a:ext cx="603826" cy="768522"/>
            <a:chOff x="5365048" y="479821"/>
            <a:chExt cx="8036930" cy="910801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08" name="Freeform: Shape 98">
              <a:extLst>
                <a:ext uri="{FF2B5EF4-FFF2-40B4-BE49-F238E27FC236}">
                  <a16:creationId xmlns:a16="http://schemas.microsoft.com/office/drawing/2014/main" id="{835D7CCA-9A53-4C15-91FB-01D5F25C6103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9" name="Freeform: Shape 99">
              <a:extLst>
                <a:ext uri="{FF2B5EF4-FFF2-40B4-BE49-F238E27FC236}">
                  <a16:creationId xmlns:a16="http://schemas.microsoft.com/office/drawing/2014/main" id="{5CC0F352-EF64-4BAE-BF09-13483438E378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0" name="Freeform: Shape 100">
              <a:extLst>
                <a:ext uri="{FF2B5EF4-FFF2-40B4-BE49-F238E27FC236}">
                  <a16:creationId xmlns:a16="http://schemas.microsoft.com/office/drawing/2014/main" id="{FB5B4A58-F7F0-48CD-88FF-B149D1C15C1A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1" name="Freeform: Shape 101">
              <a:extLst>
                <a:ext uri="{FF2B5EF4-FFF2-40B4-BE49-F238E27FC236}">
                  <a16:creationId xmlns:a16="http://schemas.microsoft.com/office/drawing/2014/main" id="{0BDFE0D9-2398-4E15-9F3E-F25B5AEFBA4F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2" name="Freeform: Shape 102">
              <a:extLst>
                <a:ext uri="{FF2B5EF4-FFF2-40B4-BE49-F238E27FC236}">
                  <a16:creationId xmlns:a16="http://schemas.microsoft.com/office/drawing/2014/main" id="{DF0FCC6C-D7C1-4CFA-A3DB-5AE5B6CB66D2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3" name="Freeform: Shape 103">
              <a:extLst>
                <a:ext uri="{FF2B5EF4-FFF2-40B4-BE49-F238E27FC236}">
                  <a16:creationId xmlns:a16="http://schemas.microsoft.com/office/drawing/2014/main" id="{F08F4B59-038E-4D83-84BC-9ADE25B8F30B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4" name="Freeform: Shape 104">
              <a:extLst>
                <a:ext uri="{FF2B5EF4-FFF2-40B4-BE49-F238E27FC236}">
                  <a16:creationId xmlns:a16="http://schemas.microsoft.com/office/drawing/2014/main" id="{E6167D6A-E24F-49CB-AC7F-2CD3B166C0D3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132" name="Group 22">
            <a:extLst>
              <a:ext uri="{FF2B5EF4-FFF2-40B4-BE49-F238E27FC236}">
                <a16:creationId xmlns:a16="http://schemas.microsoft.com/office/drawing/2014/main" id="{A41C2348-A8CD-47CF-9F8B-9F2496E1F832}"/>
              </a:ext>
            </a:extLst>
          </p:cNvPr>
          <p:cNvGrpSpPr/>
          <p:nvPr/>
        </p:nvGrpSpPr>
        <p:grpSpPr>
          <a:xfrm rot="20275744" flipH="1">
            <a:off x="10110041" y="5053259"/>
            <a:ext cx="603826" cy="768522"/>
            <a:chOff x="5365048" y="479821"/>
            <a:chExt cx="8036930" cy="910801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73" name="Freeform: Shape 63">
              <a:extLst>
                <a:ext uri="{FF2B5EF4-FFF2-40B4-BE49-F238E27FC236}">
                  <a16:creationId xmlns:a16="http://schemas.microsoft.com/office/drawing/2014/main" id="{D7B74374-1BF0-43B7-BB0E-DD9EDA55E7EC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4" name="Freeform: Shape 64">
              <a:extLst>
                <a:ext uri="{FF2B5EF4-FFF2-40B4-BE49-F238E27FC236}">
                  <a16:creationId xmlns:a16="http://schemas.microsoft.com/office/drawing/2014/main" id="{15661B32-87CE-4A15-A8CF-4773EA3FCC0D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5" name="Freeform: Shape 65">
              <a:extLst>
                <a:ext uri="{FF2B5EF4-FFF2-40B4-BE49-F238E27FC236}">
                  <a16:creationId xmlns:a16="http://schemas.microsoft.com/office/drawing/2014/main" id="{F0159E00-8C8B-435F-942A-CE42657151E9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6" name="Freeform: Shape 66">
              <a:extLst>
                <a:ext uri="{FF2B5EF4-FFF2-40B4-BE49-F238E27FC236}">
                  <a16:creationId xmlns:a16="http://schemas.microsoft.com/office/drawing/2014/main" id="{0D8B4C9B-43E2-424B-9F10-D0719413F84C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7" name="Freeform: Shape 67">
              <a:extLst>
                <a:ext uri="{FF2B5EF4-FFF2-40B4-BE49-F238E27FC236}">
                  <a16:creationId xmlns:a16="http://schemas.microsoft.com/office/drawing/2014/main" id="{FA6CC195-D4A9-4186-BCFD-CD4D485F61A8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8" name="Freeform: Shape 68">
              <a:extLst>
                <a:ext uri="{FF2B5EF4-FFF2-40B4-BE49-F238E27FC236}">
                  <a16:creationId xmlns:a16="http://schemas.microsoft.com/office/drawing/2014/main" id="{375DBD88-3FF1-4CF3-911D-34BEAC71AF28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9" name="Freeform: Shape 69">
              <a:extLst>
                <a:ext uri="{FF2B5EF4-FFF2-40B4-BE49-F238E27FC236}">
                  <a16:creationId xmlns:a16="http://schemas.microsoft.com/office/drawing/2014/main" id="{F251E1E7-ADAB-4A84-A06D-9D6BCBFE0605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136" name="Group 26">
            <a:extLst>
              <a:ext uri="{FF2B5EF4-FFF2-40B4-BE49-F238E27FC236}">
                <a16:creationId xmlns:a16="http://schemas.microsoft.com/office/drawing/2014/main" id="{92001CC2-D59D-448A-B03F-2BBC57BBF20F}"/>
              </a:ext>
            </a:extLst>
          </p:cNvPr>
          <p:cNvGrpSpPr/>
          <p:nvPr/>
        </p:nvGrpSpPr>
        <p:grpSpPr>
          <a:xfrm rot="20275744" flipH="1">
            <a:off x="10691296" y="4522494"/>
            <a:ext cx="693537" cy="882703"/>
            <a:chOff x="5365048" y="479821"/>
            <a:chExt cx="8036930" cy="910801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45" name="Freeform: Shape 35">
              <a:extLst>
                <a:ext uri="{FF2B5EF4-FFF2-40B4-BE49-F238E27FC236}">
                  <a16:creationId xmlns:a16="http://schemas.microsoft.com/office/drawing/2014/main" id="{BDEEDEBD-8E0B-4ECE-B27F-D5D6C16FD75A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6" name="Freeform: Shape 36">
              <a:extLst>
                <a:ext uri="{FF2B5EF4-FFF2-40B4-BE49-F238E27FC236}">
                  <a16:creationId xmlns:a16="http://schemas.microsoft.com/office/drawing/2014/main" id="{3816BB92-561B-4D5C-9567-B7BD1013C555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7" name="Freeform: Shape 37">
              <a:extLst>
                <a:ext uri="{FF2B5EF4-FFF2-40B4-BE49-F238E27FC236}">
                  <a16:creationId xmlns:a16="http://schemas.microsoft.com/office/drawing/2014/main" id="{7A9616E7-A273-49EF-9AF8-CCC5866BEBDA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8" name="Freeform: Shape 38">
              <a:extLst>
                <a:ext uri="{FF2B5EF4-FFF2-40B4-BE49-F238E27FC236}">
                  <a16:creationId xmlns:a16="http://schemas.microsoft.com/office/drawing/2014/main" id="{33400B63-69FB-4427-A263-8202C3AFBAE2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9" name="Freeform: Shape 39">
              <a:extLst>
                <a:ext uri="{FF2B5EF4-FFF2-40B4-BE49-F238E27FC236}">
                  <a16:creationId xmlns:a16="http://schemas.microsoft.com/office/drawing/2014/main" id="{380F0FBC-C5D0-46A0-81CD-93766E60DD02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0" name="Freeform: Shape 40">
              <a:extLst>
                <a:ext uri="{FF2B5EF4-FFF2-40B4-BE49-F238E27FC236}">
                  <a16:creationId xmlns:a16="http://schemas.microsoft.com/office/drawing/2014/main" id="{F56AFC21-2597-4074-AC3D-533C92D976CE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1" name="Freeform: Shape 41">
              <a:extLst>
                <a:ext uri="{FF2B5EF4-FFF2-40B4-BE49-F238E27FC236}">
                  <a16:creationId xmlns:a16="http://schemas.microsoft.com/office/drawing/2014/main" id="{68A6848C-8560-4DCB-AD0A-27CF73876032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222" name="Rectangle 4">
            <a:extLst>
              <a:ext uri="{FF2B5EF4-FFF2-40B4-BE49-F238E27FC236}">
                <a16:creationId xmlns:a16="http://schemas.microsoft.com/office/drawing/2014/main" id="{486DA798-969A-4792-A5CB-3BE9062B0D19}"/>
              </a:ext>
            </a:extLst>
          </p:cNvPr>
          <p:cNvSpPr/>
          <p:nvPr/>
        </p:nvSpPr>
        <p:spPr>
          <a:xfrm>
            <a:off x="10607160" y="563358"/>
            <a:ext cx="731520" cy="731520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3" name="Rectangle 4">
            <a:extLst>
              <a:ext uri="{FF2B5EF4-FFF2-40B4-BE49-F238E27FC236}">
                <a16:creationId xmlns:a16="http://schemas.microsoft.com/office/drawing/2014/main" id="{C217484F-3724-4F0C-AF58-AC6EA3523D29}"/>
              </a:ext>
            </a:extLst>
          </p:cNvPr>
          <p:cNvSpPr/>
          <p:nvPr/>
        </p:nvSpPr>
        <p:spPr>
          <a:xfrm>
            <a:off x="10166662" y="915175"/>
            <a:ext cx="731520" cy="73152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4" name="Rectangle 4">
            <a:extLst>
              <a:ext uri="{FF2B5EF4-FFF2-40B4-BE49-F238E27FC236}">
                <a16:creationId xmlns:a16="http://schemas.microsoft.com/office/drawing/2014/main" id="{99B13B2D-A628-4DC1-A287-0C2760F9DFCA}"/>
              </a:ext>
            </a:extLst>
          </p:cNvPr>
          <p:cNvSpPr/>
          <p:nvPr/>
        </p:nvSpPr>
        <p:spPr>
          <a:xfrm>
            <a:off x="11183384" y="1134063"/>
            <a:ext cx="731520" cy="73152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5" name="Rectangle 4">
            <a:extLst>
              <a:ext uri="{FF2B5EF4-FFF2-40B4-BE49-F238E27FC236}">
                <a16:creationId xmlns:a16="http://schemas.microsoft.com/office/drawing/2014/main" id="{A88BD51F-47A1-48E8-A346-0DC00CA28285}"/>
              </a:ext>
            </a:extLst>
          </p:cNvPr>
          <p:cNvSpPr/>
          <p:nvPr/>
        </p:nvSpPr>
        <p:spPr>
          <a:xfrm>
            <a:off x="434207" y="1885283"/>
            <a:ext cx="731520" cy="731520"/>
          </a:xfrm>
          <a:prstGeom prst="flowChartDecision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6" name="Rectangle 4">
            <a:extLst>
              <a:ext uri="{FF2B5EF4-FFF2-40B4-BE49-F238E27FC236}">
                <a16:creationId xmlns:a16="http://schemas.microsoft.com/office/drawing/2014/main" id="{4F6F6C73-BB1E-46C9-B1C8-0EBD1D96F149}"/>
              </a:ext>
            </a:extLst>
          </p:cNvPr>
          <p:cNvSpPr/>
          <p:nvPr/>
        </p:nvSpPr>
        <p:spPr>
          <a:xfrm>
            <a:off x="426144" y="2429216"/>
            <a:ext cx="731520" cy="731520"/>
          </a:xfrm>
          <a:prstGeom prst="flowChartDecision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7" name="Rectangle 4">
            <a:extLst>
              <a:ext uri="{FF2B5EF4-FFF2-40B4-BE49-F238E27FC236}">
                <a16:creationId xmlns:a16="http://schemas.microsoft.com/office/drawing/2014/main" id="{2E618558-423D-4A9D-8F61-DFDFF7B456B2}"/>
              </a:ext>
            </a:extLst>
          </p:cNvPr>
          <p:cNvSpPr/>
          <p:nvPr/>
        </p:nvSpPr>
        <p:spPr>
          <a:xfrm>
            <a:off x="958350" y="2486533"/>
            <a:ext cx="731520" cy="731520"/>
          </a:xfrm>
          <a:prstGeom prst="flowChartDecision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ounded Rectangle 3">
            <a:extLst>
              <a:ext uri="{FF2B5EF4-FFF2-40B4-BE49-F238E27FC236}">
                <a16:creationId xmlns:a16="http://schemas.microsoft.com/office/drawing/2014/main" id="{55266CDC-5912-42C0-B2F0-79C8CEB880B4}"/>
              </a:ext>
            </a:extLst>
          </p:cNvPr>
          <p:cNvSpPr/>
          <p:nvPr/>
        </p:nvSpPr>
        <p:spPr>
          <a:xfrm rot="10800000">
            <a:off x="9104041" y="4245673"/>
            <a:ext cx="2649702" cy="1320444"/>
          </a:xfrm>
          <a:custGeom>
            <a:avLst/>
            <a:gdLst/>
            <a:ahLst/>
            <a:cxnLst/>
            <a:rect l="l" t="t" r="r" b="b"/>
            <a:pathLst>
              <a:path w="1872208" h="1050322">
                <a:moveTo>
                  <a:pt x="453505" y="0"/>
                </a:moveTo>
                <a:lnTo>
                  <a:pt x="1418703" y="0"/>
                </a:lnTo>
                <a:cubicBezTo>
                  <a:pt x="1669167" y="0"/>
                  <a:pt x="1872208" y="203041"/>
                  <a:pt x="1872208" y="453505"/>
                </a:cubicBezTo>
                <a:lnTo>
                  <a:pt x="1872208" y="1050322"/>
                </a:lnTo>
                <a:lnTo>
                  <a:pt x="1782104" y="1050322"/>
                </a:lnTo>
                <a:lnTo>
                  <a:pt x="1782104" y="504128"/>
                </a:lnTo>
                <a:cubicBezTo>
                  <a:pt x="1782104" y="277772"/>
                  <a:pt x="1598607" y="94275"/>
                  <a:pt x="1372251" y="94275"/>
                </a:cubicBezTo>
                <a:lnTo>
                  <a:pt x="499957" y="94275"/>
                </a:lnTo>
                <a:cubicBezTo>
                  <a:pt x="273601" y="94275"/>
                  <a:pt x="90104" y="277772"/>
                  <a:pt x="90104" y="504128"/>
                </a:cubicBezTo>
                <a:lnTo>
                  <a:pt x="90104" y="1050322"/>
                </a:lnTo>
                <a:lnTo>
                  <a:pt x="0" y="1050322"/>
                </a:lnTo>
                <a:lnTo>
                  <a:pt x="0" y="453505"/>
                </a:lnTo>
                <a:cubicBezTo>
                  <a:pt x="0" y="203041"/>
                  <a:pt x="203041" y="0"/>
                  <a:pt x="45350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4888757" y="2774097"/>
            <a:ext cx="6867316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i="1" dirty="0"/>
              <a:t>gateway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media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menghubungkan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</a:t>
            </a:r>
            <a:r>
              <a:rPr lang="en-US" sz="2400" dirty="0" err="1"/>
              <a:t>jaringan</a:t>
            </a:r>
            <a:r>
              <a:rPr lang="en-US" sz="2400" dirty="0"/>
              <a:t>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jaringan</a:t>
            </a:r>
            <a:r>
              <a:rPr lang="en-US" sz="2400" dirty="0"/>
              <a:t>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dirty="0" err="1"/>
              <a:t>lainnya</a:t>
            </a:r>
            <a:r>
              <a:rPr lang="en-US" sz="2400" dirty="0"/>
              <a:t> yang </a:t>
            </a:r>
            <a:r>
              <a:rPr lang="en-US" sz="2400" dirty="0" err="1"/>
              <a:t>berbeda</a:t>
            </a:r>
            <a:r>
              <a:rPr lang="en-US" sz="2400" dirty="0"/>
              <a:t> </a:t>
            </a:r>
            <a:r>
              <a:rPr lang="en-US" sz="2400" dirty="0" err="1"/>
              <a:t>protokol</a:t>
            </a:r>
            <a:r>
              <a:rPr lang="en-US" sz="2400" dirty="0"/>
              <a:t>.</a:t>
            </a:r>
            <a:endParaRPr lang="ko-KR" altLang="en-US" sz="2000" dirty="0">
              <a:cs typeface="Arial" pitchFamily="34" charset="0"/>
            </a:endParaRP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BA00ECD-E6C3-42C4-BC64-161F1FF51D5E}"/>
              </a:ext>
            </a:extLst>
          </p:cNvPr>
          <p:cNvGrpSpPr/>
          <p:nvPr/>
        </p:nvGrpSpPr>
        <p:grpSpPr>
          <a:xfrm>
            <a:off x="310560" y="4486674"/>
            <a:ext cx="5175840" cy="1639180"/>
            <a:chOff x="3960971" y="2767117"/>
            <a:chExt cx="4267200" cy="1321489"/>
          </a:xfrm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9225334A-DB95-4E49-A020-7240E8C1DEAC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8456589-A05E-4115-AA6E-3D8B70F0997B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4BD87D8-6620-4AD2-8BF6-B1A84694179F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6FA30C5-9D63-4AE2-8F0F-D37B53E1C6B0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pic>
        <p:nvPicPr>
          <p:cNvPr id="109" name="Picture 4" descr="animasi-bergerak-komputer-004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885" y="4030025"/>
            <a:ext cx="2456013" cy="24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4" descr="animasi-bergerak-komputer-004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60" y="1013487"/>
            <a:ext cx="3232186" cy="323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21534" y="234957"/>
            <a:ext cx="11573197" cy="609461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chemeClr val="tx1"/>
                </a:solidFill>
                <a:latin typeface="+mj-lt"/>
              </a:rPr>
              <a:t>FUNGSI </a:t>
            </a:r>
            <a:r>
              <a:rPr lang="en-US" sz="3200" b="1" i="1" dirty="0">
                <a:solidFill>
                  <a:schemeClr val="tx1"/>
                </a:solidFill>
                <a:latin typeface="+mj-lt"/>
              </a:rPr>
              <a:t>GATEWAY</a:t>
            </a:r>
          </a:p>
        </p:txBody>
      </p:sp>
      <p:sp>
        <p:nvSpPr>
          <p:cNvPr id="110" name="Rounded Rectangle 3">
            <a:extLst>
              <a:ext uri="{FF2B5EF4-FFF2-40B4-BE49-F238E27FC236}">
                <a16:creationId xmlns:a16="http://schemas.microsoft.com/office/drawing/2014/main" id="{ED79CF09-A6D8-45F1-8175-A8C204D4C708}"/>
              </a:ext>
            </a:extLst>
          </p:cNvPr>
          <p:cNvSpPr/>
          <p:nvPr/>
        </p:nvSpPr>
        <p:spPr>
          <a:xfrm>
            <a:off x="4888757" y="1551736"/>
            <a:ext cx="2649702" cy="1320444"/>
          </a:xfrm>
          <a:custGeom>
            <a:avLst/>
            <a:gdLst/>
            <a:ahLst/>
            <a:cxnLst/>
            <a:rect l="l" t="t" r="r" b="b"/>
            <a:pathLst>
              <a:path w="1872208" h="1050322">
                <a:moveTo>
                  <a:pt x="453505" y="0"/>
                </a:moveTo>
                <a:lnTo>
                  <a:pt x="1418703" y="0"/>
                </a:lnTo>
                <a:cubicBezTo>
                  <a:pt x="1669167" y="0"/>
                  <a:pt x="1872208" y="203041"/>
                  <a:pt x="1872208" y="453505"/>
                </a:cubicBezTo>
                <a:lnTo>
                  <a:pt x="1872208" y="1050322"/>
                </a:lnTo>
                <a:lnTo>
                  <a:pt x="1782104" y="1050322"/>
                </a:lnTo>
                <a:lnTo>
                  <a:pt x="1782104" y="504128"/>
                </a:lnTo>
                <a:cubicBezTo>
                  <a:pt x="1782104" y="277772"/>
                  <a:pt x="1598607" y="94275"/>
                  <a:pt x="1372251" y="94275"/>
                </a:cubicBezTo>
                <a:lnTo>
                  <a:pt x="499957" y="94275"/>
                </a:lnTo>
                <a:cubicBezTo>
                  <a:pt x="273601" y="94275"/>
                  <a:pt x="90104" y="277772"/>
                  <a:pt x="90104" y="504128"/>
                </a:cubicBezTo>
                <a:lnTo>
                  <a:pt x="90104" y="1050322"/>
                </a:lnTo>
                <a:lnTo>
                  <a:pt x="0" y="1050322"/>
                </a:lnTo>
                <a:lnTo>
                  <a:pt x="0" y="453505"/>
                </a:lnTo>
                <a:cubicBezTo>
                  <a:pt x="0" y="203041"/>
                  <a:pt x="203041" y="0"/>
                  <a:pt x="45350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grpSp>
        <p:nvGrpSpPr>
          <p:cNvPr id="121" name="Graphic 234">
            <a:extLst>
              <a:ext uri="{FF2B5EF4-FFF2-40B4-BE49-F238E27FC236}">
                <a16:creationId xmlns:a16="http://schemas.microsoft.com/office/drawing/2014/main" id="{790C9C01-7A47-43CA-B075-E8B9BFB076BA}"/>
              </a:ext>
            </a:extLst>
          </p:cNvPr>
          <p:cNvGrpSpPr/>
          <p:nvPr/>
        </p:nvGrpSpPr>
        <p:grpSpPr>
          <a:xfrm>
            <a:off x="5271389" y="1329982"/>
            <a:ext cx="4834636" cy="1482215"/>
            <a:chOff x="7540326" y="1358451"/>
            <a:chExt cx="4257675" cy="1447800"/>
          </a:xfrm>
          <a:solidFill>
            <a:schemeClr val="accent3">
              <a:lumMod val="50000"/>
            </a:schemeClr>
          </a:solidFill>
        </p:grpSpPr>
        <p:sp>
          <p:nvSpPr>
            <p:cNvPr id="122" name="Freeform: Shape 175">
              <a:extLst>
                <a:ext uri="{FF2B5EF4-FFF2-40B4-BE49-F238E27FC236}">
                  <a16:creationId xmlns:a16="http://schemas.microsoft.com/office/drawing/2014/main" id="{FD37C96B-4EC4-443E-8745-E6138F7A433E}"/>
                </a:ext>
              </a:extLst>
            </p:cNvPr>
            <p:cNvSpPr/>
            <p:nvPr/>
          </p:nvSpPr>
          <p:spPr>
            <a:xfrm>
              <a:off x="8179930" y="1579907"/>
              <a:ext cx="3581400" cy="762000"/>
            </a:xfrm>
            <a:custGeom>
              <a:avLst/>
              <a:gdLst>
                <a:gd name="connsiteX0" fmla="*/ 37624 w 3581400"/>
                <a:gd name="connsiteY0" fmla="*/ 761524 h 762000"/>
                <a:gd name="connsiteX1" fmla="*/ 7144 w 3581400"/>
                <a:gd name="connsiteY1" fmla="*/ 731044 h 762000"/>
                <a:gd name="connsiteX2" fmla="*/ 37624 w 3581400"/>
                <a:gd name="connsiteY2" fmla="*/ 700564 h 762000"/>
                <a:gd name="connsiteX3" fmla="*/ 64294 w 3581400"/>
                <a:gd name="connsiteY3" fmla="*/ 715804 h 762000"/>
                <a:gd name="connsiteX4" fmla="*/ 1177766 w 3581400"/>
                <a:gd name="connsiteY4" fmla="*/ 715804 h 762000"/>
                <a:gd name="connsiteX5" fmla="*/ 1060609 w 3581400"/>
                <a:gd name="connsiteY5" fmla="*/ 597694 h 762000"/>
                <a:gd name="connsiteX6" fmla="*/ 376714 w 3581400"/>
                <a:gd name="connsiteY6" fmla="*/ 597694 h 762000"/>
                <a:gd name="connsiteX7" fmla="*/ 350044 w 3581400"/>
                <a:gd name="connsiteY7" fmla="*/ 612934 h 762000"/>
                <a:gd name="connsiteX8" fmla="*/ 319564 w 3581400"/>
                <a:gd name="connsiteY8" fmla="*/ 582454 h 762000"/>
                <a:gd name="connsiteX9" fmla="*/ 350044 w 3581400"/>
                <a:gd name="connsiteY9" fmla="*/ 551974 h 762000"/>
                <a:gd name="connsiteX10" fmla="*/ 376714 w 3581400"/>
                <a:gd name="connsiteY10" fmla="*/ 567214 h 762000"/>
                <a:gd name="connsiteX11" fmla="*/ 804386 w 3581400"/>
                <a:gd name="connsiteY11" fmla="*/ 567214 h 762000"/>
                <a:gd name="connsiteX12" fmla="*/ 755809 w 3581400"/>
                <a:gd name="connsiteY12" fmla="*/ 518636 h 762000"/>
                <a:gd name="connsiteX13" fmla="*/ 469106 w 3581400"/>
                <a:gd name="connsiteY13" fmla="*/ 518636 h 762000"/>
                <a:gd name="connsiteX14" fmla="*/ 442436 w 3581400"/>
                <a:gd name="connsiteY14" fmla="*/ 533876 h 762000"/>
                <a:gd name="connsiteX15" fmla="*/ 411956 w 3581400"/>
                <a:gd name="connsiteY15" fmla="*/ 503396 h 762000"/>
                <a:gd name="connsiteX16" fmla="*/ 442436 w 3581400"/>
                <a:gd name="connsiteY16" fmla="*/ 472916 h 762000"/>
                <a:gd name="connsiteX17" fmla="*/ 469106 w 3581400"/>
                <a:gd name="connsiteY17" fmla="*/ 488156 h 762000"/>
                <a:gd name="connsiteX18" fmla="*/ 768191 w 3581400"/>
                <a:gd name="connsiteY18" fmla="*/ 488156 h 762000"/>
                <a:gd name="connsiteX19" fmla="*/ 846296 w 3581400"/>
                <a:gd name="connsiteY19" fmla="*/ 566261 h 762000"/>
                <a:gd name="connsiteX20" fmla="*/ 1072039 w 3581400"/>
                <a:gd name="connsiteY20" fmla="*/ 566261 h 762000"/>
                <a:gd name="connsiteX21" fmla="*/ 1219676 w 3581400"/>
                <a:gd name="connsiteY21" fmla="*/ 713899 h 762000"/>
                <a:gd name="connsiteX22" fmla="*/ 1376839 w 3581400"/>
                <a:gd name="connsiteY22" fmla="*/ 713899 h 762000"/>
                <a:gd name="connsiteX23" fmla="*/ 1540669 w 3581400"/>
                <a:gd name="connsiteY23" fmla="*/ 550069 h 762000"/>
                <a:gd name="connsiteX24" fmla="*/ 2015014 w 3581400"/>
                <a:gd name="connsiteY24" fmla="*/ 550069 h 762000"/>
                <a:gd name="connsiteX25" fmla="*/ 2253139 w 3581400"/>
                <a:gd name="connsiteY25" fmla="*/ 311944 h 762000"/>
                <a:gd name="connsiteX26" fmla="*/ 2012156 w 3581400"/>
                <a:gd name="connsiteY26" fmla="*/ 311944 h 762000"/>
                <a:gd name="connsiteX27" fmla="*/ 1900714 w 3581400"/>
                <a:gd name="connsiteY27" fmla="*/ 426244 h 762000"/>
                <a:gd name="connsiteX28" fmla="*/ 1742599 w 3581400"/>
                <a:gd name="connsiteY28" fmla="*/ 426244 h 762000"/>
                <a:gd name="connsiteX29" fmla="*/ 1715929 w 3581400"/>
                <a:gd name="connsiteY29" fmla="*/ 441484 h 762000"/>
                <a:gd name="connsiteX30" fmla="*/ 1685449 w 3581400"/>
                <a:gd name="connsiteY30" fmla="*/ 411004 h 762000"/>
                <a:gd name="connsiteX31" fmla="*/ 1715929 w 3581400"/>
                <a:gd name="connsiteY31" fmla="*/ 380524 h 762000"/>
                <a:gd name="connsiteX32" fmla="*/ 1742599 w 3581400"/>
                <a:gd name="connsiteY32" fmla="*/ 395764 h 762000"/>
                <a:gd name="connsiteX33" fmla="*/ 1888331 w 3581400"/>
                <a:gd name="connsiteY33" fmla="*/ 395764 h 762000"/>
                <a:gd name="connsiteX34" fmla="*/ 1970246 w 3581400"/>
                <a:gd name="connsiteY34" fmla="*/ 313849 h 762000"/>
                <a:gd name="connsiteX35" fmla="*/ 1623536 w 3581400"/>
                <a:gd name="connsiteY35" fmla="*/ 313849 h 762000"/>
                <a:gd name="connsiteX36" fmla="*/ 1400651 w 3581400"/>
                <a:gd name="connsiteY36" fmla="*/ 536734 h 762000"/>
                <a:gd name="connsiteX37" fmla="*/ 1393031 w 3581400"/>
                <a:gd name="connsiteY37" fmla="*/ 566261 h 762000"/>
                <a:gd name="connsiteX38" fmla="*/ 1371124 w 3581400"/>
                <a:gd name="connsiteY38" fmla="*/ 574834 h 762000"/>
                <a:gd name="connsiteX39" fmla="*/ 1349216 w 3581400"/>
                <a:gd name="connsiteY39" fmla="*/ 566261 h 762000"/>
                <a:gd name="connsiteX40" fmla="*/ 1340644 w 3581400"/>
                <a:gd name="connsiteY40" fmla="*/ 544354 h 762000"/>
                <a:gd name="connsiteX41" fmla="*/ 1349216 w 3581400"/>
                <a:gd name="connsiteY41" fmla="*/ 522446 h 762000"/>
                <a:gd name="connsiteX42" fmla="*/ 1371124 w 3581400"/>
                <a:gd name="connsiteY42" fmla="*/ 513874 h 762000"/>
                <a:gd name="connsiteX43" fmla="*/ 1379696 w 3581400"/>
                <a:gd name="connsiteY43" fmla="*/ 514826 h 762000"/>
                <a:gd name="connsiteX44" fmla="*/ 1439704 w 3581400"/>
                <a:gd name="connsiteY44" fmla="*/ 454819 h 762000"/>
                <a:gd name="connsiteX45" fmla="*/ 1025366 w 3581400"/>
                <a:gd name="connsiteY45" fmla="*/ 454819 h 762000"/>
                <a:gd name="connsiteX46" fmla="*/ 988219 w 3581400"/>
                <a:gd name="connsiteY46" fmla="*/ 417671 h 762000"/>
                <a:gd name="connsiteX47" fmla="*/ 979646 w 3581400"/>
                <a:gd name="connsiteY47" fmla="*/ 418624 h 762000"/>
                <a:gd name="connsiteX48" fmla="*/ 957739 w 3581400"/>
                <a:gd name="connsiteY48" fmla="*/ 410051 h 762000"/>
                <a:gd name="connsiteX49" fmla="*/ 949166 w 3581400"/>
                <a:gd name="connsiteY49" fmla="*/ 388144 h 762000"/>
                <a:gd name="connsiteX50" fmla="*/ 957739 w 3581400"/>
                <a:gd name="connsiteY50" fmla="*/ 366236 h 762000"/>
                <a:gd name="connsiteX51" fmla="*/ 979646 w 3581400"/>
                <a:gd name="connsiteY51" fmla="*/ 357664 h 762000"/>
                <a:gd name="connsiteX52" fmla="*/ 1001554 w 3581400"/>
                <a:gd name="connsiteY52" fmla="*/ 366236 h 762000"/>
                <a:gd name="connsiteX53" fmla="*/ 1009174 w 3581400"/>
                <a:gd name="connsiteY53" fmla="*/ 395764 h 762000"/>
                <a:gd name="connsiteX54" fmla="*/ 1037749 w 3581400"/>
                <a:gd name="connsiteY54" fmla="*/ 424339 h 762000"/>
                <a:gd name="connsiteX55" fmla="*/ 1470184 w 3581400"/>
                <a:gd name="connsiteY55" fmla="*/ 424339 h 762000"/>
                <a:gd name="connsiteX56" fmla="*/ 1611154 w 3581400"/>
                <a:gd name="connsiteY56" fmla="*/ 283369 h 762000"/>
                <a:gd name="connsiteX57" fmla="*/ 2285524 w 3581400"/>
                <a:gd name="connsiteY57" fmla="*/ 283369 h 762000"/>
                <a:gd name="connsiteX58" fmla="*/ 2289334 w 3581400"/>
                <a:gd name="connsiteY58" fmla="*/ 279559 h 762000"/>
                <a:gd name="connsiteX59" fmla="*/ 2294096 w 3581400"/>
                <a:gd name="connsiteY59" fmla="*/ 283369 h 762000"/>
                <a:gd name="connsiteX60" fmla="*/ 2574131 w 3581400"/>
                <a:gd name="connsiteY60" fmla="*/ 283369 h 762000"/>
                <a:gd name="connsiteX61" fmla="*/ 2774156 w 3581400"/>
                <a:gd name="connsiteY61" fmla="*/ 83344 h 762000"/>
                <a:gd name="connsiteX62" fmla="*/ 2961799 w 3581400"/>
                <a:gd name="connsiteY62" fmla="*/ 83344 h 762000"/>
                <a:gd name="connsiteX63" fmla="*/ 3022759 w 3581400"/>
                <a:gd name="connsiteY63" fmla="*/ 22384 h 762000"/>
                <a:gd name="connsiteX64" fmla="*/ 3525679 w 3581400"/>
                <a:gd name="connsiteY64" fmla="*/ 22384 h 762000"/>
                <a:gd name="connsiteX65" fmla="*/ 3552349 w 3581400"/>
                <a:gd name="connsiteY65" fmla="*/ 7144 h 762000"/>
                <a:gd name="connsiteX66" fmla="*/ 3582829 w 3581400"/>
                <a:gd name="connsiteY66" fmla="*/ 37624 h 762000"/>
                <a:gd name="connsiteX67" fmla="*/ 3552349 w 3581400"/>
                <a:gd name="connsiteY67" fmla="*/ 68104 h 762000"/>
                <a:gd name="connsiteX68" fmla="*/ 3525679 w 3581400"/>
                <a:gd name="connsiteY68" fmla="*/ 52864 h 762000"/>
                <a:gd name="connsiteX69" fmla="*/ 3036094 w 3581400"/>
                <a:gd name="connsiteY69" fmla="*/ 52864 h 762000"/>
                <a:gd name="connsiteX70" fmla="*/ 2975134 w 3581400"/>
                <a:gd name="connsiteY70" fmla="*/ 113824 h 762000"/>
                <a:gd name="connsiteX71" fmla="*/ 2787491 w 3581400"/>
                <a:gd name="connsiteY71" fmla="*/ 113824 h 762000"/>
                <a:gd name="connsiteX72" fmla="*/ 2588419 w 3581400"/>
                <a:gd name="connsiteY72" fmla="*/ 312896 h 762000"/>
                <a:gd name="connsiteX73" fmla="*/ 2299811 w 3581400"/>
                <a:gd name="connsiteY73" fmla="*/ 312896 h 762000"/>
                <a:gd name="connsiteX74" fmla="*/ 2206466 w 3581400"/>
                <a:gd name="connsiteY74" fmla="*/ 406241 h 762000"/>
                <a:gd name="connsiteX75" fmla="*/ 2329339 w 3581400"/>
                <a:gd name="connsiteY75" fmla="*/ 406241 h 762000"/>
                <a:gd name="connsiteX76" fmla="*/ 2387441 w 3581400"/>
                <a:gd name="connsiteY76" fmla="*/ 464344 h 762000"/>
                <a:gd name="connsiteX77" fmla="*/ 2396014 w 3581400"/>
                <a:gd name="connsiteY77" fmla="*/ 463391 h 762000"/>
                <a:gd name="connsiteX78" fmla="*/ 2417921 w 3581400"/>
                <a:gd name="connsiteY78" fmla="*/ 471964 h 762000"/>
                <a:gd name="connsiteX79" fmla="*/ 2426494 w 3581400"/>
                <a:gd name="connsiteY79" fmla="*/ 493871 h 762000"/>
                <a:gd name="connsiteX80" fmla="*/ 2417921 w 3581400"/>
                <a:gd name="connsiteY80" fmla="*/ 515779 h 762000"/>
                <a:gd name="connsiteX81" fmla="*/ 2396014 w 3581400"/>
                <a:gd name="connsiteY81" fmla="*/ 524351 h 762000"/>
                <a:gd name="connsiteX82" fmla="*/ 2374106 w 3581400"/>
                <a:gd name="connsiteY82" fmla="*/ 515779 h 762000"/>
                <a:gd name="connsiteX83" fmla="*/ 2366486 w 3581400"/>
                <a:gd name="connsiteY83" fmla="*/ 486251 h 762000"/>
                <a:gd name="connsiteX84" fmla="*/ 2317909 w 3581400"/>
                <a:gd name="connsiteY84" fmla="*/ 437674 h 762000"/>
                <a:gd name="connsiteX85" fmla="*/ 2176939 w 3581400"/>
                <a:gd name="connsiteY85" fmla="*/ 437674 h 762000"/>
                <a:gd name="connsiteX86" fmla="*/ 2032159 w 3581400"/>
                <a:gd name="connsiteY86" fmla="*/ 582454 h 762000"/>
                <a:gd name="connsiteX87" fmla="*/ 1557814 w 3581400"/>
                <a:gd name="connsiteY87" fmla="*/ 582454 h 762000"/>
                <a:gd name="connsiteX88" fmla="*/ 1393984 w 3581400"/>
                <a:gd name="connsiteY88" fmla="*/ 746284 h 762000"/>
                <a:gd name="connsiteX89" fmla="*/ 64294 w 3581400"/>
                <a:gd name="connsiteY89" fmla="*/ 746284 h 762000"/>
                <a:gd name="connsiteX90" fmla="*/ 37624 w 3581400"/>
                <a:gd name="connsiteY90" fmla="*/ 761524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1400" h="762000">
                  <a:moveTo>
                    <a:pt x="37624" y="761524"/>
                  </a:moveTo>
                  <a:cubicBezTo>
                    <a:pt x="20479" y="761524"/>
                    <a:pt x="7144" y="748189"/>
                    <a:pt x="7144" y="731044"/>
                  </a:cubicBezTo>
                  <a:cubicBezTo>
                    <a:pt x="7144" y="713899"/>
                    <a:pt x="20479" y="700564"/>
                    <a:pt x="37624" y="700564"/>
                  </a:cubicBezTo>
                  <a:cubicBezTo>
                    <a:pt x="49054" y="700564"/>
                    <a:pt x="58579" y="706279"/>
                    <a:pt x="64294" y="715804"/>
                  </a:cubicBezTo>
                  <a:lnTo>
                    <a:pt x="1177766" y="715804"/>
                  </a:lnTo>
                  <a:lnTo>
                    <a:pt x="1060609" y="597694"/>
                  </a:lnTo>
                  <a:lnTo>
                    <a:pt x="376714" y="597694"/>
                  </a:lnTo>
                  <a:cubicBezTo>
                    <a:pt x="370999" y="607219"/>
                    <a:pt x="361474" y="612934"/>
                    <a:pt x="350044" y="612934"/>
                  </a:cubicBezTo>
                  <a:cubicBezTo>
                    <a:pt x="332899" y="612934"/>
                    <a:pt x="319564" y="599599"/>
                    <a:pt x="319564" y="582454"/>
                  </a:cubicBezTo>
                  <a:cubicBezTo>
                    <a:pt x="319564" y="565309"/>
                    <a:pt x="332899" y="551974"/>
                    <a:pt x="350044" y="551974"/>
                  </a:cubicBezTo>
                  <a:cubicBezTo>
                    <a:pt x="361474" y="551974"/>
                    <a:pt x="370999" y="557689"/>
                    <a:pt x="376714" y="567214"/>
                  </a:cubicBezTo>
                  <a:lnTo>
                    <a:pt x="804386" y="567214"/>
                  </a:lnTo>
                  <a:lnTo>
                    <a:pt x="755809" y="518636"/>
                  </a:lnTo>
                  <a:lnTo>
                    <a:pt x="469106" y="518636"/>
                  </a:lnTo>
                  <a:cubicBezTo>
                    <a:pt x="463391" y="528161"/>
                    <a:pt x="453866" y="533876"/>
                    <a:pt x="442436" y="533876"/>
                  </a:cubicBezTo>
                  <a:cubicBezTo>
                    <a:pt x="425291" y="533876"/>
                    <a:pt x="411956" y="520541"/>
                    <a:pt x="411956" y="503396"/>
                  </a:cubicBezTo>
                  <a:cubicBezTo>
                    <a:pt x="411956" y="486251"/>
                    <a:pt x="425291" y="472916"/>
                    <a:pt x="442436" y="472916"/>
                  </a:cubicBezTo>
                  <a:cubicBezTo>
                    <a:pt x="453866" y="472916"/>
                    <a:pt x="463391" y="478631"/>
                    <a:pt x="469106" y="488156"/>
                  </a:cubicBezTo>
                  <a:lnTo>
                    <a:pt x="768191" y="488156"/>
                  </a:lnTo>
                  <a:lnTo>
                    <a:pt x="846296" y="566261"/>
                  </a:lnTo>
                  <a:lnTo>
                    <a:pt x="1072039" y="566261"/>
                  </a:lnTo>
                  <a:lnTo>
                    <a:pt x="1219676" y="713899"/>
                  </a:lnTo>
                  <a:lnTo>
                    <a:pt x="1376839" y="713899"/>
                  </a:lnTo>
                  <a:lnTo>
                    <a:pt x="1540669" y="550069"/>
                  </a:lnTo>
                  <a:lnTo>
                    <a:pt x="2015014" y="550069"/>
                  </a:lnTo>
                  <a:lnTo>
                    <a:pt x="2253139" y="311944"/>
                  </a:lnTo>
                  <a:lnTo>
                    <a:pt x="2012156" y="311944"/>
                  </a:lnTo>
                  <a:lnTo>
                    <a:pt x="1900714" y="426244"/>
                  </a:lnTo>
                  <a:lnTo>
                    <a:pt x="1742599" y="426244"/>
                  </a:lnTo>
                  <a:cubicBezTo>
                    <a:pt x="1736884" y="435769"/>
                    <a:pt x="1727359" y="441484"/>
                    <a:pt x="1715929" y="441484"/>
                  </a:cubicBezTo>
                  <a:cubicBezTo>
                    <a:pt x="1698784" y="441484"/>
                    <a:pt x="1685449" y="428149"/>
                    <a:pt x="1685449" y="411004"/>
                  </a:cubicBezTo>
                  <a:cubicBezTo>
                    <a:pt x="1685449" y="393859"/>
                    <a:pt x="1698784" y="380524"/>
                    <a:pt x="1715929" y="380524"/>
                  </a:cubicBezTo>
                  <a:cubicBezTo>
                    <a:pt x="1727359" y="380524"/>
                    <a:pt x="1736884" y="386239"/>
                    <a:pt x="1742599" y="395764"/>
                  </a:cubicBezTo>
                  <a:lnTo>
                    <a:pt x="1888331" y="395764"/>
                  </a:lnTo>
                  <a:lnTo>
                    <a:pt x="1970246" y="313849"/>
                  </a:lnTo>
                  <a:lnTo>
                    <a:pt x="1623536" y="313849"/>
                  </a:lnTo>
                  <a:lnTo>
                    <a:pt x="1400651" y="536734"/>
                  </a:lnTo>
                  <a:cubicBezTo>
                    <a:pt x="1403509" y="547211"/>
                    <a:pt x="1400651" y="558641"/>
                    <a:pt x="1393031" y="566261"/>
                  </a:cubicBezTo>
                  <a:cubicBezTo>
                    <a:pt x="1387316" y="571976"/>
                    <a:pt x="1379696" y="574834"/>
                    <a:pt x="1371124" y="574834"/>
                  </a:cubicBezTo>
                  <a:cubicBezTo>
                    <a:pt x="1362551" y="574834"/>
                    <a:pt x="1354931" y="571976"/>
                    <a:pt x="1349216" y="566261"/>
                  </a:cubicBezTo>
                  <a:cubicBezTo>
                    <a:pt x="1343501" y="560546"/>
                    <a:pt x="1340644" y="552926"/>
                    <a:pt x="1340644" y="544354"/>
                  </a:cubicBezTo>
                  <a:cubicBezTo>
                    <a:pt x="1340644" y="535781"/>
                    <a:pt x="1343501" y="528161"/>
                    <a:pt x="1349216" y="522446"/>
                  </a:cubicBezTo>
                  <a:cubicBezTo>
                    <a:pt x="1354931" y="516731"/>
                    <a:pt x="1362551" y="513874"/>
                    <a:pt x="1371124" y="513874"/>
                  </a:cubicBezTo>
                  <a:cubicBezTo>
                    <a:pt x="1373981" y="513874"/>
                    <a:pt x="1376839" y="513874"/>
                    <a:pt x="1379696" y="514826"/>
                  </a:cubicBezTo>
                  <a:lnTo>
                    <a:pt x="1439704" y="454819"/>
                  </a:lnTo>
                  <a:lnTo>
                    <a:pt x="1025366" y="454819"/>
                  </a:lnTo>
                  <a:lnTo>
                    <a:pt x="988219" y="417671"/>
                  </a:lnTo>
                  <a:cubicBezTo>
                    <a:pt x="985361" y="418624"/>
                    <a:pt x="982504" y="418624"/>
                    <a:pt x="979646" y="418624"/>
                  </a:cubicBezTo>
                  <a:cubicBezTo>
                    <a:pt x="971074" y="418624"/>
                    <a:pt x="963454" y="415766"/>
                    <a:pt x="957739" y="410051"/>
                  </a:cubicBezTo>
                  <a:cubicBezTo>
                    <a:pt x="952024" y="404336"/>
                    <a:pt x="949166" y="396716"/>
                    <a:pt x="949166" y="388144"/>
                  </a:cubicBezTo>
                  <a:cubicBezTo>
                    <a:pt x="949166" y="379571"/>
                    <a:pt x="952024" y="371951"/>
                    <a:pt x="957739" y="366236"/>
                  </a:cubicBezTo>
                  <a:cubicBezTo>
                    <a:pt x="963454" y="360521"/>
                    <a:pt x="971074" y="357664"/>
                    <a:pt x="979646" y="357664"/>
                  </a:cubicBezTo>
                  <a:cubicBezTo>
                    <a:pt x="988219" y="357664"/>
                    <a:pt x="995839" y="360521"/>
                    <a:pt x="1001554" y="366236"/>
                  </a:cubicBezTo>
                  <a:cubicBezTo>
                    <a:pt x="1009174" y="373856"/>
                    <a:pt x="1012031" y="385286"/>
                    <a:pt x="1009174" y="395764"/>
                  </a:cubicBezTo>
                  <a:lnTo>
                    <a:pt x="1037749" y="424339"/>
                  </a:lnTo>
                  <a:lnTo>
                    <a:pt x="1470184" y="424339"/>
                  </a:lnTo>
                  <a:lnTo>
                    <a:pt x="1611154" y="283369"/>
                  </a:lnTo>
                  <a:lnTo>
                    <a:pt x="2285524" y="283369"/>
                  </a:lnTo>
                  <a:lnTo>
                    <a:pt x="2289334" y="279559"/>
                  </a:lnTo>
                  <a:lnTo>
                    <a:pt x="2294096" y="283369"/>
                  </a:lnTo>
                  <a:lnTo>
                    <a:pt x="2574131" y="283369"/>
                  </a:lnTo>
                  <a:lnTo>
                    <a:pt x="2774156" y="83344"/>
                  </a:lnTo>
                  <a:lnTo>
                    <a:pt x="2961799" y="83344"/>
                  </a:lnTo>
                  <a:lnTo>
                    <a:pt x="3022759" y="22384"/>
                  </a:lnTo>
                  <a:lnTo>
                    <a:pt x="3525679" y="22384"/>
                  </a:lnTo>
                  <a:cubicBezTo>
                    <a:pt x="3531394" y="12859"/>
                    <a:pt x="3540919" y="7144"/>
                    <a:pt x="3552349" y="7144"/>
                  </a:cubicBezTo>
                  <a:cubicBezTo>
                    <a:pt x="3569494" y="7144"/>
                    <a:pt x="3582829" y="20479"/>
                    <a:pt x="3582829" y="37624"/>
                  </a:cubicBezTo>
                  <a:cubicBezTo>
                    <a:pt x="3582829" y="54769"/>
                    <a:pt x="3569494" y="68104"/>
                    <a:pt x="3552349" y="68104"/>
                  </a:cubicBezTo>
                  <a:cubicBezTo>
                    <a:pt x="3540919" y="68104"/>
                    <a:pt x="3531394" y="62389"/>
                    <a:pt x="3525679" y="52864"/>
                  </a:cubicBezTo>
                  <a:lnTo>
                    <a:pt x="3036094" y="52864"/>
                  </a:lnTo>
                  <a:lnTo>
                    <a:pt x="2975134" y="113824"/>
                  </a:lnTo>
                  <a:lnTo>
                    <a:pt x="2787491" y="113824"/>
                  </a:lnTo>
                  <a:lnTo>
                    <a:pt x="2588419" y="312896"/>
                  </a:lnTo>
                  <a:lnTo>
                    <a:pt x="2299811" y="312896"/>
                  </a:lnTo>
                  <a:lnTo>
                    <a:pt x="2206466" y="406241"/>
                  </a:lnTo>
                  <a:lnTo>
                    <a:pt x="2329339" y="406241"/>
                  </a:lnTo>
                  <a:lnTo>
                    <a:pt x="2387441" y="464344"/>
                  </a:lnTo>
                  <a:cubicBezTo>
                    <a:pt x="2390299" y="463391"/>
                    <a:pt x="2393156" y="463391"/>
                    <a:pt x="2396014" y="463391"/>
                  </a:cubicBezTo>
                  <a:cubicBezTo>
                    <a:pt x="2404586" y="463391"/>
                    <a:pt x="2412206" y="466249"/>
                    <a:pt x="2417921" y="471964"/>
                  </a:cubicBezTo>
                  <a:cubicBezTo>
                    <a:pt x="2423636" y="477679"/>
                    <a:pt x="2426494" y="485299"/>
                    <a:pt x="2426494" y="493871"/>
                  </a:cubicBezTo>
                  <a:cubicBezTo>
                    <a:pt x="2426494" y="502444"/>
                    <a:pt x="2423636" y="510064"/>
                    <a:pt x="2417921" y="515779"/>
                  </a:cubicBezTo>
                  <a:cubicBezTo>
                    <a:pt x="2412206" y="521494"/>
                    <a:pt x="2404586" y="524351"/>
                    <a:pt x="2396014" y="524351"/>
                  </a:cubicBezTo>
                  <a:cubicBezTo>
                    <a:pt x="2387441" y="524351"/>
                    <a:pt x="2379821" y="521494"/>
                    <a:pt x="2374106" y="515779"/>
                  </a:cubicBezTo>
                  <a:cubicBezTo>
                    <a:pt x="2366486" y="508159"/>
                    <a:pt x="2363629" y="496729"/>
                    <a:pt x="2366486" y="486251"/>
                  </a:cubicBezTo>
                  <a:lnTo>
                    <a:pt x="2317909" y="437674"/>
                  </a:lnTo>
                  <a:lnTo>
                    <a:pt x="2176939" y="437674"/>
                  </a:lnTo>
                  <a:lnTo>
                    <a:pt x="2032159" y="582454"/>
                  </a:lnTo>
                  <a:lnTo>
                    <a:pt x="1557814" y="582454"/>
                  </a:lnTo>
                  <a:lnTo>
                    <a:pt x="1393984" y="746284"/>
                  </a:lnTo>
                  <a:lnTo>
                    <a:pt x="64294" y="746284"/>
                  </a:lnTo>
                  <a:cubicBezTo>
                    <a:pt x="59531" y="754856"/>
                    <a:pt x="49054" y="761524"/>
                    <a:pt x="37624" y="7615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76">
              <a:extLst>
                <a:ext uri="{FF2B5EF4-FFF2-40B4-BE49-F238E27FC236}">
                  <a16:creationId xmlns:a16="http://schemas.microsoft.com/office/drawing/2014/main" id="{6D7DFBDF-224A-485E-A8F2-B79E757138A4}"/>
                </a:ext>
              </a:extLst>
            </p:cNvPr>
            <p:cNvSpPr/>
            <p:nvPr/>
          </p:nvSpPr>
          <p:spPr>
            <a:xfrm>
              <a:off x="8190407" y="1590385"/>
              <a:ext cx="3562350" cy="742950"/>
            </a:xfrm>
            <a:custGeom>
              <a:avLst/>
              <a:gdLst>
                <a:gd name="connsiteX0" fmla="*/ 2567464 w 3562350"/>
                <a:gd name="connsiteY0" fmla="*/ 282416 h 742950"/>
                <a:gd name="connsiteX1" fmla="*/ 2279809 w 3562350"/>
                <a:gd name="connsiteY1" fmla="*/ 282416 h 742950"/>
                <a:gd name="connsiteX2" fmla="*/ 2278856 w 3562350"/>
                <a:gd name="connsiteY2" fmla="*/ 281464 h 742950"/>
                <a:gd name="connsiteX3" fmla="*/ 2277904 w 3562350"/>
                <a:gd name="connsiteY3" fmla="*/ 282416 h 742950"/>
                <a:gd name="connsiteX4" fmla="*/ 1603534 w 3562350"/>
                <a:gd name="connsiteY4" fmla="*/ 282416 h 742950"/>
                <a:gd name="connsiteX5" fmla="*/ 1461611 w 3562350"/>
                <a:gd name="connsiteY5" fmla="*/ 424339 h 742950"/>
                <a:gd name="connsiteX6" fmla="*/ 1021556 w 3562350"/>
                <a:gd name="connsiteY6" fmla="*/ 424339 h 742950"/>
                <a:gd name="connsiteX7" fmla="*/ 986314 w 3562350"/>
                <a:gd name="connsiteY7" fmla="*/ 389096 h 742950"/>
                <a:gd name="connsiteX8" fmla="*/ 982504 w 3562350"/>
                <a:gd name="connsiteY8" fmla="*/ 363379 h 742950"/>
                <a:gd name="connsiteX9" fmla="*/ 952024 w 3562350"/>
                <a:gd name="connsiteY9" fmla="*/ 363379 h 742950"/>
                <a:gd name="connsiteX10" fmla="*/ 952024 w 3562350"/>
                <a:gd name="connsiteY10" fmla="*/ 392906 h 742950"/>
                <a:gd name="connsiteX11" fmla="*/ 977741 w 3562350"/>
                <a:gd name="connsiteY11" fmla="*/ 396716 h 742950"/>
                <a:gd name="connsiteX12" fmla="*/ 1016794 w 3562350"/>
                <a:gd name="connsiteY12" fmla="*/ 435769 h 742950"/>
                <a:gd name="connsiteX13" fmla="*/ 1450181 w 3562350"/>
                <a:gd name="connsiteY13" fmla="*/ 435769 h 742950"/>
                <a:gd name="connsiteX14" fmla="*/ 1370171 w 3562350"/>
                <a:gd name="connsiteY14" fmla="*/ 515779 h 742950"/>
                <a:gd name="connsiteX15" fmla="*/ 1344454 w 3562350"/>
                <a:gd name="connsiteY15" fmla="*/ 519589 h 742950"/>
                <a:gd name="connsiteX16" fmla="*/ 1344454 w 3562350"/>
                <a:gd name="connsiteY16" fmla="*/ 549116 h 742950"/>
                <a:gd name="connsiteX17" fmla="*/ 1373981 w 3562350"/>
                <a:gd name="connsiteY17" fmla="*/ 549116 h 742950"/>
                <a:gd name="connsiteX18" fmla="*/ 1377791 w 3562350"/>
                <a:gd name="connsiteY18" fmla="*/ 523399 h 742950"/>
                <a:gd name="connsiteX19" fmla="*/ 1608296 w 3562350"/>
                <a:gd name="connsiteY19" fmla="*/ 292894 h 742950"/>
                <a:gd name="connsiteX20" fmla="*/ 1982629 w 3562350"/>
                <a:gd name="connsiteY20" fmla="*/ 292894 h 742950"/>
                <a:gd name="connsiteX21" fmla="*/ 1881664 w 3562350"/>
                <a:gd name="connsiteY21" fmla="*/ 393859 h 742950"/>
                <a:gd name="connsiteX22" fmla="*/ 1726406 w 3562350"/>
                <a:gd name="connsiteY22" fmla="*/ 393859 h 742950"/>
                <a:gd name="connsiteX23" fmla="*/ 1706404 w 3562350"/>
                <a:gd name="connsiteY23" fmla="*/ 378619 h 742950"/>
                <a:gd name="connsiteX24" fmla="*/ 1685449 w 3562350"/>
                <a:gd name="connsiteY24" fmla="*/ 399574 h 742950"/>
                <a:gd name="connsiteX25" fmla="*/ 1706404 w 3562350"/>
                <a:gd name="connsiteY25" fmla="*/ 420529 h 742950"/>
                <a:gd name="connsiteX26" fmla="*/ 1726406 w 3562350"/>
                <a:gd name="connsiteY26" fmla="*/ 405289 h 742950"/>
                <a:gd name="connsiteX27" fmla="*/ 1886426 w 3562350"/>
                <a:gd name="connsiteY27" fmla="*/ 405289 h 742950"/>
                <a:gd name="connsiteX28" fmla="*/ 1998821 w 3562350"/>
                <a:gd name="connsiteY28" fmla="*/ 292894 h 742950"/>
                <a:gd name="connsiteX29" fmla="*/ 2267426 w 3562350"/>
                <a:gd name="connsiteY29" fmla="*/ 292894 h 742950"/>
                <a:gd name="connsiteX30" fmla="*/ 2010251 w 3562350"/>
                <a:gd name="connsiteY30" fmla="*/ 550069 h 742950"/>
                <a:gd name="connsiteX31" fmla="*/ 1535906 w 3562350"/>
                <a:gd name="connsiteY31" fmla="*/ 550069 h 742950"/>
                <a:gd name="connsiteX32" fmla="*/ 1372076 w 3562350"/>
                <a:gd name="connsiteY32" fmla="*/ 713899 h 742950"/>
                <a:gd name="connsiteX33" fmla="*/ 1207294 w 3562350"/>
                <a:gd name="connsiteY33" fmla="*/ 713899 h 742950"/>
                <a:gd name="connsiteX34" fmla="*/ 1059656 w 3562350"/>
                <a:gd name="connsiteY34" fmla="*/ 566261 h 742950"/>
                <a:gd name="connsiteX35" fmla="*/ 833914 w 3562350"/>
                <a:gd name="connsiteY35" fmla="*/ 566261 h 742950"/>
                <a:gd name="connsiteX36" fmla="*/ 833914 w 3562350"/>
                <a:gd name="connsiteY36" fmla="*/ 566261 h 742950"/>
                <a:gd name="connsiteX37" fmla="*/ 755809 w 3562350"/>
                <a:gd name="connsiteY37" fmla="*/ 488156 h 742950"/>
                <a:gd name="connsiteX38" fmla="*/ 453866 w 3562350"/>
                <a:gd name="connsiteY38" fmla="*/ 488156 h 742950"/>
                <a:gd name="connsiteX39" fmla="*/ 433864 w 3562350"/>
                <a:gd name="connsiteY39" fmla="*/ 472916 h 742950"/>
                <a:gd name="connsiteX40" fmla="*/ 412909 w 3562350"/>
                <a:gd name="connsiteY40" fmla="*/ 493871 h 742950"/>
                <a:gd name="connsiteX41" fmla="*/ 433864 w 3562350"/>
                <a:gd name="connsiteY41" fmla="*/ 514826 h 742950"/>
                <a:gd name="connsiteX42" fmla="*/ 453866 w 3562350"/>
                <a:gd name="connsiteY42" fmla="*/ 499586 h 742950"/>
                <a:gd name="connsiteX43" fmla="*/ 750094 w 3562350"/>
                <a:gd name="connsiteY43" fmla="*/ 499586 h 742950"/>
                <a:gd name="connsiteX44" fmla="*/ 817721 w 3562350"/>
                <a:gd name="connsiteY44" fmla="*/ 567214 h 742950"/>
                <a:gd name="connsiteX45" fmla="*/ 360521 w 3562350"/>
                <a:gd name="connsiteY45" fmla="*/ 567214 h 742950"/>
                <a:gd name="connsiteX46" fmla="*/ 340519 w 3562350"/>
                <a:gd name="connsiteY46" fmla="*/ 551974 h 742950"/>
                <a:gd name="connsiteX47" fmla="*/ 319564 w 3562350"/>
                <a:gd name="connsiteY47" fmla="*/ 572929 h 742950"/>
                <a:gd name="connsiteX48" fmla="*/ 340519 w 3562350"/>
                <a:gd name="connsiteY48" fmla="*/ 593884 h 742950"/>
                <a:gd name="connsiteX49" fmla="*/ 360521 w 3562350"/>
                <a:gd name="connsiteY49" fmla="*/ 578644 h 742950"/>
                <a:gd name="connsiteX50" fmla="*/ 1054894 w 3562350"/>
                <a:gd name="connsiteY50" fmla="*/ 578644 h 742950"/>
                <a:gd name="connsiteX51" fmla="*/ 1191101 w 3562350"/>
                <a:gd name="connsiteY51" fmla="*/ 714851 h 742950"/>
                <a:gd name="connsiteX52" fmla="*/ 48101 w 3562350"/>
                <a:gd name="connsiteY52" fmla="*/ 714851 h 742950"/>
                <a:gd name="connsiteX53" fmla="*/ 28099 w 3562350"/>
                <a:gd name="connsiteY53" fmla="*/ 699611 h 742950"/>
                <a:gd name="connsiteX54" fmla="*/ 7144 w 3562350"/>
                <a:gd name="connsiteY54" fmla="*/ 720566 h 742950"/>
                <a:gd name="connsiteX55" fmla="*/ 28099 w 3562350"/>
                <a:gd name="connsiteY55" fmla="*/ 741521 h 742950"/>
                <a:gd name="connsiteX56" fmla="*/ 48101 w 3562350"/>
                <a:gd name="connsiteY56" fmla="*/ 726281 h 742950"/>
                <a:gd name="connsiteX57" fmla="*/ 1376839 w 3562350"/>
                <a:gd name="connsiteY57" fmla="*/ 726281 h 742950"/>
                <a:gd name="connsiteX58" fmla="*/ 1540669 w 3562350"/>
                <a:gd name="connsiteY58" fmla="*/ 561499 h 742950"/>
                <a:gd name="connsiteX59" fmla="*/ 2015014 w 3562350"/>
                <a:gd name="connsiteY59" fmla="*/ 561499 h 742950"/>
                <a:gd name="connsiteX60" fmla="*/ 2159794 w 3562350"/>
                <a:gd name="connsiteY60" fmla="*/ 417671 h 742950"/>
                <a:gd name="connsiteX61" fmla="*/ 2308384 w 3562350"/>
                <a:gd name="connsiteY61" fmla="*/ 417671 h 742950"/>
                <a:gd name="connsiteX62" fmla="*/ 2364581 w 3562350"/>
                <a:gd name="connsiteY62" fmla="*/ 473869 h 742950"/>
                <a:gd name="connsiteX63" fmla="*/ 2368391 w 3562350"/>
                <a:gd name="connsiteY63" fmla="*/ 499586 h 742950"/>
                <a:gd name="connsiteX64" fmla="*/ 2397919 w 3562350"/>
                <a:gd name="connsiteY64" fmla="*/ 499586 h 742950"/>
                <a:gd name="connsiteX65" fmla="*/ 2397919 w 3562350"/>
                <a:gd name="connsiteY65" fmla="*/ 470059 h 742950"/>
                <a:gd name="connsiteX66" fmla="*/ 2372201 w 3562350"/>
                <a:gd name="connsiteY66" fmla="*/ 466249 h 742950"/>
                <a:gd name="connsiteX67" fmla="*/ 2313146 w 3562350"/>
                <a:gd name="connsiteY67" fmla="*/ 407194 h 742950"/>
                <a:gd name="connsiteX68" fmla="*/ 2170271 w 3562350"/>
                <a:gd name="connsiteY68" fmla="*/ 407194 h 742950"/>
                <a:gd name="connsiteX69" fmla="*/ 2283619 w 3562350"/>
                <a:gd name="connsiteY69" fmla="*/ 293846 h 742950"/>
                <a:gd name="connsiteX70" fmla="*/ 2572226 w 3562350"/>
                <a:gd name="connsiteY70" fmla="*/ 293846 h 742950"/>
                <a:gd name="connsiteX71" fmla="*/ 2771299 w 3562350"/>
                <a:gd name="connsiteY71" fmla="*/ 94774 h 742950"/>
                <a:gd name="connsiteX72" fmla="*/ 2959894 w 3562350"/>
                <a:gd name="connsiteY72" fmla="*/ 94774 h 742950"/>
                <a:gd name="connsiteX73" fmla="*/ 3020854 w 3562350"/>
                <a:gd name="connsiteY73" fmla="*/ 33814 h 742950"/>
                <a:gd name="connsiteX74" fmla="*/ 3520916 w 3562350"/>
                <a:gd name="connsiteY74" fmla="*/ 33814 h 742950"/>
                <a:gd name="connsiteX75" fmla="*/ 3540919 w 3562350"/>
                <a:gd name="connsiteY75" fmla="*/ 49054 h 742950"/>
                <a:gd name="connsiteX76" fmla="*/ 3561874 w 3562350"/>
                <a:gd name="connsiteY76" fmla="*/ 28099 h 742950"/>
                <a:gd name="connsiteX77" fmla="*/ 3540919 w 3562350"/>
                <a:gd name="connsiteY77" fmla="*/ 7144 h 742950"/>
                <a:gd name="connsiteX78" fmla="*/ 3520916 w 3562350"/>
                <a:gd name="connsiteY78" fmla="*/ 22384 h 742950"/>
                <a:gd name="connsiteX79" fmla="*/ 3016091 w 3562350"/>
                <a:gd name="connsiteY79" fmla="*/ 22384 h 742950"/>
                <a:gd name="connsiteX80" fmla="*/ 2955131 w 3562350"/>
                <a:gd name="connsiteY80" fmla="*/ 83344 h 742950"/>
                <a:gd name="connsiteX81" fmla="*/ 2767489 w 3562350"/>
                <a:gd name="connsiteY81" fmla="*/ 83344 h 742950"/>
                <a:gd name="connsiteX82" fmla="*/ 2567464 w 3562350"/>
                <a:gd name="connsiteY82" fmla="*/ 282416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562350" h="742950">
                  <a:moveTo>
                    <a:pt x="2567464" y="282416"/>
                  </a:moveTo>
                  <a:lnTo>
                    <a:pt x="2279809" y="282416"/>
                  </a:lnTo>
                  <a:lnTo>
                    <a:pt x="2278856" y="281464"/>
                  </a:lnTo>
                  <a:lnTo>
                    <a:pt x="2277904" y="282416"/>
                  </a:lnTo>
                  <a:lnTo>
                    <a:pt x="1603534" y="282416"/>
                  </a:lnTo>
                  <a:lnTo>
                    <a:pt x="1461611" y="424339"/>
                  </a:lnTo>
                  <a:lnTo>
                    <a:pt x="1021556" y="424339"/>
                  </a:lnTo>
                  <a:lnTo>
                    <a:pt x="986314" y="389096"/>
                  </a:lnTo>
                  <a:cubicBezTo>
                    <a:pt x="991076" y="381476"/>
                    <a:pt x="990124" y="370999"/>
                    <a:pt x="982504" y="363379"/>
                  </a:cubicBezTo>
                  <a:cubicBezTo>
                    <a:pt x="973931" y="354806"/>
                    <a:pt x="960596" y="354806"/>
                    <a:pt x="952024" y="363379"/>
                  </a:cubicBezTo>
                  <a:cubicBezTo>
                    <a:pt x="943451" y="371951"/>
                    <a:pt x="943451" y="385286"/>
                    <a:pt x="952024" y="392906"/>
                  </a:cubicBezTo>
                  <a:cubicBezTo>
                    <a:pt x="958691" y="399574"/>
                    <a:pt x="969169" y="400526"/>
                    <a:pt x="977741" y="396716"/>
                  </a:cubicBezTo>
                  <a:lnTo>
                    <a:pt x="1016794" y="435769"/>
                  </a:lnTo>
                  <a:lnTo>
                    <a:pt x="1450181" y="435769"/>
                  </a:lnTo>
                  <a:lnTo>
                    <a:pt x="1370171" y="515779"/>
                  </a:lnTo>
                  <a:cubicBezTo>
                    <a:pt x="1362551" y="511016"/>
                    <a:pt x="1352074" y="511969"/>
                    <a:pt x="1344454" y="519589"/>
                  </a:cubicBezTo>
                  <a:cubicBezTo>
                    <a:pt x="1335881" y="528161"/>
                    <a:pt x="1335881" y="541496"/>
                    <a:pt x="1344454" y="549116"/>
                  </a:cubicBezTo>
                  <a:cubicBezTo>
                    <a:pt x="1353026" y="557689"/>
                    <a:pt x="1366361" y="557689"/>
                    <a:pt x="1373981" y="549116"/>
                  </a:cubicBezTo>
                  <a:cubicBezTo>
                    <a:pt x="1380649" y="542449"/>
                    <a:pt x="1381601" y="531971"/>
                    <a:pt x="1377791" y="523399"/>
                  </a:cubicBezTo>
                  <a:lnTo>
                    <a:pt x="1608296" y="292894"/>
                  </a:lnTo>
                  <a:lnTo>
                    <a:pt x="1982629" y="292894"/>
                  </a:lnTo>
                  <a:lnTo>
                    <a:pt x="1881664" y="393859"/>
                  </a:lnTo>
                  <a:lnTo>
                    <a:pt x="1726406" y="393859"/>
                  </a:lnTo>
                  <a:cubicBezTo>
                    <a:pt x="1723549" y="385286"/>
                    <a:pt x="1715929" y="378619"/>
                    <a:pt x="1706404" y="378619"/>
                  </a:cubicBezTo>
                  <a:cubicBezTo>
                    <a:pt x="1694974" y="378619"/>
                    <a:pt x="1685449" y="388144"/>
                    <a:pt x="1685449" y="399574"/>
                  </a:cubicBezTo>
                  <a:cubicBezTo>
                    <a:pt x="1685449" y="411004"/>
                    <a:pt x="1694974" y="420529"/>
                    <a:pt x="1706404" y="420529"/>
                  </a:cubicBezTo>
                  <a:cubicBezTo>
                    <a:pt x="1715929" y="420529"/>
                    <a:pt x="1724501" y="413861"/>
                    <a:pt x="1726406" y="405289"/>
                  </a:cubicBezTo>
                  <a:lnTo>
                    <a:pt x="1886426" y="405289"/>
                  </a:lnTo>
                  <a:lnTo>
                    <a:pt x="1998821" y="292894"/>
                  </a:lnTo>
                  <a:lnTo>
                    <a:pt x="2267426" y="292894"/>
                  </a:lnTo>
                  <a:lnTo>
                    <a:pt x="2010251" y="550069"/>
                  </a:lnTo>
                  <a:lnTo>
                    <a:pt x="1535906" y="550069"/>
                  </a:lnTo>
                  <a:lnTo>
                    <a:pt x="1372076" y="713899"/>
                  </a:lnTo>
                  <a:lnTo>
                    <a:pt x="1207294" y="713899"/>
                  </a:lnTo>
                  <a:lnTo>
                    <a:pt x="1059656" y="566261"/>
                  </a:lnTo>
                  <a:lnTo>
                    <a:pt x="833914" y="566261"/>
                  </a:lnTo>
                  <a:lnTo>
                    <a:pt x="833914" y="566261"/>
                  </a:lnTo>
                  <a:lnTo>
                    <a:pt x="755809" y="488156"/>
                  </a:lnTo>
                  <a:lnTo>
                    <a:pt x="453866" y="488156"/>
                  </a:lnTo>
                  <a:cubicBezTo>
                    <a:pt x="451009" y="479584"/>
                    <a:pt x="443389" y="472916"/>
                    <a:pt x="433864" y="472916"/>
                  </a:cubicBezTo>
                  <a:cubicBezTo>
                    <a:pt x="422434" y="472916"/>
                    <a:pt x="412909" y="482441"/>
                    <a:pt x="412909" y="493871"/>
                  </a:cubicBezTo>
                  <a:cubicBezTo>
                    <a:pt x="412909" y="505301"/>
                    <a:pt x="422434" y="514826"/>
                    <a:pt x="433864" y="514826"/>
                  </a:cubicBezTo>
                  <a:cubicBezTo>
                    <a:pt x="443389" y="514826"/>
                    <a:pt x="451961" y="508159"/>
                    <a:pt x="453866" y="499586"/>
                  </a:cubicBezTo>
                  <a:lnTo>
                    <a:pt x="750094" y="499586"/>
                  </a:lnTo>
                  <a:lnTo>
                    <a:pt x="817721" y="567214"/>
                  </a:lnTo>
                  <a:lnTo>
                    <a:pt x="360521" y="567214"/>
                  </a:lnTo>
                  <a:cubicBezTo>
                    <a:pt x="357664" y="558641"/>
                    <a:pt x="350044" y="551974"/>
                    <a:pt x="340519" y="551974"/>
                  </a:cubicBezTo>
                  <a:cubicBezTo>
                    <a:pt x="329089" y="551974"/>
                    <a:pt x="319564" y="561499"/>
                    <a:pt x="319564" y="572929"/>
                  </a:cubicBezTo>
                  <a:cubicBezTo>
                    <a:pt x="319564" y="584359"/>
                    <a:pt x="329089" y="593884"/>
                    <a:pt x="340519" y="593884"/>
                  </a:cubicBezTo>
                  <a:cubicBezTo>
                    <a:pt x="350044" y="593884"/>
                    <a:pt x="358616" y="587216"/>
                    <a:pt x="360521" y="578644"/>
                  </a:cubicBezTo>
                  <a:lnTo>
                    <a:pt x="1054894" y="578644"/>
                  </a:lnTo>
                  <a:lnTo>
                    <a:pt x="1191101" y="714851"/>
                  </a:lnTo>
                  <a:lnTo>
                    <a:pt x="48101" y="714851"/>
                  </a:lnTo>
                  <a:cubicBezTo>
                    <a:pt x="45244" y="706279"/>
                    <a:pt x="37624" y="699611"/>
                    <a:pt x="28099" y="699611"/>
                  </a:cubicBezTo>
                  <a:cubicBezTo>
                    <a:pt x="16669" y="699611"/>
                    <a:pt x="7144" y="709136"/>
                    <a:pt x="7144" y="720566"/>
                  </a:cubicBezTo>
                  <a:cubicBezTo>
                    <a:pt x="7144" y="731996"/>
                    <a:pt x="16669" y="741521"/>
                    <a:pt x="28099" y="741521"/>
                  </a:cubicBezTo>
                  <a:cubicBezTo>
                    <a:pt x="37624" y="741521"/>
                    <a:pt x="46196" y="734854"/>
                    <a:pt x="48101" y="726281"/>
                  </a:cubicBezTo>
                  <a:lnTo>
                    <a:pt x="1376839" y="726281"/>
                  </a:lnTo>
                  <a:lnTo>
                    <a:pt x="1540669" y="561499"/>
                  </a:lnTo>
                  <a:lnTo>
                    <a:pt x="2015014" y="561499"/>
                  </a:lnTo>
                  <a:lnTo>
                    <a:pt x="2159794" y="417671"/>
                  </a:lnTo>
                  <a:lnTo>
                    <a:pt x="2308384" y="417671"/>
                  </a:lnTo>
                  <a:lnTo>
                    <a:pt x="2364581" y="473869"/>
                  </a:lnTo>
                  <a:cubicBezTo>
                    <a:pt x="2359819" y="481489"/>
                    <a:pt x="2360771" y="491966"/>
                    <a:pt x="2368391" y="499586"/>
                  </a:cubicBezTo>
                  <a:cubicBezTo>
                    <a:pt x="2376964" y="508159"/>
                    <a:pt x="2390299" y="508159"/>
                    <a:pt x="2397919" y="499586"/>
                  </a:cubicBezTo>
                  <a:cubicBezTo>
                    <a:pt x="2406491" y="491014"/>
                    <a:pt x="2406491" y="477679"/>
                    <a:pt x="2397919" y="470059"/>
                  </a:cubicBezTo>
                  <a:cubicBezTo>
                    <a:pt x="2391251" y="463391"/>
                    <a:pt x="2380774" y="462439"/>
                    <a:pt x="2372201" y="466249"/>
                  </a:cubicBezTo>
                  <a:lnTo>
                    <a:pt x="2313146" y="407194"/>
                  </a:lnTo>
                  <a:lnTo>
                    <a:pt x="2170271" y="407194"/>
                  </a:lnTo>
                  <a:lnTo>
                    <a:pt x="2283619" y="293846"/>
                  </a:lnTo>
                  <a:lnTo>
                    <a:pt x="2572226" y="293846"/>
                  </a:lnTo>
                  <a:lnTo>
                    <a:pt x="2771299" y="94774"/>
                  </a:lnTo>
                  <a:lnTo>
                    <a:pt x="2959894" y="94774"/>
                  </a:lnTo>
                  <a:lnTo>
                    <a:pt x="3020854" y="33814"/>
                  </a:lnTo>
                  <a:lnTo>
                    <a:pt x="3520916" y="33814"/>
                  </a:lnTo>
                  <a:cubicBezTo>
                    <a:pt x="3523774" y="42386"/>
                    <a:pt x="3531394" y="49054"/>
                    <a:pt x="3540919" y="49054"/>
                  </a:cubicBezTo>
                  <a:cubicBezTo>
                    <a:pt x="3552349" y="49054"/>
                    <a:pt x="3561874" y="39529"/>
                    <a:pt x="3561874" y="28099"/>
                  </a:cubicBezTo>
                  <a:cubicBezTo>
                    <a:pt x="3561874" y="16669"/>
                    <a:pt x="3552349" y="7144"/>
                    <a:pt x="3540919" y="7144"/>
                  </a:cubicBezTo>
                  <a:cubicBezTo>
                    <a:pt x="3531394" y="7144"/>
                    <a:pt x="3522821" y="13811"/>
                    <a:pt x="3520916" y="22384"/>
                  </a:cubicBezTo>
                  <a:lnTo>
                    <a:pt x="3016091" y="22384"/>
                  </a:lnTo>
                  <a:lnTo>
                    <a:pt x="2955131" y="83344"/>
                  </a:lnTo>
                  <a:lnTo>
                    <a:pt x="2767489" y="83344"/>
                  </a:lnTo>
                  <a:lnTo>
                    <a:pt x="2567464" y="2824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77">
              <a:extLst>
                <a:ext uri="{FF2B5EF4-FFF2-40B4-BE49-F238E27FC236}">
                  <a16:creationId xmlns:a16="http://schemas.microsoft.com/office/drawing/2014/main" id="{A5AEF513-4C44-43DE-B611-5F07446BAEEC}"/>
                </a:ext>
              </a:extLst>
            </p:cNvPr>
            <p:cNvSpPr/>
            <p:nvPr/>
          </p:nvSpPr>
          <p:spPr>
            <a:xfrm>
              <a:off x="7533182" y="1351307"/>
              <a:ext cx="3552825" cy="771525"/>
            </a:xfrm>
            <a:custGeom>
              <a:avLst/>
              <a:gdLst>
                <a:gd name="connsiteX0" fmla="*/ 271939 w 3552825"/>
                <a:gd name="connsiteY0" fmla="*/ 772954 h 771525"/>
                <a:gd name="connsiteX1" fmla="*/ 241459 w 3552825"/>
                <a:gd name="connsiteY1" fmla="*/ 742474 h 771525"/>
                <a:gd name="connsiteX2" fmla="*/ 271939 w 3552825"/>
                <a:gd name="connsiteY2" fmla="*/ 711994 h 771525"/>
                <a:gd name="connsiteX3" fmla="*/ 298609 w 3552825"/>
                <a:gd name="connsiteY3" fmla="*/ 727234 h 771525"/>
                <a:gd name="connsiteX4" fmla="*/ 817721 w 3552825"/>
                <a:gd name="connsiteY4" fmla="*/ 727234 h 771525"/>
                <a:gd name="connsiteX5" fmla="*/ 890111 w 3552825"/>
                <a:gd name="connsiteY5" fmla="*/ 653891 h 771525"/>
                <a:gd name="connsiteX6" fmla="*/ 64294 w 3552825"/>
                <a:gd name="connsiteY6" fmla="*/ 653891 h 771525"/>
                <a:gd name="connsiteX7" fmla="*/ 37624 w 3552825"/>
                <a:gd name="connsiteY7" fmla="*/ 669131 h 771525"/>
                <a:gd name="connsiteX8" fmla="*/ 7144 w 3552825"/>
                <a:gd name="connsiteY8" fmla="*/ 638651 h 771525"/>
                <a:gd name="connsiteX9" fmla="*/ 37624 w 3552825"/>
                <a:gd name="connsiteY9" fmla="*/ 608171 h 771525"/>
                <a:gd name="connsiteX10" fmla="*/ 64294 w 3552825"/>
                <a:gd name="connsiteY10" fmla="*/ 623411 h 771525"/>
                <a:gd name="connsiteX11" fmla="*/ 1397794 w 3552825"/>
                <a:gd name="connsiteY11" fmla="*/ 623411 h 771525"/>
                <a:gd name="connsiteX12" fmla="*/ 1762601 w 3552825"/>
                <a:gd name="connsiteY12" fmla="*/ 258604 h 771525"/>
                <a:gd name="connsiteX13" fmla="*/ 2255044 w 3552825"/>
                <a:gd name="connsiteY13" fmla="*/ 258604 h 771525"/>
                <a:gd name="connsiteX14" fmla="*/ 2179796 w 3552825"/>
                <a:gd name="connsiteY14" fmla="*/ 183356 h 771525"/>
                <a:gd name="connsiteX15" fmla="*/ 1637824 w 3552825"/>
                <a:gd name="connsiteY15" fmla="*/ 183356 h 771525"/>
                <a:gd name="connsiteX16" fmla="*/ 1289209 w 3552825"/>
                <a:gd name="connsiteY16" fmla="*/ 531971 h 771525"/>
                <a:gd name="connsiteX17" fmla="*/ 803434 w 3552825"/>
                <a:gd name="connsiteY17" fmla="*/ 531971 h 771525"/>
                <a:gd name="connsiteX18" fmla="*/ 776764 w 3552825"/>
                <a:gd name="connsiteY18" fmla="*/ 547211 h 771525"/>
                <a:gd name="connsiteX19" fmla="*/ 746284 w 3552825"/>
                <a:gd name="connsiteY19" fmla="*/ 516731 h 771525"/>
                <a:gd name="connsiteX20" fmla="*/ 776764 w 3552825"/>
                <a:gd name="connsiteY20" fmla="*/ 486251 h 771525"/>
                <a:gd name="connsiteX21" fmla="*/ 803434 w 3552825"/>
                <a:gd name="connsiteY21" fmla="*/ 501491 h 771525"/>
                <a:gd name="connsiteX22" fmla="*/ 1117759 w 3552825"/>
                <a:gd name="connsiteY22" fmla="*/ 501491 h 771525"/>
                <a:gd name="connsiteX23" fmla="*/ 1021556 w 3552825"/>
                <a:gd name="connsiteY23" fmla="*/ 405289 h 771525"/>
                <a:gd name="connsiteX24" fmla="*/ 211931 w 3552825"/>
                <a:gd name="connsiteY24" fmla="*/ 405289 h 771525"/>
                <a:gd name="connsiteX25" fmla="*/ 100489 w 3552825"/>
                <a:gd name="connsiteY25" fmla="*/ 294799 h 771525"/>
                <a:gd name="connsiteX26" fmla="*/ 91916 w 3552825"/>
                <a:gd name="connsiteY26" fmla="*/ 295751 h 771525"/>
                <a:gd name="connsiteX27" fmla="*/ 70009 w 3552825"/>
                <a:gd name="connsiteY27" fmla="*/ 287179 h 771525"/>
                <a:gd name="connsiteX28" fmla="*/ 70009 w 3552825"/>
                <a:gd name="connsiteY28" fmla="*/ 243364 h 771525"/>
                <a:gd name="connsiteX29" fmla="*/ 91916 w 3552825"/>
                <a:gd name="connsiteY29" fmla="*/ 234791 h 771525"/>
                <a:gd name="connsiteX30" fmla="*/ 113824 w 3552825"/>
                <a:gd name="connsiteY30" fmla="*/ 243364 h 771525"/>
                <a:gd name="connsiteX31" fmla="*/ 121444 w 3552825"/>
                <a:gd name="connsiteY31" fmla="*/ 272891 h 771525"/>
                <a:gd name="connsiteX32" fmla="*/ 224314 w 3552825"/>
                <a:gd name="connsiteY32" fmla="*/ 375761 h 771525"/>
                <a:gd name="connsiteX33" fmla="*/ 1033939 w 3552825"/>
                <a:gd name="connsiteY33" fmla="*/ 375761 h 771525"/>
                <a:gd name="connsiteX34" fmla="*/ 1160621 w 3552825"/>
                <a:gd name="connsiteY34" fmla="*/ 502444 h 771525"/>
                <a:gd name="connsiteX35" fmla="*/ 1276826 w 3552825"/>
                <a:gd name="connsiteY35" fmla="*/ 502444 h 771525"/>
                <a:gd name="connsiteX36" fmla="*/ 1625441 w 3552825"/>
                <a:gd name="connsiteY36" fmla="*/ 153829 h 771525"/>
                <a:gd name="connsiteX37" fmla="*/ 2193131 w 3552825"/>
                <a:gd name="connsiteY37" fmla="*/ 153829 h 771525"/>
                <a:gd name="connsiteX38" fmla="*/ 2298859 w 3552825"/>
                <a:gd name="connsiteY38" fmla="*/ 259556 h 771525"/>
                <a:gd name="connsiteX39" fmla="*/ 2721769 w 3552825"/>
                <a:gd name="connsiteY39" fmla="*/ 259556 h 771525"/>
                <a:gd name="connsiteX40" fmla="*/ 2973229 w 3552825"/>
                <a:gd name="connsiteY40" fmla="*/ 7144 h 771525"/>
                <a:gd name="connsiteX41" fmla="*/ 3548539 w 3552825"/>
                <a:gd name="connsiteY41" fmla="*/ 7144 h 771525"/>
                <a:gd name="connsiteX42" fmla="*/ 3548539 w 3552825"/>
                <a:gd name="connsiteY42" fmla="*/ 37624 h 771525"/>
                <a:gd name="connsiteX43" fmla="*/ 2985611 w 3552825"/>
                <a:gd name="connsiteY43" fmla="*/ 37624 h 771525"/>
                <a:gd name="connsiteX44" fmla="*/ 2733199 w 3552825"/>
                <a:gd name="connsiteY44" fmla="*/ 290036 h 771525"/>
                <a:gd name="connsiteX45" fmla="*/ 1774984 w 3552825"/>
                <a:gd name="connsiteY45" fmla="*/ 290036 h 771525"/>
                <a:gd name="connsiteX46" fmla="*/ 1635919 w 3552825"/>
                <a:gd name="connsiteY46" fmla="*/ 429101 h 771525"/>
                <a:gd name="connsiteX47" fmla="*/ 1871186 w 3552825"/>
                <a:gd name="connsiteY47" fmla="*/ 429101 h 771525"/>
                <a:gd name="connsiteX48" fmla="*/ 1968341 w 3552825"/>
                <a:gd name="connsiteY48" fmla="*/ 526256 h 771525"/>
                <a:gd name="connsiteX49" fmla="*/ 1976914 w 3552825"/>
                <a:gd name="connsiteY49" fmla="*/ 525304 h 771525"/>
                <a:gd name="connsiteX50" fmla="*/ 1998821 w 3552825"/>
                <a:gd name="connsiteY50" fmla="*/ 533876 h 771525"/>
                <a:gd name="connsiteX51" fmla="*/ 2007394 w 3552825"/>
                <a:gd name="connsiteY51" fmla="*/ 555784 h 771525"/>
                <a:gd name="connsiteX52" fmla="*/ 1998821 w 3552825"/>
                <a:gd name="connsiteY52" fmla="*/ 577691 h 771525"/>
                <a:gd name="connsiteX53" fmla="*/ 1976914 w 3552825"/>
                <a:gd name="connsiteY53" fmla="*/ 586264 h 771525"/>
                <a:gd name="connsiteX54" fmla="*/ 1955006 w 3552825"/>
                <a:gd name="connsiteY54" fmla="*/ 577691 h 771525"/>
                <a:gd name="connsiteX55" fmla="*/ 1947386 w 3552825"/>
                <a:gd name="connsiteY55" fmla="*/ 548164 h 771525"/>
                <a:gd name="connsiteX56" fmla="*/ 1859756 w 3552825"/>
                <a:gd name="connsiteY56" fmla="*/ 460534 h 771525"/>
                <a:gd name="connsiteX57" fmla="*/ 1606391 w 3552825"/>
                <a:gd name="connsiteY57" fmla="*/ 460534 h 771525"/>
                <a:gd name="connsiteX58" fmla="*/ 1410176 w 3552825"/>
                <a:gd name="connsiteY58" fmla="*/ 654844 h 771525"/>
                <a:gd name="connsiteX59" fmla="*/ 932974 w 3552825"/>
                <a:gd name="connsiteY59" fmla="*/ 654844 h 771525"/>
                <a:gd name="connsiteX60" fmla="*/ 830104 w 3552825"/>
                <a:gd name="connsiteY60" fmla="*/ 757714 h 771525"/>
                <a:gd name="connsiteX61" fmla="*/ 298609 w 3552825"/>
                <a:gd name="connsiteY61" fmla="*/ 757714 h 771525"/>
                <a:gd name="connsiteX62" fmla="*/ 271939 w 3552825"/>
                <a:gd name="connsiteY62" fmla="*/ 77295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552825" h="771525">
                  <a:moveTo>
                    <a:pt x="271939" y="772954"/>
                  </a:moveTo>
                  <a:cubicBezTo>
                    <a:pt x="254794" y="772954"/>
                    <a:pt x="241459" y="759619"/>
                    <a:pt x="241459" y="742474"/>
                  </a:cubicBezTo>
                  <a:cubicBezTo>
                    <a:pt x="241459" y="725329"/>
                    <a:pt x="254794" y="711994"/>
                    <a:pt x="271939" y="711994"/>
                  </a:cubicBezTo>
                  <a:cubicBezTo>
                    <a:pt x="283369" y="711994"/>
                    <a:pt x="292894" y="717709"/>
                    <a:pt x="298609" y="727234"/>
                  </a:cubicBezTo>
                  <a:lnTo>
                    <a:pt x="817721" y="727234"/>
                  </a:lnTo>
                  <a:lnTo>
                    <a:pt x="890111" y="653891"/>
                  </a:lnTo>
                  <a:lnTo>
                    <a:pt x="64294" y="653891"/>
                  </a:lnTo>
                  <a:cubicBezTo>
                    <a:pt x="58579" y="663416"/>
                    <a:pt x="49054" y="669131"/>
                    <a:pt x="37624" y="669131"/>
                  </a:cubicBezTo>
                  <a:cubicBezTo>
                    <a:pt x="20479" y="669131"/>
                    <a:pt x="7144" y="655796"/>
                    <a:pt x="7144" y="638651"/>
                  </a:cubicBezTo>
                  <a:cubicBezTo>
                    <a:pt x="7144" y="621506"/>
                    <a:pt x="20479" y="608171"/>
                    <a:pt x="37624" y="608171"/>
                  </a:cubicBezTo>
                  <a:cubicBezTo>
                    <a:pt x="49054" y="608171"/>
                    <a:pt x="58579" y="613886"/>
                    <a:pt x="64294" y="623411"/>
                  </a:cubicBezTo>
                  <a:lnTo>
                    <a:pt x="1397794" y="623411"/>
                  </a:lnTo>
                  <a:lnTo>
                    <a:pt x="1762601" y="258604"/>
                  </a:lnTo>
                  <a:lnTo>
                    <a:pt x="2255044" y="258604"/>
                  </a:lnTo>
                  <a:lnTo>
                    <a:pt x="2179796" y="183356"/>
                  </a:lnTo>
                  <a:lnTo>
                    <a:pt x="1637824" y="183356"/>
                  </a:lnTo>
                  <a:lnTo>
                    <a:pt x="1289209" y="531971"/>
                  </a:lnTo>
                  <a:lnTo>
                    <a:pt x="803434" y="531971"/>
                  </a:lnTo>
                  <a:cubicBezTo>
                    <a:pt x="797719" y="541496"/>
                    <a:pt x="788194" y="547211"/>
                    <a:pt x="776764" y="547211"/>
                  </a:cubicBezTo>
                  <a:cubicBezTo>
                    <a:pt x="759619" y="547211"/>
                    <a:pt x="746284" y="533876"/>
                    <a:pt x="746284" y="516731"/>
                  </a:cubicBezTo>
                  <a:cubicBezTo>
                    <a:pt x="746284" y="499586"/>
                    <a:pt x="759619" y="486251"/>
                    <a:pt x="776764" y="486251"/>
                  </a:cubicBezTo>
                  <a:cubicBezTo>
                    <a:pt x="788194" y="486251"/>
                    <a:pt x="797719" y="491966"/>
                    <a:pt x="803434" y="501491"/>
                  </a:cubicBezTo>
                  <a:lnTo>
                    <a:pt x="1117759" y="501491"/>
                  </a:lnTo>
                  <a:lnTo>
                    <a:pt x="1021556" y="405289"/>
                  </a:lnTo>
                  <a:lnTo>
                    <a:pt x="211931" y="405289"/>
                  </a:lnTo>
                  <a:lnTo>
                    <a:pt x="100489" y="294799"/>
                  </a:lnTo>
                  <a:cubicBezTo>
                    <a:pt x="97631" y="295751"/>
                    <a:pt x="94774" y="295751"/>
                    <a:pt x="91916" y="295751"/>
                  </a:cubicBezTo>
                  <a:cubicBezTo>
                    <a:pt x="83344" y="295751"/>
                    <a:pt x="75724" y="292894"/>
                    <a:pt x="70009" y="287179"/>
                  </a:cubicBezTo>
                  <a:cubicBezTo>
                    <a:pt x="57626" y="274796"/>
                    <a:pt x="57626" y="255746"/>
                    <a:pt x="70009" y="243364"/>
                  </a:cubicBezTo>
                  <a:cubicBezTo>
                    <a:pt x="75724" y="237649"/>
                    <a:pt x="83344" y="234791"/>
                    <a:pt x="91916" y="234791"/>
                  </a:cubicBezTo>
                  <a:cubicBezTo>
                    <a:pt x="100489" y="234791"/>
                    <a:pt x="108109" y="237649"/>
                    <a:pt x="113824" y="243364"/>
                  </a:cubicBezTo>
                  <a:cubicBezTo>
                    <a:pt x="121444" y="250984"/>
                    <a:pt x="124301" y="262414"/>
                    <a:pt x="121444" y="272891"/>
                  </a:cubicBezTo>
                  <a:lnTo>
                    <a:pt x="224314" y="375761"/>
                  </a:lnTo>
                  <a:lnTo>
                    <a:pt x="1033939" y="375761"/>
                  </a:lnTo>
                  <a:lnTo>
                    <a:pt x="1160621" y="502444"/>
                  </a:lnTo>
                  <a:lnTo>
                    <a:pt x="1276826" y="502444"/>
                  </a:lnTo>
                  <a:lnTo>
                    <a:pt x="1625441" y="153829"/>
                  </a:lnTo>
                  <a:lnTo>
                    <a:pt x="2193131" y="153829"/>
                  </a:lnTo>
                  <a:lnTo>
                    <a:pt x="2298859" y="259556"/>
                  </a:lnTo>
                  <a:lnTo>
                    <a:pt x="2721769" y="259556"/>
                  </a:lnTo>
                  <a:lnTo>
                    <a:pt x="2973229" y="7144"/>
                  </a:lnTo>
                  <a:lnTo>
                    <a:pt x="3548539" y="7144"/>
                  </a:lnTo>
                  <a:lnTo>
                    <a:pt x="3548539" y="37624"/>
                  </a:lnTo>
                  <a:lnTo>
                    <a:pt x="2985611" y="37624"/>
                  </a:lnTo>
                  <a:lnTo>
                    <a:pt x="2733199" y="290036"/>
                  </a:lnTo>
                  <a:lnTo>
                    <a:pt x="1774984" y="290036"/>
                  </a:lnTo>
                  <a:lnTo>
                    <a:pt x="1635919" y="429101"/>
                  </a:lnTo>
                  <a:lnTo>
                    <a:pt x="1871186" y="429101"/>
                  </a:lnTo>
                  <a:lnTo>
                    <a:pt x="1968341" y="526256"/>
                  </a:lnTo>
                  <a:cubicBezTo>
                    <a:pt x="1971199" y="525304"/>
                    <a:pt x="1974056" y="525304"/>
                    <a:pt x="1976914" y="525304"/>
                  </a:cubicBezTo>
                  <a:cubicBezTo>
                    <a:pt x="1985486" y="525304"/>
                    <a:pt x="1993106" y="528161"/>
                    <a:pt x="1998821" y="533876"/>
                  </a:cubicBezTo>
                  <a:cubicBezTo>
                    <a:pt x="2004536" y="539591"/>
                    <a:pt x="2007394" y="547211"/>
                    <a:pt x="2007394" y="555784"/>
                  </a:cubicBezTo>
                  <a:cubicBezTo>
                    <a:pt x="2007394" y="564356"/>
                    <a:pt x="2004536" y="571976"/>
                    <a:pt x="1998821" y="577691"/>
                  </a:cubicBezTo>
                  <a:cubicBezTo>
                    <a:pt x="1993106" y="583406"/>
                    <a:pt x="1985486" y="586264"/>
                    <a:pt x="1976914" y="586264"/>
                  </a:cubicBezTo>
                  <a:cubicBezTo>
                    <a:pt x="1968341" y="586264"/>
                    <a:pt x="1960721" y="583406"/>
                    <a:pt x="1955006" y="577691"/>
                  </a:cubicBezTo>
                  <a:cubicBezTo>
                    <a:pt x="1947386" y="570071"/>
                    <a:pt x="1944529" y="558641"/>
                    <a:pt x="1947386" y="548164"/>
                  </a:cubicBezTo>
                  <a:lnTo>
                    <a:pt x="1859756" y="460534"/>
                  </a:lnTo>
                  <a:lnTo>
                    <a:pt x="1606391" y="460534"/>
                  </a:lnTo>
                  <a:lnTo>
                    <a:pt x="1410176" y="654844"/>
                  </a:lnTo>
                  <a:lnTo>
                    <a:pt x="932974" y="654844"/>
                  </a:lnTo>
                  <a:lnTo>
                    <a:pt x="830104" y="757714"/>
                  </a:lnTo>
                  <a:lnTo>
                    <a:pt x="298609" y="757714"/>
                  </a:lnTo>
                  <a:cubicBezTo>
                    <a:pt x="292894" y="767239"/>
                    <a:pt x="283369" y="772954"/>
                    <a:pt x="271939" y="772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78">
              <a:extLst>
                <a:ext uri="{FF2B5EF4-FFF2-40B4-BE49-F238E27FC236}">
                  <a16:creationId xmlns:a16="http://schemas.microsoft.com/office/drawing/2014/main" id="{8C7B97C9-96C5-4EA5-9097-CAD44D893228}"/>
                </a:ext>
              </a:extLst>
            </p:cNvPr>
            <p:cNvSpPr/>
            <p:nvPr/>
          </p:nvSpPr>
          <p:spPr>
            <a:xfrm>
              <a:off x="7543660" y="1360832"/>
              <a:ext cx="3533775" cy="752475"/>
            </a:xfrm>
            <a:custGeom>
              <a:avLst/>
              <a:gdLst>
                <a:gd name="connsiteX0" fmla="*/ 903446 w 3533775"/>
                <a:gd name="connsiteY0" fmla="*/ 634841 h 752475"/>
                <a:gd name="connsiteX1" fmla="*/ 812006 w 3533775"/>
                <a:gd name="connsiteY1" fmla="*/ 727234 h 752475"/>
                <a:gd name="connsiteX2" fmla="*/ 281464 w 3533775"/>
                <a:gd name="connsiteY2" fmla="*/ 727234 h 752475"/>
                <a:gd name="connsiteX3" fmla="*/ 261461 w 3533775"/>
                <a:gd name="connsiteY3" fmla="*/ 711994 h 752475"/>
                <a:gd name="connsiteX4" fmla="*/ 240506 w 3533775"/>
                <a:gd name="connsiteY4" fmla="*/ 732949 h 752475"/>
                <a:gd name="connsiteX5" fmla="*/ 261461 w 3533775"/>
                <a:gd name="connsiteY5" fmla="*/ 753904 h 752475"/>
                <a:gd name="connsiteX6" fmla="*/ 281464 w 3533775"/>
                <a:gd name="connsiteY6" fmla="*/ 738664 h 752475"/>
                <a:gd name="connsiteX7" fmla="*/ 815816 w 3533775"/>
                <a:gd name="connsiteY7" fmla="*/ 738664 h 752475"/>
                <a:gd name="connsiteX8" fmla="*/ 918686 w 3533775"/>
                <a:gd name="connsiteY8" fmla="*/ 635794 h 752475"/>
                <a:gd name="connsiteX9" fmla="*/ 917734 w 3533775"/>
                <a:gd name="connsiteY9" fmla="*/ 634841 h 752475"/>
                <a:gd name="connsiteX10" fmla="*/ 1395889 w 3533775"/>
                <a:gd name="connsiteY10" fmla="*/ 634841 h 752475"/>
                <a:gd name="connsiteX11" fmla="*/ 1591151 w 3533775"/>
                <a:gd name="connsiteY11" fmla="*/ 439579 h 752475"/>
                <a:gd name="connsiteX12" fmla="*/ 1852136 w 3533775"/>
                <a:gd name="connsiteY12" fmla="*/ 439579 h 752475"/>
                <a:gd name="connsiteX13" fmla="*/ 1947386 w 3533775"/>
                <a:gd name="connsiteY13" fmla="*/ 534829 h 752475"/>
                <a:gd name="connsiteX14" fmla="*/ 1951196 w 3533775"/>
                <a:gd name="connsiteY14" fmla="*/ 560546 h 752475"/>
                <a:gd name="connsiteX15" fmla="*/ 1980724 w 3533775"/>
                <a:gd name="connsiteY15" fmla="*/ 560546 h 752475"/>
                <a:gd name="connsiteX16" fmla="*/ 1980724 w 3533775"/>
                <a:gd name="connsiteY16" fmla="*/ 531019 h 752475"/>
                <a:gd name="connsiteX17" fmla="*/ 1955006 w 3533775"/>
                <a:gd name="connsiteY17" fmla="*/ 527209 h 752475"/>
                <a:gd name="connsiteX18" fmla="*/ 1856899 w 3533775"/>
                <a:gd name="connsiteY18" fmla="*/ 429101 h 752475"/>
                <a:gd name="connsiteX19" fmla="*/ 1602581 w 3533775"/>
                <a:gd name="connsiteY19" fmla="*/ 429101 h 752475"/>
                <a:gd name="connsiteX20" fmla="*/ 1760696 w 3533775"/>
                <a:gd name="connsiteY20" fmla="*/ 270986 h 752475"/>
                <a:gd name="connsiteX21" fmla="*/ 2718911 w 3533775"/>
                <a:gd name="connsiteY21" fmla="*/ 270986 h 752475"/>
                <a:gd name="connsiteX22" fmla="*/ 2971324 w 3533775"/>
                <a:gd name="connsiteY22" fmla="*/ 18574 h 752475"/>
                <a:gd name="connsiteX23" fmla="*/ 3528536 w 3533775"/>
                <a:gd name="connsiteY23" fmla="*/ 18574 h 752475"/>
                <a:gd name="connsiteX24" fmla="*/ 3528536 w 3533775"/>
                <a:gd name="connsiteY24" fmla="*/ 7144 h 752475"/>
                <a:gd name="connsiteX25" fmla="*/ 2966561 w 3533775"/>
                <a:gd name="connsiteY25" fmla="*/ 7144 h 752475"/>
                <a:gd name="connsiteX26" fmla="*/ 2714149 w 3533775"/>
                <a:gd name="connsiteY26" fmla="*/ 259556 h 752475"/>
                <a:gd name="connsiteX27" fmla="*/ 2282666 w 3533775"/>
                <a:gd name="connsiteY27" fmla="*/ 259556 h 752475"/>
                <a:gd name="connsiteX28" fmla="*/ 2282666 w 3533775"/>
                <a:gd name="connsiteY28" fmla="*/ 259556 h 752475"/>
                <a:gd name="connsiteX29" fmla="*/ 2177891 w 3533775"/>
                <a:gd name="connsiteY29" fmla="*/ 153829 h 752475"/>
                <a:gd name="connsiteX30" fmla="*/ 1617821 w 3533775"/>
                <a:gd name="connsiteY30" fmla="*/ 153829 h 752475"/>
                <a:gd name="connsiteX31" fmla="*/ 1270159 w 3533775"/>
                <a:gd name="connsiteY31" fmla="*/ 502444 h 752475"/>
                <a:gd name="connsiteX32" fmla="*/ 1146334 w 3533775"/>
                <a:gd name="connsiteY32" fmla="*/ 502444 h 752475"/>
                <a:gd name="connsiteX33" fmla="*/ 1020604 w 3533775"/>
                <a:gd name="connsiteY33" fmla="*/ 376714 h 752475"/>
                <a:gd name="connsiteX34" fmla="*/ 210979 w 3533775"/>
                <a:gd name="connsiteY34" fmla="*/ 376714 h 752475"/>
                <a:gd name="connsiteX35" fmla="*/ 100489 w 3533775"/>
                <a:gd name="connsiteY35" fmla="*/ 266224 h 752475"/>
                <a:gd name="connsiteX36" fmla="*/ 96679 w 3533775"/>
                <a:gd name="connsiteY36" fmla="*/ 240506 h 752475"/>
                <a:gd name="connsiteX37" fmla="*/ 67151 w 3533775"/>
                <a:gd name="connsiteY37" fmla="*/ 240506 h 752475"/>
                <a:gd name="connsiteX38" fmla="*/ 67151 w 3533775"/>
                <a:gd name="connsiteY38" fmla="*/ 270034 h 752475"/>
                <a:gd name="connsiteX39" fmla="*/ 92869 w 3533775"/>
                <a:gd name="connsiteY39" fmla="*/ 273844 h 752475"/>
                <a:gd name="connsiteX40" fmla="*/ 206216 w 3533775"/>
                <a:gd name="connsiteY40" fmla="*/ 387191 h 752475"/>
                <a:gd name="connsiteX41" fmla="*/ 1015841 w 3533775"/>
                <a:gd name="connsiteY41" fmla="*/ 387191 h 752475"/>
                <a:gd name="connsiteX42" fmla="*/ 1130141 w 3533775"/>
                <a:gd name="connsiteY42" fmla="*/ 502444 h 752475"/>
                <a:gd name="connsiteX43" fmla="*/ 786289 w 3533775"/>
                <a:gd name="connsiteY43" fmla="*/ 502444 h 752475"/>
                <a:gd name="connsiteX44" fmla="*/ 766286 w 3533775"/>
                <a:gd name="connsiteY44" fmla="*/ 487204 h 752475"/>
                <a:gd name="connsiteX45" fmla="*/ 745331 w 3533775"/>
                <a:gd name="connsiteY45" fmla="*/ 508159 h 752475"/>
                <a:gd name="connsiteX46" fmla="*/ 766286 w 3533775"/>
                <a:gd name="connsiteY46" fmla="*/ 529114 h 752475"/>
                <a:gd name="connsiteX47" fmla="*/ 786289 w 3533775"/>
                <a:gd name="connsiteY47" fmla="*/ 513874 h 752475"/>
                <a:gd name="connsiteX48" fmla="*/ 1274921 w 3533775"/>
                <a:gd name="connsiteY48" fmla="*/ 513874 h 752475"/>
                <a:gd name="connsiteX49" fmla="*/ 1623536 w 3533775"/>
                <a:gd name="connsiteY49" fmla="*/ 165259 h 752475"/>
                <a:gd name="connsiteX50" fmla="*/ 2174081 w 3533775"/>
                <a:gd name="connsiteY50" fmla="*/ 165259 h 752475"/>
                <a:gd name="connsiteX51" fmla="*/ 2268379 w 3533775"/>
                <a:gd name="connsiteY51" fmla="*/ 259556 h 752475"/>
                <a:gd name="connsiteX52" fmla="*/ 1756886 w 3533775"/>
                <a:gd name="connsiteY52" fmla="*/ 259556 h 752475"/>
                <a:gd name="connsiteX53" fmla="*/ 1392079 w 3533775"/>
                <a:gd name="connsiteY53" fmla="*/ 624364 h 752475"/>
                <a:gd name="connsiteX54" fmla="*/ 48101 w 3533775"/>
                <a:gd name="connsiteY54" fmla="*/ 624364 h 752475"/>
                <a:gd name="connsiteX55" fmla="*/ 28099 w 3533775"/>
                <a:gd name="connsiteY55" fmla="*/ 609124 h 752475"/>
                <a:gd name="connsiteX56" fmla="*/ 7144 w 3533775"/>
                <a:gd name="connsiteY56" fmla="*/ 630079 h 752475"/>
                <a:gd name="connsiteX57" fmla="*/ 28099 w 3533775"/>
                <a:gd name="connsiteY57" fmla="*/ 651034 h 752475"/>
                <a:gd name="connsiteX58" fmla="*/ 48101 w 3533775"/>
                <a:gd name="connsiteY58" fmla="*/ 635794 h 752475"/>
                <a:gd name="connsiteX59" fmla="*/ 903446 w 3533775"/>
                <a:gd name="connsiteY59" fmla="*/ 635794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533775" h="752475">
                  <a:moveTo>
                    <a:pt x="903446" y="634841"/>
                  </a:moveTo>
                  <a:lnTo>
                    <a:pt x="812006" y="727234"/>
                  </a:lnTo>
                  <a:lnTo>
                    <a:pt x="281464" y="727234"/>
                  </a:lnTo>
                  <a:cubicBezTo>
                    <a:pt x="278606" y="718661"/>
                    <a:pt x="270986" y="711994"/>
                    <a:pt x="261461" y="711994"/>
                  </a:cubicBezTo>
                  <a:cubicBezTo>
                    <a:pt x="250031" y="711994"/>
                    <a:pt x="240506" y="721519"/>
                    <a:pt x="240506" y="732949"/>
                  </a:cubicBezTo>
                  <a:cubicBezTo>
                    <a:pt x="240506" y="744379"/>
                    <a:pt x="250031" y="753904"/>
                    <a:pt x="261461" y="753904"/>
                  </a:cubicBezTo>
                  <a:cubicBezTo>
                    <a:pt x="270986" y="753904"/>
                    <a:pt x="279559" y="747236"/>
                    <a:pt x="281464" y="738664"/>
                  </a:cubicBezTo>
                  <a:lnTo>
                    <a:pt x="815816" y="738664"/>
                  </a:lnTo>
                  <a:lnTo>
                    <a:pt x="918686" y="635794"/>
                  </a:lnTo>
                  <a:lnTo>
                    <a:pt x="917734" y="634841"/>
                  </a:lnTo>
                  <a:lnTo>
                    <a:pt x="1395889" y="634841"/>
                  </a:lnTo>
                  <a:lnTo>
                    <a:pt x="1591151" y="439579"/>
                  </a:lnTo>
                  <a:lnTo>
                    <a:pt x="1852136" y="439579"/>
                  </a:lnTo>
                  <a:lnTo>
                    <a:pt x="1947386" y="534829"/>
                  </a:lnTo>
                  <a:cubicBezTo>
                    <a:pt x="1942624" y="542449"/>
                    <a:pt x="1943576" y="552926"/>
                    <a:pt x="1951196" y="560546"/>
                  </a:cubicBezTo>
                  <a:cubicBezTo>
                    <a:pt x="1959769" y="569119"/>
                    <a:pt x="1973104" y="569119"/>
                    <a:pt x="1980724" y="560546"/>
                  </a:cubicBezTo>
                  <a:cubicBezTo>
                    <a:pt x="1989296" y="551974"/>
                    <a:pt x="1989296" y="538639"/>
                    <a:pt x="1980724" y="531019"/>
                  </a:cubicBezTo>
                  <a:cubicBezTo>
                    <a:pt x="1974056" y="524351"/>
                    <a:pt x="1963579" y="523399"/>
                    <a:pt x="1955006" y="527209"/>
                  </a:cubicBezTo>
                  <a:lnTo>
                    <a:pt x="1856899" y="429101"/>
                  </a:lnTo>
                  <a:lnTo>
                    <a:pt x="1602581" y="429101"/>
                  </a:lnTo>
                  <a:lnTo>
                    <a:pt x="1760696" y="270986"/>
                  </a:lnTo>
                  <a:lnTo>
                    <a:pt x="2718911" y="270986"/>
                  </a:lnTo>
                  <a:lnTo>
                    <a:pt x="2971324" y="18574"/>
                  </a:lnTo>
                  <a:lnTo>
                    <a:pt x="3528536" y="18574"/>
                  </a:lnTo>
                  <a:lnTo>
                    <a:pt x="3528536" y="7144"/>
                  </a:lnTo>
                  <a:lnTo>
                    <a:pt x="2966561" y="7144"/>
                  </a:lnTo>
                  <a:lnTo>
                    <a:pt x="2714149" y="259556"/>
                  </a:lnTo>
                  <a:lnTo>
                    <a:pt x="2282666" y="259556"/>
                  </a:lnTo>
                  <a:lnTo>
                    <a:pt x="2282666" y="259556"/>
                  </a:lnTo>
                  <a:lnTo>
                    <a:pt x="2177891" y="153829"/>
                  </a:lnTo>
                  <a:lnTo>
                    <a:pt x="1617821" y="153829"/>
                  </a:lnTo>
                  <a:lnTo>
                    <a:pt x="1270159" y="502444"/>
                  </a:lnTo>
                  <a:lnTo>
                    <a:pt x="1146334" y="502444"/>
                  </a:lnTo>
                  <a:lnTo>
                    <a:pt x="1020604" y="376714"/>
                  </a:lnTo>
                  <a:lnTo>
                    <a:pt x="210979" y="376714"/>
                  </a:lnTo>
                  <a:lnTo>
                    <a:pt x="100489" y="266224"/>
                  </a:lnTo>
                  <a:cubicBezTo>
                    <a:pt x="105251" y="258604"/>
                    <a:pt x="104299" y="248126"/>
                    <a:pt x="96679" y="240506"/>
                  </a:cubicBezTo>
                  <a:cubicBezTo>
                    <a:pt x="88106" y="231934"/>
                    <a:pt x="74771" y="231934"/>
                    <a:pt x="67151" y="240506"/>
                  </a:cubicBezTo>
                  <a:cubicBezTo>
                    <a:pt x="58579" y="249079"/>
                    <a:pt x="58579" y="262414"/>
                    <a:pt x="67151" y="270034"/>
                  </a:cubicBezTo>
                  <a:cubicBezTo>
                    <a:pt x="73819" y="276701"/>
                    <a:pt x="84296" y="277654"/>
                    <a:pt x="92869" y="273844"/>
                  </a:cubicBezTo>
                  <a:lnTo>
                    <a:pt x="206216" y="387191"/>
                  </a:lnTo>
                  <a:lnTo>
                    <a:pt x="1015841" y="387191"/>
                  </a:lnTo>
                  <a:lnTo>
                    <a:pt x="1130141" y="502444"/>
                  </a:lnTo>
                  <a:lnTo>
                    <a:pt x="786289" y="502444"/>
                  </a:lnTo>
                  <a:cubicBezTo>
                    <a:pt x="783431" y="493871"/>
                    <a:pt x="775811" y="487204"/>
                    <a:pt x="766286" y="487204"/>
                  </a:cubicBezTo>
                  <a:cubicBezTo>
                    <a:pt x="754856" y="487204"/>
                    <a:pt x="745331" y="496729"/>
                    <a:pt x="745331" y="508159"/>
                  </a:cubicBezTo>
                  <a:cubicBezTo>
                    <a:pt x="745331" y="519589"/>
                    <a:pt x="754856" y="529114"/>
                    <a:pt x="766286" y="529114"/>
                  </a:cubicBezTo>
                  <a:cubicBezTo>
                    <a:pt x="775811" y="529114"/>
                    <a:pt x="784384" y="522446"/>
                    <a:pt x="786289" y="513874"/>
                  </a:cubicBezTo>
                  <a:lnTo>
                    <a:pt x="1274921" y="513874"/>
                  </a:lnTo>
                  <a:lnTo>
                    <a:pt x="1623536" y="165259"/>
                  </a:lnTo>
                  <a:lnTo>
                    <a:pt x="2174081" y="165259"/>
                  </a:lnTo>
                  <a:lnTo>
                    <a:pt x="2268379" y="259556"/>
                  </a:lnTo>
                  <a:lnTo>
                    <a:pt x="1756886" y="259556"/>
                  </a:lnTo>
                  <a:lnTo>
                    <a:pt x="1392079" y="624364"/>
                  </a:lnTo>
                  <a:lnTo>
                    <a:pt x="48101" y="624364"/>
                  </a:lnTo>
                  <a:cubicBezTo>
                    <a:pt x="45244" y="615791"/>
                    <a:pt x="37624" y="609124"/>
                    <a:pt x="28099" y="609124"/>
                  </a:cubicBezTo>
                  <a:cubicBezTo>
                    <a:pt x="16669" y="609124"/>
                    <a:pt x="7144" y="618649"/>
                    <a:pt x="7144" y="630079"/>
                  </a:cubicBezTo>
                  <a:cubicBezTo>
                    <a:pt x="7144" y="641509"/>
                    <a:pt x="16669" y="651034"/>
                    <a:pt x="28099" y="651034"/>
                  </a:cubicBezTo>
                  <a:cubicBezTo>
                    <a:pt x="37624" y="651034"/>
                    <a:pt x="46196" y="644366"/>
                    <a:pt x="48101" y="635794"/>
                  </a:cubicBezTo>
                  <a:lnTo>
                    <a:pt x="903446" y="6357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79">
              <a:extLst>
                <a:ext uri="{FF2B5EF4-FFF2-40B4-BE49-F238E27FC236}">
                  <a16:creationId xmlns:a16="http://schemas.microsoft.com/office/drawing/2014/main" id="{152C18A4-8A80-4DF4-9C46-A866A5B0506E}"/>
                </a:ext>
              </a:extLst>
            </p:cNvPr>
            <p:cNvSpPr/>
            <p:nvPr/>
          </p:nvSpPr>
          <p:spPr>
            <a:xfrm>
              <a:off x="7588427" y="1653250"/>
              <a:ext cx="4210050" cy="1152525"/>
            </a:xfrm>
            <a:custGeom>
              <a:avLst/>
              <a:gdLst>
                <a:gd name="connsiteX0" fmla="*/ 37624 w 4210050"/>
                <a:gd name="connsiteY0" fmla="*/ 1153954 h 1152525"/>
                <a:gd name="connsiteX1" fmla="*/ 15716 w 4210050"/>
                <a:gd name="connsiteY1" fmla="*/ 1145381 h 1152525"/>
                <a:gd name="connsiteX2" fmla="*/ 7144 w 4210050"/>
                <a:gd name="connsiteY2" fmla="*/ 1123474 h 1152525"/>
                <a:gd name="connsiteX3" fmla="*/ 16669 w 4210050"/>
                <a:gd name="connsiteY3" fmla="*/ 1101566 h 1152525"/>
                <a:gd name="connsiteX4" fmla="*/ 38576 w 4210050"/>
                <a:gd name="connsiteY4" fmla="*/ 1092994 h 1152525"/>
                <a:gd name="connsiteX5" fmla="*/ 47149 w 4210050"/>
                <a:gd name="connsiteY5" fmla="*/ 1093946 h 1152525"/>
                <a:gd name="connsiteX6" fmla="*/ 185261 w 4210050"/>
                <a:gd name="connsiteY6" fmla="*/ 955834 h 1152525"/>
                <a:gd name="connsiteX7" fmla="*/ 1015841 w 4210050"/>
                <a:gd name="connsiteY7" fmla="*/ 955834 h 1152525"/>
                <a:gd name="connsiteX8" fmla="*/ 1182529 w 4210050"/>
                <a:gd name="connsiteY8" fmla="*/ 789146 h 1152525"/>
                <a:gd name="connsiteX9" fmla="*/ 524351 w 4210050"/>
                <a:gd name="connsiteY9" fmla="*/ 789146 h 1152525"/>
                <a:gd name="connsiteX10" fmla="*/ 455771 w 4210050"/>
                <a:gd name="connsiteY10" fmla="*/ 720566 h 1152525"/>
                <a:gd name="connsiteX11" fmla="*/ 447199 w 4210050"/>
                <a:gd name="connsiteY11" fmla="*/ 721519 h 1152525"/>
                <a:gd name="connsiteX12" fmla="*/ 425291 w 4210050"/>
                <a:gd name="connsiteY12" fmla="*/ 712946 h 1152525"/>
                <a:gd name="connsiteX13" fmla="*/ 416719 w 4210050"/>
                <a:gd name="connsiteY13" fmla="*/ 691039 h 1152525"/>
                <a:gd name="connsiteX14" fmla="*/ 425291 w 4210050"/>
                <a:gd name="connsiteY14" fmla="*/ 669131 h 1152525"/>
                <a:gd name="connsiteX15" fmla="*/ 447199 w 4210050"/>
                <a:gd name="connsiteY15" fmla="*/ 660559 h 1152525"/>
                <a:gd name="connsiteX16" fmla="*/ 469106 w 4210050"/>
                <a:gd name="connsiteY16" fmla="*/ 669131 h 1152525"/>
                <a:gd name="connsiteX17" fmla="*/ 476726 w 4210050"/>
                <a:gd name="connsiteY17" fmla="*/ 698659 h 1152525"/>
                <a:gd name="connsiteX18" fmla="*/ 536734 w 4210050"/>
                <a:gd name="connsiteY18" fmla="*/ 758666 h 1152525"/>
                <a:gd name="connsiteX19" fmla="*/ 1423511 w 4210050"/>
                <a:gd name="connsiteY19" fmla="*/ 758666 h 1152525"/>
                <a:gd name="connsiteX20" fmla="*/ 1546384 w 4210050"/>
                <a:gd name="connsiteY20" fmla="*/ 881539 h 1152525"/>
                <a:gd name="connsiteX21" fmla="*/ 1890236 w 4210050"/>
                <a:gd name="connsiteY21" fmla="*/ 881539 h 1152525"/>
                <a:gd name="connsiteX22" fmla="*/ 1800701 w 4210050"/>
                <a:gd name="connsiteY22" fmla="*/ 792004 h 1152525"/>
                <a:gd name="connsiteX23" fmla="*/ 1578769 w 4210050"/>
                <a:gd name="connsiteY23" fmla="*/ 792004 h 1152525"/>
                <a:gd name="connsiteX24" fmla="*/ 1552099 w 4210050"/>
                <a:gd name="connsiteY24" fmla="*/ 807244 h 1152525"/>
                <a:gd name="connsiteX25" fmla="*/ 1521619 w 4210050"/>
                <a:gd name="connsiteY25" fmla="*/ 776764 h 1152525"/>
                <a:gd name="connsiteX26" fmla="*/ 1552099 w 4210050"/>
                <a:gd name="connsiteY26" fmla="*/ 746284 h 1152525"/>
                <a:gd name="connsiteX27" fmla="*/ 1578769 w 4210050"/>
                <a:gd name="connsiteY27" fmla="*/ 761524 h 1152525"/>
                <a:gd name="connsiteX28" fmla="*/ 1813084 w 4210050"/>
                <a:gd name="connsiteY28" fmla="*/ 761524 h 1152525"/>
                <a:gd name="connsiteX29" fmla="*/ 1932146 w 4210050"/>
                <a:gd name="connsiteY29" fmla="*/ 880586 h 1152525"/>
                <a:gd name="connsiteX30" fmla="*/ 2062639 w 4210050"/>
                <a:gd name="connsiteY30" fmla="*/ 880586 h 1152525"/>
                <a:gd name="connsiteX31" fmla="*/ 2237899 w 4210050"/>
                <a:gd name="connsiteY31" fmla="*/ 705326 h 1152525"/>
                <a:gd name="connsiteX32" fmla="*/ 2118836 w 4210050"/>
                <a:gd name="connsiteY32" fmla="*/ 705326 h 1152525"/>
                <a:gd name="connsiteX33" fmla="*/ 2095024 w 4210050"/>
                <a:gd name="connsiteY33" fmla="*/ 729139 h 1152525"/>
                <a:gd name="connsiteX34" fmla="*/ 2087404 w 4210050"/>
                <a:gd name="connsiteY34" fmla="*/ 758666 h 1152525"/>
                <a:gd name="connsiteX35" fmla="*/ 2065496 w 4210050"/>
                <a:gd name="connsiteY35" fmla="*/ 767239 h 1152525"/>
                <a:gd name="connsiteX36" fmla="*/ 2043589 w 4210050"/>
                <a:gd name="connsiteY36" fmla="*/ 758666 h 1152525"/>
                <a:gd name="connsiteX37" fmla="*/ 2035016 w 4210050"/>
                <a:gd name="connsiteY37" fmla="*/ 736759 h 1152525"/>
                <a:gd name="connsiteX38" fmla="*/ 2043589 w 4210050"/>
                <a:gd name="connsiteY38" fmla="*/ 714851 h 1152525"/>
                <a:gd name="connsiteX39" fmla="*/ 2065496 w 4210050"/>
                <a:gd name="connsiteY39" fmla="*/ 706279 h 1152525"/>
                <a:gd name="connsiteX40" fmla="*/ 2074069 w 4210050"/>
                <a:gd name="connsiteY40" fmla="*/ 707231 h 1152525"/>
                <a:gd name="connsiteX41" fmla="*/ 2107406 w 4210050"/>
                <a:gd name="connsiteY41" fmla="*/ 673894 h 1152525"/>
                <a:gd name="connsiteX42" fmla="*/ 2380774 w 4210050"/>
                <a:gd name="connsiteY42" fmla="*/ 673894 h 1152525"/>
                <a:gd name="connsiteX43" fmla="*/ 2480786 w 4210050"/>
                <a:gd name="connsiteY43" fmla="*/ 573881 h 1152525"/>
                <a:gd name="connsiteX44" fmla="*/ 2959894 w 4210050"/>
                <a:gd name="connsiteY44" fmla="*/ 573881 h 1152525"/>
                <a:gd name="connsiteX45" fmla="*/ 3093244 w 4210050"/>
                <a:gd name="connsiteY45" fmla="*/ 440531 h 1152525"/>
                <a:gd name="connsiteX46" fmla="*/ 3409474 w 4210050"/>
                <a:gd name="connsiteY46" fmla="*/ 440531 h 1152525"/>
                <a:gd name="connsiteX47" fmla="*/ 3698081 w 4210050"/>
                <a:gd name="connsiteY47" fmla="*/ 151924 h 1152525"/>
                <a:gd name="connsiteX48" fmla="*/ 3527584 w 4210050"/>
                <a:gd name="connsiteY48" fmla="*/ 151924 h 1152525"/>
                <a:gd name="connsiteX49" fmla="*/ 3337084 w 4210050"/>
                <a:gd name="connsiteY49" fmla="*/ 342424 h 1152525"/>
                <a:gd name="connsiteX50" fmla="*/ 3170396 w 4210050"/>
                <a:gd name="connsiteY50" fmla="*/ 342424 h 1152525"/>
                <a:gd name="connsiteX51" fmla="*/ 3143726 w 4210050"/>
                <a:gd name="connsiteY51" fmla="*/ 357664 h 1152525"/>
                <a:gd name="connsiteX52" fmla="*/ 3113246 w 4210050"/>
                <a:gd name="connsiteY52" fmla="*/ 327184 h 1152525"/>
                <a:gd name="connsiteX53" fmla="*/ 3143726 w 4210050"/>
                <a:gd name="connsiteY53" fmla="*/ 296704 h 1152525"/>
                <a:gd name="connsiteX54" fmla="*/ 3170396 w 4210050"/>
                <a:gd name="connsiteY54" fmla="*/ 311944 h 1152525"/>
                <a:gd name="connsiteX55" fmla="*/ 3323749 w 4210050"/>
                <a:gd name="connsiteY55" fmla="*/ 311944 h 1152525"/>
                <a:gd name="connsiteX56" fmla="*/ 3514249 w 4210050"/>
                <a:gd name="connsiteY56" fmla="*/ 121444 h 1152525"/>
                <a:gd name="connsiteX57" fmla="*/ 3727609 w 4210050"/>
                <a:gd name="connsiteY57" fmla="*/ 121444 h 1152525"/>
                <a:gd name="connsiteX58" fmla="*/ 3841909 w 4210050"/>
                <a:gd name="connsiteY58" fmla="*/ 7144 h 1152525"/>
                <a:gd name="connsiteX59" fmla="*/ 4072414 w 4210050"/>
                <a:gd name="connsiteY59" fmla="*/ 7144 h 1152525"/>
                <a:gd name="connsiteX60" fmla="*/ 4172426 w 4210050"/>
                <a:gd name="connsiteY60" fmla="*/ 107156 h 1152525"/>
                <a:gd name="connsiteX61" fmla="*/ 4180999 w 4210050"/>
                <a:gd name="connsiteY61" fmla="*/ 106204 h 1152525"/>
                <a:gd name="connsiteX62" fmla="*/ 4202906 w 4210050"/>
                <a:gd name="connsiteY62" fmla="*/ 114776 h 1152525"/>
                <a:gd name="connsiteX63" fmla="*/ 4211479 w 4210050"/>
                <a:gd name="connsiteY63" fmla="*/ 136684 h 1152525"/>
                <a:gd name="connsiteX64" fmla="*/ 4202906 w 4210050"/>
                <a:gd name="connsiteY64" fmla="*/ 158591 h 1152525"/>
                <a:gd name="connsiteX65" fmla="*/ 4180999 w 4210050"/>
                <a:gd name="connsiteY65" fmla="*/ 167164 h 1152525"/>
                <a:gd name="connsiteX66" fmla="*/ 4159091 w 4210050"/>
                <a:gd name="connsiteY66" fmla="*/ 158591 h 1152525"/>
                <a:gd name="connsiteX67" fmla="*/ 4151471 w 4210050"/>
                <a:gd name="connsiteY67" fmla="*/ 129064 h 1152525"/>
                <a:gd name="connsiteX68" fmla="*/ 4060984 w 4210050"/>
                <a:gd name="connsiteY68" fmla="*/ 38576 h 1152525"/>
                <a:gd name="connsiteX69" fmla="*/ 3856196 w 4210050"/>
                <a:gd name="connsiteY69" fmla="*/ 38576 h 1152525"/>
                <a:gd name="connsiteX70" fmla="*/ 3422809 w 4210050"/>
                <a:gd name="connsiteY70" fmla="*/ 471964 h 1152525"/>
                <a:gd name="connsiteX71" fmla="*/ 3104674 w 4210050"/>
                <a:gd name="connsiteY71" fmla="*/ 471964 h 1152525"/>
                <a:gd name="connsiteX72" fmla="*/ 2767489 w 4210050"/>
                <a:gd name="connsiteY72" fmla="*/ 809149 h 1152525"/>
                <a:gd name="connsiteX73" fmla="*/ 2343626 w 4210050"/>
                <a:gd name="connsiteY73" fmla="*/ 809149 h 1152525"/>
                <a:gd name="connsiteX74" fmla="*/ 2316956 w 4210050"/>
                <a:gd name="connsiteY74" fmla="*/ 824389 h 1152525"/>
                <a:gd name="connsiteX75" fmla="*/ 2286476 w 4210050"/>
                <a:gd name="connsiteY75" fmla="*/ 793909 h 1152525"/>
                <a:gd name="connsiteX76" fmla="*/ 2316956 w 4210050"/>
                <a:gd name="connsiteY76" fmla="*/ 763429 h 1152525"/>
                <a:gd name="connsiteX77" fmla="*/ 2343626 w 4210050"/>
                <a:gd name="connsiteY77" fmla="*/ 778669 h 1152525"/>
                <a:gd name="connsiteX78" fmla="*/ 2755106 w 4210050"/>
                <a:gd name="connsiteY78" fmla="*/ 778669 h 1152525"/>
                <a:gd name="connsiteX79" fmla="*/ 2928461 w 4210050"/>
                <a:gd name="connsiteY79" fmla="*/ 605314 h 1152525"/>
                <a:gd name="connsiteX80" fmla="*/ 2492216 w 4210050"/>
                <a:gd name="connsiteY80" fmla="*/ 605314 h 1152525"/>
                <a:gd name="connsiteX81" fmla="*/ 2392204 w 4210050"/>
                <a:gd name="connsiteY81" fmla="*/ 705326 h 1152525"/>
                <a:gd name="connsiteX82" fmla="*/ 2279809 w 4210050"/>
                <a:gd name="connsiteY82" fmla="*/ 705326 h 1152525"/>
                <a:gd name="connsiteX83" fmla="*/ 2075021 w 4210050"/>
                <a:gd name="connsiteY83" fmla="*/ 910114 h 1152525"/>
                <a:gd name="connsiteX84" fmla="*/ 1533049 w 4210050"/>
                <a:gd name="connsiteY84" fmla="*/ 910114 h 1152525"/>
                <a:gd name="connsiteX85" fmla="*/ 1410176 w 4210050"/>
                <a:gd name="connsiteY85" fmla="*/ 787241 h 1152525"/>
                <a:gd name="connsiteX86" fmla="*/ 1222534 w 4210050"/>
                <a:gd name="connsiteY86" fmla="*/ 787241 h 1152525"/>
                <a:gd name="connsiteX87" fmla="*/ 1026319 w 4210050"/>
                <a:gd name="connsiteY87" fmla="*/ 983456 h 1152525"/>
                <a:gd name="connsiteX88" fmla="*/ 195739 w 4210050"/>
                <a:gd name="connsiteY88" fmla="*/ 983456 h 1152525"/>
                <a:gd name="connsiteX89" fmla="*/ 67151 w 4210050"/>
                <a:gd name="connsiteY89" fmla="*/ 1114901 h 1152525"/>
                <a:gd name="connsiteX90" fmla="*/ 59531 w 4210050"/>
                <a:gd name="connsiteY90" fmla="*/ 1144429 h 1152525"/>
                <a:gd name="connsiteX91" fmla="*/ 37624 w 4210050"/>
                <a:gd name="connsiteY91" fmla="*/ 1153954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210050" h="1152525">
                  <a:moveTo>
                    <a:pt x="37624" y="1153954"/>
                  </a:moveTo>
                  <a:cubicBezTo>
                    <a:pt x="29051" y="1153954"/>
                    <a:pt x="21431" y="1151096"/>
                    <a:pt x="15716" y="1145381"/>
                  </a:cubicBezTo>
                  <a:cubicBezTo>
                    <a:pt x="10001" y="1139666"/>
                    <a:pt x="7144" y="1132046"/>
                    <a:pt x="7144" y="1123474"/>
                  </a:cubicBezTo>
                  <a:cubicBezTo>
                    <a:pt x="7144" y="1114901"/>
                    <a:pt x="10001" y="1107281"/>
                    <a:pt x="16669" y="1101566"/>
                  </a:cubicBezTo>
                  <a:cubicBezTo>
                    <a:pt x="22384" y="1095851"/>
                    <a:pt x="30004" y="1092994"/>
                    <a:pt x="38576" y="1092994"/>
                  </a:cubicBezTo>
                  <a:cubicBezTo>
                    <a:pt x="41434" y="1092994"/>
                    <a:pt x="44291" y="1092994"/>
                    <a:pt x="47149" y="1093946"/>
                  </a:cubicBezTo>
                  <a:lnTo>
                    <a:pt x="185261" y="955834"/>
                  </a:lnTo>
                  <a:lnTo>
                    <a:pt x="1015841" y="955834"/>
                  </a:lnTo>
                  <a:lnTo>
                    <a:pt x="1182529" y="789146"/>
                  </a:lnTo>
                  <a:lnTo>
                    <a:pt x="524351" y="789146"/>
                  </a:lnTo>
                  <a:lnTo>
                    <a:pt x="455771" y="720566"/>
                  </a:lnTo>
                  <a:cubicBezTo>
                    <a:pt x="452914" y="721519"/>
                    <a:pt x="450056" y="721519"/>
                    <a:pt x="447199" y="721519"/>
                  </a:cubicBezTo>
                  <a:cubicBezTo>
                    <a:pt x="438626" y="721519"/>
                    <a:pt x="431006" y="718661"/>
                    <a:pt x="425291" y="712946"/>
                  </a:cubicBezTo>
                  <a:cubicBezTo>
                    <a:pt x="419576" y="707231"/>
                    <a:pt x="416719" y="699611"/>
                    <a:pt x="416719" y="691039"/>
                  </a:cubicBezTo>
                  <a:cubicBezTo>
                    <a:pt x="416719" y="682466"/>
                    <a:pt x="419576" y="674846"/>
                    <a:pt x="425291" y="669131"/>
                  </a:cubicBezTo>
                  <a:cubicBezTo>
                    <a:pt x="431006" y="663416"/>
                    <a:pt x="438626" y="660559"/>
                    <a:pt x="447199" y="660559"/>
                  </a:cubicBezTo>
                  <a:cubicBezTo>
                    <a:pt x="455771" y="660559"/>
                    <a:pt x="463391" y="663416"/>
                    <a:pt x="469106" y="669131"/>
                  </a:cubicBezTo>
                  <a:cubicBezTo>
                    <a:pt x="476726" y="676751"/>
                    <a:pt x="479584" y="688181"/>
                    <a:pt x="476726" y="698659"/>
                  </a:cubicBezTo>
                  <a:lnTo>
                    <a:pt x="536734" y="758666"/>
                  </a:lnTo>
                  <a:lnTo>
                    <a:pt x="1423511" y="758666"/>
                  </a:lnTo>
                  <a:lnTo>
                    <a:pt x="1546384" y="881539"/>
                  </a:lnTo>
                  <a:lnTo>
                    <a:pt x="1890236" y="881539"/>
                  </a:lnTo>
                  <a:lnTo>
                    <a:pt x="1800701" y="792004"/>
                  </a:lnTo>
                  <a:lnTo>
                    <a:pt x="1578769" y="792004"/>
                  </a:lnTo>
                  <a:cubicBezTo>
                    <a:pt x="1573054" y="801529"/>
                    <a:pt x="1563529" y="807244"/>
                    <a:pt x="1552099" y="807244"/>
                  </a:cubicBezTo>
                  <a:cubicBezTo>
                    <a:pt x="1534954" y="807244"/>
                    <a:pt x="1521619" y="793909"/>
                    <a:pt x="1521619" y="776764"/>
                  </a:cubicBezTo>
                  <a:cubicBezTo>
                    <a:pt x="1521619" y="759619"/>
                    <a:pt x="1534954" y="746284"/>
                    <a:pt x="1552099" y="746284"/>
                  </a:cubicBezTo>
                  <a:cubicBezTo>
                    <a:pt x="1563529" y="746284"/>
                    <a:pt x="1573054" y="751999"/>
                    <a:pt x="1578769" y="761524"/>
                  </a:cubicBezTo>
                  <a:lnTo>
                    <a:pt x="1813084" y="761524"/>
                  </a:lnTo>
                  <a:lnTo>
                    <a:pt x="1932146" y="880586"/>
                  </a:lnTo>
                  <a:lnTo>
                    <a:pt x="2062639" y="880586"/>
                  </a:lnTo>
                  <a:lnTo>
                    <a:pt x="2237899" y="705326"/>
                  </a:lnTo>
                  <a:lnTo>
                    <a:pt x="2118836" y="705326"/>
                  </a:lnTo>
                  <a:lnTo>
                    <a:pt x="2095024" y="729139"/>
                  </a:lnTo>
                  <a:cubicBezTo>
                    <a:pt x="2097881" y="739616"/>
                    <a:pt x="2095024" y="751046"/>
                    <a:pt x="2087404" y="758666"/>
                  </a:cubicBezTo>
                  <a:cubicBezTo>
                    <a:pt x="2081689" y="764381"/>
                    <a:pt x="2074069" y="767239"/>
                    <a:pt x="2065496" y="767239"/>
                  </a:cubicBezTo>
                  <a:cubicBezTo>
                    <a:pt x="2056924" y="767239"/>
                    <a:pt x="2049304" y="764381"/>
                    <a:pt x="2043589" y="758666"/>
                  </a:cubicBezTo>
                  <a:cubicBezTo>
                    <a:pt x="2037874" y="752951"/>
                    <a:pt x="2035016" y="745331"/>
                    <a:pt x="2035016" y="736759"/>
                  </a:cubicBezTo>
                  <a:cubicBezTo>
                    <a:pt x="2035016" y="728186"/>
                    <a:pt x="2037874" y="720566"/>
                    <a:pt x="2043589" y="714851"/>
                  </a:cubicBezTo>
                  <a:cubicBezTo>
                    <a:pt x="2049304" y="709136"/>
                    <a:pt x="2056924" y="706279"/>
                    <a:pt x="2065496" y="706279"/>
                  </a:cubicBezTo>
                  <a:cubicBezTo>
                    <a:pt x="2068354" y="706279"/>
                    <a:pt x="2071211" y="706279"/>
                    <a:pt x="2074069" y="707231"/>
                  </a:cubicBezTo>
                  <a:lnTo>
                    <a:pt x="2107406" y="673894"/>
                  </a:lnTo>
                  <a:lnTo>
                    <a:pt x="2380774" y="673894"/>
                  </a:lnTo>
                  <a:lnTo>
                    <a:pt x="2480786" y="573881"/>
                  </a:lnTo>
                  <a:lnTo>
                    <a:pt x="2959894" y="573881"/>
                  </a:lnTo>
                  <a:lnTo>
                    <a:pt x="3093244" y="440531"/>
                  </a:lnTo>
                  <a:lnTo>
                    <a:pt x="3409474" y="440531"/>
                  </a:lnTo>
                  <a:lnTo>
                    <a:pt x="3698081" y="151924"/>
                  </a:lnTo>
                  <a:lnTo>
                    <a:pt x="3527584" y="151924"/>
                  </a:lnTo>
                  <a:lnTo>
                    <a:pt x="3337084" y="342424"/>
                  </a:lnTo>
                  <a:lnTo>
                    <a:pt x="3170396" y="342424"/>
                  </a:lnTo>
                  <a:cubicBezTo>
                    <a:pt x="3164681" y="351949"/>
                    <a:pt x="3155156" y="357664"/>
                    <a:pt x="3143726" y="357664"/>
                  </a:cubicBezTo>
                  <a:cubicBezTo>
                    <a:pt x="3126581" y="357664"/>
                    <a:pt x="3113246" y="344329"/>
                    <a:pt x="3113246" y="327184"/>
                  </a:cubicBezTo>
                  <a:cubicBezTo>
                    <a:pt x="3113246" y="310039"/>
                    <a:pt x="3126581" y="296704"/>
                    <a:pt x="3143726" y="296704"/>
                  </a:cubicBezTo>
                  <a:cubicBezTo>
                    <a:pt x="3155156" y="296704"/>
                    <a:pt x="3164681" y="302419"/>
                    <a:pt x="3170396" y="311944"/>
                  </a:cubicBezTo>
                  <a:lnTo>
                    <a:pt x="3323749" y="311944"/>
                  </a:lnTo>
                  <a:lnTo>
                    <a:pt x="3514249" y="121444"/>
                  </a:lnTo>
                  <a:lnTo>
                    <a:pt x="3727609" y="121444"/>
                  </a:lnTo>
                  <a:lnTo>
                    <a:pt x="3841909" y="7144"/>
                  </a:lnTo>
                  <a:lnTo>
                    <a:pt x="4072414" y="7144"/>
                  </a:lnTo>
                  <a:lnTo>
                    <a:pt x="4172426" y="107156"/>
                  </a:lnTo>
                  <a:cubicBezTo>
                    <a:pt x="4175284" y="106204"/>
                    <a:pt x="4178141" y="106204"/>
                    <a:pt x="4180999" y="106204"/>
                  </a:cubicBezTo>
                  <a:cubicBezTo>
                    <a:pt x="4189571" y="106204"/>
                    <a:pt x="4197192" y="109061"/>
                    <a:pt x="4202906" y="114776"/>
                  </a:cubicBezTo>
                  <a:cubicBezTo>
                    <a:pt x="4208621" y="120491"/>
                    <a:pt x="4211479" y="128111"/>
                    <a:pt x="4211479" y="136684"/>
                  </a:cubicBezTo>
                  <a:cubicBezTo>
                    <a:pt x="4211479" y="145256"/>
                    <a:pt x="4208621" y="152876"/>
                    <a:pt x="4202906" y="158591"/>
                  </a:cubicBezTo>
                  <a:cubicBezTo>
                    <a:pt x="4197192" y="164306"/>
                    <a:pt x="4189571" y="167164"/>
                    <a:pt x="4180999" y="167164"/>
                  </a:cubicBezTo>
                  <a:cubicBezTo>
                    <a:pt x="4172426" y="167164"/>
                    <a:pt x="4164806" y="164306"/>
                    <a:pt x="4159091" y="158591"/>
                  </a:cubicBezTo>
                  <a:cubicBezTo>
                    <a:pt x="4151471" y="150971"/>
                    <a:pt x="4148614" y="139541"/>
                    <a:pt x="4151471" y="129064"/>
                  </a:cubicBezTo>
                  <a:lnTo>
                    <a:pt x="4060984" y="38576"/>
                  </a:lnTo>
                  <a:lnTo>
                    <a:pt x="3856196" y="38576"/>
                  </a:lnTo>
                  <a:lnTo>
                    <a:pt x="3422809" y="471964"/>
                  </a:lnTo>
                  <a:lnTo>
                    <a:pt x="3104674" y="471964"/>
                  </a:lnTo>
                  <a:lnTo>
                    <a:pt x="2767489" y="809149"/>
                  </a:lnTo>
                  <a:lnTo>
                    <a:pt x="2343626" y="809149"/>
                  </a:lnTo>
                  <a:cubicBezTo>
                    <a:pt x="2337911" y="818674"/>
                    <a:pt x="2328386" y="824389"/>
                    <a:pt x="2316956" y="824389"/>
                  </a:cubicBezTo>
                  <a:cubicBezTo>
                    <a:pt x="2299811" y="824389"/>
                    <a:pt x="2286476" y="811054"/>
                    <a:pt x="2286476" y="793909"/>
                  </a:cubicBezTo>
                  <a:cubicBezTo>
                    <a:pt x="2286476" y="776764"/>
                    <a:pt x="2299811" y="763429"/>
                    <a:pt x="2316956" y="763429"/>
                  </a:cubicBezTo>
                  <a:cubicBezTo>
                    <a:pt x="2328386" y="763429"/>
                    <a:pt x="2337911" y="769144"/>
                    <a:pt x="2343626" y="778669"/>
                  </a:cubicBezTo>
                  <a:lnTo>
                    <a:pt x="2755106" y="778669"/>
                  </a:lnTo>
                  <a:lnTo>
                    <a:pt x="2928461" y="605314"/>
                  </a:lnTo>
                  <a:lnTo>
                    <a:pt x="2492216" y="605314"/>
                  </a:lnTo>
                  <a:lnTo>
                    <a:pt x="2392204" y="705326"/>
                  </a:lnTo>
                  <a:lnTo>
                    <a:pt x="2279809" y="705326"/>
                  </a:lnTo>
                  <a:lnTo>
                    <a:pt x="2075021" y="910114"/>
                  </a:lnTo>
                  <a:lnTo>
                    <a:pt x="1533049" y="910114"/>
                  </a:lnTo>
                  <a:lnTo>
                    <a:pt x="1410176" y="787241"/>
                  </a:lnTo>
                  <a:lnTo>
                    <a:pt x="1222534" y="787241"/>
                  </a:lnTo>
                  <a:lnTo>
                    <a:pt x="1026319" y="983456"/>
                  </a:lnTo>
                  <a:lnTo>
                    <a:pt x="195739" y="983456"/>
                  </a:lnTo>
                  <a:lnTo>
                    <a:pt x="67151" y="1114901"/>
                  </a:lnTo>
                  <a:cubicBezTo>
                    <a:pt x="70009" y="1125379"/>
                    <a:pt x="67151" y="1136809"/>
                    <a:pt x="59531" y="1144429"/>
                  </a:cubicBezTo>
                  <a:cubicBezTo>
                    <a:pt x="52864" y="1150144"/>
                    <a:pt x="45244" y="1153954"/>
                    <a:pt x="37624" y="1153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80">
              <a:extLst>
                <a:ext uri="{FF2B5EF4-FFF2-40B4-BE49-F238E27FC236}">
                  <a16:creationId xmlns:a16="http://schemas.microsoft.com/office/drawing/2014/main" id="{9AE579CA-5342-4998-B5F2-5E3D766138D5}"/>
                </a:ext>
              </a:extLst>
            </p:cNvPr>
            <p:cNvSpPr/>
            <p:nvPr/>
          </p:nvSpPr>
          <p:spPr>
            <a:xfrm>
              <a:off x="7596285" y="1665632"/>
              <a:ext cx="4200525" cy="1133475"/>
            </a:xfrm>
            <a:custGeom>
              <a:avLst/>
              <a:gdLst>
                <a:gd name="connsiteX0" fmla="*/ 4187428 w 4200525"/>
                <a:gd name="connsiteY0" fmla="*/ 111919 h 1133475"/>
                <a:gd name="connsiteX1" fmla="*/ 4161711 w 4200525"/>
                <a:gd name="connsiteY1" fmla="*/ 108109 h 1133475"/>
                <a:gd name="connsiteX2" fmla="*/ 4060746 w 4200525"/>
                <a:gd name="connsiteY2" fmla="*/ 7144 h 1133475"/>
                <a:gd name="connsiteX3" fmla="*/ 3838813 w 4200525"/>
                <a:gd name="connsiteY3" fmla="*/ 7144 h 1133475"/>
                <a:gd name="connsiteX4" fmla="*/ 3724513 w 4200525"/>
                <a:gd name="connsiteY4" fmla="*/ 121444 h 1133475"/>
                <a:gd name="connsiteX5" fmla="*/ 3511153 w 4200525"/>
                <a:gd name="connsiteY5" fmla="*/ 121444 h 1133475"/>
                <a:gd name="connsiteX6" fmla="*/ 3320653 w 4200525"/>
                <a:gd name="connsiteY6" fmla="*/ 311944 h 1133475"/>
                <a:gd name="connsiteX7" fmla="*/ 3155871 w 4200525"/>
                <a:gd name="connsiteY7" fmla="*/ 311944 h 1133475"/>
                <a:gd name="connsiteX8" fmla="*/ 3135868 w 4200525"/>
                <a:gd name="connsiteY8" fmla="*/ 296704 h 1133475"/>
                <a:gd name="connsiteX9" fmla="*/ 3114913 w 4200525"/>
                <a:gd name="connsiteY9" fmla="*/ 317659 h 1133475"/>
                <a:gd name="connsiteX10" fmla="*/ 3135868 w 4200525"/>
                <a:gd name="connsiteY10" fmla="*/ 338614 h 1133475"/>
                <a:gd name="connsiteX11" fmla="*/ 3155871 w 4200525"/>
                <a:gd name="connsiteY11" fmla="*/ 323374 h 1133475"/>
                <a:gd name="connsiteX12" fmla="*/ 3325416 w 4200525"/>
                <a:gd name="connsiteY12" fmla="*/ 323374 h 1133475"/>
                <a:gd name="connsiteX13" fmla="*/ 3515916 w 4200525"/>
                <a:gd name="connsiteY13" fmla="*/ 132874 h 1133475"/>
                <a:gd name="connsiteX14" fmla="*/ 3713083 w 4200525"/>
                <a:gd name="connsiteY14" fmla="*/ 132874 h 1133475"/>
                <a:gd name="connsiteX15" fmla="*/ 3405426 w 4200525"/>
                <a:gd name="connsiteY15" fmla="*/ 440531 h 1133475"/>
                <a:gd name="connsiteX16" fmla="*/ 3089196 w 4200525"/>
                <a:gd name="connsiteY16" fmla="*/ 440531 h 1133475"/>
                <a:gd name="connsiteX17" fmla="*/ 2955846 w 4200525"/>
                <a:gd name="connsiteY17" fmla="*/ 573881 h 1133475"/>
                <a:gd name="connsiteX18" fmla="*/ 2476738 w 4200525"/>
                <a:gd name="connsiteY18" fmla="*/ 573881 h 1133475"/>
                <a:gd name="connsiteX19" fmla="*/ 2376726 w 4200525"/>
                <a:gd name="connsiteY19" fmla="*/ 673894 h 1133475"/>
                <a:gd name="connsiteX20" fmla="*/ 2102406 w 4200525"/>
                <a:gd name="connsiteY20" fmla="*/ 673894 h 1133475"/>
                <a:gd name="connsiteX21" fmla="*/ 2067163 w 4200525"/>
                <a:gd name="connsiteY21" fmla="*/ 709136 h 1133475"/>
                <a:gd name="connsiteX22" fmla="*/ 2041446 w 4200525"/>
                <a:gd name="connsiteY22" fmla="*/ 712946 h 1133475"/>
                <a:gd name="connsiteX23" fmla="*/ 2041446 w 4200525"/>
                <a:gd name="connsiteY23" fmla="*/ 742474 h 1133475"/>
                <a:gd name="connsiteX24" fmla="*/ 2070973 w 4200525"/>
                <a:gd name="connsiteY24" fmla="*/ 742474 h 1133475"/>
                <a:gd name="connsiteX25" fmla="*/ 2074783 w 4200525"/>
                <a:gd name="connsiteY25" fmla="*/ 716756 h 1133475"/>
                <a:gd name="connsiteX26" fmla="*/ 2106216 w 4200525"/>
                <a:gd name="connsiteY26" fmla="*/ 685324 h 1133475"/>
                <a:gd name="connsiteX27" fmla="*/ 2251948 w 4200525"/>
                <a:gd name="connsiteY27" fmla="*/ 685324 h 1133475"/>
                <a:gd name="connsiteX28" fmla="*/ 2058591 w 4200525"/>
                <a:gd name="connsiteY28" fmla="*/ 878681 h 1133475"/>
                <a:gd name="connsiteX29" fmla="*/ 1920478 w 4200525"/>
                <a:gd name="connsiteY29" fmla="*/ 878681 h 1133475"/>
                <a:gd name="connsiteX30" fmla="*/ 1801416 w 4200525"/>
                <a:gd name="connsiteY30" fmla="*/ 759619 h 1133475"/>
                <a:gd name="connsiteX31" fmla="*/ 1564243 w 4200525"/>
                <a:gd name="connsiteY31" fmla="*/ 759619 h 1133475"/>
                <a:gd name="connsiteX32" fmla="*/ 1544241 w 4200525"/>
                <a:gd name="connsiteY32" fmla="*/ 744379 h 1133475"/>
                <a:gd name="connsiteX33" fmla="*/ 1523286 w 4200525"/>
                <a:gd name="connsiteY33" fmla="*/ 765334 h 1133475"/>
                <a:gd name="connsiteX34" fmla="*/ 1544241 w 4200525"/>
                <a:gd name="connsiteY34" fmla="*/ 786289 h 1133475"/>
                <a:gd name="connsiteX35" fmla="*/ 1564243 w 4200525"/>
                <a:gd name="connsiteY35" fmla="*/ 771049 h 1133475"/>
                <a:gd name="connsiteX36" fmla="*/ 1796653 w 4200525"/>
                <a:gd name="connsiteY36" fmla="*/ 771049 h 1133475"/>
                <a:gd name="connsiteX37" fmla="*/ 1905238 w 4200525"/>
                <a:gd name="connsiteY37" fmla="*/ 879634 h 1133475"/>
                <a:gd name="connsiteX38" fmla="*/ 1533763 w 4200525"/>
                <a:gd name="connsiteY38" fmla="*/ 879634 h 1133475"/>
                <a:gd name="connsiteX39" fmla="*/ 1410891 w 4200525"/>
                <a:gd name="connsiteY39" fmla="*/ 755809 h 1133475"/>
                <a:gd name="connsiteX40" fmla="*/ 525066 w 4200525"/>
                <a:gd name="connsiteY40" fmla="*/ 755809 h 1133475"/>
                <a:gd name="connsiteX41" fmla="*/ 458391 w 4200525"/>
                <a:gd name="connsiteY41" fmla="*/ 689134 h 1133475"/>
                <a:gd name="connsiteX42" fmla="*/ 454581 w 4200525"/>
                <a:gd name="connsiteY42" fmla="*/ 663416 h 1133475"/>
                <a:gd name="connsiteX43" fmla="*/ 425053 w 4200525"/>
                <a:gd name="connsiteY43" fmla="*/ 663416 h 1133475"/>
                <a:gd name="connsiteX44" fmla="*/ 425053 w 4200525"/>
                <a:gd name="connsiteY44" fmla="*/ 692944 h 1133475"/>
                <a:gd name="connsiteX45" fmla="*/ 450771 w 4200525"/>
                <a:gd name="connsiteY45" fmla="*/ 696754 h 1133475"/>
                <a:gd name="connsiteX46" fmla="*/ 521256 w 4200525"/>
                <a:gd name="connsiteY46" fmla="*/ 767239 h 1133475"/>
                <a:gd name="connsiteX47" fmla="*/ 1195626 w 4200525"/>
                <a:gd name="connsiteY47" fmla="*/ 767239 h 1133475"/>
                <a:gd name="connsiteX48" fmla="*/ 1009888 w 4200525"/>
                <a:gd name="connsiteY48" fmla="*/ 952976 h 1133475"/>
                <a:gd name="connsiteX49" fmla="*/ 179308 w 4200525"/>
                <a:gd name="connsiteY49" fmla="*/ 952976 h 1133475"/>
                <a:gd name="connsiteX50" fmla="*/ 39291 w 4200525"/>
                <a:gd name="connsiteY50" fmla="*/ 1092041 h 1133475"/>
                <a:gd name="connsiteX51" fmla="*/ 13573 w 4200525"/>
                <a:gd name="connsiteY51" fmla="*/ 1095851 h 1133475"/>
                <a:gd name="connsiteX52" fmla="*/ 13573 w 4200525"/>
                <a:gd name="connsiteY52" fmla="*/ 1125379 h 1133475"/>
                <a:gd name="connsiteX53" fmla="*/ 43101 w 4200525"/>
                <a:gd name="connsiteY53" fmla="*/ 1125379 h 1133475"/>
                <a:gd name="connsiteX54" fmla="*/ 46911 w 4200525"/>
                <a:gd name="connsiteY54" fmla="*/ 1099661 h 1133475"/>
                <a:gd name="connsiteX55" fmla="*/ 183118 w 4200525"/>
                <a:gd name="connsiteY55" fmla="*/ 963454 h 1133475"/>
                <a:gd name="connsiteX56" fmla="*/ 1013698 w 4200525"/>
                <a:gd name="connsiteY56" fmla="*/ 963454 h 1133475"/>
                <a:gd name="connsiteX57" fmla="*/ 1209913 w 4200525"/>
                <a:gd name="connsiteY57" fmla="*/ 767239 h 1133475"/>
                <a:gd name="connsiteX58" fmla="*/ 1405176 w 4200525"/>
                <a:gd name="connsiteY58" fmla="*/ 767239 h 1133475"/>
                <a:gd name="connsiteX59" fmla="*/ 1528048 w 4200525"/>
                <a:gd name="connsiteY59" fmla="*/ 890111 h 1133475"/>
                <a:gd name="connsiteX60" fmla="*/ 2062401 w 4200525"/>
                <a:gd name="connsiteY60" fmla="*/ 890111 h 1133475"/>
                <a:gd name="connsiteX61" fmla="*/ 2267188 w 4200525"/>
                <a:gd name="connsiteY61" fmla="*/ 685324 h 1133475"/>
                <a:gd name="connsiteX62" fmla="*/ 2379583 w 4200525"/>
                <a:gd name="connsiteY62" fmla="*/ 685324 h 1133475"/>
                <a:gd name="connsiteX63" fmla="*/ 2479596 w 4200525"/>
                <a:gd name="connsiteY63" fmla="*/ 585311 h 1133475"/>
                <a:gd name="connsiteX64" fmla="*/ 2944416 w 4200525"/>
                <a:gd name="connsiteY64" fmla="*/ 585311 h 1133475"/>
                <a:gd name="connsiteX65" fmla="*/ 2752011 w 4200525"/>
                <a:gd name="connsiteY65" fmla="*/ 777716 h 1133475"/>
                <a:gd name="connsiteX66" fmla="*/ 2330053 w 4200525"/>
                <a:gd name="connsiteY66" fmla="*/ 777716 h 1133475"/>
                <a:gd name="connsiteX67" fmla="*/ 2310051 w 4200525"/>
                <a:gd name="connsiteY67" fmla="*/ 762476 h 1133475"/>
                <a:gd name="connsiteX68" fmla="*/ 2289096 w 4200525"/>
                <a:gd name="connsiteY68" fmla="*/ 783431 h 1133475"/>
                <a:gd name="connsiteX69" fmla="*/ 2310051 w 4200525"/>
                <a:gd name="connsiteY69" fmla="*/ 804386 h 1133475"/>
                <a:gd name="connsiteX70" fmla="*/ 2330053 w 4200525"/>
                <a:gd name="connsiteY70" fmla="*/ 789146 h 1133475"/>
                <a:gd name="connsiteX71" fmla="*/ 2756773 w 4200525"/>
                <a:gd name="connsiteY71" fmla="*/ 789146 h 1133475"/>
                <a:gd name="connsiteX72" fmla="*/ 3093958 w 4200525"/>
                <a:gd name="connsiteY72" fmla="*/ 451961 h 1133475"/>
                <a:gd name="connsiteX73" fmla="*/ 3410188 w 4200525"/>
                <a:gd name="connsiteY73" fmla="*/ 451961 h 1133475"/>
                <a:gd name="connsiteX74" fmla="*/ 3843576 w 4200525"/>
                <a:gd name="connsiteY74" fmla="*/ 18574 h 1133475"/>
                <a:gd name="connsiteX75" fmla="*/ 4056936 w 4200525"/>
                <a:gd name="connsiteY75" fmla="*/ 18574 h 1133475"/>
                <a:gd name="connsiteX76" fmla="*/ 4154091 w 4200525"/>
                <a:gd name="connsiteY76" fmla="*/ 116681 h 1133475"/>
                <a:gd name="connsiteX77" fmla="*/ 4157901 w 4200525"/>
                <a:gd name="connsiteY77" fmla="*/ 142399 h 1133475"/>
                <a:gd name="connsiteX78" fmla="*/ 4187428 w 4200525"/>
                <a:gd name="connsiteY78" fmla="*/ 142399 h 1133475"/>
                <a:gd name="connsiteX79" fmla="*/ 4187428 w 4200525"/>
                <a:gd name="connsiteY79" fmla="*/ 111919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200525" h="1133475">
                  <a:moveTo>
                    <a:pt x="4187428" y="111919"/>
                  </a:moveTo>
                  <a:cubicBezTo>
                    <a:pt x="4180761" y="105251"/>
                    <a:pt x="4170283" y="104299"/>
                    <a:pt x="4161711" y="108109"/>
                  </a:cubicBezTo>
                  <a:lnTo>
                    <a:pt x="4060746" y="7144"/>
                  </a:lnTo>
                  <a:lnTo>
                    <a:pt x="3838813" y="7144"/>
                  </a:lnTo>
                  <a:lnTo>
                    <a:pt x="3724513" y="121444"/>
                  </a:lnTo>
                  <a:lnTo>
                    <a:pt x="3511153" y="121444"/>
                  </a:lnTo>
                  <a:lnTo>
                    <a:pt x="3320653" y="311944"/>
                  </a:lnTo>
                  <a:lnTo>
                    <a:pt x="3155871" y="311944"/>
                  </a:lnTo>
                  <a:cubicBezTo>
                    <a:pt x="3153013" y="303371"/>
                    <a:pt x="3145393" y="296704"/>
                    <a:pt x="3135868" y="296704"/>
                  </a:cubicBezTo>
                  <a:cubicBezTo>
                    <a:pt x="3124438" y="296704"/>
                    <a:pt x="3114913" y="306229"/>
                    <a:pt x="3114913" y="317659"/>
                  </a:cubicBezTo>
                  <a:cubicBezTo>
                    <a:pt x="3114913" y="329089"/>
                    <a:pt x="3124438" y="338614"/>
                    <a:pt x="3135868" y="338614"/>
                  </a:cubicBezTo>
                  <a:cubicBezTo>
                    <a:pt x="3145393" y="338614"/>
                    <a:pt x="3153966" y="331946"/>
                    <a:pt x="3155871" y="323374"/>
                  </a:cubicBezTo>
                  <a:lnTo>
                    <a:pt x="3325416" y="323374"/>
                  </a:lnTo>
                  <a:lnTo>
                    <a:pt x="3515916" y="132874"/>
                  </a:lnTo>
                  <a:lnTo>
                    <a:pt x="3713083" y="132874"/>
                  </a:lnTo>
                  <a:lnTo>
                    <a:pt x="3405426" y="440531"/>
                  </a:lnTo>
                  <a:lnTo>
                    <a:pt x="3089196" y="440531"/>
                  </a:lnTo>
                  <a:lnTo>
                    <a:pt x="2955846" y="573881"/>
                  </a:lnTo>
                  <a:lnTo>
                    <a:pt x="2476738" y="573881"/>
                  </a:lnTo>
                  <a:lnTo>
                    <a:pt x="2376726" y="673894"/>
                  </a:lnTo>
                  <a:lnTo>
                    <a:pt x="2102406" y="673894"/>
                  </a:lnTo>
                  <a:lnTo>
                    <a:pt x="2067163" y="709136"/>
                  </a:lnTo>
                  <a:cubicBezTo>
                    <a:pt x="2059543" y="704374"/>
                    <a:pt x="2049066" y="705326"/>
                    <a:pt x="2041446" y="712946"/>
                  </a:cubicBezTo>
                  <a:cubicBezTo>
                    <a:pt x="2032873" y="721519"/>
                    <a:pt x="2032873" y="734854"/>
                    <a:pt x="2041446" y="742474"/>
                  </a:cubicBezTo>
                  <a:cubicBezTo>
                    <a:pt x="2050018" y="751046"/>
                    <a:pt x="2063353" y="751046"/>
                    <a:pt x="2070973" y="742474"/>
                  </a:cubicBezTo>
                  <a:cubicBezTo>
                    <a:pt x="2077641" y="735806"/>
                    <a:pt x="2078593" y="725329"/>
                    <a:pt x="2074783" y="716756"/>
                  </a:cubicBezTo>
                  <a:lnTo>
                    <a:pt x="2106216" y="685324"/>
                  </a:lnTo>
                  <a:lnTo>
                    <a:pt x="2251948" y="685324"/>
                  </a:lnTo>
                  <a:lnTo>
                    <a:pt x="2058591" y="878681"/>
                  </a:lnTo>
                  <a:lnTo>
                    <a:pt x="1920478" y="878681"/>
                  </a:lnTo>
                  <a:lnTo>
                    <a:pt x="1801416" y="759619"/>
                  </a:lnTo>
                  <a:lnTo>
                    <a:pt x="1564243" y="759619"/>
                  </a:lnTo>
                  <a:cubicBezTo>
                    <a:pt x="1561386" y="751046"/>
                    <a:pt x="1553766" y="744379"/>
                    <a:pt x="1544241" y="744379"/>
                  </a:cubicBezTo>
                  <a:cubicBezTo>
                    <a:pt x="1532811" y="744379"/>
                    <a:pt x="1523286" y="753904"/>
                    <a:pt x="1523286" y="765334"/>
                  </a:cubicBezTo>
                  <a:cubicBezTo>
                    <a:pt x="1523286" y="776764"/>
                    <a:pt x="1532811" y="786289"/>
                    <a:pt x="1544241" y="786289"/>
                  </a:cubicBezTo>
                  <a:cubicBezTo>
                    <a:pt x="1553766" y="786289"/>
                    <a:pt x="1562338" y="779621"/>
                    <a:pt x="1564243" y="771049"/>
                  </a:cubicBezTo>
                  <a:lnTo>
                    <a:pt x="1796653" y="771049"/>
                  </a:lnTo>
                  <a:lnTo>
                    <a:pt x="1905238" y="879634"/>
                  </a:lnTo>
                  <a:lnTo>
                    <a:pt x="1533763" y="879634"/>
                  </a:lnTo>
                  <a:lnTo>
                    <a:pt x="1410891" y="755809"/>
                  </a:lnTo>
                  <a:lnTo>
                    <a:pt x="525066" y="755809"/>
                  </a:lnTo>
                  <a:lnTo>
                    <a:pt x="458391" y="689134"/>
                  </a:lnTo>
                  <a:cubicBezTo>
                    <a:pt x="463153" y="681514"/>
                    <a:pt x="462201" y="671036"/>
                    <a:pt x="454581" y="663416"/>
                  </a:cubicBezTo>
                  <a:cubicBezTo>
                    <a:pt x="446008" y="654844"/>
                    <a:pt x="432673" y="654844"/>
                    <a:pt x="425053" y="663416"/>
                  </a:cubicBezTo>
                  <a:cubicBezTo>
                    <a:pt x="416481" y="671989"/>
                    <a:pt x="416481" y="685324"/>
                    <a:pt x="425053" y="692944"/>
                  </a:cubicBezTo>
                  <a:cubicBezTo>
                    <a:pt x="431721" y="699611"/>
                    <a:pt x="442198" y="700564"/>
                    <a:pt x="450771" y="696754"/>
                  </a:cubicBezTo>
                  <a:lnTo>
                    <a:pt x="521256" y="767239"/>
                  </a:lnTo>
                  <a:lnTo>
                    <a:pt x="1195626" y="767239"/>
                  </a:lnTo>
                  <a:lnTo>
                    <a:pt x="1009888" y="952976"/>
                  </a:lnTo>
                  <a:lnTo>
                    <a:pt x="179308" y="952976"/>
                  </a:lnTo>
                  <a:lnTo>
                    <a:pt x="39291" y="1092041"/>
                  </a:lnTo>
                  <a:cubicBezTo>
                    <a:pt x="31671" y="1087279"/>
                    <a:pt x="21193" y="1088231"/>
                    <a:pt x="13573" y="1095851"/>
                  </a:cubicBezTo>
                  <a:cubicBezTo>
                    <a:pt x="5001" y="1104424"/>
                    <a:pt x="5001" y="1117759"/>
                    <a:pt x="13573" y="1125379"/>
                  </a:cubicBezTo>
                  <a:cubicBezTo>
                    <a:pt x="22146" y="1133951"/>
                    <a:pt x="35481" y="1133951"/>
                    <a:pt x="43101" y="1125379"/>
                  </a:cubicBezTo>
                  <a:cubicBezTo>
                    <a:pt x="49768" y="1118711"/>
                    <a:pt x="50721" y="1108234"/>
                    <a:pt x="46911" y="1099661"/>
                  </a:cubicBezTo>
                  <a:lnTo>
                    <a:pt x="183118" y="963454"/>
                  </a:lnTo>
                  <a:lnTo>
                    <a:pt x="1013698" y="963454"/>
                  </a:lnTo>
                  <a:lnTo>
                    <a:pt x="1209913" y="767239"/>
                  </a:lnTo>
                  <a:lnTo>
                    <a:pt x="1405176" y="767239"/>
                  </a:lnTo>
                  <a:lnTo>
                    <a:pt x="1528048" y="890111"/>
                  </a:lnTo>
                  <a:lnTo>
                    <a:pt x="2062401" y="890111"/>
                  </a:lnTo>
                  <a:lnTo>
                    <a:pt x="2267188" y="685324"/>
                  </a:lnTo>
                  <a:lnTo>
                    <a:pt x="2379583" y="685324"/>
                  </a:lnTo>
                  <a:lnTo>
                    <a:pt x="2479596" y="585311"/>
                  </a:lnTo>
                  <a:lnTo>
                    <a:pt x="2944416" y="585311"/>
                  </a:lnTo>
                  <a:lnTo>
                    <a:pt x="2752011" y="777716"/>
                  </a:lnTo>
                  <a:lnTo>
                    <a:pt x="2330053" y="777716"/>
                  </a:lnTo>
                  <a:cubicBezTo>
                    <a:pt x="2327196" y="769144"/>
                    <a:pt x="2319576" y="762476"/>
                    <a:pt x="2310051" y="762476"/>
                  </a:cubicBezTo>
                  <a:cubicBezTo>
                    <a:pt x="2298621" y="762476"/>
                    <a:pt x="2289096" y="772001"/>
                    <a:pt x="2289096" y="783431"/>
                  </a:cubicBezTo>
                  <a:cubicBezTo>
                    <a:pt x="2289096" y="794861"/>
                    <a:pt x="2298621" y="804386"/>
                    <a:pt x="2310051" y="804386"/>
                  </a:cubicBezTo>
                  <a:cubicBezTo>
                    <a:pt x="2319576" y="804386"/>
                    <a:pt x="2328148" y="797719"/>
                    <a:pt x="2330053" y="789146"/>
                  </a:cubicBezTo>
                  <a:lnTo>
                    <a:pt x="2756773" y="789146"/>
                  </a:lnTo>
                  <a:lnTo>
                    <a:pt x="3093958" y="451961"/>
                  </a:lnTo>
                  <a:lnTo>
                    <a:pt x="3410188" y="451961"/>
                  </a:lnTo>
                  <a:lnTo>
                    <a:pt x="3843576" y="18574"/>
                  </a:lnTo>
                  <a:lnTo>
                    <a:pt x="4056936" y="18574"/>
                  </a:lnTo>
                  <a:lnTo>
                    <a:pt x="4154091" y="116681"/>
                  </a:lnTo>
                  <a:cubicBezTo>
                    <a:pt x="4149328" y="124301"/>
                    <a:pt x="4150281" y="134779"/>
                    <a:pt x="4157901" y="142399"/>
                  </a:cubicBezTo>
                  <a:cubicBezTo>
                    <a:pt x="4166473" y="150971"/>
                    <a:pt x="4179808" y="150971"/>
                    <a:pt x="4187428" y="142399"/>
                  </a:cubicBezTo>
                  <a:cubicBezTo>
                    <a:pt x="4196001" y="133826"/>
                    <a:pt x="4196001" y="120491"/>
                    <a:pt x="4187428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4" name="Picture 4" descr="animasi-bergerak-komputer-0040.gif">
            <a:extLst>
              <a:ext uri="{FF2B5EF4-FFF2-40B4-BE49-F238E27FC236}">
                <a16:creationId xmlns:a16="http://schemas.microsoft.com/office/drawing/2014/main" id="{80DF2F15-4F46-46DA-BA62-17825C586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260" y="-123134"/>
            <a:ext cx="2235667" cy="223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>
            <a:off x="537924" y="4876948"/>
            <a:ext cx="3829050" cy="1183253"/>
          </a:xfrm>
          <a:custGeom>
            <a:avLst/>
            <a:gdLst>
              <a:gd name="connsiteX0" fmla="*/ 0 w 3114675"/>
              <a:gd name="connsiteY0" fmla="*/ 1143000 h 1143000"/>
              <a:gd name="connsiteX1" fmla="*/ 647700 w 3114675"/>
              <a:gd name="connsiteY1" fmla="*/ 28575 h 1143000"/>
              <a:gd name="connsiteX2" fmla="*/ 2457450 w 3114675"/>
              <a:gd name="connsiteY2" fmla="*/ 0 h 1143000"/>
              <a:gd name="connsiteX3" fmla="*/ 3114675 w 3114675"/>
              <a:gd name="connsiteY3" fmla="*/ 1047750 h 1143000"/>
              <a:gd name="connsiteX4" fmla="*/ 57150 w 3114675"/>
              <a:gd name="connsiteY4" fmla="*/ 104775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4675" h="1143000">
                <a:moveTo>
                  <a:pt x="0" y="1143000"/>
                </a:moveTo>
                <a:lnTo>
                  <a:pt x="647700" y="28575"/>
                </a:lnTo>
                <a:lnTo>
                  <a:pt x="2457450" y="0"/>
                </a:lnTo>
                <a:lnTo>
                  <a:pt x="3114675" y="1047750"/>
                </a:lnTo>
                <a:lnTo>
                  <a:pt x="57150" y="104775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5" name="Group 4"/>
          <p:cNvGrpSpPr/>
          <p:nvPr/>
        </p:nvGrpSpPr>
        <p:grpSpPr>
          <a:xfrm>
            <a:off x="1169087" y="3077633"/>
            <a:ext cx="2580320" cy="3354417"/>
            <a:chOff x="3491880" y="3356992"/>
            <a:chExt cx="2160240" cy="2808312"/>
          </a:xfrm>
        </p:grpSpPr>
        <p:sp>
          <p:nvSpPr>
            <p:cNvPr id="3" name="Rounded Rectangle 2"/>
            <p:cNvSpPr/>
            <p:nvPr/>
          </p:nvSpPr>
          <p:spPr>
            <a:xfrm>
              <a:off x="3491880" y="3356992"/>
              <a:ext cx="2160240" cy="2808312"/>
            </a:xfrm>
            <a:prstGeom prst="roundRect">
              <a:avLst>
                <a:gd name="adj" fmla="val 6085"/>
              </a:avLst>
            </a:prstGeom>
            <a:solidFill>
              <a:schemeClr val="accent1">
                <a:lumMod val="75000"/>
              </a:schemeClr>
            </a:solidFill>
            <a:ln w="269875">
              <a:solidFill>
                <a:schemeClr val="tx1">
                  <a:lumMod val="75000"/>
                  <a:lumOff val="25000"/>
                </a:schemeClr>
              </a:solidFill>
            </a:ln>
            <a:scene3d>
              <a:camera prst="perspectiveRelaxed" fov="5700000">
                <a:rot lat="17373598" lon="0" rev="0"/>
              </a:camera>
              <a:lightRig rig="threePt" dir="t"/>
            </a:scene3d>
            <a:sp3d extrusionH="82550">
              <a:bevelT w="127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" name="Oval 3"/>
            <p:cNvSpPr/>
            <p:nvPr/>
          </p:nvSpPr>
          <p:spPr>
            <a:xfrm>
              <a:off x="4391981" y="5415869"/>
              <a:ext cx="36004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8" name="Freeform 7"/>
          <p:cNvSpPr/>
          <p:nvPr/>
        </p:nvSpPr>
        <p:spPr>
          <a:xfrm>
            <a:off x="0" y="2285022"/>
            <a:ext cx="5204202" cy="3224284"/>
          </a:xfrm>
          <a:custGeom>
            <a:avLst/>
            <a:gdLst>
              <a:gd name="connsiteX0" fmla="*/ 704850 w 4076700"/>
              <a:gd name="connsiteY0" fmla="*/ 3171825 h 3181350"/>
              <a:gd name="connsiteX1" fmla="*/ 3143250 w 4076700"/>
              <a:gd name="connsiteY1" fmla="*/ 3181350 h 3181350"/>
              <a:gd name="connsiteX2" fmla="*/ 4076700 w 4076700"/>
              <a:gd name="connsiteY2" fmla="*/ 0 h 3181350"/>
              <a:gd name="connsiteX3" fmla="*/ 0 w 4076700"/>
              <a:gd name="connsiteY3" fmla="*/ 0 h 3181350"/>
              <a:gd name="connsiteX4" fmla="*/ 704850 w 4076700"/>
              <a:gd name="connsiteY4" fmla="*/ 3171825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6700" h="3181350">
                <a:moveTo>
                  <a:pt x="704850" y="3171825"/>
                </a:moveTo>
                <a:lnTo>
                  <a:pt x="3143250" y="3181350"/>
                </a:lnTo>
                <a:lnTo>
                  <a:pt x="4076700" y="0"/>
                </a:lnTo>
                <a:lnTo>
                  <a:pt x="0" y="0"/>
                </a:lnTo>
                <a:lnTo>
                  <a:pt x="704850" y="3171825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</a:schemeClr>
              </a:gs>
              <a:gs pos="53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A2F6623-A14F-4FD6-B005-9700D467190F}"/>
              </a:ext>
            </a:extLst>
          </p:cNvPr>
          <p:cNvGrpSpPr/>
          <p:nvPr/>
        </p:nvGrpSpPr>
        <p:grpSpPr>
          <a:xfrm rot="490439" flipH="1">
            <a:off x="4705929" y="1005377"/>
            <a:ext cx="1514451" cy="1716282"/>
            <a:chOff x="5365048" y="479821"/>
            <a:chExt cx="8036930" cy="9108010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2E5E59B-BE66-49A7-B5FE-A675D11618F7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5B9F772-65A5-47A4-9F93-277F91567119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E7DA1DE-73AA-4873-AE53-0B24D03B9B4A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46B7DE31-BF08-4DE3-BBF6-E11CABFA18A5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338CE76-65F4-413D-B689-D91A07D400D6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9889A0C-0D86-429C-917B-ACFE72D10C09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BDB21B25-9C97-4F13-B1D6-1AF86BD60881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8F94D4D-662B-44BA-B8CE-2FF65A9ED4D9}"/>
              </a:ext>
            </a:extLst>
          </p:cNvPr>
          <p:cNvGrpSpPr/>
          <p:nvPr/>
        </p:nvGrpSpPr>
        <p:grpSpPr>
          <a:xfrm>
            <a:off x="1053808" y="2663341"/>
            <a:ext cx="3692953" cy="2494635"/>
            <a:chOff x="1833759" y="3643755"/>
            <a:chExt cx="4334877" cy="2928263"/>
          </a:xfr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8" name="Oval 67"/>
            <p:cNvSpPr/>
            <p:nvPr/>
          </p:nvSpPr>
          <p:spPr>
            <a:xfrm>
              <a:off x="2935813" y="4359988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8" name="Oval 87"/>
            <p:cNvSpPr/>
            <p:nvPr/>
          </p:nvSpPr>
          <p:spPr>
            <a:xfrm rot="1674395" flipV="1">
              <a:off x="6001266" y="3735041"/>
              <a:ext cx="167370" cy="156958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89" name="Oval 88"/>
            <p:cNvSpPr/>
            <p:nvPr/>
          </p:nvSpPr>
          <p:spPr>
            <a:xfrm rot="3427127" flipV="1">
              <a:off x="3709847" y="5109832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1" name="Oval 90"/>
            <p:cNvSpPr/>
            <p:nvPr/>
          </p:nvSpPr>
          <p:spPr>
            <a:xfrm rot="1357576" flipV="1">
              <a:off x="3484424" y="5267574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3" name="Oval 62"/>
            <p:cNvSpPr/>
            <p:nvPr/>
          </p:nvSpPr>
          <p:spPr>
            <a:xfrm>
              <a:off x="3709472" y="375964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/>
            <p:cNvSpPr/>
            <p:nvPr/>
          </p:nvSpPr>
          <p:spPr>
            <a:xfrm rot="20700000">
              <a:off x="2356342" y="5533887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3" name="Oval 32"/>
            <p:cNvSpPr/>
            <p:nvPr/>
          </p:nvSpPr>
          <p:spPr>
            <a:xfrm rot="20821637">
              <a:off x="3200975" y="5036131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4" name="Oval 33"/>
            <p:cNvSpPr/>
            <p:nvPr/>
          </p:nvSpPr>
          <p:spPr>
            <a:xfrm rot="14329967">
              <a:off x="4052262" y="556232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5" name="Oval 34"/>
            <p:cNvSpPr/>
            <p:nvPr/>
          </p:nvSpPr>
          <p:spPr>
            <a:xfrm rot="5177028">
              <a:off x="4181696" y="4718512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8" name="Oval 37"/>
            <p:cNvSpPr/>
            <p:nvPr/>
          </p:nvSpPr>
          <p:spPr>
            <a:xfrm rot="11551301">
              <a:off x="2108239" y="5056350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9" name="Oval 38"/>
            <p:cNvSpPr/>
            <p:nvPr/>
          </p:nvSpPr>
          <p:spPr>
            <a:xfrm rot="1600492">
              <a:off x="4732373" y="4411106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0" name="Oval 39"/>
            <p:cNvSpPr/>
            <p:nvPr/>
          </p:nvSpPr>
          <p:spPr>
            <a:xfrm rot="2074166">
              <a:off x="3550760" y="4204083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2" name="Oval 41"/>
            <p:cNvSpPr/>
            <p:nvPr/>
          </p:nvSpPr>
          <p:spPr>
            <a:xfrm rot="4582526">
              <a:off x="4267719" y="364441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3" name="Oval 42"/>
            <p:cNvSpPr/>
            <p:nvPr/>
          </p:nvSpPr>
          <p:spPr>
            <a:xfrm rot="17693314">
              <a:off x="4979297" y="3807952"/>
              <a:ext cx="627775" cy="6277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3" name="Oval 52"/>
            <p:cNvSpPr/>
            <p:nvPr/>
          </p:nvSpPr>
          <p:spPr>
            <a:xfrm rot="4187020">
              <a:off x="3155392" y="4106323"/>
              <a:ext cx="363843" cy="36384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4" name="Oval 53"/>
            <p:cNvSpPr/>
            <p:nvPr/>
          </p:nvSpPr>
          <p:spPr>
            <a:xfrm rot="1357576">
              <a:off x="5382780" y="474708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5" name="Oval 54"/>
            <p:cNvSpPr/>
            <p:nvPr/>
          </p:nvSpPr>
          <p:spPr>
            <a:xfrm rot="15834631">
              <a:off x="1833759" y="5947674"/>
              <a:ext cx="403709" cy="4037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1" name="Oval 60"/>
            <p:cNvSpPr/>
            <p:nvPr/>
          </p:nvSpPr>
          <p:spPr>
            <a:xfrm>
              <a:off x="1911104" y="5226455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4" name="Oval 63"/>
            <p:cNvSpPr/>
            <p:nvPr/>
          </p:nvSpPr>
          <p:spPr>
            <a:xfrm rot="2084131">
              <a:off x="3659929" y="6157116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7" name="Oval 66"/>
            <p:cNvSpPr/>
            <p:nvPr/>
          </p:nvSpPr>
          <p:spPr>
            <a:xfrm rot="20242620" flipV="1">
              <a:off x="4356746" y="566918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9" name="Oval 68"/>
            <p:cNvSpPr/>
            <p:nvPr/>
          </p:nvSpPr>
          <p:spPr>
            <a:xfrm rot="4259599" flipV="1">
              <a:off x="5065661" y="364375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1" name="Oval 70"/>
            <p:cNvSpPr/>
            <p:nvPr/>
          </p:nvSpPr>
          <p:spPr>
            <a:xfrm rot="18981222" flipV="1">
              <a:off x="5694406" y="4354087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2" name="Oval 71"/>
            <p:cNvSpPr/>
            <p:nvPr/>
          </p:nvSpPr>
          <p:spPr>
            <a:xfrm rot="18989564" flipV="1">
              <a:off x="3517919" y="4080099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3" name="Oval 72"/>
            <p:cNvSpPr/>
            <p:nvPr/>
          </p:nvSpPr>
          <p:spPr>
            <a:xfrm flipV="1">
              <a:off x="4000009" y="637737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4" name="Oval 73"/>
            <p:cNvSpPr/>
            <p:nvPr/>
          </p:nvSpPr>
          <p:spPr>
            <a:xfrm rot="18981222" flipV="1">
              <a:off x="4962389" y="5403886"/>
              <a:ext cx="328240" cy="32824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1" name="Oval 80"/>
            <p:cNvSpPr/>
            <p:nvPr/>
          </p:nvSpPr>
          <p:spPr>
            <a:xfrm rot="2013011" flipV="1">
              <a:off x="5093761" y="3916688"/>
              <a:ext cx="180331" cy="170184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2" name="Oval 81"/>
            <p:cNvSpPr/>
            <p:nvPr/>
          </p:nvSpPr>
          <p:spPr>
            <a:xfrm rot="21326706" flipV="1">
              <a:off x="5652846" y="3722458"/>
              <a:ext cx="356999" cy="266255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5" name="Oval 84"/>
            <p:cNvSpPr/>
            <p:nvPr/>
          </p:nvSpPr>
          <p:spPr>
            <a:xfrm rot="20616082" flipV="1">
              <a:off x="4009697" y="365482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2" name="Oval 91"/>
            <p:cNvSpPr/>
            <p:nvPr/>
          </p:nvSpPr>
          <p:spPr>
            <a:xfrm rot="13925549" flipV="1">
              <a:off x="5306163" y="5393204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3" name="Oval 92"/>
            <p:cNvSpPr/>
            <p:nvPr/>
          </p:nvSpPr>
          <p:spPr>
            <a:xfrm flipV="1">
              <a:off x="4697542" y="431871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4" name="Oval 93"/>
            <p:cNvSpPr/>
            <p:nvPr/>
          </p:nvSpPr>
          <p:spPr>
            <a:xfrm rot="19098113" flipV="1">
              <a:off x="3475524" y="4964500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5" name="Oval 94"/>
            <p:cNvSpPr/>
            <p:nvPr/>
          </p:nvSpPr>
          <p:spPr>
            <a:xfrm rot="1357576" flipV="1">
              <a:off x="3894298" y="604872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0" name="Oval 99"/>
            <p:cNvSpPr/>
            <p:nvPr/>
          </p:nvSpPr>
          <p:spPr>
            <a:xfrm rot="19876340" flipV="1">
              <a:off x="5047771" y="5013179"/>
              <a:ext cx="272312" cy="27231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3" name="Oval 102"/>
            <p:cNvSpPr/>
            <p:nvPr/>
          </p:nvSpPr>
          <p:spPr>
            <a:xfrm rot="16720534" flipV="1">
              <a:off x="4055831" y="435483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4" name="Oval 103"/>
            <p:cNvSpPr/>
            <p:nvPr/>
          </p:nvSpPr>
          <p:spPr>
            <a:xfrm rot="19876340" flipV="1">
              <a:off x="3889214" y="5353656"/>
              <a:ext cx="250048" cy="25004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5" name="Oval 124"/>
            <p:cNvSpPr/>
            <p:nvPr/>
          </p:nvSpPr>
          <p:spPr>
            <a:xfrm flipV="1">
              <a:off x="4581882" y="5288625"/>
              <a:ext cx="255830" cy="25583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6" name="Oval 125"/>
            <p:cNvSpPr/>
            <p:nvPr/>
          </p:nvSpPr>
          <p:spPr>
            <a:xfrm flipV="1">
              <a:off x="2389915" y="4683836"/>
              <a:ext cx="267754" cy="26775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5" name="Oval 74"/>
            <p:cNvSpPr/>
            <p:nvPr/>
          </p:nvSpPr>
          <p:spPr>
            <a:xfrm rot="18837230" flipV="1">
              <a:off x="2970002" y="5732390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12" name="Rectangle 16">
            <a:extLst>
              <a:ext uri="{FF2B5EF4-FFF2-40B4-BE49-F238E27FC236}">
                <a16:creationId xmlns:a16="http://schemas.microsoft.com/office/drawing/2014/main" id="{567F2724-D05B-413A-B7D3-0356BAE33486}"/>
              </a:ext>
            </a:extLst>
          </p:cNvPr>
          <p:cNvSpPr/>
          <p:nvPr/>
        </p:nvSpPr>
        <p:spPr>
          <a:xfrm>
            <a:off x="3128291" y="3735002"/>
            <a:ext cx="219174" cy="13991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3" name="Oval 21">
            <a:extLst>
              <a:ext uri="{FF2B5EF4-FFF2-40B4-BE49-F238E27FC236}">
                <a16:creationId xmlns:a16="http://schemas.microsoft.com/office/drawing/2014/main" id="{F3FD89C9-0883-4DDB-B687-E5E219F7E1F4}"/>
              </a:ext>
            </a:extLst>
          </p:cNvPr>
          <p:cNvSpPr>
            <a:spLocks noChangeAspect="1"/>
          </p:cNvSpPr>
          <p:nvPr/>
        </p:nvSpPr>
        <p:spPr>
          <a:xfrm>
            <a:off x="2080788" y="3513293"/>
            <a:ext cx="230916" cy="23284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4" name="Donut 8">
            <a:extLst>
              <a:ext uri="{FF2B5EF4-FFF2-40B4-BE49-F238E27FC236}">
                <a16:creationId xmlns:a16="http://schemas.microsoft.com/office/drawing/2014/main" id="{E24BCA15-D9AE-4A7D-97AD-3821C86BEA2B}"/>
              </a:ext>
            </a:extLst>
          </p:cNvPr>
          <p:cNvSpPr/>
          <p:nvPr/>
        </p:nvSpPr>
        <p:spPr>
          <a:xfrm>
            <a:off x="3185621" y="2808455"/>
            <a:ext cx="222804" cy="266322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15" name="Teardrop 6">
            <a:extLst>
              <a:ext uri="{FF2B5EF4-FFF2-40B4-BE49-F238E27FC236}">
                <a16:creationId xmlns:a16="http://schemas.microsoft.com/office/drawing/2014/main" id="{8ED76E2B-C76A-40ED-B611-9751996B0E6C}"/>
              </a:ext>
            </a:extLst>
          </p:cNvPr>
          <p:cNvSpPr/>
          <p:nvPr/>
        </p:nvSpPr>
        <p:spPr>
          <a:xfrm rot="8100000">
            <a:off x="1698671" y="4757149"/>
            <a:ext cx="226274" cy="219783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7" name="Rounded Rectangle 7">
            <a:extLst>
              <a:ext uri="{FF2B5EF4-FFF2-40B4-BE49-F238E27FC236}">
                <a16:creationId xmlns:a16="http://schemas.microsoft.com/office/drawing/2014/main" id="{C59389E1-44D9-433D-90ED-9A8B48871880}"/>
              </a:ext>
            </a:extLst>
          </p:cNvPr>
          <p:cNvSpPr/>
          <p:nvPr/>
        </p:nvSpPr>
        <p:spPr>
          <a:xfrm>
            <a:off x="2434098" y="4316699"/>
            <a:ext cx="262845" cy="220325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8" name="Rectangle 16">
            <a:extLst>
              <a:ext uri="{FF2B5EF4-FFF2-40B4-BE49-F238E27FC236}">
                <a16:creationId xmlns:a16="http://schemas.microsoft.com/office/drawing/2014/main" id="{BB501D02-58E1-4C57-9746-478FEBC76A24}"/>
              </a:ext>
            </a:extLst>
          </p:cNvPr>
          <p:cNvSpPr/>
          <p:nvPr/>
        </p:nvSpPr>
        <p:spPr>
          <a:xfrm rot="2700000">
            <a:off x="2543814" y="3278364"/>
            <a:ext cx="155763" cy="28750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9" name="Rectangle 9">
            <a:extLst>
              <a:ext uri="{FF2B5EF4-FFF2-40B4-BE49-F238E27FC236}">
                <a16:creationId xmlns:a16="http://schemas.microsoft.com/office/drawing/2014/main" id="{06B9E90E-EBF7-47ED-9818-5F6BAC5DB54C}"/>
              </a:ext>
            </a:extLst>
          </p:cNvPr>
          <p:cNvSpPr/>
          <p:nvPr/>
        </p:nvSpPr>
        <p:spPr>
          <a:xfrm>
            <a:off x="3484111" y="4625954"/>
            <a:ext cx="261784" cy="23802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0" name="Freeform 19">
            <a:extLst>
              <a:ext uri="{FF2B5EF4-FFF2-40B4-BE49-F238E27FC236}">
                <a16:creationId xmlns:a16="http://schemas.microsoft.com/office/drawing/2014/main" id="{D72B3ECF-A201-425E-9492-3B625D8EF7D7}"/>
              </a:ext>
            </a:extLst>
          </p:cNvPr>
          <p:cNvSpPr/>
          <p:nvPr/>
        </p:nvSpPr>
        <p:spPr>
          <a:xfrm>
            <a:off x="1709854" y="3983107"/>
            <a:ext cx="202913" cy="199660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Donut 39">
            <a:extLst>
              <a:ext uri="{FF2B5EF4-FFF2-40B4-BE49-F238E27FC236}">
                <a16:creationId xmlns:a16="http://schemas.microsoft.com/office/drawing/2014/main" id="{0FC70545-D8D2-41DC-ABC0-37D0F3CB4956}"/>
              </a:ext>
            </a:extLst>
          </p:cNvPr>
          <p:cNvSpPr/>
          <p:nvPr/>
        </p:nvSpPr>
        <p:spPr>
          <a:xfrm>
            <a:off x="3556255" y="3596738"/>
            <a:ext cx="249835" cy="2498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BF9965A9-2939-4736-B3ED-930FF3029B6D}"/>
              </a:ext>
            </a:extLst>
          </p:cNvPr>
          <p:cNvSpPr/>
          <p:nvPr/>
        </p:nvSpPr>
        <p:spPr>
          <a:xfrm>
            <a:off x="6505646" y="3736717"/>
            <a:ext cx="430886" cy="430886"/>
          </a:xfrm>
          <a:prstGeom prst="ellipse">
            <a:avLst/>
          </a:prstGeom>
          <a:solidFill>
            <a:schemeClr val="tx2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B5CCE6F-23FE-427C-8AC2-6F4F581A45E2}"/>
              </a:ext>
            </a:extLst>
          </p:cNvPr>
          <p:cNvSpPr txBox="1"/>
          <p:nvPr/>
        </p:nvSpPr>
        <p:spPr>
          <a:xfrm>
            <a:off x="7023137" y="3355895"/>
            <a:ext cx="4474962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ROUTING STATIS</a:t>
            </a:r>
          </a:p>
          <a:p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sebuah</a:t>
            </a:r>
            <a:r>
              <a:rPr lang="en-US" sz="1600" dirty="0"/>
              <a:t> router yang </a:t>
            </a:r>
            <a:r>
              <a:rPr lang="en-US" sz="1600" dirty="0" err="1"/>
              <a:t>memiliki</a:t>
            </a:r>
            <a:r>
              <a:rPr lang="en-US" sz="1600" dirty="0"/>
              <a:t> </a:t>
            </a:r>
            <a:r>
              <a:rPr lang="en-US" sz="1600" dirty="0" err="1"/>
              <a:t>tabel</a:t>
            </a:r>
            <a:r>
              <a:rPr lang="en-US" sz="1600" dirty="0"/>
              <a:t> routing </a:t>
            </a:r>
            <a:r>
              <a:rPr lang="en-US" sz="1600" dirty="0" err="1"/>
              <a:t>statik</a:t>
            </a:r>
            <a:r>
              <a:rPr lang="en-US" sz="1600" dirty="0"/>
              <a:t> yang di </a:t>
            </a:r>
            <a:r>
              <a:rPr lang="en-US" sz="1600" i="1" dirty="0"/>
              <a:t>setting</a:t>
            </a:r>
            <a:r>
              <a:rPr lang="en-US" sz="1600" dirty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manual </a:t>
            </a:r>
            <a:r>
              <a:rPr lang="en-US" sz="1600" dirty="0" err="1"/>
              <a:t>oleh</a:t>
            </a:r>
            <a:r>
              <a:rPr lang="en-US" sz="1600" dirty="0"/>
              <a:t> para administrator </a:t>
            </a:r>
            <a:r>
              <a:rPr lang="en-US" sz="1600" dirty="0" err="1"/>
              <a:t>jaringan</a:t>
            </a:r>
            <a:r>
              <a:rPr lang="en-US" sz="1600" dirty="0"/>
              <a:t>.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563A886-3B68-483A-8216-97D2AA5D7D88}"/>
              </a:ext>
            </a:extLst>
          </p:cNvPr>
          <p:cNvSpPr txBox="1"/>
          <p:nvPr/>
        </p:nvSpPr>
        <p:spPr>
          <a:xfrm>
            <a:off x="6621215" y="3837944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7E979483-F53D-46AA-B3BE-9048BEA0B737}"/>
              </a:ext>
            </a:extLst>
          </p:cNvPr>
          <p:cNvSpPr/>
          <p:nvPr/>
        </p:nvSpPr>
        <p:spPr>
          <a:xfrm>
            <a:off x="6547412" y="5145410"/>
            <a:ext cx="430886" cy="430886"/>
          </a:xfrm>
          <a:prstGeom prst="ellipse">
            <a:avLst/>
          </a:prstGeom>
          <a:solidFill>
            <a:schemeClr val="tx2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215E6D9-34E7-4AF1-B941-20B82113E63A}"/>
              </a:ext>
            </a:extLst>
          </p:cNvPr>
          <p:cNvSpPr txBox="1"/>
          <p:nvPr/>
        </p:nvSpPr>
        <p:spPr>
          <a:xfrm>
            <a:off x="7023137" y="4371699"/>
            <a:ext cx="4474962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ROUTING DINAMIS</a:t>
            </a:r>
          </a:p>
          <a:p>
            <a:r>
              <a:rPr lang="en-US" sz="1600" i="1" dirty="0"/>
              <a:t>Routing</a:t>
            </a:r>
            <a:r>
              <a:rPr lang="en-US" sz="1600" dirty="0"/>
              <a:t> </a:t>
            </a:r>
            <a:r>
              <a:rPr lang="en-US" sz="1600" dirty="0" err="1"/>
              <a:t>dinamis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i="1" dirty="0"/>
              <a:t>routing</a:t>
            </a:r>
            <a:r>
              <a:rPr lang="en-US" sz="1600" dirty="0"/>
              <a:t> yang </a:t>
            </a:r>
            <a:r>
              <a:rPr lang="en-US" sz="1600" dirty="0" err="1"/>
              <a:t>dilakukan</a:t>
            </a:r>
            <a:r>
              <a:rPr lang="en-US" sz="1600" dirty="0"/>
              <a:t> </a:t>
            </a:r>
            <a:r>
              <a:rPr lang="en-US" sz="1600" dirty="0" err="1"/>
              <a:t>oleh</a:t>
            </a:r>
            <a:r>
              <a:rPr lang="en-US" sz="1600" dirty="0"/>
              <a:t> router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cara</a:t>
            </a:r>
            <a:r>
              <a:rPr lang="en-US" sz="1600" dirty="0"/>
              <a:t> </a:t>
            </a:r>
            <a:r>
              <a:rPr lang="en-US" sz="1600" dirty="0" err="1"/>
              <a:t>membuat</a:t>
            </a:r>
            <a:r>
              <a:rPr lang="en-US" sz="1600" dirty="0"/>
              <a:t> </a:t>
            </a:r>
            <a:r>
              <a:rPr lang="en-US" sz="1600" dirty="0" err="1"/>
              <a:t>jalur</a:t>
            </a:r>
            <a:r>
              <a:rPr lang="en-US" sz="1600" dirty="0"/>
              <a:t> </a:t>
            </a:r>
            <a:r>
              <a:rPr lang="en-US" sz="1600" dirty="0" err="1"/>
              <a:t>komunikasi</a:t>
            </a:r>
            <a:r>
              <a:rPr lang="en-US" sz="1600" dirty="0"/>
              <a:t> data </a:t>
            </a: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otomatis</a:t>
            </a:r>
            <a:r>
              <a:rPr lang="en-US" sz="1600" dirty="0"/>
              <a:t> </a:t>
            </a:r>
            <a:r>
              <a:rPr lang="en-US" sz="1600" dirty="0" err="1"/>
              <a:t>sesuai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pengaturan</a:t>
            </a:r>
            <a:r>
              <a:rPr lang="en-US" sz="1600" dirty="0"/>
              <a:t> yang </a:t>
            </a:r>
            <a:r>
              <a:rPr lang="en-US" sz="1600" dirty="0" err="1"/>
              <a:t>dibuat</a:t>
            </a:r>
            <a:r>
              <a:rPr lang="en-US" sz="1600" dirty="0"/>
              <a:t>. </a:t>
            </a:r>
            <a:r>
              <a:rPr lang="en-US" sz="1600" dirty="0" err="1"/>
              <a:t>Jika</a:t>
            </a:r>
            <a:r>
              <a:rPr lang="en-US" sz="1600" dirty="0"/>
              <a:t> </a:t>
            </a:r>
            <a:r>
              <a:rPr lang="en-US" sz="1600" dirty="0" err="1"/>
              <a:t>ada</a:t>
            </a:r>
            <a:r>
              <a:rPr lang="en-US" sz="1600" dirty="0"/>
              <a:t> </a:t>
            </a:r>
            <a:r>
              <a:rPr lang="en-US" sz="1600" dirty="0" err="1"/>
              <a:t>perubahan</a:t>
            </a:r>
            <a:r>
              <a:rPr lang="en-US" sz="1600" dirty="0"/>
              <a:t> </a:t>
            </a:r>
            <a:r>
              <a:rPr lang="en-US" sz="1600" dirty="0" err="1"/>
              <a:t>topologi</a:t>
            </a:r>
            <a:r>
              <a:rPr lang="en-US" sz="1600" dirty="0"/>
              <a:t> di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jaringan</a:t>
            </a:r>
            <a:r>
              <a:rPr lang="en-US" sz="1600" dirty="0"/>
              <a:t>, router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otomatis</a:t>
            </a:r>
            <a:r>
              <a:rPr lang="en-US" sz="1600" dirty="0"/>
              <a:t> </a:t>
            </a:r>
            <a:r>
              <a:rPr lang="en-US" sz="1600" dirty="0" err="1"/>
              <a:t>membuat</a:t>
            </a:r>
            <a:r>
              <a:rPr lang="en-US" sz="1600" dirty="0"/>
              <a:t> </a:t>
            </a:r>
            <a:r>
              <a:rPr lang="en-US" sz="1600" dirty="0" err="1"/>
              <a:t>jalur</a:t>
            </a:r>
            <a:r>
              <a:rPr lang="en-US" sz="1600" dirty="0"/>
              <a:t> </a:t>
            </a:r>
            <a:r>
              <a:rPr lang="en-US" sz="1600" i="1" dirty="0"/>
              <a:t>routing</a:t>
            </a:r>
            <a:r>
              <a:rPr lang="en-US" sz="1600" dirty="0"/>
              <a:t> yang </a:t>
            </a:r>
            <a:r>
              <a:rPr lang="en-US" sz="1600" dirty="0" err="1"/>
              <a:t>baru</a:t>
            </a:r>
            <a:r>
              <a:rPr lang="en-US" sz="1600" dirty="0"/>
              <a:t>.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20A9B7E-8A19-42E9-8898-68D30F2FEDF4}"/>
              </a:ext>
            </a:extLst>
          </p:cNvPr>
          <p:cNvSpPr txBox="1"/>
          <p:nvPr/>
        </p:nvSpPr>
        <p:spPr>
          <a:xfrm>
            <a:off x="6666752" y="5253131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4475C07-B69C-411B-860F-4603029F5F2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/>
              <a:t>SISTEM </a:t>
            </a:r>
            <a:r>
              <a:rPr lang="en-US" sz="3200" b="1" i="1" dirty="0"/>
              <a:t>ROUTING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07DE2B34-BE97-4312-ADB9-8F60E6F4E2B4}"/>
              </a:ext>
            </a:extLst>
          </p:cNvPr>
          <p:cNvSpPr txBox="1"/>
          <p:nvPr/>
        </p:nvSpPr>
        <p:spPr>
          <a:xfrm>
            <a:off x="6487212" y="729264"/>
            <a:ext cx="52042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Routing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proses </a:t>
            </a:r>
            <a:r>
              <a:rPr lang="en-US" dirty="0" err="1"/>
              <a:t>pengiriman</a:t>
            </a:r>
            <a:r>
              <a:rPr lang="en-US" dirty="0"/>
              <a:t> data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informsi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meneruskan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data yang </a:t>
            </a:r>
            <a:r>
              <a:rPr lang="en-US" dirty="0" err="1"/>
              <a:t>dikirmkan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kejaringan</a:t>
            </a:r>
            <a:r>
              <a:rPr lang="en-US" dirty="0"/>
              <a:t> lain dan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i="1" dirty="0"/>
              <a:t>routing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proses </a:t>
            </a:r>
            <a:r>
              <a:rPr lang="en-US" i="1" dirty="0"/>
              <a:t>routing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mengirim</a:t>
            </a:r>
            <a:r>
              <a:rPr lang="en-US" dirty="0"/>
              <a:t> data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lain </a:t>
            </a:r>
            <a:r>
              <a:rPr lang="en-US" dirty="0" err="1"/>
              <a:t>bahkan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jarak</a:t>
            </a:r>
            <a:r>
              <a:rPr lang="en-US" dirty="0"/>
              <a:t> yang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jauh</a:t>
            </a:r>
            <a:r>
              <a:rPr lang="en-US" dirty="0"/>
              <a:t> </a:t>
            </a:r>
            <a:r>
              <a:rPr lang="en-US" dirty="0" err="1"/>
              <a:t>sekalipun</a:t>
            </a:r>
            <a:r>
              <a:rPr lang="en-US" dirty="0"/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98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r>
              <a:rPr lang="en-US" sz="4000" b="1" dirty="0">
                <a:solidFill>
                  <a:schemeClr val="tx1"/>
                </a:solidFill>
                <a:latin typeface="+mj-lt"/>
              </a:rPr>
              <a:t>SYARAT-SYARAT JARINGAN LOKAL TERHUBUNG</a:t>
            </a:r>
          </a:p>
        </p:txBody>
      </p:sp>
      <p:grpSp>
        <p:nvGrpSpPr>
          <p:cNvPr id="3" name="그룹 9">
            <a:extLst>
              <a:ext uri="{FF2B5EF4-FFF2-40B4-BE49-F238E27FC236}">
                <a16:creationId xmlns:a16="http://schemas.microsoft.com/office/drawing/2014/main" id="{10EBD058-69D5-45B8-AACE-9AF87971EDAE}"/>
              </a:ext>
            </a:extLst>
          </p:cNvPr>
          <p:cNvGrpSpPr/>
          <p:nvPr/>
        </p:nvGrpSpPr>
        <p:grpSpPr>
          <a:xfrm>
            <a:off x="7288452" y="3200096"/>
            <a:ext cx="1631459" cy="909884"/>
            <a:chOff x="7205148" y="3645024"/>
            <a:chExt cx="1711631" cy="954597"/>
          </a:xfrm>
        </p:grpSpPr>
        <p:sp>
          <p:nvSpPr>
            <p:cNvPr id="4" name="Rectangle 74">
              <a:extLst>
                <a:ext uri="{FF2B5EF4-FFF2-40B4-BE49-F238E27FC236}">
                  <a16:creationId xmlns:a16="http://schemas.microsoft.com/office/drawing/2014/main" id="{609757A3-6E89-450D-8DB7-41DFBE26C4E6}"/>
                </a:ext>
              </a:extLst>
            </p:cNvPr>
            <p:cNvSpPr/>
            <p:nvPr/>
          </p:nvSpPr>
          <p:spPr>
            <a:xfrm flipH="1">
              <a:off x="7210998" y="4389320"/>
              <a:ext cx="1699930" cy="2103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294520" y="262881"/>
                  </a:moveTo>
                  <a:lnTo>
                    <a:pt x="4294520" y="390769"/>
                  </a:lnTo>
                  <a:lnTo>
                    <a:pt x="4155512" y="390769"/>
                  </a:lnTo>
                  <a:lnTo>
                    <a:pt x="4155512" y="262881"/>
                  </a:lnTo>
                  <a:close/>
                  <a:moveTo>
                    <a:pt x="4545033" y="262881"/>
                  </a:moveTo>
                  <a:lnTo>
                    <a:pt x="4545033" y="390769"/>
                  </a:lnTo>
                  <a:lnTo>
                    <a:pt x="4406025" y="390769"/>
                  </a:lnTo>
                  <a:lnTo>
                    <a:pt x="4406025" y="262881"/>
                  </a:lnTo>
                  <a:close/>
                  <a:moveTo>
                    <a:pt x="4795546" y="262881"/>
                  </a:moveTo>
                  <a:lnTo>
                    <a:pt x="4795546" y="390769"/>
                  </a:lnTo>
                  <a:lnTo>
                    <a:pt x="4656538" y="390769"/>
                  </a:lnTo>
                  <a:lnTo>
                    <a:pt x="4656538" y="262881"/>
                  </a:lnTo>
                  <a:close/>
                  <a:moveTo>
                    <a:pt x="5393520" y="0"/>
                  </a:moveTo>
                  <a:lnTo>
                    <a:pt x="1140534" y="0"/>
                  </a:lnTo>
                  <a:lnTo>
                    <a:pt x="1140534" y="658575"/>
                  </a:lnTo>
                  <a:lnTo>
                    <a:pt x="1057129" y="658575"/>
                  </a:lnTo>
                  <a:lnTo>
                    <a:pt x="1057129" y="0"/>
                  </a:lnTo>
                  <a:lnTo>
                    <a:pt x="926444" y="0"/>
                  </a:lnTo>
                  <a:lnTo>
                    <a:pt x="926444" y="658575"/>
                  </a:lnTo>
                  <a:lnTo>
                    <a:pt x="843039" y="658575"/>
                  </a:lnTo>
                  <a:lnTo>
                    <a:pt x="843039" y="0"/>
                  </a:lnTo>
                  <a:lnTo>
                    <a:pt x="712355" y="0"/>
                  </a:lnTo>
                  <a:lnTo>
                    <a:pt x="712355" y="658575"/>
                  </a:lnTo>
                  <a:lnTo>
                    <a:pt x="628950" y="658575"/>
                  </a:lnTo>
                  <a:lnTo>
                    <a:pt x="628950" y="0"/>
                  </a:lnTo>
                  <a:lnTo>
                    <a:pt x="498265" y="0"/>
                  </a:lnTo>
                  <a:lnTo>
                    <a:pt x="498265" y="658575"/>
                  </a:lnTo>
                  <a:lnTo>
                    <a:pt x="414860" y="658575"/>
                  </a:lnTo>
                  <a:lnTo>
                    <a:pt x="414860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6209FA6-C901-4BC2-BC61-B8E97125AAAC}"/>
                </a:ext>
              </a:extLst>
            </p:cNvPr>
            <p:cNvSpPr/>
            <p:nvPr/>
          </p:nvSpPr>
          <p:spPr>
            <a:xfrm flipH="1">
              <a:off x="7205148" y="4121909"/>
              <a:ext cx="1711631" cy="211748"/>
            </a:xfrm>
            <a:prstGeom prst="rect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" name="Rectangle 94">
              <a:extLst>
                <a:ext uri="{FF2B5EF4-FFF2-40B4-BE49-F238E27FC236}">
                  <a16:creationId xmlns:a16="http://schemas.microsoft.com/office/drawing/2014/main" id="{761E6AE8-7E19-4AC7-B89D-CBB3ED191843}"/>
                </a:ext>
              </a:extLst>
            </p:cNvPr>
            <p:cNvSpPr/>
            <p:nvPr/>
          </p:nvSpPr>
          <p:spPr>
            <a:xfrm flipH="1">
              <a:off x="7338190" y="3887414"/>
              <a:ext cx="1445547" cy="17883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289124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289124" y="667240"/>
                  </a:lnTo>
                  <a:close/>
                  <a:moveTo>
                    <a:pt x="629207" y="0"/>
                  </a:moveTo>
                  <a:lnTo>
                    <a:pt x="478456" y="0"/>
                  </a:lnTo>
                  <a:lnTo>
                    <a:pt x="478456" y="667240"/>
                  </a:lnTo>
                  <a:lnTo>
                    <a:pt x="629207" y="667240"/>
                  </a:lnTo>
                  <a:close/>
                  <a:moveTo>
                    <a:pt x="5393520" y="0"/>
                  </a:moveTo>
                  <a:lnTo>
                    <a:pt x="818539" y="0"/>
                  </a:lnTo>
                  <a:lnTo>
                    <a:pt x="818539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7" name="Rectangle 97">
              <a:extLst>
                <a:ext uri="{FF2B5EF4-FFF2-40B4-BE49-F238E27FC236}">
                  <a16:creationId xmlns:a16="http://schemas.microsoft.com/office/drawing/2014/main" id="{2406A8AD-E863-49E6-8455-CEEFE6F234D5}"/>
                </a:ext>
              </a:extLst>
            </p:cNvPr>
            <p:cNvSpPr/>
            <p:nvPr/>
          </p:nvSpPr>
          <p:spPr>
            <a:xfrm flipH="1">
              <a:off x="7306278" y="3645024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18" name="그룹 5">
            <a:extLst>
              <a:ext uri="{FF2B5EF4-FFF2-40B4-BE49-F238E27FC236}">
                <a16:creationId xmlns:a16="http://schemas.microsoft.com/office/drawing/2014/main" id="{4492DCF8-BF94-4243-AE22-03EF6B774712}"/>
              </a:ext>
            </a:extLst>
          </p:cNvPr>
          <p:cNvGrpSpPr/>
          <p:nvPr/>
        </p:nvGrpSpPr>
        <p:grpSpPr>
          <a:xfrm>
            <a:off x="2740081" y="4071964"/>
            <a:ext cx="1420106" cy="839859"/>
            <a:chOff x="3428700" y="3933599"/>
            <a:chExt cx="1489892" cy="881131"/>
          </a:xfrm>
        </p:grpSpPr>
        <p:sp>
          <p:nvSpPr>
            <p:cNvPr id="19" name="Round Same Side Corner Rectangle 51">
              <a:extLst>
                <a:ext uri="{FF2B5EF4-FFF2-40B4-BE49-F238E27FC236}">
                  <a16:creationId xmlns:a16="http://schemas.microsoft.com/office/drawing/2014/main" id="{110531DF-CA70-4ACB-A713-25950AE7706D}"/>
                </a:ext>
              </a:extLst>
            </p:cNvPr>
            <p:cNvSpPr/>
            <p:nvPr/>
          </p:nvSpPr>
          <p:spPr>
            <a:xfrm rot="5400000" flipH="1">
              <a:off x="4056583" y="3629219"/>
              <a:ext cx="234126" cy="1489892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Bahnschrift SemiLight SemiConde" panose="020B0502040204020203" pitchFamily="34" charset="0"/>
                </a:rPr>
                <a:t>D</a:t>
              </a:r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0" name="Round Same Side Corner Rectangle 51">
              <a:extLst>
                <a:ext uri="{FF2B5EF4-FFF2-40B4-BE49-F238E27FC236}">
                  <a16:creationId xmlns:a16="http://schemas.microsoft.com/office/drawing/2014/main" id="{1F154268-C7E9-473F-9891-FBC577852780}"/>
                </a:ext>
              </a:extLst>
            </p:cNvPr>
            <p:cNvSpPr/>
            <p:nvPr/>
          </p:nvSpPr>
          <p:spPr>
            <a:xfrm rot="16200000" flipH="1">
              <a:off x="4063113" y="4000802"/>
              <a:ext cx="221067" cy="140679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Bahnschrift SemiLight SemiConde" panose="020B0502040204020203" pitchFamily="34" charset="0"/>
                </a:rPr>
                <a:t>D</a:t>
              </a:r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1" name="Round Same Side Corner Rectangle 51">
              <a:extLst>
                <a:ext uri="{FF2B5EF4-FFF2-40B4-BE49-F238E27FC236}">
                  <a16:creationId xmlns:a16="http://schemas.microsoft.com/office/drawing/2014/main" id="{10D41C5A-BDFA-4588-AC08-7C21A88E7F7D}"/>
                </a:ext>
              </a:extLst>
            </p:cNvPr>
            <p:cNvSpPr/>
            <p:nvPr/>
          </p:nvSpPr>
          <p:spPr>
            <a:xfrm rot="16200000" flipH="1">
              <a:off x="4063113" y="3340738"/>
              <a:ext cx="221067" cy="140679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Bahnschrift SemiLight SemiConde" panose="020B0502040204020203" pitchFamily="34" charset="0"/>
                </a:rPr>
                <a:t>D</a:t>
              </a:r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22" name="그룹 8">
            <a:extLst>
              <a:ext uri="{FF2B5EF4-FFF2-40B4-BE49-F238E27FC236}">
                <a16:creationId xmlns:a16="http://schemas.microsoft.com/office/drawing/2014/main" id="{A5517426-6BBB-4081-9837-96CAA0FB4D98}"/>
              </a:ext>
            </a:extLst>
          </p:cNvPr>
          <p:cNvGrpSpPr/>
          <p:nvPr/>
        </p:nvGrpSpPr>
        <p:grpSpPr>
          <a:xfrm>
            <a:off x="9911838" y="3616856"/>
            <a:ext cx="1462649" cy="1612625"/>
            <a:chOff x="9215137" y="3720865"/>
            <a:chExt cx="1534525" cy="1691872"/>
          </a:xfrm>
        </p:grpSpPr>
        <p:sp>
          <p:nvSpPr>
            <p:cNvPr id="23" name="Rectangle 52">
              <a:extLst>
                <a:ext uri="{FF2B5EF4-FFF2-40B4-BE49-F238E27FC236}">
                  <a16:creationId xmlns:a16="http://schemas.microsoft.com/office/drawing/2014/main" id="{2FB4C28F-2C8D-4DFE-97F3-73D2016498F0}"/>
                </a:ext>
              </a:extLst>
            </p:cNvPr>
            <p:cNvSpPr/>
            <p:nvPr/>
          </p:nvSpPr>
          <p:spPr>
            <a:xfrm rot="16200000" flipH="1" flipV="1">
              <a:off x="8544278" y="4528080"/>
              <a:ext cx="1555516" cy="213797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5393520" y="0"/>
                  </a:moveTo>
                  <a:lnTo>
                    <a:pt x="1875109" y="0"/>
                  </a:lnTo>
                  <a:lnTo>
                    <a:pt x="1875109" y="658575"/>
                  </a:lnTo>
                  <a:lnTo>
                    <a:pt x="1782911" y="658575"/>
                  </a:lnTo>
                  <a:lnTo>
                    <a:pt x="1782911" y="0"/>
                  </a:lnTo>
                  <a:lnTo>
                    <a:pt x="1642284" y="0"/>
                  </a:lnTo>
                  <a:lnTo>
                    <a:pt x="1642284" y="658575"/>
                  </a:lnTo>
                  <a:lnTo>
                    <a:pt x="1550085" y="658575"/>
                  </a:lnTo>
                  <a:lnTo>
                    <a:pt x="1550085" y="0"/>
                  </a:lnTo>
                  <a:lnTo>
                    <a:pt x="1409458" y="0"/>
                  </a:lnTo>
                  <a:lnTo>
                    <a:pt x="1409458" y="658575"/>
                  </a:lnTo>
                  <a:lnTo>
                    <a:pt x="1317259" y="658575"/>
                  </a:lnTo>
                  <a:lnTo>
                    <a:pt x="1317259" y="0"/>
                  </a:lnTo>
                  <a:lnTo>
                    <a:pt x="1176632" y="0"/>
                  </a:lnTo>
                  <a:lnTo>
                    <a:pt x="1176632" y="658575"/>
                  </a:lnTo>
                  <a:lnTo>
                    <a:pt x="1084434" y="658575"/>
                  </a:lnTo>
                  <a:lnTo>
                    <a:pt x="1084434" y="0"/>
                  </a:lnTo>
                  <a:lnTo>
                    <a:pt x="943806" y="0"/>
                  </a:lnTo>
                  <a:lnTo>
                    <a:pt x="943806" y="658575"/>
                  </a:lnTo>
                  <a:lnTo>
                    <a:pt x="851608" y="658575"/>
                  </a:lnTo>
                  <a:lnTo>
                    <a:pt x="851608" y="0"/>
                  </a:lnTo>
                  <a:lnTo>
                    <a:pt x="710981" y="0"/>
                  </a:lnTo>
                  <a:lnTo>
                    <a:pt x="710981" y="658575"/>
                  </a:lnTo>
                  <a:lnTo>
                    <a:pt x="618782" y="658575"/>
                  </a:lnTo>
                  <a:lnTo>
                    <a:pt x="618782" y="0"/>
                  </a:lnTo>
                  <a:lnTo>
                    <a:pt x="478155" y="0"/>
                  </a:lnTo>
                  <a:lnTo>
                    <a:pt x="478155" y="658575"/>
                  </a:lnTo>
                  <a:lnTo>
                    <a:pt x="385957" y="658575"/>
                  </a:lnTo>
                  <a:lnTo>
                    <a:pt x="385957" y="0"/>
                  </a:lnTo>
                  <a:lnTo>
                    <a:pt x="245332" y="0"/>
                  </a:lnTo>
                  <a:lnTo>
                    <a:pt x="245332" y="658575"/>
                  </a:lnTo>
                  <a:lnTo>
                    <a:pt x="153133" y="658575"/>
                  </a:lnTo>
                  <a:lnTo>
                    <a:pt x="153133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4" name="Rectangle 98">
              <a:extLst>
                <a:ext uri="{FF2B5EF4-FFF2-40B4-BE49-F238E27FC236}">
                  <a16:creationId xmlns:a16="http://schemas.microsoft.com/office/drawing/2014/main" id="{C2AC1AD9-9C85-424B-930C-26BCAF2C51CC}"/>
                </a:ext>
              </a:extLst>
            </p:cNvPr>
            <p:cNvSpPr/>
            <p:nvPr/>
          </p:nvSpPr>
          <p:spPr>
            <a:xfrm rot="5400000" flipH="1">
              <a:off x="8810372" y="4499101"/>
              <a:ext cx="1606471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5" name="Rectangle 112">
              <a:extLst>
                <a:ext uri="{FF2B5EF4-FFF2-40B4-BE49-F238E27FC236}">
                  <a16:creationId xmlns:a16="http://schemas.microsoft.com/office/drawing/2014/main" id="{0AE2910E-2858-4015-981D-424B2F96C1C5}"/>
                </a:ext>
              </a:extLst>
            </p:cNvPr>
            <p:cNvSpPr/>
            <p:nvPr/>
          </p:nvSpPr>
          <p:spPr>
            <a:xfrm rot="5400000" flipH="1">
              <a:off x="9068612" y="4450531"/>
              <a:ext cx="1691872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CC99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6" name="Rectangle 131">
              <a:extLst>
                <a:ext uri="{FF2B5EF4-FFF2-40B4-BE49-F238E27FC236}">
                  <a16:creationId xmlns:a16="http://schemas.microsoft.com/office/drawing/2014/main" id="{B68AD7F0-6DAE-4BCF-B323-23A0C1EADAD8}"/>
                </a:ext>
              </a:extLst>
            </p:cNvPr>
            <p:cNvSpPr/>
            <p:nvPr/>
          </p:nvSpPr>
          <p:spPr>
            <a:xfrm rot="5400000" flipH="1">
              <a:off x="9709091" y="4656737"/>
              <a:ext cx="1152000" cy="360000"/>
            </a:xfrm>
            <a:custGeom>
              <a:avLst/>
              <a:gdLst/>
              <a:ahLst/>
              <a:cxnLst/>
              <a:rect l="l" t="t" r="r" b="b"/>
              <a:pathLst>
                <a:path w="1152000" h="360000">
                  <a:moveTo>
                    <a:pt x="773299" y="360000"/>
                  </a:moveTo>
                  <a:lnTo>
                    <a:pt x="773299" y="0"/>
                  </a:lnTo>
                  <a:lnTo>
                    <a:pt x="0" y="0"/>
                  </a:lnTo>
                  <a:lnTo>
                    <a:pt x="0" y="360000"/>
                  </a:lnTo>
                  <a:close/>
                  <a:moveTo>
                    <a:pt x="929520" y="360000"/>
                  </a:moveTo>
                  <a:lnTo>
                    <a:pt x="929520" y="0"/>
                  </a:lnTo>
                  <a:lnTo>
                    <a:pt x="863339" y="0"/>
                  </a:lnTo>
                  <a:lnTo>
                    <a:pt x="863339" y="360000"/>
                  </a:lnTo>
                  <a:close/>
                  <a:moveTo>
                    <a:pt x="1152000" y="360000"/>
                  </a:moveTo>
                  <a:lnTo>
                    <a:pt x="1152000" y="0"/>
                  </a:lnTo>
                  <a:lnTo>
                    <a:pt x="1019560" y="0"/>
                  </a:lnTo>
                  <a:lnTo>
                    <a:pt x="1019560" y="36000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27" name="Rectangle 74">
              <a:extLst>
                <a:ext uri="{FF2B5EF4-FFF2-40B4-BE49-F238E27FC236}">
                  <a16:creationId xmlns:a16="http://schemas.microsoft.com/office/drawing/2014/main" id="{0FCC6DAB-3044-43CE-9D2D-2DE329023C41}"/>
                </a:ext>
              </a:extLst>
            </p:cNvPr>
            <p:cNvSpPr/>
            <p:nvPr/>
          </p:nvSpPr>
          <p:spPr>
            <a:xfrm rot="5400000" flipH="1">
              <a:off x="9879474" y="4542548"/>
              <a:ext cx="1530076" cy="2103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294520" y="262881"/>
                  </a:moveTo>
                  <a:lnTo>
                    <a:pt x="4294520" y="390769"/>
                  </a:lnTo>
                  <a:lnTo>
                    <a:pt x="4155512" y="390769"/>
                  </a:lnTo>
                  <a:lnTo>
                    <a:pt x="4155512" y="262881"/>
                  </a:lnTo>
                  <a:close/>
                  <a:moveTo>
                    <a:pt x="4545033" y="262881"/>
                  </a:moveTo>
                  <a:lnTo>
                    <a:pt x="4545033" y="390769"/>
                  </a:lnTo>
                  <a:lnTo>
                    <a:pt x="4406025" y="390769"/>
                  </a:lnTo>
                  <a:lnTo>
                    <a:pt x="4406025" y="262881"/>
                  </a:lnTo>
                  <a:close/>
                  <a:moveTo>
                    <a:pt x="4795546" y="262881"/>
                  </a:moveTo>
                  <a:lnTo>
                    <a:pt x="4795546" y="390769"/>
                  </a:lnTo>
                  <a:lnTo>
                    <a:pt x="4656538" y="390769"/>
                  </a:lnTo>
                  <a:lnTo>
                    <a:pt x="4656538" y="262881"/>
                  </a:lnTo>
                  <a:close/>
                  <a:moveTo>
                    <a:pt x="5393520" y="0"/>
                  </a:moveTo>
                  <a:lnTo>
                    <a:pt x="1140534" y="0"/>
                  </a:lnTo>
                  <a:lnTo>
                    <a:pt x="1140534" y="658575"/>
                  </a:lnTo>
                  <a:lnTo>
                    <a:pt x="1057129" y="658575"/>
                  </a:lnTo>
                  <a:lnTo>
                    <a:pt x="1057129" y="0"/>
                  </a:lnTo>
                  <a:lnTo>
                    <a:pt x="926444" y="0"/>
                  </a:lnTo>
                  <a:lnTo>
                    <a:pt x="926444" y="658575"/>
                  </a:lnTo>
                  <a:lnTo>
                    <a:pt x="843039" y="658575"/>
                  </a:lnTo>
                  <a:lnTo>
                    <a:pt x="843039" y="0"/>
                  </a:lnTo>
                  <a:lnTo>
                    <a:pt x="712355" y="0"/>
                  </a:lnTo>
                  <a:lnTo>
                    <a:pt x="712355" y="658575"/>
                  </a:lnTo>
                  <a:lnTo>
                    <a:pt x="628950" y="658575"/>
                  </a:lnTo>
                  <a:lnTo>
                    <a:pt x="628950" y="0"/>
                  </a:lnTo>
                  <a:lnTo>
                    <a:pt x="498265" y="0"/>
                  </a:lnTo>
                  <a:lnTo>
                    <a:pt x="498265" y="658575"/>
                  </a:lnTo>
                  <a:lnTo>
                    <a:pt x="414860" y="658575"/>
                  </a:lnTo>
                  <a:lnTo>
                    <a:pt x="414860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D7679D34-93CD-437F-BC89-AE6EF9C30BDC}"/>
              </a:ext>
            </a:extLst>
          </p:cNvPr>
          <p:cNvSpPr/>
          <p:nvPr/>
        </p:nvSpPr>
        <p:spPr>
          <a:xfrm>
            <a:off x="930480" y="1653947"/>
            <a:ext cx="617717" cy="617717"/>
          </a:xfrm>
          <a:prstGeom prst="ellipse">
            <a:avLst/>
          </a:prstGeom>
          <a:solidFill>
            <a:schemeClr val="tx2">
              <a:lumMod val="75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B46D680-31FB-4A80-89D1-ECA152BFFA44}"/>
              </a:ext>
            </a:extLst>
          </p:cNvPr>
          <p:cNvSpPr/>
          <p:nvPr/>
        </p:nvSpPr>
        <p:spPr>
          <a:xfrm>
            <a:off x="3296457" y="1649433"/>
            <a:ext cx="617717" cy="617717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1278C04-E2A2-4692-832A-567B37D31D9F}"/>
              </a:ext>
            </a:extLst>
          </p:cNvPr>
          <p:cNvSpPr/>
          <p:nvPr/>
        </p:nvSpPr>
        <p:spPr>
          <a:xfrm>
            <a:off x="7846925" y="1653947"/>
            <a:ext cx="617717" cy="617717"/>
          </a:xfrm>
          <a:prstGeom prst="ellipse">
            <a:avLst/>
          </a:prstGeom>
          <a:solidFill>
            <a:schemeClr val="tx2">
              <a:lumMod val="5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2DB4DCD-2DBE-42A5-A81B-3F35CF351F04}"/>
              </a:ext>
            </a:extLst>
          </p:cNvPr>
          <p:cNvSpPr/>
          <p:nvPr/>
        </p:nvSpPr>
        <p:spPr>
          <a:xfrm>
            <a:off x="5653825" y="2099711"/>
            <a:ext cx="617717" cy="61771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9C28B09-1FE0-40D9-9838-430ED6F5509A}"/>
              </a:ext>
            </a:extLst>
          </p:cNvPr>
          <p:cNvSpPr/>
          <p:nvPr/>
        </p:nvSpPr>
        <p:spPr>
          <a:xfrm>
            <a:off x="10411364" y="2183543"/>
            <a:ext cx="617717" cy="617717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40686C6-5DA5-4EE8-A3FF-4C469FF99E48}"/>
              </a:ext>
            </a:extLst>
          </p:cNvPr>
          <p:cNvSpPr txBox="1"/>
          <p:nvPr/>
        </p:nvSpPr>
        <p:spPr>
          <a:xfrm>
            <a:off x="955097" y="1762751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97EA2A-802F-4917-8DC9-3B0DB297A3BB}"/>
              </a:ext>
            </a:extLst>
          </p:cNvPr>
          <p:cNvSpPr txBox="1"/>
          <p:nvPr/>
        </p:nvSpPr>
        <p:spPr>
          <a:xfrm>
            <a:off x="3302357" y="1744281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02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D728642-8FB3-47BA-877D-0515DB602B3C}"/>
              </a:ext>
            </a:extLst>
          </p:cNvPr>
          <p:cNvSpPr txBox="1"/>
          <p:nvPr/>
        </p:nvSpPr>
        <p:spPr>
          <a:xfrm>
            <a:off x="7846925" y="1746730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A667E-468D-4A27-977D-9178725F9935}"/>
              </a:ext>
            </a:extLst>
          </p:cNvPr>
          <p:cNvSpPr txBox="1"/>
          <p:nvPr/>
        </p:nvSpPr>
        <p:spPr>
          <a:xfrm>
            <a:off x="5689776" y="2239398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03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3452AF-FBDD-47A4-A151-ED942A5C6DD4}"/>
              </a:ext>
            </a:extLst>
          </p:cNvPr>
          <p:cNvSpPr txBox="1"/>
          <p:nvPr/>
        </p:nvSpPr>
        <p:spPr>
          <a:xfrm>
            <a:off x="10429340" y="2315298"/>
            <a:ext cx="5817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cs typeface="Arial" pitchFamily="34" charset="0"/>
              </a:rPr>
              <a:t>05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D9EFC76-BB56-4A2F-95F8-A5914A309B5E}"/>
              </a:ext>
            </a:extLst>
          </p:cNvPr>
          <p:cNvSpPr txBox="1"/>
          <p:nvPr/>
        </p:nvSpPr>
        <p:spPr>
          <a:xfrm>
            <a:off x="536435" y="2356622"/>
            <a:ext cx="1509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Menjalankan</a:t>
            </a:r>
            <a:r>
              <a:rPr lang="en-US" altLang="ko-KR" sz="1400" dirty="0"/>
              <a:t> </a:t>
            </a:r>
            <a:r>
              <a:rPr lang="en-US" altLang="ko-KR" sz="1400" dirty="0" err="1"/>
              <a:t>protokol</a:t>
            </a:r>
            <a:r>
              <a:rPr lang="en-US" altLang="ko-KR" sz="1400" dirty="0"/>
              <a:t> </a:t>
            </a:r>
            <a:r>
              <a:rPr lang="en-US" altLang="ko-KR" sz="1400" dirty="0" err="1"/>
              <a:t>jaringan</a:t>
            </a:r>
            <a:r>
              <a:rPr lang="en-US" altLang="ko-KR" sz="1400" dirty="0"/>
              <a:t> yang </a:t>
            </a:r>
            <a:r>
              <a:rPr lang="en-US" altLang="ko-KR" sz="1400" dirty="0" err="1"/>
              <a:t>sama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misalnya</a:t>
            </a:r>
            <a:r>
              <a:rPr lang="en-US" altLang="ko-KR" sz="1400" dirty="0"/>
              <a:t> TCP/IP.</a:t>
            </a:r>
            <a:endParaRPr lang="ko-KR" altLang="en-US" sz="1400" dirty="0"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46117E-9153-422C-AF83-AC90D964DFEE}"/>
              </a:ext>
            </a:extLst>
          </p:cNvPr>
          <p:cNvSpPr txBox="1"/>
          <p:nvPr/>
        </p:nvSpPr>
        <p:spPr>
          <a:xfrm>
            <a:off x="2700446" y="2298749"/>
            <a:ext cx="18831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Menggunakan</a:t>
            </a:r>
            <a:r>
              <a:rPr lang="en-US" altLang="ko-KR" sz="1400" dirty="0"/>
              <a:t> </a:t>
            </a:r>
            <a:r>
              <a:rPr lang="en-US" altLang="ko-KR" sz="1400" dirty="0" err="1"/>
              <a:t>sistem</a:t>
            </a:r>
            <a:r>
              <a:rPr lang="en-US" altLang="ko-KR" sz="1400" dirty="0"/>
              <a:t> </a:t>
            </a:r>
            <a:r>
              <a:rPr lang="en-US" altLang="ko-KR" sz="1400" dirty="0" err="1"/>
              <a:t>pengalamatan</a:t>
            </a:r>
            <a:r>
              <a:rPr lang="en-US" altLang="ko-KR" sz="1400" dirty="0"/>
              <a:t> yang </a:t>
            </a:r>
            <a:r>
              <a:rPr lang="en-US" altLang="ko-KR" sz="1400" dirty="0" err="1"/>
              <a:t>sama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misalnya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standar</a:t>
            </a:r>
            <a:r>
              <a:rPr lang="en-US" altLang="ko-KR" sz="1400" dirty="0"/>
              <a:t> IPv4 </a:t>
            </a:r>
            <a:r>
              <a:rPr lang="en-US" altLang="ko-KR" sz="1400" dirty="0" err="1"/>
              <a:t>atau</a:t>
            </a:r>
            <a:r>
              <a:rPr lang="en-US" altLang="ko-KR" sz="1400" dirty="0"/>
              <a:t> IPv6 (</a:t>
            </a:r>
            <a:r>
              <a:rPr lang="en-US" altLang="ko-KR" sz="1400" dirty="0" err="1"/>
              <a:t>jika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berbeda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tidak</a:t>
            </a:r>
            <a:r>
              <a:rPr lang="en-US" altLang="ko-KR" sz="1400" dirty="0"/>
              <a:t> </a:t>
            </a:r>
            <a:r>
              <a:rPr lang="en-US" altLang="ko-KR" sz="1400" dirty="0" err="1"/>
              <a:t>dapat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terkoneksi</a:t>
            </a:r>
            <a:r>
              <a:rPr lang="en-US" altLang="ko-KR" sz="1400" dirty="0"/>
              <a:t>).</a:t>
            </a:r>
            <a:endParaRPr lang="ko-KR" altLang="en-US" sz="1400" dirty="0"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149947D-4427-4AAD-8D19-AB23ED52C9E2}"/>
              </a:ext>
            </a:extLst>
          </p:cNvPr>
          <p:cNvSpPr txBox="1"/>
          <p:nvPr/>
        </p:nvSpPr>
        <p:spPr>
          <a:xfrm>
            <a:off x="5021127" y="2729636"/>
            <a:ext cx="18831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/>
              <a:t>Memiliki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alamat</a:t>
            </a:r>
            <a:r>
              <a:rPr lang="en-US" altLang="ko-KR" sz="1400" dirty="0"/>
              <a:t> </a:t>
            </a:r>
            <a:r>
              <a:rPr lang="en-US" altLang="ko-KR" sz="1400" i="1" dirty="0"/>
              <a:t>network</a:t>
            </a:r>
            <a:r>
              <a:rPr lang="en-US" altLang="ko-KR" sz="1400" dirty="0"/>
              <a:t> yang </a:t>
            </a:r>
            <a:r>
              <a:rPr lang="en-US" altLang="ko-KR" sz="1400" dirty="0" err="1"/>
              <a:t>sama</a:t>
            </a:r>
            <a:r>
              <a:rPr lang="en-US" altLang="ko-KR" sz="1400" dirty="0"/>
              <a:t> (IPv4).</a:t>
            </a:r>
            <a:endParaRPr lang="ko-KR" altLang="en-US" sz="1400" dirty="0"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ED831BF-A1A5-4E30-A2D0-A202FF74FEF1}"/>
              </a:ext>
            </a:extLst>
          </p:cNvPr>
          <p:cNvSpPr txBox="1"/>
          <p:nvPr/>
        </p:nvSpPr>
        <p:spPr>
          <a:xfrm>
            <a:off x="7396495" y="2364447"/>
            <a:ext cx="1802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ko-KR" sz="1400" dirty="0">
                <a:cs typeface="Arial" panose="020B0604020202020204" pitchFamily="34" charset="0"/>
              </a:rPr>
              <a:t>Memiliki alamat </a:t>
            </a:r>
            <a:r>
              <a:rPr lang="pl-PL" altLang="ko-KR" sz="1400" i="1" dirty="0">
                <a:cs typeface="Arial" panose="020B0604020202020204" pitchFamily="34" charset="0"/>
              </a:rPr>
              <a:t>broadcast</a:t>
            </a:r>
            <a:r>
              <a:rPr lang="pl-PL" altLang="ko-KR" sz="1400" dirty="0">
                <a:cs typeface="Arial" panose="020B0604020202020204" pitchFamily="34" charset="0"/>
              </a:rPr>
              <a:t> yang sama (IPv4)</a:t>
            </a:r>
            <a:r>
              <a:rPr lang="en-US" altLang="ko-KR" sz="1400" dirty="0">
                <a:cs typeface="Arial" panose="020B0604020202020204" pitchFamily="34" charset="0"/>
              </a:rPr>
              <a:t>.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5304FB-2FF2-4920-AEA9-CAB53B9E38CC}"/>
              </a:ext>
            </a:extLst>
          </p:cNvPr>
          <p:cNvSpPr txBox="1"/>
          <p:nvPr/>
        </p:nvSpPr>
        <p:spPr>
          <a:xfrm>
            <a:off x="9603354" y="2784423"/>
            <a:ext cx="21603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>
                <a:cs typeface="Arial" panose="020B0604020202020204" pitchFamily="34" charset="0"/>
              </a:rPr>
              <a:t>Tidak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memiliki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alamat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i="1" dirty="0">
                <a:cs typeface="Arial" panose="020B0604020202020204" pitchFamily="34" charset="0"/>
              </a:rPr>
              <a:t>host</a:t>
            </a:r>
            <a:r>
              <a:rPr lang="en-US" altLang="ko-KR" sz="1400" dirty="0">
                <a:cs typeface="Arial" panose="020B0604020202020204" pitchFamily="34" charset="0"/>
              </a:rPr>
              <a:t> yang </a:t>
            </a:r>
            <a:r>
              <a:rPr lang="en-US" altLang="ko-KR" sz="1400" dirty="0" err="1">
                <a:cs typeface="Arial" panose="020B0604020202020204" pitchFamily="34" charset="0"/>
              </a:rPr>
              <a:t>sama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karena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akan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cs typeface="Arial" panose="020B0604020202020204" pitchFamily="34" charset="0"/>
              </a:rPr>
              <a:t>terjadi</a:t>
            </a:r>
            <a:r>
              <a:rPr lang="en-US" altLang="ko-KR" sz="1400" dirty="0">
                <a:cs typeface="Arial" panose="020B0604020202020204" pitchFamily="34" charset="0"/>
              </a:rPr>
              <a:t> </a:t>
            </a:r>
            <a:r>
              <a:rPr lang="en-US" altLang="ko-KR" sz="1400" i="1" dirty="0">
                <a:cs typeface="Arial" panose="020B0604020202020204" pitchFamily="34" charset="0"/>
              </a:rPr>
              <a:t>crash</a:t>
            </a:r>
            <a:r>
              <a:rPr lang="en-US" altLang="ko-KR" sz="1400" dirty="0">
                <a:cs typeface="Arial" panose="020B0604020202020204" pitchFamily="34" charset="0"/>
              </a:rPr>
              <a:t> (IPv4).</a:t>
            </a:r>
            <a:endParaRPr lang="ko-KR" altLang="en-US" sz="1400" dirty="0">
              <a:cs typeface="Arial" panose="020B0604020202020204" pitchFamily="34" charset="0"/>
            </a:endParaRPr>
          </a:p>
        </p:txBody>
      </p:sp>
      <p:grpSp>
        <p:nvGrpSpPr>
          <p:cNvPr id="53" name="그룹 6">
            <a:extLst>
              <a:ext uri="{FF2B5EF4-FFF2-40B4-BE49-F238E27FC236}">
                <a16:creationId xmlns:a16="http://schemas.microsoft.com/office/drawing/2014/main" id="{6472BACF-687B-43EF-95B9-21CEEB1D8779}"/>
              </a:ext>
            </a:extLst>
          </p:cNvPr>
          <p:cNvGrpSpPr/>
          <p:nvPr/>
        </p:nvGrpSpPr>
        <p:grpSpPr>
          <a:xfrm>
            <a:off x="633702" y="3550855"/>
            <a:ext cx="1302937" cy="1791643"/>
            <a:chOff x="1610121" y="3918427"/>
            <a:chExt cx="1366965" cy="1879687"/>
          </a:xfrm>
        </p:grpSpPr>
        <p:sp>
          <p:nvSpPr>
            <p:cNvPr id="54" name="Rectangle 39">
              <a:extLst>
                <a:ext uri="{FF2B5EF4-FFF2-40B4-BE49-F238E27FC236}">
                  <a16:creationId xmlns:a16="http://schemas.microsoft.com/office/drawing/2014/main" id="{B356205E-C6E1-4EB9-B8D3-DDB3DF4C44C0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5" name="Rectangle 112">
              <a:extLst>
                <a:ext uri="{FF2B5EF4-FFF2-40B4-BE49-F238E27FC236}">
                  <a16:creationId xmlns:a16="http://schemas.microsoft.com/office/drawing/2014/main" id="{4683A30B-6E58-47A1-9F6B-7C808EA01040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6" name="Rectangle 98">
              <a:extLst>
                <a:ext uri="{FF2B5EF4-FFF2-40B4-BE49-F238E27FC236}">
                  <a16:creationId xmlns:a16="http://schemas.microsoft.com/office/drawing/2014/main" id="{85BFFAE6-A36B-491D-A8B5-448C0572994D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7" name="Rectangle 97">
              <a:extLst>
                <a:ext uri="{FF2B5EF4-FFF2-40B4-BE49-F238E27FC236}">
                  <a16:creationId xmlns:a16="http://schemas.microsoft.com/office/drawing/2014/main" id="{63CDEB51-072A-49BB-8CE3-CC38E7BD444B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CC99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58" name="Rectangle 26">
              <a:extLst>
                <a:ext uri="{FF2B5EF4-FFF2-40B4-BE49-F238E27FC236}">
                  <a16:creationId xmlns:a16="http://schemas.microsoft.com/office/drawing/2014/main" id="{467D2D26-D940-447E-86EA-BCAB5F9F1755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59" name="그룹 7">
            <a:extLst>
              <a:ext uri="{FF2B5EF4-FFF2-40B4-BE49-F238E27FC236}">
                <a16:creationId xmlns:a16="http://schemas.microsoft.com/office/drawing/2014/main" id="{8501C90B-AEE6-4559-B68F-8A0D780CA70E}"/>
              </a:ext>
            </a:extLst>
          </p:cNvPr>
          <p:cNvGrpSpPr/>
          <p:nvPr/>
        </p:nvGrpSpPr>
        <p:grpSpPr>
          <a:xfrm>
            <a:off x="5219220" y="3550855"/>
            <a:ext cx="1421333" cy="1710163"/>
            <a:chOff x="5396046" y="3691673"/>
            <a:chExt cx="1491179" cy="1794202"/>
          </a:xfrm>
        </p:grpSpPr>
        <p:sp>
          <p:nvSpPr>
            <p:cNvPr id="60" name="Rectangle 26">
              <a:extLst>
                <a:ext uri="{FF2B5EF4-FFF2-40B4-BE49-F238E27FC236}">
                  <a16:creationId xmlns:a16="http://schemas.microsoft.com/office/drawing/2014/main" id="{89C1C263-33E9-413E-B931-E6D2C751DABF}"/>
                </a:ext>
              </a:extLst>
            </p:cNvPr>
            <p:cNvSpPr/>
            <p:nvPr/>
          </p:nvSpPr>
          <p:spPr>
            <a:xfrm rot="16200000" flipH="1" flipV="1">
              <a:off x="4636164" y="4505621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1" name="Rectangle 98">
              <a:extLst>
                <a:ext uri="{FF2B5EF4-FFF2-40B4-BE49-F238E27FC236}">
                  <a16:creationId xmlns:a16="http://schemas.microsoft.com/office/drawing/2014/main" id="{33657A14-7B14-4701-B910-416B55714F32}"/>
                </a:ext>
              </a:extLst>
            </p:cNvPr>
            <p:cNvSpPr/>
            <p:nvPr/>
          </p:nvSpPr>
          <p:spPr>
            <a:xfrm rot="5400000" flipH="1">
              <a:off x="5154475" y="4524295"/>
              <a:ext cx="1694715" cy="20965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CC99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2" name="Rectangle 110">
              <a:extLst>
                <a:ext uri="{FF2B5EF4-FFF2-40B4-BE49-F238E27FC236}">
                  <a16:creationId xmlns:a16="http://schemas.microsoft.com/office/drawing/2014/main" id="{CED23E9B-7BBE-40F2-A32A-A6125EAD4883}"/>
                </a:ext>
              </a:extLst>
            </p:cNvPr>
            <p:cNvSpPr/>
            <p:nvPr/>
          </p:nvSpPr>
          <p:spPr>
            <a:xfrm rot="5400000" flipH="1">
              <a:off x="5003815" y="4633711"/>
              <a:ext cx="1499976" cy="185564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160738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160738" y="667240"/>
                  </a:lnTo>
                  <a:close/>
                  <a:moveTo>
                    <a:pt x="374828" y="0"/>
                  </a:moveTo>
                  <a:lnTo>
                    <a:pt x="244143" y="0"/>
                  </a:lnTo>
                  <a:lnTo>
                    <a:pt x="244143" y="667240"/>
                  </a:lnTo>
                  <a:lnTo>
                    <a:pt x="374828" y="667240"/>
                  </a:lnTo>
                  <a:close/>
                  <a:moveTo>
                    <a:pt x="588917" y="0"/>
                  </a:moveTo>
                  <a:lnTo>
                    <a:pt x="458233" y="0"/>
                  </a:lnTo>
                  <a:lnTo>
                    <a:pt x="458233" y="667240"/>
                  </a:lnTo>
                  <a:lnTo>
                    <a:pt x="588917" y="667240"/>
                  </a:lnTo>
                  <a:close/>
                  <a:moveTo>
                    <a:pt x="803007" y="0"/>
                  </a:moveTo>
                  <a:lnTo>
                    <a:pt x="672322" y="0"/>
                  </a:lnTo>
                  <a:lnTo>
                    <a:pt x="672322" y="667240"/>
                  </a:lnTo>
                  <a:lnTo>
                    <a:pt x="803007" y="667240"/>
                  </a:lnTo>
                  <a:close/>
                  <a:moveTo>
                    <a:pt x="5393520" y="0"/>
                  </a:moveTo>
                  <a:lnTo>
                    <a:pt x="886412" y="0"/>
                  </a:lnTo>
                  <a:lnTo>
                    <a:pt x="886412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3" name="Rectangle 112">
              <a:extLst>
                <a:ext uri="{FF2B5EF4-FFF2-40B4-BE49-F238E27FC236}">
                  <a16:creationId xmlns:a16="http://schemas.microsoft.com/office/drawing/2014/main" id="{8BA40A52-7AB3-4A15-BFDC-09492DD8784E}"/>
                </a:ext>
              </a:extLst>
            </p:cNvPr>
            <p:cNvSpPr/>
            <p:nvPr/>
          </p:nvSpPr>
          <p:spPr>
            <a:xfrm rot="5400000" flipH="1">
              <a:off x="5375077" y="4473676"/>
              <a:ext cx="1784807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4" name="Rectangle 97">
              <a:extLst>
                <a:ext uri="{FF2B5EF4-FFF2-40B4-BE49-F238E27FC236}">
                  <a16:creationId xmlns:a16="http://schemas.microsoft.com/office/drawing/2014/main" id="{EECCEC1E-90D5-4F0C-9DDB-D03527858553}"/>
                </a:ext>
              </a:extLst>
            </p:cNvPr>
            <p:cNvSpPr/>
            <p:nvPr/>
          </p:nvSpPr>
          <p:spPr>
            <a:xfrm rot="5400000" flipH="1">
              <a:off x="5764657" y="4637827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  <p:sp>
          <p:nvSpPr>
            <p:cNvPr id="65" name="Rectangle 98">
              <a:extLst>
                <a:ext uri="{FF2B5EF4-FFF2-40B4-BE49-F238E27FC236}">
                  <a16:creationId xmlns:a16="http://schemas.microsoft.com/office/drawing/2014/main" id="{7732B7F4-3D38-4419-AFEE-CED58BCABDFD}"/>
                </a:ext>
              </a:extLst>
            </p:cNvPr>
            <p:cNvSpPr/>
            <p:nvPr/>
          </p:nvSpPr>
          <p:spPr>
            <a:xfrm rot="5400000" flipH="1">
              <a:off x="5973589" y="4562844"/>
              <a:ext cx="1606471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6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/>
                </a:solidFill>
                <a:latin typeface="Bahnschrift SemiLight SemiConde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823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F749908-BBF6-4234-8F28-877515A25514}"/>
              </a:ext>
            </a:extLst>
          </p:cNvPr>
          <p:cNvGrpSpPr/>
          <p:nvPr/>
        </p:nvGrpSpPr>
        <p:grpSpPr>
          <a:xfrm>
            <a:off x="6096000" y="869336"/>
            <a:ext cx="5657850" cy="3785652"/>
            <a:chOff x="704254" y="1002404"/>
            <a:chExt cx="3579713" cy="71341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3409E81-C7BB-4D0B-87E6-C5B206FFC7BE}"/>
                </a:ext>
              </a:extLst>
            </p:cNvPr>
            <p:cNvSpPr txBox="1"/>
            <p:nvPr/>
          </p:nvSpPr>
          <p:spPr>
            <a:xfrm>
              <a:off x="886442" y="1287541"/>
              <a:ext cx="3397525" cy="65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867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3CE7765-6DF5-4AB3-94DF-4530C79025DA}"/>
                </a:ext>
              </a:extLst>
            </p:cNvPr>
            <p:cNvSpPr txBox="1"/>
            <p:nvPr/>
          </p:nvSpPr>
          <p:spPr>
            <a:xfrm>
              <a:off x="704254" y="1002404"/>
              <a:ext cx="3511314" cy="713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IP </a:t>
              </a:r>
              <a:r>
                <a:rPr lang="en-US" sz="2000" i="1" dirty="0"/>
                <a:t>address</a:t>
              </a:r>
              <a:r>
                <a:rPr lang="en-US" sz="2000" dirty="0"/>
                <a:t> </a:t>
              </a:r>
              <a:r>
                <a:rPr lang="en-US" sz="2000" dirty="0" err="1"/>
                <a:t>ada</a:t>
              </a:r>
              <a:r>
                <a:rPr lang="en-US" sz="2000" dirty="0"/>
                <a:t> agar </a:t>
              </a:r>
              <a:r>
                <a:rPr lang="en-US" sz="2000" dirty="0" err="1"/>
                <a:t>setiap</a:t>
              </a:r>
              <a:r>
                <a:rPr lang="en-US" sz="2000" dirty="0"/>
                <a:t> </a:t>
              </a:r>
              <a:r>
                <a:rPr lang="en-US" sz="2000" dirty="0" err="1"/>
                <a:t>perangkat</a:t>
              </a:r>
              <a:r>
                <a:rPr lang="en-US" sz="2000" dirty="0"/>
                <a:t> yang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menggunakan</a:t>
              </a:r>
              <a:r>
                <a:rPr lang="en-US" sz="2000" dirty="0"/>
                <a:t> </a:t>
              </a:r>
              <a:r>
                <a:rPr lang="en-US" sz="2000" dirty="0" err="1"/>
                <a:t>koneksi</a:t>
              </a:r>
              <a:r>
                <a:rPr lang="en-US" sz="2000" dirty="0"/>
                <a:t> internet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menghubungi</a:t>
              </a:r>
              <a:r>
                <a:rPr lang="en-US" sz="2000" dirty="0"/>
                <a:t> </a:t>
              </a:r>
              <a:r>
                <a:rPr lang="en-US" sz="2000" dirty="0" err="1"/>
                <a:t>satu</a:t>
              </a:r>
              <a:r>
                <a:rPr lang="en-US" sz="2000" dirty="0"/>
                <a:t> </a:t>
              </a:r>
              <a:r>
                <a:rPr lang="en-US" sz="2000" dirty="0" err="1"/>
                <a:t>sama</a:t>
              </a:r>
              <a:r>
                <a:rPr lang="en-US" sz="2000" dirty="0"/>
                <a:t> lain. Akan </a:t>
              </a:r>
              <a:r>
                <a:rPr lang="en-US" sz="2000" dirty="0" err="1"/>
                <a:t>tetapi</a:t>
              </a:r>
              <a:r>
                <a:rPr lang="en-US" sz="2000" dirty="0"/>
                <a:t>, </a:t>
              </a:r>
              <a:r>
                <a:rPr lang="en-US" sz="2000" dirty="0" err="1"/>
                <a:t>barisan</a:t>
              </a:r>
              <a:r>
                <a:rPr lang="en-US" sz="2000" dirty="0"/>
                <a:t> </a:t>
              </a:r>
              <a:r>
                <a:rPr lang="en-US" sz="2000" dirty="0" err="1"/>
                <a:t>angka</a:t>
              </a:r>
              <a:r>
                <a:rPr lang="en-US" sz="2000" dirty="0"/>
                <a:t> </a:t>
              </a:r>
              <a:r>
                <a:rPr lang="en-US" sz="2000" dirty="0" err="1"/>
                <a:t>ini</a:t>
              </a:r>
              <a:r>
                <a:rPr lang="en-US" sz="2000" dirty="0"/>
                <a:t> juga </a:t>
              </a:r>
              <a:r>
                <a:rPr lang="en-US" sz="2000" dirty="0" err="1"/>
                <a:t>memiliki</a:t>
              </a:r>
              <a:r>
                <a:rPr lang="en-US" sz="2000" dirty="0"/>
                <a:t> </a:t>
              </a:r>
              <a:r>
                <a:rPr lang="en-US" sz="2000" dirty="0" err="1"/>
                <a:t>fungsi</a:t>
              </a:r>
              <a:r>
                <a:rPr lang="en-US" sz="2000" dirty="0"/>
                <a:t> </a:t>
              </a:r>
              <a:r>
                <a:rPr lang="en-US" sz="2000" dirty="0" err="1"/>
                <a:t>lainnya</a:t>
              </a:r>
              <a:r>
                <a:rPr lang="en-US" sz="2000" dirty="0"/>
                <a:t>. </a:t>
              </a:r>
              <a:r>
                <a:rPr lang="en-US" sz="2000" dirty="0" err="1"/>
                <a:t>Selain</a:t>
              </a:r>
              <a:r>
                <a:rPr lang="en-US" sz="2000" dirty="0"/>
                <a:t> </a:t>
              </a:r>
              <a:r>
                <a:rPr lang="en-US" sz="2000" dirty="0" err="1"/>
                <a:t>dianalogikan</a:t>
              </a:r>
              <a:r>
                <a:rPr lang="en-US" sz="2000" dirty="0"/>
                <a:t> </a:t>
              </a:r>
              <a:r>
                <a:rPr lang="en-US" sz="2000" dirty="0" err="1"/>
                <a:t>sebagai</a:t>
              </a:r>
              <a:r>
                <a:rPr lang="en-US" sz="2000" dirty="0"/>
                <a:t> </a:t>
              </a:r>
              <a:r>
                <a:rPr lang="en-US" sz="2000" dirty="0" err="1"/>
                <a:t>nomor</a:t>
              </a:r>
              <a:r>
                <a:rPr lang="en-US" sz="2000" dirty="0"/>
                <a:t> </a:t>
              </a:r>
              <a:r>
                <a:rPr lang="en-US" sz="2000" dirty="0" err="1"/>
                <a:t>telepon</a:t>
              </a:r>
              <a:r>
                <a:rPr lang="en-US" sz="2000" dirty="0"/>
                <a:t>, IP </a:t>
              </a:r>
              <a:r>
                <a:rPr lang="en-US" sz="2000" i="1" dirty="0"/>
                <a:t>address</a:t>
              </a:r>
              <a:r>
                <a:rPr lang="en-US" sz="2000" dirty="0"/>
                <a:t> juga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diumpamakan</a:t>
              </a:r>
              <a:r>
                <a:rPr lang="en-US" sz="2000" dirty="0"/>
                <a:t> </a:t>
              </a:r>
              <a:r>
                <a:rPr lang="en-US" sz="2000" dirty="0" err="1"/>
                <a:t>sebagai</a:t>
              </a:r>
              <a:r>
                <a:rPr lang="en-US" sz="2000" dirty="0"/>
                <a:t> </a:t>
              </a:r>
              <a:r>
                <a:rPr lang="en-US" sz="2000" dirty="0" err="1"/>
                <a:t>nama</a:t>
              </a:r>
              <a:r>
                <a:rPr lang="en-US" sz="2000" dirty="0"/>
                <a:t> orang dan </a:t>
              </a:r>
              <a:r>
                <a:rPr lang="en-US" sz="2000" dirty="0" err="1"/>
                <a:t>alamat</a:t>
              </a:r>
              <a:r>
                <a:rPr lang="en-US" sz="2000" dirty="0"/>
                <a:t> </a:t>
              </a:r>
              <a:r>
                <a:rPr lang="en-US" sz="2000" dirty="0" err="1"/>
                <a:t>rumah</a:t>
              </a:r>
              <a:r>
                <a:rPr lang="en-US" sz="2000" dirty="0"/>
                <a:t>. Karena, IP </a:t>
              </a:r>
              <a:r>
                <a:rPr lang="en-US" sz="2000" i="1" dirty="0"/>
                <a:t>address</a:t>
              </a:r>
              <a:r>
                <a:rPr lang="en-US" sz="2000" dirty="0"/>
                <a:t> juga </a:t>
              </a:r>
              <a:r>
                <a:rPr lang="en-US" sz="2000" dirty="0" err="1"/>
                <a:t>merupakan</a:t>
              </a:r>
              <a:r>
                <a:rPr lang="en-US" sz="2000" dirty="0"/>
                <a:t> </a:t>
              </a:r>
              <a:r>
                <a:rPr lang="en-US" sz="2000" dirty="0" err="1"/>
                <a:t>identitas</a:t>
              </a:r>
              <a:r>
                <a:rPr lang="en-US" sz="2000" dirty="0"/>
                <a:t> </a:t>
              </a:r>
              <a:r>
                <a:rPr lang="en-US" sz="2000" dirty="0" err="1"/>
                <a:t>sebuah</a:t>
              </a:r>
              <a:r>
                <a:rPr lang="en-US" sz="2000" dirty="0"/>
                <a:t> </a:t>
              </a:r>
              <a:r>
                <a:rPr lang="en-US" sz="2000" dirty="0" err="1"/>
                <a:t>komputer</a:t>
              </a:r>
              <a:r>
                <a:rPr lang="en-US" sz="2000" dirty="0"/>
                <a:t> </a:t>
              </a:r>
              <a:r>
                <a:rPr lang="en-US" sz="2000" dirty="0" err="1"/>
                <a:t>dalam</a:t>
              </a:r>
              <a:r>
                <a:rPr lang="en-US" sz="2000" dirty="0"/>
                <a:t> </a:t>
              </a:r>
              <a:r>
                <a:rPr lang="en-US" sz="2000" dirty="0" err="1"/>
                <a:t>jaringan</a:t>
              </a:r>
              <a:r>
                <a:rPr lang="en-US" sz="2000" dirty="0"/>
                <a:t> internet. </a:t>
              </a:r>
              <a:r>
                <a:rPr lang="en-US" sz="2000" dirty="0" err="1"/>
                <a:t>Dengan</a:t>
              </a:r>
              <a:r>
                <a:rPr lang="en-US" sz="2000" dirty="0"/>
                <a:t> </a:t>
              </a:r>
              <a:r>
                <a:rPr lang="en-US" sz="2000" dirty="0" err="1"/>
                <a:t>demikian</a:t>
              </a:r>
              <a:r>
                <a:rPr lang="en-US" sz="2000" dirty="0"/>
                <a:t>, </a:t>
              </a:r>
              <a:r>
                <a:rPr lang="en-US" sz="2000" dirty="0" err="1"/>
                <a:t>pemilik</a:t>
              </a:r>
              <a:r>
                <a:rPr lang="en-US" sz="2000" dirty="0"/>
                <a:t> </a:t>
              </a:r>
              <a:r>
                <a:rPr lang="en-US" sz="2000" dirty="0" err="1"/>
                <a:t>sebuah</a:t>
              </a:r>
              <a:r>
                <a:rPr lang="en-US" sz="2000" dirty="0"/>
                <a:t> </a:t>
              </a:r>
              <a:r>
                <a:rPr lang="en-US" sz="2000" i="1" dirty="0"/>
                <a:t>website</a:t>
              </a:r>
              <a:r>
                <a:rPr lang="en-US" sz="2000" dirty="0"/>
                <a:t> </a:t>
              </a:r>
              <a:r>
                <a:rPr lang="en-US" sz="2000" dirty="0" err="1"/>
                <a:t>dapat</a:t>
              </a:r>
              <a:r>
                <a:rPr lang="en-US" sz="2000" dirty="0"/>
                <a:t> </a:t>
              </a:r>
              <a:r>
                <a:rPr lang="en-US" sz="2000" dirty="0" err="1"/>
                <a:t>mengetahui</a:t>
              </a:r>
              <a:r>
                <a:rPr lang="en-US" sz="2000" dirty="0"/>
                <a:t> </a:t>
              </a:r>
              <a:r>
                <a:rPr lang="en-US" sz="2000" dirty="0" err="1"/>
                <a:t>semua</a:t>
              </a:r>
              <a:r>
                <a:rPr lang="en-US" sz="2000" dirty="0"/>
                <a:t> IP </a:t>
              </a:r>
              <a:r>
                <a:rPr lang="en-US" sz="2000" i="1" dirty="0"/>
                <a:t>address</a:t>
              </a:r>
              <a:r>
                <a:rPr lang="en-US" sz="2000" dirty="0"/>
                <a:t> yang </a:t>
              </a:r>
              <a:r>
                <a:rPr lang="en-US" sz="2000" dirty="0" err="1"/>
                <a:t>mengakses</a:t>
              </a:r>
              <a:r>
                <a:rPr lang="en-US" sz="2000" dirty="0"/>
                <a:t> </a:t>
              </a:r>
              <a:r>
                <a:rPr lang="en-US" sz="2000" dirty="0" err="1"/>
                <a:t>situsnya</a:t>
              </a:r>
              <a:r>
                <a:rPr lang="en-US" sz="2000" dirty="0"/>
                <a:t>.</a:t>
              </a:r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E052B9-F772-47F7-85BF-B094E62BCFBB}"/>
              </a:ext>
            </a:extLst>
          </p:cNvPr>
          <p:cNvSpPr txBox="1">
            <a:spLocks/>
          </p:cNvSpPr>
          <p:nvPr/>
        </p:nvSpPr>
        <p:spPr>
          <a:xfrm>
            <a:off x="856718" y="5295412"/>
            <a:ext cx="2833395" cy="6159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1C41FA56-E923-41F2-B649-89328E654391}"/>
              </a:ext>
            </a:extLst>
          </p:cNvPr>
          <p:cNvSpPr/>
          <p:nvPr/>
        </p:nvSpPr>
        <p:spPr>
          <a:xfrm flipH="1">
            <a:off x="930440" y="4789719"/>
            <a:ext cx="410510" cy="33864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22C5A503-4ADB-46D4-B617-ABF0322727D6}"/>
              </a:ext>
            </a:extLst>
          </p:cNvPr>
          <p:cNvGrpSpPr/>
          <p:nvPr/>
        </p:nvGrpSpPr>
        <p:grpSpPr>
          <a:xfrm>
            <a:off x="6096000" y="4774923"/>
            <a:ext cx="5306980" cy="1447563"/>
            <a:chOff x="3960971" y="2767117"/>
            <a:chExt cx="4267200" cy="1321489"/>
          </a:xfrm>
        </p:grpSpPr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3066DD-C0E0-4E2B-A70A-DEE168EA8E26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0790DE5-A95E-4B4B-8A61-221BF5436FEA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rgbClr val="FF99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6C36AAEF-5E21-4C02-B2F2-91FA7FF45AA6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4E6982B-6E54-46A4-B2FE-B46AB4875363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23" name="자유형: 도형 13">
            <a:extLst>
              <a:ext uri="{FF2B5EF4-FFF2-40B4-BE49-F238E27FC236}">
                <a16:creationId xmlns:a16="http://schemas.microsoft.com/office/drawing/2014/main" id="{AB39FF1C-047A-4A59-9F8E-E45D48681E6B}"/>
              </a:ext>
            </a:extLst>
          </p:cNvPr>
          <p:cNvSpPr/>
          <p:nvPr/>
        </p:nvSpPr>
        <p:spPr>
          <a:xfrm>
            <a:off x="5367404" y="620498"/>
            <a:ext cx="620489" cy="57386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4" name="자유형: 도형 14">
            <a:extLst>
              <a:ext uri="{FF2B5EF4-FFF2-40B4-BE49-F238E27FC236}">
                <a16:creationId xmlns:a16="http://schemas.microsoft.com/office/drawing/2014/main" id="{41546553-492C-4B58-BFBE-346EFDF00120}"/>
              </a:ext>
            </a:extLst>
          </p:cNvPr>
          <p:cNvSpPr/>
          <p:nvPr/>
        </p:nvSpPr>
        <p:spPr>
          <a:xfrm rot="10800000">
            <a:off x="10968228" y="4081123"/>
            <a:ext cx="620489" cy="57386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25" name="Group 6">
            <a:extLst>
              <a:ext uri="{FF2B5EF4-FFF2-40B4-BE49-F238E27FC236}">
                <a16:creationId xmlns:a16="http://schemas.microsoft.com/office/drawing/2014/main" id="{10DF50D3-EBFF-4BF6-8272-7479127123F2}"/>
              </a:ext>
            </a:extLst>
          </p:cNvPr>
          <p:cNvGrpSpPr/>
          <p:nvPr/>
        </p:nvGrpSpPr>
        <p:grpSpPr>
          <a:xfrm>
            <a:off x="475027" y="512393"/>
            <a:ext cx="4357758" cy="5415263"/>
            <a:chOff x="3083835" y="3419010"/>
            <a:chExt cx="1384920" cy="1788007"/>
          </a:xfrm>
        </p:grpSpPr>
        <p:sp>
          <p:nvSpPr>
            <p:cNvPr id="126" name="Rectangle 7">
              <a:extLst>
                <a:ext uri="{FF2B5EF4-FFF2-40B4-BE49-F238E27FC236}">
                  <a16:creationId xmlns:a16="http://schemas.microsoft.com/office/drawing/2014/main" id="{E0D682FE-B5A6-41B6-BEDD-B34515C54005}"/>
                </a:ext>
              </a:extLst>
            </p:cNvPr>
            <p:cNvSpPr/>
            <p:nvPr/>
          </p:nvSpPr>
          <p:spPr>
            <a:xfrm>
              <a:off x="3388635" y="3723810"/>
              <a:ext cx="1080120" cy="1483207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27" name="Rectangle 8">
              <a:extLst>
                <a:ext uri="{FF2B5EF4-FFF2-40B4-BE49-F238E27FC236}">
                  <a16:creationId xmlns:a16="http://schemas.microsoft.com/office/drawing/2014/main" id="{457F2536-5858-414A-9553-6771E911EC89}"/>
                </a:ext>
              </a:extLst>
            </p:cNvPr>
            <p:cNvSpPr/>
            <p:nvPr/>
          </p:nvSpPr>
          <p:spPr>
            <a:xfrm>
              <a:off x="3083835" y="3419010"/>
              <a:ext cx="1080120" cy="1483207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128" name="Rectangle 9">
              <a:extLst>
                <a:ext uri="{FF2B5EF4-FFF2-40B4-BE49-F238E27FC236}">
                  <a16:creationId xmlns:a16="http://schemas.microsoft.com/office/drawing/2014/main" id="{DE06C74E-FA59-426B-8A2F-354C68750383}"/>
                </a:ext>
              </a:extLst>
            </p:cNvPr>
            <p:cNvSpPr/>
            <p:nvPr/>
          </p:nvSpPr>
          <p:spPr>
            <a:xfrm>
              <a:off x="3236235" y="3571410"/>
              <a:ext cx="1080120" cy="1483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1BB1259F-758E-41AE-99C6-53200109B62C}"/>
              </a:ext>
            </a:extLst>
          </p:cNvPr>
          <p:cNvSpPr txBox="1">
            <a:spLocks/>
          </p:cNvSpPr>
          <p:nvPr/>
        </p:nvSpPr>
        <p:spPr>
          <a:xfrm>
            <a:off x="987600" y="2432264"/>
            <a:ext cx="3332609" cy="157552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altLang="ko-KR" sz="5000" b="1" dirty="0">
                <a:cs typeface="Arial" pitchFamily="34" charset="0"/>
              </a:rPr>
              <a:t>IP </a:t>
            </a:r>
            <a:r>
              <a:rPr lang="en-US" altLang="ko-KR" sz="5000" b="1" i="1" dirty="0">
                <a:cs typeface="Arial" pitchFamily="34" charset="0"/>
              </a:rPr>
              <a:t>ADDRESS</a:t>
            </a:r>
            <a:endParaRPr lang="ko-KR" altLang="en-US" sz="5000" b="1" i="1" dirty="0">
              <a:cs typeface="Arial" pitchFamily="34" charset="0"/>
            </a:endParaRPr>
          </a:p>
        </p:txBody>
      </p:sp>
      <p:sp>
        <p:nvSpPr>
          <p:cNvPr id="16" name="Rounded Rectangle 51">
            <a:extLst>
              <a:ext uri="{FF2B5EF4-FFF2-40B4-BE49-F238E27FC236}">
                <a16:creationId xmlns:a16="http://schemas.microsoft.com/office/drawing/2014/main" id="{B83253D3-E181-4488-9CD9-39D21527F719}"/>
              </a:ext>
            </a:extLst>
          </p:cNvPr>
          <p:cNvSpPr/>
          <p:nvPr/>
        </p:nvSpPr>
        <p:spPr>
          <a:xfrm rot="16200000" flipH="1">
            <a:off x="461481" y="515562"/>
            <a:ext cx="2059901" cy="205356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50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2EEAC32-7139-4F96-8ABA-0478752D784E}"/>
              </a:ext>
            </a:extLst>
          </p:cNvPr>
          <p:cNvSpPr txBox="1">
            <a:spLocks/>
          </p:cNvSpPr>
          <p:nvPr/>
        </p:nvSpPr>
        <p:spPr>
          <a:xfrm>
            <a:off x="1309687" y="252352"/>
            <a:ext cx="9735353" cy="1071623"/>
          </a:xfrm>
          <a:prstGeom prst="rect">
            <a:avLst/>
          </a:prstGeom>
        </p:spPr>
        <p:txBody>
          <a:bodyPr anchor="ctr"/>
          <a:lstStyle>
            <a:lvl1pPr algn="l" defTabSz="13715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/>
              <a:t>TABEL DATA YANG DAPAT TERKONEKSI DENGAN 192.168.1.126/25</a:t>
            </a:r>
            <a:endParaRPr lang="en-US" sz="2400" b="1" dirty="0"/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l="24679" t="33881" r="23397" b="25421"/>
          <a:stretch/>
        </p:blipFill>
        <p:spPr bwMode="auto">
          <a:xfrm>
            <a:off x="1309687" y="1485900"/>
            <a:ext cx="9735353" cy="46101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782383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PENED B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Golden-Eg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</TotalTime>
  <Words>1071</Words>
  <Application>Microsoft Office PowerPoint</Application>
  <PresentationFormat>Layar Lebar</PresentationFormat>
  <Paragraphs>103</Paragraphs>
  <Slides>19</Slides>
  <Notes>3</Notes>
  <HiddenSlides>0</HiddenSlides>
  <MMClips>0</MMClips>
  <ScaleCrop>false</ScaleCrop>
  <HeadingPairs>
    <vt:vector size="6" baseType="variant">
      <vt:variant>
        <vt:lpstr>Font Dipakai</vt:lpstr>
      </vt:variant>
      <vt:variant>
        <vt:i4>4</vt:i4>
      </vt:variant>
      <vt:variant>
        <vt:lpstr>Tema</vt:lpstr>
      </vt:variant>
      <vt:variant>
        <vt:i4>3</vt:i4>
      </vt:variant>
      <vt:variant>
        <vt:lpstr>Judul Slide</vt:lpstr>
      </vt:variant>
      <vt:variant>
        <vt:i4>19</vt:i4>
      </vt:variant>
    </vt:vector>
  </HeadingPairs>
  <TitlesOfParts>
    <vt:vector size="26" baseType="lpstr">
      <vt:lpstr>Arial</vt:lpstr>
      <vt:lpstr>Arial Black</vt:lpstr>
      <vt:lpstr>Bahnschrift SemiLight SemiConde</vt:lpstr>
      <vt:lpstr>Calibri</vt:lpstr>
      <vt:lpstr>Cover and End Slide Master</vt:lpstr>
      <vt:lpstr>Contents Slide Master</vt:lpstr>
      <vt:lpstr>Section Break Slide Master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Ricko</cp:lastModifiedBy>
  <cp:revision>205</cp:revision>
  <dcterms:created xsi:type="dcterms:W3CDTF">2018-04-24T17:14:44Z</dcterms:created>
  <dcterms:modified xsi:type="dcterms:W3CDTF">2020-02-29T14:34:15Z</dcterms:modified>
</cp:coreProperties>
</file>