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notesMasterIdLst>
    <p:notesMasterId r:id="rId38"/>
  </p:notesMasterIdLst>
  <p:sldIdLst>
    <p:sldId id="356" r:id="rId4"/>
    <p:sldId id="358" r:id="rId5"/>
    <p:sldId id="357" r:id="rId6"/>
    <p:sldId id="360" r:id="rId7"/>
    <p:sldId id="361" r:id="rId8"/>
    <p:sldId id="362" r:id="rId9"/>
    <p:sldId id="364" r:id="rId10"/>
    <p:sldId id="395" r:id="rId11"/>
    <p:sldId id="403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6" r:id="rId30"/>
    <p:sldId id="417" r:id="rId31"/>
    <p:sldId id="418" r:id="rId32"/>
    <p:sldId id="419" r:id="rId33"/>
    <p:sldId id="420" r:id="rId34"/>
    <p:sldId id="421" r:id="rId35"/>
    <p:sldId id="422" r:id="rId36"/>
    <p:sldId id="394" r:id="rId37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CCFF"/>
    <a:srgbClr val="FFCC99"/>
    <a:srgbClr val="FF9900"/>
    <a:srgbClr val="800080"/>
    <a:srgbClr val="FF9966"/>
    <a:srgbClr val="00CCFF"/>
    <a:srgbClr val="FF6600"/>
    <a:srgbClr val="CC99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2" autoAdjust="0"/>
    <p:restoredTop sz="94075" autoAdjust="0"/>
  </p:normalViewPr>
  <p:slideViewPr>
    <p:cSldViewPr snapToGrid="0">
      <p:cViewPr>
        <p:scale>
          <a:sx n="68" d="100"/>
          <a:sy n="68" d="100"/>
        </p:scale>
        <p:origin x="978" y="108"/>
      </p:cViewPr>
      <p:guideLst>
        <p:guide orient="horz" pos="23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DD5AEA-B5DD-44CD-BC92-8740D7C36E3A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1DBA19B2-D85E-4196-95ED-E21275F7067E}">
      <dgm:prSet phldrT="[Text]" custT="1"/>
      <dgm:spPr/>
      <dgm:t>
        <a:bodyPr/>
        <a:lstStyle/>
        <a:p>
          <a:r>
            <a:rPr lang="id-ID" sz="2800" b="0" dirty="0">
              <a:solidFill>
                <a:schemeClr val="tx1"/>
              </a:solidFill>
            </a:rPr>
            <a:t>MANAJEMEN </a:t>
          </a:r>
          <a:r>
            <a:rPr lang="id-ID" sz="2800" b="0" i="1" dirty="0">
              <a:solidFill>
                <a:schemeClr val="tx1"/>
              </a:solidFill>
            </a:rPr>
            <a:t>BANDWIDTH</a:t>
          </a:r>
          <a:endParaRPr lang="id-ID" sz="2800" b="0" dirty="0">
            <a:solidFill>
              <a:schemeClr val="tx1"/>
            </a:solidFill>
          </a:endParaRPr>
        </a:p>
      </dgm:t>
    </dgm:pt>
    <dgm:pt modelId="{21994309-80E9-4958-B323-F9FB0E9181F4}" type="parTrans" cxnId="{FDD1172D-CAD4-4F9C-B854-5F837D6B578E}">
      <dgm:prSet/>
      <dgm:spPr/>
      <dgm:t>
        <a:bodyPr/>
        <a:lstStyle/>
        <a:p>
          <a:endParaRPr lang="id-ID"/>
        </a:p>
      </dgm:t>
    </dgm:pt>
    <dgm:pt modelId="{BE258BDE-C440-430C-8B07-203A5B0DFB30}" type="sibTrans" cxnId="{FDD1172D-CAD4-4F9C-B854-5F837D6B578E}">
      <dgm:prSet/>
      <dgm:spPr/>
      <dgm:t>
        <a:bodyPr/>
        <a:lstStyle/>
        <a:p>
          <a:endParaRPr lang="id-ID"/>
        </a:p>
      </dgm:t>
    </dgm:pt>
    <dgm:pt modelId="{7C74398C-DDB4-45F8-BDB3-453FC5E5026D}">
      <dgm:prSet phldrT="[Text]" custT="1"/>
      <dgm:spPr/>
      <dgm:t>
        <a:bodyPr/>
        <a:lstStyle/>
        <a:p>
          <a:r>
            <a:rPr lang="id-ID" sz="2400" i="1" smtClean="0">
              <a:solidFill>
                <a:srgbClr val="002060"/>
              </a:solidFill>
            </a:rPr>
            <a:t>Quality of Service</a:t>
          </a:r>
          <a:endParaRPr lang="id-ID" sz="2400" i="1" dirty="0">
            <a:solidFill>
              <a:srgbClr val="002060"/>
            </a:solidFill>
          </a:endParaRPr>
        </a:p>
      </dgm:t>
    </dgm:pt>
    <dgm:pt modelId="{F5BE13C1-8792-4859-9206-8B420F65C812}" type="parTrans" cxnId="{E92AB284-2BF0-449F-B4AD-DBEC8CC715D3}">
      <dgm:prSet/>
      <dgm:spPr/>
      <dgm:t>
        <a:bodyPr/>
        <a:lstStyle/>
        <a:p>
          <a:endParaRPr lang="id-ID"/>
        </a:p>
      </dgm:t>
    </dgm:pt>
    <dgm:pt modelId="{7493E16E-1CCA-44B1-8B0E-F23FCF9A5E6E}" type="sibTrans" cxnId="{E92AB284-2BF0-449F-B4AD-DBEC8CC715D3}">
      <dgm:prSet/>
      <dgm:spPr/>
      <dgm:t>
        <a:bodyPr/>
        <a:lstStyle/>
        <a:p>
          <a:endParaRPr lang="id-ID"/>
        </a:p>
      </dgm:t>
    </dgm:pt>
    <dgm:pt modelId="{35A26C04-7E77-4589-B748-0EBE773BC5DF}">
      <dgm:prSet phldrT="[Text]" custT="1"/>
      <dgm:spPr/>
      <dgm:t>
        <a:bodyPr/>
        <a:lstStyle/>
        <a:p>
          <a:r>
            <a:rPr lang="id-ID" sz="2400" i="1" smtClean="0">
              <a:solidFill>
                <a:srgbClr val="002060"/>
              </a:solidFill>
            </a:rPr>
            <a:t>Queue</a:t>
          </a:r>
          <a:endParaRPr lang="id-ID" sz="2400" i="1" dirty="0">
            <a:solidFill>
              <a:srgbClr val="002060"/>
            </a:solidFill>
          </a:endParaRPr>
        </a:p>
      </dgm:t>
    </dgm:pt>
    <dgm:pt modelId="{0FD2BC6D-449A-43C1-9934-0F26A4877C44}" type="parTrans" cxnId="{AF330909-A364-44F2-8232-D04970110253}">
      <dgm:prSet/>
      <dgm:spPr/>
      <dgm:t>
        <a:bodyPr/>
        <a:lstStyle/>
        <a:p>
          <a:endParaRPr lang="id-ID"/>
        </a:p>
      </dgm:t>
    </dgm:pt>
    <dgm:pt modelId="{29F90E46-A971-48DC-BD58-2C5086E566F9}" type="sibTrans" cxnId="{AF330909-A364-44F2-8232-D04970110253}">
      <dgm:prSet/>
      <dgm:spPr/>
      <dgm:t>
        <a:bodyPr/>
        <a:lstStyle/>
        <a:p>
          <a:endParaRPr lang="id-ID"/>
        </a:p>
      </dgm:t>
    </dgm:pt>
    <dgm:pt modelId="{98418D9E-BD32-41D4-8ADC-0AF00DC0BEA9}">
      <dgm:prSet phldrT="[Text]" custT="1"/>
      <dgm:spPr/>
      <dgm:t>
        <a:bodyPr/>
        <a:lstStyle/>
        <a:p>
          <a:r>
            <a:rPr lang="en-US" sz="2400" smtClean="0">
              <a:solidFill>
                <a:srgbClr val="002060"/>
              </a:solidFill>
            </a:rPr>
            <a:t>HTB</a:t>
          </a:r>
          <a:r>
            <a:rPr lang="en-US" sz="2400" i="1" smtClean="0">
              <a:solidFill>
                <a:srgbClr val="002060"/>
              </a:solidFill>
            </a:rPr>
            <a:t> (Hierarchical Token Bucket)</a:t>
          </a:r>
          <a:endParaRPr lang="id-ID" sz="2400" dirty="0">
            <a:solidFill>
              <a:srgbClr val="002060"/>
            </a:solidFill>
          </a:endParaRPr>
        </a:p>
      </dgm:t>
    </dgm:pt>
    <dgm:pt modelId="{B2F8932F-9334-49B3-9FF3-A6F324CBD314}" type="parTrans" cxnId="{2C91A813-EF19-4414-8610-E433E445B2BD}">
      <dgm:prSet/>
      <dgm:spPr/>
      <dgm:t>
        <a:bodyPr/>
        <a:lstStyle/>
        <a:p>
          <a:endParaRPr lang="id-ID"/>
        </a:p>
      </dgm:t>
    </dgm:pt>
    <dgm:pt modelId="{D4AEF1DE-B22F-4F6F-BB3F-74BE7595AD07}" type="sibTrans" cxnId="{2C91A813-EF19-4414-8610-E433E445B2BD}">
      <dgm:prSet/>
      <dgm:spPr/>
      <dgm:t>
        <a:bodyPr/>
        <a:lstStyle/>
        <a:p>
          <a:endParaRPr lang="id-ID"/>
        </a:p>
      </dgm:t>
    </dgm:pt>
    <dgm:pt modelId="{D8D06B14-E3F9-419A-9E42-1974ACF7AA5E}">
      <dgm:prSet custT="1"/>
      <dgm:spPr/>
      <dgm:t>
        <a:bodyPr/>
        <a:lstStyle/>
        <a:p>
          <a:r>
            <a:rPr lang="en-US" sz="2400" dirty="0" smtClean="0">
              <a:solidFill>
                <a:srgbClr val="002060"/>
              </a:solidFill>
            </a:rPr>
            <a:t>PCQ</a:t>
          </a:r>
          <a:r>
            <a:rPr lang="en-US" sz="2400" i="1" dirty="0" smtClean="0">
              <a:solidFill>
                <a:srgbClr val="002060"/>
              </a:solidFill>
            </a:rPr>
            <a:t> (Per Connection </a:t>
          </a:r>
          <a:r>
            <a:rPr lang="en-US" sz="2400" i="1" dirty="0" err="1" smtClean="0">
              <a:solidFill>
                <a:srgbClr val="002060"/>
              </a:solidFill>
            </a:rPr>
            <a:t>Queueing</a:t>
          </a:r>
          <a:r>
            <a:rPr lang="en-US" sz="2400" i="1" dirty="0" smtClean="0">
              <a:solidFill>
                <a:srgbClr val="002060"/>
              </a:solidFill>
            </a:rPr>
            <a:t>)</a:t>
          </a:r>
          <a:endParaRPr lang="id-ID" sz="2400" dirty="0">
            <a:solidFill>
              <a:srgbClr val="002060"/>
            </a:solidFill>
          </a:endParaRPr>
        </a:p>
      </dgm:t>
    </dgm:pt>
    <dgm:pt modelId="{9670E809-5943-4472-86A2-5E482863BBA3}" type="parTrans" cxnId="{8BA591F1-365A-4D75-AB59-E34ABB95FF69}">
      <dgm:prSet/>
      <dgm:spPr/>
      <dgm:t>
        <a:bodyPr/>
        <a:lstStyle/>
        <a:p>
          <a:endParaRPr lang="id-ID"/>
        </a:p>
      </dgm:t>
    </dgm:pt>
    <dgm:pt modelId="{BF938B92-0CDF-4F69-905A-04AD78758641}" type="sibTrans" cxnId="{8BA591F1-365A-4D75-AB59-E34ABB95FF69}">
      <dgm:prSet/>
      <dgm:spPr/>
      <dgm:t>
        <a:bodyPr/>
        <a:lstStyle/>
        <a:p>
          <a:endParaRPr lang="id-ID"/>
        </a:p>
      </dgm:t>
    </dgm:pt>
    <dgm:pt modelId="{6B5A9B42-CA3E-4ED3-AE7B-4D4340CD9D97}" type="pres">
      <dgm:prSet presAssocID="{0ADD5AEA-B5DD-44CD-BC92-8740D7C36E3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B9A7411-0E50-4E74-8838-48F708BFC44D}" type="pres">
      <dgm:prSet presAssocID="{1DBA19B2-D85E-4196-95ED-E21275F7067E}" presName="root1" presStyleCnt="0"/>
      <dgm:spPr/>
      <dgm:t>
        <a:bodyPr/>
        <a:lstStyle/>
        <a:p>
          <a:endParaRPr lang="en-US"/>
        </a:p>
      </dgm:t>
    </dgm:pt>
    <dgm:pt modelId="{456CCB30-A1F4-4A91-BAB3-1EE7D6BE4B08}" type="pres">
      <dgm:prSet presAssocID="{1DBA19B2-D85E-4196-95ED-E21275F7067E}" presName="LevelOneTextNode" presStyleLbl="node0" presStyleIdx="0" presStyleCnt="1" custAng="5400000" custScaleX="123355" custScaleY="52530" custLinFactX="-66530" custLinFactNeighborX="-100000" custLinFactNeighborY="41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BBF7E7E-0885-46E5-9CF3-2AF1EFFFEBFE}" type="pres">
      <dgm:prSet presAssocID="{1DBA19B2-D85E-4196-95ED-E21275F7067E}" presName="level2hierChild" presStyleCnt="0"/>
      <dgm:spPr/>
      <dgm:t>
        <a:bodyPr/>
        <a:lstStyle/>
        <a:p>
          <a:endParaRPr lang="en-US"/>
        </a:p>
      </dgm:t>
    </dgm:pt>
    <dgm:pt modelId="{7697F9B5-A26E-44FA-A200-3B8BEAC31B96}" type="pres">
      <dgm:prSet presAssocID="{F5BE13C1-8792-4859-9206-8B420F65C812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81324E4D-CEDD-493F-BBE7-C42909DF2D99}" type="pres">
      <dgm:prSet presAssocID="{F5BE13C1-8792-4859-9206-8B420F65C812}" presName="connTx" presStyleLbl="parChTrans1D2" presStyleIdx="0" presStyleCnt="4"/>
      <dgm:spPr/>
      <dgm:t>
        <a:bodyPr/>
        <a:lstStyle/>
        <a:p>
          <a:endParaRPr lang="en-US"/>
        </a:p>
      </dgm:t>
    </dgm:pt>
    <dgm:pt modelId="{F4B6876A-7635-4A04-BDD5-8E4CECF8F3B2}" type="pres">
      <dgm:prSet presAssocID="{7C74398C-DDB4-45F8-BDB3-453FC5E5026D}" presName="root2" presStyleCnt="0"/>
      <dgm:spPr/>
      <dgm:t>
        <a:bodyPr/>
        <a:lstStyle/>
        <a:p>
          <a:endParaRPr lang="en-US"/>
        </a:p>
      </dgm:t>
    </dgm:pt>
    <dgm:pt modelId="{3D5DB24A-5675-4EC2-8912-242BEBBAC2B7}" type="pres">
      <dgm:prSet presAssocID="{7C74398C-DDB4-45F8-BDB3-453FC5E5026D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FF445A-CCEC-40F3-A21A-3584E023C4C3}" type="pres">
      <dgm:prSet presAssocID="{7C74398C-DDB4-45F8-BDB3-453FC5E5026D}" presName="level3hierChild" presStyleCnt="0"/>
      <dgm:spPr/>
      <dgm:t>
        <a:bodyPr/>
        <a:lstStyle/>
        <a:p>
          <a:endParaRPr lang="en-US"/>
        </a:p>
      </dgm:t>
    </dgm:pt>
    <dgm:pt modelId="{A8F333A7-3696-4614-90D7-E40079FBC0BC}" type="pres">
      <dgm:prSet presAssocID="{0FD2BC6D-449A-43C1-9934-0F26A4877C44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6B668ABC-2F37-44B1-8A0B-F7412EBDA66A}" type="pres">
      <dgm:prSet presAssocID="{0FD2BC6D-449A-43C1-9934-0F26A4877C44}" presName="connTx" presStyleLbl="parChTrans1D2" presStyleIdx="1" presStyleCnt="4"/>
      <dgm:spPr/>
      <dgm:t>
        <a:bodyPr/>
        <a:lstStyle/>
        <a:p>
          <a:endParaRPr lang="en-US"/>
        </a:p>
      </dgm:t>
    </dgm:pt>
    <dgm:pt modelId="{AFA1789F-9A15-442B-A9C4-9DEA1B6CE205}" type="pres">
      <dgm:prSet presAssocID="{35A26C04-7E77-4589-B748-0EBE773BC5DF}" presName="root2" presStyleCnt="0"/>
      <dgm:spPr/>
      <dgm:t>
        <a:bodyPr/>
        <a:lstStyle/>
        <a:p>
          <a:endParaRPr lang="en-US"/>
        </a:p>
      </dgm:t>
    </dgm:pt>
    <dgm:pt modelId="{AE1F49B8-4162-4D0E-980B-4140D61E4246}" type="pres">
      <dgm:prSet presAssocID="{35A26C04-7E77-4589-B748-0EBE773BC5DF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B9599E-38A0-4F06-88B3-60F14A48D136}" type="pres">
      <dgm:prSet presAssocID="{35A26C04-7E77-4589-B748-0EBE773BC5DF}" presName="level3hierChild" presStyleCnt="0"/>
      <dgm:spPr/>
      <dgm:t>
        <a:bodyPr/>
        <a:lstStyle/>
        <a:p>
          <a:endParaRPr lang="en-US"/>
        </a:p>
      </dgm:t>
    </dgm:pt>
    <dgm:pt modelId="{DE961B5D-7E2D-4172-9BF2-28B44D0400E7}" type="pres">
      <dgm:prSet presAssocID="{B2F8932F-9334-49B3-9FF3-A6F324CBD314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8FEA0848-1F5F-4815-A328-BD9F0A15C949}" type="pres">
      <dgm:prSet presAssocID="{B2F8932F-9334-49B3-9FF3-A6F324CBD314}" presName="connTx" presStyleLbl="parChTrans1D2" presStyleIdx="2" presStyleCnt="4"/>
      <dgm:spPr/>
      <dgm:t>
        <a:bodyPr/>
        <a:lstStyle/>
        <a:p>
          <a:endParaRPr lang="en-US"/>
        </a:p>
      </dgm:t>
    </dgm:pt>
    <dgm:pt modelId="{C0540876-D53A-41E1-94C5-3AAA3C4223F5}" type="pres">
      <dgm:prSet presAssocID="{98418D9E-BD32-41D4-8ADC-0AF00DC0BEA9}" presName="root2" presStyleCnt="0"/>
      <dgm:spPr/>
      <dgm:t>
        <a:bodyPr/>
        <a:lstStyle/>
        <a:p>
          <a:endParaRPr lang="en-US"/>
        </a:p>
      </dgm:t>
    </dgm:pt>
    <dgm:pt modelId="{90524882-DE34-480C-8AF0-F5C55CBB23C6}" type="pres">
      <dgm:prSet presAssocID="{98418D9E-BD32-41D4-8ADC-0AF00DC0BEA9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62669F-7F90-4007-8E20-F4A9780041ED}" type="pres">
      <dgm:prSet presAssocID="{98418D9E-BD32-41D4-8ADC-0AF00DC0BEA9}" presName="level3hierChild" presStyleCnt="0"/>
      <dgm:spPr/>
      <dgm:t>
        <a:bodyPr/>
        <a:lstStyle/>
        <a:p>
          <a:endParaRPr lang="en-US"/>
        </a:p>
      </dgm:t>
    </dgm:pt>
    <dgm:pt modelId="{4A9A19D5-FD78-4562-9281-B13720063AA9}" type="pres">
      <dgm:prSet presAssocID="{9670E809-5943-4472-86A2-5E482863BBA3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E7E44599-E6FE-4C9A-A173-A8336CF220C5}" type="pres">
      <dgm:prSet presAssocID="{9670E809-5943-4472-86A2-5E482863BBA3}" presName="connTx" presStyleLbl="parChTrans1D2" presStyleIdx="3" presStyleCnt="4"/>
      <dgm:spPr/>
      <dgm:t>
        <a:bodyPr/>
        <a:lstStyle/>
        <a:p>
          <a:endParaRPr lang="en-US"/>
        </a:p>
      </dgm:t>
    </dgm:pt>
    <dgm:pt modelId="{9624356E-2961-43E1-9F96-6A1FC1D28FDA}" type="pres">
      <dgm:prSet presAssocID="{D8D06B14-E3F9-419A-9E42-1974ACF7AA5E}" presName="root2" presStyleCnt="0"/>
      <dgm:spPr/>
      <dgm:t>
        <a:bodyPr/>
        <a:lstStyle/>
        <a:p>
          <a:endParaRPr lang="en-US"/>
        </a:p>
      </dgm:t>
    </dgm:pt>
    <dgm:pt modelId="{D087A406-E5E9-4711-95E3-0C909394BB82}" type="pres">
      <dgm:prSet presAssocID="{D8D06B14-E3F9-419A-9E42-1974ACF7AA5E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1489D6-4E2B-44BB-ACB6-5EFBF2C14873}" type="pres">
      <dgm:prSet presAssocID="{D8D06B14-E3F9-419A-9E42-1974ACF7AA5E}" presName="level3hierChild" presStyleCnt="0"/>
      <dgm:spPr/>
      <dgm:t>
        <a:bodyPr/>
        <a:lstStyle/>
        <a:p>
          <a:endParaRPr lang="en-US"/>
        </a:p>
      </dgm:t>
    </dgm:pt>
  </dgm:ptLst>
  <dgm:cxnLst>
    <dgm:cxn modelId="{5B811092-0758-4802-A881-21B78AE0FD25}" type="presOf" srcId="{9670E809-5943-4472-86A2-5E482863BBA3}" destId="{E7E44599-E6FE-4C9A-A173-A8336CF220C5}" srcOrd="1" destOrd="0" presId="urn:microsoft.com/office/officeart/2008/layout/HorizontalMultiLevelHierarchy"/>
    <dgm:cxn modelId="{AFC54429-ADD0-4548-95F7-EF7CC693FAE9}" type="presOf" srcId="{7C74398C-DDB4-45F8-BDB3-453FC5E5026D}" destId="{3D5DB24A-5675-4EC2-8912-242BEBBAC2B7}" srcOrd="0" destOrd="0" presId="urn:microsoft.com/office/officeart/2008/layout/HorizontalMultiLevelHierarchy"/>
    <dgm:cxn modelId="{0AE259D8-FA5A-434D-96EA-43DA0DAFFCA3}" type="presOf" srcId="{F5BE13C1-8792-4859-9206-8B420F65C812}" destId="{81324E4D-CEDD-493F-BBE7-C42909DF2D99}" srcOrd="1" destOrd="0" presId="urn:microsoft.com/office/officeart/2008/layout/HorizontalMultiLevelHierarchy"/>
    <dgm:cxn modelId="{E92AB284-2BF0-449F-B4AD-DBEC8CC715D3}" srcId="{1DBA19B2-D85E-4196-95ED-E21275F7067E}" destId="{7C74398C-DDB4-45F8-BDB3-453FC5E5026D}" srcOrd="0" destOrd="0" parTransId="{F5BE13C1-8792-4859-9206-8B420F65C812}" sibTransId="{7493E16E-1CCA-44B1-8B0E-F23FCF9A5E6E}"/>
    <dgm:cxn modelId="{8BA591F1-365A-4D75-AB59-E34ABB95FF69}" srcId="{1DBA19B2-D85E-4196-95ED-E21275F7067E}" destId="{D8D06B14-E3F9-419A-9E42-1974ACF7AA5E}" srcOrd="3" destOrd="0" parTransId="{9670E809-5943-4472-86A2-5E482863BBA3}" sibTransId="{BF938B92-0CDF-4F69-905A-04AD78758641}"/>
    <dgm:cxn modelId="{FDD1172D-CAD4-4F9C-B854-5F837D6B578E}" srcId="{0ADD5AEA-B5DD-44CD-BC92-8740D7C36E3A}" destId="{1DBA19B2-D85E-4196-95ED-E21275F7067E}" srcOrd="0" destOrd="0" parTransId="{21994309-80E9-4958-B323-F9FB0E9181F4}" sibTransId="{BE258BDE-C440-430C-8B07-203A5B0DFB30}"/>
    <dgm:cxn modelId="{AF330909-A364-44F2-8232-D04970110253}" srcId="{1DBA19B2-D85E-4196-95ED-E21275F7067E}" destId="{35A26C04-7E77-4589-B748-0EBE773BC5DF}" srcOrd="1" destOrd="0" parTransId="{0FD2BC6D-449A-43C1-9934-0F26A4877C44}" sibTransId="{29F90E46-A971-48DC-BD58-2C5086E566F9}"/>
    <dgm:cxn modelId="{15C17418-83F6-4172-A112-9197A1C067D7}" type="presOf" srcId="{F5BE13C1-8792-4859-9206-8B420F65C812}" destId="{7697F9B5-A26E-44FA-A200-3B8BEAC31B96}" srcOrd="0" destOrd="0" presId="urn:microsoft.com/office/officeart/2008/layout/HorizontalMultiLevelHierarchy"/>
    <dgm:cxn modelId="{2C91A813-EF19-4414-8610-E433E445B2BD}" srcId="{1DBA19B2-D85E-4196-95ED-E21275F7067E}" destId="{98418D9E-BD32-41D4-8ADC-0AF00DC0BEA9}" srcOrd="2" destOrd="0" parTransId="{B2F8932F-9334-49B3-9FF3-A6F324CBD314}" sibTransId="{D4AEF1DE-B22F-4F6F-BB3F-74BE7595AD07}"/>
    <dgm:cxn modelId="{A3F06D72-F028-4B50-A036-8BF1C5287C26}" type="presOf" srcId="{98418D9E-BD32-41D4-8ADC-0AF00DC0BEA9}" destId="{90524882-DE34-480C-8AF0-F5C55CBB23C6}" srcOrd="0" destOrd="0" presId="urn:microsoft.com/office/officeart/2008/layout/HorizontalMultiLevelHierarchy"/>
    <dgm:cxn modelId="{11F0BCCD-BFF1-4A8A-8BDA-5B96C1D87A98}" type="presOf" srcId="{0FD2BC6D-449A-43C1-9934-0F26A4877C44}" destId="{6B668ABC-2F37-44B1-8A0B-F7412EBDA66A}" srcOrd="1" destOrd="0" presId="urn:microsoft.com/office/officeart/2008/layout/HorizontalMultiLevelHierarchy"/>
    <dgm:cxn modelId="{4C7FEB0F-1DA8-44ED-A059-8D4AE67D83A7}" type="presOf" srcId="{0ADD5AEA-B5DD-44CD-BC92-8740D7C36E3A}" destId="{6B5A9B42-CA3E-4ED3-AE7B-4D4340CD9D97}" srcOrd="0" destOrd="0" presId="urn:microsoft.com/office/officeart/2008/layout/HorizontalMultiLevelHierarchy"/>
    <dgm:cxn modelId="{70DCE645-80B8-41F1-9537-089A53A57F6B}" type="presOf" srcId="{B2F8932F-9334-49B3-9FF3-A6F324CBD314}" destId="{8FEA0848-1F5F-4815-A328-BD9F0A15C949}" srcOrd="1" destOrd="0" presId="urn:microsoft.com/office/officeart/2008/layout/HorizontalMultiLevelHierarchy"/>
    <dgm:cxn modelId="{28F34402-E2B2-44DE-BC55-47E6471CA934}" type="presOf" srcId="{35A26C04-7E77-4589-B748-0EBE773BC5DF}" destId="{AE1F49B8-4162-4D0E-980B-4140D61E4246}" srcOrd="0" destOrd="0" presId="urn:microsoft.com/office/officeart/2008/layout/HorizontalMultiLevelHierarchy"/>
    <dgm:cxn modelId="{5D6B9E13-9003-4DF2-8B1A-9F98FFC2F13C}" type="presOf" srcId="{1DBA19B2-D85E-4196-95ED-E21275F7067E}" destId="{456CCB30-A1F4-4A91-BAB3-1EE7D6BE4B08}" srcOrd="0" destOrd="0" presId="urn:microsoft.com/office/officeart/2008/layout/HorizontalMultiLevelHierarchy"/>
    <dgm:cxn modelId="{7AE9EE1E-18BB-456F-A116-175540362508}" type="presOf" srcId="{0FD2BC6D-449A-43C1-9934-0F26A4877C44}" destId="{A8F333A7-3696-4614-90D7-E40079FBC0BC}" srcOrd="0" destOrd="0" presId="urn:microsoft.com/office/officeart/2008/layout/HorizontalMultiLevelHierarchy"/>
    <dgm:cxn modelId="{47E77F60-F349-4861-AD23-CD438EB5246D}" type="presOf" srcId="{B2F8932F-9334-49B3-9FF3-A6F324CBD314}" destId="{DE961B5D-7E2D-4172-9BF2-28B44D0400E7}" srcOrd="0" destOrd="0" presId="urn:microsoft.com/office/officeart/2008/layout/HorizontalMultiLevelHierarchy"/>
    <dgm:cxn modelId="{D141A243-CB21-40ED-8E70-4FE7EF1BD6D3}" type="presOf" srcId="{9670E809-5943-4472-86A2-5E482863BBA3}" destId="{4A9A19D5-FD78-4562-9281-B13720063AA9}" srcOrd="0" destOrd="0" presId="urn:microsoft.com/office/officeart/2008/layout/HorizontalMultiLevelHierarchy"/>
    <dgm:cxn modelId="{AFAD5239-2222-42D4-B23B-0D01F16A0332}" type="presOf" srcId="{D8D06B14-E3F9-419A-9E42-1974ACF7AA5E}" destId="{D087A406-E5E9-4711-95E3-0C909394BB82}" srcOrd="0" destOrd="0" presId="urn:microsoft.com/office/officeart/2008/layout/HorizontalMultiLevelHierarchy"/>
    <dgm:cxn modelId="{CBC9B399-0EFF-40B9-A3E7-2DD0E89B1C0E}" type="presParOf" srcId="{6B5A9B42-CA3E-4ED3-AE7B-4D4340CD9D97}" destId="{5B9A7411-0E50-4E74-8838-48F708BFC44D}" srcOrd="0" destOrd="0" presId="urn:microsoft.com/office/officeart/2008/layout/HorizontalMultiLevelHierarchy"/>
    <dgm:cxn modelId="{CE7D85D2-14A8-440F-9959-15ED8EC0A4CD}" type="presParOf" srcId="{5B9A7411-0E50-4E74-8838-48F708BFC44D}" destId="{456CCB30-A1F4-4A91-BAB3-1EE7D6BE4B08}" srcOrd="0" destOrd="0" presId="urn:microsoft.com/office/officeart/2008/layout/HorizontalMultiLevelHierarchy"/>
    <dgm:cxn modelId="{7F9FACF4-5AB5-4977-AD50-54C8C5D9F7DF}" type="presParOf" srcId="{5B9A7411-0E50-4E74-8838-48F708BFC44D}" destId="{FBBF7E7E-0885-46E5-9CF3-2AF1EFFFEBFE}" srcOrd="1" destOrd="0" presId="urn:microsoft.com/office/officeart/2008/layout/HorizontalMultiLevelHierarchy"/>
    <dgm:cxn modelId="{894DD176-986A-4550-8D56-A551E31921B8}" type="presParOf" srcId="{FBBF7E7E-0885-46E5-9CF3-2AF1EFFFEBFE}" destId="{7697F9B5-A26E-44FA-A200-3B8BEAC31B96}" srcOrd="0" destOrd="0" presId="urn:microsoft.com/office/officeart/2008/layout/HorizontalMultiLevelHierarchy"/>
    <dgm:cxn modelId="{F00EF16F-1107-4C16-A4F9-7F531A96F86E}" type="presParOf" srcId="{7697F9B5-A26E-44FA-A200-3B8BEAC31B96}" destId="{81324E4D-CEDD-493F-BBE7-C42909DF2D99}" srcOrd="0" destOrd="0" presId="urn:microsoft.com/office/officeart/2008/layout/HorizontalMultiLevelHierarchy"/>
    <dgm:cxn modelId="{F6B8B7E4-FF01-4201-8D7E-1C06C1037586}" type="presParOf" srcId="{FBBF7E7E-0885-46E5-9CF3-2AF1EFFFEBFE}" destId="{F4B6876A-7635-4A04-BDD5-8E4CECF8F3B2}" srcOrd="1" destOrd="0" presId="urn:microsoft.com/office/officeart/2008/layout/HorizontalMultiLevelHierarchy"/>
    <dgm:cxn modelId="{1946E3F9-708F-4ABD-B732-DE7A0CA190B1}" type="presParOf" srcId="{F4B6876A-7635-4A04-BDD5-8E4CECF8F3B2}" destId="{3D5DB24A-5675-4EC2-8912-242BEBBAC2B7}" srcOrd="0" destOrd="0" presId="urn:microsoft.com/office/officeart/2008/layout/HorizontalMultiLevelHierarchy"/>
    <dgm:cxn modelId="{AF20DC9E-22F7-4996-A49C-E798240F991E}" type="presParOf" srcId="{F4B6876A-7635-4A04-BDD5-8E4CECF8F3B2}" destId="{16FF445A-CCEC-40F3-A21A-3584E023C4C3}" srcOrd="1" destOrd="0" presId="urn:microsoft.com/office/officeart/2008/layout/HorizontalMultiLevelHierarchy"/>
    <dgm:cxn modelId="{732C9322-8B87-4FA8-8717-554603AB591C}" type="presParOf" srcId="{FBBF7E7E-0885-46E5-9CF3-2AF1EFFFEBFE}" destId="{A8F333A7-3696-4614-90D7-E40079FBC0BC}" srcOrd="2" destOrd="0" presId="urn:microsoft.com/office/officeart/2008/layout/HorizontalMultiLevelHierarchy"/>
    <dgm:cxn modelId="{122F87A7-DC71-4782-8261-63FF15394634}" type="presParOf" srcId="{A8F333A7-3696-4614-90D7-E40079FBC0BC}" destId="{6B668ABC-2F37-44B1-8A0B-F7412EBDA66A}" srcOrd="0" destOrd="0" presId="urn:microsoft.com/office/officeart/2008/layout/HorizontalMultiLevelHierarchy"/>
    <dgm:cxn modelId="{01526AC6-0345-480E-AB90-6C381EC4A7D5}" type="presParOf" srcId="{FBBF7E7E-0885-46E5-9CF3-2AF1EFFFEBFE}" destId="{AFA1789F-9A15-442B-A9C4-9DEA1B6CE205}" srcOrd="3" destOrd="0" presId="urn:microsoft.com/office/officeart/2008/layout/HorizontalMultiLevelHierarchy"/>
    <dgm:cxn modelId="{04158E8C-3BF9-4136-B310-DB2E00660630}" type="presParOf" srcId="{AFA1789F-9A15-442B-A9C4-9DEA1B6CE205}" destId="{AE1F49B8-4162-4D0E-980B-4140D61E4246}" srcOrd="0" destOrd="0" presId="urn:microsoft.com/office/officeart/2008/layout/HorizontalMultiLevelHierarchy"/>
    <dgm:cxn modelId="{C046A1CF-885A-482C-9C90-6C0CCA53BB10}" type="presParOf" srcId="{AFA1789F-9A15-442B-A9C4-9DEA1B6CE205}" destId="{B8B9599E-38A0-4F06-88B3-60F14A48D136}" srcOrd="1" destOrd="0" presId="urn:microsoft.com/office/officeart/2008/layout/HorizontalMultiLevelHierarchy"/>
    <dgm:cxn modelId="{48FE67B9-D87C-4AA8-870E-E65576F6E1CC}" type="presParOf" srcId="{FBBF7E7E-0885-46E5-9CF3-2AF1EFFFEBFE}" destId="{DE961B5D-7E2D-4172-9BF2-28B44D0400E7}" srcOrd="4" destOrd="0" presId="urn:microsoft.com/office/officeart/2008/layout/HorizontalMultiLevelHierarchy"/>
    <dgm:cxn modelId="{57225053-5A70-4360-A9EB-CB26083A1EE1}" type="presParOf" srcId="{DE961B5D-7E2D-4172-9BF2-28B44D0400E7}" destId="{8FEA0848-1F5F-4815-A328-BD9F0A15C949}" srcOrd="0" destOrd="0" presId="urn:microsoft.com/office/officeart/2008/layout/HorizontalMultiLevelHierarchy"/>
    <dgm:cxn modelId="{3935B5BE-C52C-47F9-ACEA-50C14BB5B702}" type="presParOf" srcId="{FBBF7E7E-0885-46E5-9CF3-2AF1EFFFEBFE}" destId="{C0540876-D53A-41E1-94C5-3AAA3C4223F5}" srcOrd="5" destOrd="0" presId="urn:microsoft.com/office/officeart/2008/layout/HorizontalMultiLevelHierarchy"/>
    <dgm:cxn modelId="{2D53FCEF-5244-46D2-AD6B-0C20B6DC798F}" type="presParOf" srcId="{C0540876-D53A-41E1-94C5-3AAA3C4223F5}" destId="{90524882-DE34-480C-8AF0-F5C55CBB23C6}" srcOrd="0" destOrd="0" presId="urn:microsoft.com/office/officeart/2008/layout/HorizontalMultiLevelHierarchy"/>
    <dgm:cxn modelId="{D52B24CB-D043-4F65-9B8C-2D841DF6C317}" type="presParOf" srcId="{C0540876-D53A-41E1-94C5-3AAA3C4223F5}" destId="{4162669F-7F90-4007-8E20-F4A9780041ED}" srcOrd="1" destOrd="0" presId="urn:microsoft.com/office/officeart/2008/layout/HorizontalMultiLevelHierarchy"/>
    <dgm:cxn modelId="{F6905B1A-1C32-45D5-A184-ECC6BF190823}" type="presParOf" srcId="{FBBF7E7E-0885-46E5-9CF3-2AF1EFFFEBFE}" destId="{4A9A19D5-FD78-4562-9281-B13720063AA9}" srcOrd="6" destOrd="0" presId="urn:microsoft.com/office/officeart/2008/layout/HorizontalMultiLevelHierarchy"/>
    <dgm:cxn modelId="{1932E30B-4FB1-4D2D-B9BE-E35DCE2C824E}" type="presParOf" srcId="{4A9A19D5-FD78-4562-9281-B13720063AA9}" destId="{E7E44599-E6FE-4C9A-A173-A8336CF220C5}" srcOrd="0" destOrd="0" presId="urn:microsoft.com/office/officeart/2008/layout/HorizontalMultiLevelHierarchy"/>
    <dgm:cxn modelId="{7940992A-A10A-4A92-8932-93D8B291F5B3}" type="presParOf" srcId="{FBBF7E7E-0885-46E5-9CF3-2AF1EFFFEBFE}" destId="{9624356E-2961-43E1-9F96-6A1FC1D28FDA}" srcOrd="7" destOrd="0" presId="urn:microsoft.com/office/officeart/2008/layout/HorizontalMultiLevelHierarchy"/>
    <dgm:cxn modelId="{D7F1D080-93F2-4BA5-9065-6B150ABB830E}" type="presParOf" srcId="{9624356E-2961-43E1-9F96-6A1FC1D28FDA}" destId="{D087A406-E5E9-4711-95E3-0C909394BB82}" srcOrd="0" destOrd="0" presId="urn:microsoft.com/office/officeart/2008/layout/HorizontalMultiLevelHierarchy"/>
    <dgm:cxn modelId="{59D0EA19-E265-48A2-865E-B47E9B66364F}" type="presParOf" srcId="{9624356E-2961-43E1-9F96-6A1FC1D28FDA}" destId="{FC1489D6-4E2B-44BB-ACB6-5EFBF2C1487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A19D5-FD78-4562-9281-B13720063AA9}">
      <dsp:nvSpPr>
        <dsp:cNvPr id="0" name=""/>
        <dsp:cNvSpPr/>
      </dsp:nvSpPr>
      <dsp:spPr>
        <a:xfrm>
          <a:off x="1911407" y="2673109"/>
          <a:ext cx="2177385" cy="1554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8692" y="0"/>
              </a:lnTo>
              <a:lnTo>
                <a:pt x="1088692" y="1554072"/>
              </a:lnTo>
              <a:lnTo>
                <a:pt x="2177385" y="155407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0" kern="1200"/>
        </a:p>
      </dsp:txBody>
      <dsp:txXfrm>
        <a:off x="2933222" y="3383268"/>
        <a:ext cx="133754" cy="133754"/>
      </dsp:txXfrm>
    </dsp:sp>
    <dsp:sp modelId="{DE961B5D-7E2D-4172-9BF2-28B44D0400E7}">
      <dsp:nvSpPr>
        <dsp:cNvPr id="0" name=""/>
        <dsp:cNvSpPr/>
      </dsp:nvSpPr>
      <dsp:spPr>
        <a:xfrm>
          <a:off x="1911407" y="2673109"/>
          <a:ext cx="2177385" cy="381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8692" y="0"/>
              </a:lnTo>
              <a:lnTo>
                <a:pt x="1088692" y="381569"/>
              </a:lnTo>
              <a:lnTo>
                <a:pt x="2177385" y="38156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800" kern="1200"/>
        </a:p>
      </dsp:txBody>
      <dsp:txXfrm>
        <a:off x="2944835" y="2808630"/>
        <a:ext cx="110528" cy="110528"/>
      </dsp:txXfrm>
    </dsp:sp>
    <dsp:sp modelId="{A8F333A7-3696-4614-90D7-E40079FBC0BC}">
      <dsp:nvSpPr>
        <dsp:cNvPr id="0" name=""/>
        <dsp:cNvSpPr/>
      </dsp:nvSpPr>
      <dsp:spPr>
        <a:xfrm>
          <a:off x="1911407" y="1882175"/>
          <a:ext cx="2177385" cy="790933"/>
        </a:xfrm>
        <a:custGeom>
          <a:avLst/>
          <a:gdLst/>
          <a:ahLst/>
          <a:cxnLst/>
          <a:rect l="0" t="0" r="0" b="0"/>
          <a:pathLst>
            <a:path>
              <a:moveTo>
                <a:pt x="0" y="790933"/>
              </a:moveTo>
              <a:lnTo>
                <a:pt x="1088692" y="790933"/>
              </a:lnTo>
              <a:lnTo>
                <a:pt x="1088692" y="0"/>
              </a:lnTo>
              <a:lnTo>
                <a:pt x="2177385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800" kern="1200"/>
        </a:p>
      </dsp:txBody>
      <dsp:txXfrm>
        <a:off x="2942184" y="2219728"/>
        <a:ext cx="115829" cy="115829"/>
      </dsp:txXfrm>
    </dsp:sp>
    <dsp:sp modelId="{7697F9B5-A26E-44FA-A200-3B8BEAC31B96}">
      <dsp:nvSpPr>
        <dsp:cNvPr id="0" name=""/>
        <dsp:cNvSpPr/>
      </dsp:nvSpPr>
      <dsp:spPr>
        <a:xfrm>
          <a:off x="1911407" y="709672"/>
          <a:ext cx="2177385" cy="1963436"/>
        </a:xfrm>
        <a:custGeom>
          <a:avLst/>
          <a:gdLst/>
          <a:ahLst/>
          <a:cxnLst/>
          <a:rect l="0" t="0" r="0" b="0"/>
          <a:pathLst>
            <a:path>
              <a:moveTo>
                <a:pt x="0" y="1963436"/>
              </a:moveTo>
              <a:lnTo>
                <a:pt x="1088692" y="1963436"/>
              </a:lnTo>
              <a:lnTo>
                <a:pt x="1088692" y="0"/>
              </a:lnTo>
              <a:lnTo>
                <a:pt x="2177385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100" kern="1200"/>
        </a:p>
      </dsp:txBody>
      <dsp:txXfrm>
        <a:off x="2926801" y="1618093"/>
        <a:ext cx="146595" cy="146595"/>
      </dsp:txXfrm>
    </dsp:sp>
    <dsp:sp modelId="{456CCB30-A1F4-4A91-BAB3-1EE7D6BE4B08}">
      <dsp:nvSpPr>
        <dsp:cNvPr id="0" name=""/>
        <dsp:cNvSpPr/>
      </dsp:nvSpPr>
      <dsp:spPr>
        <a:xfrm>
          <a:off x="36205" y="2094573"/>
          <a:ext cx="2593329" cy="115707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0" kern="1200" dirty="0">
              <a:solidFill>
                <a:schemeClr val="tx1"/>
              </a:solidFill>
            </a:rPr>
            <a:t>MANAJEMEN </a:t>
          </a:r>
          <a:r>
            <a:rPr lang="id-ID" sz="2800" b="0" i="1" kern="1200" dirty="0">
              <a:solidFill>
                <a:schemeClr val="tx1"/>
              </a:solidFill>
            </a:rPr>
            <a:t>BANDWIDTH</a:t>
          </a:r>
          <a:endParaRPr lang="id-ID" sz="2800" b="0" kern="1200" dirty="0">
            <a:solidFill>
              <a:schemeClr val="tx1"/>
            </a:solidFill>
          </a:endParaRPr>
        </a:p>
      </dsp:txBody>
      <dsp:txXfrm>
        <a:off x="36205" y="2094573"/>
        <a:ext cx="2593329" cy="1157072"/>
      </dsp:txXfrm>
    </dsp:sp>
    <dsp:sp modelId="{3D5DB24A-5675-4EC2-8912-242BEBBAC2B7}">
      <dsp:nvSpPr>
        <dsp:cNvPr id="0" name=""/>
        <dsp:cNvSpPr/>
      </dsp:nvSpPr>
      <dsp:spPr>
        <a:xfrm>
          <a:off x="4088792" y="240671"/>
          <a:ext cx="3076648" cy="93800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i="1" kern="1200" smtClean="0">
              <a:solidFill>
                <a:srgbClr val="002060"/>
              </a:solidFill>
            </a:rPr>
            <a:t>Quality of Service</a:t>
          </a:r>
          <a:endParaRPr lang="id-ID" sz="2400" i="1" kern="1200" dirty="0">
            <a:solidFill>
              <a:srgbClr val="002060"/>
            </a:solidFill>
          </a:endParaRPr>
        </a:p>
      </dsp:txBody>
      <dsp:txXfrm>
        <a:off x="4088792" y="240671"/>
        <a:ext cx="3076648" cy="938002"/>
      </dsp:txXfrm>
    </dsp:sp>
    <dsp:sp modelId="{AE1F49B8-4162-4D0E-980B-4140D61E4246}">
      <dsp:nvSpPr>
        <dsp:cNvPr id="0" name=""/>
        <dsp:cNvSpPr/>
      </dsp:nvSpPr>
      <dsp:spPr>
        <a:xfrm>
          <a:off x="4088792" y="1413174"/>
          <a:ext cx="3076648" cy="93800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i="1" kern="1200" smtClean="0">
              <a:solidFill>
                <a:srgbClr val="002060"/>
              </a:solidFill>
            </a:rPr>
            <a:t>Queue</a:t>
          </a:r>
          <a:endParaRPr lang="id-ID" sz="2400" i="1" kern="1200" dirty="0">
            <a:solidFill>
              <a:srgbClr val="002060"/>
            </a:solidFill>
          </a:endParaRPr>
        </a:p>
      </dsp:txBody>
      <dsp:txXfrm>
        <a:off x="4088792" y="1413174"/>
        <a:ext cx="3076648" cy="938002"/>
      </dsp:txXfrm>
    </dsp:sp>
    <dsp:sp modelId="{90524882-DE34-480C-8AF0-F5C55CBB23C6}">
      <dsp:nvSpPr>
        <dsp:cNvPr id="0" name=""/>
        <dsp:cNvSpPr/>
      </dsp:nvSpPr>
      <dsp:spPr>
        <a:xfrm>
          <a:off x="4088792" y="2585677"/>
          <a:ext cx="3076648" cy="93800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>
              <a:solidFill>
                <a:srgbClr val="002060"/>
              </a:solidFill>
            </a:rPr>
            <a:t>HTB</a:t>
          </a:r>
          <a:r>
            <a:rPr lang="en-US" sz="2400" i="1" kern="1200" smtClean="0">
              <a:solidFill>
                <a:srgbClr val="002060"/>
              </a:solidFill>
            </a:rPr>
            <a:t> (Hierarchical Token Bucket)</a:t>
          </a:r>
          <a:endParaRPr lang="id-ID" sz="2400" kern="1200" dirty="0">
            <a:solidFill>
              <a:srgbClr val="002060"/>
            </a:solidFill>
          </a:endParaRPr>
        </a:p>
      </dsp:txBody>
      <dsp:txXfrm>
        <a:off x="4088792" y="2585677"/>
        <a:ext cx="3076648" cy="938002"/>
      </dsp:txXfrm>
    </dsp:sp>
    <dsp:sp modelId="{D087A406-E5E9-4711-95E3-0C909394BB82}">
      <dsp:nvSpPr>
        <dsp:cNvPr id="0" name=""/>
        <dsp:cNvSpPr/>
      </dsp:nvSpPr>
      <dsp:spPr>
        <a:xfrm>
          <a:off x="4088792" y="3758180"/>
          <a:ext cx="3076648" cy="93800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</a:rPr>
            <a:t>PCQ</a:t>
          </a:r>
          <a:r>
            <a:rPr lang="en-US" sz="2400" i="1" kern="1200" dirty="0" smtClean="0">
              <a:solidFill>
                <a:srgbClr val="002060"/>
              </a:solidFill>
            </a:rPr>
            <a:t> (Per Connection </a:t>
          </a:r>
          <a:r>
            <a:rPr lang="en-US" sz="2400" i="1" kern="1200" dirty="0" err="1" smtClean="0">
              <a:solidFill>
                <a:srgbClr val="002060"/>
              </a:solidFill>
            </a:rPr>
            <a:t>Queueing</a:t>
          </a:r>
          <a:r>
            <a:rPr lang="en-US" sz="2400" i="1" kern="1200" dirty="0" smtClean="0">
              <a:solidFill>
                <a:srgbClr val="002060"/>
              </a:solidFill>
            </a:rPr>
            <a:t>)</a:t>
          </a:r>
          <a:endParaRPr lang="id-ID" sz="2400" kern="1200" dirty="0">
            <a:solidFill>
              <a:srgbClr val="002060"/>
            </a:solidFill>
          </a:endParaRPr>
        </a:p>
      </dsp:txBody>
      <dsp:txXfrm>
        <a:off x="4088792" y="3758180"/>
        <a:ext cx="3076648" cy="93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A91F-5C3B-4DB5-8387-C091B248C10D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C5BD3-70EF-4C81-AC92-C9BD14DB92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4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1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611652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959881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308109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11652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9881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308109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3861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49499" y="523741"/>
            <a:ext cx="3709115" cy="5855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37309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D04CEC-4D5F-45A7-9E19-734ADBE840F9}"/>
              </a:ext>
            </a:extLst>
          </p:cNvPr>
          <p:cNvSpPr/>
          <p:nvPr userDrawn="1"/>
        </p:nvSpPr>
        <p:spPr>
          <a:xfrm>
            <a:off x="0" y="1016001"/>
            <a:ext cx="12192000" cy="35898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5753" y="463848"/>
            <a:ext cx="11340495" cy="41420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4855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28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3405815" y="738963"/>
            <a:ext cx="5380074" cy="53800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589027"/>
            <a:ext cx="12192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161" y="898451"/>
            <a:ext cx="1610659" cy="1809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307" y="2604723"/>
            <a:ext cx="1252880" cy="1407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5906">
            <a:off x="2767535" y="1645673"/>
            <a:ext cx="904791" cy="10163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46" y="898451"/>
            <a:ext cx="1297615" cy="14576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5906">
            <a:off x="6785431" y="360943"/>
            <a:ext cx="904791" cy="10163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1987">
            <a:off x="8903399" y="2088375"/>
            <a:ext cx="606427" cy="6812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1987">
            <a:off x="2591871" y="650640"/>
            <a:ext cx="517665" cy="581511"/>
          </a:xfrm>
          <a:prstGeom prst="rect">
            <a:avLst/>
          </a:prstGeom>
        </p:spPr>
      </p:pic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896005"/>
            <a:ext cx="12192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1987">
            <a:off x="5131889" y="4434320"/>
            <a:ext cx="1003670" cy="112745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700" y="1075575"/>
            <a:ext cx="776127" cy="8718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626" y="3800030"/>
            <a:ext cx="1243348" cy="13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8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630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720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885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35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: 도형 12">
            <a:extLst>
              <a:ext uri="{FF2B5EF4-FFF2-40B4-BE49-F238E27FC236}">
                <a16:creationId xmlns:a16="http://schemas.microsoft.com/office/drawing/2014/main" xmlns="" id="{7FCCAA75-7E04-4D81-8DE3-D1B95096C3B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28323" y="639000"/>
            <a:ext cx="5940000" cy="5580000"/>
          </a:xfrm>
          <a:custGeom>
            <a:avLst/>
            <a:gdLst>
              <a:gd name="connsiteX0" fmla="*/ 1478300 w 5940000"/>
              <a:gd name="connsiteY0" fmla="*/ 1478300 h 5580000"/>
              <a:gd name="connsiteX1" fmla="*/ 4461700 w 5940000"/>
              <a:gd name="connsiteY1" fmla="*/ 1478300 h 5580000"/>
              <a:gd name="connsiteX2" fmla="*/ 4461700 w 5940000"/>
              <a:gd name="connsiteY2" fmla="*/ 4101700 h 5580000"/>
              <a:gd name="connsiteX3" fmla="*/ 1478300 w 5940000"/>
              <a:gd name="connsiteY3" fmla="*/ 4101700 h 5580000"/>
              <a:gd name="connsiteX4" fmla="*/ 1260000 w 5940000"/>
              <a:gd name="connsiteY4" fmla="*/ 1260000 h 5580000"/>
              <a:gd name="connsiteX5" fmla="*/ 1260000 w 5940000"/>
              <a:gd name="connsiteY5" fmla="*/ 4320000 h 5580000"/>
              <a:gd name="connsiteX6" fmla="*/ 4680000 w 5940000"/>
              <a:gd name="connsiteY6" fmla="*/ 4320000 h 5580000"/>
              <a:gd name="connsiteX7" fmla="*/ 4680000 w 5940000"/>
              <a:gd name="connsiteY7" fmla="*/ 1260000 h 5580000"/>
              <a:gd name="connsiteX8" fmla="*/ 989027 w 5940000"/>
              <a:gd name="connsiteY8" fmla="*/ 989027 h 5580000"/>
              <a:gd name="connsiteX9" fmla="*/ 4950973 w 5940000"/>
              <a:gd name="connsiteY9" fmla="*/ 989027 h 5580000"/>
              <a:gd name="connsiteX10" fmla="*/ 4950973 w 5940000"/>
              <a:gd name="connsiteY10" fmla="*/ 4590973 h 5580000"/>
              <a:gd name="connsiteX11" fmla="*/ 989027 w 5940000"/>
              <a:gd name="connsiteY11" fmla="*/ 4590973 h 5580000"/>
              <a:gd name="connsiteX12" fmla="*/ 774000 w 5940000"/>
              <a:gd name="connsiteY12" fmla="*/ 774000 h 5580000"/>
              <a:gd name="connsiteX13" fmla="*/ 774000 w 5940000"/>
              <a:gd name="connsiteY13" fmla="*/ 4806000 h 5580000"/>
              <a:gd name="connsiteX14" fmla="*/ 5166000 w 5940000"/>
              <a:gd name="connsiteY14" fmla="*/ 4806000 h 5580000"/>
              <a:gd name="connsiteX15" fmla="*/ 5166000 w 5940000"/>
              <a:gd name="connsiteY15" fmla="*/ 774000 h 5580000"/>
              <a:gd name="connsiteX16" fmla="*/ 528392 w 5940000"/>
              <a:gd name="connsiteY16" fmla="*/ 528392 h 5580000"/>
              <a:gd name="connsiteX17" fmla="*/ 5411608 w 5940000"/>
              <a:gd name="connsiteY17" fmla="*/ 528392 h 5580000"/>
              <a:gd name="connsiteX18" fmla="*/ 5411608 w 5940000"/>
              <a:gd name="connsiteY18" fmla="*/ 5051608 h 5580000"/>
              <a:gd name="connsiteX19" fmla="*/ 528392 w 5940000"/>
              <a:gd name="connsiteY19" fmla="*/ 5051608 h 5580000"/>
              <a:gd name="connsiteX20" fmla="*/ 288000 w 5940000"/>
              <a:gd name="connsiteY20" fmla="*/ 288000 h 5580000"/>
              <a:gd name="connsiteX21" fmla="*/ 288000 w 5940000"/>
              <a:gd name="connsiteY21" fmla="*/ 5292000 h 5580000"/>
              <a:gd name="connsiteX22" fmla="*/ 5652000 w 5940000"/>
              <a:gd name="connsiteY22" fmla="*/ 5292000 h 5580000"/>
              <a:gd name="connsiteX23" fmla="*/ 5652000 w 5940000"/>
              <a:gd name="connsiteY23" fmla="*/ 288000 h 5580000"/>
              <a:gd name="connsiteX24" fmla="*/ 0 w 5940000"/>
              <a:gd name="connsiteY24" fmla="*/ 0 h 5580000"/>
              <a:gd name="connsiteX25" fmla="*/ 5940000 w 5940000"/>
              <a:gd name="connsiteY25" fmla="*/ 0 h 5580000"/>
              <a:gd name="connsiteX26" fmla="*/ 5940000 w 5940000"/>
              <a:gd name="connsiteY26" fmla="*/ 5580000 h 5580000"/>
              <a:gd name="connsiteX27" fmla="*/ 0 w 5940000"/>
              <a:gd name="connsiteY27" fmla="*/ 5580000 h 55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940000" h="5580000">
                <a:moveTo>
                  <a:pt x="1478300" y="1478300"/>
                </a:moveTo>
                <a:lnTo>
                  <a:pt x="4461700" y="1478300"/>
                </a:lnTo>
                <a:lnTo>
                  <a:pt x="4461700" y="4101700"/>
                </a:lnTo>
                <a:lnTo>
                  <a:pt x="1478300" y="4101700"/>
                </a:lnTo>
                <a:close/>
                <a:moveTo>
                  <a:pt x="1260000" y="1260000"/>
                </a:moveTo>
                <a:lnTo>
                  <a:pt x="1260000" y="4320000"/>
                </a:lnTo>
                <a:lnTo>
                  <a:pt x="4680000" y="4320000"/>
                </a:lnTo>
                <a:lnTo>
                  <a:pt x="4680000" y="1260000"/>
                </a:lnTo>
                <a:close/>
                <a:moveTo>
                  <a:pt x="989027" y="989027"/>
                </a:moveTo>
                <a:lnTo>
                  <a:pt x="4950973" y="989027"/>
                </a:lnTo>
                <a:lnTo>
                  <a:pt x="4950973" y="4590973"/>
                </a:lnTo>
                <a:lnTo>
                  <a:pt x="989027" y="4590973"/>
                </a:lnTo>
                <a:close/>
                <a:moveTo>
                  <a:pt x="774000" y="774000"/>
                </a:moveTo>
                <a:lnTo>
                  <a:pt x="774000" y="4806000"/>
                </a:lnTo>
                <a:lnTo>
                  <a:pt x="5166000" y="4806000"/>
                </a:lnTo>
                <a:lnTo>
                  <a:pt x="5166000" y="774000"/>
                </a:lnTo>
                <a:close/>
                <a:moveTo>
                  <a:pt x="528392" y="528392"/>
                </a:moveTo>
                <a:lnTo>
                  <a:pt x="5411608" y="528392"/>
                </a:lnTo>
                <a:lnTo>
                  <a:pt x="5411608" y="5051608"/>
                </a:lnTo>
                <a:lnTo>
                  <a:pt x="528392" y="5051608"/>
                </a:lnTo>
                <a:close/>
                <a:moveTo>
                  <a:pt x="288000" y="288000"/>
                </a:moveTo>
                <a:lnTo>
                  <a:pt x="288000" y="5292000"/>
                </a:lnTo>
                <a:lnTo>
                  <a:pt x="5652000" y="5292000"/>
                </a:lnTo>
                <a:lnTo>
                  <a:pt x="5652000" y="288000"/>
                </a:lnTo>
                <a:close/>
                <a:moveTo>
                  <a:pt x="0" y="0"/>
                </a:moveTo>
                <a:lnTo>
                  <a:pt x="5940000" y="0"/>
                </a:lnTo>
                <a:lnTo>
                  <a:pt x="5940000" y="5580000"/>
                </a:lnTo>
                <a:lnTo>
                  <a:pt x="0" y="558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Rectangle 26">
            <a:extLst>
              <a:ext uri="{FF2B5EF4-FFF2-40B4-BE49-F238E27FC236}">
                <a16:creationId xmlns:a16="http://schemas.microsoft.com/office/drawing/2014/main" xmlns="" id="{5BA072A8-6495-492B-9B45-29E124B0D7B7}"/>
              </a:ext>
            </a:extLst>
          </p:cNvPr>
          <p:cNvSpPr/>
          <p:nvPr userDrawn="1"/>
        </p:nvSpPr>
        <p:spPr>
          <a:xfrm>
            <a:off x="0" y="6691672"/>
            <a:ext cx="12192000" cy="1663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Rectangle 27">
            <a:extLst>
              <a:ext uri="{FF2B5EF4-FFF2-40B4-BE49-F238E27FC236}">
                <a16:creationId xmlns:a16="http://schemas.microsoft.com/office/drawing/2014/main" xmlns="" id="{39AAF1FE-FBF8-419B-9412-D25BF677EB8A}"/>
              </a:ext>
            </a:extLst>
          </p:cNvPr>
          <p:cNvSpPr/>
          <p:nvPr userDrawn="1"/>
        </p:nvSpPr>
        <p:spPr>
          <a:xfrm>
            <a:off x="0" y="540"/>
            <a:ext cx="12192000" cy="1663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5186351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341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40907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826653" y="640842"/>
            <a:ext cx="9988358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0" y="185107"/>
            <a:ext cx="811397" cy="91146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576" y="339762"/>
            <a:ext cx="165462" cy="1025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8088">
            <a:off x="1084633" y="1062473"/>
            <a:ext cx="522132" cy="58652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8088">
            <a:off x="554740" y="1584386"/>
            <a:ext cx="363072" cy="40785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4587">
            <a:off x="2036550" y="173185"/>
            <a:ext cx="207259" cy="12844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34" y="1192874"/>
            <a:ext cx="165462" cy="10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7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40907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817635" y="640842"/>
            <a:ext cx="9997376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8364">
            <a:off x="611326" y="178379"/>
            <a:ext cx="780533" cy="8767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8364">
            <a:off x="513320" y="1676358"/>
            <a:ext cx="310679" cy="3489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7627">
            <a:off x="1004969" y="1059226"/>
            <a:ext cx="544562" cy="6117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194" y="308920"/>
            <a:ext cx="131474" cy="814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92" y="1200543"/>
            <a:ext cx="177573" cy="1100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19042">
            <a:off x="1912590" y="153001"/>
            <a:ext cx="237894" cy="14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6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39162" y="1"/>
            <a:ext cx="2863562" cy="39993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22128" y="2870061"/>
            <a:ext cx="2863562" cy="398793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9139162" y="4114800"/>
            <a:ext cx="2863562" cy="274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6122128" y="1"/>
            <a:ext cx="2863562" cy="2754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0661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40907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826653" y="640842"/>
            <a:ext cx="9988358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0" y="185107"/>
            <a:ext cx="811397" cy="91146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576" y="339762"/>
            <a:ext cx="165462" cy="1025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8088">
            <a:off x="1084633" y="1062473"/>
            <a:ext cx="522132" cy="58652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8088">
            <a:off x="554740" y="1584386"/>
            <a:ext cx="363072" cy="40785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4587">
            <a:off x="2036550" y="173185"/>
            <a:ext cx="207259" cy="12844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34" y="1192874"/>
            <a:ext cx="165462" cy="102540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5D9DF242-4B02-4EDE-948B-86C0BEE2AE25}"/>
              </a:ext>
            </a:extLst>
          </p:cNvPr>
          <p:cNvSpPr/>
          <p:nvPr userDrawn="1"/>
        </p:nvSpPr>
        <p:spPr>
          <a:xfrm>
            <a:off x="409074" y="2747855"/>
            <a:ext cx="4462795" cy="13681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xmlns="" id="{A113DC2C-763A-405E-93B7-1A37111FCF29}"/>
              </a:ext>
            </a:extLst>
          </p:cNvPr>
          <p:cNvSpPr/>
          <p:nvPr userDrawn="1"/>
        </p:nvSpPr>
        <p:spPr>
          <a:xfrm>
            <a:off x="7320143" y="4113431"/>
            <a:ext cx="4871858" cy="1368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grpSp>
        <p:nvGrpSpPr>
          <p:cNvPr id="12" name="Group 3">
            <a:extLst>
              <a:ext uri="{FF2B5EF4-FFF2-40B4-BE49-F238E27FC236}">
                <a16:creationId xmlns:a16="http://schemas.microsoft.com/office/drawing/2014/main" xmlns="" id="{3C5FB90C-0839-48C2-A113-53A68B11DA0A}"/>
              </a:ext>
            </a:extLst>
          </p:cNvPr>
          <p:cNvGrpSpPr/>
          <p:nvPr userDrawn="1"/>
        </p:nvGrpSpPr>
        <p:grpSpPr>
          <a:xfrm>
            <a:off x="4871870" y="2014248"/>
            <a:ext cx="2448272" cy="4303935"/>
            <a:chOff x="445712" y="1449040"/>
            <a:chExt cx="2113018" cy="3924176"/>
          </a:xfrm>
        </p:grpSpPr>
        <p:sp>
          <p:nvSpPr>
            <p:cNvPr id="19" name="Rounded Rectangle 4">
              <a:extLst>
                <a:ext uri="{FF2B5EF4-FFF2-40B4-BE49-F238E27FC236}">
                  <a16:creationId xmlns:a16="http://schemas.microsoft.com/office/drawing/2014/main" xmlns="" id="{78376A2D-F730-448E-8DE3-56074C166B51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xmlns="" id="{DD599D78-8EE5-4208-9890-AE007F88EC27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21" name="Group 6">
              <a:extLst>
                <a:ext uri="{FF2B5EF4-FFF2-40B4-BE49-F238E27FC236}">
                  <a16:creationId xmlns:a16="http://schemas.microsoft.com/office/drawing/2014/main" xmlns="" id="{524505CB-2EE9-4490-BF14-22DD35828352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2" name="Oval 7">
                <a:extLst>
                  <a:ext uri="{FF2B5EF4-FFF2-40B4-BE49-F238E27FC236}">
                    <a16:creationId xmlns:a16="http://schemas.microsoft.com/office/drawing/2014/main" xmlns="" id="{37BE2E0F-CE0A-415E-9718-91E688A06DCA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3" name="Rounded Rectangle 8">
                <a:extLst>
                  <a:ext uri="{FF2B5EF4-FFF2-40B4-BE49-F238E27FC236}">
                    <a16:creationId xmlns:a16="http://schemas.microsoft.com/office/drawing/2014/main" xmlns="" id="{2EEEDFD6-C51C-4D40-B171-467E5EBB0B97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xmlns="" id="{A6E594DC-0F23-490E-BAD8-4D5FEAE09EA6}"/>
              </a:ext>
            </a:extLst>
          </p:cNvPr>
          <p:cNvSpPr>
            <a:spLocks noGrp="1"/>
          </p:cNvSpPr>
          <p:nvPr>
            <p:ph type="pic" idx="22" hasCustomPrompt="1"/>
          </p:nvPr>
        </p:nvSpPr>
        <p:spPr>
          <a:xfrm>
            <a:off x="5051890" y="2474027"/>
            <a:ext cx="2088232" cy="33843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1511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91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3405815" y="738963"/>
            <a:ext cx="5380074" cy="53800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589027"/>
            <a:ext cx="12192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161" y="898451"/>
            <a:ext cx="1610659" cy="1809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307" y="2604723"/>
            <a:ext cx="1252880" cy="1407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5906">
            <a:off x="2767535" y="1645673"/>
            <a:ext cx="904791" cy="10163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46" y="898451"/>
            <a:ext cx="1297615" cy="14576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5906">
            <a:off x="6785431" y="360943"/>
            <a:ext cx="904791" cy="10163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1987">
            <a:off x="8903399" y="2088375"/>
            <a:ext cx="606427" cy="6812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1987">
            <a:off x="2591871" y="650640"/>
            <a:ext cx="517665" cy="581511"/>
          </a:xfrm>
          <a:prstGeom prst="rect">
            <a:avLst/>
          </a:prstGeom>
        </p:spPr>
      </p:pic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896005"/>
            <a:ext cx="12192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1987">
            <a:off x="5131889" y="4434320"/>
            <a:ext cx="1003670" cy="112745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700" y="1075575"/>
            <a:ext cx="776127" cy="8718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626" y="3800030"/>
            <a:ext cx="1243348" cy="13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724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6" r:id="rId2"/>
    <p:sldLayoutId id="2147483767" r:id="rId3"/>
    <p:sldLayoutId id="2147483768" r:id="rId4"/>
    <p:sldLayoutId id="2147483775" r:id="rId5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"/>
          <p:cNvSpPr txBox="1">
            <a:spLocks/>
          </p:cNvSpPr>
          <p:nvPr/>
        </p:nvSpPr>
        <p:spPr>
          <a:xfrm>
            <a:off x="1618647" y="-3578367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ube 15"/>
          <p:cNvSpPr/>
          <p:nvPr/>
        </p:nvSpPr>
        <p:spPr>
          <a:xfrm>
            <a:off x="609601" y="717902"/>
            <a:ext cx="3447392" cy="4980372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561" tIns="142780" rIns="285561" bIns="142780" rtlCol="0" anchor="ctr"/>
          <a:lstStyle/>
          <a:p>
            <a:pPr algn="ctr"/>
            <a:endParaRPr lang="en-US" sz="2400"/>
          </a:p>
        </p:txBody>
      </p: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3962400" y="2263087"/>
            <a:ext cx="8229600" cy="191524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Administrasi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Infrastruktur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Jaringan</a:t>
            </a:r>
            <a:endParaRPr lang="en-US" sz="5333" b="1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Bidang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Teknologi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Komunikasi</a:t>
            </a:r>
            <a:endParaRPr lang="id-ID" sz="18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直線コネクタ 9"/>
          <p:cNvCxnSpPr/>
          <p:nvPr/>
        </p:nvCxnSpPr>
        <p:spPr>
          <a:xfrm>
            <a:off x="4259766" y="4501595"/>
            <a:ext cx="7672039" cy="0"/>
          </a:xfrm>
          <a:prstGeom prst="line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573640" y="1741870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54469" y="4699544"/>
            <a:ext cx="393088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b="1" dirty="0">
                <a:solidFill>
                  <a:schemeClr val="bg1">
                    <a:lumMod val="50000"/>
                  </a:schemeClr>
                </a:solidFill>
              </a:rPr>
              <a:t>UNTUK SMK/MAK KELAS XII</a:t>
            </a:r>
            <a:endParaRPr lang="id-ID" sz="2133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" y="850967"/>
            <a:ext cx="3326778" cy="48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4863457" y="2311547"/>
            <a:ext cx="6250552" cy="2080825"/>
            <a:chOff x="3505590" y="2654992"/>
            <a:chExt cx="6250552" cy="20808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3813820" y="2953519"/>
              <a:ext cx="5942322" cy="1512168"/>
              <a:chOff x="3813820" y="2953519"/>
              <a:chExt cx="5942322" cy="1512168"/>
            </a:xfrm>
          </p:grpSpPr>
          <p:grpSp>
            <p:nvGrpSpPr>
              <p:cNvPr id="7" name="Group 12">
                <a:extLst>
                  <a:ext uri="{FF2B5EF4-FFF2-40B4-BE49-F238E27FC236}">
                    <a16:creationId xmlns:a16="http://schemas.microsoft.com/office/drawing/2014/main" xmlns="" id="{05E48384-4E8B-4A87-9553-3F9C1ADD9B0B}"/>
                  </a:ext>
                </a:extLst>
              </p:cNvPr>
              <p:cNvGrpSpPr/>
              <p:nvPr/>
            </p:nvGrpSpPr>
            <p:grpSpPr>
              <a:xfrm>
                <a:off x="4562475" y="3012951"/>
                <a:ext cx="5193667" cy="692275"/>
                <a:chOff x="4562475" y="3012951"/>
                <a:chExt cx="5193667" cy="692275"/>
              </a:xfrm>
            </p:grpSpPr>
            <p:sp>
              <p:nvSpPr>
                <p:cNvPr id="31" name="Rectangle 7">
                  <a:extLst>
                    <a:ext uri="{FF2B5EF4-FFF2-40B4-BE49-F238E27FC236}">
                      <a16:creationId xmlns:a16="http://schemas.microsoft.com/office/drawing/2014/main" xmlns="" id="{7687C6D5-75A0-4A35-ABFD-25675EB92B88}"/>
                    </a:ext>
                  </a:extLst>
                </p:cNvPr>
                <p:cNvSpPr/>
                <p:nvPr/>
              </p:nvSpPr>
              <p:spPr>
                <a:xfrm>
                  <a:off x="5868142" y="3012951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5" name="Freeform 11">
                  <a:extLst>
                    <a:ext uri="{FF2B5EF4-FFF2-40B4-BE49-F238E27FC236}">
                      <a16:creationId xmlns:a16="http://schemas.microsoft.com/office/drawing/2014/main" xmlns="" id="{782D0C28-C804-4AD2-9D4F-D26678C610CC}"/>
                    </a:ext>
                  </a:extLst>
                </p:cNvPr>
                <p:cNvSpPr/>
                <p:nvPr/>
              </p:nvSpPr>
              <p:spPr>
                <a:xfrm>
                  <a:off x="4562475" y="3013044"/>
                  <a:ext cx="1314547" cy="692182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61852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89040"/>
                    <a:gd name="connsiteX1" fmla="*/ 0 w 1323975"/>
                    <a:gd name="connsiteY1" fmla="*/ 689040 h 689040"/>
                    <a:gd name="connsiteX2" fmla="*/ 1323975 w 1323975"/>
                    <a:gd name="connsiteY2" fmla="*/ 355567 h 689040"/>
                    <a:gd name="connsiteX3" fmla="*/ 1314450 w 1323975"/>
                    <a:gd name="connsiteY3" fmla="*/ 0 h 689040"/>
                    <a:gd name="connsiteX0" fmla="*/ 1317592 w 1323975"/>
                    <a:gd name="connsiteY0" fmla="*/ 0 h 685898"/>
                    <a:gd name="connsiteX1" fmla="*/ 0 w 1323975"/>
                    <a:gd name="connsiteY1" fmla="*/ 685898 h 685898"/>
                    <a:gd name="connsiteX2" fmla="*/ 1323975 w 1323975"/>
                    <a:gd name="connsiteY2" fmla="*/ 352425 h 685898"/>
                    <a:gd name="connsiteX3" fmla="*/ 1317592 w 1323975"/>
                    <a:gd name="connsiteY3" fmla="*/ 0 h 685898"/>
                    <a:gd name="connsiteX0" fmla="*/ 1317592 w 1330259"/>
                    <a:gd name="connsiteY0" fmla="*/ 0 h 685898"/>
                    <a:gd name="connsiteX1" fmla="*/ 0 w 1330259"/>
                    <a:gd name="connsiteY1" fmla="*/ 685898 h 685898"/>
                    <a:gd name="connsiteX2" fmla="*/ 1330259 w 1330259"/>
                    <a:gd name="connsiteY2" fmla="*/ 346141 h 685898"/>
                    <a:gd name="connsiteX3" fmla="*/ 1317592 w 1330259"/>
                    <a:gd name="connsiteY3" fmla="*/ 0 h 685898"/>
                    <a:gd name="connsiteX0" fmla="*/ 1323877 w 1330259"/>
                    <a:gd name="connsiteY0" fmla="*/ 0 h 695325"/>
                    <a:gd name="connsiteX1" fmla="*/ 0 w 1330259"/>
                    <a:gd name="connsiteY1" fmla="*/ 695325 h 695325"/>
                    <a:gd name="connsiteX2" fmla="*/ 1330259 w 1330259"/>
                    <a:gd name="connsiteY2" fmla="*/ 355568 h 695325"/>
                    <a:gd name="connsiteX3" fmla="*/ 1323877 w 1330259"/>
                    <a:gd name="connsiteY3" fmla="*/ 0 h 695325"/>
                    <a:gd name="connsiteX0" fmla="*/ 1305023 w 1330259"/>
                    <a:gd name="connsiteY0" fmla="*/ 0 h 692182"/>
                    <a:gd name="connsiteX1" fmla="*/ 0 w 1330259"/>
                    <a:gd name="connsiteY1" fmla="*/ 692182 h 692182"/>
                    <a:gd name="connsiteX2" fmla="*/ 1330259 w 1330259"/>
                    <a:gd name="connsiteY2" fmla="*/ 352425 h 692182"/>
                    <a:gd name="connsiteX3" fmla="*/ 1305023 w 1330259"/>
                    <a:gd name="connsiteY3" fmla="*/ 0 h 692182"/>
                    <a:gd name="connsiteX0" fmla="*/ 1305023 w 1305023"/>
                    <a:gd name="connsiteY0" fmla="*/ 0 h 692182"/>
                    <a:gd name="connsiteX1" fmla="*/ 0 w 1305023"/>
                    <a:gd name="connsiteY1" fmla="*/ 692182 h 692182"/>
                    <a:gd name="connsiteX2" fmla="*/ 1301978 w 1305023"/>
                    <a:gd name="connsiteY2" fmla="*/ 355567 h 692182"/>
                    <a:gd name="connsiteX3" fmla="*/ 1305023 w 1305023"/>
                    <a:gd name="connsiteY3" fmla="*/ 0 h 692182"/>
                    <a:gd name="connsiteX0" fmla="*/ 1305023 w 1314547"/>
                    <a:gd name="connsiteY0" fmla="*/ 0 h 692182"/>
                    <a:gd name="connsiteX1" fmla="*/ 0 w 1314547"/>
                    <a:gd name="connsiteY1" fmla="*/ 692182 h 692182"/>
                    <a:gd name="connsiteX2" fmla="*/ 1314547 w 1314547"/>
                    <a:gd name="connsiteY2" fmla="*/ 355567 h 692182"/>
                    <a:gd name="connsiteX3" fmla="*/ 1305023 w 1314547"/>
                    <a:gd name="connsiteY3" fmla="*/ 0 h 692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547" h="692182">
                      <a:moveTo>
                        <a:pt x="1305023" y="0"/>
                      </a:moveTo>
                      <a:lnTo>
                        <a:pt x="0" y="692182"/>
                      </a:lnTo>
                      <a:lnTo>
                        <a:pt x="1314547" y="355567"/>
                      </a:lnTo>
                      <a:lnTo>
                        <a:pt x="130502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33ADB8CE-3D3B-4641-84CD-40357878E8B8}"/>
                  </a:ext>
                </a:extLst>
              </p:cNvPr>
              <p:cNvSpPr txBox="1"/>
              <p:nvPr/>
            </p:nvSpPr>
            <p:spPr>
              <a:xfrm>
                <a:off x="5214937" y="3009762"/>
                <a:ext cx="430047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>
                    <a:solidFill>
                      <a:srgbClr val="FFFF00"/>
                    </a:solidFill>
                  </a:rPr>
                  <a:t>Streaming Applications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077942" y="3141868"/>
            <a:ext cx="4714376" cy="3133679"/>
            <a:chOff x="8624030" y="2378078"/>
            <a:chExt cx="3180149" cy="205187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6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60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1" name="Diagonal Stripe 60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5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1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9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7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68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69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4518708" y="4992482"/>
            <a:ext cx="757406" cy="1260229"/>
            <a:chOff x="5741156" y="2836054"/>
            <a:chExt cx="704887" cy="1181100"/>
          </a:xfrm>
        </p:grpSpPr>
        <p:sp>
          <p:nvSpPr>
            <p:cNvPr id="113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1104883" y="3113390"/>
            <a:ext cx="38850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sebenarnya</a:t>
            </a:r>
            <a:r>
              <a:rPr lang="en-US" sz="2000" dirty="0"/>
              <a:t> </a:t>
            </a:r>
            <a:r>
              <a:rPr lang="en-US" sz="2000" dirty="0" err="1"/>
              <a:t>hampir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dirty="0" err="1"/>
              <a:t>perbedaan</a:t>
            </a:r>
            <a:r>
              <a:rPr lang="en-US" sz="2000" dirty="0"/>
              <a:t>, </a:t>
            </a:r>
            <a:r>
              <a:rPr lang="en-US" sz="2000" dirty="0" err="1"/>
              <a:t>misalnya</a:t>
            </a:r>
            <a:r>
              <a:rPr lang="en-US" sz="2000" dirty="0"/>
              <a:t> </a:t>
            </a:r>
            <a:r>
              <a:rPr lang="en-US" sz="2000" i="1" dirty="0"/>
              <a:t>audio </a:t>
            </a:r>
            <a:r>
              <a:rPr lang="en-US" sz="2000" dirty="0" err="1"/>
              <a:t>dan</a:t>
            </a:r>
            <a:r>
              <a:rPr lang="en-US" sz="2000" i="1" dirty="0"/>
              <a:t> video streaming</a:t>
            </a:r>
            <a:r>
              <a:rPr lang="en-US" sz="2000" dirty="0"/>
              <a:t> (</a:t>
            </a:r>
            <a:r>
              <a:rPr lang="en-US" sz="2000" i="1" dirty="0"/>
              <a:t>radio online </a:t>
            </a:r>
            <a:r>
              <a:rPr lang="en-US" sz="2000" dirty="0" err="1"/>
              <a:t>dan</a:t>
            </a:r>
            <a:r>
              <a:rPr lang="en-US" sz="2000" i="1" dirty="0"/>
              <a:t> online </a:t>
            </a:r>
            <a:r>
              <a:rPr lang="en-US" sz="2000" i="1" dirty="0" err="1"/>
              <a:t>vlog</a:t>
            </a:r>
            <a:r>
              <a:rPr lang="en-US" sz="2000" dirty="0"/>
              <a:t>). </a:t>
            </a:r>
            <a:r>
              <a:rPr lang="en-US" sz="2000" dirty="0" err="1"/>
              <a:t>Alokasi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yang </a:t>
            </a:r>
            <a:r>
              <a:rPr lang="en-US" sz="2000" dirty="0" err="1"/>
              <a:t>dibutuhkan</a:t>
            </a:r>
            <a:r>
              <a:rPr lang="en-US" sz="2000" dirty="0"/>
              <a:t> </a:t>
            </a:r>
            <a:r>
              <a:rPr lang="en-US" sz="2000" dirty="0" err="1"/>
              <a:t>berukuran</a:t>
            </a:r>
            <a:r>
              <a:rPr lang="en-US" sz="2000" dirty="0"/>
              <a:t> </a:t>
            </a:r>
            <a:r>
              <a:rPr lang="en-US" sz="2000" dirty="0" err="1"/>
              <a:t>tetap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  <p:grpSp>
        <p:nvGrpSpPr>
          <p:cNvPr id="122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499072" y="1638126"/>
            <a:ext cx="1148589" cy="1117983"/>
            <a:chOff x="12294514" y="5018467"/>
            <a:chExt cx="885600" cy="994823"/>
          </a:xfrm>
        </p:grpSpPr>
        <p:pic>
          <p:nvPicPr>
            <p:cNvPr id="123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24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8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5638006" y="4479941"/>
            <a:ext cx="1687194" cy="1774805"/>
            <a:chOff x="9318061" y="2225079"/>
            <a:chExt cx="885616" cy="994842"/>
          </a:xfrm>
        </p:grpSpPr>
        <p:pic>
          <p:nvPicPr>
            <p:cNvPr id="129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30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758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747617" y="2311547"/>
            <a:ext cx="6196623" cy="2080825"/>
            <a:chOff x="-610250" y="2654992"/>
            <a:chExt cx="6196623" cy="20808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-610250" y="2953519"/>
              <a:ext cx="5936238" cy="1512168"/>
              <a:chOff x="-610250" y="2953519"/>
              <a:chExt cx="5936238" cy="1512168"/>
            </a:xfrm>
          </p:grpSpPr>
          <p:grpSp>
            <p:nvGrpSpPr>
              <p:cNvPr id="8" name="Group 13">
                <a:extLst>
                  <a:ext uri="{FF2B5EF4-FFF2-40B4-BE49-F238E27FC236}">
                    <a16:creationId xmlns:a16="http://schemas.microsoft.com/office/drawing/2014/main" xmlns="" id="{712284BF-07D6-47ED-B78C-B9610B80D00F}"/>
                  </a:ext>
                </a:extLst>
              </p:cNvPr>
              <p:cNvGrpSpPr/>
              <p:nvPr/>
            </p:nvGrpSpPr>
            <p:grpSpPr>
              <a:xfrm rot="10800000">
                <a:off x="-610250" y="3509792"/>
                <a:ext cx="5162777" cy="692571"/>
                <a:chOff x="4581948" y="3208086"/>
                <a:chExt cx="5162777" cy="692571"/>
              </a:xfrm>
              <a:solidFill>
                <a:srgbClr val="F6BF4A"/>
              </a:solidFill>
            </p:grpSpPr>
            <p:sp>
              <p:nvSpPr>
                <p:cNvPr id="26" name="Rectangle 17">
                  <a:extLst>
                    <a:ext uri="{FF2B5EF4-FFF2-40B4-BE49-F238E27FC236}">
                      <a16:creationId xmlns:a16="http://schemas.microsoft.com/office/drawing/2014/main" xmlns="" id="{FBE9B382-6629-4963-8F4E-F93252A5BAD1}"/>
                    </a:ext>
                  </a:extLst>
                </p:cNvPr>
                <p:cNvSpPr/>
                <p:nvPr/>
              </p:nvSpPr>
              <p:spPr>
                <a:xfrm>
                  <a:off x="5856725" y="3466934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7" name="Freeform 21">
                  <a:extLst>
                    <a:ext uri="{FF2B5EF4-FFF2-40B4-BE49-F238E27FC236}">
                      <a16:creationId xmlns:a16="http://schemas.microsoft.com/office/drawing/2014/main" xmlns="" id="{5D909EDB-A8DD-4151-AFB8-C1DF9AD103F3}"/>
                    </a:ext>
                  </a:extLst>
                </p:cNvPr>
                <p:cNvSpPr/>
                <p:nvPr/>
              </p:nvSpPr>
              <p:spPr>
                <a:xfrm rot="1270060">
                  <a:off x="4581948" y="3208086"/>
                  <a:ext cx="1327054" cy="692571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4450 w 1323975"/>
                    <a:gd name="connsiteY3" fmla="*/ 0 h 695325"/>
                    <a:gd name="connsiteX0" fmla="*/ 1311372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1372 w 1323975"/>
                    <a:gd name="connsiteY3" fmla="*/ 0 h 695325"/>
                    <a:gd name="connsiteX0" fmla="*/ 1311372 w 1327054"/>
                    <a:gd name="connsiteY0" fmla="*/ 0 h 695325"/>
                    <a:gd name="connsiteX1" fmla="*/ 0 w 1327054"/>
                    <a:gd name="connsiteY1" fmla="*/ 695325 h 695325"/>
                    <a:gd name="connsiteX2" fmla="*/ 1327054 w 1327054"/>
                    <a:gd name="connsiteY2" fmla="*/ 358582 h 695325"/>
                    <a:gd name="connsiteX3" fmla="*/ 1311372 w 1327054"/>
                    <a:gd name="connsiteY3" fmla="*/ 0 h 695325"/>
                    <a:gd name="connsiteX0" fmla="*/ 1311372 w 1327054"/>
                    <a:gd name="connsiteY0" fmla="*/ 0 h 692571"/>
                    <a:gd name="connsiteX1" fmla="*/ 0 w 1327054"/>
                    <a:gd name="connsiteY1" fmla="*/ 692571 h 692571"/>
                    <a:gd name="connsiteX2" fmla="*/ 1327054 w 1327054"/>
                    <a:gd name="connsiteY2" fmla="*/ 355828 h 692571"/>
                    <a:gd name="connsiteX3" fmla="*/ 1311372 w 1327054"/>
                    <a:gd name="connsiteY3" fmla="*/ 0 h 692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7054" h="692571">
                      <a:moveTo>
                        <a:pt x="1311372" y="0"/>
                      </a:moveTo>
                      <a:lnTo>
                        <a:pt x="0" y="692571"/>
                      </a:lnTo>
                      <a:lnTo>
                        <a:pt x="1327054" y="355828"/>
                      </a:lnTo>
                      <a:lnTo>
                        <a:pt x="131137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497339" y="3172850"/>
            <a:ext cx="3630866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71600" lvl="3" algn="just">
              <a:lnSpc>
                <a:spcPct val="150000"/>
              </a:lnSpc>
              <a:spcAft>
                <a:spcPts val="0"/>
              </a:spcAft>
            </a:pPr>
            <a:r>
              <a:rPr lang="en-US" sz="14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Critical Data Application</a:t>
            </a:r>
            <a:endParaRPr lang="en-US" sz="105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68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69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3939137" y="1262154"/>
            <a:ext cx="890884" cy="1467908"/>
            <a:chOff x="5741156" y="2836054"/>
            <a:chExt cx="704887" cy="1181100"/>
          </a:xfrm>
        </p:grpSpPr>
        <p:sp>
          <p:nvSpPr>
            <p:cNvPr id="113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7183362" y="1354648"/>
            <a:ext cx="36168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 </a:t>
            </a:r>
            <a:r>
              <a:rPr lang="en-US" sz="2000" dirty="0" err="1"/>
              <a:t>masuk</a:t>
            </a:r>
            <a:r>
              <a:rPr lang="en-US" sz="2000" dirty="0"/>
              <a:t> </a:t>
            </a:r>
            <a:r>
              <a:rPr lang="en-US" sz="2000" dirty="0" err="1"/>
              <a:t>kategori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data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kebutuhan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besar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jaminan</a:t>
            </a:r>
            <a:r>
              <a:rPr lang="en-US" sz="2000" dirty="0"/>
              <a:t> </a:t>
            </a:r>
            <a:r>
              <a:rPr lang="en-US" sz="2000" dirty="0" err="1"/>
              <a:t>kualitas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yang </a:t>
            </a:r>
            <a:r>
              <a:rPr lang="en-US" sz="2000" dirty="0" err="1"/>
              <a:t>baik</a:t>
            </a:r>
            <a:r>
              <a:rPr lang="en-US" sz="2000" dirty="0"/>
              <a:t>,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i="1" dirty="0"/>
              <a:t>clustering computing, transactional data, multicast</a:t>
            </a:r>
            <a:r>
              <a:rPr lang="en-US" sz="2000" dirty="0"/>
              <a:t> </a:t>
            </a:r>
            <a:r>
              <a:rPr lang="en-US" sz="2000" i="1" dirty="0"/>
              <a:t>data</a:t>
            </a:r>
            <a:r>
              <a:rPr lang="en-US" sz="2000" dirty="0"/>
              <a:t>,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sinkronisasi</a:t>
            </a:r>
            <a:r>
              <a:rPr lang="en-US" sz="2000" dirty="0"/>
              <a:t> </a:t>
            </a:r>
            <a:r>
              <a:rPr lang="en-US" sz="2000" i="1" dirty="0"/>
              <a:t>data center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  <p:grpSp>
        <p:nvGrpSpPr>
          <p:cNvPr id="122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1057380" y="4289947"/>
            <a:ext cx="1687194" cy="1774805"/>
            <a:chOff x="9318061" y="2225079"/>
            <a:chExt cx="885616" cy="994842"/>
          </a:xfrm>
        </p:grpSpPr>
        <p:pic>
          <p:nvPicPr>
            <p:cNvPr id="123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24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5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070046" y="4210487"/>
            <a:ext cx="1148589" cy="1117983"/>
            <a:chOff x="12294514" y="5018467"/>
            <a:chExt cx="885600" cy="994823"/>
          </a:xfrm>
        </p:grpSpPr>
        <p:pic>
          <p:nvPicPr>
            <p:cNvPr id="126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27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237746" y="3676231"/>
            <a:ext cx="4714376" cy="3102697"/>
            <a:chOff x="8624030" y="2378078"/>
            <a:chExt cx="3180149" cy="2051871"/>
          </a:xfrm>
        </p:grpSpPr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146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156" name="Rectangle 155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57" name="Rectangle 156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154" name="Rectangle 153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55" name="Rectangle 154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53" name="Oval 152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150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1" name="Diagonal Stripe 150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4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45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2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43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0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41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8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39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6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37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158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6131350" y="4446038"/>
            <a:ext cx="1687194" cy="1774805"/>
            <a:chOff x="9318061" y="2225079"/>
            <a:chExt cx="885616" cy="994842"/>
          </a:xfrm>
        </p:grpSpPr>
        <p:pic>
          <p:nvPicPr>
            <p:cNvPr id="159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60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45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140812" y="2311547"/>
            <a:ext cx="6803428" cy="2080825"/>
            <a:chOff x="-1217055" y="2654992"/>
            <a:chExt cx="6803428" cy="20808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-1217055" y="2953519"/>
              <a:ext cx="6543043" cy="1512168"/>
              <a:chOff x="-1217055" y="2953519"/>
              <a:chExt cx="6543043" cy="1512168"/>
            </a:xfrm>
          </p:grpSpPr>
          <p:grpSp>
            <p:nvGrpSpPr>
              <p:cNvPr id="8" name="Group 13">
                <a:extLst>
                  <a:ext uri="{FF2B5EF4-FFF2-40B4-BE49-F238E27FC236}">
                    <a16:creationId xmlns:a16="http://schemas.microsoft.com/office/drawing/2014/main" xmlns="" id="{712284BF-07D6-47ED-B78C-B9610B80D00F}"/>
                  </a:ext>
                </a:extLst>
              </p:cNvPr>
              <p:cNvGrpSpPr/>
              <p:nvPr/>
            </p:nvGrpSpPr>
            <p:grpSpPr>
              <a:xfrm rot="10800000">
                <a:off x="-621670" y="3705224"/>
                <a:ext cx="5193670" cy="692571"/>
                <a:chOff x="4562475" y="3012654"/>
                <a:chExt cx="5193670" cy="692571"/>
              </a:xfrm>
              <a:solidFill>
                <a:srgbClr val="F6BF4A"/>
              </a:solidFill>
            </p:grpSpPr>
            <p:sp>
              <p:nvSpPr>
                <p:cNvPr id="21" name="Rectangle 17">
                  <a:extLst>
                    <a:ext uri="{FF2B5EF4-FFF2-40B4-BE49-F238E27FC236}">
                      <a16:creationId xmlns:a16="http://schemas.microsoft.com/office/drawing/2014/main" xmlns="" id="{FBE9B382-6629-4963-8F4E-F93252A5BAD1}"/>
                    </a:ext>
                  </a:extLst>
                </p:cNvPr>
                <p:cNvSpPr/>
                <p:nvPr/>
              </p:nvSpPr>
              <p:spPr>
                <a:xfrm>
                  <a:off x="5868145" y="3012951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5" name="Freeform 21">
                  <a:extLst>
                    <a:ext uri="{FF2B5EF4-FFF2-40B4-BE49-F238E27FC236}">
                      <a16:creationId xmlns:a16="http://schemas.microsoft.com/office/drawing/2014/main" xmlns="" id="{5D909EDB-A8DD-4151-AFB8-C1DF9AD103F3}"/>
                    </a:ext>
                  </a:extLst>
                </p:cNvPr>
                <p:cNvSpPr/>
                <p:nvPr/>
              </p:nvSpPr>
              <p:spPr>
                <a:xfrm>
                  <a:off x="4562475" y="3012654"/>
                  <a:ext cx="1327054" cy="692571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4450 w 1323975"/>
                    <a:gd name="connsiteY3" fmla="*/ 0 h 695325"/>
                    <a:gd name="connsiteX0" fmla="*/ 1311372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1372 w 1323975"/>
                    <a:gd name="connsiteY3" fmla="*/ 0 h 695325"/>
                    <a:gd name="connsiteX0" fmla="*/ 1311372 w 1327054"/>
                    <a:gd name="connsiteY0" fmla="*/ 0 h 695325"/>
                    <a:gd name="connsiteX1" fmla="*/ 0 w 1327054"/>
                    <a:gd name="connsiteY1" fmla="*/ 695325 h 695325"/>
                    <a:gd name="connsiteX2" fmla="*/ 1327054 w 1327054"/>
                    <a:gd name="connsiteY2" fmla="*/ 358582 h 695325"/>
                    <a:gd name="connsiteX3" fmla="*/ 1311372 w 1327054"/>
                    <a:gd name="connsiteY3" fmla="*/ 0 h 695325"/>
                    <a:gd name="connsiteX0" fmla="*/ 1311372 w 1327054"/>
                    <a:gd name="connsiteY0" fmla="*/ 0 h 692571"/>
                    <a:gd name="connsiteX1" fmla="*/ 0 w 1327054"/>
                    <a:gd name="connsiteY1" fmla="*/ 692571 h 692571"/>
                    <a:gd name="connsiteX2" fmla="*/ 1327054 w 1327054"/>
                    <a:gd name="connsiteY2" fmla="*/ 355828 h 692571"/>
                    <a:gd name="connsiteX3" fmla="*/ 1311372 w 1327054"/>
                    <a:gd name="connsiteY3" fmla="*/ 0 h 692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7054" h="692571">
                      <a:moveTo>
                        <a:pt x="1311372" y="0"/>
                      </a:moveTo>
                      <a:lnTo>
                        <a:pt x="0" y="692571"/>
                      </a:lnTo>
                      <a:lnTo>
                        <a:pt x="1327054" y="355828"/>
                      </a:lnTo>
                      <a:lnTo>
                        <a:pt x="131137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9768C343-C4F1-40E2-B2BF-BE0D295F1A5C}"/>
                  </a:ext>
                </a:extLst>
              </p:cNvPr>
              <p:cNvSpPr txBox="1"/>
              <p:nvPr/>
            </p:nvSpPr>
            <p:spPr>
              <a:xfrm>
                <a:off x="-1217055" y="4049562"/>
                <a:ext cx="48756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/>
                  <a:t>Network Security Management</a:t>
                </a:r>
                <a:endParaRPr lang="en-US" sz="1050" b="1" dirty="0"/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602166" y="4013894"/>
            <a:ext cx="4182933" cy="2781126"/>
            <a:chOff x="8624030" y="2378078"/>
            <a:chExt cx="3180149" cy="205187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6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60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1" name="Diagonal Stripe 60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5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1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9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7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68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69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7009580" y="1444636"/>
            <a:ext cx="3764246" cy="326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Layanan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membutuhkan</a:t>
            </a:r>
            <a:r>
              <a:rPr lang="en-US" sz="2000" dirty="0"/>
              <a:t> </a:t>
            </a:r>
            <a:r>
              <a:rPr lang="en-US" sz="2000" dirty="0" err="1"/>
              <a:t>alokasi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berukuran</a:t>
            </a:r>
            <a:r>
              <a:rPr lang="en-US" sz="2000" dirty="0"/>
              <a:t> </a:t>
            </a:r>
            <a:r>
              <a:rPr lang="en-US" sz="2000" dirty="0" err="1"/>
              <a:t>tetap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sering</a:t>
            </a:r>
            <a:r>
              <a:rPr lang="en-US" sz="2000" dirty="0"/>
              <a:t> </a:t>
            </a:r>
            <a:r>
              <a:rPr lang="en-US" sz="2000" dirty="0" err="1"/>
              <a:t>disebut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i="1" dirty="0"/>
              <a:t>dedicated bandwidth, </a:t>
            </a:r>
            <a:r>
              <a:rPr lang="id-ID" sz="2000" dirty="0"/>
              <a:t>s</a:t>
            </a:r>
            <a:r>
              <a:rPr lang="en-US" sz="2000" dirty="0" err="1"/>
              <a:t>eperti</a:t>
            </a:r>
            <a:r>
              <a:rPr lang="en-US" sz="2000" dirty="0"/>
              <a:t> </a:t>
            </a:r>
            <a:r>
              <a:rPr lang="en-US" sz="2000" dirty="0" err="1"/>
              <a:t>pengaturan</a:t>
            </a:r>
            <a:r>
              <a:rPr lang="en-US" sz="2000" dirty="0"/>
              <a:t> SDEE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i="1" dirty="0"/>
              <a:t>Security Device Event Exchange, </a:t>
            </a:r>
            <a:r>
              <a:rPr lang="en-US" sz="2000" dirty="0"/>
              <a:t>RDEP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i="1" dirty="0"/>
              <a:t>Remote Data Exchange Protocol, </a:t>
            </a:r>
            <a:r>
              <a:rPr lang="en-US" sz="2000" dirty="0" err="1"/>
              <a:t>serta</a:t>
            </a:r>
            <a:r>
              <a:rPr lang="en-US" sz="2000" dirty="0"/>
              <a:t> syslog.</a:t>
            </a:r>
          </a:p>
          <a:p>
            <a:endParaRPr lang="en-US" sz="2000" dirty="0"/>
          </a:p>
        </p:txBody>
      </p:sp>
      <p:grpSp>
        <p:nvGrpSpPr>
          <p:cNvPr id="122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3939137" y="1262154"/>
            <a:ext cx="890884" cy="1467908"/>
            <a:chOff x="5741156" y="2836054"/>
            <a:chExt cx="704887" cy="1181100"/>
          </a:xfrm>
        </p:grpSpPr>
        <p:sp>
          <p:nvSpPr>
            <p:cNvPr id="123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1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1057380" y="4289947"/>
            <a:ext cx="1687194" cy="1774805"/>
            <a:chOff x="9318061" y="2225079"/>
            <a:chExt cx="885616" cy="994842"/>
          </a:xfrm>
        </p:grpSpPr>
        <p:pic>
          <p:nvPicPr>
            <p:cNvPr id="132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33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4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070046" y="4210487"/>
            <a:ext cx="1148589" cy="1117983"/>
            <a:chOff x="12294514" y="5018467"/>
            <a:chExt cx="885600" cy="994823"/>
          </a:xfrm>
        </p:grpSpPr>
        <p:pic>
          <p:nvPicPr>
            <p:cNvPr id="135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36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7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6131350" y="4446038"/>
            <a:ext cx="1687194" cy="1774805"/>
            <a:chOff x="9318061" y="2225079"/>
            <a:chExt cx="885616" cy="994842"/>
          </a:xfrm>
        </p:grpSpPr>
        <p:pic>
          <p:nvPicPr>
            <p:cNvPr id="138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39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9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98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500577" y="2311547"/>
            <a:ext cx="6443663" cy="2174831"/>
            <a:chOff x="-857290" y="2654992"/>
            <a:chExt cx="6443663" cy="217483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99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-857290" y="2953519"/>
              <a:ext cx="6183278" cy="1876304"/>
              <a:chOff x="-857290" y="2953519"/>
              <a:chExt cx="6183278" cy="1876304"/>
            </a:xfrm>
          </p:grpSpPr>
          <p:grpSp>
            <p:nvGrpSpPr>
              <p:cNvPr id="103" name="Group 13">
                <a:extLst>
                  <a:ext uri="{FF2B5EF4-FFF2-40B4-BE49-F238E27FC236}">
                    <a16:creationId xmlns:a16="http://schemas.microsoft.com/office/drawing/2014/main" xmlns="" id="{712284BF-07D6-47ED-B78C-B9610B80D00F}"/>
                  </a:ext>
                </a:extLst>
              </p:cNvPr>
              <p:cNvGrpSpPr/>
              <p:nvPr/>
            </p:nvGrpSpPr>
            <p:grpSpPr>
              <a:xfrm rot="10800000">
                <a:off x="-621670" y="3705224"/>
                <a:ext cx="5193669" cy="1124599"/>
                <a:chOff x="4562476" y="2580626"/>
                <a:chExt cx="5193669" cy="1124599"/>
              </a:xfrm>
              <a:solidFill>
                <a:srgbClr val="F6BF4A"/>
              </a:solidFill>
            </p:grpSpPr>
            <p:sp>
              <p:nvSpPr>
                <p:cNvPr id="115" name="Rectangle 16">
                  <a:extLst>
                    <a:ext uri="{FF2B5EF4-FFF2-40B4-BE49-F238E27FC236}">
                      <a16:creationId xmlns:a16="http://schemas.microsoft.com/office/drawing/2014/main" xmlns="" id="{8ED876F6-0593-42DB-A677-FA917CAA6F04}"/>
                    </a:ext>
                  </a:extLst>
                </p:cNvPr>
                <p:cNvSpPr/>
                <p:nvPr/>
              </p:nvSpPr>
              <p:spPr>
                <a:xfrm>
                  <a:off x="5868145" y="2580903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Freeform 20">
                  <a:extLst>
                    <a:ext uri="{FF2B5EF4-FFF2-40B4-BE49-F238E27FC236}">
                      <a16:creationId xmlns:a16="http://schemas.microsoft.com/office/drawing/2014/main" xmlns="" id="{3050FD0F-DD54-4EC0-B62A-7D75F7E202AC}"/>
                    </a:ext>
                  </a:extLst>
                </p:cNvPr>
                <p:cNvSpPr/>
                <p:nvPr/>
              </p:nvSpPr>
              <p:spPr>
                <a:xfrm>
                  <a:off x="4562476" y="2580626"/>
                  <a:ext cx="1314449" cy="1124599"/>
                </a:xfrm>
                <a:custGeom>
                  <a:avLst/>
                  <a:gdLst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2425 h 1123950"/>
                    <a:gd name="connsiteX3" fmla="*/ 1304925 w 1314450"/>
                    <a:gd name="connsiteY3" fmla="*/ 0 h 1123950"/>
                    <a:gd name="connsiteX0" fmla="*/ 1304925 w 1308292"/>
                    <a:gd name="connsiteY0" fmla="*/ 0 h 1123950"/>
                    <a:gd name="connsiteX1" fmla="*/ 0 w 1308292"/>
                    <a:gd name="connsiteY1" fmla="*/ 1123950 h 1123950"/>
                    <a:gd name="connsiteX2" fmla="*/ 1308292 w 1308292"/>
                    <a:gd name="connsiteY2" fmla="*/ 358582 h 1123950"/>
                    <a:gd name="connsiteX3" fmla="*/ 1304925 w 1308292"/>
                    <a:gd name="connsiteY3" fmla="*/ 0 h 1123950"/>
                    <a:gd name="connsiteX0" fmla="*/ 1298767 w 1308292"/>
                    <a:gd name="connsiteY0" fmla="*/ 0 h 1123950"/>
                    <a:gd name="connsiteX1" fmla="*/ 0 w 1308292"/>
                    <a:gd name="connsiteY1" fmla="*/ 1123950 h 1123950"/>
                    <a:gd name="connsiteX2" fmla="*/ 1308292 w 1308292"/>
                    <a:gd name="connsiteY2" fmla="*/ 358582 h 1123950"/>
                    <a:gd name="connsiteX3" fmla="*/ 1298767 w 1308292"/>
                    <a:gd name="connsiteY3" fmla="*/ 0 h 1123950"/>
                    <a:gd name="connsiteX0" fmla="*/ 1301846 w 1308292"/>
                    <a:gd name="connsiteY0" fmla="*/ 0 h 1127029"/>
                    <a:gd name="connsiteX1" fmla="*/ 0 w 1308292"/>
                    <a:gd name="connsiteY1" fmla="*/ 1127029 h 1127029"/>
                    <a:gd name="connsiteX2" fmla="*/ 1308292 w 1308292"/>
                    <a:gd name="connsiteY2" fmla="*/ 361661 h 1127029"/>
                    <a:gd name="connsiteX3" fmla="*/ 1301846 w 1308292"/>
                    <a:gd name="connsiteY3" fmla="*/ 0 h 1127029"/>
                    <a:gd name="connsiteX0" fmla="*/ 1308004 w 1308365"/>
                    <a:gd name="connsiteY0" fmla="*/ 0 h 1130108"/>
                    <a:gd name="connsiteX1" fmla="*/ 0 w 1308365"/>
                    <a:gd name="connsiteY1" fmla="*/ 1130108 h 1130108"/>
                    <a:gd name="connsiteX2" fmla="*/ 1308292 w 1308365"/>
                    <a:gd name="connsiteY2" fmla="*/ 364740 h 1130108"/>
                    <a:gd name="connsiteX3" fmla="*/ 1308004 w 1308365"/>
                    <a:gd name="connsiteY3" fmla="*/ 0 h 1130108"/>
                    <a:gd name="connsiteX0" fmla="*/ 1308004 w 1314449"/>
                    <a:gd name="connsiteY0" fmla="*/ 0 h 1130108"/>
                    <a:gd name="connsiteX1" fmla="*/ 0 w 1314449"/>
                    <a:gd name="connsiteY1" fmla="*/ 1130108 h 1130108"/>
                    <a:gd name="connsiteX2" fmla="*/ 1314449 w 1314449"/>
                    <a:gd name="connsiteY2" fmla="*/ 361661 h 1130108"/>
                    <a:gd name="connsiteX3" fmla="*/ 1308004 w 1314449"/>
                    <a:gd name="connsiteY3" fmla="*/ 0 h 1130108"/>
                    <a:gd name="connsiteX0" fmla="*/ 1310758 w 1314449"/>
                    <a:gd name="connsiteY0" fmla="*/ 0 h 1121845"/>
                    <a:gd name="connsiteX1" fmla="*/ 0 w 1314449"/>
                    <a:gd name="connsiteY1" fmla="*/ 1121845 h 1121845"/>
                    <a:gd name="connsiteX2" fmla="*/ 1314449 w 1314449"/>
                    <a:gd name="connsiteY2" fmla="*/ 353398 h 1121845"/>
                    <a:gd name="connsiteX3" fmla="*/ 1310758 w 1314449"/>
                    <a:gd name="connsiteY3" fmla="*/ 0 h 1121845"/>
                    <a:gd name="connsiteX0" fmla="*/ 1310758 w 1314449"/>
                    <a:gd name="connsiteY0" fmla="*/ 0 h 1124599"/>
                    <a:gd name="connsiteX1" fmla="*/ 0 w 1314449"/>
                    <a:gd name="connsiteY1" fmla="*/ 1124599 h 1124599"/>
                    <a:gd name="connsiteX2" fmla="*/ 1314449 w 1314449"/>
                    <a:gd name="connsiteY2" fmla="*/ 356152 h 1124599"/>
                    <a:gd name="connsiteX3" fmla="*/ 1310758 w 1314449"/>
                    <a:gd name="connsiteY3" fmla="*/ 0 h 1124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49" h="1124599">
                      <a:moveTo>
                        <a:pt x="1310758" y="0"/>
                      </a:moveTo>
                      <a:lnTo>
                        <a:pt x="0" y="1124599"/>
                      </a:lnTo>
                      <a:lnTo>
                        <a:pt x="1314449" y="356152"/>
                      </a:lnTo>
                      <a:cubicBezTo>
                        <a:pt x="1313327" y="236625"/>
                        <a:pt x="1311880" y="119527"/>
                        <a:pt x="131075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xmlns="" id="{F1915525-C6DA-4565-BE6B-057ABC7FA48E}"/>
                  </a:ext>
                </a:extLst>
              </p:cNvPr>
              <p:cNvSpPr txBox="1"/>
              <p:nvPr/>
            </p:nvSpPr>
            <p:spPr>
              <a:xfrm>
                <a:off x="-857290" y="4487318"/>
                <a:ext cx="43592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/>
                  <a:t>Network Control Traffic</a:t>
                </a:r>
                <a:endParaRPr lang="en-US" sz="1050" b="1" dirty="0"/>
              </a:p>
            </p:txBody>
          </p:sp>
        </p:grpSp>
        <p:sp>
          <p:nvSpPr>
            <p:cNvPr id="100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169495" y="3630089"/>
            <a:ext cx="4714376" cy="3133679"/>
            <a:chOff x="8624030" y="2378078"/>
            <a:chExt cx="3180149" cy="2051871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151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152" name="Group 151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161" name="Rectangle 160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62" name="Rectangle 161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53" name="Group 152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159" name="Rectangle 158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60" name="Rectangle 159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157" name="Oval 156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58" name="Oval 157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155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6" name="Diagonal Stripe 155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9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50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7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48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5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46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3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44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1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42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163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164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6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6" name="TextBox 215"/>
          <p:cNvSpPr txBox="1"/>
          <p:nvPr/>
        </p:nvSpPr>
        <p:spPr>
          <a:xfrm>
            <a:off x="7018820" y="1350203"/>
            <a:ext cx="38531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lintas</a:t>
            </a:r>
            <a:r>
              <a:rPr lang="en-US" sz="2000" dirty="0"/>
              <a:t> data </a:t>
            </a:r>
            <a:r>
              <a:rPr lang="en-US" sz="2000" dirty="0" err="1"/>
              <a:t>tipe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dihasilkan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proses </a:t>
            </a:r>
            <a:r>
              <a:rPr lang="en-US" sz="2000" dirty="0" err="1"/>
              <a:t>manajemen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penerapa</a:t>
            </a:r>
            <a:r>
              <a:rPr lang="id-ID" sz="2000" dirty="0"/>
              <a:t>n</a:t>
            </a:r>
            <a:r>
              <a:rPr lang="en-US" sz="2000" dirty="0"/>
              <a:t> </a:t>
            </a:r>
            <a:r>
              <a:rPr lang="en-US" sz="2000" dirty="0" err="1"/>
              <a:t>protokol</a:t>
            </a:r>
            <a:r>
              <a:rPr lang="en-US" sz="2000" dirty="0"/>
              <a:t> </a:t>
            </a:r>
            <a:r>
              <a:rPr lang="en-US" sz="2000" i="1" dirty="0"/>
              <a:t>routing</a:t>
            </a:r>
            <a:r>
              <a:rPr lang="en-US" sz="2000" dirty="0"/>
              <a:t>, </a:t>
            </a:r>
            <a:r>
              <a:rPr lang="en-US" sz="2000" dirty="0" err="1"/>
              <a:t>misalnya</a:t>
            </a:r>
            <a:r>
              <a:rPr lang="en-US" sz="2000" dirty="0"/>
              <a:t> RIP, BGP, OSPF,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i="1" dirty="0"/>
              <a:t>Bridge Protocol Data Unit.</a:t>
            </a:r>
            <a:endParaRPr lang="en-US" sz="2000" dirty="0"/>
          </a:p>
          <a:p>
            <a:endParaRPr lang="en-US" sz="2000" dirty="0"/>
          </a:p>
        </p:txBody>
      </p:sp>
      <p:grpSp>
        <p:nvGrpSpPr>
          <p:cNvPr id="217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218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0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1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3939137" y="1262154"/>
            <a:ext cx="890884" cy="1467908"/>
            <a:chOff x="5741156" y="2836054"/>
            <a:chExt cx="704887" cy="1181100"/>
          </a:xfrm>
        </p:grpSpPr>
        <p:sp>
          <p:nvSpPr>
            <p:cNvPr id="262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0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967255" y="4835587"/>
            <a:ext cx="1687194" cy="1774805"/>
            <a:chOff x="9318061" y="2225079"/>
            <a:chExt cx="885616" cy="994842"/>
          </a:xfrm>
        </p:grpSpPr>
        <p:pic>
          <p:nvPicPr>
            <p:cNvPr id="271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272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3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2774592" y="2656046"/>
            <a:ext cx="1148589" cy="1117983"/>
            <a:chOff x="12294514" y="5018467"/>
            <a:chExt cx="885600" cy="994823"/>
          </a:xfrm>
        </p:grpSpPr>
        <p:pic>
          <p:nvPicPr>
            <p:cNvPr id="274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275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6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6131350" y="4446038"/>
            <a:ext cx="1687194" cy="1774805"/>
            <a:chOff x="9318061" y="2225079"/>
            <a:chExt cx="885616" cy="994842"/>
          </a:xfrm>
        </p:grpSpPr>
        <p:pic>
          <p:nvPicPr>
            <p:cNvPr id="277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278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9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534836" y="4811337"/>
            <a:ext cx="1148589" cy="1117983"/>
            <a:chOff x="12294514" y="5018467"/>
            <a:chExt cx="885600" cy="994823"/>
          </a:xfrm>
        </p:grpSpPr>
        <p:pic>
          <p:nvPicPr>
            <p:cNvPr id="280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281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753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608974" y="2311547"/>
            <a:ext cx="6335266" cy="2611069"/>
            <a:chOff x="-748893" y="2654992"/>
            <a:chExt cx="6335266" cy="261106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-748893" y="2953519"/>
              <a:ext cx="6074881" cy="2312542"/>
              <a:chOff x="-748893" y="2953519"/>
              <a:chExt cx="6074881" cy="2312542"/>
            </a:xfrm>
          </p:grpSpPr>
          <p:grpSp>
            <p:nvGrpSpPr>
              <p:cNvPr id="8" name="Group 13">
                <a:extLst>
                  <a:ext uri="{FF2B5EF4-FFF2-40B4-BE49-F238E27FC236}">
                    <a16:creationId xmlns:a16="http://schemas.microsoft.com/office/drawing/2014/main" xmlns="" id="{712284BF-07D6-47ED-B78C-B9610B80D00F}"/>
                  </a:ext>
                </a:extLst>
              </p:cNvPr>
              <p:cNvGrpSpPr/>
              <p:nvPr/>
            </p:nvGrpSpPr>
            <p:grpSpPr>
              <a:xfrm rot="10800000">
                <a:off x="-621670" y="3714749"/>
                <a:ext cx="5193670" cy="1551312"/>
                <a:chOff x="4562475" y="2144388"/>
                <a:chExt cx="5193670" cy="1551312"/>
              </a:xfrm>
              <a:solidFill>
                <a:srgbClr val="F6BF4A"/>
              </a:solidFill>
            </p:grpSpPr>
            <p:sp>
              <p:nvSpPr>
                <p:cNvPr id="19" name="Rectangle 15">
                  <a:extLst>
                    <a:ext uri="{FF2B5EF4-FFF2-40B4-BE49-F238E27FC236}">
                      <a16:creationId xmlns:a16="http://schemas.microsoft.com/office/drawing/2014/main" xmlns="" id="{217FD09A-6A38-4367-8826-01490FA74BDF}"/>
                    </a:ext>
                  </a:extLst>
                </p:cNvPr>
                <p:cNvSpPr/>
                <p:nvPr/>
              </p:nvSpPr>
              <p:spPr>
                <a:xfrm>
                  <a:off x="5868145" y="2148855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Freeform 19">
                  <a:extLst>
                    <a:ext uri="{FF2B5EF4-FFF2-40B4-BE49-F238E27FC236}">
                      <a16:creationId xmlns:a16="http://schemas.microsoft.com/office/drawing/2014/main" xmlns="" id="{773E5C0E-AD79-49B4-B0E3-BCBB5570F860}"/>
                    </a:ext>
                  </a:extLst>
                </p:cNvPr>
                <p:cNvSpPr/>
                <p:nvPr/>
              </p:nvSpPr>
              <p:spPr>
                <a:xfrm>
                  <a:off x="4562475" y="2144388"/>
                  <a:ext cx="1316915" cy="1551312"/>
                </a:xfrm>
                <a:custGeom>
                  <a:avLst/>
                  <a:gdLst>
                    <a:gd name="connsiteX0" fmla="*/ 1295400 w 1304925"/>
                    <a:gd name="connsiteY0" fmla="*/ 0 h 1533525"/>
                    <a:gd name="connsiteX1" fmla="*/ 0 w 1304925"/>
                    <a:gd name="connsiteY1" fmla="*/ 1533525 h 1533525"/>
                    <a:gd name="connsiteX2" fmla="*/ 1304925 w 1304925"/>
                    <a:gd name="connsiteY2" fmla="*/ 333375 h 1533525"/>
                    <a:gd name="connsiteX3" fmla="*/ 1295400 w 1304925"/>
                    <a:gd name="connsiteY3" fmla="*/ 0 h 1533525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4925 w 1304925"/>
                    <a:gd name="connsiteY2" fmla="*/ 342900 h 1543050"/>
                    <a:gd name="connsiteX3" fmla="*/ 1304925 w 1304925"/>
                    <a:gd name="connsiteY3" fmla="*/ 0 h 1543050"/>
                    <a:gd name="connsiteX0" fmla="*/ 1304925 w 1314161"/>
                    <a:gd name="connsiteY0" fmla="*/ 0 h 1543050"/>
                    <a:gd name="connsiteX1" fmla="*/ 0 w 1314161"/>
                    <a:gd name="connsiteY1" fmla="*/ 1543050 h 1543050"/>
                    <a:gd name="connsiteX2" fmla="*/ 1314161 w 1314161"/>
                    <a:gd name="connsiteY2" fmla="*/ 342900 h 1543050"/>
                    <a:gd name="connsiteX3" fmla="*/ 1304925 w 1314161"/>
                    <a:gd name="connsiteY3" fmla="*/ 0 h 1543050"/>
                    <a:gd name="connsiteX0" fmla="*/ 1304925 w 1314161"/>
                    <a:gd name="connsiteY0" fmla="*/ 0 h 1543050"/>
                    <a:gd name="connsiteX1" fmla="*/ 0 w 1314161"/>
                    <a:gd name="connsiteY1" fmla="*/ 1543050 h 1543050"/>
                    <a:gd name="connsiteX2" fmla="*/ 1314161 w 1314161"/>
                    <a:gd name="connsiteY2" fmla="*/ 342900 h 1543050"/>
                    <a:gd name="connsiteX3" fmla="*/ 1304925 w 1314161"/>
                    <a:gd name="connsiteY3" fmla="*/ 0 h 1543050"/>
                    <a:gd name="connsiteX0" fmla="*/ 1304925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45654 h 1543050"/>
                    <a:gd name="connsiteX3" fmla="*/ 1304925 w 1316915"/>
                    <a:gd name="connsiteY3" fmla="*/ 0 h 1543050"/>
                    <a:gd name="connsiteX0" fmla="*/ 1310433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45654 h 1543050"/>
                    <a:gd name="connsiteX3" fmla="*/ 1310433 w 1316915"/>
                    <a:gd name="connsiteY3" fmla="*/ 0 h 1543050"/>
                    <a:gd name="connsiteX0" fmla="*/ 1310433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53916 h 1543050"/>
                    <a:gd name="connsiteX3" fmla="*/ 1310433 w 1316915"/>
                    <a:gd name="connsiteY3" fmla="*/ 0 h 1543050"/>
                    <a:gd name="connsiteX0" fmla="*/ 1313187 w 1316915"/>
                    <a:gd name="connsiteY0" fmla="*/ 0 h 1551312"/>
                    <a:gd name="connsiteX1" fmla="*/ 0 w 1316915"/>
                    <a:gd name="connsiteY1" fmla="*/ 1551312 h 1551312"/>
                    <a:gd name="connsiteX2" fmla="*/ 1316915 w 1316915"/>
                    <a:gd name="connsiteY2" fmla="*/ 362178 h 1551312"/>
                    <a:gd name="connsiteX3" fmla="*/ 1313187 w 1316915"/>
                    <a:gd name="connsiteY3" fmla="*/ 0 h 155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6915" h="1551312">
                      <a:moveTo>
                        <a:pt x="1313187" y="0"/>
                      </a:moveTo>
                      <a:lnTo>
                        <a:pt x="0" y="1551312"/>
                      </a:lnTo>
                      <a:lnTo>
                        <a:pt x="1316915" y="362178"/>
                      </a:lnTo>
                      <a:cubicBezTo>
                        <a:pt x="1315672" y="241452"/>
                        <a:pt x="1314430" y="120726"/>
                        <a:pt x="131318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2BF30661-FC7D-400B-B744-58DA67029B77}"/>
                  </a:ext>
                </a:extLst>
              </p:cNvPr>
              <p:cNvSpPr txBox="1"/>
              <p:nvPr/>
            </p:nvSpPr>
            <p:spPr>
              <a:xfrm>
                <a:off x="-748893" y="4955994"/>
                <a:ext cx="43146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 err="1"/>
                  <a:t>DoS</a:t>
                </a:r>
                <a:r>
                  <a:rPr lang="en-US" sz="1400" b="1" i="1" dirty="0"/>
                  <a:t>-prone Service</a:t>
                </a:r>
                <a:endParaRPr lang="en-US" sz="1050" b="1" dirty="0"/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660704" y="3872090"/>
            <a:ext cx="4282207" cy="2875792"/>
            <a:chOff x="8624030" y="2378078"/>
            <a:chExt cx="3180149" cy="205187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6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60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1" name="Diagonal Stripe 60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5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1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9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7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68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69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5665653" y="4595612"/>
            <a:ext cx="757406" cy="1260229"/>
            <a:chOff x="5741156" y="2836054"/>
            <a:chExt cx="704887" cy="1181100"/>
          </a:xfrm>
        </p:grpSpPr>
        <p:sp>
          <p:nvSpPr>
            <p:cNvPr id="113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7028908" y="3686641"/>
            <a:ext cx="1404820" cy="1414822"/>
            <a:chOff x="9318061" y="2225079"/>
            <a:chExt cx="885616" cy="994842"/>
          </a:xfrm>
        </p:grpSpPr>
        <p:pic>
          <p:nvPicPr>
            <p:cNvPr id="122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23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4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538749" y="1667760"/>
            <a:ext cx="1135749" cy="1237771"/>
            <a:chOff x="12294514" y="5018467"/>
            <a:chExt cx="885600" cy="994823"/>
          </a:xfrm>
        </p:grpSpPr>
        <p:pic>
          <p:nvPicPr>
            <p:cNvPr id="125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26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7098854" y="2032972"/>
            <a:ext cx="39714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Istilah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identifikasi</a:t>
            </a:r>
            <a:r>
              <a:rPr lang="en-US" sz="2000" dirty="0"/>
              <a:t> </a:t>
            </a:r>
            <a:r>
              <a:rPr lang="en-US" sz="2000" dirty="0" err="1"/>
              <a:t>trafik</a:t>
            </a:r>
            <a:r>
              <a:rPr lang="en-US" sz="2000" dirty="0"/>
              <a:t> data normal, </a:t>
            </a:r>
            <a:r>
              <a:rPr lang="en-US" sz="2000" dirty="0" err="1"/>
              <a:t>tetapi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mendekati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potensi</a:t>
            </a:r>
            <a:r>
              <a:rPr lang="en-US" sz="2000" dirty="0"/>
              <a:t> </a:t>
            </a:r>
            <a:r>
              <a:rPr lang="en-US" sz="2000" dirty="0" err="1"/>
              <a:t>penyerangan</a:t>
            </a:r>
            <a:r>
              <a:rPr lang="en-US" sz="2000" dirty="0"/>
              <a:t> </a:t>
            </a:r>
            <a:r>
              <a:rPr lang="en-US" sz="2000" dirty="0" err="1"/>
              <a:t>berbasis</a:t>
            </a:r>
            <a:r>
              <a:rPr lang="en-US" sz="2000" dirty="0"/>
              <a:t> </a:t>
            </a:r>
            <a:r>
              <a:rPr lang="en-US" sz="2000" dirty="0" err="1"/>
              <a:t>DoS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  <p:grpSp>
        <p:nvGrpSpPr>
          <p:cNvPr id="128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2277814" y="2811240"/>
            <a:ext cx="1687194" cy="1774805"/>
            <a:chOff x="9318061" y="2225079"/>
            <a:chExt cx="885616" cy="994842"/>
          </a:xfrm>
        </p:grpSpPr>
        <p:pic>
          <p:nvPicPr>
            <p:cNvPr id="129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30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1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1673555" y="5158933"/>
            <a:ext cx="1148589" cy="1117983"/>
            <a:chOff x="12294514" y="5018467"/>
            <a:chExt cx="885600" cy="994823"/>
          </a:xfrm>
        </p:grpSpPr>
        <p:pic>
          <p:nvPicPr>
            <p:cNvPr id="132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33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51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736197" y="2311547"/>
            <a:ext cx="6208043" cy="3038650"/>
            <a:chOff x="-621670" y="2654992"/>
            <a:chExt cx="6208043" cy="30386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-621670" y="2953519"/>
              <a:ext cx="5947658" cy="2740123"/>
              <a:chOff x="-621670" y="2953519"/>
              <a:chExt cx="5947658" cy="2740123"/>
            </a:xfrm>
          </p:grpSpPr>
          <p:grpSp>
            <p:nvGrpSpPr>
              <p:cNvPr id="8" name="Group 13">
                <a:extLst>
                  <a:ext uri="{FF2B5EF4-FFF2-40B4-BE49-F238E27FC236}">
                    <a16:creationId xmlns:a16="http://schemas.microsoft.com/office/drawing/2014/main" xmlns="" id="{712284BF-07D6-47ED-B78C-B9610B80D00F}"/>
                  </a:ext>
                </a:extLst>
              </p:cNvPr>
              <p:cNvGrpSpPr/>
              <p:nvPr/>
            </p:nvGrpSpPr>
            <p:grpSpPr>
              <a:xfrm rot="10800000">
                <a:off x="-621670" y="3705226"/>
                <a:ext cx="5193669" cy="1988416"/>
                <a:chOff x="4562476" y="1716807"/>
                <a:chExt cx="5193669" cy="1988416"/>
              </a:xfrm>
              <a:solidFill>
                <a:srgbClr val="F6BF4A"/>
              </a:solidFill>
            </p:grpSpPr>
            <p:sp>
              <p:nvSpPr>
                <p:cNvPr id="18" name="Rectangle 14">
                  <a:extLst>
                    <a:ext uri="{FF2B5EF4-FFF2-40B4-BE49-F238E27FC236}">
                      <a16:creationId xmlns:a16="http://schemas.microsoft.com/office/drawing/2014/main" xmlns="" id="{A5836D6F-4EA7-471E-BC99-BB1B063B84AB}"/>
                    </a:ext>
                  </a:extLst>
                </p:cNvPr>
                <p:cNvSpPr/>
                <p:nvPr/>
              </p:nvSpPr>
              <p:spPr>
                <a:xfrm>
                  <a:off x="5868145" y="1716807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Freeform 18">
                  <a:extLst>
                    <a:ext uri="{FF2B5EF4-FFF2-40B4-BE49-F238E27FC236}">
                      <a16:creationId xmlns:a16="http://schemas.microsoft.com/office/drawing/2014/main" xmlns="" id="{F2E909AC-26E8-4F74-A70C-C1C38D352A59}"/>
                    </a:ext>
                  </a:extLst>
                </p:cNvPr>
                <p:cNvSpPr/>
                <p:nvPr/>
              </p:nvSpPr>
              <p:spPr>
                <a:xfrm>
                  <a:off x="4562476" y="1717577"/>
                  <a:ext cx="1310757" cy="1987646"/>
                </a:xfrm>
                <a:custGeom>
                  <a:avLst/>
                  <a:gdLst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2425 h 1990725"/>
                    <a:gd name="connsiteX3" fmla="*/ 1304925 w 1304925"/>
                    <a:gd name="connsiteY3" fmla="*/ 0 h 1990725"/>
                    <a:gd name="connsiteX0" fmla="*/ 1301846 w 1304925"/>
                    <a:gd name="connsiteY0" fmla="*/ 0 h 1984567"/>
                    <a:gd name="connsiteX1" fmla="*/ 0 w 1304925"/>
                    <a:gd name="connsiteY1" fmla="*/ 1984567 h 1984567"/>
                    <a:gd name="connsiteX2" fmla="*/ 1304925 w 1304925"/>
                    <a:gd name="connsiteY2" fmla="*/ 346267 h 1984567"/>
                    <a:gd name="connsiteX3" fmla="*/ 1301846 w 1304925"/>
                    <a:gd name="connsiteY3" fmla="*/ 0 h 1984567"/>
                    <a:gd name="connsiteX0" fmla="*/ 1301846 w 1308003"/>
                    <a:gd name="connsiteY0" fmla="*/ 0 h 1984567"/>
                    <a:gd name="connsiteX1" fmla="*/ 0 w 1308003"/>
                    <a:gd name="connsiteY1" fmla="*/ 1984567 h 1984567"/>
                    <a:gd name="connsiteX2" fmla="*/ 1308003 w 1308003"/>
                    <a:gd name="connsiteY2" fmla="*/ 349346 h 1984567"/>
                    <a:gd name="connsiteX3" fmla="*/ 1301846 w 1308003"/>
                    <a:gd name="connsiteY3" fmla="*/ 0 h 1984567"/>
                    <a:gd name="connsiteX0" fmla="*/ 1304925 w 1308003"/>
                    <a:gd name="connsiteY0" fmla="*/ 0 h 1987646"/>
                    <a:gd name="connsiteX1" fmla="*/ 0 w 1308003"/>
                    <a:gd name="connsiteY1" fmla="*/ 1987646 h 1987646"/>
                    <a:gd name="connsiteX2" fmla="*/ 1308003 w 1308003"/>
                    <a:gd name="connsiteY2" fmla="*/ 352425 h 1987646"/>
                    <a:gd name="connsiteX3" fmla="*/ 1304925 w 1308003"/>
                    <a:gd name="connsiteY3" fmla="*/ 0 h 1987646"/>
                    <a:gd name="connsiteX0" fmla="*/ 1307679 w 1308018"/>
                    <a:gd name="connsiteY0" fmla="*/ 0 h 1987646"/>
                    <a:gd name="connsiteX1" fmla="*/ 0 w 1308018"/>
                    <a:gd name="connsiteY1" fmla="*/ 1987646 h 1987646"/>
                    <a:gd name="connsiteX2" fmla="*/ 1308003 w 1308018"/>
                    <a:gd name="connsiteY2" fmla="*/ 352425 h 1987646"/>
                    <a:gd name="connsiteX3" fmla="*/ 1307679 w 1308018"/>
                    <a:gd name="connsiteY3" fmla="*/ 0 h 1987646"/>
                    <a:gd name="connsiteX0" fmla="*/ 1307679 w 1310757"/>
                    <a:gd name="connsiteY0" fmla="*/ 0 h 1987646"/>
                    <a:gd name="connsiteX1" fmla="*/ 0 w 1310757"/>
                    <a:gd name="connsiteY1" fmla="*/ 1987646 h 1987646"/>
                    <a:gd name="connsiteX2" fmla="*/ 1310757 w 1310757"/>
                    <a:gd name="connsiteY2" fmla="*/ 352425 h 1987646"/>
                    <a:gd name="connsiteX3" fmla="*/ 1307679 w 1310757"/>
                    <a:gd name="connsiteY3" fmla="*/ 0 h 1987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0757" h="1987646">
                      <a:moveTo>
                        <a:pt x="1307679" y="0"/>
                      </a:moveTo>
                      <a:lnTo>
                        <a:pt x="0" y="1987646"/>
                      </a:lnTo>
                      <a:lnTo>
                        <a:pt x="1310757" y="352425"/>
                      </a:lnTo>
                      <a:cubicBezTo>
                        <a:pt x="1309731" y="237003"/>
                        <a:pt x="1308705" y="115422"/>
                        <a:pt x="130767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89C18394-03CC-4651-B4B4-DE6B1F2D90A8}"/>
                  </a:ext>
                </a:extLst>
              </p:cNvPr>
              <p:cNvSpPr txBox="1"/>
              <p:nvPr/>
            </p:nvSpPr>
            <p:spPr>
              <a:xfrm>
                <a:off x="-480076" y="5359733"/>
                <a:ext cx="34016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/>
                  <a:t>Scavenger</a:t>
                </a:r>
                <a:endParaRPr lang="en-US" sz="1050" b="1" dirty="0"/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077942" y="3141868"/>
            <a:ext cx="4714376" cy="3133679"/>
            <a:chOff x="8624030" y="2378078"/>
            <a:chExt cx="3180149" cy="205187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6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60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1" name="Diagonal Stripe 60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5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1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9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7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68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69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5665653" y="4595612"/>
            <a:ext cx="757406" cy="1260229"/>
            <a:chOff x="5741156" y="2836054"/>
            <a:chExt cx="704887" cy="1181100"/>
          </a:xfrm>
        </p:grpSpPr>
        <p:sp>
          <p:nvSpPr>
            <p:cNvPr id="113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7029181" y="3306940"/>
            <a:ext cx="1404820" cy="1414822"/>
            <a:chOff x="9318061" y="2225079"/>
            <a:chExt cx="885616" cy="994842"/>
          </a:xfrm>
        </p:grpSpPr>
        <p:pic>
          <p:nvPicPr>
            <p:cNvPr id="122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23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4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538749" y="1667760"/>
            <a:ext cx="1135749" cy="1237771"/>
            <a:chOff x="12294514" y="5018467"/>
            <a:chExt cx="885600" cy="994823"/>
          </a:xfrm>
        </p:grpSpPr>
        <p:pic>
          <p:nvPicPr>
            <p:cNvPr id="125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26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7077942" y="1794235"/>
            <a:ext cx="3985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Kategori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dihasilkan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dirty="0" err="1"/>
              <a:t>beberapa</a:t>
            </a:r>
            <a:r>
              <a:rPr lang="en-US" sz="2000" dirty="0"/>
              <a:t> </a:t>
            </a:r>
            <a:r>
              <a:rPr lang="en-US" sz="2000" dirty="0" err="1"/>
              <a:t>aplikasi</a:t>
            </a:r>
            <a:r>
              <a:rPr lang="en-US" sz="2000" dirty="0"/>
              <a:t> </a:t>
            </a:r>
            <a:r>
              <a:rPr lang="en-US" sz="2000" i="1" dirty="0"/>
              <a:t>chatting,</a:t>
            </a:r>
            <a:r>
              <a:rPr lang="en-US" sz="2000" dirty="0"/>
              <a:t>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skype</a:t>
            </a:r>
            <a:r>
              <a:rPr lang="en-US" sz="2000" dirty="0"/>
              <a:t>, E-Mule,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Kazaa</a:t>
            </a:r>
            <a:r>
              <a:rPr lang="en-US" sz="2000" dirty="0"/>
              <a:t>.</a:t>
            </a:r>
          </a:p>
        </p:txBody>
      </p:sp>
      <p:grpSp>
        <p:nvGrpSpPr>
          <p:cNvPr id="128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2223767" y="2919059"/>
            <a:ext cx="1687194" cy="1774805"/>
            <a:chOff x="9318061" y="2225079"/>
            <a:chExt cx="885616" cy="994842"/>
          </a:xfrm>
        </p:grpSpPr>
        <p:pic>
          <p:nvPicPr>
            <p:cNvPr id="129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30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1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1461292" y="5427873"/>
            <a:ext cx="1148589" cy="1117983"/>
            <a:chOff x="12294514" y="5018467"/>
            <a:chExt cx="885600" cy="994823"/>
          </a:xfrm>
        </p:grpSpPr>
        <p:pic>
          <p:nvPicPr>
            <p:cNvPr id="132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33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44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66">
            <a:extLst>
              <a:ext uri="{FF2B5EF4-FFF2-40B4-BE49-F238E27FC236}">
                <a16:creationId xmlns:a16="http://schemas.microsoft.com/office/drawing/2014/main" xmlns="" id="{7EBC5DB0-D934-42C8-9FC0-2CD9B89656F4}"/>
              </a:ext>
            </a:extLst>
          </p:cNvPr>
          <p:cNvSpPr txBox="1">
            <a:spLocks/>
          </p:cNvSpPr>
          <p:nvPr/>
        </p:nvSpPr>
        <p:spPr>
          <a:xfrm>
            <a:off x="1081308" y="246050"/>
            <a:ext cx="11460169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600" smtClean="0"/>
              <a:t>Faktor-faktor untuk Mengatasi </a:t>
            </a:r>
            <a:r>
              <a:rPr lang="id-ID" sz="3600" i="1" smtClean="0"/>
              <a:t>Delay </a:t>
            </a:r>
            <a:r>
              <a:rPr lang="id-ID" sz="3600" smtClean="0"/>
              <a:t>dan </a:t>
            </a:r>
            <a:r>
              <a:rPr lang="id-ID" sz="3600" i="1" smtClean="0"/>
              <a:t>Jitter</a:t>
            </a:r>
            <a:r>
              <a:rPr lang="id-ID" sz="3600" smtClean="0"/>
              <a:t> </a:t>
            </a:r>
            <a:endParaRPr lang="en-US" sz="3600" dirty="0"/>
          </a:p>
        </p:txBody>
      </p:sp>
      <p:grpSp>
        <p:nvGrpSpPr>
          <p:cNvPr id="3" name="Group 2"/>
          <p:cNvGrpSpPr/>
          <p:nvPr/>
        </p:nvGrpSpPr>
        <p:grpSpPr>
          <a:xfrm>
            <a:off x="846161" y="1176881"/>
            <a:ext cx="10754436" cy="5223919"/>
            <a:chOff x="1301257" y="1617521"/>
            <a:chExt cx="10244723" cy="5252281"/>
          </a:xfrm>
        </p:grpSpPr>
        <p:sp>
          <p:nvSpPr>
            <p:cNvPr id="4" name="Oval 100">
              <a:extLst>
                <a:ext uri="{FF2B5EF4-FFF2-40B4-BE49-F238E27FC236}">
                  <a16:creationId xmlns:a16="http://schemas.microsoft.com/office/drawing/2014/main" xmlns="" id="{46601C95-D668-493A-B704-2E3ADE41F68B}"/>
                </a:ext>
              </a:extLst>
            </p:cNvPr>
            <p:cNvSpPr/>
            <p:nvPr/>
          </p:nvSpPr>
          <p:spPr>
            <a:xfrm>
              <a:off x="6694093" y="3344829"/>
              <a:ext cx="867541" cy="867541"/>
            </a:xfrm>
            <a:prstGeom prst="ellipse">
              <a:avLst/>
            </a:prstGeom>
            <a:noFill/>
            <a:ln w="158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Oval 101">
              <a:extLst>
                <a:ext uri="{FF2B5EF4-FFF2-40B4-BE49-F238E27FC236}">
                  <a16:creationId xmlns:a16="http://schemas.microsoft.com/office/drawing/2014/main" xmlns="" id="{7E2E969B-1F28-4203-BE51-6B6D0B2DABD3}"/>
                </a:ext>
              </a:extLst>
            </p:cNvPr>
            <p:cNvSpPr/>
            <p:nvPr/>
          </p:nvSpPr>
          <p:spPr>
            <a:xfrm>
              <a:off x="5161407" y="4028388"/>
              <a:ext cx="867541" cy="867541"/>
            </a:xfrm>
            <a:prstGeom prst="ellipse">
              <a:avLst/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102">
              <a:extLst>
                <a:ext uri="{FF2B5EF4-FFF2-40B4-BE49-F238E27FC236}">
                  <a16:creationId xmlns:a16="http://schemas.microsoft.com/office/drawing/2014/main" xmlns="" id="{86C2128D-98A4-4F28-B870-A4B2226AEE43}"/>
                </a:ext>
              </a:extLst>
            </p:cNvPr>
            <p:cNvSpPr/>
            <p:nvPr/>
          </p:nvSpPr>
          <p:spPr>
            <a:xfrm>
              <a:off x="3628721" y="3344829"/>
              <a:ext cx="867541" cy="867541"/>
            </a:xfrm>
            <a:prstGeom prst="ellipse">
              <a:avLst/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103">
              <a:extLst>
                <a:ext uri="{FF2B5EF4-FFF2-40B4-BE49-F238E27FC236}">
                  <a16:creationId xmlns:a16="http://schemas.microsoft.com/office/drawing/2014/main" xmlns="" id="{4CAF7604-E248-471E-B6F4-ED492E1C0006}"/>
                </a:ext>
              </a:extLst>
            </p:cNvPr>
            <p:cNvSpPr/>
            <p:nvPr/>
          </p:nvSpPr>
          <p:spPr>
            <a:xfrm>
              <a:off x="2096035" y="4028388"/>
              <a:ext cx="867541" cy="867541"/>
            </a:xfrm>
            <a:prstGeom prst="ellipse">
              <a:avLst/>
            </a:prstGeom>
            <a:noFill/>
            <a:ln w="158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Oval 104">
              <a:extLst>
                <a:ext uri="{FF2B5EF4-FFF2-40B4-BE49-F238E27FC236}">
                  <a16:creationId xmlns:a16="http://schemas.microsoft.com/office/drawing/2014/main" xmlns="" id="{B51EB4ED-F016-48EC-ADBC-2E202C40265F}"/>
                </a:ext>
              </a:extLst>
            </p:cNvPr>
            <p:cNvSpPr/>
            <p:nvPr/>
          </p:nvSpPr>
          <p:spPr>
            <a:xfrm>
              <a:off x="8226779" y="4028388"/>
              <a:ext cx="867541" cy="867541"/>
            </a:xfrm>
            <a:prstGeom prst="ellipse">
              <a:avLst/>
            </a:prstGeom>
            <a:noFill/>
            <a:ln w="158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Oval 100">
              <a:extLst>
                <a:ext uri="{FF2B5EF4-FFF2-40B4-BE49-F238E27FC236}">
                  <a16:creationId xmlns:a16="http://schemas.microsoft.com/office/drawing/2014/main" xmlns="" id="{2D519263-134E-4791-BB9E-62C0D6222B96}"/>
                </a:ext>
              </a:extLst>
            </p:cNvPr>
            <p:cNvSpPr/>
            <p:nvPr/>
          </p:nvSpPr>
          <p:spPr>
            <a:xfrm>
              <a:off x="9759464" y="3344829"/>
              <a:ext cx="867541" cy="867541"/>
            </a:xfrm>
            <a:prstGeom prst="ellipse">
              <a:avLst/>
            </a:prstGeom>
            <a:noFill/>
            <a:ln w="158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Oval 100">
              <a:extLst>
                <a:ext uri="{FF2B5EF4-FFF2-40B4-BE49-F238E27FC236}">
                  <a16:creationId xmlns:a16="http://schemas.microsoft.com/office/drawing/2014/main" xmlns="" id="{4AC2F339-2D98-4448-9708-0CD0C92FB5F6}"/>
                </a:ext>
              </a:extLst>
            </p:cNvPr>
            <p:cNvSpPr/>
            <p:nvPr/>
          </p:nvSpPr>
          <p:spPr>
            <a:xfrm>
              <a:off x="6786066" y="3435382"/>
              <a:ext cx="693414" cy="6934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Oval 101">
              <a:extLst>
                <a:ext uri="{FF2B5EF4-FFF2-40B4-BE49-F238E27FC236}">
                  <a16:creationId xmlns:a16="http://schemas.microsoft.com/office/drawing/2014/main" xmlns="" id="{EBE0C904-3BE1-4712-B661-5B2AE521576D}"/>
                </a:ext>
              </a:extLst>
            </p:cNvPr>
            <p:cNvSpPr/>
            <p:nvPr/>
          </p:nvSpPr>
          <p:spPr>
            <a:xfrm>
              <a:off x="5253380" y="4118941"/>
              <a:ext cx="693414" cy="6934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Oval 102">
              <a:extLst>
                <a:ext uri="{FF2B5EF4-FFF2-40B4-BE49-F238E27FC236}">
                  <a16:creationId xmlns:a16="http://schemas.microsoft.com/office/drawing/2014/main" xmlns="" id="{BA2733A0-6871-4449-A143-F7892E0B52D1}"/>
                </a:ext>
              </a:extLst>
            </p:cNvPr>
            <p:cNvSpPr/>
            <p:nvPr/>
          </p:nvSpPr>
          <p:spPr>
            <a:xfrm>
              <a:off x="3720694" y="3435382"/>
              <a:ext cx="693414" cy="6934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Oval 103">
              <a:extLst>
                <a:ext uri="{FF2B5EF4-FFF2-40B4-BE49-F238E27FC236}">
                  <a16:creationId xmlns:a16="http://schemas.microsoft.com/office/drawing/2014/main" xmlns="" id="{E3A544B1-9B44-4457-99E0-0700AA397908}"/>
                </a:ext>
              </a:extLst>
            </p:cNvPr>
            <p:cNvSpPr/>
            <p:nvPr/>
          </p:nvSpPr>
          <p:spPr>
            <a:xfrm>
              <a:off x="2188008" y="4118941"/>
              <a:ext cx="693414" cy="693414"/>
            </a:xfrm>
            <a:prstGeom prst="ellipse">
              <a:avLst/>
            </a:prstGeom>
            <a:solidFill>
              <a:srgbClr val="FF9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Oval 104">
              <a:extLst>
                <a:ext uri="{FF2B5EF4-FFF2-40B4-BE49-F238E27FC236}">
                  <a16:creationId xmlns:a16="http://schemas.microsoft.com/office/drawing/2014/main" xmlns="" id="{5B651FFA-99EC-40FE-A558-24C15C7717BB}"/>
                </a:ext>
              </a:extLst>
            </p:cNvPr>
            <p:cNvSpPr/>
            <p:nvPr/>
          </p:nvSpPr>
          <p:spPr>
            <a:xfrm>
              <a:off x="8318752" y="4118941"/>
              <a:ext cx="693414" cy="6934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5" name="Group 110">
              <a:extLst>
                <a:ext uri="{FF2B5EF4-FFF2-40B4-BE49-F238E27FC236}">
                  <a16:creationId xmlns:a16="http://schemas.microsoft.com/office/drawing/2014/main" xmlns="" id="{A27666CF-9199-423A-A863-3A59F69143CC}"/>
                </a:ext>
              </a:extLst>
            </p:cNvPr>
            <p:cNvGrpSpPr/>
            <p:nvPr/>
          </p:nvGrpSpPr>
          <p:grpSpPr>
            <a:xfrm>
              <a:off x="1554961" y="1834095"/>
              <a:ext cx="2004991" cy="1609127"/>
              <a:chOff x="611560" y="1799229"/>
              <a:chExt cx="2004991" cy="1609127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="" id="{A7B55BAB-AEEA-4488-B0B1-CA70E25E82C1}"/>
                  </a:ext>
                </a:extLst>
              </p:cNvPr>
              <p:cNvSpPr txBox="1"/>
              <p:nvPr/>
            </p:nvSpPr>
            <p:spPr>
              <a:xfrm>
                <a:off x="617235" y="1799229"/>
                <a:ext cx="1999316" cy="16091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i="1" dirty="0"/>
                  <a:t>Delay</a:t>
                </a:r>
                <a:r>
                  <a:rPr lang="en-US" sz="1400" dirty="0"/>
                  <a:t> </a:t>
                </a:r>
                <a:r>
                  <a:rPr lang="en-US" sz="1400" dirty="0" err="1"/>
                  <a:t>merupakan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keterlambatan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atau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tertundanya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pengiriman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paket</a:t>
                </a:r>
                <a:r>
                  <a:rPr lang="en-US" sz="1400" dirty="0"/>
                  <a:t> data </a:t>
                </a:r>
                <a:r>
                  <a:rPr lang="en-US" sz="1400" dirty="0" err="1"/>
                  <a:t>ke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tujuan</a:t>
                </a:r>
                <a:r>
                  <a:rPr lang="en-US" sz="1400" dirty="0"/>
                  <a:t>. </a:t>
                </a:r>
                <a:r>
                  <a:rPr lang="en-US" sz="1400" i="1" dirty="0"/>
                  <a:t>Delay </a:t>
                </a:r>
                <a:r>
                  <a:rPr lang="en-US" sz="1400" dirty="0" err="1"/>
                  <a:t>sering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juga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dikenal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</a:t>
                </a:r>
                <a:r>
                  <a:rPr lang="en-US" sz="1400" i="1" dirty="0"/>
                  <a:t>latency.</a:t>
                </a:r>
                <a:endParaRPr lang="en-US" sz="1400" dirty="0"/>
              </a:p>
              <a:p>
                <a:pPr algn="ctr"/>
                <a:endPara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xmlns="" id="{CD697D45-7BF5-4783-8AF9-9E26B05E2FC0}"/>
                  </a:ext>
                </a:extLst>
              </p:cNvPr>
              <p:cNvSpPr txBox="1"/>
              <p:nvPr/>
            </p:nvSpPr>
            <p:spPr>
              <a:xfrm>
                <a:off x="611560" y="1877923"/>
                <a:ext cx="1879089" cy="30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6" name="Group 114">
              <a:extLst>
                <a:ext uri="{FF2B5EF4-FFF2-40B4-BE49-F238E27FC236}">
                  <a16:creationId xmlns:a16="http://schemas.microsoft.com/office/drawing/2014/main" xmlns="" id="{DDE1A2A8-F0F2-4804-8BFE-37B6C10650C6}"/>
                </a:ext>
              </a:extLst>
            </p:cNvPr>
            <p:cNvGrpSpPr/>
            <p:nvPr/>
          </p:nvGrpSpPr>
          <p:grpSpPr>
            <a:xfrm>
              <a:off x="3104651" y="4640343"/>
              <a:ext cx="1879089" cy="1479072"/>
              <a:chOff x="611560" y="1877923"/>
              <a:chExt cx="1879089" cy="1479072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xmlns="" id="{23ECDBAC-AE35-4B96-A9A1-889AE9DD7D59}"/>
                  </a:ext>
                </a:extLst>
              </p:cNvPr>
              <p:cNvSpPr txBox="1"/>
              <p:nvPr/>
            </p:nvSpPr>
            <p:spPr>
              <a:xfrm>
                <a:off x="745908" y="1964480"/>
                <a:ext cx="1544238" cy="1392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/>
                  <a:t>Delay variations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adalah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jenis</a:t>
                </a:r>
                <a:r>
                  <a:rPr lang="en-US" sz="1400" dirty="0"/>
                  <a:t> </a:t>
                </a:r>
                <a:r>
                  <a:rPr lang="en-US" sz="1400" i="1" dirty="0"/>
                  <a:t>delay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muncul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</a:t>
                </a:r>
                <a:r>
                  <a:rPr lang="en-US" sz="1400" i="1" dirty="0"/>
                  <a:t>time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atau</a:t>
                </a:r>
                <a:r>
                  <a:rPr lang="en-US" sz="1400" dirty="0"/>
                  <a:t> </a:t>
                </a:r>
                <a:r>
                  <a:rPr lang="en-US" sz="1400" dirty="0" err="1"/>
                  <a:t>jarak</a:t>
                </a:r>
                <a:r>
                  <a:rPr lang="en-US" sz="1400" dirty="0"/>
                  <a:t> </a:t>
                </a:r>
                <a:r>
                  <a:rPr lang="en-US" sz="1400" dirty="0" err="1"/>
                  <a:t>waktu</a:t>
                </a:r>
                <a:r>
                  <a:rPr lang="en-US" sz="1400" dirty="0"/>
                  <a:t> </a:t>
                </a:r>
                <a:r>
                  <a:rPr lang="en-US" sz="1400" dirty="0" err="1"/>
                  <a:t>berbeda-beda</a:t>
                </a:r>
                <a:r>
                  <a:rPr lang="en-US" sz="1400" dirty="0"/>
                  <a:t>.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xmlns="" id="{F86A8C4E-AA73-4AF8-85FB-038965FF526A}"/>
                  </a:ext>
                </a:extLst>
              </p:cNvPr>
              <p:cNvSpPr txBox="1"/>
              <p:nvPr/>
            </p:nvSpPr>
            <p:spPr>
              <a:xfrm>
                <a:off x="611560" y="1877923"/>
                <a:ext cx="1879089" cy="30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7" name="Group 118">
              <a:extLst>
                <a:ext uri="{FF2B5EF4-FFF2-40B4-BE49-F238E27FC236}">
                  <a16:creationId xmlns:a16="http://schemas.microsoft.com/office/drawing/2014/main" xmlns="" id="{360C4168-8C16-4E35-8D91-4CAEB597F065}"/>
                </a:ext>
              </a:extLst>
            </p:cNvPr>
            <p:cNvGrpSpPr/>
            <p:nvPr/>
          </p:nvGrpSpPr>
          <p:grpSpPr>
            <a:xfrm>
              <a:off x="6204031" y="4640343"/>
              <a:ext cx="1879089" cy="1908080"/>
              <a:chOff x="611560" y="1877923"/>
              <a:chExt cx="1879089" cy="190808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xmlns="" id="{838B3D4C-431B-4A2E-86E0-1AD4C0D71072}"/>
                  </a:ext>
                </a:extLst>
              </p:cNvPr>
              <p:cNvSpPr txBox="1"/>
              <p:nvPr/>
            </p:nvSpPr>
            <p:spPr>
              <a:xfrm>
                <a:off x="713392" y="1960262"/>
                <a:ext cx="1736079" cy="1825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/>
                  <a:t>Packet reordering </a:t>
                </a:r>
                <a:r>
                  <a:rPr lang="en-US" sz="1400" dirty="0" err="1"/>
                  <a:t>adalah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paket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dikirimkan</a:t>
                </a:r>
                <a:r>
                  <a:rPr lang="en-US" sz="1400" dirty="0"/>
                  <a:t> </a:t>
                </a:r>
                <a:r>
                  <a:rPr lang="id-ID" sz="1400" dirty="0"/>
                  <a:t>ke </a:t>
                </a:r>
                <a:r>
                  <a:rPr lang="en-US" sz="1400" dirty="0" err="1"/>
                  <a:t>tujuan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sampai</a:t>
                </a:r>
                <a:r>
                  <a:rPr lang="en-US" sz="1400" dirty="0"/>
                  <a:t>, </a:t>
                </a:r>
                <a:r>
                  <a:rPr lang="en-US" sz="1400" dirty="0" err="1"/>
                  <a:t>tetapi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tidak</a:t>
                </a:r>
                <a:r>
                  <a:rPr lang="en-US" sz="1400" dirty="0"/>
                  <a:t> </a:t>
                </a:r>
                <a:r>
                  <a:rPr lang="en-US" sz="1400" dirty="0" err="1"/>
                  <a:t>berurutan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akibat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pengaturan</a:t>
                </a:r>
                <a:r>
                  <a:rPr lang="en-US" sz="1400" dirty="0"/>
                  <a:t> </a:t>
                </a:r>
                <a:r>
                  <a:rPr lang="en-US" sz="1400" i="1" dirty="0"/>
                  <a:t>queue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kurang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baik</a:t>
                </a:r>
                <a:r>
                  <a:rPr lang="en-US" sz="1400" dirty="0"/>
                  <a:t>.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xmlns="" id="{102ADDF6-097F-4203-AA34-EF522B2F8F49}"/>
                  </a:ext>
                </a:extLst>
              </p:cNvPr>
              <p:cNvSpPr txBox="1"/>
              <p:nvPr/>
            </p:nvSpPr>
            <p:spPr>
              <a:xfrm>
                <a:off x="611560" y="1877923"/>
                <a:ext cx="1879089" cy="30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8" name="Group 149">
              <a:extLst>
                <a:ext uri="{FF2B5EF4-FFF2-40B4-BE49-F238E27FC236}">
                  <a16:creationId xmlns:a16="http://schemas.microsoft.com/office/drawing/2014/main" xmlns="" id="{74AB2F01-1265-438B-A64F-7D80DF3E4646}"/>
                </a:ext>
              </a:extLst>
            </p:cNvPr>
            <p:cNvGrpSpPr/>
            <p:nvPr/>
          </p:nvGrpSpPr>
          <p:grpSpPr>
            <a:xfrm>
              <a:off x="4654341" y="1912789"/>
              <a:ext cx="1879089" cy="1343847"/>
              <a:chOff x="611560" y="1877923"/>
              <a:chExt cx="1879089" cy="1343847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xmlns="" id="{DCAD6998-D6F4-4CC4-8C07-B478FA5B9EAF}"/>
                  </a:ext>
                </a:extLst>
              </p:cNvPr>
              <p:cNvSpPr txBox="1"/>
              <p:nvPr/>
            </p:nvSpPr>
            <p:spPr>
              <a:xfrm>
                <a:off x="668720" y="2045869"/>
                <a:ext cx="1681615" cy="1175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i="1" dirty="0"/>
                  <a:t>Packet loss </a:t>
                </a:r>
                <a:r>
                  <a:rPr lang="en-US" sz="1400" dirty="0" err="1"/>
                  <a:t>adalah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keadaan</a:t>
                </a:r>
                <a:r>
                  <a:rPr lang="en-US" sz="1400" dirty="0"/>
                  <a:t> </a:t>
                </a:r>
                <a:r>
                  <a:rPr lang="id-ID" sz="1400" dirty="0"/>
                  <a:t>saat </a:t>
                </a:r>
                <a:r>
                  <a:rPr lang="en-US" sz="1400" dirty="0" err="1"/>
                  <a:t>paket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dikirimkan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tidak</a:t>
                </a:r>
                <a:r>
                  <a:rPr lang="en-US" sz="1400" dirty="0"/>
                  <a:t> </a:t>
                </a:r>
                <a:r>
                  <a:rPr lang="en-US" sz="1400" dirty="0" err="1"/>
                  <a:t>sampai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pada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tujuan</a:t>
                </a:r>
                <a:r>
                  <a:rPr lang="en-US" sz="1400" dirty="0"/>
                  <a:t>.</a:t>
                </a:r>
                <a:endPara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xmlns="" id="{76CAFC5B-02DA-4CD5-93BB-A59871CFEC06}"/>
                  </a:ext>
                </a:extLst>
              </p:cNvPr>
              <p:cNvSpPr txBox="1"/>
              <p:nvPr/>
            </p:nvSpPr>
            <p:spPr>
              <a:xfrm>
                <a:off x="611560" y="1877923"/>
                <a:ext cx="1879089" cy="30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9" name="Group 153">
              <a:extLst>
                <a:ext uri="{FF2B5EF4-FFF2-40B4-BE49-F238E27FC236}">
                  <a16:creationId xmlns:a16="http://schemas.microsoft.com/office/drawing/2014/main" xmlns="" id="{C7BC2128-503A-4C21-923A-3BE0768FF654}"/>
                </a:ext>
              </a:extLst>
            </p:cNvPr>
            <p:cNvGrpSpPr/>
            <p:nvPr/>
          </p:nvGrpSpPr>
          <p:grpSpPr>
            <a:xfrm>
              <a:off x="7826959" y="1617521"/>
              <a:ext cx="2090547" cy="1825741"/>
              <a:chOff x="684798" y="1582655"/>
              <a:chExt cx="2090547" cy="1825741"/>
            </a:xfrm>
          </p:grpSpPr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xmlns="" id="{AE7FF080-D912-4DE6-BDAF-A45ECC313036}"/>
                  </a:ext>
                </a:extLst>
              </p:cNvPr>
              <p:cNvSpPr txBox="1"/>
              <p:nvPr/>
            </p:nvSpPr>
            <p:spPr>
              <a:xfrm>
                <a:off x="901826" y="1582655"/>
                <a:ext cx="1873519" cy="1825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/>
                  <a:t>Average rate </a:t>
                </a:r>
                <a:r>
                  <a:rPr lang="en-US" sz="1400" dirty="0" err="1"/>
                  <a:t>dan</a:t>
                </a:r>
                <a:r>
                  <a:rPr lang="en-US" sz="1400" dirty="0"/>
                  <a:t> </a:t>
                </a:r>
                <a:r>
                  <a:rPr lang="en-US" sz="1400" i="1" dirty="0"/>
                  <a:t>burst size </a:t>
                </a:r>
                <a:r>
                  <a:rPr lang="en-US" sz="1400" dirty="0" err="1"/>
                  <a:t>adalah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faktor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pengaturan</a:t>
                </a:r>
                <a:r>
                  <a:rPr lang="en-US" sz="1400" dirty="0"/>
                  <a:t> rata-rata </a:t>
                </a:r>
                <a:r>
                  <a:rPr lang="en-US" sz="1400" dirty="0" err="1"/>
                  <a:t>alokasi</a:t>
                </a:r>
                <a:r>
                  <a:rPr lang="en-US" sz="1400" dirty="0"/>
                  <a:t> </a:t>
                </a:r>
                <a:r>
                  <a:rPr lang="en-US" sz="1400" i="1" dirty="0"/>
                  <a:t>bandwidth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besarnya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ukuran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lonjakan</a:t>
                </a:r>
                <a:r>
                  <a:rPr lang="en-US" sz="1400" dirty="0"/>
                  <a:t> </a:t>
                </a:r>
                <a:r>
                  <a:rPr lang="en-US" sz="1400" i="1" dirty="0"/>
                  <a:t>bandwidth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diizinkan</a:t>
                </a:r>
                <a:r>
                  <a:rPr lang="en-US" sz="1400" dirty="0"/>
                  <a:t>.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xmlns="" id="{DB7FF10E-EFDE-41E6-98C5-A253F215742E}"/>
                  </a:ext>
                </a:extLst>
              </p:cNvPr>
              <p:cNvSpPr txBox="1"/>
              <p:nvPr/>
            </p:nvSpPr>
            <p:spPr>
              <a:xfrm>
                <a:off x="684798" y="1647886"/>
                <a:ext cx="1879089" cy="30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0" name="Block Arc 157">
              <a:extLst>
                <a:ext uri="{FF2B5EF4-FFF2-40B4-BE49-F238E27FC236}">
                  <a16:creationId xmlns:a16="http://schemas.microsoft.com/office/drawing/2014/main" xmlns="" id="{8B4AA202-A20F-424A-BBAD-9C81C1849BC5}"/>
                </a:ext>
              </a:extLst>
            </p:cNvPr>
            <p:cNvSpPr/>
            <p:nvPr/>
          </p:nvSpPr>
          <p:spPr>
            <a:xfrm rot="10800000">
              <a:off x="3148004" y="2688404"/>
              <a:ext cx="1834703" cy="1834703"/>
            </a:xfrm>
            <a:prstGeom prst="blockArc">
              <a:avLst>
                <a:gd name="adj1" fmla="val 12399071"/>
                <a:gd name="adj2" fmla="val 20021087"/>
                <a:gd name="adj3" fmla="val 64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Block Arc 158">
              <a:extLst>
                <a:ext uri="{FF2B5EF4-FFF2-40B4-BE49-F238E27FC236}">
                  <a16:creationId xmlns:a16="http://schemas.microsoft.com/office/drawing/2014/main" xmlns="" id="{2AB3FA18-0A10-431D-BD52-D7F20E73F84A}"/>
                </a:ext>
              </a:extLst>
            </p:cNvPr>
            <p:cNvSpPr/>
            <p:nvPr/>
          </p:nvSpPr>
          <p:spPr>
            <a:xfrm>
              <a:off x="7739924" y="3471302"/>
              <a:ext cx="1834703" cy="1834703"/>
            </a:xfrm>
            <a:prstGeom prst="blockArc">
              <a:avLst>
                <a:gd name="adj1" fmla="val 12399071"/>
                <a:gd name="adj2" fmla="val 20021087"/>
                <a:gd name="adj3" fmla="val 648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Block Arc 159">
              <a:extLst>
                <a:ext uri="{FF2B5EF4-FFF2-40B4-BE49-F238E27FC236}">
                  <a16:creationId xmlns:a16="http://schemas.microsoft.com/office/drawing/2014/main" xmlns="" id="{BC052121-8455-4B88-921B-4EC519762E3A}"/>
                </a:ext>
              </a:extLst>
            </p:cNvPr>
            <p:cNvSpPr/>
            <p:nvPr/>
          </p:nvSpPr>
          <p:spPr>
            <a:xfrm>
              <a:off x="4678644" y="3471302"/>
              <a:ext cx="1834703" cy="1834703"/>
            </a:xfrm>
            <a:prstGeom prst="blockArc">
              <a:avLst>
                <a:gd name="adj1" fmla="val 12399071"/>
                <a:gd name="adj2" fmla="val 20021087"/>
                <a:gd name="adj3" fmla="val 648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Block Arc 160">
              <a:extLst>
                <a:ext uri="{FF2B5EF4-FFF2-40B4-BE49-F238E27FC236}">
                  <a16:creationId xmlns:a16="http://schemas.microsoft.com/office/drawing/2014/main" xmlns="" id="{9CDE470B-3E6F-450C-9C3A-C26633687FD7}"/>
                </a:ext>
              </a:extLst>
            </p:cNvPr>
            <p:cNvSpPr/>
            <p:nvPr/>
          </p:nvSpPr>
          <p:spPr>
            <a:xfrm rot="10800000">
              <a:off x="6209284" y="2688404"/>
              <a:ext cx="1834703" cy="1834703"/>
            </a:xfrm>
            <a:prstGeom prst="blockArc">
              <a:avLst>
                <a:gd name="adj1" fmla="val 12399071"/>
                <a:gd name="adj2" fmla="val 20021087"/>
                <a:gd name="adj3" fmla="val 648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Oval 100">
              <a:extLst>
                <a:ext uri="{FF2B5EF4-FFF2-40B4-BE49-F238E27FC236}">
                  <a16:creationId xmlns:a16="http://schemas.microsoft.com/office/drawing/2014/main" xmlns="" id="{8D3706C6-40AF-4E3F-87AC-8B29790C7ECA}"/>
                </a:ext>
              </a:extLst>
            </p:cNvPr>
            <p:cNvSpPr/>
            <p:nvPr/>
          </p:nvSpPr>
          <p:spPr>
            <a:xfrm>
              <a:off x="9851437" y="3435382"/>
              <a:ext cx="693414" cy="6934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5" name="Group 118">
              <a:extLst>
                <a:ext uri="{FF2B5EF4-FFF2-40B4-BE49-F238E27FC236}">
                  <a16:creationId xmlns:a16="http://schemas.microsoft.com/office/drawing/2014/main" xmlns="" id="{5C2E0A4B-9D2E-4414-B6F3-36E492ACB533}"/>
                </a:ext>
              </a:extLst>
            </p:cNvPr>
            <p:cNvGrpSpPr/>
            <p:nvPr/>
          </p:nvGrpSpPr>
          <p:grpSpPr>
            <a:xfrm>
              <a:off x="9275540" y="4640343"/>
              <a:ext cx="2060310" cy="1131299"/>
              <a:chOff x="611560" y="1877923"/>
              <a:chExt cx="2060310" cy="1131299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xmlns="" id="{B5A1B0A6-E332-4870-8235-69227AE6E54D}"/>
                  </a:ext>
                </a:extLst>
              </p:cNvPr>
              <p:cNvSpPr txBox="1"/>
              <p:nvPr/>
            </p:nvSpPr>
            <p:spPr>
              <a:xfrm>
                <a:off x="798351" y="2049935"/>
                <a:ext cx="1873519" cy="959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err="1"/>
                  <a:t>Komunikasi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antaraplikasi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berbasis</a:t>
                </a:r>
                <a:r>
                  <a:rPr lang="en-US" sz="1400" dirty="0"/>
                  <a:t> TCP yang </a:t>
                </a:r>
                <a:r>
                  <a:rPr lang="en-US" sz="1400" dirty="0" err="1"/>
                  <a:t>dimulai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SYN.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xmlns="" id="{26DADD11-FAAE-4AFB-90C8-FEBB3373E89A}"/>
                  </a:ext>
                </a:extLst>
              </p:cNvPr>
              <p:cNvSpPr txBox="1"/>
              <p:nvPr/>
            </p:nvSpPr>
            <p:spPr>
              <a:xfrm>
                <a:off x="611560" y="1877923"/>
                <a:ext cx="1879089" cy="30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6" name="Block Arc 160">
              <a:extLst>
                <a:ext uri="{FF2B5EF4-FFF2-40B4-BE49-F238E27FC236}">
                  <a16:creationId xmlns:a16="http://schemas.microsoft.com/office/drawing/2014/main" xmlns="" id="{C52D3C8D-1D9D-404C-87D6-2D736001DADF}"/>
                </a:ext>
              </a:extLst>
            </p:cNvPr>
            <p:cNvSpPr/>
            <p:nvPr/>
          </p:nvSpPr>
          <p:spPr>
            <a:xfrm rot="10800000">
              <a:off x="9263375" y="2705822"/>
              <a:ext cx="1834703" cy="1834703"/>
            </a:xfrm>
            <a:prstGeom prst="blockArc">
              <a:avLst>
                <a:gd name="adj1" fmla="val 12399071"/>
                <a:gd name="adj2" fmla="val 20021087"/>
                <a:gd name="adj3" fmla="val 648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 Placeholder 12">
              <a:extLst>
                <a:ext uri="{FF2B5EF4-FFF2-40B4-BE49-F238E27FC236}">
                  <a16:creationId xmlns:a16="http://schemas.microsoft.com/office/drawing/2014/main" xmlns="" id="{288EED32-4833-4DC9-A842-ABEFCCB8FE30}"/>
                </a:ext>
              </a:extLst>
            </p:cNvPr>
            <p:cNvSpPr txBox="1">
              <a:spLocks/>
            </p:cNvSpPr>
            <p:nvPr/>
          </p:nvSpPr>
          <p:spPr>
            <a:xfrm>
              <a:off x="3670977" y="3552535"/>
              <a:ext cx="792848" cy="45910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28" name="Text Placeholder 12">
              <a:extLst>
                <a:ext uri="{FF2B5EF4-FFF2-40B4-BE49-F238E27FC236}">
                  <a16:creationId xmlns:a16="http://schemas.microsoft.com/office/drawing/2014/main" xmlns="" id="{C780DD8E-2FE3-4C66-AF3A-15806ADAA245}"/>
                </a:ext>
              </a:extLst>
            </p:cNvPr>
            <p:cNvSpPr txBox="1">
              <a:spLocks/>
            </p:cNvSpPr>
            <p:nvPr/>
          </p:nvSpPr>
          <p:spPr>
            <a:xfrm>
              <a:off x="5203663" y="4236094"/>
              <a:ext cx="792848" cy="45910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29" name="Text Placeholder 12">
              <a:extLst>
                <a:ext uri="{FF2B5EF4-FFF2-40B4-BE49-F238E27FC236}">
                  <a16:creationId xmlns:a16="http://schemas.microsoft.com/office/drawing/2014/main" xmlns="" id="{C8E751EF-FD95-4090-BB41-2B899613CC88}"/>
                </a:ext>
              </a:extLst>
            </p:cNvPr>
            <p:cNvSpPr txBox="1">
              <a:spLocks/>
            </p:cNvSpPr>
            <p:nvPr/>
          </p:nvSpPr>
          <p:spPr>
            <a:xfrm>
              <a:off x="6736349" y="3552535"/>
              <a:ext cx="792848" cy="45910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30" name="Text Placeholder 12">
              <a:extLst>
                <a:ext uri="{FF2B5EF4-FFF2-40B4-BE49-F238E27FC236}">
                  <a16:creationId xmlns:a16="http://schemas.microsoft.com/office/drawing/2014/main" xmlns="" id="{43006B3B-BF71-44D1-B2F6-C2BDCC59DC4D}"/>
                </a:ext>
              </a:extLst>
            </p:cNvPr>
            <p:cNvSpPr txBox="1">
              <a:spLocks/>
            </p:cNvSpPr>
            <p:nvPr/>
          </p:nvSpPr>
          <p:spPr>
            <a:xfrm>
              <a:off x="8269035" y="4236094"/>
              <a:ext cx="792848" cy="45910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5</a:t>
              </a:r>
            </a:p>
          </p:txBody>
        </p:sp>
        <p:sp>
          <p:nvSpPr>
            <p:cNvPr id="31" name="Text Placeholder 12">
              <a:extLst>
                <a:ext uri="{FF2B5EF4-FFF2-40B4-BE49-F238E27FC236}">
                  <a16:creationId xmlns:a16="http://schemas.microsoft.com/office/drawing/2014/main" xmlns="" id="{8F2B344F-3F0E-4ACA-B26E-024AEA9375C1}"/>
                </a:ext>
              </a:extLst>
            </p:cNvPr>
            <p:cNvSpPr txBox="1">
              <a:spLocks/>
            </p:cNvSpPr>
            <p:nvPr/>
          </p:nvSpPr>
          <p:spPr>
            <a:xfrm>
              <a:off x="9801720" y="3552535"/>
              <a:ext cx="792848" cy="45910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6</a:t>
              </a:r>
            </a:p>
          </p:txBody>
        </p:sp>
        <p:sp>
          <p:nvSpPr>
            <p:cNvPr id="32" name="Text Placeholder 12">
              <a:extLst>
                <a:ext uri="{FF2B5EF4-FFF2-40B4-BE49-F238E27FC236}">
                  <a16:creationId xmlns:a16="http://schemas.microsoft.com/office/drawing/2014/main" xmlns="" id="{4FAB4781-BCFD-47F0-9AAD-53F87A4960A7}"/>
                </a:ext>
              </a:extLst>
            </p:cNvPr>
            <p:cNvSpPr txBox="1">
              <a:spLocks/>
            </p:cNvSpPr>
            <p:nvPr/>
          </p:nvSpPr>
          <p:spPr>
            <a:xfrm>
              <a:off x="2138291" y="4236094"/>
              <a:ext cx="792848" cy="45910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1</a:t>
              </a:r>
            </a:p>
          </p:txBody>
        </p:sp>
        <p:pic>
          <p:nvPicPr>
            <p:cNvPr id="33" name="Picture 7">
              <a:extLst>
                <a:ext uri="{FF2B5EF4-FFF2-40B4-BE49-F238E27FC236}">
                  <a16:creationId xmlns:a16="http://schemas.microsoft.com/office/drawing/2014/main" xmlns="" id="{D78284F9-39C0-43C5-A949-FFE1D89C6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35385">
              <a:off x="3295223" y="3681507"/>
              <a:ext cx="431839" cy="267619"/>
            </a:xfrm>
            <a:prstGeom prst="rect">
              <a:avLst/>
            </a:prstGeom>
          </p:spPr>
        </p:pic>
        <p:pic>
          <p:nvPicPr>
            <p:cNvPr id="34" name="Picture 8">
              <a:extLst>
                <a:ext uri="{FF2B5EF4-FFF2-40B4-BE49-F238E27FC236}">
                  <a16:creationId xmlns:a16="http://schemas.microsoft.com/office/drawing/2014/main" xmlns="" id="{06ADDE57-205A-47C9-A8A8-06B34C8BF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37796">
              <a:off x="4682502" y="3417858"/>
              <a:ext cx="431839" cy="267619"/>
            </a:xfrm>
            <a:prstGeom prst="rect">
              <a:avLst/>
            </a:prstGeom>
          </p:spPr>
        </p:pic>
        <p:pic>
          <p:nvPicPr>
            <p:cNvPr id="35" name="Picture 7">
              <a:extLst>
                <a:ext uri="{FF2B5EF4-FFF2-40B4-BE49-F238E27FC236}">
                  <a16:creationId xmlns:a16="http://schemas.microsoft.com/office/drawing/2014/main" xmlns="" id="{EC0F15DE-3D8C-4EEA-AE19-954147553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365916">
              <a:off x="4560487" y="4354681"/>
              <a:ext cx="431839" cy="267619"/>
            </a:xfrm>
            <a:prstGeom prst="rect">
              <a:avLst/>
            </a:prstGeom>
          </p:spPr>
        </p:pic>
        <p:pic>
          <p:nvPicPr>
            <p:cNvPr id="36" name="Picture 8">
              <a:extLst>
                <a:ext uri="{FF2B5EF4-FFF2-40B4-BE49-F238E27FC236}">
                  <a16:creationId xmlns:a16="http://schemas.microsoft.com/office/drawing/2014/main" xmlns="" id="{2A4EE041-44A7-4B07-8161-5E40F46A3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487176">
              <a:off x="1418636" y="3527903"/>
              <a:ext cx="431839" cy="267619"/>
            </a:xfrm>
            <a:prstGeom prst="rect">
              <a:avLst/>
            </a:prstGeom>
          </p:spPr>
        </p:pic>
        <p:pic>
          <p:nvPicPr>
            <p:cNvPr id="37" name="Picture 7">
              <a:extLst>
                <a:ext uri="{FF2B5EF4-FFF2-40B4-BE49-F238E27FC236}">
                  <a16:creationId xmlns:a16="http://schemas.microsoft.com/office/drawing/2014/main" xmlns="" id="{72B2F532-C230-465B-8908-6843E688E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116747">
              <a:off x="6300535" y="3730592"/>
              <a:ext cx="431839" cy="267619"/>
            </a:xfrm>
            <a:prstGeom prst="rect">
              <a:avLst/>
            </a:prstGeom>
          </p:spPr>
        </p:pic>
        <p:pic>
          <p:nvPicPr>
            <p:cNvPr id="38" name="Picture 8">
              <a:extLst>
                <a:ext uri="{FF2B5EF4-FFF2-40B4-BE49-F238E27FC236}">
                  <a16:creationId xmlns:a16="http://schemas.microsoft.com/office/drawing/2014/main" xmlns="" id="{58A95E68-D880-4EFD-96D8-CEB78FF40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958832">
              <a:off x="5709549" y="3705960"/>
              <a:ext cx="431839" cy="267619"/>
            </a:xfrm>
            <a:prstGeom prst="rect">
              <a:avLst/>
            </a:prstGeom>
          </p:spPr>
        </p:pic>
        <p:pic>
          <p:nvPicPr>
            <p:cNvPr id="39" name="Picture 7">
              <a:extLst>
                <a:ext uri="{FF2B5EF4-FFF2-40B4-BE49-F238E27FC236}">
                  <a16:creationId xmlns:a16="http://schemas.microsoft.com/office/drawing/2014/main" xmlns="" id="{A718E94E-8800-4A6B-825D-0E8F78D68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080314">
              <a:off x="7582840" y="4287523"/>
              <a:ext cx="431839" cy="267619"/>
            </a:xfrm>
            <a:prstGeom prst="rect">
              <a:avLst/>
            </a:prstGeom>
          </p:spPr>
        </p:pic>
        <p:pic>
          <p:nvPicPr>
            <p:cNvPr id="40" name="Picture 8">
              <a:extLst>
                <a:ext uri="{FF2B5EF4-FFF2-40B4-BE49-F238E27FC236}">
                  <a16:creationId xmlns:a16="http://schemas.microsoft.com/office/drawing/2014/main" xmlns="" id="{D22B6647-AB8C-4DB6-8CF0-5A92EE9A37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50794">
              <a:off x="2164697" y="3690474"/>
              <a:ext cx="431839" cy="267619"/>
            </a:xfrm>
            <a:prstGeom prst="rect">
              <a:avLst/>
            </a:prstGeom>
          </p:spPr>
        </p:pic>
        <p:pic>
          <p:nvPicPr>
            <p:cNvPr id="41" name="Picture 8">
              <a:extLst>
                <a:ext uri="{FF2B5EF4-FFF2-40B4-BE49-F238E27FC236}">
                  <a16:creationId xmlns:a16="http://schemas.microsoft.com/office/drawing/2014/main" xmlns="" id="{62621D2D-230D-4FB6-B3E3-3D3855820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37796">
              <a:off x="7701559" y="3429929"/>
              <a:ext cx="431839" cy="267619"/>
            </a:xfrm>
            <a:prstGeom prst="rect">
              <a:avLst/>
            </a:prstGeom>
          </p:spPr>
        </p:pic>
        <p:pic>
          <p:nvPicPr>
            <p:cNvPr id="42" name="Picture 8">
              <a:extLst>
                <a:ext uri="{FF2B5EF4-FFF2-40B4-BE49-F238E27FC236}">
                  <a16:creationId xmlns:a16="http://schemas.microsoft.com/office/drawing/2014/main" xmlns="" id="{F0587DC3-551C-4A25-B840-592E0D595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958832">
              <a:off x="8698699" y="3670025"/>
              <a:ext cx="431839" cy="267619"/>
            </a:xfrm>
            <a:prstGeom prst="rect">
              <a:avLst/>
            </a:prstGeom>
          </p:spPr>
        </p:pic>
        <p:pic>
          <p:nvPicPr>
            <p:cNvPr id="43" name="Picture 7">
              <a:extLst>
                <a:ext uri="{FF2B5EF4-FFF2-40B4-BE49-F238E27FC236}">
                  <a16:creationId xmlns:a16="http://schemas.microsoft.com/office/drawing/2014/main" xmlns="" id="{86C21A74-CE01-480C-B709-40FCA7828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116747">
              <a:off x="9379548" y="3795507"/>
              <a:ext cx="431839" cy="267619"/>
            </a:xfrm>
            <a:prstGeom prst="rect">
              <a:avLst/>
            </a:prstGeom>
          </p:spPr>
        </p:pic>
        <p:pic>
          <p:nvPicPr>
            <p:cNvPr id="44" name="Picture 7">
              <a:extLst>
                <a:ext uri="{FF2B5EF4-FFF2-40B4-BE49-F238E27FC236}">
                  <a16:creationId xmlns:a16="http://schemas.microsoft.com/office/drawing/2014/main" xmlns="" id="{34EDFC78-02E8-4E48-8C57-BC74BE2F4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080314">
              <a:off x="10857234" y="4109838"/>
              <a:ext cx="431839" cy="267619"/>
            </a:xfrm>
            <a:prstGeom prst="rect">
              <a:avLst/>
            </a:prstGeom>
          </p:spPr>
        </p:pic>
        <p:pic>
          <p:nvPicPr>
            <p:cNvPr id="45" name="Picture 4">
              <a:extLst>
                <a:ext uri="{FF2B5EF4-FFF2-40B4-BE49-F238E27FC236}">
                  <a16:creationId xmlns:a16="http://schemas.microsoft.com/office/drawing/2014/main" xmlns="" id="{AD9245CA-559C-4C53-A220-F78174005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651830" y="2159764"/>
              <a:ext cx="894150" cy="1944777"/>
            </a:xfrm>
            <a:prstGeom prst="rect">
              <a:avLst/>
            </a:prstGeom>
          </p:spPr>
        </p:pic>
        <p:sp>
          <p:nvSpPr>
            <p:cNvPr id="46" name="Block Arc 92">
              <a:extLst>
                <a:ext uri="{FF2B5EF4-FFF2-40B4-BE49-F238E27FC236}">
                  <a16:creationId xmlns:a16="http://schemas.microsoft.com/office/drawing/2014/main" xmlns="" id="{3D2BF6F3-9FAC-4F9B-852D-78AF5E147FAA}"/>
                </a:ext>
              </a:extLst>
            </p:cNvPr>
            <p:cNvSpPr/>
            <p:nvPr/>
          </p:nvSpPr>
          <p:spPr>
            <a:xfrm>
              <a:off x="1621332" y="3447493"/>
              <a:ext cx="1834703" cy="1834703"/>
            </a:xfrm>
            <a:prstGeom prst="blockArc">
              <a:avLst>
                <a:gd name="adj1" fmla="val 10800022"/>
                <a:gd name="adj2" fmla="val 20021087"/>
                <a:gd name="adj3" fmla="val 6481"/>
              </a:avLst>
            </a:prstGeom>
            <a:solidFill>
              <a:srgbClr val="FF9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7" name="직사각형 2">
              <a:extLst>
                <a:ext uri="{FF2B5EF4-FFF2-40B4-BE49-F238E27FC236}">
                  <a16:creationId xmlns:a16="http://schemas.microsoft.com/office/drawing/2014/main" xmlns="" id="{EDDD0856-D8FC-4A8C-A032-5E9A1DF6ABB5}"/>
                </a:ext>
              </a:extLst>
            </p:cNvPr>
            <p:cNvSpPr/>
            <p:nvPr/>
          </p:nvSpPr>
          <p:spPr>
            <a:xfrm>
              <a:off x="1617471" y="4364844"/>
              <a:ext cx="825689" cy="2504958"/>
            </a:xfrm>
            <a:custGeom>
              <a:avLst/>
              <a:gdLst>
                <a:gd name="connsiteX0" fmla="*/ 0 w 119148"/>
                <a:gd name="connsiteY0" fmla="*/ 0 h 2214305"/>
                <a:gd name="connsiteX1" fmla="*/ 119148 w 119148"/>
                <a:gd name="connsiteY1" fmla="*/ 0 h 2214305"/>
                <a:gd name="connsiteX2" fmla="*/ 119148 w 119148"/>
                <a:gd name="connsiteY2" fmla="*/ 2214305 h 2214305"/>
                <a:gd name="connsiteX3" fmla="*/ 0 w 119148"/>
                <a:gd name="connsiteY3" fmla="*/ 2214305 h 2214305"/>
                <a:gd name="connsiteX4" fmla="*/ 0 w 119148"/>
                <a:gd name="connsiteY4" fmla="*/ 0 h 2214305"/>
                <a:gd name="connsiteX0" fmla="*/ 0 w 412396"/>
                <a:gd name="connsiteY0" fmla="*/ 0 h 2214305"/>
                <a:gd name="connsiteX1" fmla="*/ 119148 w 412396"/>
                <a:gd name="connsiteY1" fmla="*/ 0 h 2214305"/>
                <a:gd name="connsiteX2" fmla="*/ 412396 w 412396"/>
                <a:gd name="connsiteY2" fmla="*/ 2147657 h 2214305"/>
                <a:gd name="connsiteX3" fmla="*/ 0 w 412396"/>
                <a:gd name="connsiteY3" fmla="*/ 2214305 h 2214305"/>
                <a:gd name="connsiteX4" fmla="*/ 0 w 412396"/>
                <a:gd name="connsiteY4" fmla="*/ 0 h 2214305"/>
                <a:gd name="connsiteX0" fmla="*/ 0 w 412396"/>
                <a:gd name="connsiteY0" fmla="*/ 0 h 2147658"/>
                <a:gd name="connsiteX1" fmla="*/ 119148 w 412396"/>
                <a:gd name="connsiteY1" fmla="*/ 0 h 2147658"/>
                <a:gd name="connsiteX2" fmla="*/ 412396 w 412396"/>
                <a:gd name="connsiteY2" fmla="*/ 2147657 h 2147658"/>
                <a:gd name="connsiteX3" fmla="*/ 210606 w 412396"/>
                <a:gd name="connsiteY3" fmla="*/ 2147658 h 2147658"/>
                <a:gd name="connsiteX4" fmla="*/ 0 w 412396"/>
                <a:gd name="connsiteY4" fmla="*/ 0 h 2147658"/>
                <a:gd name="connsiteX0" fmla="*/ 0 w 468380"/>
                <a:gd name="connsiteY0" fmla="*/ 0 h 2152988"/>
                <a:gd name="connsiteX1" fmla="*/ 119148 w 468380"/>
                <a:gd name="connsiteY1" fmla="*/ 0 h 2152988"/>
                <a:gd name="connsiteX2" fmla="*/ 468380 w 468380"/>
                <a:gd name="connsiteY2" fmla="*/ 2152988 h 2152988"/>
                <a:gd name="connsiteX3" fmla="*/ 210606 w 468380"/>
                <a:gd name="connsiteY3" fmla="*/ 2147658 h 2152988"/>
                <a:gd name="connsiteX4" fmla="*/ 0 w 468380"/>
                <a:gd name="connsiteY4" fmla="*/ 0 h 2152988"/>
                <a:gd name="connsiteX0" fmla="*/ 0 w 468380"/>
                <a:gd name="connsiteY0" fmla="*/ 0 h 2152988"/>
                <a:gd name="connsiteX1" fmla="*/ 119148 w 468380"/>
                <a:gd name="connsiteY1" fmla="*/ 0 h 2152988"/>
                <a:gd name="connsiteX2" fmla="*/ 468380 w 468380"/>
                <a:gd name="connsiteY2" fmla="*/ 2152988 h 2152988"/>
                <a:gd name="connsiteX3" fmla="*/ 250595 w 468380"/>
                <a:gd name="connsiteY3" fmla="*/ 2150324 h 2152988"/>
                <a:gd name="connsiteX4" fmla="*/ 0 w 468380"/>
                <a:gd name="connsiteY4" fmla="*/ 0 h 2152988"/>
                <a:gd name="connsiteX0" fmla="*/ 0 w 471045"/>
                <a:gd name="connsiteY0" fmla="*/ 0 h 2150324"/>
                <a:gd name="connsiteX1" fmla="*/ 119148 w 471045"/>
                <a:gd name="connsiteY1" fmla="*/ 0 h 2150324"/>
                <a:gd name="connsiteX2" fmla="*/ 471045 w 471045"/>
                <a:gd name="connsiteY2" fmla="*/ 2144990 h 2150324"/>
                <a:gd name="connsiteX3" fmla="*/ 250595 w 471045"/>
                <a:gd name="connsiteY3" fmla="*/ 2150324 h 2150324"/>
                <a:gd name="connsiteX4" fmla="*/ 0 w 471045"/>
                <a:gd name="connsiteY4" fmla="*/ 0 h 2150324"/>
                <a:gd name="connsiteX0" fmla="*/ 0 w 471045"/>
                <a:gd name="connsiteY0" fmla="*/ 0 h 2150324"/>
                <a:gd name="connsiteX1" fmla="*/ 119148 w 471045"/>
                <a:gd name="connsiteY1" fmla="*/ 0 h 2150324"/>
                <a:gd name="connsiteX2" fmla="*/ 471045 w 471045"/>
                <a:gd name="connsiteY2" fmla="*/ 2144990 h 2150324"/>
                <a:gd name="connsiteX3" fmla="*/ 250595 w 471045"/>
                <a:gd name="connsiteY3" fmla="*/ 2150324 h 2150324"/>
                <a:gd name="connsiteX4" fmla="*/ 0 w 471045"/>
                <a:gd name="connsiteY4" fmla="*/ 0 h 2150324"/>
                <a:gd name="connsiteX0" fmla="*/ 0 w 471045"/>
                <a:gd name="connsiteY0" fmla="*/ 0 h 2150324"/>
                <a:gd name="connsiteX1" fmla="*/ 119148 w 471045"/>
                <a:gd name="connsiteY1" fmla="*/ 0 h 2150324"/>
                <a:gd name="connsiteX2" fmla="*/ 471045 w 471045"/>
                <a:gd name="connsiteY2" fmla="*/ 2144990 h 2150324"/>
                <a:gd name="connsiteX3" fmla="*/ 250595 w 471045"/>
                <a:gd name="connsiteY3" fmla="*/ 2150324 h 2150324"/>
                <a:gd name="connsiteX4" fmla="*/ 0 w 471045"/>
                <a:gd name="connsiteY4" fmla="*/ 0 h 2150324"/>
                <a:gd name="connsiteX0" fmla="*/ 3219 w 474264"/>
                <a:gd name="connsiteY0" fmla="*/ 0 h 2150324"/>
                <a:gd name="connsiteX1" fmla="*/ 122367 w 474264"/>
                <a:gd name="connsiteY1" fmla="*/ 0 h 2150324"/>
                <a:gd name="connsiteX2" fmla="*/ 474264 w 474264"/>
                <a:gd name="connsiteY2" fmla="*/ 2144990 h 2150324"/>
                <a:gd name="connsiteX3" fmla="*/ 253814 w 474264"/>
                <a:gd name="connsiteY3" fmla="*/ 2150324 h 2150324"/>
                <a:gd name="connsiteX4" fmla="*/ 3219 w 474264"/>
                <a:gd name="connsiteY4" fmla="*/ 0 h 2150324"/>
                <a:gd name="connsiteX0" fmla="*/ 6211 w 477256"/>
                <a:gd name="connsiteY0" fmla="*/ 0 h 2150324"/>
                <a:gd name="connsiteX1" fmla="*/ 125359 w 477256"/>
                <a:gd name="connsiteY1" fmla="*/ 0 h 2150324"/>
                <a:gd name="connsiteX2" fmla="*/ 477256 w 477256"/>
                <a:gd name="connsiteY2" fmla="*/ 2144990 h 2150324"/>
                <a:gd name="connsiteX3" fmla="*/ 256806 w 477256"/>
                <a:gd name="connsiteY3" fmla="*/ 2150324 h 2150324"/>
                <a:gd name="connsiteX4" fmla="*/ 6211 w 477256"/>
                <a:gd name="connsiteY4" fmla="*/ 0 h 2150324"/>
                <a:gd name="connsiteX0" fmla="*/ 6211 w 477256"/>
                <a:gd name="connsiteY0" fmla="*/ 0 h 2150324"/>
                <a:gd name="connsiteX1" fmla="*/ 125359 w 477256"/>
                <a:gd name="connsiteY1" fmla="*/ 0 h 2150324"/>
                <a:gd name="connsiteX2" fmla="*/ 477256 w 477256"/>
                <a:gd name="connsiteY2" fmla="*/ 2144990 h 2150324"/>
                <a:gd name="connsiteX3" fmla="*/ 256806 w 477256"/>
                <a:gd name="connsiteY3" fmla="*/ 2150324 h 2150324"/>
                <a:gd name="connsiteX4" fmla="*/ 6211 w 477256"/>
                <a:gd name="connsiteY4" fmla="*/ 0 h 2150324"/>
                <a:gd name="connsiteX0" fmla="*/ 6211 w 477256"/>
                <a:gd name="connsiteY0" fmla="*/ 0 h 2150324"/>
                <a:gd name="connsiteX1" fmla="*/ 125359 w 477256"/>
                <a:gd name="connsiteY1" fmla="*/ 0 h 2150324"/>
                <a:gd name="connsiteX2" fmla="*/ 477256 w 477256"/>
                <a:gd name="connsiteY2" fmla="*/ 2144990 h 2150324"/>
                <a:gd name="connsiteX3" fmla="*/ 256806 w 477256"/>
                <a:gd name="connsiteY3" fmla="*/ 2150324 h 2150324"/>
                <a:gd name="connsiteX4" fmla="*/ 6211 w 477256"/>
                <a:gd name="connsiteY4" fmla="*/ 0 h 2150324"/>
                <a:gd name="connsiteX0" fmla="*/ 9232 w 480277"/>
                <a:gd name="connsiteY0" fmla="*/ 0 h 2150324"/>
                <a:gd name="connsiteX1" fmla="*/ 128380 w 480277"/>
                <a:gd name="connsiteY1" fmla="*/ 0 h 2150324"/>
                <a:gd name="connsiteX2" fmla="*/ 480277 w 480277"/>
                <a:gd name="connsiteY2" fmla="*/ 2144990 h 2150324"/>
                <a:gd name="connsiteX3" fmla="*/ 259827 w 480277"/>
                <a:gd name="connsiteY3" fmla="*/ 2150324 h 2150324"/>
                <a:gd name="connsiteX4" fmla="*/ 9232 w 480277"/>
                <a:gd name="connsiteY4" fmla="*/ 0 h 2150324"/>
                <a:gd name="connsiteX0" fmla="*/ 9232 w 480277"/>
                <a:gd name="connsiteY0" fmla="*/ 0 h 2150324"/>
                <a:gd name="connsiteX1" fmla="*/ 128380 w 480277"/>
                <a:gd name="connsiteY1" fmla="*/ 0 h 2150324"/>
                <a:gd name="connsiteX2" fmla="*/ 480277 w 480277"/>
                <a:gd name="connsiteY2" fmla="*/ 2144990 h 2150324"/>
                <a:gd name="connsiteX3" fmla="*/ 259827 w 480277"/>
                <a:gd name="connsiteY3" fmla="*/ 2150324 h 2150324"/>
                <a:gd name="connsiteX4" fmla="*/ 9232 w 480277"/>
                <a:gd name="connsiteY4" fmla="*/ 0 h 2150324"/>
                <a:gd name="connsiteX0" fmla="*/ 22635 w 493680"/>
                <a:gd name="connsiteY0" fmla="*/ 0 h 2150324"/>
                <a:gd name="connsiteX1" fmla="*/ 141783 w 493680"/>
                <a:gd name="connsiteY1" fmla="*/ 0 h 2150324"/>
                <a:gd name="connsiteX2" fmla="*/ 493680 w 493680"/>
                <a:gd name="connsiteY2" fmla="*/ 2144990 h 2150324"/>
                <a:gd name="connsiteX3" fmla="*/ 273230 w 493680"/>
                <a:gd name="connsiteY3" fmla="*/ 2150324 h 2150324"/>
                <a:gd name="connsiteX4" fmla="*/ 22635 w 493680"/>
                <a:gd name="connsiteY4" fmla="*/ 0 h 2150324"/>
                <a:gd name="connsiteX0" fmla="*/ 22635 w 493680"/>
                <a:gd name="connsiteY0" fmla="*/ 0 h 2150324"/>
                <a:gd name="connsiteX1" fmla="*/ 141783 w 493680"/>
                <a:gd name="connsiteY1" fmla="*/ 0 h 2150324"/>
                <a:gd name="connsiteX2" fmla="*/ 493680 w 493680"/>
                <a:gd name="connsiteY2" fmla="*/ 2144990 h 2150324"/>
                <a:gd name="connsiteX3" fmla="*/ 273230 w 493680"/>
                <a:gd name="connsiteY3" fmla="*/ 2150324 h 2150324"/>
                <a:gd name="connsiteX4" fmla="*/ 22635 w 493680"/>
                <a:gd name="connsiteY4" fmla="*/ 0 h 2150324"/>
                <a:gd name="connsiteX0" fmla="*/ 3486 w 604397"/>
                <a:gd name="connsiteY0" fmla="*/ 0 h 2504958"/>
                <a:gd name="connsiteX1" fmla="*/ 122634 w 604397"/>
                <a:gd name="connsiteY1" fmla="*/ 0 h 2504958"/>
                <a:gd name="connsiteX2" fmla="*/ 474531 w 604397"/>
                <a:gd name="connsiteY2" fmla="*/ 2144990 h 2504958"/>
                <a:gd name="connsiteX3" fmla="*/ 591332 w 604397"/>
                <a:gd name="connsiteY3" fmla="*/ 2504958 h 2504958"/>
                <a:gd name="connsiteX4" fmla="*/ 3486 w 604397"/>
                <a:gd name="connsiteY4" fmla="*/ 0 h 2504958"/>
                <a:gd name="connsiteX0" fmla="*/ 3486 w 825689"/>
                <a:gd name="connsiteY0" fmla="*/ 0 h 2504958"/>
                <a:gd name="connsiteX1" fmla="*/ 122634 w 825689"/>
                <a:gd name="connsiteY1" fmla="*/ 0 h 2504958"/>
                <a:gd name="connsiteX2" fmla="*/ 825689 w 825689"/>
                <a:gd name="connsiteY2" fmla="*/ 2499624 h 2504958"/>
                <a:gd name="connsiteX3" fmla="*/ 591332 w 825689"/>
                <a:gd name="connsiteY3" fmla="*/ 2504958 h 2504958"/>
                <a:gd name="connsiteX4" fmla="*/ 3486 w 825689"/>
                <a:gd name="connsiteY4" fmla="*/ 0 h 250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689" h="2504958">
                  <a:moveTo>
                    <a:pt x="3486" y="0"/>
                  </a:moveTo>
                  <a:lnTo>
                    <a:pt x="122634" y="0"/>
                  </a:lnTo>
                  <a:cubicBezTo>
                    <a:pt x="97058" y="800722"/>
                    <a:pt x="489315" y="1765577"/>
                    <a:pt x="825689" y="2499624"/>
                  </a:cubicBezTo>
                  <a:lnTo>
                    <a:pt x="591332" y="2504958"/>
                  </a:lnTo>
                  <a:cubicBezTo>
                    <a:pt x="279200" y="1807233"/>
                    <a:pt x="-36807" y="821550"/>
                    <a:pt x="3486" y="0"/>
                  </a:cubicBezTo>
                  <a:close/>
                </a:path>
              </a:pathLst>
            </a:custGeom>
            <a:solidFill>
              <a:srgbClr val="FF9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8" name="Picture 7">
              <a:extLst>
                <a:ext uri="{FF2B5EF4-FFF2-40B4-BE49-F238E27FC236}">
                  <a16:creationId xmlns:a16="http://schemas.microsoft.com/office/drawing/2014/main" xmlns="" id="{48D3B237-3E79-4015-9F25-F2E36A177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74748">
              <a:off x="2060101" y="5629548"/>
              <a:ext cx="553787" cy="343193"/>
            </a:xfrm>
            <a:prstGeom prst="rect">
              <a:avLst/>
            </a:prstGeom>
          </p:spPr>
        </p:pic>
        <p:pic>
          <p:nvPicPr>
            <p:cNvPr id="49" name="Picture 7">
              <a:extLst>
                <a:ext uri="{FF2B5EF4-FFF2-40B4-BE49-F238E27FC236}">
                  <a16:creationId xmlns:a16="http://schemas.microsoft.com/office/drawing/2014/main" xmlns="" id="{7B3C535C-A0C2-4B02-9B37-D2F843437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15591">
              <a:off x="1195960" y="5134408"/>
              <a:ext cx="553788" cy="3431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987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FFCC99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822405" y="313232"/>
            <a:ext cx="6055822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4000" b="1" i="1" dirty="0" smtClean="0">
                <a:solidFill>
                  <a:srgbClr val="800080"/>
                </a:solidFill>
              </a:rPr>
              <a:t>QUEUE</a:t>
            </a:r>
            <a:endParaRPr lang="en-US" sz="4000" b="1" dirty="0">
              <a:solidFill>
                <a:srgbClr val="800080"/>
              </a:solidFill>
            </a:endParaRPr>
          </a:p>
        </p:txBody>
      </p:sp>
      <p:sp>
        <p:nvSpPr>
          <p:cNvPr id="7" name="자유형: 도형 13">
            <a:extLst>
              <a:ext uri="{FF2B5EF4-FFF2-40B4-BE49-F238E27FC236}">
                <a16:creationId xmlns:a16="http://schemas.microsoft.com/office/drawing/2014/main" xmlns="" id="{BE983D7C-A5A3-4162-9E3C-E3ED7A8F6F37}"/>
              </a:ext>
            </a:extLst>
          </p:cNvPr>
          <p:cNvSpPr/>
          <p:nvPr/>
        </p:nvSpPr>
        <p:spPr>
          <a:xfrm>
            <a:off x="9715500" y="3400425"/>
            <a:ext cx="2476500" cy="2743200"/>
          </a:xfrm>
          <a:custGeom>
            <a:avLst/>
            <a:gdLst>
              <a:gd name="connsiteX0" fmla="*/ 2619375 w 2619375"/>
              <a:gd name="connsiteY0" fmla="*/ 2495550 h 2505075"/>
              <a:gd name="connsiteX1" fmla="*/ 19050 w 2619375"/>
              <a:gd name="connsiteY1" fmla="*/ 2505075 h 2505075"/>
              <a:gd name="connsiteX2" fmla="*/ 0 w 2619375"/>
              <a:gd name="connsiteY2" fmla="*/ 571500 h 2505075"/>
              <a:gd name="connsiteX3" fmla="*/ 1457325 w 2619375"/>
              <a:gd name="connsiteY3" fmla="*/ 0 h 2505075"/>
              <a:gd name="connsiteX0" fmla="*/ 2619375 w 2619375"/>
              <a:gd name="connsiteY0" fmla="*/ 2495550 h 2505075"/>
              <a:gd name="connsiteX1" fmla="*/ 0 w 2619375"/>
              <a:gd name="connsiteY1" fmla="*/ 2505075 h 2505075"/>
              <a:gd name="connsiteX2" fmla="*/ 0 w 2619375"/>
              <a:gd name="connsiteY2" fmla="*/ 571500 h 2505075"/>
              <a:gd name="connsiteX3" fmla="*/ 1457325 w 2619375"/>
              <a:gd name="connsiteY3" fmla="*/ 0 h 2505075"/>
              <a:gd name="connsiteX0" fmla="*/ 2619375 w 2619375"/>
              <a:gd name="connsiteY0" fmla="*/ 2695575 h 2705100"/>
              <a:gd name="connsiteX1" fmla="*/ 0 w 2619375"/>
              <a:gd name="connsiteY1" fmla="*/ 2705100 h 2705100"/>
              <a:gd name="connsiteX2" fmla="*/ 0 w 2619375"/>
              <a:gd name="connsiteY2" fmla="*/ 771525 h 2705100"/>
              <a:gd name="connsiteX3" fmla="*/ 1352550 w 2619375"/>
              <a:gd name="connsiteY3" fmla="*/ 0 h 2705100"/>
              <a:gd name="connsiteX0" fmla="*/ 2619375 w 2619375"/>
              <a:gd name="connsiteY0" fmla="*/ 2562225 h 2571750"/>
              <a:gd name="connsiteX1" fmla="*/ 0 w 2619375"/>
              <a:gd name="connsiteY1" fmla="*/ 2571750 h 2571750"/>
              <a:gd name="connsiteX2" fmla="*/ 0 w 2619375"/>
              <a:gd name="connsiteY2" fmla="*/ 638175 h 2571750"/>
              <a:gd name="connsiteX3" fmla="*/ 1133475 w 2619375"/>
              <a:gd name="connsiteY3" fmla="*/ 0 h 2571750"/>
              <a:gd name="connsiteX0" fmla="*/ 2619375 w 2619375"/>
              <a:gd name="connsiteY0" fmla="*/ 2562225 h 2571750"/>
              <a:gd name="connsiteX1" fmla="*/ 571500 w 2619375"/>
              <a:gd name="connsiteY1" fmla="*/ 2571750 h 2571750"/>
              <a:gd name="connsiteX2" fmla="*/ 0 w 2619375"/>
              <a:gd name="connsiteY2" fmla="*/ 2571750 h 2571750"/>
              <a:gd name="connsiteX3" fmla="*/ 0 w 2619375"/>
              <a:gd name="connsiteY3" fmla="*/ 638175 h 2571750"/>
              <a:gd name="connsiteX4" fmla="*/ 1133475 w 2619375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9525 w 2628900"/>
              <a:gd name="connsiteY2" fmla="*/ 2571750 h 2571750"/>
              <a:gd name="connsiteX3" fmla="*/ 0 w 2628900"/>
              <a:gd name="connsiteY3" fmla="*/ 2038350 h 2571750"/>
              <a:gd name="connsiteX4" fmla="*/ 9525 w 2628900"/>
              <a:gd name="connsiteY4" fmla="*/ 638175 h 2571750"/>
              <a:gd name="connsiteX5" fmla="*/ 1143000 w 2628900"/>
              <a:gd name="connsiteY5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817 h 2571817"/>
              <a:gd name="connsiteX1" fmla="*/ 581025 w 2476500"/>
              <a:gd name="connsiteY1" fmla="*/ 2571817 h 2571817"/>
              <a:gd name="connsiteX2" fmla="*/ 0 w 2476500"/>
              <a:gd name="connsiteY2" fmla="*/ 2038417 h 2571817"/>
              <a:gd name="connsiteX3" fmla="*/ 9525 w 2476500"/>
              <a:gd name="connsiteY3" fmla="*/ 638242 h 2571817"/>
              <a:gd name="connsiteX4" fmla="*/ 1143000 w 2476500"/>
              <a:gd name="connsiteY4" fmla="*/ 67 h 2571817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743200">
                <a:moveTo>
                  <a:pt x="2476500" y="2743200"/>
                </a:moveTo>
                <a:lnTo>
                  <a:pt x="581025" y="2743200"/>
                </a:lnTo>
                <a:cubicBezTo>
                  <a:pt x="101600" y="2736850"/>
                  <a:pt x="12700" y="2673350"/>
                  <a:pt x="0" y="2209800"/>
                </a:cubicBezTo>
                <a:lnTo>
                  <a:pt x="9525" y="809625"/>
                </a:lnTo>
                <a:cubicBezTo>
                  <a:pt x="15875" y="282575"/>
                  <a:pt x="727075" y="165100"/>
                  <a:pt x="1133475" y="0"/>
                </a:cubicBezTo>
              </a:path>
            </a:pathLst>
          </a:custGeom>
          <a:noFill/>
          <a:ln w="444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자유형: 도형 14">
            <a:extLst>
              <a:ext uri="{FF2B5EF4-FFF2-40B4-BE49-F238E27FC236}">
                <a16:creationId xmlns:a16="http://schemas.microsoft.com/office/drawing/2014/main" xmlns="" id="{13671FCF-69C2-4E0A-93EE-1C6259DB05CC}"/>
              </a:ext>
            </a:extLst>
          </p:cNvPr>
          <p:cNvSpPr/>
          <p:nvPr/>
        </p:nvSpPr>
        <p:spPr>
          <a:xfrm>
            <a:off x="9524999" y="1847850"/>
            <a:ext cx="2638425" cy="4476750"/>
          </a:xfrm>
          <a:custGeom>
            <a:avLst/>
            <a:gdLst>
              <a:gd name="connsiteX0" fmla="*/ 2743200 w 2743200"/>
              <a:gd name="connsiteY0" fmla="*/ 4476750 h 4476750"/>
              <a:gd name="connsiteX1" fmla="*/ 19050 w 2743200"/>
              <a:gd name="connsiteY1" fmla="*/ 4467225 h 4476750"/>
              <a:gd name="connsiteX2" fmla="*/ 0 w 2743200"/>
              <a:gd name="connsiteY2" fmla="*/ 1143000 h 4476750"/>
              <a:gd name="connsiteX3" fmla="*/ 1323975 w 2743200"/>
              <a:gd name="connsiteY3" fmla="*/ 0 h 4476750"/>
              <a:gd name="connsiteX0" fmla="*/ 2743200 w 2743200"/>
              <a:gd name="connsiteY0" fmla="*/ 4476750 h 4476750"/>
              <a:gd name="connsiteX1" fmla="*/ 9525 w 2743200"/>
              <a:gd name="connsiteY1" fmla="*/ 4467225 h 4476750"/>
              <a:gd name="connsiteX2" fmla="*/ 0 w 2743200"/>
              <a:gd name="connsiteY2" fmla="*/ 1143000 h 4476750"/>
              <a:gd name="connsiteX3" fmla="*/ 1323975 w 2743200"/>
              <a:gd name="connsiteY3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9525 w 2743200"/>
              <a:gd name="connsiteY2" fmla="*/ 44672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9525 w 2743200"/>
              <a:gd name="connsiteY2" fmla="*/ 4467225 h 4476750"/>
              <a:gd name="connsiteX3" fmla="*/ 0 w 2743200"/>
              <a:gd name="connsiteY3" fmla="*/ 3933825 h 4476750"/>
              <a:gd name="connsiteX4" fmla="*/ 0 w 2743200"/>
              <a:gd name="connsiteY4" fmla="*/ 1143000 h 4476750"/>
              <a:gd name="connsiteX5" fmla="*/ 1323975 w 2743200"/>
              <a:gd name="connsiteY5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743200 w 2743200"/>
              <a:gd name="connsiteY0" fmla="*/ 4476750 h 4476750"/>
              <a:gd name="connsiteX1" fmla="*/ 561975 w 2743200"/>
              <a:gd name="connsiteY1" fmla="*/ 4476750 h 4476750"/>
              <a:gd name="connsiteX2" fmla="*/ 0 w 2743200"/>
              <a:gd name="connsiteY2" fmla="*/ 3933825 h 4476750"/>
              <a:gd name="connsiteX3" fmla="*/ 0 w 2743200"/>
              <a:gd name="connsiteY3" fmla="*/ 1143000 h 4476750"/>
              <a:gd name="connsiteX4" fmla="*/ 1323975 w 2743200"/>
              <a:gd name="connsiteY4" fmla="*/ 0 h 4476750"/>
              <a:gd name="connsiteX0" fmla="*/ 2638425 w 2638425"/>
              <a:gd name="connsiteY0" fmla="*/ 4467225 h 4476750"/>
              <a:gd name="connsiteX1" fmla="*/ 561975 w 2638425"/>
              <a:gd name="connsiteY1" fmla="*/ 4476750 h 4476750"/>
              <a:gd name="connsiteX2" fmla="*/ 0 w 2638425"/>
              <a:gd name="connsiteY2" fmla="*/ 3933825 h 4476750"/>
              <a:gd name="connsiteX3" fmla="*/ 0 w 2638425"/>
              <a:gd name="connsiteY3" fmla="*/ 1143000 h 4476750"/>
              <a:gd name="connsiteX4" fmla="*/ 1323975 w 2638425"/>
              <a:gd name="connsiteY4" fmla="*/ 0 h 4476750"/>
              <a:gd name="connsiteX0" fmla="*/ 2638425 w 2638425"/>
              <a:gd name="connsiteY0" fmla="*/ 4467225 h 4476750"/>
              <a:gd name="connsiteX1" fmla="*/ 561975 w 2638425"/>
              <a:gd name="connsiteY1" fmla="*/ 4476750 h 4476750"/>
              <a:gd name="connsiteX2" fmla="*/ 0 w 2638425"/>
              <a:gd name="connsiteY2" fmla="*/ 3933825 h 4476750"/>
              <a:gd name="connsiteX3" fmla="*/ 0 w 2638425"/>
              <a:gd name="connsiteY3" fmla="*/ 1143000 h 4476750"/>
              <a:gd name="connsiteX4" fmla="*/ 1323975 w 2638425"/>
              <a:gd name="connsiteY4" fmla="*/ 0 h 4476750"/>
              <a:gd name="connsiteX0" fmla="*/ 2638425 w 2638425"/>
              <a:gd name="connsiteY0" fmla="*/ 4467225 h 4476750"/>
              <a:gd name="connsiteX1" fmla="*/ 561975 w 2638425"/>
              <a:gd name="connsiteY1" fmla="*/ 4476750 h 4476750"/>
              <a:gd name="connsiteX2" fmla="*/ 0 w 2638425"/>
              <a:gd name="connsiteY2" fmla="*/ 3933825 h 4476750"/>
              <a:gd name="connsiteX3" fmla="*/ 0 w 2638425"/>
              <a:gd name="connsiteY3" fmla="*/ 1143000 h 4476750"/>
              <a:gd name="connsiteX4" fmla="*/ 1323975 w 2638425"/>
              <a:gd name="connsiteY4" fmla="*/ 0 h 4476750"/>
              <a:gd name="connsiteX0" fmla="*/ 2638425 w 2638425"/>
              <a:gd name="connsiteY0" fmla="*/ 4467225 h 4476750"/>
              <a:gd name="connsiteX1" fmla="*/ 561975 w 2638425"/>
              <a:gd name="connsiteY1" fmla="*/ 4476750 h 4476750"/>
              <a:gd name="connsiteX2" fmla="*/ 0 w 2638425"/>
              <a:gd name="connsiteY2" fmla="*/ 3933825 h 4476750"/>
              <a:gd name="connsiteX3" fmla="*/ 0 w 2638425"/>
              <a:gd name="connsiteY3" fmla="*/ 1143000 h 4476750"/>
              <a:gd name="connsiteX4" fmla="*/ 1323975 w 2638425"/>
              <a:gd name="connsiteY4" fmla="*/ 0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8425" h="4476750">
                <a:moveTo>
                  <a:pt x="2638425" y="4467225"/>
                </a:moveTo>
                <a:lnTo>
                  <a:pt x="561975" y="4476750"/>
                </a:lnTo>
                <a:cubicBezTo>
                  <a:pt x="79375" y="4457700"/>
                  <a:pt x="25400" y="4362450"/>
                  <a:pt x="0" y="3933825"/>
                </a:cubicBezTo>
                <a:lnTo>
                  <a:pt x="0" y="1143000"/>
                </a:lnTo>
                <a:cubicBezTo>
                  <a:pt x="41275" y="619125"/>
                  <a:pt x="835025" y="323850"/>
                  <a:pt x="1323975" y="0"/>
                </a:cubicBezTo>
              </a:path>
            </a:pathLst>
          </a:custGeom>
          <a:noFill/>
          <a:ln w="444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: 도형 15">
            <a:extLst>
              <a:ext uri="{FF2B5EF4-FFF2-40B4-BE49-F238E27FC236}">
                <a16:creationId xmlns:a16="http://schemas.microsoft.com/office/drawing/2014/main" xmlns="" id="{CB6B7A71-A895-4869-9C23-29D2CDEBACF9}"/>
              </a:ext>
            </a:extLst>
          </p:cNvPr>
          <p:cNvSpPr/>
          <p:nvPr/>
        </p:nvSpPr>
        <p:spPr>
          <a:xfrm>
            <a:off x="9324975" y="1539183"/>
            <a:ext cx="2876550" cy="4956867"/>
          </a:xfrm>
          <a:custGeom>
            <a:avLst/>
            <a:gdLst>
              <a:gd name="connsiteX0" fmla="*/ 2876550 w 2876550"/>
              <a:gd name="connsiteY0" fmla="*/ 4848225 h 4848225"/>
              <a:gd name="connsiteX1" fmla="*/ 0 w 2876550"/>
              <a:gd name="connsiteY1" fmla="*/ 4848225 h 4848225"/>
              <a:gd name="connsiteX2" fmla="*/ 9525 w 2876550"/>
              <a:gd name="connsiteY2" fmla="*/ 0 h 4848225"/>
              <a:gd name="connsiteX0" fmla="*/ 2867025 w 2867025"/>
              <a:gd name="connsiteY0" fmla="*/ 4848225 h 4848225"/>
              <a:gd name="connsiteX1" fmla="*/ 9525 w 2867025"/>
              <a:gd name="connsiteY1" fmla="*/ 4848225 h 4848225"/>
              <a:gd name="connsiteX2" fmla="*/ 0 w 2867025"/>
              <a:gd name="connsiteY2" fmla="*/ 0 h 4848225"/>
              <a:gd name="connsiteX0" fmla="*/ 2867025 w 2867025"/>
              <a:gd name="connsiteY0" fmla="*/ 4848225 h 4848225"/>
              <a:gd name="connsiteX1" fmla="*/ 0 w 2867025"/>
              <a:gd name="connsiteY1" fmla="*/ 4848225 h 4848225"/>
              <a:gd name="connsiteX2" fmla="*/ 0 w 2867025"/>
              <a:gd name="connsiteY2" fmla="*/ 0 h 4848225"/>
              <a:gd name="connsiteX0" fmla="*/ 2876550 w 2876550"/>
              <a:gd name="connsiteY0" fmla="*/ 4848225 h 4848225"/>
              <a:gd name="connsiteX1" fmla="*/ 9525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848225 h 4857750"/>
              <a:gd name="connsiteX1" fmla="*/ 666750 w 2876550"/>
              <a:gd name="connsiteY1" fmla="*/ 4857750 h 4857750"/>
              <a:gd name="connsiteX2" fmla="*/ 9525 w 2876550"/>
              <a:gd name="connsiteY2" fmla="*/ 4848225 h 4857750"/>
              <a:gd name="connsiteX3" fmla="*/ 0 w 2876550"/>
              <a:gd name="connsiteY3" fmla="*/ 4333875 h 4857750"/>
              <a:gd name="connsiteX4" fmla="*/ 9525 w 2876550"/>
              <a:gd name="connsiteY4" fmla="*/ 0 h 4857750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9525 w 2876550"/>
              <a:gd name="connsiteY2" fmla="*/ 4848225 h 4848225"/>
              <a:gd name="connsiteX3" fmla="*/ 0 w 2876550"/>
              <a:gd name="connsiteY3" fmla="*/ 4333875 h 4848225"/>
              <a:gd name="connsiteX4" fmla="*/ 9525 w 2876550"/>
              <a:gd name="connsiteY4" fmla="*/ 0 h 4848225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848225 h 4848225"/>
              <a:gd name="connsiteX1" fmla="*/ 609600 w 2876550"/>
              <a:gd name="connsiteY1" fmla="*/ 4848225 h 4848225"/>
              <a:gd name="connsiteX2" fmla="*/ 0 w 2876550"/>
              <a:gd name="connsiteY2" fmla="*/ 4333875 h 4848225"/>
              <a:gd name="connsiteX3" fmla="*/ 9525 w 2876550"/>
              <a:gd name="connsiteY3" fmla="*/ 0 h 4848225"/>
              <a:gd name="connsiteX0" fmla="*/ 2876550 w 2876550"/>
              <a:gd name="connsiteY0" fmla="*/ 4956867 h 4956867"/>
              <a:gd name="connsiteX1" fmla="*/ 609600 w 2876550"/>
              <a:gd name="connsiteY1" fmla="*/ 4956867 h 4956867"/>
              <a:gd name="connsiteX2" fmla="*/ 0 w 2876550"/>
              <a:gd name="connsiteY2" fmla="*/ 4442517 h 4956867"/>
              <a:gd name="connsiteX3" fmla="*/ 472 w 2876550"/>
              <a:gd name="connsiteY3" fmla="*/ 0 h 49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4956867">
                <a:moveTo>
                  <a:pt x="2876550" y="4956867"/>
                </a:moveTo>
                <a:lnTo>
                  <a:pt x="609600" y="4956867"/>
                </a:lnTo>
                <a:cubicBezTo>
                  <a:pt x="130175" y="4937817"/>
                  <a:pt x="12700" y="4813992"/>
                  <a:pt x="0" y="4442517"/>
                </a:cubicBezTo>
                <a:cubicBezTo>
                  <a:pt x="157" y="2961678"/>
                  <a:pt x="315" y="1480839"/>
                  <a:pt x="472" y="0"/>
                </a:cubicBezTo>
              </a:path>
            </a:pathLst>
          </a:cu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: 도형 96">
            <a:extLst>
              <a:ext uri="{FF2B5EF4-FFF2-40B4-BE49-F238E27FC236}">
                <a16:creationId xmlns:a16="http://schemas.microsoft.com/office/drawing/2014/main" xmlns="" id="{2DFA0960-BCD3-43EA-80A4-0DFE1F4A2D73}"/>
              </a:ext>
            </a:extLst>
          </p:cNvPr>
          <p:cNvSpPr/>
          <p:nvPr/>
        </p:nvSpPr>
        <p:spPr>
          <a:xfrm rot="18639377" flipH="1">
            <a:off x="9223627" y="2564407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자유형: 도형 97">
            <a:extLst>
              <a:ext uri="{FF2B5EF4-FFF2-40B4-BE49-F238E27FC236}">
                <a16:creationId xmlns:a16="http://schemas.microsoft.com/office/drawing/2014/main" xmlns="" id="{1C57F978-F786-439C-AF70-D7B427166A76}"/>
              </a:ext>
            </a:extLst>
          </p:cNvPr>
          <p:cNvSpPr/>
          <p:nvPr/>
        </p:nvSpPr>
        <p:spPr>
          <a:xfrm rot="2862509" flipH="1">
            <a:off x="8962973" y="2136974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자유형: 도형 98">
            <a:extLst>
              <a:ext uri="{FF2B5EF4-FFF2-40B4-BE49-F238E27FC236}">
                <a16:creationId xmlns:a16="http://schemas.microsoft.com/office/drawing/2014/main" xmlns="" id="{8292E31A-23BC-48DF-A020-F5C63E1E0645}"/>
              </a:ext>
            </a:extLst>
          </p:cNvPr>
          <p:cNvSpPr/>
          <p:nvPr/>
        </p:nvSpPr>
        <p:spPr>
          <a:xfrm flipH="1">
            <a:off x="9939441" y="2353979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자유형: 도형 99">
            <a:extLst>
              <a:ext uri="{FF2B5EF4-FFF2-40B4-BE49-F238E27FC236}">
                <a16:creationId xmlns:a16="http://schemas.microsoft.com/office/drawing/2014/main" xmlns="" id="{6A09135D-7221-4C4A-B1F6-0DF74B415E20}"/>
              </a:ext>
            </a:extLst>
          </p:cNvPr>
          <p:cNvSpPr/>
          <p:nvPr/>
        </p:nvSpPr>
        <p:spPr>
          <a:xfrm rot="6484681" flipH="1">
            <a:off x="10224042" y="1895276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자유형: 도형 100">
            <a:extLst>
              <a:ext uri="{FF2B5EF4-FFF2-40B4-BE49-F238E27FC236}">
                <a16:creationId xmlns:a16="http://schemas.microsoft.com/office/drawing/2014/main" xmlns="" id="{0A9C5432-042A-46CF-9381-20172E84CD7A}"/>
              </a:ext>
            </a:extLst>
          </p:cNvPr>
          <p:cNvSpPr/>
          <p:nvPr/>
        </p:nvSpPr>
        <p:spPr>
          <a:xfrm rot="207043" flipH="1">
            <a:off x="10388631" y="3531233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자유형: 도형 101">
            <a:extLst>
              <a:ext uri="{FF2B5EF4-FFF2-40B4-BE49-F238E27FC236}">
                <a16:creationId xmlns:a16="http://schemas.microsoft.com/office/drawing/2014/main" xmlns="" id="{C533923E-96BB-4D07-B0C5-9A565D992AF8}"/>
              </a:ext>
            </a:extLst>
          </p:cNvPr>
          <p:cNvSpPr/>
          <p:nvPr/>
        </p:nvSpPr>
        <p:spPr>
          <a:xfrm rot="6268852" flipH="1">
            <a:off x="9863741" y="3494732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12">
            <a:extLst>
              <a:ext uri="{FF2B5EF4-FFF2-40B4-BE49-F238E27FC236}">
                <a16:creationId xmlns:a16="http://schemas.microsoft.com/office/drawing/2014/main" xmlns="" id="{40E97FF3-7435-4187-BD00-498823463E1F}"/>
              </a:ext>
            </a:extLst>
          </p:cNvPr>
          <p:cNvGrpSpPr/>
          <p:nvPr/>
        </p:nvGrpSpPr>
        <p:grpSpPr>
          <a:xfrm rot="2700000">
            <a:off x="8885255" y="527280"/>
            <a:ext cx="905411" cy="905411"/>
            <a:chOff x="4543248" y="2367182"/>
            <a:chExt cx="1635977" cy="1635977"/>
          </a:xfrm>
        </p:grpSpPr>
        <p:sp>
          <p:nvSpPr>
            <p:cNvPr id="17" name="Teardrop 3">
              <a:extLst>
                <a:ext uri="{FF2B5EF4-FFF2-40B4-BE49-F238E27FC236}">
                  <a16:creationId xmlns:a16="http://schemas.microsoft.com/office/drawing/2014/main" xmlns="" id="{23866439-D961-44D8-8A83-47F7D70B825D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1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Teardrop 3">
              <a:extLst>
                <a:ext uri="{FF2B5EF4-FFF2-40B4-BE49-F238E27FC236}">
                  <a16:creationId xmlns:a16="http://schemas.microsoft.com/office/drawing/2014/main" xmlns="" id="{C33C82FF-B265-41A8-9667-141C264E6EEF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그룹 115">
            <a:extLst>
              <a:ext uri="{FF2B5EF4-FFF2-40B4-BE49-F238E27FC236}">
                <a16:creationId xmlns:a16="http://schemas.microsoft.com/office/drawing/2014/main" xmlns="" id="{2BF3AAD3-40EE-4DF4-9F9C-537533E1065C}"/>
              </a:ext>
            </a:extLst>
          </p:cNvPr>
          <p:cNvGrpSpPr/>
          <p:nvPr/>
        </p:nvGrpSpPr>
        <p:grpSpPr>
          <a:xfrm rot="5112435">
            <a:off x="10710700" y="792088"/>
            <a:ext cx="1061809" cy="1061809"/>
            <a:chOff x="4543248" y="2367182"/>
            <a:chExt cx="1635977" cy="1635977"/>
          </a:xfrm>
        </p:grpSpPr>
        <p:sp>
          <p:nvSpPr>
            <p:cNvPr id="20" name="Teardrop 3">
              <a:extLst>
                <a:ext uri="{FF2B5EF4-FFF2-40B4-BE49-F238E27FC236}">
                  <a16:creationId xmlns:a16="http://schemas.microsoft.com/office/drawing/2014/main" xmlns="" id="{01D1D919-5C95-4B62-BF3D-5011D6D3BCDE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2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Teardrop 3">
              <a:extLst>
                <a:ext uri="{FF2B5EF4-FFF2-40B4-BE49-F238E27FC236}">
                  <a16:creationId xmlns:a16="http://schemas.microsoft.com/office/drawing/2014/main" xmlns="" id="{24D887CF-8842-4DAD-ACD6-B98B97943C59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그룹 118">
            <a:extLst>
              <a:ext uri="{FF2B5EF4-FFF2-40B4-BE49-F238E27FC236}">
                <a16:creationId xmlns:a16="http://schemas.microsoft.com/office/drawing/2014/main" xmlns="" id="{DFF2A3B4-BFF2-47D4-BE93-6E06FA4E53E2}"/>
              </a:ext>
            </a:extLst>
          </p:cNvPr>
          <p:cNvGrpSpPr/>
          <p:nvPr/>
        </p:nvGrpSpPr>
        <p:grpSpPr>
          <a:xfrm rot="5112435">
            <a:off x="10836085" y="2585500"/>
            <a:ext cx="811037" cy="811037"/>
            <a:chOff x="4543248" y="2367182"/>
            <a:chExt cx="1635977" cy="1635977"/>
          </a:xfrm>
        </p:grpSpPr>
        <p:sp>
          <p:nvSpPr>
            <p:cNvPr id="23" name="Teardrop 3">
              <a:extLst>
                <a:ext uri="{FF2B5EF4-FFF2-40B4-BE49-F238E27FC236}">
                  <a16:creationId xmlns:a16="http://schemas.microsoft.com/office/drawing/2014/main" xmlns="" id="{35CF9B63-6D88-4B22-A64E-B986D3D14C1E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3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Teardrop 3">
              <a:extLst>
                <a:ext uri="{FF2B5EF4-FFF2-40B4-BE49-F238E27FC236}">
                  <a16:creationId xmlns:a16="http://schemas.microsoft.com/office/drawing/2014/main" xmlns="" id="{C5A7CFFA-B6E0-423D-AB15-62D69DD31E95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그룹 121">
            <a:extLst>
              <a:ext uri="{FF2B5EF4-FFF2-40B4-BE49-F238E27FC236}">
                <a16:creationId xmlns:a16="http://schemas.microsoft.com/office/drawing/2014/main" xmlns="" id="{F9175C3D-35F1-4687-9D0E-64E96F92A7CB}"/>
              </a:ext>
            </a:extLst>
          </p:cNvPr>
          <p:cNvGrpSpPr/>
          <p:nvPr/>
        </p:nvGrpSpPr>
        <p:grpSpPr>
          <a:xfrm rot="1064011">
            <a:off x="9764170" y="2803559"/>
            <a:ext cx="474037" cy="474037"/>
            <a:chOff x="4543248" y="2367182"/>
            <a:chExt cx="1635977" cy="1635977"/>
          </a:xfrm>
        </p:grpSpPr>
        <p:sp>
          <p:nvSpPr>
            <p:cNvPr id="26" name="Teardrop 3">
              <a:extLst>
                <a:ext uri="{FF2B5EF4-FFF2-40B4-BE49-F238E27FC236}">
                  <a16:creationId xmlns:a16="http://schemas.microsoft.com/office/drawing/2014/main" xmlns="" id="{CDCE5694-38D5-493F-83EB-4FFFAA5733A5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3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Teardrop 3">
              <a:extLst>
                <a:ext uri="{FF2B5EF4-FFF2-40B4-BE49-F238E27FC236}">
                  <a16:creationId xmlns:a16="http://schemas.microsoft.com/office/drawing/2014/main" xmlns="" id="{53ED2C4E-FA36-47E4-8D63-A199B4104E85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그룹 136">
            <a:extLst>
              <a:ext uri="{FF2B5EF4-FFF2-40B4-BE49-F238E27FC236}">
                <a16:creationId xmlns:a16="http://schemas.microsoft.com/office/drawing/2014/main" xmlns="" id="{43216C9E-5C12-40F1-AC4F-9BB3F4B06BEC}"/>
              </a:ext>
            </a:extLst>
          </p:cNvPr>
          <p:cNvGrpSpPr/>
          <p:nvPr/>
        </p:nvGrpSpPr>
        <p:grpSpPr>
          <a:xfrm rot="1354960">
            <a:off x="10157495" y="1172849"/>
            <a:ext cx="474037" cy="474037"/>
            <a:chOff x="4543248" y="2367182"/>
            <a:chExt cx="1635977" cy="1635977"/>
          </a:xfrm>
        </p:grpSpPr>
        <p:sp>
          <p:nvSpPr>
            <p:cNvPr id="29" name="Teardrop 3">
              <a:extLst>
                <a:ext uri="{FF2B5EF4-FFF2-40B4-BE49-F238E27FC236}">
                  <a16:creationId xmlns:a16="http://schemas.microsoft.com/office/drawing/2014/main" xmlns="" id="{B2ED398F-9A07-4F47-B4AA-3F7B4F23C8AA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2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Teardrop 3">
              <a:extLst>
                <a:ext uri="{FF2B5EF4-FFF2-40B4-BE49-F238E27FC236}">
                  <a16:creationId xmlns:a16="http://schemas.microsoft.com/office/drawing/2014/main" xmlns="" id="{C5F464B3-51AC-4705-A200-CD60B7981AF4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그룹 142">
            <a:extLst>
              <a:ext uri="{FF2B5EF4-FFF2-40B4-BE49-F238E27FC236}">
                <a16:creationId xmlns:a16="http://schemas.microsoft.com/office/drawing/2014/main" xmlns="" id="{47BD61BF-57E5-4299-9A50-CD7668791FEA}"/>
              </a:ext>
            </a:extLst>
          </p:cNvPr>
          <p:cNvGrpSpPr/>
          <p:nvPr/>
        </p:nvGrpSpPr>
        <p:grpSpPr>
          <a:xfrm rot="10071635">
            <a:off x="10896734" y="3601874"/>
            <a:ext cx="474037" cy="474037"/>
            <a:chOff x="4543248" y="2367182"/>
            <a:chExt cx="1635977" cy="1635977"/>
          </a:xfrm>
        </p:grpSpPr>
        <p:sp>
          <p:nvSpPr>
            <p:cNvPr id="32" name="Teardrop 3">
              <a:extLst>
                <a:ext uri="{FF2B5EF4-FFF2-40B4-BE49-F238E27FC236}">
                  <a16:creationId xmlns:a16="http://schemas.microsoft.com/office/drawing/2014/main" xmlns="" id="{2D3EA863-D993-49F8-A8A0-37CA29E1D392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3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Teardrop 3">
              <a:extLst>
                <a:ext uri="{FF2B5EF4-FFF2-40B4-BE49-F238E27FC236}">
                  <a16:creationId xmlns:a16="http://schemas.microsoft.com/office/drawing/2014/main" xmlns="" id="{1E9A0538-C263-4C09-94E1-760FD38A7980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그룹 145">
            <a:extLst>
              <a:ext uri="{FF2B5EF4-FFF2-40B4-BE49-F238E27FC236}">
                <a16:creationId xmlns:a16="http://schemas.microsoft.com/office/drawing/2014/main" xmlns="" id="{82AD44A4-8A4C-47BB-9C55-884F2FA618E0}"/>
              </a:ext>
            </a:extLst>
          </p:cNvPr>
          <p:cNvGrpSpPr/>
          <p:nvPr/>
        </p:nvGrpSpPr>
        <p:grpSpPr>
          <a:xfrm rot="8556538">
            <a:off x="10516916" y="2248891"/>
            <a:ext cx="474037" cy="474037"/>
            <a:chOff x="4543248" y="2367182"/>
            <a:chExt cx="1635977" cy="1635977"/>
          </a:xfrm>
        </p:grpSpPr>
        <p:sp>
          <p:nvSpPr>
            <p:cNvPr id="35" name="Teardrop 3">
              <a:extLst>
                <a:ext uri="{FF2B5EF4-FFF2-40B4-BE49-F238E27FC236}">
                  <a16:creationId xmlns:a16="http://schemas.microsoft.com/office/drawing/2014/main" xmlns="" id="{2012A5D5-AE8F-4569-98E6-69B34C6B00F4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2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Teardrop 3">
              <a:extLst>
                <a:ext uri="{FF2B5EF4-FFF2-40B4-BE49-F238E27FC236}">
                  <a16:creationId xmlns:a16="http://schemas.microsoft.com/office/drawing/2014/main" xmlns="" id="{300E7671-A4C6-4833-ADA0-99C86492AB31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그룹 148">
            <a:extLst>
              <a:ext uri="{FF2B5EF4-FFF2-40B4-BE49-F238E27FC236}">
                <a16:creationId xmlns:a16="http://schemas.microsoft.com/office/drawing/2014/main" xmlns="" id="{561533D8-84A1-47B3-A440-D4024CF9693A}"/>
              </a:ext>
            </a:extLst>
          </p:cNvPr>
          <p:cNvGrpSpPr/>
          <p:nvPr/>
        </p:nvGrpSpPr>
        <p:grpSpPr>
          <a:xfrm rot="4494514">
            <a:off x="9494068" y="1900586"/>
            <a:ext cx="474037" cy="474037"/>
            <a:chOff x="4543248" y="2367182"/>
            <a:chExt cx="1635977" cy="1635977"/>
          </a:xfrm>
        </p:grpSpPr>
        <p:sp>
          <p:nvSpPr>
            <p:cNvPr id="38" name="Teardrop 3">
              <a:extLst>
                <a:ext uri="{FF2B5EF4-FFF2-40B4-BE49-F238E27FC236}">
                  <a16:creationId xmlns:a16="http://schemas.microsoft.com/office/drawing/2014/main" xmlns="" id="{13D50381-52E7-46E8-ADDF-92C62F9F4E08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1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Teardrop 3">
              <a:extLst>
                <a:ext uri="{FF2B5EF4-FFF2-40B4-BE49-F238E27FC236}">
                  <a16:creationId xmlns:a16="http://schemas.microsoft.com/office/drawing/2014/main" xmlns="" id="{AB0359C9-C398-4CFB-99BC-BFB7A6E7A687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그룹 151">
            <a:extLst>
              <a:ext uri="{FF2B5EF4-FFF2-40B4-BE49-F238E27FC236}">
                <a16:creationId xmlns:a16="http://schemas.microsoft.com/office/drawing/2014/main" xmlns="" id="{BF4663A2-BC2D-4CBC-8B17-B03F80F50408}"/>
              </a:ext>
            </a:extLst>
          </p:cNvPr>
          <p:cNvGrpSpPr/>
          <p:nvPr/>
        </p:nvGrpSpPr>
        <p:grpSpPr>
          <a:xfrm rot="19971922">
            <a:off x="8598390" y="1717502"/>
            <a:ext cx="474037" cy="474037"/>
            <a:chOff x="4543248" y="2367182"/>
            <a:chExt cx="1635977" cy="1635977"/>
          </a:xfrm>
        </p:grpSpPr>
        <p:sp>
          <p:nvSpPr>
            <p:cNvPr id="41" name="Teardrop 3">
              <a:extLst>
                <a:ext uri="{FF2B5EF4-FFF2-40B4-BE49-F238E27FC236}">
                  <a16:creationId xmlns:a16="http://schemas.microsoft.com/office/drawing/2014/main" xmlns="" id="{8CA41464-E705-4BB1-9804-A75979177C61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1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Teardrop 3">
              <a:extLst>
                <a:ext uri="{FF2B5EF4-FFF2-40B4-BE49-F238E27FC236}">
                  <a16:creationId xmlns:a16="http://schemas.microsoft.com/office/drawing/2014/main" xmlns="" id="{4E2C3BCD-7637-484C-B608-EB9D44BFFE58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04089" y="2219527"/>
            <a:ext cx="64338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Jika</a:t>
            </a:r>
            <a:r>
              <a:rPr lang="en-US" sz="2000" dirty="0"/>
              <a:t> </a:t>
            </a:r>
            <a:r>
              <a:rPr lang="en-US" sz="2000" dirty="0" err="1"/>
              <a:t>dipahami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mendalam</a:t>
            </a:r>
            <a:r>
              <a:rPr lang="en-US" sz="2000" dirty="0"/>
              <a:t>, </a:t>
            </a:r>
            <a:r>
              <a:rPr lang="en-US" sz="2000" dirty="0" err="1"/>
              <a:t>QoS</a:t>
            </a:r>
            <a:r>
              <a:rPr lang="en-US" sz="2000" dirty="0"/>
              <a:t> </a:t>
            </a:r>
            <a:r>
              <a:rPr lang="en-US" sz="2000" dirty="0" err="1"/>
              <a:t>sebenarnya</a:t>
            </a:r>
            <a:r>
              <a:rPr lang="en-US" sz="2000" dirty="0"/>
              <a:t> </a:t>
            </a:r>
            <a:r>
              <a:rPr lang="id-ID" sz="2000" dirty="0"/>
              <a:t>dapat</a:t>
            </a:r>
            <a:r>
              <a:rPr lang="en-US" sz="2000" dirty="0"/>
              <a:t> </a:t>
            </a:r>
            <a:r>
              <a:rPr lang="en-US" sz="2000" dirty="0" err="1"/>
              <a:t>dikategorikan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cara</a:t>
            </a:r>
            <a:r>
              <a:rPr lang="en-US" sz="2000" dirty="0"/>
              <a:t> </a:t>
            </a:r>
            <a:r>
              <a:rPr lang="en-US" sz="2000" dirty="0" err="1"/>
              <a:t>memanajemen</a:t>
            </a:r>
            <a:r>
              <a:rPr lang="en-US" sz="2000" dirty="0"/>
              <a:t> </a:t>
            </a:r>
            <a:r>
              <a:rPr lang="en-US" sz="2000" i="1" dirty="0"/>
              <a:t>queue</a:t>
            </a:r>
            <a:r>
              <a:rPr lang="en-US" sz="2000" dirty="0"/>
              <a:t> agar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lonjakan</a:t>
            </a:r>
            <a:r>
              <a:rPr lang="en-US" sz="2000" dirty="0"/>
              <a:t> </a:t>
            </a:r>
            <a:r>
              <a:rPr lang="en-US" sz="2000" dirty="0" err="1"/>
              <a:t>kebutuhan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i="1" dirty="0"/>
              <a:t>burst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diatur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dimanajemen</a:t>
            </a:r>
            <a:r>
              <a:rPr lang="en-US" sz="2000" dirty="0"/>
              <a:t>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koneksi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internet </a:t>
            </a:r>
            <a:r>
              <a:rPr lang="en-US" sz="2000" dirty="0" err="1"/>
              <a:t>tetap</a:t>
            </a:r>
            <a:r>
              <a:rPr lang="en-US" sz="2000" dirty="0"/>
              <a:t> </a:t>
            </a:r>
            <a:r>
              <a:rPr lang="en-US" sz="2000" dirty="0" err="1"/>
              <a:t>berjalan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baik</a:t>
            </a:r>
            <a:r>
              <a:rPr lang="en-US" sz="2000" dirty="0"/>
              <a:t>. Hal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sangat</a:t>
            </a:r>
            <a:r>
              <a:rPr lang="en-US" sz="2000" dirty="0"/>
              <a:t> </a:t>
            </a:r>
            <a:r>
              <a:rPr lang="en-US" sz="2000" dirty="0" err="1"/>
              <a:t>berpengaruh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terlihat</a:t>
            </a:r>
            <a:r>
              <a:rPr lang="en-US" sz="2000" dirty="0"/>
              <a:t> </a:t>
            </a:r>
            <a:r>
              <a:rPr lang="en-US" sz="2000" dirty="0" err="1"/>
              <a:t>efeknya</a:t>
            </a:r>
            <a:r>
              <a:rPr lang="en-US" sz="2000" dirty="0"/>
              <a:t> </a:t>
            </a:r>
            <a:r>
              <a:rPr lang="en-US" sz="2000" dirty="0" err="1"/>
              <a:t>ketika</a:t>
            </a:r>
            <a:r>
              <a:rPr lang="en-US" sz="2000" dirty="0"/>
              <a:t>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hanya</a:t>
            </a:r>
            <a:r>
              <a:rPr lang="en-US" sz="2000" dirty="0"/>
              <a:t>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kecil</a:t>
            </a:r>
            <a:r>
              <a:rPr lang="en-US" sz="2000" dirty="0"/>
              <a:t>, </a:t>
            </a:r>
            <a:r>
              <a:rPr lang="en-US" sz="2000" dirty="0" err="1"/>
              <a:t>tetapi</a:t>
            </a:r>
            <a:r>
              <a:rPr lang="en-US" sz="2000" dirty="0"/>
              <a:t> </a:t>
            </a:r>
            <a:r>
              <a:rPr lang="en-US" sz="2000" dirty="0" err="1"/>
              <a:t>jumlah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yang </a:t>
            </a:r>
            <a:r>
              <a:rPr lang="en-US" sz="2000" dirty="0" err="1"/>
              <a:t>berjalan</a:t>
            </a:r>
            <a:r>
              <a:rPr lang="en-US" sz="2000" dirty="0"/>
              <a:t> </a:t>
            </a:r>
            <a:r>
              <a:rPr lang="en-US" sz="2000" dirty="0" err="1"/>
              <a:t>lumayan</a:t>
            </a:r>
            <a:r>
              <a:rPr lang="en-US" sz="2000" dirty="0"/>
              <a:t> </a:t>
            </a:r>
            <a:r>
              <a:rPr lang="en-US" sz="2000" dirty="0" err="1"/>
              <a:t>banyak</a:t>
            </a:r>
            <a:r>
              <a:rPr lang="en-US" sz="2000" dirty="0"/>
              <a:t>.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catatan</a:t>
            </a:r>
            <a:r>
              <a:rPr lang="en-US" sz="2000" dirty="0"/>
              <a:t>, </a:t>
            </a:r>
            <a:r>
              <a:rPr lang="en-US" sz="2000" i="1" dirty="0"/>
              <a:t>queue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diatur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waktu</a:t>
            </a:r>
            <a:r>
              <a:rPr lang="en-US" sz="2000" dirty="0"/>
              <a:t> </a:t>
            </a:r>
            <a:r>
              <a:rPr lang="en-US" sz="2000" dirty="0" err="1"/>
              <a:t>singkat</a:t>
            </a:r>
            <a:r>
              <a:rPr lang="en-US" sz="2000" dirty="0"/>
              <a:t> agar </a:t>
            </a:r>
            <a:r>
              <a:rPr lang="en-US" sz="2000" dirty="0" err="1"/>
              <a:t>mampu</a:t>
            </a:r>
            <a:r>
              <a:rPr lang="en-US" sz="2000" dirty="0"/>
              <a:t> </a:t>
            </a:r>
            <a:r>
              <a:rPr lang="en-US" sz="2000" dirty="0" err="1"/>
              <a:t>menangani</a:t>
            </a:r>
            <a:r>
              <a:rPr lang="en-US" sz="2000" dirty="0"/>
              <a:t> </a:t>
            </a:r>
            <a:r>
              <a:rPr lang="en-US" sz="2000" i="1" dirty="0"/>
              <a:t>burst</a:t>
            </a:r>
            <a:r>
              <a:rPr lang="en-US" sz="2000" dirty="0"/>
              <a:t>.</a:t>
            </a:r>
          </a:p>
        </p:txBody>
      </p:sp>
      <p:sp>
        <p:nvSpPr>
          <p:cNvPr id="59" name="자유형: 도형 13">
            <a:extLst>
              <a:ext uri="{FF2B5EF4-FFF2-40B4-BE49-F238E27FC236}">
                <a16:creationId xmlns:a16="http://schemas.microsoft.com/office/drawing/2014/main" xmlns="" id="{BE983D7C-A5A3-4162-9E3C-E3ED7A8F6F37}"/>
              </a:ext>
            </a:extLst>
          </p:cNvPr>
          <p:cNvSpPr/>
          <p:nvPr/>
        </p:nvSpPr>
        <p:spPr>
          <a:xfrm flipH="1">
            <a:off x="6731592" y="3729894"/>
            <a:ext cx="2476500" cy="2743200"/>
          </a:xfrm>
          <a:custGeom>
            <a:avLst/>
            <a:gdLst>
              <a:gd name="connsiteX0" fmla="*/ 2619375 w 2619375"/>
              <a:gd name="connsiteY0" fmla="*/ 2495550 h 2505075"/>
              <a:gd name="connsiteX1" fmla="*/ 19050 w 2619375"/>
              <a:gd name="connsiteY1" fmla="*/ 2505075 h 2505075"/>
              <a:gd name="connsiteX2" fmla="*/ 0 w 2619375"/>
              <a:gd name="connsiteY2" fmla="*/ 571500 h 2505075"/>
              <a:gd name="connsiteX3" fmla="*/ 1457325 w 2619375"/>
              <a:gd name="connsiteY3" fmla="*/ 0 h 2505075"/>
              <a:gd name="connsiteX0" fmla="*/ 2619375 w 2619375"/>
              <a:gd name="connsiteY0" fmla="*/ 2495550 h 2505075"/>
              <a:gd name="connsiteX1" fmla="*/ 0 w 2619375"/>
              <a:gd name="connsiteY1" fmla="*/ 2505075 h 2505075"/>
              <a:gd name="connsiteX2" fmla="*/ 0 w 2619375"/>
              <a:gd name="connsiteY2" fmla="*/ 571500 h 2505075"/>
              <a:gd name="connsiteX3" fmla="*/ 1457325 w 2619375"/>
              <a:gd name="connsiteY3" fmla="*/ 0 h 2505075"/>
              <a:gd name="connsiteX0" fmla="*/ 2619375 w 2619375"/>
              <a:gd name="connsiteY0" fmla="*/ 2695575 h 2705100"/>
              <a:gd name="connsiteX1" fmla="*/ 0 w 2619375"/>
              <a:gd name="connsiteY1" fmla="*/ 2705100 h 2705100"/>
              <a:gd name="connsiteX2" fmla="*/ 0 w 2619375"/>
              <a:gd name="connsiteY2" fmla="*/ 771525 h 2705100"/>
              <a:gd name="connsiteX3" fmla="*/ 1352550 w 2619375"/>
              <a:gd name="connsiteY3" fmla="*/ 0 h 2705100"/>
              <a:gd name="connsiteX0" fmla="*/ 2619375 w 2619375"/>
              <a:gd name="connsiteY0" fmla="*/ 2562225 h 2571750"/>
              <a:gd name="connsiteX1" fmla="*/ 0 w 2619375"/>
              <a:gd name="connsiteY1" fmla="*/ 2571750 h 2571750"/>
              <a:gd name="connsiteX2" fmla="*/ 0 w 2619375"/>
              <a:gd name="connsiteY2" fmla="*/ 638175 h 2571750"/>
              <a:gd name="connsiteX3" fmla="*/ 1133475 w 2619375"/>
              <a:gd name="connsiteY3" fmla="*/ 0 h 2571750"/>
              <a:gd name="connsiteX0" fmla="*/ 2619375 w 2619375"/>
              <a:gd name="connsiteY0" fmla="*/ 2562225 h 2571750"/>
              <a:gd name="connsiteX1" fmla="*/ 571500 w 2619375"/>
              <a:gd name="connsiteY1" fmla="*/ 2571750 h 2571750"/>
              <a:gd name="connsiteX2" fmla="*/ 0 w 2619375"/>
              <a:gd name="connsiteY2" fmla="*/ 2571750 h 2571750"/>
              <a:gd name="connsiteX3" fmla="*/ 0 w 2619375"/>
              <a:gd name="connsiteY3" fmla="*/ 638175 h 2571750"/>
              <a:gd name="connsiteX4" fmla="*/ 1133475 w 2619375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9525 w 2628900"/>
              <a:gd name="connsiteY2" fmla="*/ 2571750 h 2571750"/>
              <a:gd name="connsiteX3" fmla="*/ 0 w 2628900"/>
              <a:gd name="connsiteY3" fmla="*/ 2038350 h 2571750"/>
              <a:gd name="connsiteX4" fmla="*/ 9525 w 2628900"/>
              <a:gd name="connsiteY4" fmla="*/ 638175 h 2571750"/>
              <a:gd name="connsiteX5" fmla="*/ 1143000 w 2628900"/>
              <a:gd name="connsiteY5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628900 w 2628900"/>
              <a:gd name="connsiteY0" fmla="*/ 2562225 h 2571750"/>
              <a:gd name="connsiteX1" fmla="*/ 581025 w 2628900"/>
              <a:gd name="connsiteY1" fmla="*/ 2571750 h 2571750"/>
              <a:gd name="connsiteX2" fmla="*/ 0 w 2628900"/>
              <a:gd name="connsiteY2" fmla="*/ 2038350 h 2571750"/>
              <a:gd name="connsiteX3" fmla="*/ 9525 w 2628900"/>
              <a:gd name="connsiteY3" fmla="*/ 638175 h 2571750"/>
              <a:gd name="connsiteX4" fmla="*/ 1143000 w 26289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817 h 2571817"/>
              <a:gd name="connsiteX1" fmla="*/ 581025 w 2476500"/>
              <a:gd name="connsiteY1" fmla="*/ 2571817 h 2571817"/>
              <a:gd name="connsiteX2" fmla="*/ 0 w 2476500"/>
              <a:gd name="connsiteY2" fmla="*/ 2038417 h 2571817"/>
              <a:gd name="connsiteX3" fmla="*/ 9525 w 2476500"/>
              <a:gd name="connsiteY3" fmla="*/ 638242 h 2571817"/>
              <a:gd name="connsiteX4" fmla="*/ 1143000 w 2476500"/>
              <a:gd name="connsiteY4" fmla="*/ 67 h 2571817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571750 h 2571750"/>
              <a:gd name="connsiteX1" fmla="*/ 581025 w 2476500"/>
              <a:gd name="connsiteY1" fmla="*/ 2571750 h 2571750"/>
              <a:gd name="connsiteX2" fmla="*/ 0 w 2476500"/>
              <a:gd name="connsiteY2" fmla="*/ 2038350 h 2571750"/>
              <a:gd name="connsiteX3" fmla="*/ 9525 w 2476500"/>
              <a:gd name="connsiteY3" fmla="*/ 638175 h 2571750"/>
              <a:gd name="connsiteX4" fmla="*/ 1143000 w 2476500"/>
              <a:gd name="connsiteY4" fmla="*/ 0 h 257175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  <a:gd name="connsiteX0" fmla="*/ 2476500 w 2476500"/>
              <a:gd name="connsiteY0" fmla="*/ 2743200 h 2743200"/>
              <a:gd name="connsiteX1" fmla="*/ 581025 w 2476500"/>
              <a:gd name="connsiteY1" fmla="*/ 2743200 h 2743200"/>
              <a:gd name="connsiteX2" fmla="*/ 0 w 2476500"/>
              <a:gd name="connsiteY2" fmla="*/ 2209800 h 2743200"/>
              <a:gd name="connsiteX3" fmla="*/ 9525 w 2476500"/>
              <a:gd name="connsiteY3" fmla="*/ 809625 h 2743200"/>
              <a:gd name="connsiteX4" fmla="*/ 1133475 w 2476500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743200">
                <a:moveTo>
                  <a:pt x="2476500" y="2743200"/>
                </a:moveTo>
                <a:lnTo>
                  <a:pt x="581025" y="2743200"/>
                </a:lnTo>
                <a:cubicBezTo>
                  <a:pt x="101600" y="2736850"/>
                  <a:pt x="12700" y="2673350"/>
                  <a:pt x="0" y="2209800"/>
                </a:cubicBezTo>
                <a:lnTo>
                  <a:pt x="9525" y="809625"/>
                </a:lnTo>
                <a:cubicBezTo>
                  <a:pt x="15875" y="282575"/>
                  <a:pt x="727075" y="165100"/>
                  <a:pt x="1133475" y="0"/>
                </a:cubicBezTo>
              </a:path>
            </a:pathLst>
          </a:custGeom>
          <a:noFill/>
          <a:ln w="44450"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0" name="자유형: 도형 100">
            <a:extLst>
              <a:ext uri="{FF2B5EF4-FFF2-40B4-BE49-F238E27FC236}">
                <a16:creationId xmlns:a16="http://schemas.microsoft.com/office/drawing/2014/main" xmlns="" id="{0A9C5432-042A-46CF-9381-20172E84CD7A}"/>
              </a:ext>
            </a:extLst>
          </p:cNvPr>
          <p:cNvSpPr/>
          <p:nvPr/>
        </p:nvSpPr>
        <p:spPr>
          <a:xfrm rot="21392957">
            <a:off x="8621579" y="4186860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자유형: 도형 101">
            <a:extLst>
              <a:ext uri="{FF2B5EF4-FFF2-40B4-BE49-F238E27FC236}">
                <a16:creationId xmlns:a16="http://schemas.microsoft.com/office/drawing/2014/main" xmlns="" id="{C533923E-96BB-4D07-B0C5-9A565D992AF8}"/>
              </a:ext>
            </a:extLst>
          </p:cNvPr>
          <p:cNvSpPr/>
          <p:nvPr/>
        </p:nvSpPr>
        <p:spPr>
          <a:xfrm rot="15331148">
            <a:off x="8300709" y="3666554"/>
            <a:ext cx="454616" cy="45719"/>
          </a:xfrm>
          <a:custGeom>
            <a:avLst/>
            <a:gdLst>
              <a:gd name="connsiteX0" fmla="*/ 0 w 995082"/>
              <a:gd name="connsiteY0" fmla="*/ 0 h 62753"/>
              <a:gd name="connsiteX1" fmla="*/ 995082 w 995082"/>
              <a:gd name="connsiteY1" fmla="*/ 62753 h 62753"/>
              <a:gd name="connsiteX0" fmla="*/ 0 w 995082"/>
              <a:gd name="connsiteY0" fmla="*/ 72753 h 135506"/>
              <a:gd name="connsiteX1" fmla="*/ 762000 w 995082"/>
              <a:gd name="connsiteY1" fmla="*/ 1036 h 135506"/>
              <a:gd name="connsiteX2" fmla="*/ 995082 w 995082"/>
              <a:gd name="connsiteY2" fmla="*/ 135506 h 135506"/>
              <a:gd name="connsiteX0" fmla="*/ 0 w 762000"/>
              <a:gd name="connsiteY0" fmla="*/ 72753 h 73789"/>
              <a:gd name="connsiteX1" fmla="*/ 762000 w 762000"/>
              <a:gd name="connsiteY1" fmla="*/ 1036 h 73789"/>
              <a:gd name="connsiteX0" fmla="*/ 0 w 762000"/>
              <a:gd name="connsiteY0" fmla="*/ 98730 h 99314"/>
              <a:gd name="connsiteX1" fmla="*/ 762000 w 762000"/>
              <a:gd name="connsiteY1" fmla="*/ 27013 h 99314"/>
              <a:gd name="connsiteX0" fmla="*/ 0 w 762000"/>
              <a:gd name="connsiteY0" fmla="*/ 129554 h 129554"/>
              <a:gd name="connsiteX1" fmla="*/ 762000 w 762000"/>
              <a:gd name="connsiteY1" fmla="*/ 57837 h 129554"/>
              <a:gd name="connsiteX0" fmla="*/ 0 w 896470"/>
              <a:gd name="connsiteY0" fmla="*/ 81766 h 108661"/>
              <a:gd name="connsiteX1" fmla="*/ 896470 w 896470"/>
              <a:gd name="connsiteY1" fmla="*/ 108661 h 10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6470" h="108661">
                <a:moveTo>
                  <a:pt x="0" y="81766"/>
                </a:moveTo>
                <a:cubicBezTo>
                  <a:pt x="349623" y="-67646"/>
                  <a:pt x="717176" y="16026"/>
                  <a:pt x="896470" y="108661"/>
                </a:cubicBezTo>
              </a:path>
            </a:pathLst>
          </a:custGeom>
          <a:noFill/>
          <a:ln w="444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2" name="그룹 118">
            <a:extLst>
              <a:ext uri="{FF2B5EF4-FFF2-40B4-BE49-F238E27FC236}">
                <a16:creationId xmlns:a16="http://schemas.microsoft.com/office/drawing/2014/main" xmlns="" id="{DFF2A3B4-BFF2-47D4-BE93-6E06FA4E53E2}"/>
              </a:ext>
            </a:extLst>
          </p:cNvPr>
          <p:cNvGrpSpPr/>
          <p:nvPr/>
        </p:nvGrpSpPr>
        <p:grpSpPr>
          <a:xfrm rot="15843780" flipH="1">
            <a:off x="7387820" y="3012106"/>
            <a:ext cx="811037" cy="811037"/>
            <a:chOff x="4543248" y="2367182"/>
            <a:chExt cx="1635977" cy="1635977"/>
          </a:xfrm>
        </p:grpSpPr>
        <p:sp>
          <p:nvSpPr>
            <p:cNvPr id="63" name="Teardrop 3">
              <a:extLst>
                <a:ext uri="{FF2B5EF4-FFF2-40B4-BE49-F238E27FC236}">
                  <a16:creationId xmlns:a16="http://schemas.microsoft.com/office/drawing/2014/main" xmlns="" id="{35CF9B63-6D88-4B22-A64E-B986D3D14C1E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rgbClr val="00CCFF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Teardrop 3">
              <a:extLst>
                <a:ext uri="{FF2B5EF4-FFF2-40B4-BE49-F238E27FC236}">
                  <a16:creationId xmlns:a16="http://schemas.microsoft.com/office/drawing/2014/main" xmlns="" id="{C5A7CFFA-B6E0-423D-AB15-62D69DD31E95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그룹 121">
            <a:extLst>
              <a:ext uri="{FF2B5EF4-FFF2-40B4-BE49-F238E27FC236}">
                <a16:creationId xmlns:a16="http://schemas.microsoft.com/office/drawing/2014/main" xmlns="" id="{F9175C3D-35F1-4687-9D0E-64E96F92A7CB}"/>
              </a:ext>
            </a:extLst>
          </p:cNvPr>
          <p:cNvGrpSpPr/>
          <p:nvPr/>
        </p:nvGrpSpPr>
        <p:grpSpPr>
          <a:xfrm rot="20535989" flipH="1">
            <a:off x="8377070" y="3021498"/>
            <a:ext cx="474037" cy="474037"/>
            <a:chOff x="4543248" y="2367182"/>
            <a:chExt cx="1635977" cy="1635977"/>
          </a:xfrm>
        </p:grpSpPr>
        <p:sp>
          <p:nvSpPr>
            <p:cNvPr id="66" name="Teardrop 3">
              <a:extLst>
                <a:ext uri="{FF2B5EF4-FFF2-40B4-BE49-F238E27FC236}">
                  <a16:creationId xmlns:a16="http://schemas.microsoft.com/office/drawing/2014/main" xmlns="" id="{CDCE5694-38D5-493F-83EB-4FFFAA5733A5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rgbClr val="00CCFF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7" name="Teardrop 3">
              <a:extLst>
                <a:ext uri="{FF2B5EF4-FFF2-40B4-BE49-F238E27FC236}">
                  <a16:creationId xmlns:a16="http://schemas.microsoft.com/office/drawing/2014/main" xmlns="" id="{53ED2C4E-FA36-47E4-8D63-A199B4104E85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그룹 142">
            <a:extLst>
              <a:ext uri="{FF2B5EF4-FFF2-40B4-BE49-F238E27FC236}">
                <a16:creationId xmlns:a16="http://schemas.microsoft.com/office/drawing/2014/main" xmlns="" id="{47BD61BF-57E5-4299-9A50-CD7668791FEA}"/>
              </a:ext>
            </a:extLst>
          </p:cNvPr>
          <p:cNvGrpSpPr/>
          <p:nvPr/>
        </p:nvGrpSpPr>
        <p:grpSpPr>
          <a:xfrm rot="11528365" flipH="1">
            <a:off x="8127456" y="4164256"/>
            <a:ext cx="474037" cy="474037"/>
            <a:chOff x="4543248" y="2367182"/>
            <a:chExt cx="1635977" cy="1635977"/>
          </a:xfrm>
        </p:grpSpPr>
        <p:sp>
          <p:nvSpPr>
            <p:cNvPr id="69" name="Teardrop 3">
              <a:extLst>
                <a:ext uri="{FF2B5EF4-FFF2-40B4-BE49-F238E27FC236}">
                  <a16:creationId xmlns:a16="http://schemas.microsoft.com/office/drawing/2014/main" xmlns="" id="{2D3EA863-D993-49F8-A8A0-37CA29E1D392}"/>
                </a:ext>
              </a:extLst>
            </p:cNvPr>
            <p:cNvSpPr/>
            <p:nvPr/>
          </p:nvSpPr>
          <p:spPr>
            <a:xfrm flipH="1">
              <a:off x="4543248" y="2367182"/>
              <a:ext cx="1635977" cy="1635977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rgbClr val="00CCFF"/>
            </a:solidFill>
            <a:ln w="88900">
              <a:solidFill>
                <a:schemeClr val="bg1"/>
              </a:solidFill>
            </a:ln>
            <a:effectLst>
              <a:innerShdw blurRad="127000" dist="127000" dir="9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Teardrop 3">
              <a:extLst>
                <a:ext uri="{FF2B5EF4-FFF2-40B4-BE49-F238E27FC236}">
                  <a16:creationId xmlns:a16="http://schemas.microsoft.com/office/drawing/2014/main" xmlns="" id="{1E9A0538-C263-4C09-94E1-760FD38A7980}"/>
                </a:ext>
              </a:extLst>
            </p:cNvPr>
            <p:cNvSpPr/>
            <p:nvPr/>
          </p:nvSpPr>
          <p:spPr>
            <a:xfrm flipH="1">
              <a:off x="4881461" y="2726202"/>
              <a:ext cx="1249375" cy="1249375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068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715136" y="202652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smtClean="0"/>
              <a:t>FAKTOR PENYEBAB </a:t>
            </a:r>
            <a:r>
              <a:rPr lang="en-US" sz="4400" i="1" smtClean="0"/>
              <a:t>CONGESTION</a:t>
            </a:r>
            <a:endParaRPr lang="en-US" sz="4400" i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410188" y="1364882"/>
            <a:ext cx="10293305" cy="4603028"/>
            <a:chOff x="1028051" y="2033621"/>
            <a:chExt cx="11757058" cy="4867519"/>
          </a:xfrm>
        </p:grpSpPr>
        <p:grpSp>
          <p:nvGrpSpPr>
            <p:cNvPr id="4" name="그룹 96">
              <a:extLst>
                <a:ext uri="{FF2B5EF4-FFF2-40B4-BE49-F238E27FC236}">
                  <a16:creationId xmlns:a16="http://schemas.microsoft.com/office/drawing/2014/main" xmlns="" id="{FD59A628-9253-463B-AB18-2369D086BDBA}"/>
                </a:ext>
              </a:extLst>
            </p:cNvPr>
            <p:cNvGrpSpPr/>
            <p:nvPr/>
          </p:nvGrpSpPr>
          <p:grpSpPr>
            <a:xfrm>
              <a:off x="7215127" y="3045190"/>
              <a:ext cx="1271173" cy="2017336"/>
              <a:chOff x="7311137" y="4104801"/>
              <a:chExt cx="1360941" cy="2159797"/>
            </a:xfrm>
          </p:grpSpPr>
          <p:grpSp>
            <p:nvGrpSpPr>
              <p:cNvPr id="54" name="그룹 52">
                <a:extLst>
                  <a:ext uri="{FF2B5EF4-FFF2-40B4-BE49-F238E27FC236}">
                    <a16:creationId xmlns:a16="http://schemas.microsoft.com/office/drawing/2014/main" xmlns="" id="{989C569F-1982-4CDB-B715-93ED3A8FC121}"/>
                  </a:ext>
                </a:extLst>
              </p:cNvPr>
              <p:cNvGrpSpPr/>
              <p:nvPr/>
            </p:nvGrpSpPr>
            <p:grpSpPr>
              <a:xfrm>
                <a:off x="7521194" y="5284915"/>
                <a:ext cx="1137987" cy="979683"/>
                <a:chOff x="7521194" y="5284915"/>
                <a:chExt cx="1137987" cy="979683"/>
              </a:xfrm>
            </p:grpSpPr>
            <p:grpSp>
              <p:nvGrpSpPr>
                <p:cNvPr id="63" name="Group 7">
                  <a:extLst>
                    <a:ext uri="{FF2B5EF4-FFF2-40B4-BE49-F238E27FC236}">
                      <a16:creationId xmlns:a16="http://schemas.microsoft.com/office/drawing/2014/main" xmlns="" id="{4C9B4160-C1DA-4C25-BC5A-A68793C9AE6B}"/>
                    </a:ext>
                  </a:extLst>
                </p:cNvPr>
                <p:cNvGrpSpPr/>
                <p:nvPr/>
              </p:nvGrpSpPr>
              <p:grpSpPr>
                <a:xfrm>
                  <a:off x="7521194" y="5284915"/>
                  <a:ext cx="1137987" cy="979683"/>
                  <a:chOff x="5580112" y="4160675"/>
                  <a:chExt cx="2016224" cy="1735751"/>
                </a:xfrm>
              </p:grpSpPr>
              <p:sp>
                <p:nvSpPr>
                  <p:cNvPr id="65" name="Trapezoid 1">
                    <a:extLst>
                      <a:ext uri="{FF2B5EF4-FFF2-40B4-BE49-F238E27FC236}">
                        <a16:creationId xmlns:a16="http://schemas.microsoft.com/office/drawing/2014/main" xmlns="" id="{E17EBD0C-ABE4-429E-BC7C-8336BB49849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796136" y="4653136"/>
                    <a:ext cx="1584176" cy="1243290"/>
                  </a:xfrm>
                  <a:custGeom>
                    <a:avLst/>
                    <a:gdLst>
                      <a:gd name="connsiteX0" fmla="*/ 0 w 1584176"/>
                      <a:gd name="connsiteY0" fmla="*/ 1216152 h 1216152"/>
                      <a:gd name="connsiteX1" fmla="*/ 304038 w 1584176"/>
                      <a:gd name="connsiteY1" fmla="*/ 0 h 1216152"/>
                      <a:gd name="connsiteX2" fmla="*/ 1280138 w 1584176"/>
                      <a:gd name="connsiteY2" fmla="*/ 0 h 1216152"/>
                      <a:gd name="connsiteX3" fmla="*/ 1584176 w 1584176"/>
                      <a:gd name="connsiteY3" fmla="*/ 1216152 h 1216152"/>
                      <a:gd name="connsiteX4" fmla="*/ 0 w 1584176"/>
                      <a:gd name="connsiteY4" fmla="*/ 1216152 h 1216152"/>
                      <a:gd name="connsiteX0" fmla="*/ 0 w 1584176"/>
                      <a:gd name="connsiteY0" fmla="*/ 1235792 h 1235792"/>
                      <a:gd name="connsiteX1" fmla="*/ 304038 w 1584176"/>
                      <a:gd name="connsiteY1" fmla="*/ 19640 h 1235792"/>
                      <a:gd name="connsiteX2" fmla="*/ 1280138 w 1584176"/>
                      <a:gd name="connsiteY2" fmla="*/ 19640 h 1235792"/>
                      <a:gd name="connsiteX3" fmla="*/ 1584176 w 1584176"/>
                      <a:gd name="connsiteY3" fmla="*/ 1235792 h 1235792"/>
                      <a:gd name="connsiteX4" fmla="*/ 0 w 1584176"/>
                      <a:gd name="connsiteY4" fmla="*/ 1235792 h 1235792"/>
                      <a:gd name="connsiteX0" fmla="*/ 0 w 1584176"/>
                      <a:gd name="connsiteY0" fmla="*/ 1243290 h 1243290"/>
                      <a:gd name="connsiteX1" fmla="*/ 304038 w 1584176"/>
                      <a:gd name="connsiteY1" fmla="*/ 27138 h 1243290"/>
                      <a:gd name="connsiteX2" fmla="*/ 1280138 w 1584176"/>
                      <a:gd name="connsiteY2" fmla="*/ 27138 h 1243290"/>
                      <a:gd name="connsiteX3" fmla="*/ 1584176 w 1584176"/>
                      <a:gd name="connsiteY3" fmla="*/ 1243290 h 1243290"/>
                      <a:gd name="connsiteX4" fmla="*/ 0 w 1584176"/>
                      <a:gd name="connsiteY4" fmla="*/ 1243290 h 124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84176" h="1243290">
                        <a:moveTo>
                          <a:pt x="0" y="1243290"/>
                        </a:moveTo>
                        <a:lnTo>
                          <a:pt x="304038" y="27138"/>
                        </a:lnTo>
                        <a:cubicBezTo>
                          <a:pt x="629405" y="-57"/>
                          <a:pt x="941174" y="-17053"/>
                          <a:pt x="1280138" y="27138"/>
                        </a:cubicBezTo>
                        <a:lnTo>
                          <a:pt x="1584176" y="1243290"/>
                        </a:lnTo>
                        <a:lnTo>
                          <a:pt x="0" y="1243290"/>
                        </a:lnTo>
                        <a:close/>
                      </a:path>
                    </a:pathLst>
                  </a:custGeom>
                  <a:solidFill>
                    <a:srgbClr val="FF6699"/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6" name="Trapezoid 6">
                    <a:extLst>
                      <a:ext uri="{FF2B5EF4-FFF2-40B4-BE49-F238E27FC236}">
                        <a16:creationId xmlns:a16="http://schemas.microsoft.com/office/drawing/2014/main" xmlns="" id="{6B6C8D56-90D7-462F-9B7C-266CCD6959B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80112" y="4312147"/>
                    <a:ext cx="2016224" cy="471979"/>
                  </a:xfrm>
                  <a:custGeom>
                    <a:avLst/>
                    <a:gdLst>
                      <a:gd name="connsiteX0" fmla="*/ 0 w 2016224"/>
                      <a:gd name="connsiteY0" fmla="*/ 360040 h 360040"/>
                      <a:gd name="connsiteX1" fmla="*/ 128109 w 2016224"/>
                      <a:gd name="connsiteY1" fmla="*/ 0 h 360040"/>
                      <a:gd name="connsiteX2" fmla="*/ 1888115 w 2016224"/>
                      <a:gd name="connsiteY2" fmla="*/ 0 h 360040"/>
                      <a:gd name="connsiteX3" fmla="*/ 2016224 w 2016224"/>
                      <a:gd name="connsiteY3" fmla="*/ 360040 h 360040"/>
                      <a:gd name="connsiteX4" fmla="*/ 0 w 2016224"/>
                      <a:gd name="connsiteY4" fmla="*/ 360040 h 360040"/>
                      <a:gd name="connsiteX0" fmla="*/ 0 w 2016224"/>
                      <a:gd name="connsiteY0" fmla="*/ 431046 h 431046"/>
                      <a:gd name="connsiteX1" fmla="*/ 128109 w 2016224"/>
                      <a:gd name="connsiteY1" fmla="*/ 71006 h 431046"/>
                      <a:gd name="connsiteX2" fmla="*/ 1888115 w 2016224"/>
                      <a:gd name="connsiteY2" fmla="*/ 71006 h 431046"/>
                      <a:gd name="connsiteX3" fmla="*/ 2016224 w 2016224"/>
                      <a:gd name="connsiteY3" fmla="*/ 431046 h 431046"/>
                      <a:gd name="connsiteX4" fmla="*/ 0 w 2016224"/>
                      <a:gd name="connsiteY4" fmla="*/ 431046 h 431046"/>
                      <a:gd name="connsiteX0" fmla="*/ 0 w 2016224"/>
                      <a:gd name="connsiteY0" fmla="*/ 458241 h 458241"/>
                      <a:gd name="connsiteX1" fmla="*/ 128109 w 2016224"/>
                      <a:gd name="connsiteY1" fmla="*/ 98201 h 458241"/>
                      <a:gd name="connsiteX2" fmla="*/ 1888115 w 2016224"/>
                      <a:gd name="connsiteY2" fmla="*/ 98201 h 458241"/>
                      <a:gd name="connsiteX3" fmla="*/ 2016224 w 2016224"/>
                      <a:gd name="connsiteY3" fmla="*/ 458241 h 458241"/>
                      <a:gd name="connsiteX4" fmla="*/ 0 w 2016224"/>
                      <a:gd name="connsiteY4" fmla="*/ 458241 h 458241"/>
                      <a:gd name="connsiteX0" fmla="*/ 0 w 2016224"/>
                      <a:gd name="connsiteY0" fmla="*/ 465296 h 465296"/>
                      <a:gd name="connsiteX1" fmla="*/ 128109 w 2016224"/>
                      <a:gd name="connsiteY1" fmla="*/ 105256 h 465296"/>
                      <a:gd name="connsiteX2" fmla="*/ 1888115 w 2016224"/>
                      <a:gd name="connsiteY2" fmla="*/ 105256 h 465296"/>
                      <a:gd name="connsiteX3" fmla="*/ 2016224 w 2016224"/>
                      <a:gd name="connsiteY3" fmla="*/ 465296 h 465296"/>
                      <a:gd name="connsiteX4" fmla="*/ 0 w 2016224"/>
                      <a:gd name="connsiteY4" fmla="*/ 465296 h 465296"/>
                      <a:gd name="connsiteX0" fmla="*/ 0 w 2016224"/>
                      <a:gd name="connsiteY0" fmla="*/ 471979 h 471979"/>
                      <a:gd name="connsiteX1" fmla="*/ 128109 w 2016224"/>
                      <a:gd name="connsiteY1" fmla="*/ 111939 h 471979"/>
                      <a:gd name="connsiteX2" fmla="*/ 1888115 w 2016224"/>
                      <a:gd name="connsiteY2" fmla="*/ 111939 h 471979"/>
                      <a:gd name="connsiteX3" fmla="*/ 2016224 w 2016224"/>
                      <a:gd name="connsiteY3" fmla="*/ 471979 h 471979"/>
                      <a:gd name="connsiteX4" fmla="*/ 0 w 2016224"/>
                      <a:gd name="connsiteY4" fmla="*/ 471979 h 471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16224" h="471979">
                        <a:moveTo>
                          <a:pt x="0" y="471979"/>
                        </a:moveTo>
                        <a:lnTo>
                          <a:pt x="128109" y="111939"/>
                        </a:lnTo>
                        <a:cubicBezTo>
                          <a:pt x="572010" y="-7034"/>
                          <a:pt x="1260655" y="-64822"/>
                          <a:pt x="1888115" y="111939"/>
                        </a:cubicBezTo>
                        <a:lnTo>
                          <a:pt x="2016224" y="471979"/>
                        </a:lnTo>
                        <a:lnTo>
                          <a:pt x="0" y="471979"/>
                        </a:lnTo>
                        <a:close/>
                      </a:path>
                    </a:pathLst>
                  </a:custGeom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7" name="Oval 5">
                    <a:extLst>
                      <a:ext uri="{FF2B5EF4-FFF2-40B4-BE49-F238E27FC236}">
                        <a16:creationId xmlns:a16="http://schemas.microsoft.com/office/drawing/2014/main" xmlns="" id="{5B80B00A-CCF6-4307-89BB-0F19DD67FABA}"/>
                      </a:ext>
                    </a:extLst>
                  </p:cNvPr>
                  <p:cNvSpPr/>
                  <p:nvPr/>
                </p:nvSpPr>
                <p:spPr>
                  <a:xfrm>
                    <a:off x="5580223" y="4160675"/>
                    <a:ext cx="2016000" cy="302944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64" name="Chord 23">
                  <a:extLst>
                    <a:ext uri="{FF2B5EF4-FFF2-40B4-BE49-F238E27FC236}">
                      <a16:creationId xmlns:a16="http://schemas.microsoft.com/office/drawing/2014/main" xmlns="" id="{7AD9DD50-BDB2-4078-ABF1-C6CD82C15AAD}"/>
                    </a:ext>
                  </a:extLst>
                </p:cNvPr>
                <p:cNvSpPr/>
                <p:nvPr/>
              </p:nvSpPr>
              <p:spPr>
                <a:xfrm>
                  <a:off x="7788585" y="5306768"/>
                  <a:ext cx="578589" cy="141955"/>
                </a:xfrm>
                <a:custGeom>
                  <a:avLst/>
                  <a:gdLst>
                    <a:gd name="connsiteX0" fmla="*/ 115433 w 914400"/>
                    <a:gd name="connsiteY0" fmla="*/ 153510 h 914400"/>
                    <a:gd name="connsiteX1" fmla="*/ 462323 w 914400"/>
                    <a:gd name="connsiteY1" fmla="*/ 28 h 914400"/>
                    <a:gd name="connsiteX2" fmla="*/ 805686 w 914400"/>
                    <a:gd name="connsiteY2" fmla="*/ 161244 h 914400"/>
                    <a:gd name="connsiteX3" fmla="*/ 115433 w 914400"/>
                    <a:gd name="connsiteY3" fmla="*/ 153510 h 914400"/>
                    <a:gd name="connsiteX0" fmla="*/ 0 w 723591"/>
                    <a:gd name="connsiteY0" fmla="*/ 177315 h 177532"/>
                    <a:gd name="connsiteX1" fmla="*/ 380228 w 723591"/>
                    <a:gd name="connsiteY1" fmla="*/ 21 h 177532"/>
                    <a:gd name="connsiteX2" fmla="*/ 723591 w 723591"/>
                    <a:gd name="connsiteY2" fmla="*/ 161237 h 177532"/>
                    <a:gd name="connsiteX3" fmla="*/ 0 w 723591"/>
                    <a:gd name="connsiteY3" fmla="*/ 177315 h 177532"/>
                    <a:gd name="connsiteX0" fmla="*/ 0 w 759310"/>
                    <a:gd name="connsiteY0" fmla="*/ 177315 h 185049"/>
                    <a:gd name="connsiteX1" fmla="*/ 380228 w 759310"/>
                    <a:gd name="connsiteY1" fmla="*/ 21 h 185049"/>
                    <a:gd name="connsiteX2" fmla="*/ 759310 w 759310"/>
                    <a:gd name="connsiteY2" fmla="*/ 185049 h 185049"/>
                    <a:gd name="connsiteX3" fmla="*/ 0 w 759310"/>
                    <a:gd name="connsiteY3" fmla="*/ 177315 h 185049"/>
                    <a:gd name="connsiteX0" fmla="*/ 0 w 759310"/>
                    <a:gd name="connsiteY0" fmla="*/ 177315 h 188144"/>
                    <a:gd name="connsiteX1" fmla="*/ 380228 w 759310"/>
                    <a:gd name="connsiteY1" fmla="*/ 21 h 188144"/>
                    <a:gd name="connsiteX2" fmla="*/ 759310 w 759310"/>
                    <a:gd name="connsiteY2" fmla="*/ 185049 h 188144"/>
                    <a:gd name="connsiteX3" fmla="*/ 0 w 759310"/>
                    <a:gd name="connsiteY3" fmla="*/ 177315 h 188144"/>
                    <a:gd name="connsiteX0" fmla="*/ 0 w 759310"/>
                    <a:gd name="connsiteY0" fmla="*/ 177315 h 191233"/>
                    <a:gd name="connsiteX1" fmla="*/ 380228 w 759310"/>
                    <a:gd name="connsiteY1" fmla="*/ 21 h 191233"/>
                    <a:gd name="connsiteX2" fmla="*/ 759310 w 759310"/>
                    <a:gd name="connsiteY2" fmla="*/ 185049 h 191233"/>
                    <a:gd name="connsiteX3" fmla="*/ 0 w 759310"/>
                    <a:gd name="connsiteY3" fmla="*/ 177315 h 191233"/>
                    <a:gd name="connsiteX0" fmla="*/ 0 w 759310"/>
                    <a:gd name="connsiteY0" fmla="*/ 177315 h 187572"/>
                    <a:gd name="connsiteX1" fmla="*/ 380228 w 759310"/>
                    <a:gd name="connsiteY1" fmla="*/ 21 h 187572"/>
                    <a:gd name="connsiteX2" fmla="*/ 759310 w 759310"/>
                    <a:gd name="connsiteY2" fmla="*/ 177905 h 187572"/>
                    <a:gd name="connsiteX3" fmla="*/ 0 w 759310"/>
                    <a:gd name="connsiteY3" fmla="*/ 177315 h 187572"/>
                    <a:gd name="connsiteX0" fmla="*/ 0 w 768835"/>
                    <a:gd name="connsiteY0" fmla="*/ 177315 h 188632"/>
                    <a:gd name="connsiteX1" fmla="*/ 380228 w 768835"/>
                    <a:gd name="connsiteY1" fmla="*/ 21 h 188632"/>
                    <a:gd name="connsiteX2" fmla="*/ 768835 w 768835"/>
                    <a:gd name="connsiteY2" fmla="*/ 180287 h 188632"/>
                    <a:gd name="connsiteX3" fmla="*/ 0 w 768835"/>
                    <a:gd name="connsiteY3" fmla="*/ 177315 h 188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835" h="188632">
                      <a:moveTo>
                        <a:pt x="0" y="177315"/>
                      </a:moveTo>
                      <a:cubicBezTo>
                        <a:pt x="87950" y="78338"/>
                        <a:pt x="247828" y="-1462"/>
                        <a:pt x="380228" y="21"/>
                      </a:cubicBezTo>
                      <a:cubicBezTo>
                        <a:pt x="512627" y="1505"/>
                        <a:pt x="683125" y="79364"/>
                        <a:pt x="768835" y="180287"/>
                      </a:cubicBezTo>
                      <a:cubicBezTo>
                        <a:pt x="513351" y="189616"/>
                        <a:pt x="257866" y="194180"/>
                        <a:pt x="0" y="177315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5" name="그룹 94">
                <a:extLst>
                  <a:ext uri="{FF2B5EF4-FFF2-40B4-BE49-F238E27FC236}">
                    <a16:creationId xmlns:a16="http://schemas.microsoft.com/office/drawing/2014/main" xmlns="" id="{BD73E4BA-35E8-4CE6-863F-4A48D6CE4A63}"/>
                  </a:ext>
                </a:extLst>
              </p:cNvPr>
              <p:cNvGrpSpPr/>
              <p:nvPr/>
            </p:nvGrpSpPr>
            <p:grpSpPr>
              <a:xfrm>
                <a:off x="7311137" y="4104801"/>
                <a:ext cx="1360941" cy="1233787"/>
                <a:chOff x="7311137" y="4104801"/>
                <a:chExt cx="1360941" cy="1233787"/>
              </a:xfrm>
            </p:grpSpPr>
            <p:sp>
              <p:nvSpPr>
                <p:cNvPr id="56" name="Freeform 9">
                  <a:extLst>
                    <a:ext uri="{FF2B5EF4-FFF2-40B4-BE49-F238E27FC236}">
                      <a16:creationId xmlns:a16="http://schemas.microsoft.com/office/drawing/2014/main" xmlns="" id="{721A5873-43D7-45C3-835C-62E2251F6B60}"/>
                    </a:ext>
                  </a:extLst>
                </p:cNvPr>
                <p:cNvSpPr/>
                <p:nvPr/>
              </p:nvSpPr>
              <p:spPr>
                <a:xfrm>
                  <a:off x="7967244" y="4411127"/>
                  <a:ext cx="165150" cy="927461"/>
                </a:xfrm>
                <a:custGeom>
                  <a:avLst/>
                  <a:gdLst>
                    <a:gd name="connsiteX0" fmla="*/ 171450 w 323850"/>
                    <a:gd name="connsiteY0" fmla="*/ 28575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71450 w 323850"/>
                    <a:gd name="connsiteY9" fmla="*/ 28575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76225 w 323850"/>
                    <a:gd name="connsiteY7" fmla="*/ 0 h 2152650"/>
                    <a:gd name="connsiteX8" fmla="*/ 167117 w 323850"/>
                    <a:gd name="connsiteY8" fmla="*/ 2573 h 2152650"/>
                    <a:gd name="connsiteX0" fmla="*/ 167117 w 327783"/>
                    <a:gd name="connsiteY0" fmla="*/ 2573 h 2152650"/>
                    <a:gd name="connsiteX1" fmla="*/ 152400 w 327783"/>
                    <a:gd name="connsiteY1" fmla="*/ 647700 h 2152650"/>
                    <a:gd name="connsiteX2" fmla="*/ 0 w 327783"/>
                    <a:gd name="connsiteY2" fmla="*/ 1457325 h 2152650"/>
                    <a:gd name="connsiteX3" fmla="*/ 180975 w 327783"/>
                    <a:gd name="connsiteY3" fmla="*/ 2152650 h 2152650"/>
                    <a:gd name="connsiteX4" fmla="*/ 323850 w 327783"/>
                    <a:gd name="connsiteY4" fmla="*/ 2066925 h 2152650"/>
                    <a:gd name="connsiteX5" fmla="*/ 161925 w 327783"/>
                    <a:gd name="connsiteY5" fmla="*/ 1419225 h 2152650"/>
                    <a:gd name="connsiteX6" fmla="*/ 295275 w 327783"/>
                    <a:gd name="connsiteY6" fmla="*/ 628650 h 2152650"/>
                    <a:gd name="connsiteX7" fmla="*/ 276225 w 327783"/>
                    <a:gd name="connsiteY7" fmla="*/ 0 h 2152650"/>
                    <a:gd name="connsiteX8" fmla="*/ 167117 w 327783"/>
                    <a:gd name="connsiteY8" fmla="*/ 2573 h 2152650"/>
                    <a:gd name="connsiteX0" fmla="*/ 167117 w 349517"/>
                    <a:gd name="connsiteY0" fmla="*/ 2573 h 2152650"/>
                    <a:gd name="connsiteX1" fmla="*/ 152400 w 349517"/>
                    <a:gd name="connsiteY1" fmla="*/ 647700 h 2152650"/>
                    <a:gd name="connsiteX2" fmla="*/ 0 w 349517"/>
                    <a:gd name="connsiteY2" fmla="*/ 1457325 h 2152650"/>
                    <a:gd name="connsiteX3" fmla="*/ 180975 w 349517"/>
                    <a:gd name="connsiteY3" fmla="*/ 2152650 h 2152650"/>
                    <a:gd name="connsiteX4" fmla="*/ 323850 w 349517"/>
                    <a:gd name="connsiteY4" fmla="*/ 2066925 h 2152650"/>
                    <a:gd name="connsiteX5" fmla="*/ 161925 w 349517"/>
                    <a:gd name="connsiteY5" fmla="*/ 1419225 h 2152650"/>
                    <a:gd name="connsiteX6" fmla="*/ 295275 w 349517"/>
                    <a:gd name="connsiteY6" fmla="*/ 628650 h 2152650"/>
                    <a:gd name="connsiteX7" fmla="*/ 349310 w 349517"/>
                    <a:gd name="connsiteY7" fmla="*/ 216050 h 2152650"/>
                    <a:gd name="connsiteX8" fmla="*/ 276225 w 349517"/>
                    <a:gd name="connsiteY8" fmla="*/ 0 h 2152650"/>
                    <a:gd name="connsiteX9" fmla="*/ 167117 w 349517"/>
                    <a:gd name="connsiteY9" fmla="*/ 2573 h 2152650"/>
                    <a:gd name="connsiteX0" fmla="*/ 167117 w 349517"/>
                    <a:gd name="connsiteY0" fmla="*/ 2573 h 2152650"/>
                    <a:gd name="connsiteX1" fmla="*/ 152400 w 349517"/>
                    <a:gd name="connsiteY1" fmla="*/ 647700 h 2152650"/>
                    <a:gd name="connsiteX2" fmla="*/ 0 w 349517"/>
                    <a:gd name="connsiteY2" fmla="*/ 1457325 h 2152650"/>
                    <a:gd name="connsiteX3" fmla="*/ 180975 w 349517"/>
                    <a:gd name="connsiteY3" fmla="*/ 2152650 h 2152650"/>
                    <a:gd name="connsiteX4" fmla="*/ 323850 w 349517"/>
                    <a:gd name="connsiteY4" fmla="*/ 2066925 h 2152650"/>
                    <a:gd name="connsiteX5" fmla="*/ 161925 w 349517"/>
                    <a:gd name="connsiteY5" fmla="*/ 1419225 h 2152650"/>
                    <a:gd name="connsiteX6" fmla="*/ 295275 w 349517"/>
                    <a:gd name="connsiteY6" fmla="*/ 628650 h 2152650"/>
                    <a:gd name="connsiteX7" fmla="*/ 349310 w 349517"/>
                    <a:gd name="connsiteY7" fmla="*/ 216050 h 2152650"/>
                    <a:gd name="connsiteX8" fmla="*/ 276225 w 349517"/>
                    <a:gd name="connsiteY8" fmla="*/ 0 h 2152650"/>
                    <a:gd name="connsiteX9" fmla="*/ 167117 w 349517"/>
                    <a:gd name="connsiteY9" fmla="*/ 2573 h 2152650"/>
                    <a:gd name="connsiteX0" fmla="*/ 167117 w 349517"/>
                    <a:gd name="connsiteY0" fmla="*/ 2573 h 2152650"/>
                    <a:gd name="connsiteX1" fmla="*/ 152400 w 349517"/>
                    <a:gd name="connsiteY1" fmla="*/ 647700 h 2152650"/>
                    <a:gd name="connsiteX2" fmla="*/ 0 w 349517"/>
                    <a:gd name="connsiteY2" fmla="*/ 1457325 h 2152650"/>
                    <a:gd name="connsiteX3" fmla="*/ 180975 w 349517"/>
                    <a:gd name="connsiteY3" fmla="*/ 2152650 h 2152650"/>
                    <a:gd name="connsiteX4" fmla="*/ 323850 w 349517"/>
                    <a:gd name="connsiteY4" fmla="*/ 2066925 h 2152650"/>
                    <a:gd name="connsiteX5" fmla="*/ 161925 w 349517"/>
                    <a:gd name="connsiteY5" fmla="*/ 1419225 h 2152650"/>
                    <a:gd name="connsiteX6" fmla="*/ 295275 w 349517"/>
                    <a:gd name="connsiteY6" fmla="*/ 628650 h 2152650"/>
                    <a:gd name="connsiteX7" fmla="*/ 349310 w 349517"/>
                    <a:gd name="connsiteY7" fmla="*/ 216050 h 2152650"/>
                    <a:gd name="connsiteX8" fmla="*/ 276225 w 349517"/>
                    <a:gd name="connsiteY8" fmla="*/ 0 h 2152650"/>
                    <a:gd name="connsiteX9" fmla="*/ 167117 w 349517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78793 w 361458"/>
                    <a:gd name="connsiteY0" fmla="*/ 2573 h 2152650"/>
                    <a:gd name="connsiteX1" fmla="*/ 164076 w 361458"/>
                    <a:gd name="connsiteY1" fmla="*/ 647700 h 2152650"/>
                    <a:gd name="connsiteX2" fmla="*/ 11676 w 361458"/>
                    <a:gd name="connsiteY2" fmla="*/ 1457325 h 2152650"/>
                    <a:gd name="connsiteX3" fmla="*/ 192651 w 361458"/>
                    <a:gd name="connsiteY3" fmla="*/ 2152650 h 2152650"/>
                    <a:gd name="connsiteX4" fmla="*/ 335526 w 361458"/>
                    <a:gd name="connsiteY4" fmla="*/ 2066925 h 2152650"/>
                    <a:gd name="connsiteX5" fmla="*/ 173601 w 361458"/>
                    <a:gd name="connsiteY5" fmla="*/ 1419225 h 2152650"/>
                    <a:gd name="connsiteX6" fmla="*/ 306951 w 361458"/>
                    <a:gd name="connsiteY6" fmla="*/ 628650 h 2152650"/>
                    <a:gd name="connsiteX7" fmla="*/ 360986 w 361458"/>
                    <a:gd name="connsiteY7" fmla="*/ 216050 h 2152650"/>
                    <a:gd name="connsiteX8" fmla="*/ 287901 w 361458"/>
                    <a:gd name="connsiteY8" fmla="*/ 0 h 2152650"/>
                    <a:gd name="connsiteX9" fmla="*/ 178793 w 361458"/>
                    <a:gd name="connsiteY9" fmla="*/ 2573 h 2152650"/>
                    <a:gd name="connsiteX0" fmla="*/ 178793 w 361849"/>
                    <a:gd name="connsiteY0" fmla="*/ 2573 h 2152650"/>
                    <a:gd name="connsiteX1" fmla="*/ 164076 w 361849"/>
                    <a:gd name="connsiteY1" fmla="*/ 647700 h 2152650"/>
                    <a:gd name="connsiteX2" fmla="*/ 11676 w 361849"/>
                    <a:gd name="connsiteY2" fmla="*/ 1457325 h 2152650"/>
                    <a:gd name="connsiteX3" fmla="*/ 192651 w 361849"/>
                    <a:gd name="connsiteY3" fmla="*/ 2152650 h 2152650"/>
                    <a:gd name="connsiteX4" fmla="*/ 335526 w 361849"/>
                    <a:gd name="connsiteY4" fmla="*/ 2066925 h 2152650"/>
                    <a:gd name="connsiteX5" fmla="*/ 173601 w 361849"/>
                    <a:gd name="connsiteY5" fmla="*/ 1419225 h 2152650"/>
                    <a:gd name="connsiteX6" fmla="*/ 315618 w 361849"/>
                    <a:gd name="connsiteY6" fmla="*/ 654652 h 2152650"/>
                    <a:gd name="connsiteX7" fmla="*/ 360986 w 361849"/>
                    <a:gd name="connsiteY7" fmla="*/ 216050 h 2152650"/>
                    <a:gd name="connsiteX8" fmla="*/ 287901 w 361849"/>
                    <a:gd name="connsiteY8" fmla="*/ 0 h 2152650"/>
                    <a:gd name="connsiteX9" fmla="*/ 178793 w 361849"/>
                    <a:gd name="connsiteY9" fmla="*/ 2573 h 2152650"/>
                    <a:gd name="connsiteX0" fmla="*/ 178793 w 361849"/>
                    <a:gd name="connsiteY0" fmla="*/ 2573 h 2152650"/>
                    <a:gd name="connsiteX1" fmla="*/ 164076 w 361849"/>
                    <a:gd name="connsiteY1" fmla="*/ 647700 h 2152650"/>
                    <a:gd name="connsiteX2" fmla="*/ 11676 w 361849"/>
                    <a:gd name="connsiteY2" fmla="*/ 1457325 h 2152650"/>
                    <a:gd name="connsiteX3" fmla="*/ 192651 w 361849"/>
                    <a:gd name="connsiteY3" fmla="*/ 2152650 h 2152650"/>
                    <a:gd name="connsiteX4" fmla="*/ 361528 w 361849"/>
                    <a:gd name="connsiteY4" fmla="*/ 2131929 h 2152650"/>
                    <a:gd name="connsiteX5" fmla="*/ 173601 w 361849"/>
                    <a:gd name="connsiteY5" fmla="*/ 1419225 h 2152650"/>
                    <a:gd name="connsiteX6" fmla="*/ 315618 w 361849"/>
                    <a:gd name="connsiteY6" fmla="*/ 654652 h 2152650"/>
                    <a:gd name="connsiteX7" fmla="*/ 360986 w 361849"/>
                    <a:gd name="connsiteY7" fmla="*/ 216050 h 2152650"/>
                    <a:gd name="connsiteX8" fmla="*/ 287901 w 361849"/>
                    <a:gd name="connsiteY8" fmla="*/ 0 h 2152650"/>
                    <a:gd name="connsiteX9" fmla="*/ 178793 w 361849"/>
                    <a:gd name="connsiteY9" fmla="*/ 2573 h 2152650"/>
                    <a:gd name="connsiteX0" fmla="*/ 178793 w 361528"/>
                    <a:gd name="connsiteY0" fmla="*/ 2573 h 2152650"/>
                    <a:gd name="connsiteX1" fmla="*/ 164076 w 361528"/>
                    <a:gd name="connsiteY1" fmla="*/ 647700 h 2152650"/>
                    <a:gd name="connsiteX2" fmla="*/ 11676 w 361528"/>
                    <a:gd name="connsiteY2" fmla="*/ 1457325 h 2152650"/>
                    <a:gd name="connsiteX3" fmla="*/ 192651 w 361528"/>
                    <a:gd name="connsiteY3" fmla="*/ 2152650 h 2152650"/>
                    <a:gd name="connsiteX4" fmla="*/ 361528 w 361528"/>
                    <a:gd name="connsiteY4" fmla="*/ 2131929 h 2152650"/>
                    <a:gd name="connsiteX5" fmla="*/ 173601 w 361528"/>
                    <a:gd name="connsiteY5" fmla="*/ 1419225 h 2152650"/>
                    <a:gd name="connsiteX6" fmla="*/ 315618 w 361528"/>
                    <a:gd name="connsiteY6" fmla="*/ 654652 h 2152650"/>
                    <a:gd name="connsiteX7" fmla="*/ 287901 w 361528"/>
                    <a:gd name="connsiteY7" fmla="*/ 0 h 2152650"/>
                    <a:gd name="connsiteX8" fmla="*/ 178793 w 361528"/>
                    <a:gd name="connsiteY8" fmla="*/ 2573 h 2152650"/>
                    <a:gd name="connsiteX0" fmla="*/ 178793 w 374776"/>
                    <a:gd name="connsiteY0" fmla="*/ 2573 h 2152650"/>
                    <a:gd name="connsiteX1" fmla="*/ 164076 w 374776"/>
                    <a:gd name="connsiteY1" fmla="*/ 647700 h 2152650"/>
                    <a:gd name="connsiteX2" fmla="*/ 11676 w 374776"/>
                    <a:gd name="connsiteY2" fmla="*/ 1457325 h 2152650"/>
                    <a:gd name="connsiteX3" fmla="*/ 192651 w 374776"/>
                    <a:gd name="connsiteY3" fmla="*/ 2152650 h 2152650"/>
                    <a:gd name="connsiteX4" fmla="*/ 361528 w 374776"/>
                    <a:gd name="connsiteY4" fmla="*/ 2131929 h 2152650"/>
                    <a:gd name="connsiteX5" fmla="*/ 173601 w 374776"/>
                    <a:gd name="connsiteY5" fmla="*/ 1419225 h 2152650"/>
                    <a:gd name="connsiteX6" fmla="*/ 315618 w 374776"/>
                    <a:gd name="connsiteY6" fmla="*/ 654652 h 2152650"/>
                    <a:gd name="connsiteX7" fmla="*/ 287901 w 374776"/>
                    <a:gd name="connsiteY7" fmla="*/ 0 h 2152650"/>
                    <a:gd name="connsiteX8" fmla="*/ 178793 w 374776"/>
                    <a:gd name="connsiteY8" fmla="*/ 2573 h 2152650"/>
                    <a:gd name="connsiteX0" fmla="*/ 178793 w 391181"/>
                    <a:gd name="connsiteY0" fmla="*/ 2573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78793 w 391181"/>
                    <a:gd name="connsiteY8" fmla="*/ 2573 h 2152650"/>
                    <a:gd name="connsiteX0" fmla="*/ 148458 w 391181"/>
                    <a:gd name="connsiteY0" fmla="*/ 15574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48458 w 391181"/>
                    <a:gd name="connsiteY8" fmla="*/ 15574 h 2152650"/>
                    <a:gd name="connsiteX0" fmla="*/ 148458 w 391181"/>
                    <a:gd name="connsiteY0" fmla="*/ 15574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48458 w 391181"/>
                    <a:gd name="connsiteY8" fmla="*/ 15574 h 2152650"/>
                    <a:gd name="connsiteX0" fmla="*/ 148458 w 391181"/>
                    <a:gd name="connsiteY0" fmla="*/ 15574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48458 w 391181"/>
                    <a:gd name="connsiteY8" fmla="*/ 15574 h 2152650"/>
                    <a:gd name="connsiteX0" fmla="*/ 150132 w 392855"/>
                    <a:gd name="connsiteY0" fmla="*/ 15574 h 2152650"/>
                    <a:gd name="connsiteX1" fmla="*/ 148416 w 392855"/>
                    <a:gd name="connsiteY1" fmla="*/ 647700 h 2152650"/>
                    <a:gd name="connsiteX2" fmla="*/ 13350 w 392855"/>
                    <a:gd name="connsiteY2" fmla="*/ 1457325 h 2152650"/>
                    <a:gd name="connsiteX3" fmla="*/ 194325 w 392855"/>
                    <a:gd name="connsiteY3" fmla="*/ 2152650 h 2152650"/>
                    <a:gd name="connsiteX4" fmla="*/ 363202 w 392855"/>
                    <a:gd name="connsiteY4" fmla="*/ 2131929 h 2152650"/>
                    <a:gd name="connsiteX5" fmla="*/ 175275 w 392855"/>
                    <a:gd name="connsiteY5" fmla="*/ 1419225 h 2152650"/>
                    <a:gd name="connsiteX6" fmla="*/ 317292 w 392855"/>
                    <a:gd name="connsiteY6" fmla="*/ 654652 h 2152650"/>
                    <a:gd name="connsiteX7" fmla="*/ 289575 w 392855"/>
                    <a:gd name="connsiteY7" fmla="*/ 0 h 2152650"/>
                    <a:gd name="connsiteX8" fmla="*/ 150132 w 392855"/>
                    <a:gd name="connsiteY8" fmla="*/ 15574 h 2152650"/>
                    <a:gd name="connsiteX0" fmla="*/ 132798 w 392855"/>
                    <a:gd name="connsiteY0" fmla="*/ 11240 h 2152650"/>
                    <a:gd name="connsiteX1" fmla="*/ 148416 w 392855"/>
                    <a:gd name="connsiteY1" fmla="*/ 647700 h 2152650"/>
                    <a:gd name="connsiteX2" fmla="*/ 13350 w 392855"/>
                    <a:gd name="connsiteY2" fmla="*/ 1457325 h 2152650"/>
                    <a:gd name="connsiteX3" fmla="*/ 194325 w 392855"/>
                    <a:gd name="connsiteY3" fmla="*/ 2152650 h 2152650"/>
                    <a:gd name="connsiteX4" fmla="*/ 363202 w 392855"/>
                    <a:gd name="connsiteY4" fmla="*/ 2131929 h 2152650"/>
                    <a:gd name="connsiteX5" fmla="*/ 175275 w 392855"/>
                    <a:gd name="connsiteY5" fmla="*/ 1419225 h 2152650"/>
                    <a:gd name="connsiteX6" fmla="*/ 317292 w 392855"/>
                    <a:gd name="connsiteY6" fmla="*/ 654652 h 2152650"/>
                    <a:gd name="connsiteX7" fmla="*/ 289575 w 392855"/>
                    <a:gd name="connsiteY7" fmla="*/ 0 h 2152650"/>
                    <a:gd name="connsiteX8" fmla="*/ 132798 w 392855"/>
                    <a:gd name="connsiteY8" fmla="*/ 11240 h 2152650"/>
                    <a:gd name="connsiteX0" fmla="*/ 115464 w 392855"/>
                    <a:gd name="connsiteY0" fmla="*/ 0 h 2158745"/>
                    <a:gd name="connsiteX1" fmla="*/ 148416 w 392855"/>
                    <a:gd name="connsiteY1" fmla="*/ 653795 h 2158745"/>
                    <a:gd name="connsiteX2" fmla="*/ 13350 w 392855"/>
                    <a:gd name="connsiteY2" fmla="*/ 1463420 h 2158745"/>
                    <a:gd name="connsiteX3" fmla="*/ 194325 w 392855"/>
                    <a:gd name="connsiteY3" fmla="*/ 2158745 h 2158745"/>
                    <a:gd name="connsiteX4" fmla="*/ 363202 w 392855"/>
                    <a:gd name="connsiteY4" fmla="*/ 2138024 h 2158745"/>
                    <a:gd name="connsiteX5" fmla="*/ 175275 w 392855"/>
                    <a:gd name="connsiteY5" fmla="*/ 1425320 h 2158745"/>
                    <a:gd name="connsiteX6" fmla="*/ 317292 w 392855"/>
                    <a:gd name="connsiteY6" fmla="*/ 660747 h 2158745"/>
                    <a:gd name="connsiteX7" fmla="*/ 289575 w 392855"/>
                    <a:gd name="connsiteY7" fmla="*/ 6095 h 2158745"/>
                    <a:gd name="connsiteX8" fmla="*/ 115464 w 392855"/>
                    <a:gd name="connsiteY8" fmla="*/ 0 h 2158745"/>
                    <a:gd name="connsiteX0" fmla="*/ 115464 w 392855"/>
                    <a:gd name="connsiteY0" fmla="*/ 0 h 2158745"/>
                    <a:gd name="connsiteX1" fmla="*/ 148416 w 392855"/>
                    <a:gd name="connsiteY1" fmla="*/ 653795 h 2158745"/>
                    <a:gd name="connsiteX2" fmla="*/ 13350 w 392855"/>
                    <a:gd name="connsiteY2" fmla="*/ 1463420 h 2158745"/>
                    <a:gd name="connsiteX3" fmla="*/ 194325 w 392855"/>
                    <a:gd name="connsiteY3" fmla="*/ 2158745 h 2158745"/>
                    <a:gd name="connsiteX4" fmla="*/ 363202 w 392855"/>
                    <a:gd name="connsiteY4" fmla="*/ 2138024 h 2158745"/>
                    <a:gd name="connsiteX5" fmla="*/ 175275 w 392855"/>
                    <a:gd name="connsiteY5" fmla="*/ 1425320 h 2158745"/>
                    <a:gd name="connsiteX6" fmla="*/ 317292 w 392855"/>
                    <a:gd name="connsiteY6" fmla="*/ 660747 h 2158745"/>
                    <a:gd name="connsiteX7" fmla="*/ 289575 w 392855"/>
                    <a:gd name="connsiteY7" fmla="*/ 6095 h 2158745"/>
                    <a:gd name="connsiteX8" fmla="*/ 115464 w 392855"/>
                    <a:gd name="connsiteY8" fmla="*/ 0 h 2158745"/>
                    <a:gd name="connsiteX0" fmla="*/ 115464 w 387669"/>
                    <a:gd name="connsiteY0" fmla="*/ 0 h 2158745"/>
                    <a:gd name="connsiteX1" fmla="*/ 148416 w 387669"/>
                    <a:gd name="connsiteY1" fmla="*/ 653795 h 2158745"/>
                    <a:gd name="connsiteX2" fmla="*/ 13350 w 387669"/>
                    <a:gd name="connsiteY2" fmla="*/ 1463420 h 2158745"/>
                    <a:gd name="connsiteX3" fmla="*/ 194325 w 387669"/>
                    <a:gd name="connsiteY3" fmla="*/ 2158745 h 2158745"/>
                    <a:gd name="connsiteX4" fmla="*/ 363202 w 387669"/>
                    <a:gd name="connsiteY4" fmla="*/ 2138024 h 2158745"/>
                    <a:gd name="connsiteX5" fmla="*/ 175275 w 387669"/>
                    <a:gd name="connsiteY5" fmla="*/ 1425320 h 2158745"/>
                    <a:gd name="connsiteX6" fmla="*/ 317292 w 387669"/>
                    <a:gd name="connsiteY6" fmla="*/ 660747 h 2158745"/>
                    <a:gd name="connsiteX7" fmla="*/ 289575 w 387669"/>
                    <a:gd name="connsiteY7" fmla="*/ 6095 h 2158745"/>
                    <a:gd name="connsiteX8" fmla="*/ 115464 w 387669"/>
                    <a:gd name="connsiteY8" fmla="*/ 0 h 2158745"/>
                    <a:gd name="connsiteX0" fmla="*/ 115464 w 387669"/>
                    <a:gd name="connsiteY0" fmla="*/ 0 h 2158745"/>
                    <a:gd name="connsiteX1" fmla="*/ 148416 w 387669"/>
                    <a:gd name="connsiteY1" fmla="*/ 653795 h 2158745"/>
                    <a:gd name="connsiteX2" fmla="*/ 13350 w 387669"/>
                    <a:gd name="connsiteY2" fmla="*/ 1463420 h 2158745"/>
                    <a:gd name="connsiteX3" fmla="*/ 194325 w 387669"/>
                    <a:gd name="connsiteY3" fmla="*/ 2158745 h 2158745"/>
                    <a:gd name="connsiteX4" fmla="*/ 363202 w 387669"/>
                    <a:gd name="connsiteY4" fmla="*/ 2138024 h 2158745"/>
                    <a:gd name="connsiteX5" fmla="*/ 175275 w 387669"/>
                    <a:gd name="connsiteY5" fmla="*/ 1425320 h 2158745"/>
                    <a:gd name="connsiteX6" fmla="*/ 317292 w 387669"/>
                    <a:gd name="connsiteY6" fmla="*/ 660747 h 2158745"/>
                    <a:gd name="connsiteX7" fmla="*/ 289575 w 387669"/>
                    <a:gd name="connsiteY7" fmla="*/ 6095 h 2158745"/>
                    <a:gd name="connsiteX8" fmla="*/ 115464 w 387669"/>
                    <a:gd name="connsiteY8" fmla="*/ 0 h 2158745"/>
                    <a:gd name="connsiteX0" fmla="*/ 115464 w 387669"/>
                    <a:gd name="connsiteY0" fmla="*/ 0 h 2158745"/>
                    <a:gd name="connsiteX1" fmla="*/ 148416 w 387669"/>
                    <a:gd name="connsiteY1" fmla="*/ 653795 h 2158745"/>
                    <a:gd name="connsiteX2" fmla="*/ 13350 w 387669"/>
                    <a:gd name="connsiteY2" fmla="*/ 1463420 h 2158745"/>
                    <a:gd name="connsiteX3" fmla="*/ 194325 w 387669"/>
                    <a:gd name="connsiteY3" fmla="*/ 2158745 h 2158745"/>
                    <a:gd name="connsiteX4" fmla="*/ 363202 w 387669"/>
                    <a:gd name="connsiteY4" fmla="*/ 2138024 h 2158745"/>
                    <a:gd name="connsiteX5" fmla="*/ 175275 w 387669"/>
                    <a:gd name="connsiteY5" fmla="*/ 1425320 h 2158745"/>
                    <a:gd name="connsiteX6" fmla="*/ 317292 w 387669"/>
                    <a:gd name="connsiteY6" fmla="*/ 660747 h 2158745"/>
                    <a:gd name="connsiteX7" fmla="*/ 289575 w 387669"/>
                    <a:gd name="connsiteY7" fmla="*/ 6095 h 2158745"/>
                    <a:gd name="connsiteX8" fmla="*/ 115464 w 387669"/>
                    <a:gd name="connsiteY8" fmla="*/ 0 h 2158745"/>
                    <a:gd name="connsiteX0" fmla="*/ 127719 w 399924"/>
                    <a:gd name="connsiteY0" fmla="*/ 0 h 2158745"/>
                    <a:gd name="connsiteX1" fmla="*/ 160671 w 399924"/>
                    <a:gd name="connsiteY1" fmla="*/ 653795 h 2158745"/>
                    <a:gd name="connsiteX2" fmla="*/ 25605 w 399924"/>
                    <a:gd name="connsiteY2" fmla="*/ 1463420 h 2158745"/>
                    <a:gd name="connsiteX3" fmla="*/ 206580 w 399924"/>
                    <a:gd name="connsiteY3" fmla="*/ 2158745 h 2158745"/>
                    <a:gd name="connsiteX4" fmla="*/ 375457 w 399924"/>
                    <a:gd name="connsiteY4" fmla="*/ 2138024 h 2158745"/>
                    <a:gd name="connsiteX5" fmla="*/ 187530 w 399924"/>
                    <a:gd name="connsiteY5" fmla="*/ 1425320 h 2158745"/>
                    <a:gd name="connsiteX6" fmla="*/ 329547 w 399924"/>
                    <a:gd name="connsiteY6" fmla="*/ 660747 h 2158745"/>
                    <a:gd name="connsiteX7" fmla="*/ 301830 w 399924"/>
                    <a:gd name="connsiteY7" fmla="*/ 6095 h 2158745"/>
                    <a:gd name="connsiteX8" fmla="*/ 127719 w 399924"/>
                    <a:gd name="connsiteY8" fmla="*/ 0 h 2158745"/>
                    <a:gd name="connsiteX0" fmla="*/ 127719 w 399924"/>
                    <a:gd name="connsiteY0" fmla="*/ 0 h 2158745"/>
                    <a:gd name="connsiteX1" fmla="*/ 160671 w 399924"/>
                    <a:gd name="connsiteY1" fmla="*/ 653795 h 2158745"/>
                    <a:gd name="connsiteX2" fmla="*/ 25605 w 399924"/>
                    <a:gd name="connsiteY2" fmla="*/ 1463420 h 2158745"/>
                    <a:gd name="connsiteX3" fmla="*/ 206580 w 399924"/>
                    <a:gd name="connsiteY3" fmla="*/ 2158745 h 2158745"/>
                    <a:gd name="connsiteX4" fmla="*/ 375457 w 399924"/>
                    <a:gd name="connsiteY4" fmla="*/ 2138024 h 2158745"/>
                    <a:gd name="connsiteX5" fmla="*/ 187530 w 399924"/>
                    <a:gd name="connsiteY5" fmla="*/ 1425320 h 2158745"/>
                    <a:gd name="connsiteX6" fmla="*/ 329547 w 399924"/>
                    <a:gd name="connsiteY6" fmla="*/ 660747 h 2158745"/>
                    <a:gd name="connsiteX7" fmla="*/ 301830 w 399924"/>
                    <a:gd name="connsiteY7" fmla="*/ 6095 h 2158745"/>
                    <a:gd name="connsiteX8" fmla="*/ 127719 w 399924"/>
                    <a:gd name="connsiteY8" fmla="*/ 0 h 2158745"/>
                    <a:gd name="connsiteX0" fmla="*/ 127719 w 399924"/>
                    <a:gd name="connsiteY0" fmla="*/ 0 h 2158745"/>
                    <a:gd name="connsiteX1" fmla="*/ 160671 w 399924"/>
                    <a:gd name="connsiteY1" fmla="*/ 653795 h 2158745"/>
                    <a:gd name="connsiteX2" fmla="*/ 25605 w 399924"/>
                    <a:gd name="connsiteY2" fmla="*/ 1463420 h 2158745"/>
                    <a:gd name="connsiteX3" fmla="*/ 206580 w 399924"/>
                    <a:gd name="connsiteY3" fmla="*/ 2158745 h 2158745"/>
                    <a:gd name="connsiteX4" fmla="*/ 375457 w 399924"/>
                    <a:gd name="connsiteY4" fmla="*/ 2138024 h 2158745"/>
                    <a:gd name="connsiteX5" fmla="*/ 187530 w 399924"/>
                    <a:gd name="connsiteY5" fmla="*/ 1425320 h 2158745"/>
                    <a:gd name="connsiteX6" fmla="*/ 329547 w 399924"/>
                    <a:gd name="connsiteY6" fmla="*/ 660747 h 2158745"/>
                    <a:gd name="connsiteX7" fmla="*/ 301830 w 399924"/>
                    <a:gd name="connsiteY7" fmla="*/ 6095 h 2158745"/>
                    <a:gd name="connsiteX8" fmla="*/ 127719 w 399924"/>
                    <a:gd name="connsiteY8" fmla="*/ 0 h 2158745"/>
                    <a:gd name="connsiteX0" fmla="*/ 146589 w 418794"/>
                    <a:gd name="connsiteY0" fmla="*/ 0 h 2158745"/>
                    <a:gd name="connsiteX1" fmla="*/ 179541 w 418794"/>
                    <a:gd name="connsiteY1" fmla="*/ 653795 h 2158745"/>
                    <a:gd name="connsiteX2" fmla="*/ 22807 w 418794"/>
                    <a:gd name="connsiteY2" fmla="*/ 1463420 h 2158745"/>
                    <a:gd name="connsiteX3" fmla="*/ 225450 w 418794"/>
                    <a:gd name="connsiteY3" fmla="*/ 2158745 h 2158745"/>
                    <a:gd name="connsiteX4" fmla="*/ 394327 w 418794"/>
                    <a:gd name="connsiteY4" fmla="*/ 2138024 h 2158745"/>
                    <a:gd name="connsiteX5" fmla="*/ 206400 w 418794"/>
                    <a:gd name="connsiteY5" fmla="*/ 1425320 h 2158745"/>
                    <a:gd name="connsiteX6" fmla="*/ 348417 w 418794"/>
                    <a:gd name="connsiteY6" fmla="*/ 660747 h 2158745"/>
                    <a:gd name="connsiteX7" fmla="*/ 320700 w 418794"/>
                    <a:gd name="connsiteY7" fmla="*/ 6095 h 2158745"/>
                    <a:gd name="connsiteX8" fmla="*/ 146589 w 418794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6473 w 408867"/>
                    <a:gd name="connsiteY5" fmla="*/ 1425320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6473 w 408867"/>
                    <a:gd name="connsiteY5" fmla="*/ 1425320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6473 w 408867"/>
                    <a:gd name="connsiteY5" fmla="*/ 1425320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2139 w 408867"/>
                    <a:gd name="connsiteY5" fmla="*/ 1442655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83472 w 408867"/>
                    <a:gd name="connsiteY5" fmla="*/ 1464323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83472 w 408867"/>
                    <a:gd name="connsiteY5" fmla="*/ 1464323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388246"/>
                    <a:gd name="connsiteY0" fmla="*/ 0 h 2158745"/>
                    <a:gd name="connsiteX1" fmla="*/ 169614 w 388246"/>
                    <a:gd name="connsiteY1" fmla="*/ 653795 h 2158745"/>
                    <a:gd name="connsiteX2" fmla="*/ 12880 w 388246"/>
                    <a:gd name="connsiteY2" fmla="*/ 1463420 h 2158745"/>
                    <a:gd name="connsiteX3" fmla="*/ 215523 w 388246"/>
                    <a:gd name="connsiteY3" fmla="*/ 2158745 h 2158745"/>
                    <a:gd name="connsiteX4" fmla="*/ 384400 w 388246"/>
                    <a:gd name="connsiteY4" fmla="*/ 2138024 h 2158745"/>
                    <a:gd name="connsiteX5" fmla="*/ 183472 w 388246"/>
                    <a:gd name="connsiteY5" fmla="*/ 1464323 h 2158745"/>
                    <a:gd name="connsiteX6" fmla="*/ 338490 w 388246"/>
                    <a:gd name="connsiteY6" fmla="*/ 660747 h 2158745"/>
                    <a:gd name="connsiteX7" fmla="*/ 266867 w 388246"/>
                    <a:gd name="connsiteY7" fmla="*/ 6095 h 2158745"/>
                    <a:gd name="connsiteX8" fmla="*/ 136662 w 388246"/>
                    <a:gd name="connsiteY8" fmla="*/ 0 h 2158745"/>
                    <a:gd name="connsiteX0" fmla="*/ 136662 w 384400"/>
                    <a:gd name="connsiteY0" fmla="*/ 0 h 2158745"/>
                    <a:gd name="connsiteX1" fmla="*/ 169614 w 384400"/>
                    <a:gd name="connsiteY1" fmla="*/ 653795 h 2158745"/>
                    <a:gd name="connsiteX2" fmla="*/ 12880 w 384400"/>
                    <a:gd name="connsiteY2" fmla="*/ 1463420 h 2158745"/>
                    <a:gd name="connsiteX3" fmla="*/ 215523 w 384400"/>
                    <a:gd name="connsiteY3" fmla="*/ 2158745 h 2158745"/>
                    <a:gd name="connsiteX4" fmla="*/ 384400 w 384400"/>
                    <a:gd name="connsiteY4" fmla="*/ 2138024 h 2158745"/>
                    <a:gd name="connsiteX5" fmla="*/ 183472 w 384400"/>
                    <a:gd name="connsiteY5" fmla="*/ 1464323 h 2158745"/>
                    <a:gd name="connsiteX6" fmla="*/ 309219 w 384400"/>
                    <a:gd name="connsiteY6" fmla="*/ 631477 h 2158745"/>
                    <a:gd name="connsiteX7" fmla="*/ 266867 w 384400"/>
                    <a:gd name="connsiteY7" fmla="*/ 6095 h 2158745"/>
                    <a:gd name="connsiteX8" fmla="*/ 136662 w 384400"/>
                    <a:gd name="connsiteY8" fmla="*/ 0 h 2158745"/>
                    <a:gd name="connsiteX0" fmla="*/ 136662 w 384400"/>
                    <a:gd name="connsiteY0" fmla="*/ 0 h 2158745"/>
                    <a:gd name="connsiteX1" fmla="*/ 169614 w 384400"/>
                    <a:gd name="connsiteY1" fmla="*/ 653795 h 2158745"/>
                    <a:gd name="connsiteX2" fmla="*/ 12880 w 384400"/>
                    <a:gd name="connsiteY2" fmla="*/ 1463420 h 2158745"/>
                    <a:gd name="connsiteX3" fmla="*/ 215523 w 384400"/>
                    <a:gd name="connsiteY3" fmla="*/ 2158745 h 2158745"/>
                    <a:gd name="connsiteX4" fmla="*/ 384400 w 384400"/>
                    <a:gd name="connsiteY4" fmla="*/ 2138024 h 2158745"/>
                    <a:gd name="connsiteX5" fmla="*/ 139567 w 384400"/>
                    <a:gd name="connsiteY5" fmla="*/ 1464322 h 2158745"/>
                    <a:gd name="connsiteX6" fmla="*/ 309219 w 384400"/>
                    <a:gd name="connsiteY6" fmla="*/ 631477 h 2158745"/>
                    <a:gd name="connsiteX7" fmla="*/ 266867 w 384400"/>
                    <a:gd name="connsiteY7" fmla="*/ 6095 h 2158745"/>
                    <a:gd name="connsiteX8" fmla="*/ 136662 w 384400"/>
                    <a:gd name="connsiteY8" fmla="*/ 0 h 2158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400" h="2158745">
                      <a:moveTo>
                        <a:pt x="136662" y="0"/>
                      </a:moveTo>
                      <a:cubicBezTo>
                        <a:pt x="357106" y="423057"/>
                        <a:pt x="226524" y="447420"/>
                        <a:pt x="169614" y="653795"/>
                      </a:cubicBezTo>
                      <a:cubicBezTo>
                        <a:pt x="62476" y="928004"/>
                        <a:pt x="-35995" y="1228214"/>
                        <a:pt x="12880" y="1463420"/>
                      </a:cubicBezTo>
                      <a:cubicBezTo>
                        <a:pt x="90539" y="1695195"/>
                        <a:pt x="124862" y="1909635"/>
                        <a:pt x="215523" y="2158745"/>
                      </a:cubicBezTo>
                      <a:lnTo>
                        <a:pt x="384400" y="2138024"/>
                      </a:lnTo>
                      <a:cubicBezTo>
                        <a:pt x="291422" y="1891788"/>
                        <a:pt x="202209" y="1701890"/>
                        <a:pt x="139567" y="1464322"/>
                      </a:cubicBezTo>
                      <a:cubicBezTo>
                        <a:pt x="80011" y="1200797"/>
                        <a:pt x="191096" y="899335"/>
                        <a:pt x="309219" y="631477"/>
                      </a:cubicBezTo>
                      <a:cubicBezTo>
                        <a:pt x="380273" y="429608"/>
                        <a:pt x="419680" y="335791"/>
                        <a:pt x="266867" y="6095"/>
                      </a:cubicBezTo>
                      <a:cubicBezTo>
                        <a:pt x="208830" y="4063"/>
                        <a:pt x="194699" y="2032"/>
                        <a:pt x="136662" y="0"/>
                      </a:cubicBezTo>
                      <a:close/>
                    </a:path>
                  </a:pathLst>
                </a:custGeom>
                <a:solidFill>
                  <a:srgbClr val="9966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Freeform 13">
                  <a:extLst>
                    <a:ext uri="{FF2B5EF4-FFF2-40B4-BE49-F238E27FC236}">
                      <a16:creationId xmlns:a16="http://schemas.microsoft.com/office/drawing/2014/main" xmlns="" id="{DADA0895-B7C9-4FA3-9F53-E531A71427B8}"/>
                    </a:ext>
                  </a:extLst>
                </p:cNvPr>
                <p:cNvSpPr/>
                <p:nvPr/>
              </p:nvSpPr>
              <p:spPr>
                <a:xfrm rot="4407011">
                  <a:off x="8237652" y="4255565"/>
                  <a:ext cx="202973" cy="571635"/>
                </a:xfrm>
                <a:custGeom>
                  <a:avLst/>
                  <a:gdLst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52201 w 552481"/>
                    <a:gd name="connsiteY19" fmla="*/ 1398749 h 1585520"/>
                    <a:gd name="connsiteX20" fmla="*/ 184579 w 552481"/>
                    <a:gd name="connsiteY20" fmla="*/ 1132651 h 1585520"/>
                    <a:gd name="connsiteX21" fmla="*/ 552234 w 552481"/>
                    <a:gd name="connsiteY21" fmla="*/ 1420947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52201 w 552481"/>
                    <a:gd name="connsiteY19" fmla="*/ 1398749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28440 w 552481"/>
                    <a:gd name="connsiteY4" fmla="*/ 395095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32877 w 552481"/>
                    <a:gd name="connsiteY3" fmla="*/ 241409 h 1585520"/>
                    <a:gd name="connsiteX4" fmla="*/ 528440 w 552481"/>
                    <a:gd name="connsiteY4" fmla="*/ 395095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534221 w 580141"/>
                    <a:gd name="connsiteY14" fmla="*/ 1044490 h 1640259"/>
                    <a:gd name="connsiteX15" fmla="*/ 184579 w 580141"/>
                    <a:gd name="connsiteY15" fmla="*/ 796670 h 1640259"/>
                    <a:gd name="connsiteX16" fmla="*/ 521700 w 580141"/>
                    <a:gd name="connsiteY16" fmla="*/ 1063971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521700 w 580141"/>
                    <a:gd name="connsiteY16" fmla="*/ 1063971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7405 w 580141"/>
                    <a:gd name="connsiteY20" fmla="*/ 1402284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69294 w 580141"/>
                    <a:gd name="connsiteY14" fmla="*/ 1003356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11048 w 580141"/>
                    <a:gd name="connsiteY5" fmla="*/ 431982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69294 w 580141"/>
                    <a:gd name="connsiteY14" fmla="*/ 1003356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2162"/>
                    <a:gd name="connsiteY0" fmla="*/ 54028 h 1639548"/>
                    <a:gd name="connsiteX1" fmla="*/ 536842 w 582162"/>
                    <a:gd name="connsiteY1" fmla="*/ 262190 h 1639548"/>
                    <a:gd name="connsiteX2" fmla="*/ 488816 w 582162"/>
                    <a:gd name="connsiteY2" fmla="*/ 247571 h 1639548"/>
                    <a:gd name="connsiteX3" fmla="*/ 532877 w 582162"/>
                    <a:gd name="connsiteY3" fmla="*/ 295437 h 1639548"/>
                    <a:gd name="connsiteX4" fmla="*/ 511048 w 582162"/>
                    <a:gd name="connsiteY4" fmla="*/ 431271 h 1639548"/>
                    <a:gd name="connsiteX5" fmla="*/ 440807 w 582162"/>
                    <a:gd name="connsiteY5" fmla="*/ 401237 h 1639548"/>
                    <a:gd name="connsiteX6" fmla="*/ 518260 w 582162"/>
                    <a:gd name="connsiteY6" fmla="*/ 473456 h 1639548"/>
                    <a:gd name="connsiteX7" fmla="*/ 498587 w 582162"/>
                    <a:gd name="connsiteY7" fmla="*/ 637602 h 1639548"/>
                    <a:gd name="connsiteX8" fmla="*/ 372197 w 582162"/>
                    <a:gd name="connsiteY8" fmla="*/ 546012 h 1639548"/>
                    <a:gd name="connsiteX9" fmla="*/ 498617 w 582162"/>
                    <a:gd name="connsiteY9" fmla="*/ 657667 h 1639548"/>
                    <a:gd name="connsiteX10" fmla="*/ 484050 w 582162"/>
                    <a:gd name="connsiteY10" fmla="*/ 820057 h 1639548"/>
                    <a:gd name="connsiteX11" fmla="*/ 270832 w 582162"/>
                    <a:gd name="connsiteY11" fmla="*/ 673231 h 1639548"/>
                    <a:gd name="connsiteX12" fmla="*/ 478917 w 582162"/>
                    <a:gd name="connsiteY12" fmla="*/ 852083 h 1639548"/>
                    <a:gd name="connsiteX13" fmla="*/ 469294 w 582162"/>
                    <a:gd name="connsiteY13" fmla="*/ 1002645 h 1639548"/>
                    <a:gd name="connsiteX14" fmla="*/ 184579 w 582162"/>
                    <a:gd name="connsiteY14" fmla="*/ 795959 h 1639548"/>
                    <a:gd name="connsiteX15" fmla="*/ 466579 w 582162"/>
                    <a:gd name="connsiteY15" fmla="*/ 1042397 h 1639548"/>
                    <a:gd name="connsiteX16" fmla="*/ 459783 w 582162"/>
                    <a:gd name="connsiteY16" fmla="*/ 1179874 h 1639548"/>
                    <a:gd name="connsiteX17" fmla="*/ 119129 w 582162"/>
                    <a:gd name="connsiteY17" fmla="*/ 943486 h 1639548"/>
                    <a:gd name="connsiteX18" fmla="*/ 467006 w 582162"/>
                    <a:gd name="connsiteY18" fmla="*/ 1228896 h 1639548"/>
                    <a:gd name="connsiteX19" fmla="*/ 480083 w 582162"/>
                    <a:gd name="connsiteY19" fmla="*/ 1383852 h 1639548"/>
                    <a:gd name="connsiteX20" fmla="*/ 184579 w 582162"/>
                    <a:gd name="connsiteY20" fmla="*/ 1186679 h 1639548"/>
                    <a:gd name="connsiteX21" fmla="*/ 480050 w 582162"/>
                    <a:gd name="connsiteY21" fmla="*/ 1411085 h 1639548"/>
                    <a:gd name="connsiteX22" fmla="*/ 552481 w 582162"/>
                    <a:gd name="connsiteY22" fmla="*/ 1639356 h 1639548"/>
                    <a:gd name="connsiteX23" fmla="*/ 103908 w 582162"/>
                    <a:gd name="connsiteY23" fmla="*/ 1411291 h 1639548"/>
                    <a:gd name="connsiteX24" fmla="*/ 550099 w 582162"/>
                    <a:gd name="connsiteY24" fmla="*/ 54028 h 1639548"/>
                    <a:gd name="connsiteX0" fmla="*/ 550099 w 582162"/>
                    <a:gd name="connsiteY0" fmla="*/ 54028 h 1639548"/>
                    <a:gd name="connsiteX1" fmla="*/ 536842 w 582162"/>
                    <a:gd name="connsiteY1" fmla="*/ 262190 h 1639548"/>
                    <a:gd name="connsiteX2" fmla="*/ 488816 w 582162"/>
                    <a:gd name="connsiteY2" fmla="*/ 247571 h 1639548"/>
                    <a:gd name="connsiteX3" fmla="*/ 532877 w 582162"/>
                    <a:gd name="connsiteY3" fmla="*/ 295437 h 1639548"/>
                    <a:gd name="connsiteX4" fmla="*/ 526021 w 582162"/>
                    <a:gd name="connsiteY4" fmla="*/ 441538 h 1639548"/>
                    <a:gd name="connsiteX5" fmla="*/ 440807 w 582162"/>
                    <a:gd name="connsiteY5" fmla="*/ 401237 h 1639548"/>
                    <a:gd name="connsiteX6" fmla="*/ 518260 w 582162"/>
                    <a:gd name="connsiteY6" fmla="*/ 473456 h 1639548"/>
                    <a:gd name="connsiteX7" fmla="*/ 498587 w 582162"/>
                    <a:gd name="connsiteY7" fmla="*/ 637602 h 1639548"/>
                    <a:gd name="connsiteX8" fmla="*/ 372197 w 582162"/>
                    <a:gd name="connsiteY8" fmla="*/ 546012 h 1639548"/>
                    <a:gd name="connsiteX9" fmla="*/ 498617 w 582162"/>
                    <a:gd name="connsiteY9" fmla="*/ 657667 h 1639548"/>
                    <a:gd name="connsiteX10" fmla="*/ 484050 w 582162"/>
                    <a:gd name="connsiteY10" fmla="*/ 820057 h 1639548"/>
                    <a:gd name="connsiteX11" fmla="*/ 270832 w 582162"/>
                    <a:gd name="connsiteY11" fmla="*/ 673231 h 1639548"/>
                    <a:gd name="connsiteX12" fmla="*/ 478917 w 582162"/>
                    <a:gd name="connsiteY12" fmla="*/ 852083 h 1639548"/>
                    <a:gd name="connsiteX13" fmla="*/ 469294 w 582162"/>
                    <a:gd name="connsiteY13" fmla="*/ 1002645 h 1639548"/>
                    <a:gd name="connsiteX14" fmla="*/ 184579 w 582162"/>
                    <a:gd name="connsiteY14" fmla="*/ 795959 h 1639548"/>
                    <a:gd name="connsiteX15" fmla="*/ 466579 w 582162"/>
                    <a:gd name="connsiteY15" fmla="*/ 1042397 h 1639548"/>
                    <a:gd name="connsiteX16" fmla="*/ 459783 w 582162"/>
                    <a:gd name="connsiteY16" fmla="*/ 1179874 h 1639548"/>
                    <a:gd name="connsiteX17" fmla="*/ 119129 w 582162"/>
                    <a:gd name="connsiteY17" fmla="*/ 943486 h 1639548"/>
                    <a:gd name="connsiteX18" fmla="*/ 467006 w 582162"/>
                    <a:gd name="connsiteY18" fmla="*/ 1228896 h 1639548"/>
                    <a:gd name="connsiteX19" fmla="*/ 480083 w 582162"/>
                    <a:gd name="connsiteY19" fmla="*/ 1383852 h 1639548"/>
                    <a:gd name="connsiteX20" fmla="*/ 184579 w 582162"/>
                    <a:gd name="connsiteY20" fmla="*/ 1186679 h 1639548"/>
                    <a:gd name="connsiteX21" fmla="*/ 480050 w 582162"/>
                    <a:gd name="connsiteY21" fmla="*/ 1411085 h 1639548"/>
                    <a:gd name="connsiteX22" fmla="*/ 552481 w 582162"/>
                    <a:gd name="connsiteY22" fmla="*/ 1639356 h 1639548"/>
                    <a:gd name="connsiteX23" fmla="*/ 103908 w 582162"/>
                    <a:gd name="connsiteY23" fmla="*/ 1411291 h 1639548"/>
                    <a:gd name="connsiteX24" fmla="*/ 550099 w 582162"/>
                    <a:gd name="connsiteY24" fmla="*/ 54028 h 1639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82162" h="1639548">
                      <a:moveTo>
                        <a:pt x="550099" y="54028"/>
                      </a:moveTo>
                      <a:cubicBezTo>
                        <a:pt x="624739" y="-134938"/>
                        <a:pt x="547056" y="229933"/>
                        <a:pt x="536842" y="262190"/>
                      </a:cubicBezTo>
                      <a:cubicBezTo>
                        <a:pt x="526628" y="294447"/>
                        <a:pt x="489477" y="242030"/>
                        <a:pt x="488816" y="247571"/>
                      </a:cubicBezTo>
                      <a:lnTo>
                        <a:pt x="532877" y="295437"/>
                      </a:lnTo>
                      <a:cubicBezTo>
                        <a:pt x="532967" y="355079"/>
                        <a:pt x="525931" y="381896"/>
                        <a:pt x="526021" y="441538"/>
                      </a:cubicBezTo>
                      <a:lnTo>
                        <a:pt x="440807" y="401237"/>
                      </a:lnTo>
                      <a:lnTo>
                        <a:pt x="518260" y="473456"/>
                      </a:lnTo>
                      <a:lnTo>
                        <a:pt x="498587" y="637602"/>
                      </a:lnTo>
                      <a:lnTo>
                        <a:pt x="372197" y="546012"/>
                      </a:lnTo>
                      <a:lnTo>
                        <a:pt x="498617" y="657667"/>
                      </a:lnTo>
                      <a:cubicBezTo>
                        <a:pt x="498709" y="718576"/>
                        <a:pt x="483958" y="759148"/>
                        <a:pt x="484050" y="820057"/>
                      </a:cubicBezTo>
                      <a:lnTo>
                        <a:pt x="270832" y="673231"/>
                      </a:lnTo>
                      <a:lnTo>
                        <a:pt x="478917" y="852083"/>
                      </a:lnTo>
                      <a:lnTo>
                        <a:pt x="469294" y="1002645"/>
                      </a:lnTo>
                      <a:lnTo>
                        <a:pt x="184579" y="795959"/>
                      </a:lnTo>
                      <a:lnTo>
                        <a:pt x="466579" y="1042397"/>
                      </a:lnTo>
                      <a:lnTo>
                        <a:pt x="459783" y="1179874"/>
                      </a:lnTo>
                      <a:lnTo>
                        <a:pt x="119129" y="943486"/>
                      </a:lnTo>
                      <a:lnTo>
                        <a:pt x="467006" y="1228896"/>
                      </a:lnTo>
                      <a:cubicBezTo>
                        <a:pt x="467092" y="1286367"/>
                        <a:pt x="479997" y="1326381"/>
                        <a:pt x="480083" y="1383852"/>
                      </a:cubicBezTo>
                      <a:lnTo>
                        <a:pt x="184579" y="1186679"/>
                      </a:lnTo>
                      <a:lnTo>
                        <a:pt x="480050" y="1411085"/>
                      </a:lnTo>
                      <a:cubicBezTo>
                        <a:pt x="480132" y="1465879"/>
                        <a:pt x="497607" y="1538525"/>
                        <a:pt x="552481" y="1639356"/>
                      </a:cubicBezTo>
                      <a:cubicBezTo>
                        <a:pt x="331520" y="1644295"/>
                        <a:pt x="189138" y="1553987"/>
                        <a:pt x="103908" y="1411291"/>
                      </a:cubicBezTo>
                      <a:cubicBezTo>
                        <a:pt x="-144138" y="987527"/>
                        <a:pt x="70524" y="647047"/>
                        <a:pt x="550099" y="5402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Freeform 19">
                  <a:extLst>
                    <a:ext uri="{FF2B5EF4-FFF2-40B4-BE49-F238E27FC236}">
                      <a16:creationId xmlns:a16="http://schemas.microsoft.com/office/drawing/2014/main" xmlns="" id="{D1EBD295-F88E-452C-A0B8-202541E103A7}"/>
                    </a:ext>
                  </a:extLst>
                </p:cNvPr>
                <p:cNvSpPr/>
                <p:nvPr/>
              </p:nvSpPr>
              <p:spPr>
                <a:xfrm rot="3762166">
                  <a:off x="8242421" y="4782780"/>
                  <a:ext cx="225169" cy="634145"/>
                </a:xfrm>
                <a:custGeom>
                  <a:avLst/>
                  <a:gdLst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52201 w 552481"/>
                    <a:gd name="connsiteY19" fmla="*/ 1398749 h 1585520"/>
                    <a:gd name="connsiteX20" fmla="*/ 184579 w 552481"/>
                    <a:gd name="connsiteY20" fmla="*/ 1132651 h 1585520"/>
                    <a:gd name="connsiteX21" fmla="*/ 552234 w 552481"/>
                    <a:gd name="connsiteY21" fmla="*/ 1420947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52201 w 552481"/>
                    <a:gd name="connsiteY19" fmla="*/ 1398749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28440 w 552481"/>
                    <a:gd name="connsiteY4" fmla="*/ 395095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32877 w 552481"/>
                    <a:gd name="connsiteY3" fmla="*/ 241409 h 1585520"/>
                    <a:gd name="connsiteX4" fmla="*/ 528440 w 552481"/>
                    <a:gd name="connsiteY4" fmla="*/ 395095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534221 w 580141"/>
                    <a:gd name="connsiteY14" fmla="*/ 1044490 h 1640259"/>
                    <a:gd name="connsiteX15" fmla="*/ 184579 w 580141"/>
                    <a:gd name="connsiteY15" fmla="*/ 796670 h 1640259"/>
                    <a:gd name="connsiteX16" fmla="*/ 521700 w 580141"/>
                    <a:gd name="connsiteY16" fmla="*/ 1063971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521700 w 580141"/>
                    <a:gd name="connsiteY16" fmla="*/ 1063971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7405 w 580141"/>
                    <a:gd name="connsiteY20" fmla="*/ 1402284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69294 w 580141"/>
                    <a:gd name="connsiteY14" fmla="*/ 1003356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11048 w 580141"/>
                    <a:gd name="connsiteY5" fmla="*/ 431982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69294 w 580141"/>
                    <a:gd name="connsiteY14" fmla="*/ 1003356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2162"/>
                    <a:gd name="connsiteY0" fmla="*/ 54028 h 1639548"/>
                    <a:gd name="connsiteX1" fmla="*/ 536842 w 582162"/>
                    <a:gd name="connsiteY1" fmla="*/ 262190 h 1639548"/>
                    <a:gd name="connsiteX2" fmla="*/ 488816 w 582162"/>
                    <a:gd name="connsiteY2" fmla="*/ 247571 h 1639548"/>
                    <a:gd name="connsiteX3" fmla="*/ 532877 w 582162"/>
                    <a:gd name="connsiteY3" fmla="*/ 295437 h 1639548"/>
                    <a:gd name="connsiteX4" fmla="*/ 511048 w 582162"/>
                    <a:gd name="connsiteY4" fmla="*/ 431271 h 1639548"/>
                    <a:gd name="connsiteX5" fmla="*/ 440807 w 582162"/>
                    <a:gd name="connsiteY5" fmla="*/ 401237 h 1639548"/>
                    <a:gd name="connsiteX6" fmla="*/ 518260 w 582162"/>
                    <a:gd name="connsiteY6" fmla="*/ 473456 h 1639548"/>
                    <a:gd name="connsiteX7" fmla="*/ 498587 w 582162"/>
                    <a:gd name="connsiteY7" fmla="*/ 637602 h 1639548"/>
                    <a:gd name="connsiteX8" fmla="*/ 372197 w 582162"/>
                    <a:gd name="connsiteY8" fmla="*/ 546012 h 1639548"/>
                    <a:gd name="connsiteX9" fmla="*/ 498617 w 582162"/>
                    <a:gd name="connsiteY9" fmla="*/ 657667 h 1639548"/>
                    <a:gd name="connsiteX10" fmla="*/ 484050 w 582162"/>
                    <a:gd name="connsiteY10" fmla="*/ 820057 h 1639548"/>
                    <a:gd name="connsiteX11" fmla="*/ 270832 w 582162"/>
                    <a:gd name="connsiteY11" fmla="*/ 673231 h 1639548"/>
                    <a:gd name="connsiteX12" fmla="*/ 478917 w 582162"/>
                    <a:gd name="connsiteY12" fmla="*/ 852083 h 1639548"/>
                    <a:gd name="connsiteX13" fmla="*/ 469294 w 582162"/>
                    <a:gd name="connsiteY13" fmla="*/ 1002645 h 1639548"/>
                    <a:gd name="connsiteX14" fmla="*/ 184579 w 582162"/>
                    <a:gd name="connsiteY14" fmla="*/ 795959 h 1639548"/>
                    <a:gd name="connsiteX15" fmla="*/ 466579 w 582162"/>
                    <a:gd name="connsiteY15" fmla="*/ 1042397 h 1639548"/>
                    <a:gd name="connsiteX16" fmla="*/ 459783 w 582162"/>
                    <a:gd name="connsiteY16" fmla="*/ 1179874 h 1639548"/>
                    <a:gd name="connsiteX17" fmla="*/ 119129 w 582162"/>
                    <a:gd name="connsiteY17" fmla="*/ 943486 h 1639548"/>
                    <a:gd name="connsiteX18" fmla="*/ 467006 w 582162"/>
                    <a:gd name="connsiteY18" fmla="*/ 1228896 h 1639548"/>
                    <a:gd name="connsiteX19" fmla="*/ 480083 w 582162"/>
                    <a:gd name="connsiteY19" fmla="*/ 1383852 h 1639548"/>
                    <a:gd name="connsiteX20" fmla="*/ 184579 w 582162"/>
                    <a:gd name="connsiteY20" fmla="*/ 1186679 h 1639548"/>
                    <a:gd name="connsiteX21" fmla="*/ 480050 w 582162"/>
                    <a:gd name="connsiteY21" fmla="*/ 1411085 h 1639548"/>
                    <a:gd name="connsiteX22" fmla="*/ 552481 w 582162"/>
                    <a:gd name="connsiteY22" fmla="*/ 1639356 h 1639548"/>
                    <a:gd name="connsiteX23" fmla="*/ 103908 w 582162"/>
                    <a:gd name="connsiteY23" fmla="*/ 1411291 h 1639548"/>
                    <a:gd name="connsiteX24" fmla="*/ 550099 w 582162"/>
                    <a:gd name="connsiteY24" fmla="*/ 54028 h 1639548"/>
                    <a:gd name="connsiteX0" fmla="*/ 550099 w 582162"/>
                    <a:gd name="connsiteY0" fmla="*/ 54028 h 1639548"/>
                    <a:gd name="connsiteX1" fmla="*/ 536842 w 582162"/>
                    <a:gd name="connsiteY1" fmla="*/ 262190 h 1639548"/>
                    <a:gd name="connsiteX2" fmla="*/ 488816 w 582162"/>
                    <a:gd name="connsiteY2" fmla="*/ 247571 h 1639548"/>
                    <a:gd name="connsiteX3" fmla="*/ 532877 w 582162"/>
                    <a:gd name="connsiteY3" fmla="*/ 295437 h 1639548"/>
                    <a:gd name="connsiteX4" fmla="*/ 526021 w 582162"/>
                    <a:gd name="connsiteY4" fmla="*/ 441538 h 1639548"/>
                    <a:gd name="connsiteX5" fmla="*/ 440807 w 582162"/>
                    <a:gd name="connsiteY5" fmla="*/ 401237 h 1639548"/>
                    <a:gd name="connsiteX6" fmla="*/ 518260 w 582162"/>
                    <a:gd name="connsiteY6" fmla="*/ 473456 h 1639548"/>
                    <a:gd name="connsiteX7" fmla="*/ 498587 w 582162"/>
                    <a:gd name="connsiteY7" fmla="*/ 637602 h 1639548"/>
                    <a:gd name="connsiteX8" fmla="*/ 372197 w 582162"/>
                    <a:gd name="connsiteY8" fmla="*/ 546012 h 1639548"/>
                    <a:gd name="connsiteX9" fmla="*/ 498617 w 582162"/>
                    <a:gd name="connsiteY9" fmla="*/ 657667 h 1639548"/>
                    <a:gd name="connsiteX10" fmla="*/ 484050 w 582162"/>
                    <a:gd name="connsiteY10" fmla="*/ 820057 h 1639548"/>
                    <a:gd name="connsiteX11" fmla="*/ 270832 w 582162"/>
                    <a:gd name="connsiteY11" fmla="*/ 673231 h 1639548"/>
                    <a:gd name="connsiteX12" fmla="*/ 478917 w 582162"/>
                    <a:gd name="connsiteY12" fmla="*/ 852083 h 1639548"/>
                    <a:gd name="connsiteX13" fmla="*/ 469294 w 582162"/>
                    <a:gd name="connsiteY13" fmla="*/ 1002645 h 1639548"/>
                    <a:gd name="connsiteX14" fmla="*/ 184579 w 582162"/>
                    <a:gd name="connsiteY14" fmla="*/ 795959 h 1639548"/>
                    <a:gd name="connsiteX15" fmla="*/ 466579 w 582162"/>
                    <a:gd name="connsiteY15" fmla="*/ 1042397 h 1639548"/>
                    <a:gd name="connsiteX16" fmla="*/ 459783 w 582162"/>
                    <a:gd name="connsiteY16" fmla="*/ 1179874 h 1639548"/>
                    <a:gd name="connsiteX17" fmla="*/ 119129 w 582162"/>
                    <a:gd name="connsiteY17" fmla="*/ 943486 h 1639548"/>
                    <a:gd name="connsiteX18" fmla="*/ 467006 w 582162"/>
                    <a:gd name="connsiteY18" fmla="*/ 1228896 h 1639548"/>
                    <a:gd name="connsiteX19" fmla="*/ 480083 w 582162"/>
                    <a:gd name="connsiteY19" fmla="*/ 1383852 h 1639548"/>
                    <a:gd name="connsiteX20" fmla="*/ 184579 w 582162"/>
                    <a:gd name="connsiteY20" fmla="*/ 1186679 h 1639548"/>
                    <a:gd name="connsiteX21" fmla="*/ 480050 w 582162"/>
                    <a:gd name="connsiteY21" fmla="*/ 1411085 h 1639548"/>
                    <a:gd name="connsiteX22" fmla="*/ 552481 w 582162"/>
                    <a:gd name="connsiteY22" fmla="*/ 1639356 h 1639548"/>
                    <a:gd name="connsiteX23" fmla="*/ 103908 w 582162"/>
                    <a:gd name="connsiteY23" fmla="*/ 1411291 h 1639548"/>
                    <a:gd name="connsiteX24" fmla="*/ 550099 w 582162"/>
                    <a:gd name="connsiteY24" fmla="*/ 54028 h 1639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82162" h="1639548">
                      <a:moveTo>
                        <a:pt x="550099" y="54028"/>
                      </a:moveTo>
                      <a:cubicBezTo>
                        <a:pt x="624739" y="-134938"/>
                        <a:pt x="547056" y="229933"/>
                        <a:pt x="536842" y="262190"/>
                      </a:cubicBezTo>
                      <a:cubicBezTo>
                        <a:pt x="526628" y="294447"/>
                        <a:pt x="489477" y="242030"/>
                        <a:pt x="488816" y="247571"/>
                      </a:cubicBezTo>
                      <a:lnTo>
                        <a:pt x="532877" y="295437"/>
                      </a:lnTo>
                      <a:cubicBezTo>
                        <a:pt x="532967" y="355079"/>
                        <a:pt x="525931" y="381896"/>
                        <a:pt x="526021" y="441538"/>
                      </a:cubicBezTo>
                      <a:lnTo>
                        <a:pt x="440807" y="401237"/>
                      </a:lnTo>
                      <a:lnTo>
                        <a:pt x="518260" y="473456"/>
                      </a:lnTo>
                      <a:lnTo>
                        <a:pt x="498587" y="637602"/>
                      </a:lnTo>
                      <a:lnTo>
                        <a:pt x="372197" y="546012"/>
                      </a:lnTo>
                      <a:lnTo>
                        <a:pt x="498617" y="657667"/>
                      </a:lnTo>
                      <a:cubicBezTo>
                        <a:pt x="498709" y="718576"/>
                        <a:pt x="483958" y="759148"/>
                        <a:pt x="484050" y="820057"/>
                      </a:cubicBezTo>
                      <a:lnTo>
                        <a:pt x="270832" y="673231"/>
                      </a:lnTo>
                      <a:lnTo>
                        <a:pt x="478917" y="852083"/>
                      </a:lnTo>
                      <a:lnTo>
                        <a:pt x="469294" y="1002645"/>
                      </a:lnTo>
                      <a:lnTo>
                        <a:pt x="184579" y="795959"/>
                      </a:lnTo>
                      <a:lnTo>
                        <a:pt x="466579" y="1042397"/>
                      </a:lnTo>
                      <a:lnTo>
                        <a:pt x="459783" y="1179874"/>
                      </a:lnTo>
                      <a:lnTo>
                        <a:pt x="119129" y="943486"/>
                      </a:lnTo>
                      <a:lnTo>
                        <a:pt x="467006" y="1228896"/>
                      </a:lnTo>
                      <a:cubicBezTo>
                        <a:pt x="467092" y="1286367"/>
                        <a:pt x="479997" y="1326381"/>
                        <a:pt x="480083" y="1383852"/>
                      </a:cubicBezTo>
                      <a:lnTo>
                        <a:pt x="184579" y="1186679"/>
                      </a:lnTo>
                      <a:lnTo>
                        <a:pt x="480050" y="1411085"/>
                      </a:lnTo>
                      <a:cubicBezTo>
                        <a:pt x="480132" y="1465879"/>
                        <a:pt x="497607" y="1538525"/>
                        <a:pt x="552481" y="1639356"/>
                      </a:cubicBezTo>
                      <a:cubicBezTo>
                        <a:pt x="331520" y="1644295"/>
                        <a:pt x="189138" y="1553987"/>
                        <a:pt x="103908" y="1411291"/>
                      </a:cubicBezTo>
                      <a:cubicBezTo>
                        <a:pt x="-144138" y="987527"/>
                        <a:pt x="70524" y="647047"/>
                        <a:pt x="550099" y="54028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59" name="Freeform 20">
                  <a:extLst>
                    <a:ext uri="{FF2B5EF4-FFF2-40B4-BE49-F238E27FC236}">
                      <a16:creationId xmlns:a16="http://schemas.microsoft.com/office/drawing/2014/main" xmlns="" id="{3051EF43-441C-4797-BD5D-2BF6AB78C952}"/>
                    </a:ext>
                  </a:extLst>
                </p:cNvPr>
                <p:cNvSpPr/>
                <p:nvPr/>
              </p:nvSpPr>
              <p:spPr>
                <a:xfrm rot="6040617" flipV="1">
                  <a:off x="7530207" y="4416473"/>
                  <a:ext cx="241225" cy="679365"/>
                </a:xfrm>
                <a:custGeom>
                  <a:avLst/>
                  <a:gdLst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52201 w 552481"/>
                    <a:gd name="connsiteY19" fmla="*/ 1398749 h 1585520"/>
                    <a:gd name="connsiteX20" fmla="*/ 184579 w 552481"/>
                    <a:gd name="connsiteY20" fmla="*/ 1132651 h 1585520"/>
                    <a:gd name="connsiteX21" fmla="*/ 552234 w 552481"/>
                    <a:gd name="connsiteY21" fmla="*/ 1420947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52201 w 552481"/>
                    <a:gd name="connsiteY19" fmla="*/ 1398749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51942 w 552481"/>
                    <a:gd name="connsiteY18" fmla="*/ 1226335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51910 w 552481"/>
                    <a:gd name="connsiteY16" fmla="*/ 1205103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51646 w 552481"/>
                    <a:gd name="connsiteY15" fmla="*/ 1029766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51613 w 552481"/>
                    <a:gd name="connsiteY13" fmla="*/ 1007603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51364 w 552481"/>
                    <a:gd name="connsiteY12" fmla="*/ 841805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51331 w 552481"/>
                    <a:gd name="connsiteY10" fmla="*/ 81978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51056 w 552481"/>
                    <a:gd name="connsiteY9" fmla="*/ 637056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51026 w 552481"/>
                    <a:gd name="connsiteY7" fmla="*/ 616991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50756 w 552481"/>
                    <a:gd name="connsiteY6" fmla="*/ 437477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50735 w 552481"/>
                    <a:gd name="connsiteY4" fmla="*/ 423083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50466 w 552481"/>
                    <a:gd name="connsiteY3" fmla="*/ 244157 h 1585520"/>
                    <a:gd name="connsiteX4" fmla="*/ 528440 w 552481"/>
                    <a:gd name="connsiteY4" fmla="*/ 395095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52481"/>
                    <a:gd name="connsiteY0" fmla="*/ 0 h 1585520"/>
                    <a:gd name="connsiteX1" fmla="*/ 550454 w 552481"/>
                    <a:gd name="connsiteY1" fmla="*/ 236086 h 1585520"/>
                    <a:gd name="connsiteX2" fmla="*/ 488816 w 552481"/>
                    <a:gd name="connsiteY2" fmla="*/ 193543 h 1585520"/>
                    <a:gd name="connsiteX3" fmla="*/ 532877 w 552481"/>
                    <a:gd name="connsiteY3" fmla="*/ 241409 h 1585520"/>
                    <a:gd name="connsiteX4" fmla="*/ 528440 w 552481"/>
                    <a:gd name="connsiteY4" fmla="*/ 395095 h 1585520"/>
                    <a:gd name="connsiteX5" fmla="*/ 440807 w 552481"/>
                    <a:gd name="connsiteY5" fmla="*/ 347209 h 1585520"/>
                    <a:gd name="connsiteX6" fmla="*/ 530748 w 552481"/>
                    <a:gd name="connsiteY6" fmla="*/ 427144 h 1585520"/>
                    <a:gd name="connsiteX7" fmla="*/ 523630 w 552481"/>
                    <a:gd name="connsiteY7" fmla="*/ 593972 h 1585520"/>
                    <a:gd name="connsiteX8" fmla="*/ 372197 w 552481"/>
                    <a:gd name="connsiteY8" fmla="*/ 491984 h 1585520"/>
                    <a:gd name="connsiteX9" fmla="*/ 521176 w 552481"/>
                    <a:gd name="connsiteY9" fmla="*/ 611487 h 1585520"/>
                    <a:gd name="connsiteX10" fmla="*/ 508896 w 552481"/>
                    <a:gd name="connsiteY10" fmla="*/ 791532 h 1585520"/>
                    <a:gd name="connsiteX11" fmla="*/ 270832 w 552481"/>
                    <a:gd name="connsiteY11" fmla="*/ 619203 h 1585520"/>
                    <a:gd name="connsiteX12" fmla="*/ 501344 w 552481"/>
                    <a:gd name="connsiteY12" fmla="*/ 815973 h 1585520"/>
                    <a:gd name="connsiteX13" fmla="*/ 534221 w 552481"/>
                    <a:gd name="connsiteY13" fmla="*/ 989751 h 1585520"/>
                    <a:gd name="connsiteX14" fmla="*/ 184579 w 552481"/>
                    <a:gd name="connsiteY14" fmla="*/ 741931 h 1585520"/>
                    <a:gd name="connsiteX15" fmla="*/ 521700 w 552481"/>
                    <a:gd name="connsiteY15" fmla="*/ 1009232 h 1585520"/>
                    <a:gd name="connsiteX16" fmla="*/ 507056 w 552481"/>
                    <a:gd name="connsiteY16" fmla="*/ 1169267 h 1585520"/>
                    <a:gd name="connsiteX17" fmla="*/ 119129 w 552481"/>
                    <a:gd name="connsiteY17" fmla="*/ 889458 h 1585520"/>
                    <a:gd name="connsiteX18" fmla="*/ 504472 w 552481"/>
                    <a:gd name="connsiteY18" fmla="*/ 1198018 h 1585520"/>
                    <a:gd name="connsiteX19" fmla="*/ 519836 w 552481"/>
                    <a:gd name="connsiteY19" fmla="*/ 1370630 h 1585520"/>
                    <a:gd name="connsiteX20" fmla="*/ 184579 w 552481"/>
                    <a:gd name="connsiteY20" fmla="*/ 1132651 h 1585520"/>
                    <a:gd name="connsiteX21" fmla="*/ 509865 w 552481"/>
                    <a:gd name="connsiteY21" fmla="*/ 1387661 h 1585520"/>
                    <a:gd name="connsiteX22" fmla="*/ 552481 w 552481"/>
                    <a:gd name="connsiteY22" fmla="*/ 1585328 h 1585520"/>
                    <a:gd name="connsiteX23" fmla="*/ 103908 w 552481"/>
                    <a:gd name="connsiteY23" fmla="*/ 1357263 h 1585520"/>
                    <a:gd name="connsiteX24" fmla="*/ 550099 w 552481"/>
                    <a:gd name="connsiteY24" fmla="*/ 0 h 1585520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534221 w 580141"/>
                    <a:gd name="connsiteY14" fmla="*/ 1044490 h 1640259"/>
                    <a:gd name="connsiteX15" fmla="*/ 184579 w 580141"/>
                    <a:gd name="connsiteY15" fmla="*/ 796670 h 1640259"/>
                    <a:gd name="connsiteX16" fmla="*/ 521700 w 580141"/>
                    <a:gd name="connsiteY16" fmla="*/ 1063971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521700 w 580141"/>
                    <a:gd name="connsiteY16" fmla="*/ 1063971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507056 w 580141"/>
                    <a:gd name="connsiteY17" fmla="*/ 1224006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504472 w 580141"/>
                    <a:gd name="connsiteY19" fmla="*/ 125275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509865 w 580141"/>
                    <a:gd name="connsiteY22" fmla="*/ 1442400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519836 w 580141"/>
                    <a:gd name="connsiteY20" fmla="*/ 1425369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7405 w 580141"/>
                    <a:gd name="connsiteY20" fmla="*/ 1402284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521176 w 580141"/>
                    <a:gd name="connsiteY10" fmla="*/ 666226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523630 w 580141"/>
                    <a:gd name="connsiteY8" fmla="*/ 648711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30748 w 580141"/>
                    <a:gd name="connsiteY7" fmla="*/ 481883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508896 w 580141"/>
                    <a:gd name="connsiteY11" fmla="*/ 846271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501344 w 580141"/>
                    <a:gd name="connsiteY13" fmla="*/ 870712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74625 w 580141"/>
                    <a:gd name="connsiteY17" fmla="*/ 1200922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79002 w 580141"/>
                    <a:gd name="connsiteY16" fmla="*/ 1055860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84201 w 580141"/>
                    <a:gd name="connsiteY14" fmla="*/ 1018658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28440 w 580141"/>
                    <a:gd name="connsiteY5" fmla="*/ 449834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69294 w 580141"/>
                    <a:gd name="connsiteY14" fmla="*/ 1003356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0141"/>
                    <a:gd name="connsiteY0" fmla="*/ 54739 h 1640259"/>
                    <a:gd name="connsiteX1" fmla="*/ 536842 w 580141"/>
                    <a:gd name="connsiteY1" fmla="*/ 262901 h 1640259"/>
                    <a:gd name="connsiteX2" fmla="*/ 550454 w 580141"/>
                    <a:gd name="connsiteY2" fmla="*/ 290825 h 1640259"/>
                    <a:gd name="connsiteX3" fmla="*/ 488816 w 580141"/>
                    <a:gd name="connsiteY3" fmla="*/ 248282 h 1640259"/>
                    <a:gd name="connsiteX4" fmla="*/ 532877 w 580141"/>
                    <a:gd name="connsiteY4" fmla="*/ 296148 h 1640259"/>
                    <a:gd name="connsiteX5" fmla="*/ 511048 w 580141"/>
                    <a:gd name="connsiteY5" fmla="*/ 431982 h 1640259"/>
                    <a:gd name="connsiteX6" fmla="*/ 440807 w 580141"/>
                    <a:gd name="connsiteY6" fmla="*/ 401948 h 1640259"/>
                    <a:gd name="connsiteX7" fmla="*/ 518260 w 580141"/>
                    <a:gd name="connsiteY7" fmla="*/ 474167 h 1640259"/>
                    <a:gd name="connsiteX8" fmla="*/ 498587 w 580141"/>
                    <a:gd name="connsiteY8" fmla="*/ 638313 h 1640259"/>
                    <a:gd name="connsiteX9" fmla="*/ 372197 w 580141"/>
                    <a:gd name="connsiteY9" fmla="*/ 546723 h 1640259"/>
                    <a:gd name="connsiteX10" fmla="*/ 498617 w 580141"/>
                    <a:gd name="connsiteY10" fmla="*/ 658378 h 1640259"/>
                    <a:gd name="connsiteX11" fmla="*/ 484050 w 580141"/>
                    <a:gd name="connsiteY11" fmla="*/ 820768 h 1640259"/>
                    <a:gd name="connsiteX12" fmla="*/ 270832 w 580141"/>
                    <a:gd name="connsiteY12" fmla="*/ 673942 h 1640259"/>
                    <a:gd name="connsiteX13" fmla="*/ 478917 w 580141"/>
                    <a:gd name="connsiteY13" fmla="*/ 852794 h 1640259"/>
                    <a:gd name="connsiteX14" fmla="*/ 469294 w 580141"/>
                    <a:gd name="connsiteY14" fmla="*/ 1003356 h 1640259"/>
                    <a:gd name="connsiteX15" fmla="*/ 184579 w 580141"/>
                    <a:gd name="connsiteY15" fmla="*/ 796670 h 1640259"/>
                    <a:gd name="connsiteX16" fmla="*/ 466579 w 580141"/>
                    <a:gd name="connsiteY16" fmla="*/ 1043108 h 1640259"/>
                    <a:gd name="connsiteX17" fmla="*/ 459783 w 580141"/>
                    <a:gd name="connsiteY17" fmla="*/ 1180585 h 1640259"/>
                    <a:gd name="connsiteX18" fmla="*/ 119129 w 580141"/>
                    <a:gd name="connsiteY18" fmla="*/ 944197 h 1640259"/>
                    <a:gd name="connsiteX19" fmla="*/ 467006 w 580141"/>
                    <a:gd name="connsiteY19" fmla="*/ 1229607 h 1640259"/>
                    <a:gd name="connsiteX20" fmla="*/ 480083 w 580141"/>
                    <a:gd name="connsiteY20" fmla="*/ 1384563 h 1640259"/>
                    <a:gd name="connsiteX21" fmla="*/ 184579 w 580141"/>
                    <a:gd name="connsiteY21" fmla="*/ 1187390 h 1640259"/>
                    <a:gd name="connsiteX22" fmla="*/ 480050 w 580141"/>
                    <a:gd name="connsiteY22" fmla="*/ 1411796 h 1640259"/>
                    <a:gd name="connsiteX23" fmla="*/ 552481 w 580141"/>
                    <a:gd name="connsiteY23" fmla="*/ 1640067 h 1640259"/>
                    <a:gd name="connsiteX24" fmla="*/ 103908 w 580141"/>
                    <a:gd name="connsiteY24" fmla="*/ 1412002 h 1640259"/>
                    <a:gd name="connsiteX25" fmla="*/ 550099 w 580141"/>
                    <a:gd name="connsiteY25" fmla="*/ 54739 h 1640259"/>
                    <a:gd name="connsiteX0" fmla="*/ 550099 w 582162"/>
                    <a:gd name="connsiteY0" fmla="*/ 54028 h 1639548"/>
                    <a:gd name="connsiteX1" fmla="*/ 536842 w 582162"/>
                    <a:gd name="connsiteY1" fmla="*/ 262190 h 1639548"/>
                    <a:gd name="connsiteX2" fmla="*/ 488816 w 582162"/>
                    <a:gd name="connsiteY2" fmla="*/ 247571 h 1639548"/>
                    <a:gd name="connsiteX3" fmla="*/ 532877 w 582162"/>
                    <a:gd name="connsiteY3" fmla="*/ 295437 h 1639548"/>
                    <a:gd name="connsiteX4" fmla="*/ 511048 w 582162"/>
                    <a:gd name="connsiteY4" fmla="*/ 431271 h 1639548"/>
                    <a:gd name="connsiteX5" fmla="*/ 440807 w 582162"/>
                    <a:gd name="connsiteY5" fmla="*/ 401237 h 1639548"/>
                    <a:gd name="connsiteX6" fmla="*/ 518260 w 582162"/>
                    <a:gd name="connsiteY6" fmla="*/ 473456 h 1639548"/>
                    <a:gd name="connsiteX7" fmla="*/ 498587 w 582162"/>
                    <a:gd name="connsiteY7" fmla="*/ 637602 h 1639548"/>
                    <a:gd name="connsiteX8" fmla="*/ 372197 w 582162"/>
                    <a:gd name="connsiteY8" fmla="*/ 546012 h 1639548"/>
                    <a:gd name="connsiteX9" fmla="*/ 498617 w 582162"/>
                    <a:gd name="connsiteY9" fmla="*/ 657667 h 1639548"/>
                    <a:gd name="connsiteX10" fmla="*/ 484050 w 582162"/>
                    <a:gd name="connsiteY10" fmla="*/ 820057 h 1639548"/>
                    <a:gd name="connsiteX11" fmla="*/ 270832 w 582162"/>
                    <a:gd name="connsiteY11" fmla="*/ 673231 h 1639548"/>
                    <a:gd name="connsiteX12" fmla="*/ 478917 w 582162"/>
                    <a:gd name="connsiteY12" fmla="*/ 852083 h 1639548"/>
                    <a:gd name="connsiteX13" fmla="*/ 469294 w 582162"/>
                    <a:gd name="connsiteY13" fmla="*/ 1002645 h 1639548"/>
                    <a:gd name="connsiteX14" fmla="*/ 184579 w 582162"/>
                    <a:gd name="connsiteY14" fmla="*/ 795959 h 1639548"/>
                    <a:gd name="connsiteX15" fmla="*/ 466579 w 582162"/>
                    <a:gd name="connsiteY15" fmla="*/ 1042397 h 1639548"/>
                    <a:gd name="connsiteX16" fmla="*/ 459783 w 582162"/>
                    <a:gd name="connsiteY16" fmla="*/ 1179874 h 1639548"/>
                    <a:gd name="connsiteX17" fmla="*/ 119129 w 582162"/>
                    <a:gd name="connsiteY17" fmla="*/ 943486 h 1639548"/>
                    <a:gd name="connsiteX18" fmla="*/ 467006 w 582162"/>
                    <a:gd name="connsiteY18" fmla="*/ 1228896 h 1639548"/>
                    <a:gd name="connsiteX19" fmla="*/ 480083 w 582162"/>
                    <a:gd name="connsiteY19" fmla="*/ 1383852 h 1639548"/>
                    <a:gd name="connsiteX20" fmla="*/ 184579 w 582162"/>
                    <a:gd name="connsiteY20" fmla="*/ 1186679 h 1639548"/>
                    <a:gd name="connsiteX21" fmla="*/ 480050 w 582162"/>
                    <a:gd name="connsiteY21" fmla="*/ 1411085 h 1639548"/>
                    <a:gd name="connsiteX22" fmla="*/ 552481 w 582162"/>
                    <a:gd name="connsiteY22" fmla="*/ 1639356 h 1639548"/>
                    <a:gd name="connsiteX23" fmla="*/ 103908 w 582162"/>
                    <a:gd name="connsiteY23" fmla="*/ 1411291 h 1639548"/>
                    <a:gd name="connsiteX24" fmla="*/ 550099 w 582162"/>
                    <a:gd name="connsiteY24" fmla="*/ 54028 h 1639548"/>
                    <a:gd name="connsiteX0" fmla="*/ 550099 w 582162"/>
                    <a:gd name="connsiteY0" fmla="*/ 54028 h 1639548"/>
                    <a:gd name="connsiteX1" fmla="*/ 536842 w 582162"/>
                    <a:gd name="connsiteY1" fmla="*/ 262190 h 1639548"/>
                    <a:gd name="connsiteX2" fmla="*/ 488816 w 582162"/>
                    <a:gd name="connsiteY2" fmla="*/ 247571 h 1639548"/>
                    <a:gd name="connsiteX3" fmla="*/ 532877 w 582162"/>
                    <a:gd name="connsiteY3" fmla="*/ 295437 h 1639548"/>
                    <a:gd name="connsiteX4" fmla="*/ 526021 w 582162"/>
                    <a:gd name="connsiteY4" fmla="*/ 441538 h 1639548"/>
                    <a:gd name="connsiteX5" fmla="*/ 440807 w 582162"/>
                    <a:gd name="connsiteY5" fmla="*/ 401237 h 1639548"/>
                    <a:gd name="connsiteX6" fmla="*/ 518260 w 582162"/>
                    <a:gd name="connsiteY6" fmla="*/ 473456 h 1639548"/>
                    <a:gd name="connsiteX7" fmla="*/ 498587 w 582162"/>
                    <a:gd name="connsiteY7" fmla="*/ 637602 h 1639548"/>
                    <a:gd name="connsiteX8" fmla="*/ 372197 w 582162"/>
                    <a:gd name="connsiteY8" fmla="*/ 546012 h 1639548"/>
                    <a:gd name="connsiteX9" fmla="*/ 498617 w 582162"/>
                    <a:gd name="connsiteY9" fmla="*/ 657667 h 1639548"/>
                    <a:gd name="connsiteX10" fmla="*/ 484050 w 582162"/>
                    <a:gd name="connsiteY10" fmla="*/ 820057 h 1639548"/>
                    <a:gd name="connsiteX11" fmla="*/ 270832 w 582162"/>
                    <a:gd name="connsiteY11" fmla="*/ 673231 h 1639548"/>
                    <a:gd name="connsiteX12" fmla="*/ 478917 w 582162"/>
                    <a:gd name="connsiteY12" fmla="*/ 852083 h 1639548"/>
                    <a:gd name="connsiteX13" fmla="*/ 469294 w 582162"/>
                    <a:gd name="connsiteY13" fmla="*/ 1002645 h 1639548"/>
                    <a:gd name="connsiteX14" fmla="*/ 184579 w 582162"/>
                    <a:gd name="connsiteY14" fmla="*/ 795959 h 1639548"/>
                    <a:gd name="connsiteX15" fmla="*/ 466579 w 582162"/>
                    <a:gd name="connsiteY15" fmla="*/ 1042397 h 1639548"/>
                    <a:gd name="connsiteX16" fmla="*/ 459783 w 582162"/>
                    <a:gd name="connsiteY16" fmla="*/ 1179874 h 1639548"/>
                    <a:gd name="connsiteX17" fmla="*/ 119129 w 582162"/>
                    <a:gd name="connsiteY17" fmla="*/ 943486 h 1639548"/>
                    <a:gd name="connsiteX18" fmla="*/ 467006 w 582162"/>
                    <a:gd name="connsiteY18" fmla="*/ 1228896 h 1639548"/>
                    <a:gd name="connsiteX19" fmla="*/ 480083 w 582162"/>
                    <a:gd name="connsiteY19" fmla="*/ 1383852 h 1639548"/>
                    <a:gd name="connsiteX20" fmla="*/ 184579 w 582162"/>
                    <a:gd name="connsiteY20" fmla="*/ 1186679 h 1639548"/>
                    <a:gd name="connsiteX21" fmla="*/ 480050 w 582162"/>
                    <a:gd name="connsiteY21" fmla="*/ 1411085 h 1639548"/>
                    <a:gd name="connsiteX22" fmla="*/ 552481 w 582162"/>
                    <a:gd name="connsiteY22" fmla="*/ 1639356 h 1639548"/>
                    <a:gd name="connsiteX23" fmla="*/ 103908 w 582162"/>
                    <a:gd name="connsiteY23" fmla="*/ 1411291 h 1639548"/>
                    <a:gd name="connsiteX24" fmla="*/ 550099 w 582162"/>
                    <a:gd name="connsiteY24" fmla="*/ 54028 h 1639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82162" h="1639548">
                      <a:moveTo>
                        <a:pt x="550099" y="54028"/>
                      </a:moveTo>
                      <a:cubicBezTo>
                        <a:pt x="624739" y="-134938"/>
                        <a:pt x="547056" y="229933"/>
                        <a:pt x="536842" y="262190"/>
                      </a:cubicBezTo>
                      <a:cubicBezTo>
                        <a:pt x="526628" y="294447"/>
                        <a:pt x="489477" y="242030"/>
                        <a:pt x="488816" y="247571"/>
                      </a:cubicBezTo>
                      <a:lnTo>
                        <a:pt x="532877" y="295437"/>
                      </a:lnTo>
                      <a:cubicBezTo>
                        <a:pt x="532967" y="355079"/>
                        <a:pt x="525931" y="381896"/>
                        <a:pt x="526021" y="441538"/>
                      </a:cubicBezTo>
                      <a:lnTo>
                        <a:pt x="440807" y="401237"/>
                      </a:lnTo>
                      <a:lnTo>
                        <a:pt x="518260" y="473456"/>
                      </a:lnTo>
                      <a:lnTo>
                        <a:pt x="498587" y="637602"/>
                      </a:lnTo>
                      <a:lnTo>
                        <a:pt x="372197" y="546012"/>
                      </a:lnTo>
                      <a:lnTo>
                        <a:pt x="498617" y="657667"/>
                      </a:lnTo>
                      <a:cubicBezTo>
                        <a:pt x="498709" y="718576"/>
                        <a:pt x="483958" y="759148"/>
                        <a:pt x="484050" y="820057"/>
                      </a:cubicBezTo>
                      <a:lnTo>
                        <a:pt x="270832" y="673231"/>
                      </a:lnTo>
                      <a:lnTo>
                        <a:pt x="478917" y="852083"/>
                      </a:lnTo>
                      <a:lnTo>
                        <a:pt x="469294" y="1002645"/>
                      </a:lnTo>
                      <a:lnTo>
                        <a:pt x="184579" y="795959"/>
                      </a:lnTo>
                      <a:lnTo>
                        <a:pt x="466579" y="1042397"/>
                      </a:lnTo>
                      <a:lnTo>
                        <a:pt x="459783" y="1179874"/>
                      </a:lnTo>
                      <a:lnTo>
                        <a:pt x="119129" y="943486"/>
                      </a:lnTo>
                      <a:lnTo>
                        <a:pt x="467006" y="1228896"/>
                      </a:lnTo>
                      <a:cubicBezTo>
                        <a:pt x="467092" y="1286367"/>
                        <a:pt x="479997" y="1326381"/>
                        <a:pt x="480083" y="1383852"/>
                      </a:cubicBezTo>
                      <a:lnTo>
                        <a:pt x="184579" y="1186679"/>
                      </a:lnTo>
                      <a:lnTo>
                        <a:pt x="480050" y="1411085"/>
                      </a:lnTo>
                      <a:cubicBezTo>
                        <a:pt x="480132" y="1465879"/>
                        <a:pt x="497607" y="1538525"/>
                        <a:pt x="552481" y="1639356"/>
                      </a:cubicBezTo>
                      <a:cubicBezTo>
                        <a:pt x="331520" y="1644295"/>
                        <a:pt x="189138" y="1553987"/>
                        <a:pt x="103908" y="1411291"/>
                      </a:cubicBezTo>
                      <a:cubicBezTo>
                        <a:pt x="-144138" y="987527"/>
                        <a:pt x="70524" y="647047"/>
                        <a:pt x="550099" y="54028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60" name="Group 15">
                  <a:extLst>
                    <a:ext uri="{FF2B5EF4-FFF2-40B4-BE49-F238E27FC236}">
                      <a16:creationId xmlns:a16="http://schemas.microsoft.com/office/drawing/2014/main" xmlns="" id="{03DBA016-799B-41E5-8EBB-72EA92DDEE30}"/>
                    </a:ext>
                  </a:extLst>
                </p:cNvPr>
                <p:cNvGrpSpPr/>
                <p:nvPr/>
              </p:nvGrpSpPr>
              <p:grpSpPr>
                <a:xfrm rot="18284720">
                  <a:off x="7684494" y="4027143"/>
                  <a:ext cx="352096" cy="507412"/>
                  <a:chOff x="967240" y="3289369"/>
                  <a:chExt cx="1100200" cy="1585520"/>
                </a:xfrm>
              </p:grpSpPr>
              <p:sp>
                <p:nvSpPr>
                  <p:cNvPr id="61" name="Freeform 16">
                    <a:extLst>
                      <a:ext uri="{FF2B5EF4-FFF2-40B4-BE49-F238E27FC236}">
                        <a16:creationId xmlns:a16="http://schemas.microsoft.com/office/drawing/2014/main" xmlns="" id="{2FE8DD2E-E6A6-4652-A891-96B274DDB803}"/>
                      </a:ext>
                    </a:extLst>
                  </p:cNvPr>
                  <p:cNvSpPr/>
                  <p:nvPr/>
                </p:nvSpPr>
                <p:spPr>
                  <a:xfrm>
                    <a:off x="967240" y="3289369"/>
                    <a:ext cx="552481" cy="1585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2481" h="1585520">
                        <a:moveTo>
                          <a:pt x="550099" y="0"/>
                        </a:moveTo>
                        <a:lnTo>
                          <a:pt x="550454" y="236086"/>
                        </a:lnTo>
                        <a:lnTo>
                          <a:pt x="488816" y="193543"/>
                        </a:lnTo>
                        <a:lnTo>
                          <a:pt x="550466" y="244157"/>
                        </a:lnTo>
                        <a:lnTo>
                          <a:pt x="550735" y="423083"/>
                        </a:lnTo>
                        <a:lnTo>
                          <a:pt x="440807" y="347209"/>
                        </a:lnTo>
                        <a:lnTo>
                          <a:pt x="550756" y="437477"/>
                        </a:lnTo>
                        <a:lnTo>
                          <a:pt x="551026" y="616991"/>
                        </a:lnTo>
                        <a:lnTo>
                          <a:pt x="372197" y="491984"/>
                        </a:lnTo>
                        <a:lnTo>
                          <a:pt x="551056" y="637056"/>
                        </a:lnTo>
                        <a:lnTo>
                          <a:pt x="551331" y="819782"/>
                        </a:lnTo>
                        <a:lnTo>
                          <a:pt x="270832" y="619203"/>
                        </a:lnTo>
                        <a:lnTo>
                          <a:pt x="551364" y="841805"/>
                        </a:lnTo>
                        <a:lnTo>
                          <a:pt x="551613" y="1007603"/>
                        </a:lnTo>
                        <a:lnTo>
                          <a:pt x="184579" y="741931"/>
                        </a:lnTo>
                        <a:lnTo>
                          <a:pt x="551646" y="1029766"/>
                        </a:lnTo>
                        <a:lnTo>
                          <a:pt x="551910" y="1205103"/>
                        </a:lnTo>
                        <a:lnTo>
                          <a:pt x="119129" y="889458"/>
                        </a:lnTo>
                        <a:lnTo>
                          <a:pt x="551942" y="1226335"/>
                        </a:lnTo>
                        <a:lnTo>
                          <a:pt x="552201" y="1398749"/>
                        </a:lnTo>
                        <a:lnTo>
                          <a:pt x="184579" y="1132651"/>
                        </a:lnTo>
                        <a:lnTo>
                          <a:pt x="552234" y="1420947"/>
                        </a:lnTo>
                        <a:lnTo>
                          <a:pt x="552481" y="1585328"/>
                        </a:lnTo>
                        <a:cubicBezTo>
                          <a:pt x="331520" y="1590267"/>
                          <a:pt x="189138" y="1499959"/>
                          <a:pt x="103908" y="1357263"/>
                        </a:cubicBezTo>
                        <a:cubicBezTo>
                          <a:pt x="-144138" y="933499"/>
                          <a:pt x="70524" y="593019"/>
                          <a:pt x="550099" y="0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  <p:sp>
                <p:nvSpPr>
                  <p:cNvPr id="62" name="Freeform 17">
                    <a:extLst>
                      <a:ext uri="{FF2B5EF4-FFF2-40B4-BE49-F238E27FC236}">
                        <a16:creationId xmlns:a16="http://schemas.microsoft.com/office/drawing/2014/main" xmlns="" id="{144D3BCC-7073-4D8B-9D67-519D89BDE38E}"/>
                      </a:ext>
                    </a:extLst>
                  </p:cNvPr>
                  <p:cNvSpPr/>
                  <p:nvPr/>
                </p:nvSpPr>
                <p:spPr>
                  <a:xfrm flipH="1">
                    <a:off x="1514959" y="3289369"/>
                    <a:ext cx="552481" cy="1585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2481" h="1585520">
                        <a:moveTo>
                          <a:pt x="550099" y="0"/>
                        </a:moveTo>
                        <a:lnTo>
                          <a:pt x="550454" y="236086"/>
                        </a:lnTo>
                        <a:lnTo>
                          <a:pt x="488816" y="193543"/>
                        </a:lnTo>
                        <a:lnTo>
                          <a:pt x="550466" y="244157"/>
                        </a:lnTo>
                        <a:lnTo>
                          <a:pt x="550735" y="423083"/>
                        </a:lnTo>
                        <a:lnTo>
                          <a:pt x="440807" y="347209"/>
                        </a:lnTo>
                        <a:lnTo>
                          <a:pt x="550756" y="437477"/>
                        </a:lnTo>
                        <a:lnTo>
                          <a:pt x="551026" y="616991"/>
                        </a:lnTo>
                        <a:lnTo>
                          <a:pt x="372197" y="491984"/>
                        </a:lnTo>
                        <a:lnTo>
                          <a:pt x="551056" y="637056"/>
                        </a:lnTo>
                        <a:lnTo>
                          <a:pt x="551331" y="819782"/>
                        </a:lnTo>
                        <a:lnTo>
                          <a:pt x="270832" y="619203"/>
                        </a:lnTo>
                        <a:lnTo>
                          <a:pt x="551364" y="841805"/>
                        </a:lnTo>
                        <a:lnTo>
                          <a:pt x="551613" y="1007603"/>
                        </a:lnTo>
                        <a:lnTo>
                          <a:pt x="184579" y="741931"/>
                        </a:lnTo>
                        <a:lnTo>
                          <a:pt x="551646" y="1029766"/>
                        </a:lnTo>
                        <a:lnTo>
                          <a:pt x="551910" y="1205103"/>
                        </a:lnTo>
                        <a:lnTo>
                          <a:pt x="119129" y="889458"/>
                        </a:lnTo>
                        <a:lnTo>
                          <a:pt x="551942" y="1226335"/>
                        </a:lnTo>
                        <a:lnTo>
                          <a:pt x="552201" y="1398749"/>
                        </a:lnTo>
                        <a:lnTo>
                          <a:pt x="184579" y="1132651"/>
                        </a:lnTo>
                        <a:lnTo>
                          <a:pt x="552234" y="1420947"/>
                        </a:lnTo>
                        <a:lnTo>
                          <a:pt x="552481" y="1585328"/>
                        </a:lnTo>
                        <a:cubicBezTo>
                          <a:pt x="331520" y="1590267"/>
                          <a:pt x="189138" y="1499959"/>
                          <a:pt x="103908" y="1357263"/>
                        </a:cubicBezTo>
                        <a:cubicBezTo>
                          <a:pt x="-144138" y="933499"/>
                          <a:pt x="70524" y="593019"/>
                          <a:pt x="550099" y="0"/>
                        </a:cubicBezTo>
                        <a:close/>
                      </a:path>
                    </a:pathLst>
                  </a:custGeom>
                  <a:solidFill>
                    <a:srgbClr val="00B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5" name="그룹 95">
              <a:extLst>
                <a:ext uri="{FF2B5EF4-FFF2-40B4-BE49-F238E27FC236}">
                  <a16:creationId xmlns:a16="http://schemas.microsoft.com/office/drawing/2014/main" xmlns="" id="{B3607528-68ED-44F6-A1AD-9346D3D42165}"/>
                </a:ext>
              </a:extLst>
            </p:cNvPr>
            <p:cNvGrpSpPr/>
            <p:nvPr/>
          </p:nvGrpSpPr>
          <p:grpSpPr>
            <a:xfrm>
              <a:off x="9493999" y="2176683"/>
              <a:ext cx="1934637" cy="2885841"/>
              <a:chOff x="9489281" y="3235423"/>
              <a:chExt cx="1998856" cy="2981634"/>
            </a:xfrm>
          </p:grpSpPr>
          <p:grpSp>
            <p:nvGrpSpPr>
              <p:cNvPr id="33" name="그룹 72">
                <a:extLst>
                  <a:ext uri="{FF2B5EF4-FFF2-40B4-BE49-F238E27FC236}">
                    <a16:creationId xmlns:a16="http://schemas.microsoft.com/office/drawing/2014/main" xmlns="" id="{E319737A-E6D4-4801-AC0B-CD1C81E8525E}"/>
                  </a:ext>
                </a:extLst>
              </p:cNvPr>
              <p:cNvGrpSpPr/>
              <p:nvPr/>
            </p:nvGrpSpPr>
            <p:grpSpPr>
              <a:xfrm>
                <a:off x="10076677" y="5237374"/>
                <a:ext cx="1137987" cy="979683"/>
                <a:chOff x="10076677" y="5237374"/>
                <a:chExt cx="1137987" cy="979683"/>
              </a:xfrm>
            </p:grpSpPr>
            <p:grpSp>
              <p:nvGrpSpPr>
                <p:cNvPr id="49" name="Group 7">
                  <a:extLst>
                    <a:ext uri="{FF2B5EF4-FFF2-40B4-BE49-F238E27FC236}">
                      <a16:creationId xmlns:a16="http://schemas.microsoft.com/office/drawing/2014/main" xmlns="" id="{6FCA5D89-DB7B-49F1-AF38-6CEB89D7F6C2}"/>
                    </a:ext>
                  </a:extLst>
                </p:cNvPr>
                <p:cNvGrpSpPr/>
                <p:nvPr/>
              </p:nvGrpSpPr>
              <p:grpSpPr>
                <a:xfrm>
                  <a:off x="10076677" y="5237374"/>
                  <a:ext cx="1137987" cy="979683"/>
                  <a:chOff x="5580112" y="4160675"/>
                  <a:chExt cx="2016224" cy="1735751"/>
                </a:xfrm>
              </p:grpSpPr>
              <p:sp>
                <p:nvSpPr>
                  <p:cNvPr id="51" name="Trapezoid 1">
                    <a:extLst>
                      <a:ext uri="{FF2B5EF4-FFF2-40B4-BE49-F238E27FC236}">
                        <a16:creationId xmlns:a16="http://schemas.microsoft.com/office/drawing/2014/main" xmlns="" id="{15ABDE32-9E52-44B5-9BCB-CB81BE23C12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796136" y="4653136"/>
                    <a:ext cx="1584176" cy="1243290"/>
                  </a:xfrm>
                  <a:custGeom>
                    <a:avLst/>
                    <a:gdLst>
                      <a:gd name="connsiteX0" fmla="*/ 0 w 1584176"/>
                      <a:gd name="connsiteY0" fmla="*/ 1216152 h 1216152"/>
                      <a:gd name="connsiteX1" fmla="*/ 304038 w 1584176"/>
                      <a:gd name="connsiteY1" fmla="*/ 0 h 1216152"/>
                      <a:gd name="connsiteX2" fmla="*/ 1280138 w 1584176"/>
                      <a:gd name="connsiteY2" fmla="*/ 0 h 1216152"/>
                      <a:gd name="connsiteX3" fmla="*/ 1584176 w 1584176"/>
                      <a:gd name="connsiteY3" fmla="*/ 1216152 h 1216152"/>
                      <a:gd name="connsiteX4" fmla="*/ 0 w 1584176"/>
                      <a:gd name="connsiteY4" fmla="*/ 1216152 h 1216152"/>
                      <a:gd name="connsiteX0" fmla="*/ 0 w 1584176"/>
                      <a:gd name="connsiteY0" fmla="*/ 1235792 h 1235792"/>
                      <a:gd name="connsiteX1" fmla="*/ 304038 w 1584176"/>
                      <a:gd name="connsiteY1" fmla="*/ 19640 h 1235792"/>
                      <a:gd name="connsiteX2" fmla="*/ 1280138 w 1584176"/>
                      <a:gd name="connsiteY2" fmla="*/ 19640 h 1235792"/>
                      <a:gd name="connsiteX3" fmla="*/ 1584176 w 1584176"/>
                      <a:gd name="connsiteY3" fmla="*/ 1235792 h 1235792"/>
                      <a:gd name="connsiteX4" fmla="*/ 0 w 1584176"/>
                      <a:gd name="connsiteY4" fmla="*/ 1235792 h 1235792"/>
                      <a:gd name="connsiteX0" fmla="*/ 0 w 1584176"/>
                      <a:gd name="connsiteY0" fmla="*/ 1243290 h 1243290"/>
                      <a:gd name="connsiteX1" fmla="*/ 304038 w 1584176"/>
                      <a:gd name="connsiteY1" fmla="*/ 27138 h 1243290"/>
                      <a:gd name="connsiteX2" fmla="*/ 1280138 w 1584176"/>
                      <a:gd name="connsiteY2" fmla="*/ 27138 h 1243290"/>
                      <a:gd name="connsiteX3" fmla="*/ 1584176 w 1584176"/>
                      <a:gd name="connsiteY3" fmla="*/ 1243290 h 1243290"/>
                      <a:gd name="connsiteX4" fmla="*/ 0 w 1584176"/>
                      <a:gd name="connsiteY4" fmla="*/ 1243290 h 124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84176" h="1243290">
                        <a:moveTo>
                          <a:pt x="0" y="1243290"/>
                        </a:moveTo>
                        <a:lnTo>
                          <a:pt x="304038" y="27138"/>
                        </a:lnTo>
                        <a:cubicBezTo>
                          <a:pt x="629405" y="-57"/>
                          <a:pt x="941174" y="-17053"/>
                          <a:pt x="1280138" y="27138"/>
                        </a:cubicBezTo>
                        <a:lnTo>
                          <a:pt x="1584176" y="1243290"/>
                        </a:lnTo>
                        <a:lnTo>
                          <a:pt x="0" y="1243290"/>
                        </a:lnTo>
                        <a:close/>
                      </a:path>
                    </a:pathLst>
                  </a:custGeom>
                  <a:solidFill>
                    <a:srgbClr val="FF6699"/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2" name="Trapezoid 6">
                    <a:extLst>
                      <a:ext uri="{FF2B5EF4-FFF2-40B4-BE49-F238E27FC236}">
                        <a16:creationId xmlns:a16="http://schemas.microsoft.com/office/drawing/2014/main" xmlns="" id="{6B316CC1-5FAA-4874-A9B9-B85D19D48F5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80112" y="4312147"/>
                    <a:ext cx="2016224" cy="471979"/>
                  </a:xfrm>
                  <a:custGeom>
                    <a:avLst/>
                    <a:gdLst>
                      <a:gd name="connsiteX0" fmla="*/ 0 w 2016224"/>
                      <a:gd name="connsiteY0" fmla="*/ 360040 h 360040"/>
                      <a:gd name="connsiteX1" fmla="*/ 128109 w 2016224"/>
                      <a:gd name="connsiteY1" fmla="*/ 0 h 360040"/>
                      <a:gd name="connsiteX2" fmla="*/ 1888115 w 2016224"/>
                      <a:gd name="connsiteY2" fmla="*/ 0 h 360040"/>
                      <a:gd name="connsiteX3" fmla="*/ 2016224 w 2016224"/>
                      <a:gd name="connsiteY3" fmla="*/ 360040 h 360040"/>
                      <a:gd name="connsiteX4" fmla="*/ 0 w 2016224"/>
                      <a:gd name="connsiteY4" fmla="*/ 360040 h 360040"/>
                      <a:gd name="connsiteX0" fmla="*/ 0 w 2016224"/>
                      <a:gd name="connsiteY0" fmla="*/ 431046 h 431046"/>
                      <a:gd name="connsiteX1" fmla="*/ 128109 w 2016224"/>
                      <a:gd name="connsiteY1" fmla="*/ 71006 h 431046"/>
                      <a:gd name="connsiteX2" fmla="*/ 1888115 w 2016224"/>
                      <a:gd name="connsiteY2" fmla="*/ 71006 h 431046"/>
                      <a:gd name="connsiteX3" fmla="*/ 2016224 w 2016224"/>
                      <a:gd name="connsiteY3" fmla="*/ 431046 h 431046"/>
                      <a:gd name="connsiteX4" fmla="*/ 0 w 2016224"/>
                      <a:gd name="connsiteY4" fmla="*/ 431046 h 431046"/>
                      <a:gd name="connsiteX0" fmla="*/ 0 w 2016224"/>
                      <a:gd name="connsiteY0" fmla="*/ 458241 h 458241"/>
                      <a:gd name="connsiteX1" fmla="*/ 128109 w 2016224"/>
                      <a:gd name="connsiteY1" fmla="*/ 98201 h 458241"/>
                      <a:gd name="connsiteX2" fmla="*/ 1888115 w 2016224"/>
                      <a:gd name="connsiteY2" fmla="*/ 98201 h 458241"/>
                      <a:gd name="connsiteX3" fmla="*/ 2016224 w 2016224"/>
                      <a:gd name="connsiteY3" fmla="*/ 458241 h 458241"/>
                      <a:gd name="connsiteX4" fmla="*/ 0 w 2016224"/>
                      <a:gd name="connsiteY4" fmla="*/ 458241 h 458241"/>
                      <a:gd name="connsiteX0" fmla="*/ 0 w 2016224"/>
                      <a:gd name="connsiteY0" fmla="*/ 465296 h 465296"/>
                      <a:gd name="connsiteX1" fmla="*/ 128109 w 2016224"/>
                      <a:gd name="connsiteY1" fmla="*/ 105256 h 465296"/>
                      <a:gd name="connsiteX2" fmla="*/ 1888115 w 2016224"/>
                      <a:gd name="connsiteY2" fmla="*/ 105256 h 465296"/>
                      <a:gd name="connsiteX3" fmla="*/ 2016224 w 2016224"/>
                      <a:gd name="connsiteY3" fmla="*/ 465296 h 465296"/>
                      <a:gd name="connsiteX4" fmla="*/ 0 w 2016224"/>
                      <a:gd name="connsiteY4" fmla="*/ 465296 h 465296"/>
                      <a:gd name="connsiteX0" fmla="*/ 0 w 2016224"/>
                      <a:gd name="connsiteY0" fmla="*/ 471979 h 471979"/>
                      <a:gd name="connsiteX1" fmla="*/ 128109 w 2016224"/>
                      <a:gd name="connsiteY1" fmla="*/ 111939 h 471979"/>
                      <a:gd name="connsiteX2" fmla="*/ 1888115 w 2016224"/>
                      <a:gd name="connsiteY2" fmla="*/ 111939 h 471979"/>
                      <a:gd name="connsiteX3" fmla="*/ 2016224 w 2016224"/>
                      <a:gd name="connsiteY3" fmla="*/ 471979 h 471979"/>
                      <a:gd name="connsiteX4" fmla="*/ 0 w 2016224"/>
                      <a:gd name="connsiteY4" fmla="*/ 471979 h 471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16224" h="471979">
                        <a:moveTo>
                          <a:pt x="0" y="471979"/>
                        </a:moveTo>
                        <a:lnTo>
                          <a:pt x="128109" y="111939"/>
                        </a:lnTo>
                        <a:cubicBezTo>
                          <a:pt x="572010" y="-7034"/>
                          <a:pt x="1260655" y="-64822"/>
                          <a:pt x="1888115" y="111939"/>
                        </a:cubicBezTo>
                        <a:lnTo>
                          <a:pt x="2016224" y="471979"/>
                        </a:lnTo>
                        <a:lnTo>
                          <a:pt x="0" y="471979"/>
                        </a:lnTo>
                        <a:close/>
                      </a:path>
                    </a:pathLst>
                  </a:custGeom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3" name="Oval 5">
                    <a:extLst>
                      <a:ext uri="{FF2B5EF4-FFF2-40B4-BE49-F238E27FC236}">
                        <a16:creationId xmlns:a16="http://schemas.microsoft.com/office/drawing/2014/main" xmlns="" id="{2D443F82-E870-4427-AC5B-B685E2126630}"/>
                      </a:ext>
                    </a:extLst>
                  </p:cNvPr>
                  <p:cNvSpPr/>
                  <p:nvPr/>
                </p:nvSpPr>
                <p:spPr>
                  <a:xfrm>
                    <a:off x="5580223" y="4160675"/>
                    <a:ext cx="2016000" cy="302944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50" name="Chord 23">
                  <a:extLst>
                    <a:ext uri="{FF2B5EF4-FFF2-40B4-BE49-F238E27FC236}">
                      <a16:creationId xmlns:a16="http://schemas.microsoft.com/office/drawing/2014/main" xmlns="" id="{CAA4591A-3B13-40AD-8F8B-4E51ABF55D38}"/>
                    </a:ext>
                  </a:extLst>
                </p:cNvPr>
                <p:cNvSpPr/>
                <p:nvPr/>
              </p:nvSpPr>
              <p:spPr>
                <a:xfrm>
                  <a:off x="10344068" y="5259227"/>
                  <a:ext cx="578589" cy="141955"/>
                </a:xfrm>
                <a:custGeom>
                  <a:avLst/>
                  <a:gdLst>
                    <a:gd name="connsiteX0" fmla="*/ 115433 w 914400"/>
                    <a:gd name="connsiteY0" fmla="*/ 153510 h 914400"/>
                    <a:gd name="connsiteX1" fmla="*/ 462323 w 914400"/>
                    <a:gd name="connsiteY1" fmla="*/ 28 h 914400"/>
                    <a:gd name="connsiteX2" fmla="*/ 805686 w 914400"/>
                    <a:gd name="connsiteY2" fmla="*/ 161244 h 914400"/>
                    <a:gd name="connsiteX3" fmla="*/ 115433 w 914400"/>
                    <a:gd name="connsiteY3" fmla="*/ 153510 h 914400"/>
                    <a:gd name="connsiteX0" fmla="*/ 0 w 723591"/>
                    <a:gd name="connsiteY0" fmla="*/ 177315 h 177532"/>
                    <a:gd name="connsiteX1" fmla="*/ 380228 w 723591"/>
                    <a:gd name="connsiteY1" fmla="*/ 21 h 177532"/>
                    <a:gd name="connsiteX2" fmla="*/ 723591 w 723591"/>
                    <a:gd name="connsiteY2" fmla="*/ 161237 h 177532"/>
                    <a:gd name="connsiteX3" fmla="*/ 0 w 723591"/>
                    <a:gd name="connsiteY3" fmla="*/ 177315 h 177532"/>
                    <a:gd name="connsiteX0" fmla="*/ 0 w 759310"/>
                    <a:gd name="connsiteY0" fmla="*/ 177315 h 185049"/>
                    <a:gd name="connsiteX1" fmla="*/ 380228 w 759310"/>
                    <a:gd name="connsiteY1" fmla="*/ 21 h 185049"/>
                    <a:gd name="connsiteX2" fmla="*/ 759310 w 759310"/>
                    <a:gd name="connsiteY2" fmla="*/ 185049 h 185049"/>
                    <a:gd name="connsiteX3" fmla="*/ 0 w 759310"/>
                    <a:gd name="connsiteY3" fmla="*/ 177315 h 185049"/>
                    <a:gd name="connsiteX0" fmla="*/ 0 w 759310"/>
                    <a:gd name="connsiteY0" fmla="*/ 177315 h 188144"/>
                    <a:gd name="connsiteX1" fmla="*/ 380228 w 759310"/>
                    <a:gd name="connsiteY1" fmla="*/ 21 h 188144"/>
                    <a:gd name="connsiteX2" fmla="*/ 759310 w 759310"/>
                    <a:gd name="connsiteY2" fmla="*/ 185049 h 188144"/>
                    <a:gd name="connsiteX3" fmla="*/ 0 w 759310"/>
                    <a:gd name="connsiteY3" fmla="*/ 177315 h 188144"/>
                    <a:gd name="connsiteX0" fmla="*/ 0 w 759310"/>
                    <a:gd name="connsiteY0" fmla="*/ 177315 h 191233"/>
                    <a:gd name="connsiteX1" fmla="*/ 380228 w 759310"/>
                    <a:gd name="connsiteY1" fmla="*/ 21 h 191233"/>
                    <a:gd name="connsiteX2" fmla="*/ 759310 w 759310"/>
                    <a:gd name="connsiteY2" fmla="*/ 185049 h 191233"/>
                    <a:gd name="connsiteX3" fmla="*/ 0 w 759310"/>
                    <a:gd name="connsiteY3" fmla="*/ 177315 h 191233"/>
                    <a:gd name="connsiteX0" fmla="*/ 0 w 759310"/>
                    <a:gd name="connsiteY0" fmla="*/ 177315 h 187572"/>
                    <a:gd name="connsiteX1" fmla="*/ 380228 w 759310"/>
                    <a:gd name="connsiteY1" fmla="*/ 21 h 187572"/>
                    <a:gd name="connsiteX2" fmla="*/ 759310 w 759310"/>
                    <a:gd name="connsiteY2" fmla="*/ 177905 h 187572"/>
                    <a:gd name="connsiteX3" fmla="*/ 0 w 759310"/>
                    <a:gd name="connsiteY3" fmla="*/ 177315 h 187572"/>
                    <a:gd name="connsiteX0" fmla="*/ 0 w 768835"/>
                    <a:gd name="connsiteY0" fmla="*/ 177315 h 188632"/>
                    <a:gd name="connsiteX1" fmla="*/ 380228 w 768835"/>
                    <a:gd name="connsiteY1" fmla="*/ 21 h 188632"/>
                    <a:gd name="connsiteX2" fmla="*/ 768835 w 768835"/>
                    <a:gd name="connsiteY2" fmla="*/ 180287 h 188632"/>
                    <a:gd name="connsiteX3" fmla="*/ 0 w 768835"/>
                    <a:gd name="connsiteY3" fmla="*/ 177315 h 188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835" h="188632">
                      <a:moveTo>
                        <a:pt x="0" y="177315"/>
                      </a:moveTo>
                      <a:cubicBezTo>
                        <a:pt x="87950" y="78338"/>
                        <a:pt x="247828" y="-1462"/>
                        <a:pt x="380228" y="21"/>
                      </a:cubicBezTo>
                      <a:cubicBezTo>
                        <a:pt x="512627" y="1505"/>
                        <a:pt x="683125" y="79364"/>
                        <a:pt x="768835" y="180287"/>
                      </a:cubicBezTo>
                      <a:cubicBezTo>
                        <a:pt x="513351" y="189616"/>
                        <a:pt x="257866" y="194180"/>
                        <a:pt x="0" y="177315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4" name="그룹 56">
                <a:extLst>
                  <a:ext uri="{FF2B5EF4-FFF2-40B4-BE49-F238E27FC236}">
                    <a16:creationId xmlns:a16="http://schemas.microsoft.com/office/drawing/2014/main" xmlns="" id="{890F3A32-C1BD-4AE0-B677-F629BD945600}"/>
                  </a:ext>
                </a:extLst>
              </p:cNvPr>
              <p:cNvGrpSpPr/>
              <p:nvPr/>
            </p:nvGrpSpPr>
            <p:grpSpPr>
              <a:xfrm>
                <a:off x="9489281" y="3235423"/>
                <a:ext cx="1998856" cy="2055624"/>
                <a:chOff x="9498806" y="3311273"/>
                <a:chExt cx="1998856" cy="2055624"/>
              </a:xfrm>
            </p:grpSpPr>
            <p:sp>
              <p:nvSpPr>
                <p:cNvPr id="35" name="Freeform 9">
                  <a:extLst>
                    <a:ext uri="{FF2B5EF4-FFF2-40B4-BE49-F238E27FC236}">
                      <a16:creationId xmlns:a16="http://schemas.microsoft.com/office/drawing/2014/main" xmlns="" id="{4CEDC2CF-C965-4A6E-9CB6-2FEB423932C4}"/>
                    </a:ext>
                  </a:extLst>
                </p:cNvPr>
                <p:cNvSpPr/>
                <p:nvPr/>
              </p:nvSpPr>
              <p:spPr>
                <a:xfrm>
                  <a:off x="10435912" y="3742328"/>
                  <a:ext cx="289282" cy="1624569"/>
                </a:xfrm>
                <a:custGeom>
                  <a:avLst/>
                  <a:gdLst>
                    <a:gd name="connsiteX0" fmla="*/ 171450 w 323850"/>
                    <a:gd name="connsiteY0" fmla="*/ 28575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71450 w 323850"/>
                    <a:gd name="connsiteY9" fmla="*/ 28575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85750 w 323850"/>
                    <a:gd name="connsiteY7" fmla="*/ 542925 h 2152650"/>
                    <a:gd name="connsiteX8" fmla="*/ 276225 w 323850"/>
                    <a:gd name="connsiteY8" fmla="*/ 0 h 2152650"/>
                    <a:gd name="connsiteX9" fmla="*/ 167117 w 323850"/>
                    <a:gd name="connsiteY9" fmla="*/ 2573 h 2152650"/>
                    <a:gd name="connsiteX0" fmla="*/ 167117 w 323850"/>
                    <a:gd name="connsiteY0" fmla="*/ 2573 h 2152650"/>
                    <a:gd name="connsiteX1" fmla="*/ 152400 w 323850"/>
                    <a:gd name="connsiteY1" fmla="*/ 647700 h 2152650"/>
                    <a:gd name="connsiteX2" fmla="*/ 0 w 323850"/>
                    <a:gd name="connsiteY2" fmla="*/ 1457325 h 2152650"/>
                    <a:gd name="connsiteX3" fmla="*/ 180975 w 323850"/>
                    <a:gd name="connsiteY3" fmla="*/ 2152650 h 2152650"/>
                    <a:gd name="connsiteX4" fmla="*/ 323850 w 323850"/>
                    <a:gd name="connsiteY4" fmla="*/ 2066925 h 2152650"/>
                    <a:gd name="connsiteX5" fmla="*/ 161925 w 323850"/>
                    <a:gd name="connsiteY5" fmla="*/ 1419225 h 2152650"/>
                    <a:gd name="connsiteX6" fmla="*/ 295275 w 323850"/>
                    <a:gd name="connsiteY6" fmla="*/ 628650 h 2152650"/>
                    <a:gd name="connsiteX7" fmla="*/ 276225 w 323850"/>
                    <a:gd name="connsiteY7" fmla="*/ 0 h 2152650"/>
                    <a:gd name="connsiteX8" fmla="*/ 167117 w 323850"/>
                    <a:gd name="connsiteY8" fmla="*/ 2573 h 2152650"/>
                    <a:gd name="connsiteX0" fmla="*/ 167117 w 327783"/>
                    <a:gd name="connsiteY0" fmla="*/ 2573 h 2152650"/>
                    <a:gd name="connsiteX1" fmla="*/ 152400 w 327783"/>
                    <a:gd name="connsiteY1" fmla="*/ 647700 h 2152650"/>
                    <a:gd name="connsiteX2" fmla="*/ 0 w 327783"/>
                    <a:gd name="connsiteY2" fmla="*/ 1457325 h 2152650"/>
                    <a:gd name="connsiteX3" fmla="*/ 180975 w 327783"/>
                    <a:gd name="connsiteY3" fmla="*/ 2152650 h 2152650"/>
                    <a:gd name="connsiteX4" fmla="*/ 323850 w 327783"/>
                    <a:gd name="connsiteY4" fmla="*/ 2066925 h 2152650"/>
                    <a:gd name="connsiteX5" fmla="*/ 161925 w 327783"/>
                    <a:gd name="connsiteY5" fmla="*/ 1419225 h 2152650"/>
                    <a:gd name="connsiteX6" fmla="*/ 295275 w 327783"/>
                    <a:gd name="connsiteY6" fmla="*/ 628650 h 2152650"/>
                    <a:gd name="connsiteX7" fmla="*/ 276225 w 327783"/>
                    <a:gd name="connsiteY7" fmla="*/ 0 h 2152650"/>
                    <a:gd name="connsiteX8" fmla="*/ 167117 w 327783"/>
                    <a:gd name="connsiteY8" fmla="*/ 2573 h 2152650"/>
                    <a:gd name="connsiteX0" fmla="*/ 167117 w 349517"/>
                    <a:gd name="connsiteY0" fmla="*/ 2573 h 2152650"/>
                    <a:gd name="connsiteX1" fmla="*/ 152400 w 349517"/>
                    <a:gd name="connsiteY1" fmla="*/ 647700 h 2152650"/>
                    <a:gd name="connsiteX2" fmla="*/ 0 w 349517"/>
                    <a:gd name="connsiteY2" fmla="*/ 1457325 h 2152650"/>
                    <a:gd name="connsiteX3" fmla="*/ 180975 w 349517"/>
                    <a:gd name="connsiteY3" fmla="*/ 2152650 h 2152650"/>
                    <a:gd name="connsiteX4" fmla="*/ 323850 w 349517"/>
                    <a:gd name="connsiteY4" fmla="*/ 2066925 h 2152650"/>
                    <a:gd name="connsiteX5" fmla="*/ 161925 w 349517"/>
                    <a:gd name="connsiteY5" fmla="*/ 1419225 h 2152650"/>
                    <a:gd name="connsiteX6" fmla="*/ 295275 w 349517"/>
                    <a:gd name="connsiteY6" fmla="*/ 628650 h 2152650"/>
                    <a:gd name="connsiteX7" fmla="*/ 349310 w 349517"/>
                    <a:gd name="connsiteY7" fmla="*/ 216050 h 2152650"/>
                    <a:gd name="connsiteX8" fmla="*/ 276225 w 349517"/>
                    <a:gd name="connsiteY8" fmla="*/ 0 h 2152650"/>
                    <a:gd name="connsiteX9" fmla="*/ 167117 w 349517"/>
                    <a:gd name="connsiteY9" fmla="*/ 2573 h 2152650"/>
                    <a:gd name="connsiteX0" fmla="*/ 167117 w 349517"/>
                    <a:gd name="connsiteY0" fmla="*/ 2573 h 2152650"/>
                    <a:gd name="connsiteX1" fmla="*/ 152400 w 349517"/>
                    <a:gd name="connsiteY1" fmla="*/ 647700 h 2152650"/>
                    <a:gd name="connsiteX2" fmla="*/ 0 w 349517"/>
                    <a:gd name="connsiteY2" fmla="*/ 1457325 h 2152650"/>
                    <a:gd name="connsiteX3" fmla="*/ 180975 w 349517"/>
                    <a:gd name="connsiteY3" fmla="*/ 2152650 h 2152650"/>
                    <a:gd name="connsiteX4" fmla="*/ 323850 w 349517"/>
                    <a:gd name="connsiteY4" fmla="*/ 2066925 h 2152650"/>
                    <a:gd name="connsiteX5" fmla="*/ 161925 w 349517"/>
                    <a:gd name="connsiteY5" fmla="*/ 1419225 h 2152650"/>
                    <a:gd name="connsiteX6" fmla="*/ 295275 w 349517"/>
                    <a:gd name="connsiteY6" fmla="*/ 628650 h 2152650"/>
                    <a:gd name="connsiteX7" fmla="*/ 349310 w 349517"/>
                    <a:gd name="connsiteY7" fmla="*/ 216050 h 2152650"/>
                    <a:gd name="connsiteX8" fmla="*/ 276225 w 349517"/>
                    <a:gd name="connsiteY8" fmla="*/ 0 h 2152650"/>
                    <a:gd name="connsiteX9" fmla="*/ 167117 w 349517"/>
                    <a:gd name="connsiteY9" fmla="*/ 2573 h 2152650"/>
                    <a:gd name="connsiteX0" fmla="*/ 167117 w 349517"/>
                    <a:gd name="connsiteY0" fmla="*/ 2573 h 2152650"/>
                    <a:gd name="connsiteX1" fmla="*/ 152400 w 349517"/>
                    <a:gd name="connsiteY1" fmla="*/ 647700 h 2152650"/>
                    <a:gd name="connsiteX2" fmla="*/ 0 w 349517"/>
                    <a:gd name="connsiteY2" fmla="*/ 1457325 h 2152650"/>
                    <a:gd name="connsiteX3" fmla="*/ 180975 w 349517"/>
                    <a:gd name="connsiteY3" fmla="*/ 2152650 h 2152650"/>
                    <a:gd name="connsiteX4" fmla="*/ 323850 w 349517"/>
                    <a:gd name="connsiteY4" fmla="*/ 2066925 h 2152650"/>
                    <a:gd name="connsiteX5" fmla="*/ 161925 w 349517"/>
                    <a:gd name="connsiteY5" fmla="*/ 1419225 h 2152650"/>
                    <a:gd name="connsiteX6" fmla="*/ 295275 w 349517"/>
                    <a:gd name="connsiteY6" fmla="*/ 628650 h 2152650"/>
                    <a:gd name="connsiteX7" fmla="*/ 349310 w 349517"/>
                    <a:gd name="connsiteY7" fmla="*/ 216050 h 2152650"/>
                    <a:gd name="connsiteX8" fmla="*/ 276225 w 349517"/>
                    <a:gd name="connsiteY8" fmla="*/ 0 h 2152650"/>
                    <a:gd name="connsiteX9" fmla="*/ 167117 w 349517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67117 w 349782"/>
                    <a:gd name="connsiteY0" fmla="*/ 2573 h 2152650"/>
                    <a:gd name="connsiteX1" fmla="*/ 152400 w 349782"/>
                    <a:gd name="connsiteY1" fmla="*/ 647700 h 2152650"/>
                    <a:gd name="connsiteX2" fmla="*/ 0 w 349782"/>
                    <a:gd name="connsiteY2" fmla="*/ 1457325 h 2152650"/>
                    <a:gd name="connsiteX3" fmla="*/ 180975 w 349782"/>
                    <a:gd name="connsiteY3" fmla="*/ 2152650 h 2152650"/>
                    <a:gd name="connsiteX4" fmla="*/ 323850 w 349782"/>
                    <a:gd name="connsiteY4" fmla="*/ 2066925 h 2152650"/>
                    <a:gd name="connsiteX5" fmla="*/ 161925 w 349782"/>
                    <a:gd name="connsiteY5" fmla="*/ 1419225 h 2152650"/>
                    <a:gd name="connsiteX6" fmla="*/ 295275 w 349782"/>
                    <a:gd name="connsiteY6" fmla="*/ 628650 h 2152650"/>
                    <a:gd name="connsiteX7" fmla="*/ 349310 w 349782"/>
                    <a:gd name="connsiteY7" fmla="*/ 216050 h 2152650"/>
                    <a:gd name="connsiteX8" fmla="*/ 276225 w 349782"/>
                    <a:gd name="connsiteY8" fmla="*/ 0 h 2152650"/>
                    <a:gd name="connsiteX9" fmla="*/ 167117 w 349782"/>
                    <a:gd name="connsiteY9" fmla="*/ 2573 h 2152650"/>
                    <a:gd name="connsiteX0" fmla="*/ 178793 w 361458"/>
                    <a:gd name="connsiteY0" fmla="*/ 2573 h 2152650"/>
                    <a:gd name="connsiteX1" fmla="*/ 164076 w 361458"/>
                    <a:gd name="connsiteY1" fmla="*/ 647700 h 2152650"/>
                    <a:gd name="connsiteX2" fmla="*/ 11676 w 361458"/>
                    <a:gd name="connsiteY2" fmla="*/ 1457325 h 2152650"/>
                    <a:gd name="connsiteX3" fmla="*/ 192651 w 361458"/>
                    <a:gd name="connsiteY3" fmla="*/ 2152650 h 2152650"/>
                    <a:gd name="connsiteX4" fmla="*/ 335526 w 361458"/>
                    <a:gd name="connsiteY4" fmla="*/ 2066925 h 2152650"/>
                    <a:gd name="connsiteX5" fmla="*/ 173601 w 361458"/>
                    <a:gd name="connsiteY5" fmla="*/ 1419225 h 2152650"/>
                    <a:gd name="connsiteX6" fmla="*/ 306951 w 361458"/>
                    <a:gd name="connsiteY6" fmla="*/ 628650 h 2152650"/>
                    <a:gd name="connsiteX7" fmla="*/ 360986 w 361458"/>
                    <a:gd name="connsiteY7" fmla="*/ 216050 h 2152650"/>
                    <a:gd name="connsiteX8" fmla="*/ 287901 w 361458"/>
                    <a:gd name="connsiteY8" fmla="*/ 0 h 2152650"/>
                    <a:gd name="connsiteX9" fmla="*/ 178793 w 361458"/>
                    <a:gd name="connsiteY9" fmla="*/ 2573 h 2152650"/>
                    <a:gd name="connsiteX0" fmla="*/ 178793 w 361849"/>
                    <a:gd name="connsiteY0" fmla="*/ 2573 h 2152650"/>
                    <a:gd name="connsiteX1" fmla="*/ 164076 w 361849"/>
                    <a:gd name="connsiteY1" fmla="*/ 647700 h 2152650"/>
                    <a:gd name="connsiteX2" fmla="*/ 11676 w 361849"/>
                    <a:gd name="connsiteY2" fmla="*/ 1457325 h 2152650"/>
                    <a:gd name="connsiteX3" fmla="*/ 192651 w 361849"/>
                    <a:gd name="connsiteY3" fmla="*/ 2152650 h 2152650"/>
                    <a:gd name="connsiteX4" fmla="*/ 335526 w 361849"/>
                    <a:gd name="connsiteY4" fmla="*/ 2066925 h 2152650"/>
                    <a:gd name="connsiteX5" fmla="*/ 173601 w 361849"/>
                    <a:gd name="connsiteY5" fmla="*/ 1419225 h 2152650"/>
                    <a:gd name="connsiteX6" fmla="*/ 315618 w 361849"/>
                    <a:gd name="connsiteY6" fmla="*/ 654652 h 2152650"/>
                    <a:gd name="connsiteX7" fmla="*/ 360986 w 361849"/>
                    <a:gd name="connsiteY7" fmla="*/ 216050 h 2152650"/>
                    <a:gd name="connsiteX8" fmla="*/ 287901 w 361849"/>
                    <a:gd name="connsiteY8" fmla="*/ 0 h 2152650"/>
                    <a:gd name="connsiteX9" fmla="*/ 178793 w 361849"/>
                    <a:gd name="connsiteY9" fmla="*/ 2573 h 2152650"/>
                    <a:gd name="connsiteX0" fmla="*/ 178793 w 361849"/>
                    <a:gd name="connsiteY0" fmla="*/ 2573 h 2152650"/>
                    <a:gd name="connsiteX1" fmla="*/ 164076 w 361849"/>
                    <a:gd name="connsiteY1" fmla="*/ 647700 h 2152650"/>
                    <a:gd name="connsiteX2" fmla="*/ 11676 w 361849"/>
                    <a:gd name="connsiteY2" fmla="*/ 1457325 h 2152650"/>
                    <a:gd name="connsiteX3" fmla="*/ 192651 w 361849"/>
                    <a:gd name="connsiteY3" fmla="*/ 2152650 h 2152650"/>
                    <a:gd name="connsiteX4" fmla="*/ 361528 w 361849"/>
                    <a:gd name="connsiteY4" fmla="*/ 2131929 h 2152650"/>
                    <a:gd name="connsiteX5" fmla="*/ 173601 w 361849"/>
                    <a:gd name="connsiteY5" fmla="*/ 1419225 h 2152650"/>
                    <a:gd name="connsiteX6" fmla="*/ 315618 w 361849"/>
                    <a:gd name="connsiteY6" fmla="*/ 654652 h 2152650"/>
                    <a:gd name="connsiteX7" fmla="*/ 360986 w 361849"/>
                    <a:gd name="connsiteY7" fmla="*/ 216050 h 2152650"/>
                    <a:gd name="connsiteX8" fmla="*/ 287901 w 361849"/>
                    <a:gd name="connsiteY8" fmla="*/ 0 h 2152650"/>
                    <a:gd name="connsiteX9" fmla="*/ 178793 w 361849"/>
                    <a:gd name="connsiteY9" fmla="*/ 2573 h 2152650"/>
                    <a:gd name="connsiteX0" fmla="*/ 178793 w 361528"/>
                    <a:gd name="connsiteY0" fmla="*/ 2573 h 2152650"/>
                    <a:gd name="connsiteX1" fmla="*/ 164076 w 361528"/>
                    <a:gd name="connsiteY1" fmla="*/ 647700 h 2152650"/>
                    <a:gd name="connsiteX2" fmla="*/ 11676 w 361528"/>
                    <a:gd name="connsiteY2" fmla="*/ 1457325 h 2152650"/>
                    <a:gd name="connsiteX3" fmla="*/ 192651 w 361528"/>
                    <a:gd name="connsiteY3" fmla="*/ 2152650 h 2152650"/>
                    <a:gd name="connsiteX4" fmla="*/ 361528 w 361528"/>
                    <a:gd name="connsiteY4" fmla="*/ 2131929 h 2152650"/>
                    <a:gd name="connsiteX5" fmla="*/ 173601 w 361528"/>
                    <a:gd name="connsiteY5" fmla="*/ 1419225 h 2152650"/>
                    <a:gd name="connsiteX6" fmla="*/ 315618 w 361528"/>
                    <a:gd name="connsiteY6" fmla="*/ 654652 h 2152650"/>
                    <a:gd name="connsiteX7" fmla="*/ 287901 w 361528"/>
                    <a:gd name="connsiteY7" fmla="*/ 0 h 2152650"/>
                    <a:gd name="connsiteX8" fmla="*/ 178793 w 361528"/>
                    <a:gd name="connsiteY8" fmla="*/ 2573 h 2152650"/>
                    <a:gd name="connsiteX0" fmla="*/ 178793 w 374776"/>
                    <a:gd name="connsiteY0" fmla="*/ 2573 h 2152650"/>
                    <a:gd name="connsiteX1" fmla="*/ 164076 w 374776"/>
                    <a:gd name="connsiteY1" fmla="*/ 647700 h 2152650"/>
                    <a:gd name="connsiteX2" fmla="*/ 11676 w 374776"/>
                    <a:gd name="connsiteY2" fmla="*/ 1457325 h 2152650"/>
                    <a:gd name="connsiteX3" fmla="*/ 192651 w 374776"/>
                    <a:gd name="connsiteY3" fmla="*/ 2152650 h 2152650"/>
                    <a:gd name="connsiteX4" fmla="*/ 361528 w 374776"/>
                    <a:gd name="connsiteY4" fmla="*/ 2131929 h 2152650"/>
                    <a:gd name="connsiteX5" fmla="*/ 173601 w 374776"/>
                    <a:gd name="connsiteY5" fmla="*/ 1419225 h 2152650"/>
                    <a:gd name="connsiteX6" fmla="*/ 315618 w 374776"/>
                    <a:gd name="connsiteY6" fmla="*/ 654652 h 2152650"/>
                    <a:gd name="connsiteX7" fmla="*/ 287901 w 374776"/>
                    <a:gd name="connsiteY7" fmla="*/ 0 h 2152650"/>
                    <a:gd name="connsiteX8" fmla="*/ 178793 w 374776"/>
                    <a:gd name="connsiteY8" fmla="*/ 2573 h 2152650"/>
                    <a:gd name="connsiteX0" fmla="*/ 178793 w 391181"/>
                    <a:gd name="connsiteY0" fmla="*/ 2573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78793 w 391181"/>
                    <a:gd name="connsiteY8" fmla="*/ 2573 h 2152650"/>
                    <a:gd name="connsiteX0" fmla="*/ 148458 w 391181"/>
                    <a:gd name="connsiteY0" fmla="*/ 15574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48458 w 391181"/>
                    <a:gd name="connsiteY8" fmla="*/ 15574 h 2152650"/>
                    <a:gd name="connsiteX0" fmla="*/ 148458 w 391181"/>
                    <a:gd name="connsiteY0" fmla="*/ 15574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48458 w 391181"/>
                    <a:gd name="connsiteY8" fmla="*/ 15574 h 2152650"/>
                    <a:gd name="connsiteX0" fmla="*/ 148458 w 391181"/>
                    <a:gd name="connsiteY0" fmla="*/ 15574 h 2152650"/>
                    <a:gd name="connsiteX1" fmla="*/ 164076 w 391181"/>
                    <a:gd name="connsiteY1" fmla="*/ 647700 h 2152650"/>
                    <a:gd name="connsiteX2" fmla="*/ 11676 w 391181"/>
                    <a:gd name="connsiteY2" fmla="*/ 1457325 h 2152650"/>
                    <a:gd name="connsiteX3" fmla="*/ 192651 w 391181"/>
                    <a:gd name="connsiteY3" fmla="*/ 2152650 h 2152650"/>
                    <a:gd name="connsiteX4" fmla="*/ 361528 w 391181"/>
                    <a:gd name="connsiteY4" fmla="*/ 2131929 h 2152650"/>
                    <a:gd name="connsiteX5" fmla="*/ 173601 w 391181"/>
                    <a:gd name="connsiteY5" fmla="*/ 1419225 h 2152650"/>
                    <a:gd name="connsiteX6" fmla="*/ 315618 w 391181"/>
                    <a:gd name="connsiteY6" fmla="*/ 654652 h 2152650"/>
                    <a:gd name="connsiteX7" fmla="*/ 287901 w 391181"/>
                    <a:gd name="connsiteY7" fmla="*/ 0 h 2152650"/>
                    <a:gd name="connsiteX8" fmla="*/ 148458 w 391181"/>
                    <a:gd name="connsiteY8" fmla="*/ 15574 h 2152650"/>
                    <a:gd name="connsiteX0" fmla="*/ 150132 w 392855"/>
                    <a:gd name="connsiteY0" fmla="*/ 15574 h 2152650"/>
                    <a:gd name="connsiteX1" fmla="*/ 148416 w 392855"/>
                    <a:gd name="connsiteY1" fmla="*/ 647700 h 2152650"/>
                    <a:gd name="connsiteX2" fmla="*/ 13350 w 392855"/>
                    <a:gd name="connsiteY2" fmla="*/ 1457325 h 2152650"/>
                    <a:gd name="connsiteX3" fmla="*/ 194325 w 392855"/>
                    <a:gd name="connsiteY3" fmla="*/ 2152650 h 2152650"/>
                    <a:gd name="connsiteX4" fmla="*/ 363202 w 392855"/>
                    <a:gd name="connsiteY4" fmla="*/ 2131929 h 2152650"/>
                    <a:gd name="connsiteX5" fmla="*/ 175275 w 392855"/>
                    <a:gd name="connsiteY5" fmla="*/ 1419225 h 2152650"/>
                    <a:gd name="connsiteX6" fmla="*/ 317292 w 392855"/>
                    <a:gd name="connsiteY6" fmla="*/ 654652 h 2152650"/>
                    <a:gd name="connsiteX7" fmla="*/ 289575 w 392855"/>
                    <a:gd name="connsiteY7" fmla="*/ 0 h 2152650"/>
                    <a:gd name="connsiteX8" fmla="*/ 150132 w 392855"/>
                    <a:gd name="connsiteY8" fmla="*/ 15574 h 2152650"/>
                    <a:gd name="connsiteX0" fmla="*/ 132798 w 392855"/>
                    <a:gd name="connsiteY0" fmla="*/ 11240 h 2152650"/>
                    <a:gd name="connsiteX1" fmla="*/ 148416 w 392855"/>
                    <a:gd name="connsiteY1" fmla="*/ 647700 h 2152650"/>
                    <a:gd name="connsiteX2" fmla="*/ 13350 w 392855"/>
                    <a:gd name="connsiteY2" fmla="*/ 1457325 h 2152650"/>
                    <a:gd name="connsiteX3" fmla="*/ 194325 w 392855"/>
                    <a:gd name="connsiteY3" fmla="*/ 2152650 h 2152650"/>
                    <a:gd name="connsiteX4" fmla="*/ 363202 w 392855"/>
                    <a:gd name="connsiteY4" fmla="*/ 2131929 h 2152650"/>
                    <a:gd name="connsiteX5" fmla="*/ 175275 w 392855"/>
                    <a:gd name="connsiteY5" fmla="*/ 1419225 h 2152650"/>
                    <a:gd name="connsiteX6" fmla="*/ 317292 w 392855"/>
                    <a:gd name="connsiteY6" fmla="*/ 654652 h 2152650"/>
                    <a:gd name="connsiteX7" fmla="*/ 289575 w 392855"/>
                    <a:gd name="connsiteY7" fmla="*/ 0 h 2152650"/>
                    <a:gd name="connsiteX8" fmla="*/ 132798 w 392855"/>
                    <a:gd name="connsiteY8" fmla="*/ 11240 h 2152650"/>
                    <a:gd name="connsiteX0" fmla="*/ 115464 w 392855"/>
                    <a:gd name="connsiteY0" fmla="*/ 0 h 2158745"/>
                    <a:gd name="connsiteX1" fmla="*/ 148416 w 392855"/>
                    <a:gd name="connsiteY1" fmla="*/ 653795 h 2158745"/>
                    <a:gd name="connsiteX2" fmla="*/ 13350 w 392855"/>
                    <a:gd name="connsiteY2" fmla="*/ 1463420 h 2158745"/>
                    <a:gd name="connsiteX3" fmla="*/ 194325 w 392855"/>
                    <a:gd name="connsiteY3" fmla="*/ 2158745 h 2158745"/>
                    <a:gd name="connsiteX4" fmla="*/ 363202 w 392855"/>
                    <a:gd name="connsiteY4" fmla="*/ 2138024 h 2158745"/>
                    <a:gd name="connsiteX5" fmla="*/ 175275 w 392855"/>
                    <a:gd name="connsiteY5" fmla="*/ 1425320 h 2158745"/>
                    <a:gd name="connsiteX6" fmla="*/ 317292 w 392855"/>
                    <a:gd name="connsiteY6" fmla="*/ 660747 h 2158745"/>
                    <a:gd name="connsiteX7" fmla="*/ 289575 w 392855"/>
                    <a:gd name="connsiteY7" fmla="*/ 6095 h 2158745"/>
                    <a:gd name="connsiteX8" fmla="*/ 115464 w 392855"/>
                    <a:gd name="connsiteY8" fmla="*/ 0 h 2158745"/>
                    <a:gd name="connsiteX0" fmla="*/ 115464 w 392855"/>
                    <a:gd name="connsiteY0" fmla="*/ 0 h 2158745"/>
                    <a:gd name="connsiteX1" fmla="*/ 148416 w 392855"/>
                    <a:gd name="connsiteY1" fmla="*/ 653795 h 2158745"/>
                    <a:gd name="connsiteX2" fmla="*/ 13350 w 392855"/>
                    <a:gd name="connsiteY2" fmla="*/ 1463420 h 2158745"/>
                    <a:gd name="connsiteX3" fmla="*/ 194325 w 392855"/>
                    <a:gd name="connsiteY3" fmla="*/ 2158745 h 2158745"/>
                    <a:gd name="connsiteX4" fmla="*/ 363202 w 392855"/>
                    <a:gd name="connsiteY4" fmla="*/ 2138024 h 2158745"/>
                    <a:gd name="connsiteX5" fmla="*/ 175275 w 392855"/>
                    <a:gd name="connsiteY5" fmla="*/ 1425320 h 2158745"/>
                    <a:gd name="connsiteX6" fmla="*/ 317292 w 392855"/>
                    <a:gd name="connsiteY6" fmla="*/ 660747 h 2158745"/>
                    <a:gd name="connsiteX7" fmla="*/ 289575 w 392855"/>
                    <a:gd name="connsiteY7" fmla="*/ 6095 h 2158745"/>
                    <a:gd name="connsiteX8" fmla="*/ 115464 w 392855"/>
                    <a:gd name="connsiteY8" fmla="*/ 0 h 2158745"/>
                    <a:gd name="connsiteX0" fmla="*/ 115464 w 387669"/>
                    <a:gd name="connsiteY0" fmla="*/ 0 h 2158745"/>
                    <a:gd name="connsiteX1" fmla="*/ 148416 w 387669"/>
                    <a:gd name="connsiteY1" fmla="*/ 653795 h 2158745"/>
                    <a:gd name="connsiteX2" fmla="*/ 13350 w 387669"/>
                    <a:gd name="connsiteY2" fmla="*/ 1463420 h 2158745"/>
                    <a:gd name="connsiteX3" fmla="*/ 194325 w 387669"/>
                    <a:gd name="connsiteY3" fmla="*/ 2158745 h 2158745"/>
                    <a:gd name="connsiteX4" fmla="*/ 363202 w 387669"/>
                    <a:gd name="connsiteY4" fmla="*/ 2138024 h 2158745"/>
                    <a:gd name="connsiteX5" fmla="*/ 175275 w 387669"/>
                    <a:gd name="connsiteY5" fmla="*/ 1425320 h 2158745"/>
                    <a:gd name="connsiteX6" fmla="*/ 317292 w 387669"/>
                    <a:gd name="connsiteY6" fmla="*/ 660747 h 2158745"/>
                    <a:gd name="connsiteX7" fmla="*/ 289575 w 387669"/>
                    <a:gd name="connsiteY7" fmla="*/ 6095 h 2158745"/>
                    <a:gd name="connsiteX8" fmla="*/ 115464 w 387669"/>
                    <a:gd name="connsiteY8" fmla="*/ 0 h 2158745"/>
                    <a:gd name="connsiteX0" fmla="*/ 115464 w 387669"/>
                    <a:gd name="connsiteY0" fmla="*/ 0 h 2158745"/>
                    <a:gd name="connsiteX1" fmla="*/ 148416 w 387669"/>
                    <a:gd name="connsiteY1" fmla="*/ 653795 h 2158745"/>
                    <a:gd name="connsiteX2" fmla="*/ 13350 w 387669"/>
                    <a:gd name="connsiteY2" fmla="*/ 1463420 h 2158745"/>
                    <a:gd name="connsiteX3" fmla="*/ 194325 w 387669"/>
                    <a:gd name="connsiteY3" fmla="*/ 2158745 h 2158745"/>
                    <a:gd name="connsiteX4" fmla="*/ 363202 w 387669"/>
                    <a:gd name="connsiteY4" fmla="*/ 2138024 h 2158745"/>
                    <a:gd name="connsiteX5" fmla="*/ 175275 w 387669"/>
                    <a:gd name="connsiteY5" fmla="*/ 1425320 h 2158745"/>
                    <a:gd name="connsiteX6" fmla="*/ 317292 w 387669"/>
                    <a:gd name="connsiteY6" fmla="*/ 660747 h 2158745"/>
                    <a:gd name="connsiteX7" fmla="*/ 289575 w 387669"/>
                    <a:gd name="connsiteY7" fmla="*/ 6095 h 2158745"/>
                    <a:gd name="connsiteX8" fmla="*/ 115464 w 387669"/>
                    <a:gd name="connsiteY8" fmla="*/ 0 h 2158745"/>
                    <a:gd name="connsiteX0" fmla="*/ 115464 w 387669"/>
                    <a:gd name="connsiteY0" fmla="*/ 0 h 2158745"/>
                    <a:gd name="connsiteX1" fmla="*/ 148416 w 387669"/>
                    <a:gd name="connsiteY1" fmla="*/ 653795 h 2158745"/>
                    <a:gd name="connsiteX2" fmla="*/ 13350 w 387669"/>
                    <a:gd name="connsiteY2" fmla="*/ 1463420 h 2158745"/>
                    <a:gd name="connsiteX3" fmla="*/ 194325 w 387669"/>
                    <a:gd name="connsiteY3" fmla="*/ 2158745 h 2158745"/>
                    <a:gd name="connsiteX4" fmla="*/ 363202 w 387669"/>
                    <a:gd name="connsiteY4" fmla="*/ 2138024 h 2158745"/>
                    <a:gd name="connsiteX5" fmla="*/ 175275 w 387669"/>
                    <a:gd name="connsiteY5" fmla="*/ 1425320 h 2158745"/>
                    <a:gd name="connsiteX6" fmla="*/ 317292 w 387669"/>
                    <a:gd name="connsiteY6" fmla="*/ 660747 h 2158745"/>
                    <a:gd name="connsiteX7" fmla="*/ 289575 w 387669"/>
                    <a:gd name="connsiteY7" fmla="*/ 6095 h 2158745"/>
                    <a:gd name="connsiteX8" fmla="*/ 115464 w 387669"/>
                    <a:gd name="connsiteY8" fmla="*/ 0 h 2158745"/>
                    <a:gd name="connsiteX0" fmla="*/ 127719 w 399924"/>
                    <a:gd name="connsiteY0" fmla="*/ 0 h 2158745"/>
                    <a:gd name="connsiteX1" fmla="*/ 160671 w 399924"/>
                    <a:gd name="connsiteY1" fmla="*/ 653795 h 2158745"/>
                    <a:gd name="connsiteX2" fmla="*/ 25605 w 399924"/>
                    <a:gd name="connsiteY2" fmla="*/ 1463420 h 2158745"/>
                    <a:gd name="connsiteX3" fmla="*/ 206580 w 399924"/>
                    <a:gd name="connsiteY3" fmla="*/ 2158745 h 2158745"/>
                    <a:gd name="connsiteX4" fmla="*/ 375457 w 399924"/>
                    <a:gd name="connsiteY4" fmla="*/ 2138024 h 2158745"/>
                    <a:gd name="connsiteX5" fmla="*/ 187530 w 399924"/>
                    <a:gd name="connsiteY5" fmla="*/ 1425320 h 2158745"/>
                    <a:gd name="connsiteX6" fmla="*/ 329547 w 399924"/>
                    <a:gd name="connsiteY6" fmla="*/ 660747 h 2158745"/>
                    <a:gd name="connsiteX7" fmla="*/ 301830 w 399924"/>
                    <a:gd name="connsiteY7" fmla="*/ 6095 h 2158745"/>
                    <a:gd name="connsiteX8" fmla="*/ 127719 w 399924"/>
                    <a:gd name="connsiteY8" fmla="*/ 0 h 2158745"/>
                    <a:gd name="connsiteX0" fmla="*/ 127719 w 399924"/>
                    <a:gd name="connsiteY0" fmla="*/ 0 h 2158745"/>
                    <a:gd name="connsiteX1" fmla="*/ 160671 w 399924"/>
                    <a:gd name="connsiteY1" fmla="*/ 653795 h 2158745"/>
                    <a:gd name="connsiteX2" fmla="*/ 25605 w 399924"/>
                    <a:gd name="connsiteY2" fmla="*/ 1463420 h 2158745"/>
                    <a:gd name="connsiteX3" fmla="*/ 206580 w 399924"/>
                    <a:gd name="connsiteY3" fmla="*/ 2158745 h 2158745"/>
                    <a:gd name="connsiteX4" fmla="*/ 375457 w 399924"/>
                    <a:gd name="connsiteY4" fmla="*/ 2138024 h 2158745"/>
                    <a:gd name="connsiteX5" fmla="*/ 187530 w 399924"/>
                    <a:gd name="connsiteY5" fmla="*/ 1425320 h 2158745"/>
                    <a:gd name="connsiteX6" fmla="*/ 329547 w 399924"/>
                    <a:gd name="connsiteY6" fmla="*/ 660747 h 2158745"/>
                    <a:gd name="connsiteX7" fmla="*/ 301830 w 399924"/>
                    <a:gd name="connsiteY7" fmla="*/ 6095 h 2158745"/>
                    <a:gd name="connsiteX8" fmla="*/ 127719 w 399924"/>
                    <a:gd name="connsiteY8" fmla="*/ 0 h 2158745"/>
                    <a:gd name="connsiteX0" fmla="*/ 127719 w 399924"/>
                    <a:gd name="connsiteY0" fmla="*/ 0 h 2158745"/>
                    <a:gd name="connsiteX1" fmla="*/ 160671 w 399924"/>
                    <a:gd name="connsiteY1" fmla="*/ 653795 h 2158745"/>
                    <a:gd name="connsiteX2" fmla="*/ 25605 w 399924"/>
                    <a:gd name="connsiteY2" fmla="*/ 1463420 h 2158745"/>
                    <a:gd name="connsiteX3" fmla="*/ 206580 w 399924"/>
                    <a:gd name="connsiteY3" fmla="*/ 2158745 h 2158745"/>
                    <a:gd name="connsiteX4" fmla="*/ 375457 w 399924"/>
                    <a:gd name="connsiteY4" fmla="*/ 2138024 h 2158745"/>
                    <a:gd name="connsiteX5" fmla="*/ 187530 w 399924"/>
                    <a:gd name="connsiteY5" fmla="*/ 1425320 h 2158745"/>
                    <a:gd name="connsiteX6" fmla="*/ 329547 w 399924"/>
                    <a:gd name="connsiteY6" fmla="*/ 660747 h 2158745"/>
                    <a:gd name="connsiteX7" fmla="*/ 301830 w 399924"/>
                    <a:gd name="connsiteY7" fmla="*/ 6095 h 2158745"/>
                    <a:gd name="connsiteX8" fmla="*/ 127719 w 399924"/>
                    <a:gd name="connsiteY8" fmla="*/ 0 h 2158745"/>
                    <a:gd name="connsiteX0" fmla="*/ 146589 w 418794"/>
                    <a:gd name="connsiteY0" fmla="*/ 0 h 2158745"/>
                    <a:gd name="connsiteX1" fmla="*/ 179541 w 418794"/>
                    <a:gd name="connsiteY1" fmla="*/ 653795 h 2158745"/>
                    <a:gd name="connsiteX2" fmla="*/ 22807 w 418794"/>
                    <a:gd name="connsiteY2" fmla="*/ 1463420 h 2158745"/>
                    <a:gd name="connsiteX3" fmla="*/ 225450 w 418794"/>
                    <a:gd name="connsiteY3" fmla="*/ 2158745 h 2158745"/>
                    <a:gd name="connsiteX4" fmla="*/ 394327 w 418794"/>
                    <a:gd name="connsiteY4" fmla="*/ 2138024 h 2158745"/>
                    <a:gd name="connsiteX5" fmla="*/ 206400 w 418794"/>
                    <a:gd name="connsiteY5" fmla="*/ 1425320 h 2158745"/>
                    <a:gd name="connsiteX6" fmla="*/ 348417 w 418794"/>
                    <a:gd name="connsiteY6" fmla="*/ 660747 h 2158745"/>
                    <a:gd name="connsiteX7" fmla="*/ 320700 w 418794"/>
                    <a:gd name="connsiteY7" fmla="*/ 6095 h 2158745"/>
                    <a:gd name="connsiteX8" fmla="*/ 146589 w 418794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6473 w 408867"/>
                    <a:gd name="connsiteY5" fmla="*/ 1425320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6473 w 408867"/>
                    <a:gd name="connsiteY5" fmla="*/ 1425320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6473 w 408867"/>
                    <a:gd name="connsiteY5" fmla="*/ 1425320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92139 w 408867"/>
                    <a:gd name="connsiteY5" fmla="*/ 1442655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83472 w 408867"/>
                    <a:gd name="connsiteY5" fmla="*/ 1464323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408867"/>
                    <a:gd name="connsiteY0" fmla="*/ 0 h 2158745"/>
                    <a:gd name="connsiteX1" fmla="*/ 169614 w 408867"/>
                    <a:gd name="connsiteY1" fmla="*/ 653795 h 2158745"/>
                    <a:gd name="connsiteX2" fmla="*/ 12880 w 408867"/>
                    <a:gd name="connsiteY2" fmla="*/ 1463420 h 2158745"/>
                    <a:gd name="connsiteX3" fmla="*/ 215523 w 408867"/>
                    <a:gd name="connsiteY3" fmla="*/ 2158745 h 2158745"/>
                    <a:gd name="connsiteX4" fmla="*/ 384400 w 408867"/>
                    <a:gd name="connsiteY4" fmla="*/ 2138024 h 2158745"/>
                    <a:gd name="connsiteX5" fmla="*/ 183472 w 408867"/>
                    <a:gd name="connsiteY5" fmla="*/ 1464323 h 2158745"/>
                    <a:gd name="connsiteX6" fmla="*/ 338490 w 408867"/>
                    <a:gd name="connsiteY6" fmla="*/ 660747 h 2158745"/>
                    <a:gd name="connsiteX7" fmla="*/ 310773 w 408867"/>
                    <a:gd name="connsiteY7" fmla="*/ 6095 h 2158745"/>
                    <a:gd name="connsiteX8" fmla="*/ 136662 w 408867"/>
                    <a:gd name="connsiteY8" fmla="*/ 0 h 2158745"/>
                    <a:gd name="connsiteX0" fmla="*/ 136662 w 388246"/>
                    <a:gd name="connsiteY0" fmla="*/ 0 h 2158745"/>
                    <a:gd name="connsiteX1" fmla="*/ 169614 w 388246"/>
                    <a:gd name="connsiteY1" fmla="*/ 653795 h 2158745"/>
                    <a:gd name="connsiteX2" fmla="*/ 12880 w 388246"/>
                    <a:gd name="connsiteY2" fmla="*/ 1463420 h 2158745"/>
                    <a:gd name="connsiteX3" fmla="*/ 215523 w 388246"/>
                    <a:gd name="connsiteY3" fmla="*/ 2158745 h 2158745"/>
                    <a:gd name="connsiteX4" fmla="*/ 384400 w 388246"/>
                    <a:gd name="connsiteY4" fmla="*/ 2138024 h 2158745"/>
                    <a:gd name="connsiteX5" fmla="*/ 183472 w 388246"/>
                    <a:gd name="connsiteY5" fmla="*/ 1464323 h 2158745"/>
                    <a:gd name="connsiteX6" fmla="*/ 338490 w 388246"/>
                    <a:gd name="connsiteY6" fmla="*/ 660747 h 2158745"/>
                    <a:gd name="connsiteX7" fmla="*/ 266867 w 388246"/>
                    <a:gd name="connsiteY7" fmla="*/ 6095 h 2158745"/>
                    <a:gd name="connsiteX8" fmla="*/ 136662 w 388246"/>
                    <a:gd name="connsiteY8" fmla="*/ 0 h 2158745"/>
                    <a:gd name="connsiteX0" fmla="*/ 136662 w 384400"/>
                    <a:gd name="connsiteY0" fmla="*/ 0 h 2158745"/>
                    <a:gd name="connsiteX1" fmla="*/ 169614 w 384400"/>
                    <a:gd name="connsiteY1" fmla="*/ 653795 h 2158745"/>
                    <a:gd name="connsiteX2" fmla="*/ 12880 w 384400"/>
                    <a:gd name="connsiteY2" fmla="*/ 1463420 h 2158745"/>
                    <a:gd name="connsiteX3" fmla="*/ 215523 w 384400"/>
                    <a:gd name="connsiteY3" fmla="*/ 2158745 h 2158745"/>
                    <a:gd name="connsiteX4" fmla="*/ 384400 w 384400"/>
                    <a:gd name="connsiteY4" fmla="*/ 2138024 h 2158745"/>
                    <a:gd name="connsiteX5" fmla="*/ 183472 w 384400"/>
                    <a:gd name="connsiteY5" fmla="*/ 1464323 h 2158745"/>
                    <a:gd name="connsiteX6" fmla="*/ 309219 w 384400"/>
                    <a:gd name="connsiteY6" fmla="*/ 631477 h 2158745"/>
                    <a:gd name="connsiteX7" fmla="*/ 266867 w 384400"/>
                    <a:gd name="connsiteY7" fmla="*/ 6095 h 2158745"/>
                    <a:gd name="connsiteX8" fmla="*/ 136662 w 384400"/>
                    <a:gd name="connsiteY8" fmla="*/ 0 h 2158745"/>
                    <a:gd name="connsiteX0" fmla="*/ 136662 w 384400"/>
                    <a:gd name="connsiteY0" fmla="*/ 0 h 2158745"/>
                    <a:gd name="connsiteX1" fmla="*/ 169614 w 384400"/>
                    <a:gd name="connsiteY1" fmla="*/ 653795 h 2158745"/>
                    <a:gd name="connsiteX2" fmla="*/ 12880 w 384400"/>
                    <a:gd name="connsiteY2" fmla="*/ 1463420 h 2158745"/>
                    <a:gd name="connsiteX3" fmla="*/ 215523 w 384400"/>
                    <a:gd name="connsiteY3" fmla="*/ 2158745 h 2158745"/>
                    <a:gd name="connsiteX4" fmla="*/ 384400 w 384400"/>
                    <a:gd name="connsiteY4" fmla="*/ 2138024 h 2158745"/>
                    <a:gd name="connsiteX5" fmla="*/ 139567 w 384400"/>
                    <a:gd name="connsiteY5" fmla="*/ 1464322 h 2158745"/>
                    <a:gd name="connsiteX6" fmla="*/ 309219 w 384400"/>
                    <a:gd name="connsiteY6" fmla="*/ 631477 h 2158745"/>
                    <a:gd name="connsiteX7" fmla="*/ 266867 w 384400"/>
                    <a:gd name="connsiteY7" fmla="*/ 6095 h 2158745"/>
                    <a:gd name="connsiteX8" fmla="*/ 136662 w 384400"/>
                    <a:gd name="connsiteY8" fmla="*/ 0 h 2158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400" h="2158745">
                      <a:moveTo>
                        <a:pt x="136662" y="0"/>
                      </a:moveTo>
                      <a:cubicBezTo>
                        <a:pt x="357106" y="423057"/>
                        <a:pt x="226524" y="447420"/>
                        <a:pt x="169614" y="653795"/>
                      </a:cubicBezTo>
                      <a:cubicBezTo>
                        <a:pt x="62476" y="928004"/>
                        <a:pt x="-35995" y="1228214"/>
                        <a:pt x="12880" y="1463420"/>
                      </a:cubicBezTo>
                      <a:cubicBezTo>
                        <a:pt x="90539" y="1695195"/>
                        <a:pt x="124862" y="1909635"/>
                        <a:pt x="215523" y="2158745"/>
                      </a:cubicBezTo>
                      <a:lnTo>
                        <a:pt x="384400" y="2138024"/>
                      </a:lnTo>
                      <a:cubicBezTo>
                        <a:pt x="291422" y="1891788"/>
                        <a:pt x="202209" y="1701890"/>
                        <a:pt x="139567" y="1464322"/>
                      </a:cubicBezTo>
                      <a:cubicBezTo>
                        <a:pt x="80011" y="1200797"/>
                        <a:pt x="191096" y="899335"/>
                        <a:pt x="309219" y="631477"/>
                      </a:cubicBezTo>
                      <a:cubicBezTo>
                        <a:pt x="380273" y="429608"/>
                        <a:pt x="419680" y="335791"/>
                        <a:pt x="266867" y="6095"/>
                      </a:cubicBezTo>
                      <a:cubicBezTo>
                        <a:pt x="208830" y="4063"/>
                        <a:pt x="194699" y="2032"/>
                        <a:pt x="136662" y="0"/>
                      </a:cubicBezTo>
                      <a:close/>
                    </a:path>
                  </a:pathLst>
                </a:custGeom>
                <a:solidFill>
                  <a:srgbClr val="9966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36" name="그룹 55">
                  <a:extLst>
                    <a:ext uri="{FF2B5EF4-FFF2-40B4-BE49-F238E27FC236}">
                      <a16:creationId xmlns:a16="http://schemas.microsoft.com/office/drawing/2014/main" xmlns="" id="{FFBED0A1-CB20-4535-9413-E77C5A830AB9}"/>
                    </a:ext>
                  </a:extLst>
                </p:cNvPr>
                <p:cNvGrpSpPr/>
                <p:nvPr/>
              </p:nvGrpSpPr>
              <p:grpSpPr>
                <a:xfrm>
                  <a:off x="9498806" y="3311273"/>
                  <a:ext cx="1998856" cy="1963514"/>
                  <a:chOff x="9498806" y="3311273"/>
                  <a:chExt cx="1998856" cy="1963514"/>
                </a:xfrm>
              </p:grpSpPr>
              <p:grpSp>
                <p:nvGrpSpPr>
                  <p:cNvPr id="37" name="Group 2">
                    <a:extLst>
                      <a:ext uri="{FF2B5EF4-FFF2-40B4-BE49-F238E27FC236}">
                        <a16:creationId xmlns:a16="http://schemas.microsoft.com/office/drawing/2014/main" xmlns="" id="{21A79C6F-CB52-42DD-9839-CA16D34E98E6}"/>
                      </a:ext>
                    </a:extLst>
                  </p:cNvPr>
                  <p:cNvGrpSpPr/>
                  <p:nvPr/>
                </p:nvGrpSpPr>
                <p:grpSpPr>
                  <a:xfrm rot="15300000">
                    <a:off x="9647135" y="4453947"/>
                    <a:ext cx="672511" cy="969170"/>
                    <a:chOff x="967240" y="3289369"/>
                    <a:chExt cx="1100200" cy="1585520"/>
                  </a:xfrm>
                </p:grpSpPr>
                <p:sp>
                  <p:nvSpPr>
                    <p:cNvPr id="47" name="Freeform 3">
                      <a:extLst>
                        <a:ext uri="{FF2B5EF4-FFF2-40B4-BE49-F238E27FC236}">
                          <a16:creationId xmlns:a16="http://schemas.microsoft.com/office/drawing/2014/main" xmlns="" id="{87DC354D-7A3D-4453-B097-48B1BBF322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240" y="3289369"/>
                      <a:ext cx="552481" cy="1585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2481" h="1585520">
                          <a:moveTo>
                            <a:pt x="550099" y="0"/>
                          </a:moveTo>
                          <a:lnTo>
                            <a:pt x="550454" y="236086"/>
                          </a:lnTo>
                          <a:lnTo>
                            <a:pt x="488816" y="193543"/>
                          </a:lnTo>
                          <a:lnTo>
                            <a:pt x="550466" y="244157"/>
                          </a:lnTo>
                          <a:lnTo>
                            <a:pt x="550735" y="423083"/>
                          </a:lnTo>
                          <a:lnTo>
                            <a:pt x="440807" y="347209"/>
                          </a:lnTo>
                          <a:lnTo>
                            <a:pt x="550756" y="437477"/>
                          </a:lnTo>
                          <a:lnTo>
                            <a:pt x="551026" y="616991"/>
                          </a:lnTo>
                          <a:lnTo>
                            <a:pt x="372197" y="491984"/>
                          </a:lnTo>
                          <a:lnTo>
                            <a:pt x="551056" y="637056"/>
                          </a:lnTo>
                          <a:lnTo>
                            <a:pt x="551331" y="819782"/>
                          </a:lnTo>
                          <a:lnTo>
                            <a:pt x="270832" y="619203"/>
                          </a:lnTo>
                          <a:lnTo>
                            <a:pt x="551364" y="841805"/>
                          </a:lnTo>
                          <a:lnTo>
                            <a:pt x="551613" y="1007603"/>
                          </a:lnTo>
                          <a:lnTo>
                            <a:pt x="184579" y="741931"/>
                          </a:lnTo>
                          <a:lnTo>
                            <a:pt x="551646" y="1029766"/>
                          </a:lnTo>
                          <a:lnTo>
                            <a:pt x="551910" y="1205103"/>
                          </a:lnTo>
                          <a:lnTo>
                            <a:pt x="119129" y="889458"/>
                          </a:lnTo>
                          <a:lnTo>
                            <a:pt x="551942" y="1226335"/>
                          </a:lnTo>
                          <a:lnTo>
                            <a:pt x="552201" y="1398749"/>
                          </a:lnTo>
                          <a:lnTo>
                            <a:pt x="184579" y="1132651"/>
                          </a:lnTo>
                          <a:lnTo>
                            <a:pt x="552234" y="1420947"/>
                          </a:lnTo>
                          <a:lnTo>
                            <a:pt x="552481" y="1585328"/>
                          </a:lnTo>
                          <a:cubicBezTo>
                            <a:pt x="331520" y="1590267"/>
                            <a:pt x="189138" y="1499959"/>
                            <a:pt x="103908" y="1357263"/>
                          </a:cubicBezTo>
                          <a:cubicBezTo>
                            <a:pt x="-144138" y="933499"/>
                            <a:pt x="70524" y="593019"/>
                            <a:pt x="550099" y="0"/>
                          </a:cubicBezTo>
                          <a:close/>
                        </a:path>
                      </a:pathLst>
                    </a:cu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48" name="Freeform 4">
                      <a:extLst>
                        <a:ext uri="{FF2B5EF4-FFF2-40B4-BE49-F238E27FC236}">
                          <a16:creationId xmlns:a16="http://schemas.microsoft.com/office/drawing/2014/main" xmlns="" id="{1C2A878D-3BF2-40EB-8E37-54EDD713BF6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14959" y="3289369"/>
                      <a:ext cx="552481" cy="1585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2481" h="1585520">
                          <a:moveTo>
                            <a:pt x="550099" y="0"/>
                          </a:moveTo>
                          <a:lnTo>
                            <a:pt x="550454" y="236086"/>
                          </a:lnTo>
                          <a:lnTo>
                            <a:pt x="488816" y="193543"/>
                          </a:lnTo>
                          <a:lnTo>
                            <a:pt x="550466" y="244157"/>
                          </a:lnTo>
                          <a:lnTo>
                            <a:pt x="550735" y="423083"/>
                          </a:lnTo>
                          <a:lnTo>
                            <a:pt x="440807" y="347209"/>
                          </a:lnTo>
                          <a:lnTo>
                            <a:pt x="550756" y="437477"/>
                          </a:lnTo>
                          <a:lnTo>
                            <a:pt x="551026" y="616991"/>
                          </a:lnTo>
                          <a:lnTo>
                            <a:pt x="372197" y="491984"/>
                          </a:lnTo>
                          <a:lnTo>
                            <a:pt x="551056" y="637056"/>
                          </a:lnTo>
                          <a:lnTo>
                            <a:pt x="551331" y="819782"/>
                          </a:lnTo>
                          <a:lnTo>
                            <a:pt x="270832" y="619203"/>
                          </a:lnTo>
                          <a:lnTo>
                            <a:pt x="551364" y="841805"/>
                          </a:lnTo>
                          <a:lnTo>
                            <a:pt x="551613" y="1007603"/>
                          </a:lnTo>
                          <a:lnTo>
                            <a:pt x="184579" y="741931"/>
                          </a:lnTo>
                          <a:lnTo>
                            <a:pt x="551646" y="1029766"/>
                          </a:lnTo>
                          <a:lnTo>
                            <a:pt x="551910" y="1205103"/>
                          </a:lnTo>
                          <a:lnTo>
                            <a:pt x="119129" y="889458"/>
                          </a:lnTo>
                          <a:lnTo>
                            <a:pt x="551942" y="1226335"/>
                          </a:lnTo>
                          <a:lnTo>
                            <a:pt x="552201" y="1398749"/>
                          </a:lnTo>
                          <a:lnTo>
                            <a:pt x="184579" y="1132651"/>
                          </a:lnTo>
                          <a:lnTo>
                            <a:pt x="552234" y="1420947"/>
                          </a:lnTo>
                          <a:lnTo>
                            <a:pt x="552481" y="1585328"/>
                          </a:lnTo>
                          <a:cubicBezTo>
                            <a:pt x="331520" y="1590267"/>
                            <a:pt x="189138" y="1499959"/>
                            <a:pt x="103908" y="1357263"/>
                          </a:cubicBezTo>
                          <a:cubicBezTo>
                            <a:pt x="-144138" y="933499"/>
                            <a:pt x="70524" y="593019"/>
                            <a:pt x="550099" y="0"/>
                          </a:cubicBezTo>
                          <a:close/>
                        </a:path>
                      </a:pathLst>
                    </a:custGeom>
                    <a:solidFill>
                      <a:srgbClr val="00B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  <p:sp>
                <p:nvSpPr>
                  <p:cNvPr id="38" name="Freeform 13">
                    <a:extLst>
                      <a:ext uri="{FF2B5EF4-FFF2-40B4-BE49-F238E27FC236}">
                        <a16:creationId xmlns:a16="http://schemas.microsoft.com/office/drawing/2014/main" xmlns="" id="{99F19817-3910-44EE-86E9-45D49CAFE1C4}"/>
                      </a:ext>
                    </a:extLst>
                  </p:cNvPr>
                  <p:cNvSpPr/>
                  <p:nvPr/>
                </p:nvSpPr>
                <p:spPr>
                  <a:xfrm rot="4407011">
                    <a:off x="10918637" y="3366457"/>
                    <a:ext cx="290163" cy="817189"/>
                  </a:xfrm>
                  <a:custGeom>
                    <a:avLst/>
                    <a:gdLst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52201 w 552481"/>
                      <a:gd name="connsiteY19" fmla="*/ 1398749 h 1585520"/>
                      <a:gd name="connsiteX20" fmla="*/ 184579 w 552481"/>
                      <a:gd name="connsiteY20" fmla="*/ 1132651 h 1585520"/>
                      <a:gd name="connsiteX21" fmla="*/ 552234 w 552481"/>
                      <a:gd name="connsiteY21" fmla="*/ 1420947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52201 w 552481"/>
                      <a:gd name="connsiteY19" fmla="*/ 1398749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28440 w 552481"/>
                      <a:gd name="connsiteY4" fmla="*/ 395095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32877 w 552481"/>
                      <a:gd name="connsiteY3" fmla="*/ 241409 h 1585520"/>
                      <a:gd name="connsiteX4" fmla="*/ 528440 w 552481"/>
                      <a:gd name="connsiteY4" fmla="*/ 395095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534221 w 580141"/>
                      <a:gd name="connsiteY14" fmla="*/ 1044490 h 1640259"/>
                      <a:gd name="connsiteX15" fmla="*/ 184579 w 580141"/>
                      <a:gd name="connsiteY15" fmla="*/ 796670 h 1640259"/>
                      <a:gd name="connsiteX16" fmla="*/ 521700 w 580141"/>
                      <a:gd name="connsiteY16" fmla="*/ 1063971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521700 w 580141"/>
                      <a:gd name="connsiteY16" fmla="*/ 1063971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7405 w 580141"/>
                      <a:gd name="connsiteY20" fmla="*/ 1402284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69294 w 580141"/>
                      <a:gd name="connsiteY14" fmla="*/ 1003356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11048 w 580141"/>
                      <a:gd name="connsiteY5" fmla="*/ 431982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69294 w 580141"/>
                      <a:gd name="connsiteY14" fmla="*/ 1003356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2162"/>
                      <a:gd name="connsiteY0" fmla="*/ 54028 h 1639548"/>
                      <a:gd name="connsiteX1" fmla="*/ 536842 w 582162"/>
                      <a:gd name="connsiteY1" fmla="*/ 262190 h 1639548"/>
                      <a:gd name="connsiteX2" fmla="*/ 488816 w 582162"/>
                      <a:gd name="connsiteY2" fmla="*/ 247571 h 1639548"/>
                      <a:gd name="connsiteX3" fmla="*/ 532877 w 582162"/>
                      <a:gd name="connsiteY3" fmla="*/ 295437 h 1639548"/>
                      <a:gd name="connsiteX4" fmla="*/ 511048 w 582162"/>
                      <a:gd name="connsiteY4" fmla="*/ 431271 h 1639548"/>
                      <a:gd name="connsiteX5" fmla="*/ 440807 w 582162"/>
                      <a:gd name="connsiteY5" fmla="*/ 401237 h 1639548"/>
                      <a:gd name="connsiteX6" fmla="*/ 518260 w 582162"/>
                      <a:gd name="connsiteY6" fmla="*/ 473456 h 1639548"/>
                      <a:gd name="connsiteX7" fmla="*/ 498587 w 582162"/>
                      <a:gd name="connsiteY7" fmla="*/ 637602 h 1639548"/>
                      <a:gd name="connsiteX8" fmla="*/ 372197 w 582162"/>
                      <a:gd name="connsiteY8" fmla="*/ 546012 h 1639548"/>
                      <a:gd name="connsiteX9" fmla="*/ 498617 w 582162"/>
                      <a:gd name="connsiteY9" fmla="*/ 657667 h 1639548"/>
                      <a:gd name="connsiteX10" fmla="*/ 484050 w 582162"/>
                      <a:gd name="connsiteY10" fmla="*/ 820057 h 1639548"/>
                      <a:gd name="connsiteX11" fmla="*/ 270832 w 582162"/>
                      <a:gd name="connsiteY11" fmla="*/ 673231 h 1639548"/>
                      <a:gd name="connsiteX12" fmla="*/ 478917 w 582162"/>
                      <a:gd name="connsiteY12" fmla="*/ 852083 h 1639548"/>
                      <a:gd name="connsiteX13" fmla="*/ 469294 w 582162"/>
                      <a:gd name="connsiteY13" fmla="*/ 1002645 h 1639548"/>
                      <a:gd name="connsiteX14" fmla="*/ 184579 w 582162"/>
                      <a:gd name="connsiteY14" fmla="*/ 795959 h 1639548"/>
                      <a:gd name="connsiteX15" fmla="*/ 466579 w 582162"/>
                      <a:gd name="connsiteY15" fmla="*/ 1042397 h 1639548"/>
                      <a:gd name="connsiteX16" fmla="*/ 459783 w 582162"/>
                      <a:gd name="connsiteY16" fmla="*/ 1179874 h 1639548"/>
                      <a:gd name="connsiteX17" fmla="*/ 119129 w 582162"/>
                      <a:gd name="connsiteY17" fmla="*/ 943486 h 1639548"/>
                      <a:gd name="connsiteX18" fmla="*/ 467006 w 582162"/>
                      <a:gd name="connsiteY18" fmla="*/ 1228896 h 1639548"/>
                      <a:gd name="connsiteX19" fmla="*/ 480083 w 582162"/>
                      <a:gd name="connsiteY19" fmla="*/ 1383852 h 1639548"/>
                      <a:gd name="connsiteX20" fmla="*/ 184579 w 582162"/>
                      <a:gd name="connsiteY20" fmla="*/ 1186679 h 1639548"/>
                      <a:gd name="connsiteX21" fmla="*/ 480050 w 582162"/>
                      <a:gd name="connsiteY21" fmla="*/ 1411085 h 1639548"/>
                      <a:gd name="connsiteX22" fmla="*/ 552481 w 582162"/>
                      <a:gd name="connsiteY22" fmla="*/ 1639356 h 1639548"/>
                      <a:gd name="connsiteX23" fmla="*/ 103908 w 582162"/>
                      <a:gd name="connsiteY23" fmla="*/ 1411291 h 1639548"/>
                      <a:gd name="connsiteX24" fmla="*/ 550099 w 582162"/>
                      <a:gd name="connsiteY24" fmla="*/ 54028 h 1639548"/>
                      <a:gd name="connsiteX0" fmla="*/ 550099 w 582162"/>
                      <a:gd name="connsiteY0" fmla="*/ 54028 h 1639548"/>
                      <a:gd name="connsiteX1" fmla="*/ 536842 w 582162"/>
                      <a:gd name="connsiteY1" fmla="*/ 262190 h 1639548"/>
                      <a:gd name="connsiteX2" fmla="*/ 488816 w 582162"/>
                      <a:gd name="connsiteY2" fmla="*/ 247571 h 1639548"/>
                      <a:gd name="connsiteX3" fmla="*/ 532877 w 582162"/>
                      <a:gd name="connsiteY3" fmla="*/ 295437 h 1639548"/>
                      <a:gd name="connsiteX4" fmla="*/ 526021 w 582162"/>
                      <a:gd name="connsiteY4" fmla="*/ 441538 h 1639548"/>
                      <a:gd name="connsiteX5" fmla="*/ 440807 w 582162"/>
                      <a:gd name="connsiteY5" fmla="*/ 401237 h 1639548"/>
                      <a:gd name="connsiteX6" fmla="*/ 518260 w 582162"/>
                      <a:gd name="connsiteY6" fmla="*/ 473456 h 1639548"/>
                      <a:gd name="connsiteX7" fmla="*/ 498587 w 582162"/>
                      <a:gd name="connsiteY7" fmla="*/ 637602 h 1639548"/>
                      <a:gd name="connsiteX8" fmla="*/ 372197 w 582162"/>
                      <a:gd name="connsiteY8" fmla="*/ 546012 h 1639548"/>
                      <a:gd name="connsiteX9" fmla="*/ 498617 w 582162"/>
                      <a:gd name="connsiteY9" fmla="*/ 657667 h 1639548"/>
                      <a:gd name="connsiteX10" fmla="*/ 484050 w 582162"/>
                      <a:gd name="connsiteY10" fmla="*/ 820057 h 1639548"/>
                      <a:gd name="connsiteX11" fmla="*/ 270832 w 582162"/>
                      <a:gd name="connsiteY11" fmla="*/ 673231 h 1639548"/>
                      <a:gd name="connsiteX12" fmla="*/ 478917 w 582162"/>
                      <a:gd name="connsiteY12" fmla="*/ 852083 h 1639548"/>
                      <a:gd name="connsiteX13" fmla="*/ 469294 w 582162"/>
                      <a:gd name="connsiteY13" fmla="*/ 1002645 h 1639548"/>
                      <a:gd name="connsiteX14" fmla="*/ 184579 w 582162"/>
                      <a:gd name="connsiteY14" fmla="*/ 795959 h 1639548"/>
                      <a:gd name="connsiteX15" fmla="*/ 466579 w 582162"/>
                      <a:gd name="connsiteY15" fmla="*/ 1042397 h 1639548"/>
                      <a:gd name="connsiteX16" fmla="*/ 459783 w 582162"/>
                      <a:gd name="connsiteY16" fmla="*/ 1179874 h 1639548"/>
                      <a:gd name="connsiteX17" fmla="*/ 119129 w 582162"/>
                      <a:gd name="connsiteY17" fmla="*/ 943486 h 1639548"/>
                      <a:gd name="connsiteX18" fmla="*/ 467006 w 582162"/>
                      <a:gd name="connsiteY18" fmla="*/ 1228896 h 1639548"/>
                      <a:gd name="connsiteX19" fmla="*/ 480083 w 582162"/>
                      <a:gd name="connsiteY19" fmla="*/ 1383852 h 1639548"/>
                      <a:gd name="connsiteX20" fmla="*/ 184579 w 582162"/>
                      <a:gd name="connsiteY20" fmla="*/ 1186679 h 1639548"/>
                      <a:gd name="connsiteX21" fmla="*/ 480050 w 582162"/>
                      <a:gd name="connsiteY21" fmla="*/ 1411085 h 1639548"/>
                      <a:gd name="connsiteX22" fmla="*/ 552481 w 582162"/>
                      <a:gd name="connsiteY22" fmla="*/ 1639356 h 1639548"/>
                      <a:gd name="connsiteX23" fmla="*/ 103908 w 582162"/>
                      <a:gd name="connsiteY23" fmla="*/ 1411291 h 1639548"/>
                      <a:gd name="connsiteX24" fmla="*/ 550099 w 582162"/>
                      <a:gd name="connsiteY24" fmla="*/ 54028 h 16395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582162" h="1639548">
                        <a:moveTo>
                          <a:pt x="550099" y="54028"/>
                        </a:moveTo>
                        <a:cubicBezTo>
                          <a:pt x="624739" y="-134938"/>
                          <a:pt x="547056" y="229933"/>
                          <a:pt x="536842" y="262190"/>
                        </a:cubicBezTo>
                        <a:cubicBezTo>
                          <a:pt x="526628" y="294447"/>
                          <a:pt x="489477" y="242030"/>
                          <a:pt x="488816" y="247571"/>
                        </a:cubicBezTo>
                        <a:lnTo>
                          <a:pt x="532877" y="295437"/>
                        </a:lnTo>
                        <a:cubicBezTo>
                          <a:pt x="532967" y="355079"/>
                          <a:pt x="525931" y="381896"/>
                          <a:pt x="526021" y="441538"/>
                        </a:cubicBezTo>
                        <a:lnTo>
                          <a:pt x="440807" y="401237"/>
                        </a:lnTo>
                        <a:lnTo>
                          <a:pt x="518260" y="473456"/>
                        </a:lnTo>
                        <a:lnTo>
                          <a:pt x="498587" y="637602"/>
                        </a:lnTo>
                        <a:lnTo>
                          <a:pt x="372197" y="546012"/>
                        </a:lnTo>
                        <a:lnTo>
                          <a:pt x="498617" y="657667"/>
                        </a:lnTo>
                        <a:cubicBezTo>
                          <a:pt x="498709" y="718576"/>
                          <a:pt x="483958" y="759148"/>
                          <a:pt x="484050" y="820057"/>
                        </a:cubicBezTo>
                        <a:lnTo>
                          <a:pt x="270832" y="673231"/>
                        </a:lnTo>
                        <a:lnTo>
                          <a:pt x="478917" y="852083"/>
                        </a:lnTo>
                        <a:lnTo>
                          <a:pt x="469294" y="1002645"/>
                        </a:lnTo>
                        <a:lnTo>
                          <a:pt x="184579" y="795959"/>
                        </a:lnTo>
                        <a:lnTo>
                          <a:pt x="466579" y="1042397"/>
                        </a:lnTo>
                        <a:lnTo>
                          <a:pt x="459783" y="1179874"/>
                        </a:lnTo>
                        <a:lnTo>
                          <a:pt x="119129" y="943486"/>
                        </a:lnTo>
                        <a:lnTo>
                          <a:pt x="467006" y="1228896"/>
                        </a:lnTo>
                        <a:cubicBezTo>
                          <a:pt x="467092" y="1286367"/>
                          <a:pt x="479997" y="1326381"/>
                          <a:pt x="480083" y="1383852"/>
                        </a:cubicBezTo>
                        <a:lnTo>
                          <a:pt x="184579" y="1186679"/>
                        </a:lnTo>
                        <a:lnTo>
                          <a:pt x="480050" y="1411085"/>
                        </a:lnTo>
                        <a:cubicBezTo>
                          <a:pt x="480132" y="1465879"/>
                          <a:pt x="497607" y="1538525"/>
                          <a:pt x="552481" y="1639356"/>
                        </a:cubicBezTo>
                        <a:cubicBezTo>
                          <a:pt x="331520" y="1644295"/>
                          <a:pt x="189138" y="1553987"/>
                          <a:pt x="103908" y="1411291"/>
                        </a:cubicBezTo>
                        <a:cubicBezTo>
                          <a:pt x="-144138" y="987527"/>
                          <a:pt x="70524" y="647047"/>
                          <a:pt x="550099" y="54028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39" name="Group 15">
                    <a:extLst>
                      <a:ext uri="{FF2B5EF4-FFF2-40B4-BE49-F238E27FC236}">
                        <a16:creationId xmlns:a16="http://schemas.microsoft.com/office/drawing/2014/main" xmlns="" id="{BEA567C5-53B4-4150-BBF1-ECAE0F208F26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0675128" y="4128426"/>
                    <a:ext cx="577045" cy="831590"/>
                    <a:chOff x="967240" y="3289369"/>
                    <a:chExt cx="1100200" cy="1585520"/>
                  </a:xfrm>
                </p:grpSpPr>
                <p:sp>
                  <p:nvSpPr>
                    <p:cNvPr id="45" name="Freeform 16">
                      <a:extLst>
                        <a:ext uri="{FF2B5EF4-FFF2-40B4-BE49-F238E27FC236}">
                          <a16:creationId xmlns:a16="http://schemas.microsoft.com/office/drawing/2014/main" xmlns="" id="{083664D3-C72F-4923-BB13-F77D39EDB9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240" y="3289369"/>
                      <a:ext cx="552481" cy="1585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2481" h="1585520">
                          <a:moveTo>
                            <a:pt x="550099" y="0"/>
                          </a:moveTo>
                          <a:lnTo>
                            <a:pt x="550454" y="236086"/>
                          </a:lnTo>
                          <a:lnTo>
                            <a:pt x="488816" y="193543"/>
                          </a:lnTo>
                          <a:lnTo>
                            <a:pt x="550466" y="244157"/>
                          </a:lnTo>
                          <a:lnTo>
                            <a:pt x="550735" y="423083"/>
                          </a:lnTo>
                          <a:lnTo>
                            <a:pt x="440807" y="347209"/>
                          </a:lnTo>
                          <a:lnTo>
                            <a:pt x="550756" y="437477"/>
                          </a:lnTo>
                          <a:lnTo>
                            <a:pt x="551026" y="616991"/>
                          </a:lnTo>
                          <a:lnTo>
                            <a:pt x="372197" y="491984"/>
                          </a:lnTo>
                          <a:lnTo>
                            <a:pt x="551056" y="637056"/>
                          </a:lnTo>
                          <a:lnTo>
                            <a:pt x="551331" y="819782"/>
                          </a:lnTo>
                          <a:lnTo>
                            <a:pt x="270832" y="619203"/>
                          </a:lnTo>
                          <a:lnTo>
                            <a:pt x="551364" y="841805"/>
                          </a:lnTo>
                          <a:lnTo>
                            <a:pt x="551613" y="1007603"/>
                          </a:lnTo>
                          <a:lnTo>
                            <a:pt x="184579" y="741931"/>
                          </a:lnTo>
                          <a:lnTo>
                            <a:pt x="551646" y="1029766"/>
                          </a:lnTo>
                          <a:lnTo>
                            <a:pt x="551910" y="1205103"/>
                          </a:lnTo>
                          <a:lnTo>
                            <a:pt x="119129" y="889458"/>
                          </a:lnTo>
                          <a:lnTo>
                            <a:pt x="551942" y="1226335"/>
                          </a:lnTo>
                          <a:lnTo>
                            <a:pt x="552201" y="1398749"/>
                          </a:lnTo>
                          <a:lnTo>
                            <a:pt x="184579" y="1132651"/>
                          </a:lnTo>
                          <a:lnTo>
                            <a:pt x="552234" y="1420947"/>
                          </a:lnTo>
                          <a:lnTo>
                            <a:pt x="552481" y="1585328"/>
                          </a:lnTo>
                          <a:cubicBezTo>
                            <a:pt x="331520" y="1590267"/>
                            <a:pt x="189138" y="1499959"/>
                            <a:pt x="103908" y="1357263"/>
                          </a:cubicBezTo>
                          <a:cubicBezTo>
                            <a:pt x="-144138" y="933499"/>
                            <a:pt x="70524" y="593019"/>
                            <a:pt x="550099" y="0"/>
                          </a:cubicBezTo>
                          <a:close/>
                        </a:path>
                      </a:pathLst>
                    </a:cu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46" name="Freeform 17">
                      <a:extLst>
                        <a:ext uri="{FF2B5EF4-FFF2-40B4-BE49-F238E27FC236}">
                          <a16:creationId xmlns:a16="http://schemas.microsoft.com/office/drawing/2014/main" xmlns="" id="{E5E76836-7D75-40F7-BDFE-96E7C3F1702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14959" y="3289369"/>
                      <a:ext cx="552481" cy="1585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2481" h="1585520">
                          <a:moveTo>
                            <a:pt x="550099" y="0"/>
                          </a:moveTo>
                          <a:lnTo>
                            <a:pt x="550454" y="236086"/>
                          </a:lnTo>
                          <a:lnTo>
                            <a:pt x="488816" y="193543"/>
                          </a:lnTo>
                          <a:lnTo>
                            <a:pt x="550466" y="244157"/>
                          </a:lnTo>
                          <a:lnTo>
                            <a:pt x="550735" y="423083"/>
                          </a:lnTo>
                          <a:lnTo>
                            <a:pt x="440807" y="347209"/>
                          </a:lnTo>
                          <a:lnTo>
                            <a:pt x="550756" y="437477"/>
                          </a:lnTo>
                          <a:lnTo>
                            <a:pt x="551026" y="616991"/>
                          </a:lnTo>
                          <a:lnTo>
                            <a:pt x="372197" y="491984"/>
                          </a:lnTo>
                          <a:lnTo>
                            <a:pt x="551056" y="637056"/>
                          </a:lnTo>
                          <a:lnTo>
                            <a:pt x="551331" y="819782"/>
                          </a:lnTo>
                          <a:lnTo>
                            <a:pt x="270832" y="619203"/>
                          </a:lnTo>
                          <a:lnTo>
                            <a:pt x="551364" y="841805"/>
                          </a:lnTo>
                          <a:lnTo>
                            <a:pt x="551613" y="1007603"/>
                          </a:lnTo>
                          <a:lnTo>
                            <a:pt x="184579" y="741931"/>
                          </a:lnTo>
                          <a:lnTo>
                            <a:pt x="551646" y="1029766"/>
                          </a:lnTo>
                          <a:lnTo>
                            <a:pt x="551910" y="1205103"/>
                          </a:lnTo>
                          <a:lnTo>
                            <a:pt x="119129" y="889458"/>
                          </a:lnTo>
                          <a:lnTo>
                            <a:pt x="551942" y="1226335"/>
                          </a:lnTo>
                          <a:lnTo>
                            <a:pt x="552201" y="1398749"/>
                          </a:lnTo>
                          <a:lnTo>
                            <a:pt x="184579" y="1132651"/>
                          </a:lnTo>
                          <a:lnTo>
                            <a:pt x="552234" y="1420947"/>
                          </a:lnTo>
                          <a:lnTo>
                            <a:pt x="552481" y="1585328"/>
                          </a:lnTo>
                          <a:cubicBezTo>
                            <a:pt x="331520" y="1590267"/>
                            <a:pt x="189138" y="1499959"/>
                            <a:pt x="103908" y="1357263"/>
                          </a:cubicBezTo>
                          <a:cubicBezTo>
                            <a:pt x="-144138" y="933499"/>
                            <a:pt x="70524" y="593019"/>
                            <a:pt x="550099" y="0"/>
                          </a:cubicBezTo>
                          <a:close/>
                        </a:path>
                      </a:pathLst>
                    </a:custGeom>
                    <a:solidFill>
                      <a:srgbClr val="00B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  <p:sp>
                <p:nvSpPr>
                  <p:cNvPr id="40" name="Freeform 19">
                    <a:extLst>
                      <a:ext uri="{FF2B5EF4-FFF2-40B4-BE49-F238E27FC236}">
                        <a16:creationId xmlns:a16="http://schemas.microsoft.com/office/drawing/2014/main" xmlns="" id="{F2A4560D-2D1F-4CAD-8778-C810E9D39403}"/>
                      </a:ext>
                    </a:extLst>
                  </p:cNvPr>
                  <p:cNvSpPr/>
                  <p:nvPr/>
                </p:nvSpPr>
                <p:spPr>
                  <a:xfrm rot="3762166">
                    <a:off x="10883440" y="4518509"/>
                    <a:ext cx="321894" cy="906551"/>
                  </a:xfrm>
                  <a:custGeom>
                    <a:avLst/>
                    <a:gdLst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52201 w 552481"/>
                      <a:gd name="connsiteY19" fmla="*/ 1398749 h 1585520"/>
                      <a:gd name="connsiteX20" fmla="*/ 184579 w 552481"/>
                      <a:gd name="connsiteY20" fmla="*/ 1132651 h 1585520"/>
                      <a:gd name="connsiteX21" fmla="*/ 552234 w 552481"/>
                      <a:gd name="connsiteY21" fmla="*/ 1420947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52201 w 552481"/>
                      <a:gd name="connsiteY19" fmla="*/ 1398749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28440 w 552481"/>
                      <a:gd name="connsiteY4" fmla="*/ 395095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32877 w 552481"/>
                      <a:gd name="connsiteY3" fmla="*/ 241409 h 1585520"/>
                      <a:gd name="connsiteX4" fmla="*/ 528440 w 552481"/>
                      <a:gd name="connsiteY4" fmla="*/ 395095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534221 w 580141"/>
                      <a:gd name="connsiteY14" fmla="*/ 1044490 h 1640259"/>
                      <a:gd name="connsiteX15" fmla="*/ 184579 w 580141"/>
                      <a:gd name="connsiteY15" fmla="*/ 796670 h 1640259"/>
                      <a:gd name="connsiteX16" fmla="*/ 521700 w 580141"/>
                      <a:gd name="connsiteY16" fmla="*/ 1063971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521700 w 580141"/>
                      <a:gd name="connsiteY16" fmla="*/ 1063971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7405 w 580141"/>
                      <a:gd name="connsiteY20" fmla="*/ 1402284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69294 w 580141"/>
                      <a:gd name="connsiteY14" fmla="*/ 1003356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11048 w 580141"/>
                      <a:gd name="connsiteY5" fmla="*/ 431982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69294 w 580141"/>
                      <a:gd name="connsiteY14" fmla="*/ 1003356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2162"/>
                      <a:gd name="connsiteY0" fmla="*/ 54028 h 1639548"/>
                      <a:gd name="connsiteX1" fmla="*/ 536842 w 582162"/>
                      <a:gd name="connsiteY1" fmla="*/ 262190 h 1639548"/>
                      <a:gd name="connsiteX2" fmla="*/ 488816 w 582162"/>
                      <a:gd name="connsiteY2" fmla="*/ 247571 h 1639548"/>
                      <a:gd name="connsiteX3" fmla="*/ 532877 w 582162"/>
                      <a:gd name="connsiteY3" fmla="*/ 295437 h 1639548"/>
                      <a:gd name="connsiteX4" fmla="*/ 511048 w 582162"/>
                      <a:gd name="connsiteY4" fmla="*/ 431271 h 1639548"/>
                      <a:gd name="connsiteX5" fmla="*/ 440807 w 582162"/>
                      <a:gd name="connsiteY5" fmla="*/ 401237 h 1639548"/>
                      <a:gd name="connsiteX6" fmla="*/ 518260 w 582162"/>
                      <a:gd name="connsiteY6" fmla="*/ 473456 h 1639548"/>
                      <a:gd name="connsiteX7" fmla="*/ 498587 w 582162"/>
                      <a:gd name="connsiteY7" fmla="*/ 637602 h 1639548"/>
                      <a:gd name="connsiteX8" fmla="*/ 372197 w 582162"/>
                      <a:gd name="connsiteY8" fmla="*/ 546012 h 1639548"/>
                      <a:gd name="connsiteX9" fmla="*/ 498617 w 582162"/>
                      <a:gd name="connsiteY9" fmla="*/ 657667 h 1639548"/>
                      <a:gd name="connsiteX10" fmla="*/ 484050 w 582162"/>
                      <a:gd name="connsiteY10" fmla="*/ 820057 h 1639548"/>
                      <a:gd name="connsiteX11" fmla="*/ 270832 w 582162"/>
                      <a:gd name="connsiteY11" fmla="*/ 673231 h 1639548"/>
                      <a:gd name="connsiteX12" fmla="*/ 478917 w 582162"/>
                      <a:gd name="connsiteY12" fmla="*/ 852083 h 1639548"/>
                      <a:gd name="connsiteX13" fmla="*/ 469294 w 582162"/>
                      <a:gd name="connsiteY13" fmla="*/ 1002645 h 1639548"/>
                      <a:gd name="connsiteX14" fmla="*/ 184579 w 582162"/>
                      <a:gd name="connsiteY14" fmla="*/ 795959 h 1639548"/>
                      <a:gd name="connsiteX15" fmla="*/ 466579 w 582162"/>
                      <a:gd name="connsiteY15" fmla="*/ 1042397 h 1639548"/>
                      <a:gd name="connsiteX16" fmla="*/ 459783 w 582162"/>
                      <a:gd name="connsiteY16" fmla="*/ 1179874 h 1639548"/>
                      <a:gd name="connsiteX17" fmla="*/ 119129 w 582162"/>
                      <a:gd name="connsiteY17" fmla="*/ 943486 h 1639548"/>
                      <a:gd name="connsiteX18" fmla="*/ 467006 w 582162"/>
                      <a:gd name="connsiteY18" fmla="*/ 1228896 h 1639548"/>
                      <a:gd name="connsiteX19" fmla="*/ 480083 w 582162"/>
                      <a:gd name="connsiteY19" fmla="*/ 1383852 h 1639548"/>
                      <a:gd name="connsiteX20" fmla="*/ 184579 w 582162"/>
                      <a:gd name="connsiteY20" fmla="*/ 1186679 h 1639548"/>
                      <a:gd name="connsiteX21" fmla="*/ 480050 w 582162"/>
                      <a:gd name="connsiteY21" fmla="*/ 1411085 h 1639548"/>
                      <a:gd name="connsiteX22" fmla="*/ 552481 w 582162"/>
                      <a:gd name="connsiteY22" fmla="*/ 1639356 h 1639548"/>
                      <a:gd name="connsiteX23" fmla="*/ 103908 w 582162"/>
                      <a:gd name="connsiteY23" fmla="*/ 1411291 h 1639548"/>
                      <a:gd name="connsiteX24" fmla="*/ 550099 w 582162"/>
                      <a:gd name="connsiteY24" fmla="*/ 54028 h 1639548"/>
                      <a:gd name="connsiteX0" fmla="*/ 550099 w 582162"/>
                      <a:gd name="connsiteY0" fmla="*/ 54028 h 1639548"/>
                      <a:gd name="connsiteX1" fmla="*/ 536842 w 582162"/>
                      <a:gd name="connsiteY1" fmla="*/ 262190 h 1639548"/>
                      <a:gd name="connsiteX2" fmla="*/ 488816 w 582162"/>
                      <a:gd name="connsiteY2" fmla="*/ 247571 h 1639548"/>
                      <a:gd name="connsiteX3" fmla="*/ 532877 w 582162"/>
                      <a:gd name="connsiteY3" fmla="*/ 295437 h 1639548"/>
                      <a:gd name="connsiteX4" fmla="*/ 526021 w 582162"/>
                      <a:gd name="connsiteY4" fmla="*/ 441538 h 1639548"/>
                      <a:gd name="connsiteX5" fmla="*/ 440807 w 582162"/>
                      <a:gd name="connsiteY5" fmla="*/ 401237 h 1639548"/>
                      <a:gd name="connsiteX6" fmla="*/ 518260 w 582162"/>
                      <a:gd name="connsiteY6" fmla="*/ 473456 h 1639548"/>
                      <a:gd name="connsiteX7" fmla="*/ 498587 w 582162"/>
                      <a:gd name="connsiteY7" fmla="*/ 637602 h 1639548"/>
                      <a:gd name="connsiteX8" fmla="*/ 372197 w 582162"/>
                      <a:gd name="connsiteY8" fmla="*/ 546012 h 1639548"/>
                      <a:gd name="connsiteX9" fmla="*/ 498617 w 582162"/>
                      <a:gd name="connsiteY9" fmla="*/ 657667 h 1639548"/>
                      <a:gd name="connsiteX10" fmla="*/ 484050 w 582162"/>
                      <a:gd name="connsiteY10" fmla="*/ 820057 h 1639548"/>
                      <a:gd name="connsiteX11" fmla="*/ 270832 w 582162"/>
                      <a:gd name="connsiteY11" fmla="*/ 673231 h 1639548"/>
                      <a:gd name="connsiteX12" fmla="*/ 478917 w 582162"/>
                      <a:gd name="connsiteY12" fmla="*/ 852083 h 1639548"/>
                      <a:gd name="connsiteX13" fmla="*/ 469294 w 582162"/>
                      <a:gd name="connsiteY13" fmla="*/ 1002645 h 1639548"/>
                      <a:gd name="connsiteX14" fmla="*/ 184579 w 582162"/>
                      <a:gd name="connsiteY14" fmla="*/ 795959 h 1639548"/>
                      <a:gd name="connsiteX15" fmla="*/ 466579 w 582162"/>
                      <a:gd name="connsiteY15" fmla="*/ 1042397 h 1639548"/>
                      <a:gd name="connsiteX16" fmla="*/ 459783 w 582162"/>
                      <a:gd name="connsiteY16" fmla="*/ 1179874 h 1639548"/>
                      <a:gd name="connsiteX17" fmla="*/ 119129 w 582162"/>
                      <a:gd name="connsiteY17" fmla="*/ 943486 h 1639548"/>
                      <a:gd name="connsiteX18" fmla="*/ 467006 w 582162"/>
                      <a:gd name="connsiteY18" fmla="*/ 1228896 h 1639548"/>
                      <a:gd name="connsiteX19" fmla="*/ 480083 w 582162"/>
                      <a:gd name="connsiteY19" fmla="*/ 1383852 h 1639548"/>
                      <a:gd name="connsiteX20" fmla="*/ 184579 w 582162"/>
                      <a:gd name="connsiteY20" fmla="*/ 1186679 h 1639548"/>
                      <a:gd name="connsiteX21" fmla="*/ 480050 w 582162"/>
                      <a:gd name="connsiteY21" fmla="*/ 1411085 h 1639548"/>
                      <a:gd name="connsiteX22" fmla="*/ 552481 w 582162"/>
                      <a:gd name="connsiteY22" fmla="*/ 1639356 h 1639548"/>
                      <a:gd name="connsiteX23" fmla="*/ 103908 w 582162"/>
                      <a:gd name="connsiteY23" fmla="*/ 1411291 h 1639548"/>
                      <a:gd name="connsiteX24" fmla="*/ 550099 w 582162"/>
                      <a:gd name="connsiteY24" fmla="*/ 54028 h 16395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582162" h="1639548">
                        <a:moveTo>
                          <a:pt x="550099" y="54028"/>
                        </a:moveTo>
                        <a:cubicBezTo>
                          <a:pt x="624739" y="-134938"/>
                          <a:pt x="547056" y="229933"/>
                          <a:pt x="536842" y="262190"/>
                        </a:cubicBezTo>
                        <a:cubicBezTo>
                          <a:pt x="526628" y="294447"/>
                          <a:pt x="489477" y="242030"/>
                          <a:pt x="488816" y="247571"/>
                        </a:cubicBezTo>
                        <a:lnTo>
                          <a:pt x="532877" y="295437"/>
                        </a:lnTo>
                        <a:cubicBezTo>
                          <a:pt x="532967" y="355079"/>
                          <a:pt x="525931" y="381896"/>
                          <a:pt x="526021" y="441538"/>
                        </a:cubicBezTo>
                        <a:lnTo>
                          <a:pt x="440807" y="401237"/>
                        </a:lnTo>
                        <a:lnTo>
                          <a:pt x="518260" y="473456"/>
                        </a:lnTo>
                        <a:lnTo>
                          <a:pt x="498587" y="637602"/>
                        </a:lnTo>
                        <a:lnTo>
                          <a:pt x="372197" y="546012"/>
                        </a:lnTo>
                        <a:lnTo>
                          <a:pt x="498617" y="657667"/>
                        </a:lnTo>
                        <a:cubicBezTo>
                          <a:pt x="498709" y="718576"/>
                          <a:pt x="483958" y="759148"/>
                          <a:pt x="484050" y="820057"/>
                        </a:cubicBezTo>
                        <a:lnTo>
                          <a:pt x="270832" y="673231"/>
                        </a:lnTo>
                        <a:lnTo>
                          <a:pt x="478917" y="852083"/>
                        </a:lnTo>
                        <a:lnTo>
                          <a:pt x="469294" y="1002645"/>
                        </a:lnTo>
                        <a:lnTo>
                          <a:pt x="184579" y="795959"/>
                        </a:lnTo>
                        <a:lnTo>
                          <a:pt x="466579" y="1042397"/>
                        </a:lnTo>
                        <a:lnTo>
                          <a:pt x="459783" y="1179874"/>
                        </a:lnTo>
                        <a:lnTo>
                          <a:pt x="119129" y="943486"/>
                        </a:lnTo>
                        <a:lnTo>
                          <a:pt x="467006" y="1228896"/>
                        </a:lnTo>
                        <a:cubicBezTo>
                          <a:pt x="467092" y="1286367"/>
                          <a:pt x="479997" y="1326381"/>
                          <a:pt x="480083" y="1383852"/>
                        </a:cubicBezTo>
                        <a:lnTo>
                          <a:pt x="184579" y="1186679"/>
                        </a:lnTo>
                        <a:lnTo>
                          <a:pt x="480050" y="1411085"/>
                        </a:lnTo>
                        <a:cubicBezTo>
                          <a:pt x="480132" y="1465879"/>
                          <a:pt x="497607" y="1538525"/>
                          <a:pt x="552481" y="1639356"/>
                        </a:cubicBezTo>
                        <a:cubicBezTo>
                          <a:pt x="331520" y="1644295"/>
                          <a:pt x="189138" y="1553987"/>
                          <a:pt x="103908" y="1411291"/>
                        </a:cubicBezTo>
                        <a:cubicBezTo>
                          <a:pt x="-144138" y="987527"/>
                          <a:pt x="70524" y="647047"/>
                          <a:pt x="550099" y="54028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  <p:sp>
                <p:nvSpPr>
                  <p:cNvPr id="41" name="Freeform 20">
                    <a:extLst>
                      <a:ext uri="{FF2B5EF4-FFF2-40B4-BE49-F238E27FC236}">
                        <a16:creationId xmlns:a16="http://schemas.microsoft.com/office/drawing/2014/main" xmlns="" id="{2D0E0FFB-E574-4E6B-B366-2ABF34397533}"/>
                      </a:ext>
                    </a:extLst>
                  </p:cNvPr>
                  <p:cNvSpPr/>
                  <p:nvPr/>
                </p:nvSpPr>
                <p:spPr>
                  <a:xfrm rot="6040617" flipV="1">
                    <a:off x="9893194" y="3712846"/>
                    <a:ext cx="344847" cy="971195"/>
                  </a:xfrm>
                  <a:custGeom>
                    <a:avLst/>
                    <a:gdLst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52201 w 552481"/>
                      <a:gd name="connsiteY19" fmla="*/ 1398749 h 1585520"/>
                      <a:gd name="connsiteX20" fmla="*/ 184579 w 552481"/>
                      <a:gd name="connsiteY20" fmla="*/ 1132651 h 1585520"/>
                      <a:gd name="connsiteX21" fmla="*/ 552234 w 552481"/>
                      <a:gd name="connsiteY21" fmla="*/ 1420947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52201 w 552481"/>
                      <a:gd name="connsiteY19" fmla="*/ 1398749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51942 w 552481"/>
                      <a:gd name="connsiteY18" fmla="*/ 1226335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51910 w 552481"/>
                      <a:gd name="connsiteY16" fmla="*/ 1205103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51646 w 552481"/>
                      <a:gd name="connsiteY15" fmla="*/ 1029766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51613 w 552481"/>
                      <a:gd name="connsiteY13" fmla="*/ 1007603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51364 w 552481"/>
                      <a:gd name="connsiteY12" fmla="*/ 841805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51331 w 552481"/>
                      <a:gd name="connsiteY10" fmla="*/ 81978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51056 w 552481"/>
                      <a:gd name="connsiteY9" fmla="*/ 637056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51026 w 552481"/>
                      <a:gd name="connsiteY7" fmla="*/ 616991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50756 w 552481"/>
                      <a:gd name="connsiteY6" fmla="*/ 437477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50735 w 552481"/>
                      <a:gd name="connsiteY4" fmla="*/ 423083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50466 w 552481"/>
                      <a:gd name="connsiteY3" fmla="*/ 244157 h 1585520"/>
                      <a:gd name="connsiteX4" fmla="*/ 528440 w 552481"/>
                      <a:gd name="connsiteY4" fmla="*/ 395095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52481"/>
                      <a:gd name="connsiteY0" fmla="*/ 0 h 1585520"/>
                      <a:gd name="connsiteX1" fmla="*/ 550454 w 552481"/>
                      <a:gd name="connsiteY1" fmla="*/ 236086 h 1585520"/>
                      <a:gd name="connsiteX2" fmla="*/ 488816 w 552481"/>
                      <a:gd name="connsiteY2" fmla="*/ 193543 h 1585520"/>
                      <a:gd name="connsiteX3" fmla="*/ 532877 w 552481"/>
                      <a:gd name="connsiteY3" fmla="*/ 241409 h 1585520"/>
                      <a:gd name="connsiteX4" fmla="*/ 528440 w 552481"/>
                      <a:gd name="connsiteY4" fmla="*/ 395095 h 1585520"/>
                      <a:gd name="connsiteX5" fmla="*/ 440807 w 552481"/>
                      <a:gd name="connsiteY5" fmla="*/ 347209 h 1585520"/>
                      <a:gd name="connsiteX6" fmla="*/ 530748 w 552481"/>
                      <a:gd name="connsiteY6" fmla="*/ 427144 h 1585520"/>
                      <a:gd name="connsiteX7" fmla="*/ 523630 w 552481"/>
                      <a:gd name="connsiteY7" fmla="*/ 593972 h 1585520"/>
                      <a:gd name="connsiteX8" fmla="*/ 372197 w 552481"/>
                      <a:gd name="connsiteY8" fmla="*/ 491984 h 1585520"/>
                      <a:gd name="connsiteX9" fmla="*/ 521176 w 552481"/>
                      <a:gd name="connsiteY9" fmla="*/ 611487 h 1585520"/>
                      <a:gd name="connsiteX10" fmla="*/ 508896 w 552481"/>
                      <a:gd name="connsiteY10" fmla="*/ 791532 h 1585520"/>
                      <a:gd name="connsiteX11" fmla="*/ 270832 w 552481"/>
                      <a:gd name="connsiteY11" fmla="*/ 619203 h 1585520"/>
                      <a:gd name="connsiteX12" fmla="*/ 501344 w 552481"/>
                      <a:gd name="connsiteY12" fmla="*/ 815973 h 1585520"/>
                      <a:gd name="connsiteX13" fmla="*/ 534221 w 552481"/>
                      <a:gd name="connsiteY13" fmla="*/ 989751 h 1585520"/>
                      <a:gd name="connsiteX14" fmla="*/ 184579 w 552481"/>
                      <a:gd name="connsiteY14" fmla="*/ 741931 h 1585520"/>
                      <a:gd name="connsiteX15" fmla="*/ 521700 w 552481"/>
                      <a:gd name="connsiteY15" fmla="*/ 1009232 h 1585520"/>
                      <a:gd name="connsiteX16" fmla="*/ 507056 w 552481"/>
                      <a:gd name="connsiteY16" fmla="*/ 1169267 h 1585520"/>
                      <a:gd name="connsiteX17" fmla="*/ 119129 w 552481"/>
                      <a:gd name="connsiteY17" fmla="*/ 889458 h 1585520"/>
                      <a:gd name="connsiteX18" fmla="*/ 504472 w 552481"/>
                      <a:gd name="connsiteY18" fmla="*/ 1198018 h 1585520"/>
                      <a:gd name="connsiteX19" fmla="*/ 519836 w 552481"/>
                      <a:gd name="connsiteY19" fmla="*/ 1370630 h 1585520"/>
                      <a:gd name="connsiteX20" fmla="*/ 184579 w 552481"/>
                      <a:gd name="connsiteY20" fmla="*/ 1132651 h 1585520"/>
                      <a:gd name="connsiteX21" fmla="*/ 509865 w 552481"/>
                      <a:gd name="connsiteY21" fmla="*/ 1387661 h 1585520"/>
                      <a:gd name="connsiteX22" fmla="*/ 552481 w 552481"/>
                      <a:gd name="connsiteY22" fmla="*/ 1585328 h 1585520"/>
                      <a:gd name="connsiteX23" fmla="*/ 103908 w 552481"/>
                      <a:gd name="connsiteY23" fmla="*/ 1357263 h 1585520"/>
                      <a:gd name="connsiteX24" fmla="*/ 550099 w 552481"/>
                      <a:gd name="connsiteY24" fmla="*/ 0 h 1585520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534221 w 580141"/>
                      <a:gd name="connsiteY14" fmla="*/ 1044490 h 1640259"/>
                      <a:gd name="connsiteX15" fmla="*/ 184579 w 580141"/>
                      <a:gd name="connsiteY15" fmla="*/ 796670 h 1640259"/>
                      <a:gd name="connsiteX16" fmla="*/ 521700 w 580141"/>
                      <a:gd name="connsiteY16" fmla="*/ 1063971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521700 w 580141"/>
                      <a:gd name="connsiteY16" fmla="*/ 1063971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507056 w 580141"/>
                      <a:gd name="connsiteY17" fmla="*/ 1224006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504472 w 580141"/>
                      <a:gd name="connsiteY19" fmla="*/ 125275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509865 w 580141"/>
                      <a:gd name="connsiteY22" fmla="*/ 1442400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519836 w 580141"/>
                      <a:gd name="connsiteY20" fmla="*/ 1425369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7405 w 580141"/>
                      <a:gd name="connsiteY20" fmla="*/ 1402284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521176 w 580141"/>
                      <a:gd name="connsiteY10" fmla="*/ 666226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523630 w 580141"/>
                      <a:gd name="connsiteY8" fmla="*/ 648711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30748 w 580141"/>
                      <a:gd name="connsiteY7" fmla="*/ 481883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508896 w 580141"/>
                      <a:gd name="connsiteY11" fmla="*/ 846271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501344 w 580141"/>
                      <a:gd name="connsiteY13" fmla="*/ 870712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74625 w 580141"/>
                      <a:gd name="connsiteY17" fmla="*/ 1200922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79002 w 580141"/>
                      <a:gd name="connsiteY16" fmla="*/ 1055860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84201 w 580141"/>
                      <a:gd name="connsiteY14" fmla="*/ 1018658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28440 w 580141"/>
                      <a:gd name="connsiteY5" fmla="*/ 449834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69294 w 580141"/>
                      <a:gd name="connsiteY14" fmla="*/ 1003356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0141"/>
                      <a:gd name="connsiteY0" fmla="*/ 54739 h 1640259"/>
                      <a:gd name="connsiteX1" fmla="*/ 536842 w 580141"/>
                      <a:gd name="connsiteY1" fmla="*/ 262901 h 1640259"/>
                      <a:gd name="connsiteX2" fmla="*/ 550454 w 580141"/>
                      <a:gd name="connsiteY2" fmla="*/ 290825 h 1640259"/>
                      <a:gd name="connsiteX3" fmla="*/ 488816 w 580141"/>
                      <a:gd name="connsiteY3" fmla="*/ 248282 h 1640259"/>
                      <a:gd name="connsiteX4" fmla="*/ 532877 w 580141"/>
                      <a:gd name="connsiteY4" fmla="*/ 296148 h 1640259"/>
                      <a:gd name="connsiteX5" fmla="*/ 511048 w 580141"/>
                      <a:gd name="connsiteY5" fmla="*/ 431982 h 1640259"/>
                      <a:gd name="connsiteX6" fmla="*/ 440807 w 580141"/>
                      <a:gd name="connsiteY6" fmla="*/ 401948 h 1640259"/>
                      <a:gd name="connsiteX7" fmla="*/ 518260 w 580141"/>
                      <a:gd name="connsiteY7" fmla="*/ 474167 h 1640259"/>
                      <a:gd name="connsiteX8" fmla="*/ 498587 w 580141"/>
                      <a:gd name="connsiteY8" fmla="*/ 638313 h 1640259"/>
                      <a:gd name="connsiteX9" fmla="*/ 372197 w 580141"/>
                      <a:gd name="connsiteY9" fmla="*/ 546723 h 1640259"/>
                      <a:gd name="connsiteX10" fmla="*/ 498617 w 580141"/>
                      <a:gd name="connsiteY10" fmla="*/ 658378 h 1640259"/>
                      <a:gd name="connsiteX11" fmla="*/ 484050 w 580141"/>
                      <a:gd name="connsiteY11" fmla="*/ 820768 h 1640259"/>
                      <a:gd name="connsiteX12" fmla="*/ 270832 w 580141"/>
                      <a:gd name="connsiteY12" fmla="*/ 673942 h 1640259"/>
                      <a:gd name="connsiteX13" fmla="*/ 478917 w 580141"/>
                      <a:gd name="connsiteY13" fmla="*/ 852794 h 1640259"/>
                      <a:gd name="connsiteX14" fmla="*/ 469294 w 580141"/>
                      <a:gd name="connsiteY14" fmla="*/ 1003356 h 1640259"/>
                      <a:gd name="connsiteX15" fmla="*/ 184579 w 580141"/>
                      <a:gd name="connsiteY15" fmla="*/ 796670 h 1640259"/>
                      <a:gd name="connsiteX16" fmla="*/ 466579 w 580141"/>
                      <a:gd name="connsiteY16" fmla="*/ 1043108 h 1640259"/>
                      <a:gd name="connsiteX17" fmla="*/ 459783 w 580141"/>
                      <a:gd name="connsiteY17" fmla="*/ 1180585 h 1640259"/>
                      <a:gd name="connsiteX18" fmla="*/ 119129 w 580141"/>
                      <a:gd name="connsiteY18" fmla="*/ 944197 h 1640259"/>
                      <a:gd name="connsiteX19" fmla="*/ 467006 w 580141"/>
                      <a:gd name="connsiteY19" fmla="*/ 1229607 h 1640259"/>
                      <a:gd name="connsiteX20" fmla="*/ 480083 w 580141"/>
                      <a:gd name="connsiteY20" fmla="*/ 1384563 h 1640259"/>
                      <a:gd name="connsiteX21" fmla="*/ 184579 w 580141"/>
                      <a:gd name="connsiteY21" fmla="*/ 1187390 h 1640259"/>
                      <a:gd name="connsiteX22" fmla="*/ 480050 w 580141"/>
                      <a:gd name="connsiteY22" fmla="*/ 1411796 h 1640259"/>
                      <a:gd name="connsiteX23" fmla="*/ 552481 w 580141"/>
                      <a:gd name="connsiteY23" fmla="*/ 1640067 h 1640259"/>
                      <a:gd name="connsiteX24" fmla="*/ 103908 w 580141"/>
                      <a:gd name="connsiteY24" fmla="*/ 1412002 h 1640259"/>
                      <a:gd name="connsiteX25" fmla="*/ 550099 w 580141"/>
                      <a:gd name="connsiteY25" fmla="*/ 54739 h 1640259"/>
                      <a:gd name="connsiteX0" fmla="*/ 550099 w 582162"/>
                      <a:gd name="connsiteY0" fmla="*/ 54028 h 1639548"/>
                      <a:gd name="connsiteX1" fmla="*/ 536842 w 582162"/>
                      <a:gd name="connsiteY1" fmla="*/ 262190 h 1639548"/>
                      <a:gd name="connsiteX2" fmla="*/ 488816 w 582162"/>
                      <a:gd name="connsiteY2" fmla="*/ 247571 h 1639548"/>
                      <a:gd name="connsiteX3" fmla="*/ 532877 w 582162"/>
                      <a:gd name="connsiteY3" fmla="*/ 295437 h 1639548"/>
                      <a:gd name="connsiteX4" fmla="*/ 511048 w 582162"/>
                      <a:gd name="connsiteY4" fmla="*/ 431271 h 1639548"/>
                      <a:gd name="connsiteX5" fmla="*/ 440807 w 582162"/>
                      <a:gd name="connsiteY5" fmla="*/ 401237 h 1639548"/>
                      <a:gd name="connsiteX6" fmla="*/ 518260 w 582162"/>
                      <a:gd name="connsiteY6" fmla="*/ 473456 h 1639548"/>
                      <a:gd name="connsiteX7" fmla="*/ 498587 w 582162"/>
                      <a:gd name="connsiteY7" fmla="*/ 637602 h 1639548"/>
                      <a:gd name="connsiteX8" fmla="*/ 372197 w 582162"/>
                      <a:gd name="connsiteY8" fmla="*/ 546012 h 1639548"/>
                      <a:gd name="connsiteX9" fmla="*/ 498617 w 582162"/>
                      <a:gd name="connsiteY9" fmla="*/ 657667 h 1639548"/>
                      <a:gd name="connsiteX10" fmla="*/ 484050 w 582162"/>
                      <a:gd name="connsiteY10" fmla="*/ 820057 h 1639548"/>
                      <a:gd name="connsiteX11" fmla="*/ 270832 w 582162"/>
                      <a:gd name="connsiteY11" fmla="*/ 673231 h 1639548"/>
                      <a:gd name="connsiteX12" fmla="*/ 478917 w 582162"/>
                      <a:gd name="connsiteY12" fmla="*/ 852083 h 1639548"/>
                      <a:gd name="connsiteX13" fmla="*/ 469294 w 582162"/>
                      <a:gd name="connsiteY13" fmla="*/ 1002645 h 1639548"/>
                      <a:gd name="connsiteX14" fmla="*/ 184579 w 582162"/>
                      <a:gd name="connsiteY14" fmla="*/ 795959 h 1639548"/>
                      <a:gd name="connsiteX15" fmla="*/ 466579 w 582162"/>
                      <a:gd name="connsiteY15" fmla="*/ 1042397 h 1639548"/>
                      <a:gd name="connsiteX16" fmla="*/ 459783 w 582162"/>
                      <a:gd name="connsiteY16" fmla="*/ 1179874 h 1639548"/>
                      <a:gd name="connsiteX17" fmla="*/ 119129 w 582162"/>
                      <a:gd name="connsiteY17" fmla="*/ 943486 h 1639548"/>
                      <a:gd name="connsiteX18" fmla="*/ 467006 w 582162"/>
                      <a:gd name="connsiteY18" fmla="*/ 1228896 h 1639548"/>
                      <a:gd name="connsiteX19" fmla="*/ 480083 w 582162"/>
                      <a:gd name="connsiteY19" fmla="*/ 1383852 h 1639548"/>
                      <a:gd name="connsiteX20" fmla="*/ 184579 w 582162"/>
                      <a:gd name="connsiteY20" fmla="*/ 1186679 h 1639548"/>
                      <a:gd name="connsiteX21" fmla="*/ 480050 w 582162"/>
                      <a:gd name="connsiteY21" fmla="*/ 1411085 h 1639548"/>
                      <a:gd name="connsiteX22" fmla="*/ 552481 w 582162"/>
                      <a:gd name="connsiteY22" fmla="*/ 1639356 h 1639548"/>
                      <a:gd name="connsiteX23" fmla="*/ 103908 w 582162"/>
                      <a:gd name="connsiteY23" fmla="*/ 1411291 h 1639548"/>
                      <a:gd name="connsiteX24" fmla="*/ 550099 w 582162"/>
                      <a:gd name="connsiteY24" fmla="*/ 54028 h 1639548"/>
                      <a:gd name="connsiteX0" fmla="*/ 550099 w 582162"/>
                      <a:gd name="connsiteY0" fmla="*/ 54028 h 1639548"/>
                      <a:gd name="connsiteX1" fmla="*/ 536842 w 582162"/>
                      <a:gd name="connsiteY1" fmla="*/ 262190 h 1639548"/>
                      <a:gd name="connsiteX2" fmla="*/ 488816 w 582162"/>
                      <a:gd name="connsiteY2" fmla="*/ 247571 h 1639548"/>
                      <a:gd name="connsiteX3" fmla="*/ 532877 w 582162"/>
                      <a:gd name="connsiteY3" fmla="*/ 295437 h 1639548"/>
                      <a:gd name="connsiteX4" fmla="*/ 526021 w 582162"/>
                      <a:gd name="connsiteY4" fmla="*/ 441538 h 1639548"/>
                      <a:gd name="connsiteX5" fmla="*/ 440807 w 582162"/>
                      <a:gd name="connsiteY5" fmla="*/ 401237 h 1639548"/>
                      <a:gd name="connsiteX6" fmla="*/ 518260 w 582162"/>
                      <a:gd name="connsiteY6" fmla="*/ 473456 h 1639548"/>
                      <a:gd name="connsiteX7" fmla="*/ 498587 w 582162"/>
                      <a:gd name="connsiteY7" fmla="*/ 637602 h 1639548"/>
                      <a:gd name="connsiteX8" fmla="*/ 372197 w 582162"/>
                      <a:gd name="connsiteY8" fmla="*/ 546012 h 1639548"/>
                      <a:gd name="connsiteX9" fmla="*/ 498617 w 582162"/>
                      <a:gd name="connsiteY9" fmla="*/ 657667 h 1639548"/>
                      <a:gd name="connsiteX10" fmla="*/ 484050 w 582162"/>
                      <a:gd name="connsiteY10" fmla="*/ 820057 h 1639548"/>
                      <a:gd name="connsiteX11" fmla="*/ 270832 w 582162"/>
                      <a:gd name="connsiteY11" fmla="*/ 673231 h 1639548"/>
                      <a:gd name="connsiteX12" fmla="*/ 478917 w 582162"/>
                      <a:gd name="connsiteY12" fmla="*/ 852083 h 1639548"/>
                      <a:gd name="connsiteX13" fmla="*/ 469294 w 582162"/>
                      <a:gd name="connsiteY13" fmla="*/ 1002645 h 1639548"/>
                      <a:gd name="connsiteX14" fmla="*/ 184579 w 582162"/>
                      <a:gd name="connsiteY14" fmla="*/ 795959 h 1639548"/>
                      <a:gd name="connsiteX15" fmla="*/ 466579 w 582162"/>
                      <a:gd name="connsiteY15" fmla="*/ 1042397 h 1639548"/>
                      <a:gd name="connsiteX16" fmla="*/ 459783 w 582162"/>
                      <a:gd name="connsiteY16" fmla="*/ 1179874 h 1639548"/>
                      <a:gd name="connsiteX17" fmla="*/ 119129 w 582162"/>
                      <a:gd name="connsiteY17" fmla="*/ 943486 h 1639548"/>
                      <a:gd name="connsiteX18" fmla="*/ 467006 w 582162"/>
                      <a:gd name="connsiteY18" fmla="*/ 1228896 h 1639548"/>
                      <a:gd name="connsiteX19" fmla="*/ 480083 w 582162"/>
                      <a:gd name="connsiteY19" fmla="*/ 1383852 h 1639548"/>
                      <a:gd name="connsiteX20" fmla="*/ 184579 w 582162"/>
                      <a:gd name="connsiteY20" fmla="*/ 1186679 h 1639548"/>
                      <a:gd name="connsiteX21" fmla="*/ 480050 w 582162"/>
                      <a:gd name="connsiteY21" fmla="*/ 1411085 h 1639548"/>
                      <a:gd name="connsiteX22" fmla="*/ 552481 w 582162"/>
                      <a:gd name="connsiteY22" fmla="*/ 1639356 h 1639548"/>
                      <a:gd name="connsiteX23" fmla="*/ 103908 w 582162"/>
                      <a:gd name="connsiteY23" fmla="*/ 1411291 h 1639548"/>
                      <a:gd name="connsiteX24" fmla="*/ 550099 w 582162"/>
                      <a:gd name="connsiteY24" fmla="*/ 54028 h 16395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582162" h="1639548">
                        <a:moveTo>
                          <a:pt x="550099" y="54028"/>
                        </a:moveTo>
                        <a:cubicBezTo>
                          <a:pt x="624739" y="-134938"/>
                          <a:pt x="547056" y="229933"/>
                          <a:pt x="536842" y="262190"/>
                        </a:cubicBezTo>
                        <a:cubicBezTo>
                          <a:pt x="526628" y="294447"/>
                          <a:pt x="489477" y="242030"/>
                          <a:pt x="488816" y="247571"/>
                        </a:cubicBezTo>
                        <a:lnTo>
                          <a:pt x="532877" y="295437"/>
                        </a:lnTo>
                        <a:cubicBezTo>
                          <a:pt x="532967" y="355079"/>
                          <a:pt x="525931" y="381896"/>
                          <a:pt x="526021" y="441538"/>
                        </a:cubicBezTo>
                        <a:lnTo>
                          <a:pt x="440807" y="401237"/>
                        </a:lnTo>
                        <a:lnTo>
                          <a:pt x="518260" y="473456"/>
                        </a:lnTo>
                        <a:lnTo>
                          <a:pt x="498587" y="637602"/>
                        </a:lnTo>
                        <a:lnTo>
                          <a:pt x="372197" y="546012"/>
                        </a:lnTo>
                        <a:lnTo>
                          <a:pt x="498617" y="657667"/>
                        </a:lnTo>
                        <a:cubicBezTo>
                          <a:pt x="498709" y="718576"/>
                          <a:pt x="483958" y="759148"/>
                          <a:pt x="484050" y="820057"/>
                        </a:cubicBezTo>
                        <a:lnTo>
                          <a:pt x="270832" y="673231"/>
                        </a:lnTo>
                        <a:lnTo>
                          <a:pt x="478917" y="852083"/>
                        </a:lnTo>
                        <a:lnTo>
                          <a:pt x="469294" y="1002645"/>
                        </a:lnTo>
                        <a:lnTo>
                          <a:pt x="184579" y="795959"/>
                        </a:lnTo>
                        <a:lnTo>
                          <a:pt x="466579" y="1042397"/>
                        </a:lnTo>
                        <a:lnTo>
                          <a:pt x="459783" y="1179874"/>
                        </a:lnTo>
                        <a:lnTo>
                          <a:pt x="119129" y="943486"/>
                        </a:lnTo>
                        <a:lnTo>
                          <a:pt x="467006" y="1228896"/>
                        </a:lnTo>
                        <a:cubicBezTo>
                          <a:pt x="467092" y="1286367"/>
                          <a:pt x="479997" y="1326381"/>
                          <a:pt x="480083" y="1383852"/>
                        </a:cubicBezTo>
                        <a:lnTo>
                          <a:pt x="184579" y="1186679"/>
                        </a:lnTo>
                        <a:lnTo>
                          <a:pt x="480050" y="1411085"/>
                        </a:lnTo>
                        <a:cubicBezTo>
                          <a:pt x="480132" y="1465879"/>
                          <a:pt x="497607" y="1538525"/>
                          <a:pt x="552481" y="1639356"/>
                        </a:cubicBezTo>
                        <a:cubicBezTo>
                          <a:pt x="331520" y="1644295"/>
                          <a:pt x="189138" y="1553987"/>
                          <a:pt x="103908" y="1411291"/>
                        </a:cubicBezTo>
                        <a:cubicBezTo>
                          <a:pt x="-144138" y="987527"/>
                          <a:pt x="70524" y="647047"/>
                          <a:pt x="550099" y="54028"/>
                        </a:cubicBezTo>
                        <a:close/>
                      </a:path>
                    </a:pathLst>
                  </a:custGeom>
                  <a:solidFill>
                    <a:srgbClr val="00B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42" name="Group 15">
                    <a:extLst>
                      <a:ext uri="{FF2B5EF4-FFF2-40B4-BE49-F238E27FC236}">
                        <a16:creationId xmlns:a16="http://schemas.microsoft.com/office/drawing/2014/main" xmlns="" id="{034A2FD8-FA89-4EE5-AA58-F5FE354575B3}"/>
                      </a:ext>
                    </a:extLst>
                  </p:cNvPr>
                  <p:cNvGrpSpPr/>
                  <p:nvPr/>
                </p:nvGrpSpPr>
                <p:grpSpPr>
                  <a:xfrm rot="18284720">
                    <a:off x="10094144" y="3209875"/>
                    <a:ext cx="459730" cy="662525"/>
                    <a:chOff x="967240" y="3289369"/>
                    <a:chExt cx="1100200" cy="1585520"/>
                  </a:xfrm>
                </p:grpSpPr>
                <p:sp>
                  <p:nvSpPr>
                    <p:cNvPr id="43" name="Freeform 16">
                      <a:extLst>
                        <a:ext uri="{FF2B5EF4-FFF2-40B4-BE49-F238E27FC236}">
                          <a16:creationId xmlns:a16="http://schemas.microsoft.com/office/drawing/2014/main" xmlns="" id="{35616887-8592-478E-BDA6-6E9113B85C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240" y="3289369"/>
                      <a:ext cx="552481" cy="1585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2481" h="1585520">
                          <a:moveTo>
                            <a:pt x="550099" y="0"/>
                          </a:moveTo>
                          <a:lnTo>
                            <a:pt x="550454" y="236086"/>
                          </a:lnTo>
                          <a:lnTo>
                            <a:pt x="488816" y="193543"/>
                          </a:lnTo>
                          <a:lnTo>
                            <a:pt x="550466" y="244157"/>
                          </a:lnTo>
                          <a:lnTo>
                            <a:pt x="550735" y="423083"/>
                          </a:lnTo>
                          <a:lnTo>
                            <a:pt x="440807" y="347209"/>
                          </a:lnTo>
                          <a:lnTo>
                            <a:pt x="550756" y="437477"/>
                          </a:lnTo>
                          <a:lnTo>
                            <a:pt x="551026" y="616991"/>
                          </a:lnTo>
                          <a:lnTo>
                            <a:pt x="372197" y="491984"/>
                          </a:lnTo>
                          <a:lnTo>
                            <a:pt x="551056" y="637056"/>
                          </a:lnTo>
                          <a:lnTo>
                            <a:pt x="551331" y="819782"/>
                          </a:lnTo>
                          <a:lnTo>
                            <a:pt x="270832" y="619203"/>
                          </a:lnTo>
                          <a:lnTo>
                            <a:pt x="551364" y="841805"/>
                          </a:lnTo>
                          <a:lnTo>
                            <a:pt x="551613" y="1007603"/>
                          </a:lnTo>
                          <a:lnTo>
                            <a:pt x="184579" y="741931"/>
                          </a:lnTo>
                          <a:lnTo>
                            <a:pt x="551646" y="1029766"/>
                          </a:lnTo>
                          <a:lnTo>
                            <a:pt x="551910" y="1205103"/>
                          </a:lnTo>
                          <a:lnTo>
                            <a:pt x="119129" y="889458"/>
                          </a:lnTo>
                          <a:lnTo>
                            <a:pt x="551942" y="1226335"/>
                          </a:lnTo>
                          <a:lnTo>
                            <a:pt x="552201" y="1398749"/>
                          </a:lnTo>
                          <a:lnTo>
                            <a:pt x="184579" y="1132651"/>
                          </a:lnTo>
                          <a:lnTo>
                            <a:pt x="552234" y="1420947"/>
                          </a:lnTo>
                          <a:lnTo>
                            <a:pt x="552481" y="1585328"/>
                          </a:lnTo>
                          <a:cubicBezTo>
                            <a:pt x="331520" y="1590267"/>
                            <a:pt x="189138" y="1499959"/>
                            <a:pt x="103908" y="1357263"/>
                          </a:cubicBezTo>
                          <a:cubicBezTo>
                            <a:pt x="-144138" y="933499"/>
                            <a:pt x="70524" y="593019"/>
                            <a:pt x="550099" y="0"/>
                          </a:cubicBezTo>
                          <a:close/>
                        </a:path>
                      </a:pathLst>
                    </a:cu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dirty="0"/>
                    </a:p>
                  </p:txBody>
                </p:sp>
                <p:sp>
                  <p:nvSpPr>
                    <p:cNvPr id="44" name="Freeform 17">
                      <a:extLst>
                        <a:ext uri="{FF2B5EF4-FFF2-40B4-BE49-F238E27FC236}">
                          <a16:creationId xmlns:a16="http://schemas.microsoft.com/office/drawing/2014/main" xmlns="" id="{154D7F7E-DD47-47DD-A4C0-CFD35FB5D2B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14959" y="3289369"/>
                      <a:ext cx="552481" cy="1585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2481" h="1585520">
                          <a:moveTo>
                            <a:pt x="550099" y="0"/>
                          </a:moveTo>
                          <a:lnTo>
                            <a:pt x="550454" y="236086"/>
                          </a:lnTo>
                          <a:lnTo>
                            <a:pt x="488816" y="193543"/>
                          </a:lnTo>
                          <a:lnTo>
                            <a:pt x="550466" y="244157"/>
                          </a:lnTo>
                          <a:lnTo>
                            <a:pt x="550735" y="423083"/>
                          </a:lnTo>
                          <a:lnTo>
                            <a:pt x="440807" y="347209"/>
                          </a:lnTo>
                          <a:lnTo>
                            <a:pt x="550756" y="437477"/>
                          </a:lnTo>
                          <a:lnTo>
                            <a:pt x="551026" y="616991"/>
                          </a:lnTo>
                          <a:lnTo>
                            <a:pt x="372197" y="491984"/>
                          </a:lnTo>
                          <a:lnTo>
                            <a:pt x="551056" y="637056"/>
                          </a:lnTo>
                          <a:lnTo>
                            <a:pt x="551331" y="819782"/>
                          </a:lnTo>
                          <a:lnTo>
                            <a:pt x="270832" y="619203"/>
                          </a:lnTo>
                          <a:lnTo>
                            <a:pt x="551364" y="841805"/>
                          </a:lnTo>
                          <a:lnTo>
                            <a:pt x="551613" y="1007603"/>
                          </a:lnTo>
                          <a:lnTo>
                            <a:pt x="184579" y="741931"/>
                          </a:lnTo>
                          <a:lnTo>
                            <a:pt x="551646" y="1029766"/>
                          </a:lnTo>
                          <a:lnTo>
                            <a:pt x="551910" y="1205103"/>
                          </a:lnTo>
                          <a:lnTo>
                            <a:pt x="119129" y="889458"/>
                          </a:lnTo>
                          <a:lnTo>
                            <a:pt x="551942" y="1226335"/>
                          </a:lnTo>
                          <a:lnTo>
                            <a:pt x="552201" y="1398749"/>
                          </a:lnTo>
                          <a:lnTo>
                            <a:pt x="184579" y="1132651"/>
                          </a:lnTo>
                          <a:lnTo>
                            <a:pt x="552234" y="1420947"/>
                          </a:lnTo>
                          <a:lnTo>
                            <a:pt x="552481" y="1585328"/>
                          </a:lnTo>
                          <a:cubicBezTo>
                            <a:pt x="331520" y="1590267"/>
                            <a:pt x="189138" y="1499959"/>
                            <a:pt x="103908" y="1357263"/>
                          </a:cubicBezTo>
                          <a:cubicBezTo>
                            <a:pt x="-144138" y="933499"/>
                            <a:pt x="70524" y="593019"/>
                            <a:pt x="550099" y="0"/>
                          </a:cubicBezTo>
                          <a:close/>
                        </a:path>
                      </a:pathLst>
                    </a:custGeom>
                    <a:solidFill>
                      <a:srgbClr val="00B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</p:grpSp>
          </p:grpSp>
        </p:grpSp>
        <p:grpSp>
          <p:nvGrpSpPr>
            <p:cNvPr id="6" name="그룹 97">
              <a:extLst>
                <a:ext uri="{FF2B5EF4-FFF2-40B4-BE49-F238E27FC236}">
                  <a16:creationId xmlns:a16="http://schemas.microsoft.com/office/drawing/2014/main" xmlns="" id="{427CDD36-8EBA-43B5-B7A6-EF089CB057BB}"/>
                </a:ext>
              </a:extLst>
            </p:cNvPr>
            <p:cNvGrpSpPr/>
            <p:nvPr/>
          </p:nvGrpSpPr>
          <p:grpSpPr>
            <a:xfrm>
              <a:off x="4777889" y="3762231"/>
              <a:ext cx="924443" cy="1300294"/>
              <a:chOff x="4994868" y="4685792"/>
              <a:chExt cx="1137987" cy="1600659"/>
            </a:xfrm>
          </p:grpSpPr>
          <p:grpSp>
            <p:nvGrpSpPr>
              <p:cNvPr id="22" name="그룹 73">
                <a:extLst>
                  <a:ext uri="{FF2B5EF4-FFF2-40B4-BE49-F238E27FC236}">
                    <a16:creationId xmlns:a16="http://schemas.microsoft.com/office/drawing/2014/main" xmlns="" id="{7E9B3B4B-1519-4DEC-B050-0A67043E32C6}"/>
                  </a:ext>
                </a:extLst>
              </p:cNvPr>
              <p:cNvGrpSpPr/>
              <p:nvPr/>
            </p:nvGrpSpPr>
            <p:grpSpPr>
              <a:xfrm>
                <a:off x="4994868" y="5306768"/>
                <a:ext cx="1137987" cy="979683"/>
                <a:chOff x="7521194" y="5284915"/>
                <a:chExt cx="1137987" cy="979683"/>
              </a:xfrm>
            </p:grpSpPr>
            <p:grpSp>
              <p:nvGrpSpPr>
                <p:cNvPr id="28" name="Group 7">
                  <a:extLst>
                    <a:ext uri="{FF2B5EF4-FFF2-40B4-BE49-F238E27FC236}">
                      <a16:creationId xmlns:a16="http://schemas.microsoft.com/office/drawing/2014/main" xmlns="" id="{5B5850EB-F216-41A6-893E-BEEA51D61D42}"/>
                    </a:ext>
                  </a:extLst>
                </p:cNvPr>
                <p:cNvGrpSpPr/>
                <p:nvPr/>
              </p:nvGrpSpPr>
              <p:grpSpPr>
                <a:xfrm>
                  <a:off x="7521194" y="5284915"/>
                  <a:ext cx="1137987" cy="979683"/>
                  <a:chOff x="5580112" y="4160675"/>
                  <a:chExt cx="2016224" cy="1735751"/>
                </a:xfrm>
              </p:grpSpPr>
              <p:sp>
                <p:nvSpPr>
                  <p:cNvPr id="30" name="Trapezoid 1">
                    <a:extLst>
                      <a:ext uri="{FF2B5EF4-FFF2-40B4-BE49-F238E27FC236}">
                        <a16:creationId xmlns:a16="http://schemas.microsoft.com/office/drawing/2014/main" xmlns="" id="{10BAE0BF-E202-44E8-B95A-3AAC8DC6748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796136" y="4653136"/>
                    <a:ext cx="1584176" cy="1243290"/>
                  </a:xfrm>
                  <a:custGeom>
                    <a:avLst/>
                    <a:gdLst>
                      <a:gd name="connsiteX0" fmla="*/ 0 w 1584176"/>
                      <a:gd name="connsiteY0" fmla="*/ 1216152 h 1216152"/>
                      <a:gd name="connsiteX1" fmla="*/ 304038 w 1584176"/>
                      <a:gd name="connsiteY1" fmla="*/ 0 h 1216152"/>
                      <a:gd name="connsiteX2" fmla="*/ 1280138 w 1584176"/>
                      <a:gd name="connsiteY2" fmla="*/ 0 h 1216152"/>
                      <a:gd name="connsiteX3" fmla="*/ 1584176 w 1584176"/>
                      <a:gd name="connsiteY3" fmla="*/ 1216152 h 1216152"/>
                      <a:gd name="connsiteX4" fmla="*/ 0 w 1584176"/>
                      <a:gd name="connsiteY4" fmla="*/ 1216152 h 1216152"/>
                      <a:gd name="connsiteX0" fmla="*/ 0 w 1584176"/>
                      <a:gd name="connsiteY0" fmla="*/ 1235792 h 1235792"/>
                      <a:gd name="connsiteX1" fmla="*/ 304038 w 1584176"/>
                      <a:gd name="connsiteY1" fmla="*/ 19640 h 1235792"/>
                      <a:gd name="connsiteX2" fmla="*/ 1280138 w 1584176"/>
                      <a:gd name="connsiteY2" fmla="*/ 19640 h 1235792"/>
                      <a:gd name="connsiteX3" fmla="*/ 1584176 w 1584176"/>
                      <a:gd name="connsiteY3" fmla="*/ 1235792 h 1235792"/>
                      <a:gd name="connsiteX4" fmla="*/ 0 w 1584176"/>
                      <a:gd name="connsiteY4" fmla="*/ 1235792 h 1235792"/>
                      <a:gd name="connsiteX0" fmla="*/ 0 w 1584176"/>
                      <a:gd name="connsiteY0" fmla="*/ 1243290 h 1243290"/>
                      <a:gd name="connsiteX1" fmla="*/ 304038 w 1584176"/>
                      <a:gd name="connsiteY1" fmla="*/ 27138 h 1243290"/>
                      <a:gd name="connsiteX2" fmla="*/ 1280138 w 1584176"/>
                      <a:gd name="connsiteY2" fmla="*/ 27138 h 1243290"/>
                      <a:gd name="connsiteX3" fmla="*/ 1584176 w 1584176"/>
                      <a:gd name="connsiteY3" fmla="*/ 1243290 h 1243290"/>
                      <a:gd name="connsiteX4" fmla="*/ 0 w 1584176"/>
                      <a:gd name="connsiteY4" fmla="*/ 1243290 h 124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84176" h="1243290">
                        <a:moveTo>
                          <a:pt x="0" y="1243290"/>
                        </a:moveTo>
                        <a:lnTo>
                          <a:pt x="304038" y="27138"/>
                        </a:lnTo>
                        <a:cubicBezTo>
                          <a:pt x="629405" y="-57"/>
                          <a:pt x="941174" y="-17053"/>
                          <a:pt x="1280138" y="27138"/>
                        </a:cubicBezTo>
                        <a:lnTo>
                          <a:pt x="1584176" y="1243290"/>
                        </a:lnTo>
                        <a:lnTo>
                          <a:pt x="0" y="1243290"/>
                        </a:lnTo>
                        <a:close/>
                      </a:path>
                    </a:pathLst>
                  </a:custGeom>
                  <a:solidFill>
                    <a:srgbClr val="FF6699"/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1" name="Trapezoid 6">
                    <a:extLst>
                      <a:ext uri="{FF2B5EF4-FFF2-40B4-BE49-F238E27FC236}">
                        <a16:creationId xmlns:a16="http://schemas.microsoft.com/office/drawing/2014/main" xmlns="" id="{9CF0526F-DCC4-42A1-A094-37D3083515C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580112" y="4312147"/>
                    <a:ext cx="2016224" cy="471979"/>
                  </a:xfrm>
                  <a:custGeom>
                    <a:avLst/>
                    <a:gdLst>
                      <a:gd name="connsiteX0" fmla="*/ 0 w 2016224"/>
                      <a:gd name="connsiteY0" fmla="*/ 360040 h 360040"/>
                      <a:gd name="connsiteX1" fmla="*/ 128109 w 2016224"/>
                      <a:gd name="connsiteY1" fmla="*/ 0 h 360040"/>
                      <a:gd name="connsiteX2" fmla="*/ 1888115 w 2016224"/>
                      <a:gd name="connsiteY2" fmla="*/ 0 h 360040"/>
                      <a:gd name="connsiteX3" fmla="*/ 2016224 w 2016224"/>
                      <a:gd name="connsiteY3" fmla="*/ 360040 h 360040"/>
                      <a:gd name="connsiteX4" fmla="*/ 0 w 2016224"/>
                      <a:gd name="connsiteY4" fmla="*/ 360040 h 360040"/>
                      <a:gd name="connsiteX0" fmla="*/ 0 w 2016224"/>
                      <a:gd name="connsiteY0" fmla="*/ 431046 h 431046"/>
                      <a:gd name="connsiteX1" fmla="*/ 128109 w 2016224"/>
                      <a:gd name="connsiteY1" fmla="*/ 71006 h 431046"/>
                      <a:gd name="connsiteX2" fmla="*/ 1888115 w 2016224"/>
                      <a:gd name="connsiteY2" fmla="*/ 71006 h 431046"/>
                      <a:gd name="connsiteX3" fmla="*/ 2016224 w 2016224"/>
                      <a:gd name="connsiteY3" fmla="*/ 431046 h 431046"/>
                      <a:gd name="connsiteX4" fmla="*/ 0 w 2016224"/>
                      <a:gd name="connsiteY4" fmla="*/ 431046 h 431046"/>
                      <a:gd name="connsiteX0" fmla="*/ 0 w 2016224"/>
                      <a:gd name="connsiteY0" fmla="*/ 458241 h 458241"/>
                      <a:gd name="connsiteX1" fmla="*/ 128109 w 2016224"/>
                      <a:gd name="connsiteY1" fmla="*/ 98201 h 458241"/>
                      <a:gd name="connsiteX2" fmla="*/ 1888115 w 2016224"/>
                      <a:gd name="connsiteY2" fmla="*/ 98201 h 458241"/>
                      <a:gd name="connsiteX3" fmla="*/ 2016224 w 2016224"/>
                      <a:gd name="connsiteY3" fmla="*/ 458241 h 458241"/>
                      <a:gd name="connsiteX4" fmla="*/ 0 w 2016224"/>
                      <a:gd name="connsiteY4" fmla="*/ 458241 h 458241"/>
                      <a:gd name="connsiteX0" fmla="*/ 0 w 2016224"/>
                      <a:gd name="connsiteY0" fmla="*/ 465296 h 465296"/>
                      <a:gd name="connsiteX1" fmla="*/ 128109 w 2016224"/>
                      <a:gd name="connsiteY1" fmla="*/ 105256 h 465296"/>
                      <a:gd name="connsiteX2" fmla="*/ 1888115 w 2016224"/>
                      <a:gd name="connsiteY2" fmla="*/ 105256 h 465296"/>
                      <a:gd name="connsiteX3" fmla="*/ 2016224 w 2016224"/>
                      <a:gd name="connsiteY3" fmla="*/ 465296 h 465296"/>
                      <a:gd name="connsiteX4" fmla="*/ 0 w 2016224"/>
                      <a:gd name="connsiteY4" fmla="*/ 465296 h 465296"/>
                      <a:gd name="connsiteX0" fmla="*/ 0 w 2016224"/>
                      <a:gd name="connsiteY0" fmla="*/ 471979 h 471979"/>
                      <a:gd name="connsiteX1" fmla="*/ 128109 w 2016224"/>
                      <a:gd name="connsiteY1" fmla="*/ 111939 h 471979"/>
                      <a:gd name="connsiteX2" fmla="*/ 1888115 w 2016224"/>
                      <a:gd name="connsiteY2" fmla="*/ 111939 h 471979"/>
                      <a:gd name="connsiteX3" fmla="*/ 2016224 w 2016224"/>
                      <a:gd name="connsiteY3" fmla="*/ 471979 h 471979"/>
                      <a:gd name="connsiteX4" fmla="*/ 0 w 2016224"/>
                      <a:gd name="connsiteY4" fmla="*/ 471979 h 471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16224" h="471979">
                        <a:moveTo>
                          <a:pt x="0" y="471979"/>
                        </a:moveTo>
                        <a:lnTo>
                          <a:pt x="128109" y="111939"/>
                        </a:lnTo>
                        <a:cubicBezTo>
                          <a:pt x="572010" y="-7034"/>
                          <a:pt x="1260655" y="-64822"/>
                          <a:pt x="1888115" y="111939"/>
                        </a:cubicBezTo>
                        <a:lnTo>
                          <a:pt x="2016224" y="471979"/>
                        </a:lnTo>
                        <a:lnTo>
                          <a:pt x="0" y="471979"/>
                        </a:lnTo>
                        <a:close/>
                      </a:path>
                    </a:pathLst>
                  </a:custGeom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2" name="Oval 5">
                    <a:extLst>
                      <a:ext uri="{FF2B5EF4-FFF2-40B4-BE49-F238E27FC236}">
                        <a16:creationId xmlns:a16="http://schemas.microsoft.com/office/drawing/2014/main" xmlns="" id="{D08D9C49-2150-46CC-98CF-C6C8219CC331}"/>
                      </a:ext>
                    </a:extLst>
                  </p:cNvPr>
                  <p:cNvSpPr/>
                  <p:nvPr/>
                </p:nvSpPr>
                <p:spPr>
                  <a:xfrm>
                    <a:off x="5580223" y="4160675"/>
                    <a:ext cx="2016000" cy="302944"/>
                  </a:xfrm>
                  <a:prstGeom prst="ellipse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29" name="Chord 23">
                  <a:extLst>
                    <a:ext uri="{FF2B5EF4-FFF2-40B4-BE49-F238E27FC236}">
                      <a16:creationId xmlns:a16="http://schemas.microsoft.com/office/drawing/2014/main" xmlns="" id="{8F9DEA82-AB89-42FB-8755-9DE18C7CDA68}"/>
                    </a:ext>
                  </a:extLst>
                </p:cNvPr>
                <p:cNvSpPr/>
                <p:nvPr/>
              </p:nvSpPr>
              <p:spPr>
                <a:xfrm>
                  <a:off x="7788585" y="5306768"/>
                  <a:ext cx="578589" cy="141955"/>
                </a:xfrm>
                <a:custGeom>
                  <a:avLst/>
                  <a:gdLst>
                    <a:gd name="connsiteX0" fmla="*/ 115433 w 914400"/>
                    <a:gd name="connsiteY0" fmla="*/ 153510 h 914400"/>
                    <a:gd name="connsiteX1" fmla="*/ 462323 w 914400"/>
                    <a:gd name="connsiteY1" fmla="*/ 28 h 914400"/>
                    <a:gd name="connsiteX2" fmla="*/ 805686 w 914400"/>
                    <a:gd name="connsiteY2" fmla="*/ 161244 h 914400"/>
                    <a:gd name="connsiteX3" fmla="*/ 115433 w 914400"/>
                    <a:gd name="connsiteY3" fmla="*/ 153510 h 914400"/>
                    <a:gd name="connsiteX0" fmla="*/ 0 w 723591"/>
                    <a:gd name="connsiteY0" fmla="*/ 177315 h 177532"/>
                    <a:gd name="connsiteX1" fmla="*/ 380228 w 723591"/>
                    <a:gd name="connsiteY1" fmla="*/ 21 h 177532"/>
                    <a:gd name="connsiteX2" fmla="*/ 723591 w 723591"/>
                    <a:gd name="connsiteY2" fmla="*/ 161237 h 177532"/>
                    <a:gd name="connsiteX3" fmla="*/ 0 w 723591"/>
                    <a:gd name="connsiteY3" fmla="*/ 177315 h 177532"/>
                    <a:gd name="connsiteX0" fmla="*/ 0 w 759310"/>
                    <a:gd name="connsiteY0" fmla="*/ 177315 h 185049"/>
                    <a:gd name="connsiteX1" fmla="*/ 380228 w 759310"/>
                    <a:gd name="connsiteY1" fmla="*/ 21 h 185049"/>
                    <a:gd name="connsiteX2" fmla="*/ 759310 w 759310"/>
                    <a:gd name="connsiteY2" fmla="*/ 185049 h 185049"/>
                    <a:gd name="connsiteX3" fmla="*/ 0 w 759310"/>
                    <a:gd name="connsiteY3" fmla="*/ 177315 h 185049"/>
                    <a:gd name="connsiteX0" fmla="*/ 0 w 759310"/>
                    <a:gd name="connsiteY0" fmla="*/ 177315 h 188144"/>
                    <a:gd name="connsiteX1" fmla="*/ 380228 w 759310"/>
                    <a:gd name="connsiteY1" fmla="*/ 21 h 188144"/>
                    <a:gd name="connsiteX2" fmla="*/ 759310 w 759310"/>
                    <a:gd name="connsiteY2" fmla="*/ 185049 h 188144"/>
                    <a:gd name="connsiteX3" fmla="*/ 0 w 759310"/>
                    <a:gd name="connsiteY3" fmla="*/ 177315 h 188144"/>
                    <a:gd name="connsiteX0" fmla="*/ 0 w 759310"/>
                    <a:gd name="connsiteY0" fmla="*/ 177315 h 191233"/>
                    <a:gd name="connsiteX1" fmla="*/ 380228 w 759310"/>
                    <a:gd name="connsiteY1" fmla="*/ 21 h 191233"/>
                    <a:gd name="connsiteX2" fmla="*/ 759310 w 759310"/>
                    <a:gd name="connsiteY2" fmla="*/ 185049 h 191233"/>
                    <a:gd name="connsiteX3" fmla="*/ 0 w 759310"/>
                    <a:gd name="connsiteY3" fmla="*/ 177315 h 191233"/>
                    <a:gd name="connsiteX0" fmla="*/ 0 w 759310"/>
                    <a:gd name="connsiteY0" fmla="*/ 177315 h 187572"/>
                    <a:gd name="connsiteX1" fmla="*/ 380228 w 759310"/>
                    <a:gd name="connsiteY1" fmla="*/ 21 h 187572"/>
                    <a:gd name="connsiteX2" fmla="*/ 759310 w 759310"/>
                    <a:gd name="connsiteY2" fmla="*/ 177905 h 187572"/>
                    <a:gd name="connsiteX3" fmla="*/ 0 w 759310"/>
                    <a:gd name="connsiteY3" fmla="*/ 177315 h 187572"/>
                    <a:gd name="connsiteX0" fmla="*/ 0 w 768835"/>
                    <a:gd name="connsiteY0" fmla="*/ 177315 h 188632"/>
                    <a:gd name="connsiteX1" fmla="*/ 380228 w 768835"/>
                    <a:gd name="connsiteY1" fmla="*/ 21 h 188632"/>
                    <a:gd name="connsiteX2" fmla="*/ 768835 w 768835"/>
                    <a:gd name="connsiteY2" fmla="*/ 180287 h 188632"/>
                    <a:gd name="connsiteX3" fmla="*/ 0 w 768835"/>
                    <a:gd name="connsiteY3" fmla="*/ 177315 h 188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835" h="188632">
                      <a:moveTo>
                        <a:pt x="0" y="177315"/>
                      </a:moveTo>
                      <a:cubicBezTo>
                        <a:pt x="87950" y="78338"/>
                        <a:pt x="247828" y="-1462"/>
                        <a:pt x="380228" y="21"/>
                      </a:cubicBezTo>
                      <a:cubicBezTo>
                        <a:pt x="512627" y="1505"/>
                        <a:pt x="683125" y="79364"/>
                        <a:pt x="768835" y="180287"/>
                      </a:cubicBezTo>
                      <a:cubicBezTo>
                        <a:pt x="513351" y="189616"/>
                        <a:pt x="257866" y="194180"/>
                        <a:pt x="0" y="177315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3" name="그룹 93">
                <a:extLst>
                  <a:ext uri="{FF2B5EF4-FFF2-40B4-BE49-F238E27FC236}">
                    <a16:creationId xmlns:a16="http://schemas.microsoft.com/office/drawing/2014/main" xmlns="" id="{11D7C544-08A8-4CF4-8FF5-7C7B7FD33023}"/>
                  </a:ext>
                </a:extLst>
              </p:cNvPr>
              <p:cNvGrpSpPr/>
              <p:nvPr/>
            </p:nvGrpSpPr>
            <p:grpSpPr>
              <a:xfrm>
                <a:off x="5172645" y="4685792"/>
                <a:ext cx="469469" cy="643505"/>
                <a:chOff x="5172645" y="4685792"/>
                <a:chExt cx="469469" cy="643505"/>
              </a:xfrm>
            </p:grpSpPr>
            <p:sp>
              <p:nvSpPr>
                <p:cNvPr id="24" name="자유형: 도형 92">
                  <a:extLst>
                    <a:ext uri="{FF2B5EF4-FFF2-40B4-BE49-F238E27FC236}">
                      <a16:creationId xmlns:a16="http://schemas.microsoft.com/office/drawing/2014/main" xmlns="" id="{C12B66DA-D905-45DB-B1EE-07D855651394}"/>
                    </a:ext>
                  </a:extLst>
                </p:cNvPr>
                <p:cNvSpPr/>
                <p:nvPr/>
              </p:nvSpPr>
              <p:spPr>
                <a:xfrm>
                  <a:off x="5517203" y="4940891"/>
                  <a:ext cx="124911" cy="388406"/>
                </a:xfrm>
                <a:custGeom>
                  <a:avLst/>
                  <a:gdLst>
                    <a:gd name="connsiteX0" fmla="*/ 23804 w 124911"/>
                    <a:gd name="connsiteY0" fmla="*/ 0 h 388406"/>
                    <a:gd name="connsiteX1" fmla="*/ 79744 w 124911"/>
                    <a:gd name="connsiteY1" fmla="*/ 2619 h 388406"/>
                    <a:gd name="connsiteX2" fmla="*/ 97940 w 124911"/>
                    <a:gd name="connsiteY2" fmla="*/ 271302 h 388406"/>
                    <a:gd name="connsiteX3" fmla="*/ 61544 w 124911"/>
                    <a:gd name="connsiteY3" fmla="*/ 359838 h 388406"/>
                    <a:gd name="connsiteX4" fmla="*/ 52549 w 124911"/>
                    <a:gd name="connsiteY4" fmla="*/ 388406 h 388406"/>
                    <a:gd name="connsiteX5" fmla="*/ 0 w 124911"/>
                    <a:gd name="connsiteY5" fmla="*/ 388406 h 388406"/>
                    <a:gd name="connsiteX6" fmla="*/ 5069 w 124911"/>
                    <a:gd name="connsiteY6" fmla="*/ 370730 h 388406"/>
                    <a:gd name="connsiteX7" fmla="*/ 37962 w 124911"/>
                    <a:gd name="connsiteY7" fmla="*/ 280890 h 388406"/>
                    <a:gd name="connsiteX8" fmla="*/ 23804 w 124911"/>
                    <a:gd name="connsiteY8" fmla="*/ 0 h 388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4911" h="388406">
                      <a:moveTo>
                        <a:pt x="23804" y="0"/>
                      </a:moveTo>
                      <a:cubicBezTo>
                        <a:pt x="48739" y="873"/>
                        <a:pt x="54810" y="1746"/>
                        <a:pt x="79744" y="2619"/>
                      </a:cubicBezTo>
                      <a:cubicBezTo>
                        <a:pt x="145398" y="144266"/>
                        <a:pt x="128467" y="184573"/>
                        <a:pt x="97940" y="271302"/>
                      </a:cubicBezTo>
                      <a:cubicBezTo>
                        <a:pt x="85253" y="300072"/>
                        <a:pt x="72755" y="329744"/>
                        <a:pt x="61544" y="359838"/>
                      </a:cubicBezTo>
                      <a:lnTo>
                        <a:pt x="52549" y="388406"/>
                      </a:lnTo>
                      <a:lnTo>
                        <a:pt x="0" y="388406"/>
                      </a:lnTo>
                      <a:lnTo>
                        <a:pt x="5069" y="370730"/>
                      </a:lnTo>
                      <a:cubicBezTo>
                        <a:pt x="15180" y="340492"/>
                        <a:pt x="26455" y="310342"/>
                        <a:pt x="37962" y="280890"/>
                      </a:cubicBezTo>
                      <a:cubicBezTo>
                        <a:pt x="62412" y="192225"/>
                        <a:pt x="118514" y="181758"/>
                        <a:pt x="23804" y="0"/>
                      </a:cubicBezTo>
                      <a:close/>
                    </a:path>
                  </a:pathLst>
                </a:custGeom>
                <a:solidFill>
                  <a:srgbClr val="9966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5" name="Group 15">
                  <a:extLst>
                    <a:ext uri="{FF2B5EF4-FFF2-40B4-BE49-F238E27FC236}">
                      <a16:creationId xmlns:a16="http://schemas.microsoft.com/office/drawing/2014/main" xmlns="" id="{B76C95F2-6979-4FD3-B6A2-7BD5A1AC98C2}"/>
                    </a:ext>
                  </a:extLst>
                </p:cNvPr>
                <p:cNvGrpSpPr/>
                <p:nvPr/>
              </p:nvGrpSpPr>
              <p:grpSpPr>
                <a:xfrm rot="18284720">
                  <a:off x="5239011" y="4619426"/>
                  <a:ext cx="300898" cy="433630"/>
                  <a:chOff x="967240" y="3289369"/>
                  <a:chExt cx="1100200" cy="1585520"/>
                </a:xfrm>
              </p:grpSpPr>
              <p:sp>
                <p:nvSpPr>
                  <p:cNvPr id="26" name="Freeform 16">
                    <a:extLst>
                      <a:ext uri="{FF2B5EF4-FFF2-40B4-BE49-F238E27FC236}">
                        <a16:creationId xmlns:a16="http://schemas.microsoft.com/office/drawing/2014/main" xmlns="" id="{F1DAF596-8931-43A7-A4B6-63B9753760A3}"/>
                      </a:ext>
                    </a:extLst>
                  </p:cNvPr>
                  <p:cNvSpPr/>
                  <p:nvPr/>
                </p:nvSpPr>
                <p:spPr>
                  <a:xfrm>
                    <a:off x="967240" y="3289369"/>
                    <a:ext cx="552481" cy="1585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2481" h="1585520">
                        <a:moveTo>
                          <a:pt x="550099" y="0"/>
                        </a:moveTo>
                        <a:lnTo>
                          <a:pt x="550454" y="236086"/>
                        </a:lnTo>
                        <a:lnTo>
                          <a:pt x="488816" y="193543"/>
                        </a:lnTo>
                        <a:lnTo>
                          <a:pt x="550466" y="244157"/>
                        </a:lnTo>
                        <a:lnTo>
                          <a:pt x="550735" y="423083"/>
                        </a:lnTo>
                        <a:lnTo>
                          <a:pt x="440807" y="347209"/>
                        </a:lnTo>
                        <a:lnTo>
                          <a:pt x="550756" y="437477"/>
                        </a:lnTo>
                        <a:lnTo>
                          <a:pt x="551026" y="616991"/>
                        </a:lnTo>
                        <a:lnTo>
                          <a:pt x="372197" y="491984"/>
                        </a:lnTo>
                        <a:lnTo>
                          <a:pt x="551056" y="637056"/>
                        </a:lnTo>
                        <a:lnTo>
                          <a:pt x="551331" y="819782"/>
                        </a:lnTo>
                        <a:lnTo>
                          <a:pt x="270832" y="619203"/>
                        </a:lnTo>
                        <a:lnTo>
                          <a:pt x="551364" y="841805"/>
                        </a:lnTo>
                        <a:lnTo>
                          <a:pt x="551613" y="1007603"/>
                        </a:lnTo>
                        <a:lnTo>
                          <a:pt x="184579" y="741931"/>
                        </a:lnTo>
                        <a:lnTo>
                          <a:pt x="551646" y="1029766"/>
                        </a:lnTo>
                        <a:lnTo>
                          <a:pt x="551910" y="1205103"/>
                        </a:lnTo>
                        <a:lnTo>
                          <a:pt x="119129" y="889458"/>
                        </a:lnTo>
                        <a:lnTo>
                          <a:pt x="551942" y="1226335"/>
                        </a:lnTo>
                        <a:lnTo>
                          <a:pt x="552201" y="1398749"/>
                        </a:lnTo>
                        <a:lnTo>
                          <a:pt x="184579" y="1132651"/>
                        </a:lnTo>
                        <a:lnTo>
                          <a:pt x="552234" y="1420947"/>
                        </a:lnTo>
                        <a:lnTo>
                          <a:pt x="552481" y="1585328"/>
                        </a:lnTo>
                        <a:cubicBezTo>
                          <a:pt x="331520" y="1590267"/>
                          <a:pt x="189138" y="1499959"/>
                          <a:pt x="103908" y="1357263"/>
                        </a:cubicBezTo>
                        <a:cubicBezTo>
                          <a:pt x="-144138" y="933499"/>
                          <a:pt x="70524" y="593019"/>
                          <a:pt x="550099" y="0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  <p:sp>
                <p:nvSpPr>
                  <p:cNvPr id="27" name="Freeform 17">
                    <a:extLst>
                      <a:ext uri="{FF2B5EF4-FFF2-40B4-BE49-F238E27FC236}">
                        <a16:creationId xmlns:a16="http://schemas.microsoft.com/office/drawing/2014/main" xmlns="" id="{0738E9C0-006A-4421-A63E-ADF0A504FD78}"/>
                      </a:ext>
                    </a:extLst>
                  </p:cNvPr>
                  <p:cNvSpPr/>
                  <p:nvPr/>
                </p:nvSpPr>
                <p:spPr>
                  <a:xfrm flipH="1">
                    <a:off x="1514959" y="3289369"/>
                    <a:ext cx="552481" cy="1585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2481" h="1585520">
                        <a:moveTo>
                          <a:pt x="550099" y="0"/>
                        </a:moveTo>
                        <a:lnTo>
                          <a:pt x="550454" y="236086"/>
                        </a:lnTo>
                        <a:lnTo>
                          <a:pt x="488816" y="193543"/>
                        </a:lnTo>
                        <a:lnTo>
                          <a:pt x="550466" y="244157"/>
                        </a:lnTo>
                        <a:lnTo>
                          <a:pt x="550735" y="423083"/>
                        </a:lnTo>
                        <a:lnTo>
                          <a:pt x="440807" y="347209"/>
                        </a:lnTo>
                        <a:lnTo>
                          <a:pt x="550756" y="437477"/>
                        </a:lnTo>
                        <a:lnTo>
                          <a:pt x="551026" y="616991"/>
                        </a:lnTo>
                        <a:lnTo>
                          <a:pt x="372197" y="491984"/>
                        </a:lnTo>
                        <a:lnTo>
                          <a:pt x="551056" y="637056"/>
                        </a:lnTo>
                        <a:lnTo>
                          <a:pt x="551331" y="819782"/>
                        </a:lnTo>
                        <a:lnTo>
                          <a:pt x="270832" y="619203"/>
                        </a:lnTo>
                        <a:lnTo>
                          <a:pt x="551364" y="841805"/>
                        </a:lnTo>
                        <a:lnTo>
                          <a:pt x="551613" y="1007603"/>
                        </a:lnTo>
                        <a:lnTo>
                          <a:pt x="184579" y="741931"/>
                        </a:lnTo>
                        <a:lnTo>
                          <a:pt x="551646" y="1029766"/>
                        </a:lnTo>
                        <a:lnTo>
                          <a:pt x="551910" y="1205103"/>
                        </a:lnTo>
                        <a:lnTo>
                          <a:pt x="119129" y="889458"/>
                        </a:lnTo>
                        <a:lnTo>
                          <a:pt x="551942" y="1226335"/>
                        </a:lnTo>
                        <a:lnTo>
                          <a:pt x="552201" y="1398749"/>
                        </a:lnTo>
                        <a:lnTo>
                          <a:pt x="184579" y="1132651"/>
                        </a:lnTo>
                        <a:lnTo>
                          <a:pt x="552234" y="1420947"/>
                        </a:lnTo>
                        <a:lnTo>
                          <a:pt x="552481" y="1585328"/>
                        </a:lnTo>
                        <a:cubicBezTo>
                          <a:pt x="331520" y="1590267"/>
                          <a:pt x="189138" y="1499959"/>
                          <a:pt x="103908" y="1357263"/>
                        </a:cubicBezTo>
                        <a:cubicBezTo>
                          <a:pt x="-144138" y="933499"/>
                          <a:pt x="70524" y="593019"/>
                          <a:pt x="550099" y="0"/>
                        </a:cubicBezTo>
                        <a:close/>
                      </a:path>
                    </a:pathLst>
                  </a:custGeom>
                  <a:solidFill>
                    <a:srgbClr val="00B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  <p:grpSp>
          <p:nvGrpSpPr>
            <p:cNvPr id="7" name="그룹 126">
              <a:extLst>
                <a:ext uri="{FF2B5EF4-FFF2-40B4-BE49-F238E27FC236}">
                  <a16:creationId xmlns:a16="http://schemas.microsoft.com/office/drawing/2014/main" xmlns="" id="{578C7DCA-5588-47C1-B00B-B36769A616C5}"/>
                </a:ext>
              </a:extLst>
            </p:cNvPr>
            <p:cNvGrpSpPr/>
            <p:nvPr/>
          </p:nvGrpSpPr>
          <p:grpSpPr>
            <a:xfrm>
              <a:off x="1028051" y="2033621"/>
              <a:ext cx="4570026" cy="2732374"/>
              <a:chOff x="3683741" y="2065267"/>
              <a:chExt cx="4921145" cy="2942304"/>
            </a:xfrm>
          </p:grpSpPr>
          <p:grpSp>
            <p:nvGrpSpPr>
              <p:cNvPr id="13" name="그룹 119">
                <a:extLst>
                  <a:ext uri="{FF2B5EF4-FFF2-40B4-BE49-F238E27FC236}">
                    <a16:creationId xmlns:a16="http://schemas.microsoft.com/office/drawing/2014/main" xmlns="" id="{9AC36BEF-B373-49D3-A903-E8CB78B0E06A}"/>
                  </a:ext>
                </a:extLst>
              </p:cNvPr>
              <p:cNvGrpSpPr/>
              <p:nvPr/>
            </p:nvGrpSpPr>
            <p:grpSpPr>
              <a:xfrm rot="712870">
                <a:off x="3683741" y="2065267"/>
                <a:ext cx="3575325" cy="1868899"/>
                <a:chOff x="1978345" y="2203258"/>
                <a:chExt cx="3164651" cy="1654231"/>
              </a:xfrm>
            </p:grpSpPr>
            <p:sp>
              <p:nvSpPr>
                <p:cNvPr id="19" name="자유형: 도형 114">
                  <a:extLst>
                    <a:ext uri="{FF2B5EF4-FFF2-40B4-BE49-F238E27FC236}">
                      <a16:creationId xmlns:a16="http://schemas.microsoft.com/office/drawing/2014/main" xmlns="" id="{34C82BF6-EDBA-4F5B-AEBD-DA1B42940605}"/>
                    </a:ext>
                  </a:extLst>
                </p:cNvPr>
                <p:cNvSpPr/>
                <p:nvPr/>
              </p:nvSpPr>
              <p:spPr>
                <a:xfrm rot="1231697">
                  <a:off x="2608161" y="2468990"/>
                  <a:ext cx="2534835" cy="1388499"/>
                </a:xfrm>
                <a:custGeom>
                  <a:avLst/>
                  <a:gdLst>
                    <a:gd name="connsiteX0" fmla="*/ 679840 w 2951501"/>
                    <a:gd name="connsiteY0" fmla="*/ 1516490 h 1616735"/>
                    <a:gd name="connsiteX1" fmla="*/ 1817700 w 2951501"/>
                    <a:gd name="connsiteY1" fmla="*/ 1516490 h 1616735"/>
                    <a:gd name="connsiteX2" fmla="*/ 1817700 w 2951501"/>
                    <a:gd name="connsiteY2" fmla="*/ 1567623 h 1616735"/>
                    <a:gd name="connsiteX3" fmla="*/ 1774636 w 2951501"/>
                    <a:gd name="connsiteY3" fmla="*/ 1616735 h 1616735"/>
                    <a:gd name="connsiteX4" fmla="*/ 722905 w 2951501"/>
                    <a:gd name="connsiteY4" fmla="*/ 1616735 h 1616735"/>
                    <a:gd name="connsiteX5" fmla="*/ 679840 w 2951501"/>
                    <a:gd name="connsiteY5" fmla="*/ 1567623 h 1616735"/>
                    <a:gd name="connsiteX6" fmla="*/ 679840 w 2951501"/>
                    <a:gd name="connsiteY6" fmla="*/ 1407500 h 1616735"/>
                    <a:gd name="connsiteX7" fmla="*/ 1817700 w 2951501"/>
                    <a:gd name="connsiteY7" fmla="*/ 1407500 h 1616735"/>
                    <a:gd name="connsiteX8" fmla="*/ 1817700 w 2951501"/>
                    <a:gd name="connsiteY8" fmla="*/ 1472848 h 1616735"/>
                    <a:gd name="connsiteX9" fmla="*/ 679840 w 2951501"/>
                    <a:gd name="connsiteY9" fmla="*/ 1472848 h 1616735"/>
                    <a:gd name="connsiteX10" fmla="*/ 1817700 w 2951501"/>
                    <a:gd name="connsiteY10" fmla="*/ 611112 h 1616735"/>
                    <a:gd name="connsiteX11" fmla="*/ 1817700 w 2951501"/>
                    <a:gd name="connsiteY11" fmla="*/ 973623 h 1616735"/>
                    <a:gd name="connsiteX12" fmla="*/ 2224001 w 2951501"/>
                    <a:gd name="connsiteY12" fmla="*/ 611112 h 1616735"/>
                    <a:gd name="connsiteX13" fmla="*/ 449189 w 2951501"/>
                    <a:gd name="connsiteY13" fmla="*/ 386587 h 1616735"/>
                    <a:gd name="connsiteX14" fmla="*/ 239392 w 2951501"/>
                    <a:gd name="connsiteY14" fmla="*/ 437793 h 1616735"/>
                    <a:gd name="connsiteX15" fmla="*/ 127717 w 2951501"/>
                    <a:gd name="connsiteY15" fmla="*/ 563345 h 1616735"/>
                    <a:gd name="connsiteX16" fmla="*/ 119224 w 2951501"/>
                    <a:gd name="connsiteY16" fmla="*/ 813828 h 1616735"/>
                    <a:gd name="connsiteX17" fmla="*/ 118041 w 2951501"/>
                    <a:gd name="connsiteY17" fmla="*/ 814226 h 1616735"/>
                    <a:gd name="connsiteX18" fmla="*/ 156579 w 2951501"/>
                    <a:gd name="connsiteY18" fmla="*/ 873845 h 1616735"/>
                    <a:gd name="connsiteX19" fmla="*/ 319223 w 2951501"/>
                    <a:gd name="connsiteY19" fmla="*/ 1023753 h 1616735"/>
                    <a:gd name="connsiteX20" fmla="*/ 318718 w 2951501"/>
                    <a:gd name="connsiteY20" fmla="*/ 1024809 h 1616735"/>
                    <a:gd name="connsiteX21" fmla="*/ 679840 w 2951501"/>
                    <a:gd name="connsiteY21" fmla="*/ 1198510 h 1616735"/>
                    <a:gd name="connsiteX22" fmla="*/ 679840 w 2951501"/>
                    <a:gd name="connsiteY22" fmla="*/ 494818 h 1616735"/>
                    <a:gd name="connsiteX23" fmla="*/ 613050 w 2951501"/>
                    <a:gd name="connsiteY23" fmla="*/ 439426 h 1616735"/>
                    <a:gd name="connsiteX24" fmla="*/ 522606 w 2951501"/>
                    <a:gd name="connsiteY24" fmla="*/ 399416 h 1616735"/>
                    <a:gd name="connsiteX25" fmla="*/ 449189 w 2951501"/>
                    <a:gd name="connsiteY25" fmla="*/ 386587 h 1616735"/>
                    <a:gd name="connsiteX26" fmla="*/ 2556092 w 2951501"/>
                    <a:gd name="connsiteY26" fmla="*/ 0 h 1616735"/>
                    <a:gd name="connsiteX27" fmla="*/ 2951501 w 2951501"/>
                    <a:gd name="connsiteY27" fmla="*/ 404658 h 1616735"/>
                    <a:gd name="connsiteX28" fmla="*/ 2608538 w 2951501"/>
                    <a:gd name="connsiteY28" fmla="*/ 418986 h 1616735"/>
                    <a:gd name="connsiteX29" fmla="*/ 2606605 w 2951501"/>
                    <a:gd name="connsiteY29" fmla="*/ 417008 h 1616735"/>
                    <a:gd name="connsiteX30" fmla="*/ 1820087 w 2951501"/>
                    <a:gd name="connsiteY30" fmla="*/ 1344294 h 1616735"/>
                    <a:gd name="connsiteX31" fmla="*/ 1817700 w 2951501"/>
                    <a:gd name="connsiteY31" fmla="*/ 1341966 h 1616735"/>
                    <a:gd name="connsiteX32" fmla="*/ 1817700 w 2951501"/>
                    <a:gd name="connsiteY32" fmla="*/ 1363858 h 1616735"/>
                    <a:gd name="connsiteX33" fmla="*/ 679840 w 2951501"/>
                    <a:gd name="connsiteY33" fmla="*/ 1363858 h 1616735"/>
                    <a:gd name="connsiteX34" fmla="*/ 679840 w 2951501"/>
                    <a:gd name="connsiteY34" fmla="*/ 1307744 h 1616735"/>
                    <a:gd name="connsiteX35" fmla="*/ 268830 w 2951501"/>
                    <a:gd name="connsiteY35" fmla="*/ 1110047 h 1616735"/>
                    <a:gd name="connsiteX36" fmla="*/ 270209 w 2951501"/>
                    <a:gd name="connsiteY36" fmla="*/ 1107180 h 1616735"/>
                    <a:gd name="connsiteX37" fmla="*/ 198248 w 2951501"/>
                    <a:gd name="connsiteY37" fmla="*/ 1056644 h 1616735"/>
                    <a:gd name="connsiteX38" fmla="*/ 55623 w 2951501"/>
                    <a:gd name="connsiteY38" fmla="*/ 898485 h 1616735"/>
                    <a:gd name="connsiteX39" fmla="*/ 1591 w 2951501"/>
                    <a:gd name="connsiteY39" fmla="*/ 738051 h 1616735"/>
                    <a:gd name="connsiteX40" fmla="*/ 88988 w 2951501"/>
                    <a:gd name="connsiteY40" fmla="*/ 428893 h 1616735"/>
                    <a:gd name="connsiteX41" fmla="*/ 91156 w 2951501"/>
                    <a:gd name="connsiteY41" fmla="*/ 430488 h 1616735"/>
                    <a:gd name="connsiteX42" fmla="*/ 424588 w 2951501"/>
                    <a:gd name="connsiteY42" fmla="*/ 285218 h 1616735"/>
                    <a:gd name="connsiteX43" fmla="*/ 550151 w 2951501"/>
                    <a:gd name="connsiteY43" fmla="*/ 302724 h 1616735"/>
                    <a:gd name="connsiteX44" fmla="*/ 666090 w 2951501"/>
                    <a:gd name="connsiteY44" fmla="*/ 354013 h 1616735"/>
                    <a:gd name="connsiteX45" fmla="*/ 690060 w 2951501"/>
                    <a:gd name="connsiteY45" fmla="*/ 373892 h 1616735"/>
                    <a:gd name="connsiteX46" fmla="*/ 692454 w 2951501"/>
                    <a:gd name="connsiteY46" fmla="*/ 367302 h 1616735"/>
                    <a:gd name="connsiteX47" fmla="*/ 722905 w 2951501"/>
                    <a:gd name="connsiteY47" fmla="*/ 352917 h 1616735"/>
                    <a:gd name="connsiteX48" fmla="*/ 1774636 w 2951501"/>
                    <a:gd name="connsiteY48" fmla="*/ 352917 h 1616735"/>
                    <a:gd name="connsiteX49" fmla="*/ 1817700 w 2951501"/>
                    <a:gd name="connsiteY49" fmla="*/ 402029 h 1616735"/>
                    <a:gd name="connsiteX50" fmla="*/ 1817700 w 2951501"/>
                    <a:gd name="connsiteY50" fmla="*/ 525619 h 1616735"/>
                    <a:gd name="connsiteX51" fmla="*/ 2319822 w 2951501"/>
                    <a:gd name="connsiteY51" fmla="*/ 525619 h 1616735"/>
                    <a:gd name="connsiteX52" fmla="*/ 2530110 w 2951501"/>
                    <a:gd name="connsiteY52" fmla="*/ 337995 h 1616735"/>
                    <a:gd name="connsiteX53" fmla="*/ 2533895 w 2951501"/>
                    <a:gd name="connsiteY53" fmla="*/ 341686 h 161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2951501" h="1616735">
                      <a:moveTo>
                        <a:pt x="679840" y="1516490"/>
                      </a:moveTo>
                      <a:lnTo>
                        <a:pt x="1817700" y="1516490"/>
                      </a:lnTo>
                      <a:lnTo>
                        <a:pt x="1817700" y="1567623"/>
                      </a:lnTo>
                      <a:cubicBezTo>
                        <a:pt x="1817700" y="1594747"/>
                        <a:pt x="1798420" y="1616735"/>
                        <a:pt x="1774636" y="1616735"/>
                      </a:cubicBezTo>
                      <a:lnTo>
                        <a:pt x="722905" y="1616735"/>
                      </a:lnTo>
                      <a:cubicBezTo>
                        <a:pt x="699121" y="1616735"/>
                        <a:pt x="679840" y="1594747"/>
                        <a:pt x="679840" y="1567623"/>
                      </a:cubicBezTo>
                      <a:close/>
                      <a:moveTo>
                        <a:pt x="679840" y="1407500"/>
                      </a:moveTo>
                      <a:lnTo>
                        <a:pt x="1817700" y="1407500"/>
                      </a:lnTo>
                      <a:lnTo>
                        <a:pt x="1817700" y="1472848"/>
                      </a:lnTo>
                      <a:lnTo>
                        <a:pt x="679840" y="1472848"/>
                      </a:lnTo>
                      <a:close/>
                      <a:moveTo>
                        <a:pt x="1817700" y="611112"/>
                      </a:moveTo>
                      <a:lnTo>
                        <a:pt x="1817700" y="973623"/>
                      </a:lnTo>
                      <a:lnTo>
                        <a:pt x="2224001" y="611112"/>
                      </a:lnTo>
                      <a:close/>
                      <a:moveTo>
                        <a:pt x="449189" y="386587"/>
                      </a:moveTo>
                      <a:cubicBezTo>
                        <a:pt x="375505" y="381552"/>
                        <a:pt x="302157" y="399580"/>
                        <a:pt x="239392" y="437793"/>
                      </a:cubicBezTo>
                      <a:cubicBezTo>
                        <a:pt x="191686" y="474403"/>
                        <a:pt x="154461" y="503154"/>
                        <a:pt x="127717" y="563345"/>
                      </a:cubicBezTo>
                      <a:cubicBezTo>
                        <a:pt x="95043" y="642185"/>
                        <a:pt x="91358" y="731154"/>
                        <a:pt x="119224" y="813828"/>
                      </a:cubicBezTo>
                      <a:lnTo>
                        <a:pt x="118041" y="814226"/>
                      </a:lnTo>
                      <a:lnTo>
                        <a:pt x="156579" y="873845"/>
                      </a:lnTo>
                      <a:cubicBezTo>
                        <a:pt x="200043" y="932336"/>
                        <a:pt x="255879" y="983997"/>
                        <a:pt x="319223" y="1023753"/>
                      </a:cubicBezTo>
                      <a:lnTo>
                        <a:pt x="318718" y="1024809"/>
                      </a:lnTo>
                      <a:lnTo>
                        <a:pt x="679840" y="1198510"/>
                      </a:lnTo>
                      <a:lnTo>
                        <a:pt x="679840" y="494818"/>
                      </a:lnTo>
                      <a:lnTo>
                        <a:pt x="613050" y="439426"/>
                      </a:lnTo>
                      <a:cubicBezTo>
                        <a:pt x="585307" y="422195"/>
                        <a:pt x="554948" y="408629"/>
                        <a:pt x="522606" y="399416"/>
                      </a:cubicBezTo>
                      <a:cubicBezTo>
                        <a:pt x="498349" y="392506"/>
                        <a:pt x="473751" y="388265"/>
                        <a:pt x="449189" y="386587"/>
                      </a:cubicBezTo>
                      <a:close/>
                      <a:moveTo>
                        <a:pt x="2556092" y="0"/>
                      </a:moveTo>
                      <a:lnTo>
                        <a:pt x="2951501" y="404658"/>
                      </a:lnTo>
                      <a:lnTo>
                        <a:pt x="2608538" y="418986"/>
                      </a:lnTo>
                      <a:lnTo>
                        <a:pt x="2606605" y="417008"/>
                      </a:lnTo>
                      <a:lnTo>
                        <a:pt x="1820087" y="1344294"/>
                      </a:lnTo>
                      <a:lnTo>
                        <a:pt x="1817700" y="1341966"/>
                      </a:lnTo>
                      <a:lnTo>
                        <a:pt x="1817700" y="1363858"/>
                      </a:lnTo>
                      <a:lnTo>
                        <a:pt x="679840" y="1363858"/>
                      </a:lnTo>
                      <a:lnTo>
                        <a:pt x="679840" y="1307744"/>
                      </a:lnTo>
                      <a:lnTo>
                        <a:pt x="268830" y="1110047"/>
                      </a:lnTo>
                      <a:lnTo>
                        <a:pt x="270209" y="1107180"/>
                      </a:lnTo>
                      <a:lnTo>
                        <a:pt x="198248" y="1056644"/>
                      </a:lnTo>
                      <a:cubicBezTo>
                        <a:pt x="142291" y="1011239"/>
                        <a:pt x="93777" y="957478"/>
                        <a:pt x="55623" y="898485"/>
                      </a:cubicBezTo>
                      <a:cubicBezTo>
                        <a:pt x="27132" y="847625"/>
                        <a:pt x="9121" y="802009"/>
                        <a:pt x="1591" y="738051"/>
                      </a:cubicBezTo>
                      <a:cubicBezTo>
                        <a:pt x="-7531" y="629033"/>
                        <a:pt x="22695" y="518961"/>
                        <a:pt x="88988" y="428893"/>
                      </a:cubicBezTo>
                      <a:lnTo>
                        <a:pt x="91156" y="430488"/>
                      </a:lnTo>
                      <a:cubicBezTo>
                        <a:pt x="162999" y="345385"/>
                        <a:pt x="305583" y="286481"/>
                        <a:pt x="424588" y="285218"/>
                      </a:cubicBezTo>
                      <a:cubicBezTo>
                        <a:pt x="466453" y="285186"/>
                        <a:pt x="508692" y="290914"/>
                        <a:pt x="550151" y="302724"/>
                      </a:cubicBezTo>
                      <a:cubicBezTo>
                        <a:pt x="591610" y="314534"/>
                        <a:pt x="630526" y="331925"/>
                        <a:pt x="666090" y="354013"/>
                      </a:cubicBezTo>
                      <a:lnTo>
                        <a:pt x="690060" y="373892"/>
                      </a:lnTo>
                      <a:lnTo>
                        <a:pt x="692454" y="367302"/>
                      </a:lnTo>
                      <a:cubicBezTo>
                        <a:pt x="700247" y="358414"/>
                        <a:pt x="711013" y="352917"/>
                        <a:pt x="722905" y="352917"/>
                      </a:cubicBezTo>
                      <a:lnTo>
                        <a:pt x="1774636" y="352917"/>
                      </a:lnTo>
                      <a:cubicBezTo>
                        <a:pt x="1798420" y="352917"/>
                        <a:pt x="1817700" y="374905"/>
                        <a:pt x="1817700" y="402029"/>
                      </a:cubicBezTo>
                      <a:lnTo>
                        <a:pt x="1817700" y="525619"/>
                      </a:lnTo>
                      <a:lnTo>
                        <a:pt x="2319822" y="525619"/>
                      </a:lnTo>
                      <a:lnTo>
                        <a:pt x="2530110" y="337995"/>
                      </a:lnTo>
                      <a:lnTo>
                        <a:pt x="2533895" y="341686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0" name="자유형: 도형 118">
                  <a:extLst>
                    <a:ext uri="{FF2B5EF4-FFF2-40B4-BE49-F238E27FC236}">
                      <a16:creationId xmlns:a16="http://schemas.microsoft.com/office/drawing/2014/main" xmlns="" id="{64D5F46F-C4C6-48A3-A977-2B576B56CD23}"/>
                    </a:ext>
                  </a:extLst>
                </p:cNvPr>
                <p:cNvSpPr/>
                <p:nvPr/>
              </p:nvSpPr>
              <p:spPr>
                <a:xfrm rot="6382074">
                  <a:off x="2370602" y="2097797"/>
                  <a:ext cx="683006" cy="911349"/>
                </a:xfrm>
                <a:custGeom>
                  <a:avLst/>
                  <a:gdLst>
                    <a:gd name="connsiteX0" fmla="*/ 0 w 852117"/>
                    <a:gd name="connsiteY0" fmla="*/ 226050 h 913021"/>
                    <a:gd name="connsiteX1" fmla="*/ 235595 w 852117"/>
                    <a:gd name="connsiteY1" fmla="*/ 373156 h 913021"/>
                    <a:gd name="connsiteX2" fmla="*/ 311282 w 852117"/>
                    <a:gd name="connsiteY2" fmla="*/ 397996 h 913021"/>
                    <a:gd name="connsiteX3" fmla="*/ 331029 w 852117"/>
                    <a:gd name="connsiteY3" fmla="*/ 139667 h 913021"/>
                    <a:gd name="connsiteX4" fmla="*/ 328134 w 852117"/>
                    <a:gd name="connsiteY4" fmla="*/ 7546 h 913021"/>
                    <a:gd name="connsiteX5" fmla="*/ 443295 w 852117"/>
                    <a:gd name="connsiteY5" fmla="*/ 0 h 913021"/>
                    <a:gd name="connsiteX6" fmla="*/ 445990 w 852117"/>
                    <a:gd name="connsiteY6" fmla="*/ 68978 h 913021"/>
                    <a:gd name="connsiteX7" fmla="*/ 454992 w 852117"/>
                    <a:gd name="connsiteY7" fmla="*/ 231624 h 913021"/>
                    <a:gd name="connsiteX8" fmla="*/ 452843 w 852117"/>
                    <a:gd name="connsiteY8" fmla="*/ 13725 h 913021"/>
                    <a:gd name="connsiteX9" fmla="*/ 562280 w 852117"/>
                    <a:gd name="connsiteY9" fmla="*/ 38587 h 913021"/>
                    <a:gd name="connsiteX10" fmla="*/ 591089 w 852117"/>
                    <a:gd name="connsiteY10" fmla="*/ 223958 h 913021"/>
                    <a:gd name="connsiteX11" fmla="*/ 574101 w 852117"/>
                    <a:gd name="connsiteY11" fmla="*/ 39172 h 913021"/>
                    <a:gd name="connsiteX12" fmla="*/ 703090 w 852117"/>
                    <a:gd name="connsiteY12" fmla="*/ 62958 h 913021"/>
                    <a:gd name="connsiteX13" fmla="*/ 709880 w 852117"/>
                    <a:gd name="connsiteY13" fmla="*/ 237369 h 913021"/>
                    <a:gd name="connsiteX14" fmla="*/ 714239 w 852117"/>
                    <a:gd name="connsiteY14" fmla="*/ 69553 h 913021"/>
                    <a:gd name="connsiteX15" fmla="*/ 822235 w 852117"/>
                    <a:gd name="connsiteY15" fmla="*/ 87329 h 913021"/>
                    <a:gd name="connsiteX16" fmla="*/ 851404 w 852117"/>
                    <a:gd name="connsiteY16" fmla="*/ 326326 h 913021"/>
                    <a:gd name="connsiteX17" fmla="*/ 762365 w 852117"/>
                    <a:gd name="connsiteY17" fmla="*/ 809335 h 913021"/>
                    <a:gd name="connsiteX18" fmla="*/ 751654 w 852117"/>
                    <a:gd name="connsiteY18" fmla="*/ 912259 h 913021"/>
                    <a:gd name="connsiteX19" fmla="*/ 380634 w 852117"/>
                    <a:gd name="connsiteY19" fmla="*/ 913021 h 913021"/>
                    <a:gd name="connsiteX20" fmla="*/ 361777 w 852117"/>
                    <a:gd name="connsiteY20" fmla="*/ 780857 h 913021"/>
                    <a:gd name="connsiteX21" fmla="*/ 259790 w 852117"/>
                    <a:gd name="connsiteY21" fmla="*/ 654805 h 913021"/>
                    <a:gd name="connsiteX22" fmla="*/ 127442 w 852117"/>
                    <a:gd name="connsiteY22" fmla="*/ 467151 h 913021"/>
                    <a:gd name="connsiteX23" fmla="*/ 0 w 852117"/>
                    <a:gd name="connsiteY23" fmla="*/ 226050 h 913021"/>
                    <a:gd name="connsiteX0" fmla="*/ 0 w 852117"/>
                    <a:gd name="connsiteY0" fmla="*/ 226050 h 913021"/>
                    <a:gd name="connsiteX1" fmla="*/ 235595 w 852117"/>
                    <a:gd name="connsiteY1" fmla="*/ 373156 h 913021"/>
                    <a:gd name="connsiteX2" fmla="*/ 311282 w 852117"/>
                    <a:gd name="connsiteY2" fmla="*/ 397996 h 913021"/>
                    <a:gd name="connsiteX3" fmla="*/ 331029 w 852117"/>
                    <a:gd name="connsiteY3" fmla="*/ 139667 h 913021"/>
                    <a:gd name="connsiteX4" fmla="*/ 328134 w 852117"/>
                    <a:gd name="connsiteY4" fmla="*/ 7546 h 913021"/>
                    <a:gd name="connsiteX5" fmla="*/ 443295 w 852117"/>
                    <a:gd name="connsiteY5" fmla="*/ 0 h 913021"/>
                    <a:gd name="connsiteX6" fmla="*/ 454992 w 852117"/>
                    <a:gd name="connsiteY6" fmla="*/ 231624 h 913021"/>
                    <a:gd name="connsiteX7" fmla="*/ 452843 w 852117"/>
                    <a:gd name="connsiteY7" fmla="*/ 13725 h 913021"/>
                    <a:gd name="connsiteX8" fmla="*/ 562280 w 852117"/>
                    <a:gd name="connsiteY8" fmla="*/ 38587 h 913021"/>
                    <a:gd name="connsiteX9" fmla="*/ 591089 w 852117"/>
                    <a:gd name="connsiteY9" fmla="*/ 223958 h 913021"/>
                    <a:gd name="connsiteX10" fmla="*/ 574101 w 852117"/>
                    <a:gd name="connsiteY10" fmla="*/ 39172 h 913021"/>
                    <a:gd name="connsiteX11" fmla="*/ 703090 w 852117"/>
                    <a:gd name="connsiteY11" fmla="*/ 62958 h 913021"/>
                    <a:gd name="connsiteX12" fmla="*/ 709880 w 852117"/>
                    <a:gd name="connsiteY12" fmla="*/ 237369 h 913021"/>
                    <a:gd name="connsiteX13" fmla="*/ 714239 w 852117"/>
                    <a:gd name="connsiteY13" fmla="*/ 69553 h 913021"/>
                    <a:gd name="connsiteX14" fmla="*/ 822235 w 852117"/>
                    <a:gd name="connsiteY14" fmla="*/ 87329 h 913021"/>
                    <a:gd name="connsiteX15" fmla="*/ 851404 w 852117"/>
                    <a:gd name="connsiteY15" fmla="*/ 326326 h 913021"/>
                    <a:gd name="connsiteX16" fmla="*/ 762365 w 852117"/>
                    <a:gd name="connsiteY16" fmla="*/ 809335 h 913021"/>
                    <a:gd name="connsiteX17" fmla="*/ 751654 w 852117"/>
                    <a:gd name="connsiteY17" fmla="*/ 912259 h 913021"/>
                    <a:gd name="connsiteX18" fmla="*/ 380634 w 852117"/>
                    <a:gd name="connsiteY18" fmla="*/ 913021 h 913021"/>
                    <a:gd name="connsiteX19" fmla="*/ 361777 w 852117"/>
                    <a:gd name="connsiteY19" fmla="*/ 780857 h 913021"/>
                    <a:gd name="connsiteX20" fmla="*/ 259790 w 852117"/>
                    <a:gd name="connsiteY20" fmla="*/ 654805 h 913021"/>
                    <a:gd name="connsiteX21" fmla="*/ 127442 w 852117"/>
                    <a:gd name="connsiteY21" fmla="*/ 467151 h 913021"/>
                    <a:gd name="connsiteX22" fmla="*/ 0 w 852117"/>
                    <a:gd name="connsiteY22" fmla="*/ 226050 h 913021"/>
                    <a:gd name="connsiteX0" fmla="*/ 0 w 852117"/>
                    <a:gd name="connsiteY0" fmla="*/ 218504 h 905475"/>
                    <a:gd name="connsiteX1" fmla="*/ 235595 w 852117"/>
                    <a:gd name="connsiteY1" fmla="*/ 365610 h 905475"/>
                    <a:gd name="connsiteX2" fmla="*/ 311282 w 852117"/>
                    <a:gd name="connsiteY2" fmla="*/ 390450 h 905475"/>
                    <a:gd name="connsiteX3" fmla="*/ 331029 w 852117"/>
                    <a:gd name="connsiteY3" fmla="*/ 132121 h 905475"/>
                    <a:gd name="connsiteX4" fmla="*/ 328134 w 852117"/>
                    <a:gd name="connsiteY4" fmla="*/ 0 h 905475"/>
                    <a:gd name="connsiteX5" fmla="*/ 446516 w 852117"/>
                    <a:gd name="connsiteY5" fmla="*/ 3421 h 905475"/>
                    <a:gd name="connsiteX6" fmla="*/ 454992 w 852117"/>
                    <a:gd name="connsiteY6" fmla="*/ 224078 h 905475"/>
                    <a:gd name="connsiteX7" fmla="*/ 452843 w 852117"/>
                    <a:gd name="connsiteY7" fmla="*/ 6179 h 905475"/>
                    <a:gd name="connsiteX8" fmla="*/ 562280 w 852117"/>
                    <a:gd name="connsiteY8" fmla="*/ 31041 h 905475"/>
                    <a:gd name="connsiteX9" fmla="*/ 591089 w 852117"/>
                    <a:gd name="connsiteY9" fmla="*/ 216412 h 905475"/>
                    <a:gd name="connsiteX10" fmla="*/ 574101 w 852117"/>
                    <a:gd name="connsiteY10" fmla="*/ 31626 h 905475"/>
                    <a:gd name="connsiteX11" fmla="*/ 703090 w 852117"/>
                    <a:gd name="connsiteY11" fmla="*/ 55412 h 905475"/>
                    <a:gd name="connsiteX12" fmla="*/ 709880 w 852117"/>
                    <a:gd name="connsiteY12" fmla="*/ 229823 h 905475"/>
                    <a:gd name="connsiteX13" fmla="*/ 714239 w 852117"/>
                    <a:gd name="connsiteY13" fmla="*/ 62007 h 905475"/>
                    <a:gd name="connsiteX14" fmla="*/ 822235 w 852117"/>
                    <a:gd name="connsiteY14" fmla="*/ 79783 h 905475"/>
                    <a:gd name="connsiteX15" fmla="*/ 851404 w 852117"/>
                    <a:gd name="connsiteY15" fmla="*/ 318780 h 905475"/>
                    <a:gd name="connsiteX16" fmla="*/ 762365 w 852117"/>
                    <a:gd name="connsiteY16" fmla="*/ 801789 h 905475"/>
                    <a:gd name="connsiteX17" fmla="*/ 751654 w 852117"/>
                    <a:gd name="connsiteY17" fmla="*/ 904713 h 905475"/>
                    <a:gd name="connsiteX18" fmla="*/ 380634 w 852117"/>
                    <a:gd name="connsiteY18" fmla="*/ 905475 h 905475"/>
                    <a:gd name="connsiteX19" fmla="*/ 361777 w 852117"/>
                    <a:gd name="connsiteY19" fmla="*/ 773311 h 905475"/>
                    <a:gd name="connsiteX20" fmla="*/ 259790 w 852117"/>
                    <a:gd name="connsiteY20" fmla="*/ 647259 h 905475"/>
                    <a:gd name="connsiteX21" fmla="*/ 127442 w 852117"/>
                    <a:gd name="connsiteY21" fmla="*/ 459605 h 905475"/>
                    <a:gd name="connsiteX22" fmla="*/ 0 w 852117"/>
                    <a:gd name="connsiteY22" fmla="*/ 218504 h 905475"/>
                    <a:gd name="connsiteX0" fmla="*/ 0 w 852117"/>
                    <a:gd name="connsiteY0" fmla="*/ 222954 h 909925"/>
                    <a:gd name="connsiteX1" fmla="*/ 235595 w 852117"/>
                    <a:gd name="connsiteY1" fmla="*/ 370060 h 909925"/>
                    <a:gd name="connsiteX2" fmla="*/ 311282 w 852117"/>
                    <a:gd name="connsiteY2" fmla="*/ 394900 h 909925"/>
                    <a:gd name="connsiteX3" fmla="*/ 331029 w 852117"/>
                    <a:gd name="connsiteY3" fmla="*/ 136571 h 909925"/>
                    <a:gd name="connsiteX4" fmla="*/ 328134 w 852117"/>
                    <a:gd name="connsiteY4" fmla="*/ 4450 h 909925"/>
                    <a:gd name="connsiteX5" fmla="*/ 446516 w 852117"/>
                    <a:gd name="connsiteY5" fmla="*/ 7871 h 909925"/>
                    <a:gd name="connsiteX6" fmla="*/ 454992 w 852117"/>
                    <a:gd name="connsiteY6" fmla="*/ 228528 h 909925"/>
                    <a:gd name="connsiteX7" fmla="*/ 452843 w 852117"/>
                    <a:gd name="connsiteY7" fmla="*/ 10629 h 909925"/>
                    <a:gd name="connsiteX8" fmla="*/ 562280 w 852117"/>
                    <a:gd name="connsiteY8" fmla="*/ 35491 h 909925"/>
                    <a:gd name="connsiteX9" fmla="*/ 591089 w 852117"/>
                    <a:gd name="connsiteY9" fmla="*/ 220862 h 909925"/>
                    <a:gd name="connsiteX10" fmla="*/ 574101 w 852117"/>
                    <a:gd name="connsiteY10" fmla="*/ 36076 h 909925"/>
                    <a:gd name="connsiteX11" fmla="*/ 703090 w 852117"/>
                    <a:gd name="connsiteY11" fmla="*/ 59862 h 909925"/>
                    <a:gd name="connsiteX12" fmla="*/ 709880 w 852117"/>
                    <a:gd name="connsiteY12" fmla="*/ 234273 h 909925"/>
                    <a:gd name="connsiteX13" fmla="*/ 714239 w 852117"/>
                    <a:gd name="connsiteY13" fmla="*/ 66457 h 909925"/>
                    <a:gd name="connsiteX14" fmla="*/ 822235 w 852117"/>
                    <a:gd name="connsiteY14" fmla="*/ 84233 h 909925"/>
                    <a:gd name="connsiteX15" fmla="*/ 851404 w 852117"/>
                    <a:gd name="connsiteY15" fmla="*/ 323230 h 909925"/>
                    <a:gd name="connsiteX16" fmla="*/ 762365 w 852117"/>
                    <a:gd name="connsiteY16" fmla="*/ 806239 h 909925"/>
                    <a:gd name="connsiteX17" fmla="*/ 751654 w 852117"/>
                    <a:gd name="connsiteY17" fmla="*/ 909163 h 909925"/>
                    <a:gd name="connsiteX18" fmla="*/ 380634 w 852117"/>
                    <a:gd name="connsiteY18" fmla="*/ 909925 h 909925"/>
                    <a:gd name="connsiteX19" fmla="*/ 361777 w 852117"/>
                    <a:gd name="connsiteY19" fmla="*/ 777761 h 909925"/>
                    <a:gd name="connsiteX20" fmla="*/ 259790 w 852117"/>
                    <a:gd name="connsiteY20" fmla="*/ 651709 h 909925"/>
                    <a:gd name="connsiteX21" fmla="*/ 127442 w 852117"/>
                    <a:gd name="connsiteY21" fmla="*/ 464055 h 909925"/>
                    <a:gd name="connsiteX22" fmla="*/ 0 w 852117"/>
                    <a:gd name="connsiteY22" fmla="*/ 222954 h 909925"/>
                    <a:gd name="connsiteX0" fmla="*/ 0 w 852117"/>
                    <a:gd name="connsiteY0" fmla="*/ 220271 h 907242"/>
                    <a:gd name="connsiteX1" fmla="*/ 235595 w 852117"/>
                    <a:gd name="connsiteY1" fmla="*/ 367377 h 907242"/>
                    <a:gd name="connsiteX2" fmla="*/ 311282 w 852117"/>
                    <a:gd name="connsiteY2" fmla="*/ 392217 h 907242"/>
                    <a:gd name="connsiteX3" fmla="*/ 331029 w 852117"/>
                    <a:gd name="connsiteY3" fmla="*/ 133888 h 907242"/>
                    <a:gd name="connsiteX4" fmla="*/ 334903 w 852117"/>
                    <a:gd name="connsiteY4" fmla="*/ 14671 h 907242"/>
                    <a:gd name="connsiteX5" fmla="*/ 446516 w 852117"/>
                    <a:gd name="connsiteY5" fmla="*/ 5188 h 907242"/>
                    <a:gd name="connsiteX6" fmla="*/ 454992 w 852117"/>
                    <a:gd name="connsiteY6" fmla="*/ 225845 h 907242"/>
                    <a:gd name="connsiteX7" fmla="*/ 452843 w 852117"/>
                    <a:gd name="connsiteY7" fmla="*/ 7946 h 907242"/>
                    <a:gd name="connsiteX8" fmla="*/ 562280 w 852117"/>
                    <a:gd name="connsiteY8" fmla="*/ 32808 h 907242"/>
                    <a:gd name="connsiteX9" fmla="*/ 591089 w 852117"/>
                    <a:gd name="connsiteY9" fmla="*/ 218179 h 907242"/>
                    <a:gd name="connsiteX10" fmla="*/ 574101 w 852117"/>
                    <a:gd name="connsiteY10" fmla="*/ 33393 h 907242"/>
                    <a:gd name="connsiteX11" fmla="*/ 703090 w 852117"/>
                    <a:gd name="connsiteY11" fmla="*/ 57179 h 907242"/>
                    <a:gd name="connsiteX12" fmla="*/ 709880 w 852117"/>
                    <a:gd name="connsiteY12" fmla="*/ 231590 h 907242"/>
                    <a:gd name="connsiteX13" fmla="*/ 714239 w 852117"/>
                    <a:gd name="connsiteY13" fmla="*/ 63774 h 907242"/>
                    <a:gd name="connsiteX14" fmla="*/ 822235 w 852117"/>
                    <a:gd name="connsiteY14" fmla="*/ 81550 h 907242"/>
                    <a:gd name="connsiteX15" fmla="*/ 851404 w 852117"/>
                    <a:gd name="connsiteY15" fmla="*/ 320547 h 907242"/>
                    <a:gd name="connsiteX16" fmla="*/ 762365 w 852117"/>
                    <a:gd name="connsiteY16" fmla="*/ 803556 h 907242"/>
                    <a:gd name="connsiteX17" fmla="*/ 751654 w 852117"/>
                    <a:gd name="connsiteY17" fmla="*/ 906480 h 907242"/>
                    <a:gd name="connsiteX18" fmla="*/ 380634 w 852117"/>
                    <a:gd name="connsiteY18" fmla="*/ 907242 h 907242"/>
                    <a:gd name="connsiteX19" fmla="*/ 361777 w 852117"/>
                    <a:gd name="connsiteY19" fmla="*/ 775078 h 907242"/>
                    <a:gd name="connsiteX20" fmla="*/ 259790 w 852117"/>
                    <a:gd name="connsiteY20" fmla="*/ 649026 h 907242"/>
                    <a:gd name="connsiteX21" fmla="*/ 127442 w 852117"/>
                    <a:gd name="connsiteY21" fmla="*/ 461372 h 907242"/>
                    <a:gd name="connsiteX22" fmla="*/ 0 w 852117"/>
                    <a:gd name="connsiteY22" fmla="*/ 220271 h 907242"/>
                    <a:gd name="connsiteX0" fmla="*/ 0 w 852117"/>
                    <a:gd name="connsiteY0" fmla="*/ 224378 h 911349"/>
                    <a:gd name="connsiteX1" fmla="*/ 235595 w 852117"/>
                    <a:gd name="connsiteY1" fmla="*/ 371484 h 911349"/>
                    <a:gd name="connsiteX2" fmla="*/ 311282 w 852117"/>
                    <a:gd name="connsiteY2" fmla="*/ 396324 h 911349"/>
                    <a:gd name="connsiteX3" fmla="*/ 331029 w 852117"/>
                    <a:gd name="connsiteY3" fmla="*/ 137995 h 911349"/>
                    <a:gd name="connsiteX4" fmla="*/ 334903 w 852117"/>
                    <a:gd name="connsiteY4" fmla="*/ 18778 h 911349"/>
                    <a:gd name="connsiteX5" fmla="*/ 446516 w 852117"/>
                    <a:gd name="connsiteY5" fmla="*/ 9295 h 911349"/>
                    <a:gd name="connsiteX6" fmla="*/ 454992 w 852117"/>
                    <a:gd name="connsiteY6" fmla="*/ 229952 h 911349"/>
                    <a:gd name="connsiteX7" fmla="*/ 452843 w 852117"/>
                    <a:gd name="connsiteY7" fmla="*/ 12053 h 911349"/>
                    <a:gd name="connsiteX8" fmla="*/ 562280 w 852117"/>
                    <a:gd name="connsiteY8" fmla="*/ 36915 h 911349"/>
                    <a:gd name="connsiteX9" fmla="*/ 591089 w 852117"/>
                    <a:gd name="connsiteY9" fmla="*/ 222286 h 911349"/>
                    <a:gd name="connsiteX10" fmla="*/ 574101 w 852117"/>
                    <a:gd name="connsiteY10" fmla="*/ 37500 h 911349"/>
                    <a:gd name="connsiteX11" fmla="*/ 703090 w 852117"/>
                    <a:gd name="connsiteY11" fmla="*/ 61286 h 911349"/>
                    <a:gd name="connsiteX12" fmla="*/ 709880 w 852117"/>
                    <a:gd name="connsiteY12" fmla="*/ 235697 h 911349"/>
                    <a:gd name="connsiteX13" fmla="*/ 714239 w 852117"/>
                    <a:gd name="connsiteY13" fmla="*/ 67881 h 911349"/>
                    <a:gd name="connsiteX14" fmla="*/ 822235 w 852117"/>
                    <a:gd name="connsiteY14" fmla="*/ 85657 h 911349"/>
                    <a:gd name="connsiteX15" fmla="*/ 851404 w 852117"/>
                    <a:gd name="connsiteY15" fmla="*/ 324654 h 911349"/>
                    <a:gd name="connsiteX16" fmla="*/ 762365 w 852117"/>
                    <a:gd name="connsiteY16" fmla="*/ 807663 h 911349"/>
                    <a:gd name="connsiteX17" fmla="*/ 751654 w 852117"/>
                    <a:gd name="connsiteY17" fmla="*/ 910587 h 911349"/>
                    <a:gd name="connsiteX18" fmla="*/ 380634 w 852117"/>
                    <a:gd name="connsiteY18" fmla="*/ 911349 h 911349"/>
                    <a:gd name="connsiteX19" fmla="*/ 361777 w 852117"/>
                    <a:gd name="connsiteY19" fmla="*/ 779185 h 911349"/>
                    <a:gd name="connsiteX20" fmla="*/ 259790 w 852117"/>
                    <a:gd name="connsiteY20" fmla="*/ 653133 h 911349"/>
                    <a:gd name="connsiteX21" fmla="*/ 127442 w 852117"/>
                    <a:gd name="connsiteY21" fmla="*/ 465479 h 911349"/>
                    <a:gd name="connsiteX22" fmla="*/ 0 w 852117"/>
                    <a:gd name="connsiteY22" fmla="*/ 224378 h 911349"/>
                    <a:gd name="connsiteX0" fmla="*/ 0 w 852117"/>
                    <a:gd name="connsiteY0" fmla="*/ 224378 h 911349"/>
                    <a:gd name="connsiteX1" fmla="*/ 235595 w 852117"/>
                    <a:gd name="connsiteY1" fmla="*/ 371484 h 911349"/>
                    <a:gd name="connsiteX2" fmla="*/ 311282 w 852117"/>
                    <a:gd name="connsiteY2" fmla="*/ 396324 h 911349"/>
                    <a:gd name="connsiteX3" fmla="*/ 331029 w 852117"/>
                    <a:gd name="connsiteY3" fmla="*/ 137995 h 911349"/>
                    <a:gd name="connsiteX4" fmla="*/ 334903 w 852117"/>
                    <a:gd name="connsiteY4" fmla="*/ 18778 h 911349"/>
                    <a:gd name="connsiteX5" fmla="*/ 446516 w 852117"/>
                    <a:gd name="connsiteY5" fmla="*/ 9295 h 911349"/>
                    <a:gd name="connsiteX6" fmla="*/ 454992 w 852117"/>
                    <a:gd name="connsiteY6" fmla="*/ 229952 h 911349"/>
                    <a:gd name="connsiteX7" fmla="*/ 452843 w 852117"/>
                    <a:gd name="connsiteY7" fmla="*/ 12053 h 911349"/>
                    <a:gd name="connsiteX8" fmla="*/ 562280 w 852117"/>
                    <a:gd name="connsiteY8" fmla="*/ 36915 h 911349"/>
                    <a:gd name="connsiteX9" fmla="*/ 591089 w 852117"/>
                    <a:gd name="connsiteY9" fmla="*/ 222286 h 911349"/>
                    <a:gd name="connsiteX10" fmla="*/ 574101 w 852117"/>
                    <a:gd name="connsiteY10" fmla="*/ 37500 h 911349"/>
                    <a:gd name="connsiteX11" fmla="*/ 703090 w 852117"/>
                    <a:gd name="connsiteY11" fmla="*/ 61286 h 911349"/>
                    <a:gd name="connsiteX12" fmla="*/ 709880 w 852117"/>
                    <a:gd name="connsiteY12" fmla="*/ 235697 h 911349"/>
                    <a:gd name="connsiteX13" fmla="*/ 714239 w 852117"/>
                    <a:gd name="connsiteY13" fmla="*/ 67881 h 911349"/>
                    <a:gd name="connsiteX14" fmla="*/ 822235 w 852117"/>
                    <a:gd name="connsiteY14" fmla="*/ 85657 h 911349"/>
                    <a:gd name="connsiteX15" fmla="*/ 851404 w 852117"/>
                    <a:gd name="connsiteY15" fmla="*/ 324654 h 911349"/>
                    <a:gd name="connsiteX16" fmla="*/ 762365 w 852117"/>
                    <a:gd name="connsiteY16" fmla="*/ 807663 h 911349"/>
                    <a:gd name="connsiteX17" fmla="*/ 751654 w 852117"/>
                    <a:gd name="connsiteY17" fmla="*/ 910587 h 911349"/>
                    <a:gd name="connsiteX18" fmla="*/ 380634 w 852117"/>
                    <a:gd name="connsiteY18" fmla="*/ 911349 h 911349"/>
                    <a:gd name="connsiteX19" fmla="*/ 361777 w 852117"/>
                    <a:gd name="connsiteY19" fmla="*/ 779185 h 911349"/>
                    <a:gd name="connsiteX20" fmla="*/ 259790 w 852117"/>
                    <a:gd name="connsiteY20" fmla="*/ 653133 h 911349"/>
                    <a:gd name="connsiteX21" fmla="*/ 172766 w 852117"/>
                    <a:gd name="connsiteY21" fmla="*/ 437275 h 911349"/>
                    <a:gd name="connsiteX22" fmla="*/ 0 w 852117"/>
                    <a:gd name="connsiteY22" fmla="*/ 224378 h 911349"/>
                    <a:gd name="connsiteX0" fmla="*/ 22647 w 683324"/>
                    <a:gd name="connsiteY0" fmla="*/ 156238 h 911349"/>
                    <a:gd name="connsiteX1" fmla="*/ 66802 w 683324"/>
                    <a:gd name="connsiteY1" fmla="*/ 371484 h 911349"/>
                    <a:gd name="connsiteX2" fmla="*/ 142489 w 683324"/>
                    <a:gd name="connsiteY2" fmla="*/ 396324 h 911349"/>
                    <a:gd name="connsiteX3" fmla="*/ 162236 w 683324"/>
                    <a:gd name="connsiteY3" fmla="*/ 137995 h 911349"/>
                    <a:gd name="connsiteX4" fmla="*/ 166110 w 683324"/>
                    <a:gd name="connsiteY4" fmla="*/ 18778 h 911349"/>
                    <a:gd name="connsiteX5" fmla="*/ 277723 w 683324"/>
                    <a:gd name="connsiteY5" fmla="*/ 9295 h 911349"/>
                    <a:gd name="connsiteX6" fmla="*/ 286199 w 683324"/>
                    <a:gd name="connsiteY6" fmla="*/ 229952 h 911349"/>
                    <a:gd name="connsiteX7" fmla="*/ 284050 w 683324"/>
                    <a:gd name="connsiteY7" fmla="*/ 12053 h 911349"/>
                    <a:gd name="connsiteX8" fmla="*/ 393487 w 683324"/>
                    <a:gd name="connsiteY8" fmla="*/ 36915 h 911349"/>
                    <a:gd name="connsiteX9" fmla="*/ 422296 w 683324"/>
                    <a:gd name="connsiteY9" fmla="*/ 222286 h 911349"/>
                    <a:gd name="connsiteX10" fmla="*/ 405308 w 683324"/>
                    <a:gd name="connsiteY10" fmla="*/ 37500 h 911349"/>
                    <a:gd name="connsiteX11" fmla="*/ 534297 w 683324"/>
                    <a:gd name="connsiteY11" fmla="*/ 61286 h 911349"/>
                    <a:gd name="connsiteX12" fmla="*/ 541087 w 683324"/>
                    <a:gd name="connsiteY12" fmla="*/ 235697 h 911349"/>
                    <a:gd name="connsiteX13" fmla="*/ 545446 w 683324"/>
                    <a:gd name="connsiteY13" fmla="*/ 67881 h 911349"/>
                    <a:gd name="connsiteX14" fmla="*/ 653442 w 683324"/>
                    <a:gd name="connsiteY14" fmla="*/ 85657 h 911349"/>
                    <a:gd name="connsiteX15" fmla="*/ 682611 w 683324"/>
                    <a:gd name="connsiteY15" fmla="*/ 324654 h 911349"/>
                    <a:gd name="connsiteX16" fmla="*/ 593572 w 683324"/>
                    <a:gd name="connsiteY16" fmla="*/ 807663 h 911349"/>
                    <a:gd name="connsiteX17" fmla="*/ 582861 w 683324"/>
                    <a:gd name="connsiteY17" fmla="*/ 910587 h 911349"/>
                    <a:gd name="connsiteX18" fmla="*/ 211841 w 683324"/>
                    <a:gd name="connsiteY18" fmla="*/ 911349 h 911349"/>
                    <a:gd name="connsiteX19" fmla="*/ 192984 w 683324"/>
                    <a:gd name="connsiteY19" fmla="*/ 779185 h 911349"/>
                    <a:gd name="connsiteX20" fmla="*/ 90997 w 683324"/>
                    <a:gd name="connsiteY20" fmla="*/ 653133 h 911349"/>
                    <a:gd name="connsiteX21" fmla="*/ 3973 w 683324"/>
                    <a:gd name="connsiteY21" fmla="*/ 437275 h 911349"/>
                    <a:gd name="connsiteX22" fmla="*/ 22647 w 683324"/>
                    <a:gd name="connsiteY22" fmla="*/ 156238 h 911349"/>
                    <a:gd name="connsiteX0" fmla="*/ 28763 w 689440"/>
                    <a:gd name="connsiteY0" fmla="*/ 156238 h 911349"/>
                    <a:gd name="connsiteX1" fmla="*/ 72918 w 689440"/>
                    <a:gd name="connsiteY1" fmla="*/ 371484 h 911349"/>
                    <a:gd name="connsiteX2" fmla="*/ 148605 w 689440"/>
                    <a:gd name="connsiteY2" fmla="*/ 396324 h 911349"/>
                    <a:gd name="connsiteX3" fmla="*/ 168352 w 689440"/>
                    <a:gd name="connsiteY3" fmla="*/ 137995 h 911349"/>
                    <a:gd name="connsiteX4" fmla="*/ 172226 w 689440"/>
                    <a:gd name="connsiteY4" fmla="*/ 18778 h 911349"/>
                    <a:gd name="connsiteX5" fmla="*/ 283839 w 689440"/>
                    <a:gd name="connsiteY5" fmla="*/ 9295 h 911349"/>
                    <a:gd name="connsiteX6" fmla="*/ 292315 w 689440"/>
                    <a:gd name="connsiteY6" fmla="*/ 229952 h 911349"/>
                    <a:gd name="connsiteX7" fmla="*/ 290166 w 689440"/>
                    <a:gd name="connsiteY7" fmla="*/ 12053 h 911349"/>
                    <a:gd name="connsiteX8" fmla="*/ 399603 w 689440"/>
                    <a:gd name="connsiteY8" fmla="*/ 36915 h 911349"/>
                    <a:gd name="connsiteX9" fmla="*/ 428412 w 689440"/>
                    <a:gd name="connsiteY9" fmla="*/ 222286 h 911349"/>
                    <a:gd name="connsiteX10" fmla="*/ 411424 w 689440"/>
                    <a:gd name="connsiteY10" fmla="*/ 37500 h 911349"/>
                    <a:gd name="connsiteX11" fmla="*/ 540413 w 689440"/>
                    <a:gd name="connsiteY11" fmla="*/ 61286 h 911349"/>
                    <a:gd name="connsiteX12" fmla="*/ 547203 w 689440"/>
                    <a:gd name="connsiteY12" fmla="*/ 235697 h 911349"/>
                    <a:gd name="connsiteX13" fmla="*/ 551562 w 689440"/>
                    <a:gd name="connsiteY13" fmla="*/ 67881 h 911349"/>
                    <a:gd name="connsiteX14" fmla="*/ 659558 w 689440"/>
                    <a:gd name="connsiteY14" fmla="*/ 85657 h 911349"/>
                    <a:gd name="connsiteX15" fmla="*/ 688727 w 689440"/>
                    <a:gd name="connsiteY15" fmla="*/ 324654 h 911349"/>
                    <a:gd name="connsiteX16" fmla="*/ 599688 w 689440"/>
                    <a:gd name="connsiteY16" fmla="*/ 807663 h 911349"/>
                    <a:gd name="connsiteX17" fmla="*/ 588977 w 689440"/>
                    <a:gd name="connsiteY17" fmla="*/ 910587 h 911349"/>
                    <a:gd name="connsiteX18" fmla="*/ 217957 w 689440"/>
                    <a:gd name="connsiteY18" fmla="*/ 911349 h 911349"/>
                    <a:gd name="connsiteX19" fmla="*/ 199100 w 689440"/>
                    <a:gd name="connsiteY19" fmla="*/ 779185 h 911349"/>
                    <a:gd name="connsiteX20" fmla="*/ 97113 w 689440"/>
                    <a:gd name="connsiteY20" fmla="*/ 653133 h 911349"/>
                    <a:gd name="connsiteX21" fmla="*/ 10089 w 689440"/>
                    <a:gd name="connsiteY21" fmla="*/ 437275 h 911349"/>
                    <a:gd name="connsiteX22" fmla="*/ 28763 w 689440"/>
                    <a:gd name="connsiteY22" fmla="*/ 156238 h 911349"/>
                    <a:gd name="connsiteX0" fmla="*/ 28763 w 689440"/>
                    <a:gd name="connsiteY0" fmla="*/ 156238 h 911349"/>
                    <a:gd name="connsiteX1" fmla="*/ 72918 w 689440"/>
                    <a:gd name="connsiteY1" fmla="*/ 371484 h 911349"/>
                    <a:gd name="connsiteX2" fmla="*/ 148605 w 689440"/>
                    <a:gd name="connsiteY2" fmla="*/ 396324 h 911349"/>
                    <a:gd name="connsiteX3" fmla="*/ 168352 w 689440"/>
                    <a:gd name="connsiteY3" fmla="*/ 137995 h 911349"/>
                    <a:gd name="connsiteX4" fmla="*/ 172226 w 689440"/>
                    <a:gd name="connsiteY4" fmla="*/ 18778 h 911349"/>
                    <a:gd name="connsiteX5" fmla="*/ 283839 w 689440"/>
                    <a:gd name="connsiteY5" fmla="*/ 9295 h 911349"/>
                    <a:gd name="connsiteX6" fmla="*/ 292315 w 689440"/>
                    <a:gd name="connsiteY6" fmla="*/ 229952 h 911349"/>
                    <a:gd name="connsiteX7" fmla="*/ 290166 w 689440"/>
                    <a:gd name="connsiteY7" fmla="*/ 12053 h 911349"/>
                    <a:gd name="connsiteX8" fmla="*/ 399603 w 689440"/>
                    <a:gd name="connsiteY8" fmla="*/ 36915 h 911349"/>
                    <a:gd name="connsiteX9" fmla="*/ 428412 w 689440"/>
                    <a:gd name="connsiteY9" fmla="*/ 222286 h 911349"/>
                    <a:gd name="connsiteX10" fmla="*/ 411424 w 689440"/>
                    <a:gd name="connsiteY10" fmla="*/ 37500 h 911349"/>
                    <a:gd name="connsiteX11" fmla="*/ 540413 w 689440"/>
                    <a:gd name="connsiteY11" fmla="*/ 61286 h 911349"/>
                    <a:gd name="connsiteX12" fmla="*/ 547203 w 689440"/>
                    <a:gd name="connsiteY12" fmla="*/ 235697 h 911349"/>
                    <a:gd name="connsiteX13" fmla="*/ 551562 w 689440"/>
                    <a:gd name="connsiteY13" fmla="*/ 67881 h 911349"/>
                    <a:gd name="connsiteX14" fmla="*/ 659558 w 689440"/>
                    <a:gd name="connsiteY14" fmla="*/ 85657 h 911349"/>
                    <a:gd name="connsiteX15" fmla="*/ 688727 w 689440"/>
                    <a:gd name="connsiteY15" fmla="*/ 324654 h 911349"/>
                    <a:gd name="connsiteX16" fmla="*/ 599688 w 689440"/>
                    <a:gd name="connsiteY16" fmla="*/ 807663 h 911349"/>
                    <a:gd name="connsiteX17" fmla="*/ 588977 w 689440"/>
                    <a:gd name="connsiteY17" fmla="*/ 910587 h 911349"/>
                    <a:gd name="connsiteX18" fmla="*/ 217957 w 689440"/>
                    <a:gd name="connsiteY18" fmla="*/ 911349 h 911349"/>
                    <a:gd name="connsiteX19" fmla="*/ 199100 w 689440"/>
                    <a:gd name="connsiteY19" fmla="*/ 779185 h 911349"/>
                    <a:gd name="connsiteX20" fmla="*/ 97113 w 689440"/>
                    <a:gd name="connsiteY20" fmla="*/ 653133 h 911349"/>
                    <a:gd name="connsiteX21" fmla="*/ 10089 w 689440"/>
                    <a:gd name="connsiteY21" fmla="*/ 437275 h 911349"/>
                    <a:gd name="connsiteX22" fmla="*/ 28763 w 689440"/>
                    <a:gd name="connsiteY22" fmla="*/ 156238 h 911349"/>
                    <a:gd name="connsiteX0" fmla="*/ 56291 w 685678"/>
                    <a:gd name="connsiteY0" fmla="*/ 141091 h 911349"/>
                    <a:gd name="connsiteX1" fmla="*/ 69156 w 685678"/>
                    <a:gd name="connsiteY1" fmla="*/ 371484 h 911349"/>
                    <a:gd name="connsiteX2" fmla="*/ 144843 w 685678"/>
                    <a:gd name="connsiteY2" fmla="*/ 396324 h 911349"/>
                    <a:gd name="connsiteX3" fmla="*/ 164590 w 685678"/>
                    <a:gd name="connsiteY3" fmla="*/ 137995 h 911349"/>
                    <a:gd name="connsiteX4" fmla="*/ 168464 w 685678"/>
                    <a:gd name="connsiteY4" fmla="*/ 18778 h 911349"/>
                    <a:gd name="connsiteX5" fmla="*/ 280077 w 685678"/>
                    <a:gd name="connsiteY5" fmla="*/ 9295 h 911349"/>
                    <a:gd name="connsiteX6" fmla="*/ 288553 w 685678"/>
                    <a:gd name="connsiteY6" fmla="*/ 229952 h 911349"/>
                    <a:gd name="connsiteX7" fmla="*/ 286404 w 685678"/>
                    <a:gd name="connsiteY7" fmla="*/ 12053 h 911349"/>
                    <a:gd name="connsiteX8" fmla="*/ 395841 w 685678"/>
                    <a:gd name="connsiteY8" fmla="*/ 36915 h 911349"/>
                    <a:gd name="connsiteX9" fmla="*/ 424650 w 685678"/>
                    <a:gd name="connsiteY9" fmla="*/ 222286 h 911349"/>
                    <a:gd name="connsiteX10" fmla="*/ 407662 w 685678"/>
                    <a:gd name="connsiteY10" fmla="*/ 37500 h 911349"/>
                    <a:gd name="connsiteX11" fmla="*/ 536651 w 685678"/>
                    <a:gd name="connsiteY11" fmla="*/ 61286 h 911349"/>
                    <a:gd name="connsiteX12" fmla="*/ 543441 w 685678"/>
                    <a:gd name="connsiteY12" fmla="*/ 235697 h 911349"/>
                    <a:gd name="connsiteX13" fmla="*/ 547800 w 685678"/>
                    <a:gd name="connsiteY13" fmla="*/ 67881 h 911349"/>
                    <a:gd name="connsiteX14" fmla="*/ 655796 w 685678"/>
                    <a:gd name="connsiteY14" fmla="*/ 85657 h 911349"/>
                    <a:gd name="connsiteX15" fmla="*/ 684965 w 685678"/>
                    <a:gd name="connsiteY15" fmla="*/ 324654 h 911349"/>
                    <a:gd name="connsiteX16" fmla="*/ 595926 w 685678"/>
                    <a:gd name="connsiteY16" fmla="*/ 807663 h 911349"/>
                    <a:gd name="connsiteX17" fmla="*/ 585215 w 685678"/>
                    <a:gd name="connsiteY17" fmla="*/ 910587 h 911349"/>
                    <a:gd name="connsiteX18" fmla="*/ 214195 w 685678"/>
                    <a:gd name="connsiteY18" fmla="*/ 911349 h 911349"/>
                    <a:gd name="connsiteX19" fmla="*/ 195338 w 685678"/>
                    <a:gd name="connsiteY19" fmla="*/ 779185 h 911349"/>
                    <a:gd name="connsiteX20" fmla="*/ 93351 w 685678"/>
                    <a:gd name="connsiteY20" fmla="*/ 653133 h 911349"/>
                    <a:gd name="connsiteX21" fmla="*/ 6327 w 685678"/>
                    <a:gd name="connsiteY21" fmla="*/ 437275 h 911349"/>
                    <a:gd name="connsiteX22" fmla="*/ 56291 w 685678"/>
                    <a:gd name="connsiteY22" fmla="*/ 141091 h 911349"/>
                    <a:gd name="connsiteX0" fmla="*/ 58398 w 687785"/>
                    <a:gd name="connsiteY0" fmla="*/ 141091 h 911349"/>
                    <a:gd name="connsiteX1" fmla="*/ 71263 w 687785"/>
                    <a:gd name="connsiteY1" fmla="*/ 371484 h 911349"/>
                    <a:gd name="connsiteX2" fmla="*/ 146950 w 687785"/>
                    <a:gd name="connsiteY2" fmla="*/ 396324 h 911349"/>
                    <a:gd name="connsiteX3" fmla="*/ 166697 w 687785"/>
                    <a:gd name="connsiteY3" fmla="*/ 137995 h 911349"/>
                    <a:gd name="connsiteX4" fmla="*/ 170571 w 687785"/>
                    <a:gd name="connsiteY4" fmla="*/ 18778 h 911349"/>
                    <a:gd name="connsiteX5" fmla="*/ 282184 w 687785"/>
                    <a:gd name="connsiteY5" fmla="*/ 9295 h 911349"/>
                    <a:gd name="connsiteX6" fmla="*/ 290660 w 687785"/>
                    <a:gd name="connsiteY6" fmla="*/ 229952 h 911349"/>
                    <a:gd name="connsiteX7" fmla="*/ 288511 w 687785"/>
                    <a:gd name="connsiteY7" fmla="*/ 12053 h 911349"/>
                    <a:gd name="connsiteX8" fmla="*/ 397948 w 687785"/>
                    <a:gd name="connsiteY8" fmla="*/ 36915 h 911349"/>
                    <a:gd name="connsiteX9" fmla="*/ 426757 w 687785"/>
                    <a:gd name="connsiteY9" fmla="*/ 222286 h 911349"/>
                    <a:gd name="connsiteX10" fmla="*/ 409769 w 687785"/>
                    <a:gd name="connsiteY10" fmla="*/ 37500 h 911349"/>
                    <a:gd name="connsiteX11" fmla="*/ 538758 w 687785"/>
                    <a:gd name="connsiteY11" fmla="*/ 61286 h 911349"/>
                    <a:gd name="connsiteX12" fmla="*/ 545548 w 687785"/>
                    <a:gd name="connsiteY12" fmla="*/ 235697 h 911349"/>
                    <a:gd name="connsiteX13" fmla="*/ 549907 w 687785"/>
                    <a:gd name="connsiteY13" fmla="*/ 67881 h 911349"/>
                    <a:gd name="connsiteX14" fmla="*/ 657903 w 687785"/>
                    <a:gd name="connsiteY14" fmla="*/ 85657 h 911349"/>
                    <a:gd name="connsiteX15" fmla="*/ 687072 w 687785"/>
                    <a:gd name="connsiteY15" fmla="*/ 324654 h 911349"/>
                    <a:gd name="connsiteX16" fmla="*/ 598033 w 687785"/>
                    <a:gd name="connsiteY16" fmla="*/ 807663 h 911349"/>
                    <a:gd name="connsiteX17" fmla="*/ 587322 w 687785"/>
                    <a:gd name="connsiteY17" fmla="*/ 910587 h 911349"/>
                    <a:gd name="connsiteX18" fmla="*/ 216302 w 687785"/>
                    <a:gd name="connsiteY18" fmla="*/ 911349 h 911349"/>
                    <a:gd name="connsiteX19" fmla="*/ 197445 w 687785"/>
                    <a:gd name="connsiteY19" fmla="*/ 779185 h 911349"/>
                    <a:gd name="connsiteX20" fmla="*/ 95458 w 687785"/>
                    <a:gd name="connsiteY20" fmla="*/ 653133 h 911349"/>
                    <a:gd name="connsiteX21" fmla="*/ 8434 w 687785"/>
                    <a:gd name="connsiteY21" fmla="*/ 437275 h 911349"/>
                    <a:gd name="connsiteX22" fmla="*/ 58398 w 687785"/>
                    <a:gd name="connsiteY22" fmla="*/ 141091 h 911349"/>
                    <a:gd name="connsiteX0" fmla="*/ 52893 w 682280"/>
                    <a:gd name="connsiteY0" fmla="*/ 141091 h 911349"/>
                    <a:gd name="connsiteX1" fmla="*/ 65758 w 682280"/>
                    <a:gd name="connsiteY1" fmla="*/ 371484 h 911349"/>
                    <a:gd name="connsiteX2" fmla="*/ 141445 w 682280"/>
                    <a:gd name="connsiteY2" fmla="*/ 396324 h 911349"/>
                    <a:gd name="connsiteX3" fmla="*/ 161192 w 682280"/>
                    <a:gd name="connsiteY3" fmla="*/ 137995 h 911349"/>
                    <a:gd name="connsiteX4" fmla="*/ 165066 w 682280"/>
                    <a:gd name="connsiteY4" fmla="*/ 18778 h 911349"/>
                    <a:gd name="connsiteX5" fmla="*/ 276679 w 682280"/>
                    <a:gd name="connsiteY5" fmla="*/ 9295 h 911349"/>
                    <a:gd name="connsiteX6" fmla="*/ 285155 w 682280"/>
                    <a:gd name="connsiteY6" fmla="*/ 229952 h 911349"/>
                    <a:gd name="connsiteX7" fmla="*/ 283006 w 682280"/>
                    <a:gd name="connsiteY7" fmla="*/ 12053 h 911349"/>
                    <a:gd name="connsiteX8" fmla="*/ 392443 w 682280"/>
                    <a:gd name="connsiteY8" fmla="*/ 36915 h 911349"/>
                    <a:gd name="connsiteX9" fmla="*/ 421252 w 682280"/>
                    <a:gd name="connsiteY9" fmla="*/ 222286 h 911349"/>
                    <a:gd name="connsiteX10" fmla="*/ 404264 w 682280"/>
                    <a:gd name="connsiteY10" fmla="*/ 37500 h 911349"/>
                    <a:gd name="connsiteX11" fmla="*/ 533253 w 682280"/>
                    <a:gd name="connsiteY11" fmla="*/ 61286 h 911349"/>
                    <a:gd name="connsiteX12" fmla="*/ 540043 w 682280"/>
                    <a:gd name="connsiteY12" fmla="*/ 235697 h 911349"/>
                    <a:gd name="connsiteX13" fmla="*/ 544402 w 682280"/>
                    <a:gd name="connsiteY13" fmla="*/ 67881 h 911349"/>
                    <a:gd name="connsiteX14" fmla="*/ 652398 w 682280"/>
                    <a:gd name="connsiteY14" fmla="*/ 85657 h 911349"/>
                    <a:gd name="connsiteX15" fmla="*/ 681567 w 682280"/>
                    <a:gd name="connsiteY15" fmla="*/ 324654 h 911349"/>
                    <a:gd name="connsiteX16" fmla="*/ 592528 w 682280"/>
                    <a:gd name="connsiteY16" fmla="*/ 807663 h 911349"/>
                    <a:gd name="connsiteX17" fmla="*/ 581817 w 682280"/>
                    <a:gd name="connsiteY17" fmla="*/ 910587 h 911349"/>
                    <a:gd name="connsiteX18" fmla="*/ 210797 w 682280"/>
                    <a:gd name="connsiteY18" fmla="*/ 911349 h 911349"/>
                    <a:gd name="connsiteX19" fmla="*/ 191940 w 682280"/>
                    <a:gd name="connsiteY19" fmla="*/ 779185 h 911349"/>
                    <a:gd name="connsiteX20" fmla="*/ 89953 w 682280"/>
                    <a:gd name="connsiteY20" fmla="*/ 653133 h 911349"/>
                    <a:gd name="connsiteX21" fmla="*/ 2929 w 682280"/>
                    <a:gd name="connsiteY21" fmla="*/ 437275 h 911349"/>
                    <a:gd name="connsiteX22" fmla="*/ 52893 w 682280"/>
                    <a:gd name="connsiteY22" fmla="*/ 141091 h 911349"/>
                    <a:gd name="connsiteX0" fmla="*/ 52893 w 682280"/>
                    <a:gd name="connsiteY0" fmla="*/ 141091 h 911349"/>
                    <a:gd name="connsiteX1" fmla="*/ 65758 w 682280"/>
                    <a:gd name="connsiteY1" fmla="*/ 371484 h 911349"/>
                    <a:gd name="connsiteX2" fmla="*/ 141445 w 682280"/>
                    <a:gd name="connsiteY2" fmla="*/ 396324 h 911349"/>
                    <a:gd name="connsiteX3" fmla="*/ 161192 w 682280"/>
                    <a:gd name="connsiteY3" fmla="*/ 137995 h 911349"/>
                    <a:gd name="connsiteX4" fmla="*/ 165066 w 682280"/>
                    <a:gd name="connsiteY4" fmla="*/ 18778 h 911349"/>
                    <a:gd name="connsiteX5" fmla="*/ 276679 w 682280"/>
                    <a:gd name="connsiteY5" fmla="*/ 9295 h 911349"/>
                    <a:gd name="connsiteX6" fmla="*/ 285155 w 682280"/>
                    <a:gd name="connsiteY6" fmla="*/ 229952 h 911349"/>
                    <a:gd name="connsiteX7" fmla="*/ 283006 w 682280"/>
                    <a:gd name="connsiteY7" fmla="*/ 12053 h 911349"/>
                    <a:gd name="connsiteX8" fmla="*/ 392443 w 682280"/>
                    <a:gd name="connsiteY8" fmla="*/ 36915 h 911349"/>
                    <a:gd name="connsiteX9" fmla="*/ 421252 w 682280"/>
                    <a:gd name="connsiteY9" fmla="*/ 222286 h 911349"/>
                    <a:gd name="connsiteX10" fmla="*/ 404264 w 682280"/>
                    <a:gd name="connsiteY10" fmla="*/ 37500 h 911349"/>
                    <a:gd name="connsiteX11" fmla="*/ 533253 w 682280"/>
                    <a:gd name="connsiteY11" fmla="*/ 61286 h 911349"/>
                    <a:gd name="connsiteX12" fmla="*/ 540043 w 682280"/>
                    <a:gd name="connsiteY12" fmla="*/ 235697 h 911349"/>
                    <a:gd name="connsiteX13" fmla="*/ 544402 w 682280"/>
                    <a:gd name="connsiteY13" fmla="*/ 67881 h 911349"/>
                    <a:gd name="connsiteX14" fmla="*/ 652398 w 682280"/>
                    <a:gd name="connsiteY14" fmla="*/ 85657 h 911349"/>
                    <a:gd name="connsiteX15" fmla="*/ 681567 w 682280"/>
                    <a:gd name="connsiteY15" fmla="*/ 324654 h 911349"/>
                    <a:gd name="connsiteX16" fmla="*/ 592528 w 682280"/>
                    <a:gd name="connsiteY16" fmla="*/ 807663 h 911349"/>
                    <a:gd name="connsiteX17" fmla="*/ 581817 w 682280"/>
                    <a:gd name="connsiteY17" fmla="*/ 910587 h 911349"/>
                    <a:gd name="connsiteX18" fmla="*/ 210797 w 682280"/>
                    <a:gd name="connsiteY18" fmla="*/ 911349 h 911349"/>
                    <a:gd name="connsiteX19" fmla="*/ 191940 w 682280"/>
                    <a:gd name="connsiteY19" fmla="*/ 779185 h 911349"/>
                    <a:gd name="connsiteX20" fmla="*/ 89953 w 682280"/>
                    <a:gd name="connsiteY20" fmla="*/ 653133 h 911349"/>
                    <a:gd name="connsiteX21" fmla="*/ 2929 w 682280"/>
                    <a:gd name="connsiteY21" fmla="*/ 437275 h 911349"/>
                    <a:gd name="connsiteX22" fmla="*/ 52893 w 682280"/>
                    <a:gd name="connsiteY22" fmla="*/ 141091 h 911349"/>
                    <a:gd name="connsiteX0" fmla="*/ 60601 w 681763"/>
                    <a:gd name="connsiteY0" fmla="*/ 138676 h 911349"/>
                    <a:gd name="connsiteX1" fmla="*/ 65241 w 681763"/>
                    <a:gd name="connsiteY1" fmla="*/ 371484 h 911349"/>
                    <a:gd name="connsiteX2" fmla="*/ 140928 w 681763"/>
                    <a:gd name="connsiteY2" fmla="*/ 396324 h 911349"/>
                    <a:gd name="connsiteX3" fmla="*/ 160675 w 681763"/>
                    <a:gd name="connsiteY3" fmla="*/ 137995 h 911349"/>
                    <a:gd name="connsiteX4" fmla="*/ 164549 w 681763"/>
                    <a:gd name="connsiteY4" fmla="*/ 18778 h 911349"/>
                    <a:gd name="connsiteX5" fmla="*/ 276162 w 681763"/>
                    <a:gd name="connsiteY5" fmla="*/ 9295 h 911349"/>
                    <a:gd name="connsiteX6" fmla="*/ 284638 w 681763"/>
                    <a:gd name="connsiteY6" fmla="*/ 229952 h 911349"/>
                    <a:gd name="connsiteX7" fmla="*/ 282489 w 681763"/>
                    <a:gd name="connsiteY7" fmla="*/ 12053 h 911349"/>
                    <a:gd name="connsiteX8" fmla="*/ 391926 w 681763"/>
                    <a:gd name="connsiteY8" fmla="*/ 36915 h 911349"/>
                    <a:gd name="connsiteX9" fmla="*/ 420735 w 681763"/>
                    <a:gd name="connsiteY9" fmla="*/ 222286 h 911349"/>
                    <a:gd name="connsiteX10" fmla="*/ 403747 w 681763"/>
                    <a:gd name="connsiteY10" fmla="*/ 37500 h 911349"/>
                    <a:gd name="connsiteX11" fmla="*/ 532736 w 681763"/>
                    <a:gd name="connsiteY11" fmla="*/ 61286 h 911349"/>
                    <a:gd name="connsiteX12" fmla="*/ 539526 w 681763"/>
                    <a:gd name="connsiteY12" fmla="*/ 235697 h 911349"/>
                    <a:gd name="connsiteX13" fmla="*/ 543885 w 681763"/>
                    <a:gd name="connsiteY13" fmla="*/ 67881 h 911349"/>
                    <a:gd name="connsiteX14" fmla="*/ 651881 w 681763"/>
                    <a:gd name="connsiteY14" fmla="*/ 85657 h 911349"/>
                    <a:gd name="connsiteX15" fmla="*/ 681050 w 681763"/>
                    <a:gd name="connsiteY15" fmla="*/ 324654 h 911349"/>
                    <a:gd name="connsiteX16" fmla="*/ 592011 w 681763"/>
                    <a:gd name="connsiteY16" fmla="*/ 807663 h 911349"/>
                    <a:gd name="connsiteX17" fmla="*/ 581300 w 681763"/>
                    <a:gd name="connsiteY17" fmla="*/ 910587 h 911349"/>
                    <a:gd name="connsiteX18" fmla="*/ 210280 w 681763"/>
                    <a:gd name="connsiteY18" fmla="*/ 911349 h 911349"/>
                    <a:gd name="connsiteX19" fmla="*/ 191423 w 681763"/>
                    <a:gd name="connsiteY19" fmla="*/ 779185 h 911349"/>
                    <a:gd name="connsiteX20" fmla="*/ 89436 w 681763"/>
                    <a:gd name="connsiteY20" fmla="*/ 653133 h 911349"/>
                    <a:gd name="connsiteX21" fmla="*/ 2412 w 681763"/>
                    <a:gd name="connsiteY21" fmla="*/ 437275 h 911349"/>
                    <a:gd name="connsiteX22" fmla="*/ 60601 w 681763"/>
                    <a:gd name="connsiteY22" fmla="*/ 138676 h 911349"/>
                    <a:gd name="connsiteX0" fmla="*/ 45719 w 683006"/>
                    <a:gd name="connsiteY0" fmla="*/ 134476 h 911349"/>
                    <a:gd name="connsiteX1" fmla="*/ 66484 w 683006"/>
                    <a:gd name="connsiteY1" fmla="*/ 371484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66484 w 683006"/>
                    <a:gd name="connsiteY1" fmla="*/ 371484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83259 w 683006"/>
                    <a:gd name="connsiteY1" fmla="*/ 357622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83259 w 683006"/>
                    <a:gd name="connsiteY1" fmla="*/ 357622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83259 w 683006"/>
                    <a:gd name="connsiteY1" fmla="*/ 357622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  <a:gd name="connsiteX0" fmla="*/ 45719 w 683006"/>
                    <a:gd name="connsiteY0" fmla="*/ 134476 h 911349"/>
                    <a:gd name="connsiteX1" fmla="*/ 104061 w 683006"/>
                    <a:gd name="connsiteY1" fmla="*/ 357469 h 911349"/>
                    <a:gd name="connsiteX2" fmla="*/ 142171 w 683006"/>
                    <a:gd name="connsiteY2" fmla="*/ 396324 h 911349"/>
                    <a:gd name="connsiteX3" fmla="*/ 161918 w 683006"/>
                    <a:gd name="connsiteY3" fmla="*/ 137995 h 911349"/>
                    <a:gd name="connsiteX4" fmla="*/ 165792 w 683006"/>
                    <a:gd name="connsiteY4" fmla="*/ 18778 h 911349"/>
                    <a:gd name="connsiteX5" fmla="*/ 277405 w 683006"/>
                    <a:gd name="connsiteY5" fmla="*/ 9295 h 911349"/>
                    <a:gd name="connsiteX6" fmla="*/ 285881 w 683006"/>
                    <a:gd name="connsiteY6" fmla="*/ 229952 h 911349"/>
                    <a:gd name="connsiteX7" fmla="*/ 283732 w 683006"/>
                    <a:gd name="connsiteY7" fmla="*/ 12053 h 911349"/>
                    <a:gd name="connsiteX8" fmla="*/ 393169 w 683006"/>
                    <a:gd name="connsiteY8" fmla="*/ 36915 h 911349"/>
                    <a:gd name="connsiteX9" fmla="*/ 421978 w 683006"/>
                    <a:gd name="connsiteY9" fmla="*/ 222286 h 911349"/>
                    <a:gd name="connsiteX10" fmla="*/ 404990 w 683006"/>
                    <a:gd name="connsiteY10" fmla="*/ 37500 h 911349"/>
                    <a:gd name="connsiteX11" fmla="*/ 533979 w 683006"/>
                    <a:gd name="connsiteY11" fmla="*/ 61286 h 911349"/>
                    <a:gd name="connsiteX12" fmla="*/ 540769 w 683006"/>
                    <a:gd name="connsiteY12" fmla="*/ 235697 h 911349"/>
                    <a:gd name="connsiteX13" fmla="*/ 545128 w 683006"/>
                    <a:gd name="connsiteY13" fmla="*/ 67881 h 911349"/>
                    <a:gd name="connsiteX14" fmla="*/ 653124 w 683006"/>
                    <a:gd name="connsiteY14" fmla="*/ 85657 h 911349"/>
                    <a:gd name="connsiteX15" fmla="*/ 682293 w 683006"/>
                    <a:gd name="connsiteY15" fmla="*/ 324654 h 911349"/>
                    <a:gd name="connsiteX16" fmla="*/ 593254 w 683006"/>
                    <a:gd name="connsiteY16" fmla="*/ 807663 h 911349"/>
                    <a:gd name="connsiteX17" fmla="*/ 582543 w 683006"/>
                    <a:gd name="connsiteY17" fmla="*/ 910587 h 911349"/>
                    <a:gd name="connsiteX18" fmla="*/ 211523 w 683006"/>
                    <a:gd name="connsiteY18" fmla="*/ 911349 h 911349"/>
                    <a:gd name="connsiteX19" fmla="*/ 192666 w 683006"/>
                    <a:gd name="connsiteY19" fmla="*/ 779185 h 911349"/>
                    <a:gd name="connsiteX20" fmla="*/ 90679 w 683006"/>
                    <a:gd name="connsiteY20" fmla="*/ 653133 h 911349"/>
                    <a:gd name="connsiteX21" fmla="*/ 3655 w 683006"/>
                    <a:gd name="connsiteY21" fmla="*/ 437275 h 911349"/>
                    <a:gd name="connsiteX22" fmla="*/ 45719 w 683006"/>
                    <a:gd name="connsiteY22" fmla="*/ 134476 h 91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83006" h="911349">
                      <a:moveTo>
                        <a:pt x="45719" y="134476"/>
                      </a:moveTo>
                      <a:cubicBezTo>
                        <a:pt x="186906" y="178031"/>
                        <a:pt x="77411" y="293724"/>
                        <a:pt x="104061" y="357469"/>
                      </a:cubicBezTo>
                      <a:cubicBezTo>
                        <a:pt x="111327" y="384451"/>
                        <a:pt x="134405" y="424827"/>
                        <a:pt x="142171" y="396324"/>
                      </a:cubicBezTo>
                      <a:cubicBezTo>
                        <a:pt x="161497" y="378147"/>
                        <a:pt x="163714" y="263470"/>
                        <a:pt x="161918" y="137995"/>
                      </a:cubicBezTo>
                      <a:lnTo>
                        <a:pt x="165792" y="18778"/>
                      </a:lnTo>
                      <a:cubicBezTo>
                        <a:pt x="205100" y="-883"/>
                        <a:pt x="248431" y="-6838"/>
                        <a:pt x="277405" y="9295"/>
                      </a:cubicBezTo>
                      <a:lnTo>
                        <a:pt x="285881" y="229952"/>
                      </a:lnTo>
                      <a:cubicBezTo>
                        <a:pt x="292743" y="135104"/>
                        <a:pt x="288936" y="90619"/>
                        <a:pt x="283732" y="12053"/>
                      </a:cubicBezTo>
                      <a:cubicBezTo>
                        <a:pt x="344488" y="7410"/>
                        <a:pt x="362005" y="7292"/>
                        <a:pt x="393169" y="36915"/>
                      </a:cubicBezTo>
                      <a:cubicBezTo>
                        <a:pt x="432458" y="90909"/>
                        <a:pt x="415495" y="219932"/>
                        <a:pt x="421978" y="222286"/>
                      </a:cubicBezTo>
                      <a:cubicBezTo>
                        <a:pt x="425215" y="169590"/>
                        <a:pt x="440910" y="99095"/>
                        <a:pt x="404990" y="37500"/>
                      </a:cubicBezTo>
                      <a:cubicBezTo>
                        <a:pt x="452541" y="9313"/>
                        <a:pt x="505933" y="28253"/>
                        <a:pt x="533979" y="61286"/>
                      </a:cubicBezTo>
                      <a:cubicBezTo>
                        <a:pt x="556608" y="94319"/>
                        <a:pt x="532593" y="233695"/>
                        <a:pt x="540769" y="235697"/>
                      </a:cubicBezTo>
                      <a:cubicBezTo>
                        <a:pt x="546608" y="189844"/>
                        <a:pt x="564054" y="120930"/>
                        <a:pt x="545128" y="67881"/>
                      </a:cubicBezTo>
                      <a:cubicBezTo>
                        <a:pt x="600410" y="49193"/>
                        <a:pt x="614468" y="45569"/>
                        <a:pt x="653124" y="85657"/>
                      </a:cubicBezTo>
                      <a:cubicBezTo>
                        <a:pt x="678241" y="128452"/>
                        <a:pt x="685502" y="205222"/>
                        <a:pt x="682293" y="324654"/>
                      </a:cubicBezTo>
                      <a:cubicBezTo>
                        <a:pt x="682293" y="386243"/>
                        <a:pt x="685168" y="641728"/>
                        <a:pt x="593254" y="807663"/>
                      </a:cubicBezTo>
                      <a:cubicBezTo>
                        <a:pt x="562434" y="865879"/>
                        <a:pt x="574223" y="873371"/>
                        <a:pt x="582543" y="910587"/>
                      </a:cubicBezTo>
                      <a:lnTo>
                        <a:pt x="211523" y="911349"/>
                      </a:lnTo>
                      <a:cubicBezTo>
                        <a:pt x="212499" y="851582"/>
                        <a:pt x="236044" y="827966"/>
                        <a:pt x="192666" y="779185"/>
                      </a:cubicBezTo>
                      <a:cubicBezTo>
                        <a:pt x="170208" y="755505"/>
                        <a:pt x="148074" y="710617"/>
                        <a:pt x="90679" y="653133"/>
                      </a:cubicBezTo>
                      <a:cubicBezTo>
                        <a:pt x="33254" y="569821"/>
                        <a:pt x="26583" y="515785"/>
                        <a:pt x="3655" y="437275"/>
                      </a:cubicBezTo>
                      <a:cubicBezTo>
                        <a:pt x="-8217" y="341138"/>
                        <a:pt x="9615" y="253260"/>
                        <a:pt x="45719" y="134476"/>
                      </a:cubicBezTo>
                      <a:close/>
                    </a:path>
                  </a:pathLst>
                </a:custGeom>
                <a:solidFill>
                  <a:srgbClr val="FFCC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Rectangle 1">
                  <a:extLst>
                    <a:ext uri="{FF2B5EF4-FFF2-40B4-BE49-F238E27FC236}">
                      <a16:creationId xmlns:a16="http://schemas.microsoft.com/office/drawing/2014/main" xmlns="" id="{3088CBF8-7556-4E0B-9FCF-420BD13A324A}"/>
                    </a:ext>
                  </a:extLst>
                </p:cNvPr>
                <p:cNvSpPr/>
                <p:nvPr/>
              </p:nvSpPr>
              <p:spPr>
                <a:xfrm rot="982074">
                  <a:off x="1978345" y="2203258"/>
                  <a:ext cx="400633" cy="501084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" name="그룹 125">
                <a:extLst>
                  <a:ext uri="{FF2B5EF4-FFF2-40B4-BE49-F238E27FC236}">
                    <a16:creationId xmlns:a16="http://schemas.microsoft.com/office/drawing/2014/main" xmlns="" id="{FB9D0C36-ABE1-4A13-8B58-7A97FEF5D473}"/>
                  </a:ext>
                </a:extLst>
              </p:cNvPr>
              <p:cNvGrpSpPr/>
              <p:nvPr/>
            </p:nvGrpSpPr>
            <p:grpSpPr>
              <a:xfrm>
                <a:off x="6636699" y="3039384"/>
                <a:ext cx="1968187" cy="1968187"/>
                <a:chOff x="6384003" y="3061995"/>
                <a:chExt cx="1968187" cy="1968187"/>
              </a:xfrm>
            </p:grpSpPr>
            <p:sp>
              <p:nvSpPr>
                <p:cNvPr id="15" name="원호 121">
                  <a:extLst>
                    <a:ext uri="{FF2B5EF4-FFF2-40B4-BE49-F238E27FC236}">
                      <a16:creationId xmlns:a16="http://schemas.microsoft.com/office/drawing/2014/main" xmlns="" id="{E3E84ECA-4521-4EDF-A233-7596F697C390}"/>
                    </a:ext>
                  </a:extLst>
                </p:cNvPr>
                <p:cNvSpPr/>
                <p:nvPr/>
              </p:nvSpPr>
              <p:spPr>
                <a:xfrm>
                  <a:off x="6384003" y="3061995"/>
                  <a:ext cx="1968187" cy="1968187"/>
                </a:xfrm>
                <a:prstGeom prst="arc">
                  <a:avLst>
                    <a:gd name="adj1" fmla="val 14786098"/>
                    <a:gd name="adj2" fmla="val 471423"/>
                  </a:avLst>
                </a:prstGeom>
                <a:ln w="12700">
                  <a:solidFill>
                    <a:schemeClr val="accent2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원호 122">
                  <a:extLst>
                    <a:ext uri="{FF2B5EF4-FFF2-40B4-BE49-F238E27FC236}">
                      <a16:creationId xmlns:a16="http://schemas.microsoft.com/office/drawing/2014/main" xmlns="" id="{53FA9553-56E7-40C1-AF62-FD6F5EE3917F}"/>
                    </a:ext>
                  </a:extLst>
                </p:cNvPr>
                <p:cNvSpPr/>
                <p:nvPr/>
              </p:nvSpPr>
              <p:spPr>
                <a:xfrm>
                  <a:off x="6503401" y="3202080"/>
                  <a:ext cx="1612841" cy="1612841"/>
                </a:xfrm>
                <a:prstGeom prst="arc">
                  <a:avLst>
                    <a:gd name="adj1" fmla="val 14786098"/>
                    <a:gd name="adj2" fmla="val 350082"/>
                  </a:avLst>
                </a:prstGeom>
                <a:ln w="12700">
                  <a:solidFill>
                    <a:schemeClr val="accent2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원호 123">
                  <a:extLst>
                    <a:ext uri="{FF2B5EF4-FFF2-40B4-BE49-F238E27FC236}">
                      <a16:creationId xmlns:a16="http://schemas.microsoft.com/office/drawing/2014/main" xmlns="" id="{13F22B5D-C74B-4131-ADE7-C1FCC128A6CA}"/>
                    </a:ext>
                  </a:extLst>
                </p:cNvPr>
                <p:cNvSpPr/>
                <p:nvPr/>
              </p:nvSpPr>
              <p:spPr>
                <a:xfrm>
                  <a:off x="6679890" y="3375378"/>
                  <a:ext cx="1111135" cy="1111135"/>
                </a:xfrm>
                <a:prstGeom prst="arc">
                  <a:avLst>
                    <a:gd name="adj1" fmla="val 14786098"/>
                    <a:gd name="adj2" fmla="val 0"/>
                  </a:avLst>
                </a:prstGeom>
                <a:ln w="12700">
                  <a:solidFill>
                    <a:schemeClr val="accent2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원호 124">
                  <a:extLst>
                    <a:ext uri="{FF2B5EF4-FFF2-40B4-BE49-F238E27FC236}">
                      <a16:creationId xmlns:a16="http://schemas.microsoft.com/office/drawing/2014/main" xmlns="" id="{A101AF35-F2E3-430B-8D17-791E166F62AA}"/>
                    </a:ext>
                  </a:extLst>
                </p:cNvPr>
                <p:cNvSpPr/>
                <p:nvPr/>
              </p:nvSpPr>
              <p:spPr>
                <a:xfrm>
                  <a:off x="6804540" y="3545256"/>
                  <a:ext cx="819951" cy="819951"/>
                </a:xfrm>
                <a:prstGeom prst="arc">
                  <a:avLst>
                    <a:gd name="adj1" fmla="val 14786098"/>
                    <a:gd name="adj2" fmla="val 20780800"/>
                  </a:avLst>
                </a:prstGeom>
                <a:ln w="12700">
                  <a:solidFill>
                    <a:schemeClr val="accent2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5A69B9CB-CCC2-4D59-BF93-FD5C363CB7E8}"/>
                </a:ext>
              </a:extLst>
            </p:cNvPr>
            <p:cNvSpPr txBox="1"/>
            <p:nvPr/>
          </p:nvSpPr>
          <p:spPr>
            <a:xfrm>
              <a:off x="6576368" y="5157814"/>
              <a:ext cx="2811694" cy="1236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sz="1400" dirty="0" err="1"/>
                <a:t>Perbedaan</a:t>
              </a:r>
              <a:r>
                <a:rPr lang="en-US" sz="1400" dirty="0"/>
                <a:t> </a:t>
              </a:r>
              <a:r>
                <a:rPr lang="en-US" sz="1400" i="1" dirty="0"/>
                <a:t>support</a:t>
              </a:r>
              <a:r>
                <a:rPr lang="en-US" sz="1400" dirty="0"/>
                <a:t> </a:t>
              </a:r>
              <a:r>
                <a:rPr lang="en-US" sz="1400" dirty="0" err="1"/>
                <a:t>kecepatan</a:t>
              </a:r>
              <a:r>
                <a:rPr lang="en-US" sz="1400" dirty="0"/>
                <a:t> </a:t>
              </a:r>
              <a:r>
                <a:rPr lang="en-US" sz="1400" dirty="0" err="1"/>
                <a:t>pada</a:t>
              </a:r>
              <a:r>
                <a:rPr lang="en-US" sz="1400" dirty="0"/>
                <a:t> input </a:t>
              </a:r>
              <a:r>
                <a:rPr lang="en-US" sz="1400" i="1" dirty="0"/>
                <a:t>interface</a:t>
              </a:r>
              <a:r>
                <a:rPr lang="en-US" sz="1400" dirty="0"/>
                <a:t> yang </a:t>
              </a:r>
              <a:r>
                <a:rPr lang="en-US" sz="1400" dirty="0" err="1"/>
                <a:t>lebih</a:t>
              </a:r>
              <a:r>
                <a:rPr lang="en-US" sz="1400" dirty="0"/>
                <a:t> </a:t>
              </a:r>
              <a:r>
                <a:rPr lang="en-US" sz="1400" dirty="0" err="1"/>
                <a:t>baik</a:t>
              </a:r>
              <a:r>
                <a:rPr lang="en-US" sz="1400" dirty="0"/>
                <a:t> </a:t>
              </a:r>
              <a:r>
                <a:rPr lang="en-US" sz="1400" dirty="0" err="1"/>
                <a:t>dibandingkan</a:t>
              </a:r>
              <a:r>
                <a:rPr lang="en-US" sz="1400" dirty="0"/>
                <a:t> </a:t>
              </a:r>
              <a:r>
                <a:rPr lang="en-US" sz="1400" i="1" dirty="0"/>
                <a:t>output</a:t>
              </a:r>
              <a:r>
                <a:rPr lang="en-US" sz="1400" dirty="0"/>
                <a:t> </a:t>
              </a:r>
              <a:r>
                <a:rPr lang="en-US" sz="1400" i="1" dirty="0"/>
                <a:t>interface</a:t>
              </a:r>
              <a:r>
                <a:rPr lang="en-US" sz="1400" dirty="0"/>
                <a:t>.</a:t>
              </a:r>
              <a:endParaRPr lang="en-US" sz="105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7D46ED97-C08F-475F-B65A-48DC45ADA2BF}"/>
                </a:ext>
              </a:extLst>
            </p:cNvPr>
            <p:cNvSpPr txBox="1"/>
            <p:nvPr/>
          </p:nvSpPr>
          <p:spPr>
            <a:xfrm>
              <a:off x="9359176" y="5208740"/>
              <a:ext cx="3425933" cy="1692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sz="1400" dirty="0" err="1"/>
                <a:t>Keadaan</a:t>
              </a:r>
              <a:r>
                <a:rPr lang="en-US" sz="1400" dirty="0"/>
                <a:t> </a:t>
              </a:r>
              <a:r>
                <a:rPr lang="en-US" sz="1400" dirty="0" err="1"/>
                <a:t>beberapa</a:t>
              </a:r>
              <a:r>
                <a:rPr lang="en-US" sz="1400" dirty="0"/>
                <a:t> </a:t>
              </a:r>
              <a:r>
                <a:rPr lang="en-US" sz="1400" dirty="0" err="1"/>
                <a:t>jenis</a:t>
              </a:r>
              <a:r>
                <a:rPr lang="en-US" sz="1400" dirty="0"/>
                <a:t> </a:t>
              </a:r>
              <a:r>
                <a:rPr lang="en-US" sz="1400" dirty="0" err="1"/>
                <a:t>layanan</a:t>
              </a:r>
              <a:r>
                <a:rPr lang="en-US" sz="1400" dirty="0"/>
                <a:t> yang </a:t>
              </a:r>
              <a:r>
                <a:rPr lang="en-US" sz="1400" dirty="0" err="1"/>
                <a:t>diterima</a:t>
              </a:r>
              <a:r>
                <a:rPr lang="en-US" sz="1400" dirty="0"/>
                <a:t> </a:t>
              </a:r>
              <a:r>
                <a:rPr lang="id-ID" sz="1400" dirty="0"/>
                <a:t>oleh </a:t>
              </a:r>
              <a:r>
                <a:rPr lang="en-US" sz="1400" dirty="0" err="1"/>
                <a:t>satu</a:t>
              </a:r>
              <a:r>
                <a:rPr lang="en-US" sz="1400" dirty="0"/>
                <a:t> </a:t>
              </a:r>
              <a:r>
                <a:rPr lang="en-US" sz="1400" dirty="0" err="1"/>
                <a:t>atau</a:t>
              </a:r>
              <a:r>
                <a:rPr lang="en-US" sz="1400" dirty="0"/>
                <a:t> </a:t>
              </a:r>
              <a:r>
                <a:rPr lang="en-US" sz="1400" dirty="0" err="1"/>
                <a:t>lebih</a:t>
              </a:r>
              <a:r>
                <a:rPr lang="en-US" sz="1400" dirty="0"/>
                <a:t> input </a:t>
              </a:r>
              <a:r>
                <a:rPr lang="en-US" sz="1400" i="1" dirty="0"/>
                <a:t>interface</a:t>
              </a:r>
              <a:r>
                <a:rPr lang="en-US" sz="1400" dirty="0"/>
                <a:t>, </a:t>
              </a:r>
              <a:r>
                <a:rPr lang="en-US" sz="1400" dirty="0" err="1"/>
                <a:t>tetapi</a:t>
              </a:r>
              <a:r>
                <a:rPr lang="en-US" sz="1400" dirty="0"/>
                <a:t> </a:t>
              </a:r>
              <a:r>
                <a:rPr lang="en-US" sz="1400" dirty="0" err="1"/>
                <a:t>mengalami</a:t>
              </a:r>
              <a:r>
                <a:rPr lang="en-US" sz="1400" dirty="0"/>
                <a:t> </a:t>
              </a:r>
              <a:r>
                <a:rPr lang="en-US" sz="1400" i="1" dirty="0"/>
                <a:t>delay</a:t>
              </a:r>
              <a:r>
                <a:rPr lang="en-US" sz="1400" dirty="0"/>
                <a:t> </a:t>
              </a:r>
              <a:r>
                <a:rPr lang="en-US" sz="1400" dirty="0" err="1"/>
                <a:t>karena</a:t>
              </a:r>
              <a:r>
                <a:rPr lang="en-US" sz="1400" dirty="0"/>
                <a:t> </a:t>
              </a:r>
              <a:r>
                <a:rPr lang="en-US" sz="1400" dirty="0" err="1"/>
                <a:t>hanya</a:t>
              </a:r>
              <a:r>
                <a:rPr lang="en-US" sz="1400" dirty="0"/>
                <a:t> </a:t>
              </a:r>
              <a:r>
                <a:rPr lang="en-US" sz="1400" dirty="0" err="1"/>
                <a:t>dikeluarkan</a:t>
              </a:r>
              <a:r>
                <a:rPr lang="en-US" sz="1400" dirty="0"/>
                <a:t> </a:t>
              </a:r>
              <a:r>
                <a:rPr lang="en-US" sz="1400" dirty="0" err="1"/>
                <a:t>melalui</a:t>
              </a:r>
              <a:r>
                <a:rPr lang="en-US" sz="1400" dirty="0"/>
                <a:t> </a:t>
              </a:r>
              <a:r>
                <a:rPr lang="en-US" sz="1400" dirty="0" err="1"/>
                <a:t>sebuah</a:t>
              </a:r>
              <a:r>
                <a:rPr lang="en-US" sz="1400" dirty="0"/>
                <a:t> </a:t>
              </a:r>
              <a:r>
                <a:rPr lang="en-US" sz="1400" i="1" dirty="0"/>
                <a:t>output</a:t>
              </a:r>
              <a:r>
                <a:rPr lang="en-US" sz="1400" dirty="0"/>
                <a:t> </a:t>
              </a:r>
              <a:r>
                <a:rPr lang="en-US" sz="1400" i="1" dirty="0"/>
                <a:t>interface</a:t>
              </a:r>
              <a:r>
                <a:rPr lang="en-US" sz="1400" dirty="0"/>
                <a:t>.</a:t>
              </a:r>
              <a:endParaRPr lang="en-US" sz="105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07FF485C-349A-4B06-8841-9E1E55429F6A}"/>
                </a:ext>
              </a:extLst>
            </p:cNvPr>
            <p:cNvSpPr txBox="1"/>
            <p:nvPr/>
          </p:nvSpPr>
          <p:spPr>
            <a:xfrm>
              <a:off x="2830726" y="5170057"/>
              <a:ext cx="4007202" cy="1236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sz="1400" dirty="0" err="1"/>
                <a:t>Trafik</a:t>
              </a:r>
              <a:r>
                <a:rPr lang="en-US" sz="1400" dirty="0"/>
                <a:t> data di </a:t>
              </a:r>
              <a:r>
                <a:rPr lang="en-US" sz="1400" dirty="0" err="1"/>
                <a:t>sisi</a:t>
              </a:r>
              <a:r>
                <a:rPr lang="en-US" sz="1400" dirty="0"/>
                <a:t> input </a:t>
              </a:r>
              <a:r>
                <a:rPr lang="en-US" sz="1400" i="1" dirty="0"/>
                <a:t>interface</a:t>
              </a:r>
              <a:r>
                <a:rPr lang="en-US" sz="1400" dirty="0"/>
                <a:t> </a:t>
              </a:r>
              <a:r>
                <a:rPr lang="en-US" sz="1400" dirty="0" err="1"/>
                <a:t>lebih</a:t>
              </a:r>
              <a:r>
                <a:rPr lang="en-US" sz="1400" dirty="0"/>
                <a:t> </a:t>
              </a:r>
              <a:r>
                <a:rPr lang="en-US" sz="1400" dirty="0" err="1"/>
                <a:t>besar</a:t>
              </a:r>
              <a:r>
                <a:rPr lang="en-US" sz="1400" dirty="0"/>
                <a:t> </a:t>
              </a:r>
              <a:r>
                <a:rPr lang="en-US" sz="1400" dirty="0" err="1"/>
                <a:t>dibandingkan</a:t>
              </a:r>
              <a:r>
                <a:rPr lang="en-US" sz="1400" dirty="0"/>
                <a:t> </a:t>
              </a:r>
              <a:r>
                <a:rPr lang="en-US" sz="1400" dirty="0" err="1"/>
                <a:t>kemampuan</a:t>
              </a:r>
              <a:r>
                <a:rPr lang="en-US" sz="1400" dirty="0"/>
                <a:t> CPU </a:t>
              </a:r>
              <a:r>
                <a:rPr lang="en-US" sz="1400" dirty="0" err="1"/>
                <a:t>perangkat</a:t>
              </a:r>
              <a:r>
                <a:rPr lang="en-US" sz="1400" dirty="0"/>
                <a:t> </a:t>
              </a:r>
              <a:r>
                <a:rPr lang="en-US" sz="1400" dirty="0" err="1"/>
                <a:t>dalam</a:t>
              </a:r>
              <a:r>
                <a:rPr lang="en-US" sz="1400" dirty="0"/>
                <a:t> </a:t>
              </a:r>
              <a:r>
                <a:rPr lang="en-US" sz="1400" dirty="0" err="1"/>
                <a:t>meng</a:t>
              </a:r>
              <a:r>
                <a:rPr lang="en-US" sz="1400" dirty="0"/>
                <a:t>-</a:t>
              </a:r>
              <a:r>
                <a:rPr lang="en-US" sz="1400" i="1" dirty="0"/>
                <a:t>handle</a:t>
              </a:r>
              <a:r>
                <a:rPr lang="en-US" sz="1400" dirty="0"/>
                <a:t> </a:t>
              </a:r>
              <a:r>
                <a:rPr lang="en-US" sz="1400" dirty="0" err="1"/>
                <a:t>dan</a:t>
              </a:r>
              <a:r>
                <a:rPr lang="en-US" sz="1400" dirty="0"/>
                <a:t> </a:t>
              </a:r>
              <a:r>
                <a:rPr lang="en-US" sz="1400" dirty="0" err="1"/>
                <a:t>menyelesaikan</a:t>
              </a:r>
              <a:r>
                <a:rPr lang="en-US" sz="1400" dirty="0"/>
                <a:t> proses.</a:t>
              </a:r>
              <a:endParaRPr lang="en-US" sz="1050" dirty="0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449945" y="3001665"/>
            <a:ext cx="28016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Congestion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perlambatan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paket-paket</a:t>
            </a:r>
            <a:r>
              <a:rPr lang="en-US" dirty="0"/>
              <a:t> data yang </a:t>
            </a:r>
            <a:r>
              <a:rPr lang="en-US" dirty="0" err="1"/>
              <a:t>diakibatkan</a:t>
            </a:r>
            <a:r>
              <a:rPr lang="en-US" dirty="0"/>
              <a:t> </a:t>
            </a:r>
            <a:r>
              <a:rPr lang="en-US" dirty="0" err="1"/>
              <a:t>banyaknya</a:t>
            </a:r>
            <a:r>
              <a:rPr lang="en-US" dirty="0"/>
              <a:t> 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network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performa</a:t>
            </a:r>
            <a:r>
              <a:rPr lang="en-US" dirty="0"/>
              <a:t> </a:t>
            </a:r>
            <a:r>
              <a:rPr lang="en-US" dirty="0" err="1"/>
              <a:t>menurun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lambat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data </a:t>
            </a:r>
            <a:r>
              <a:rPr lang="en-US" dirty="0" err="1"/>
              <a:t>melebihi</a:t>
            </a:r>
            <a:r>
              <a:rPr lang="en-US" dirty="0"/>
              <a:t> </a:t>
            </a:r>
            <a:r>
              <a:rPr lang="en-US" dirty="0" err="1"/>
              <a:t>kapasitas</a:t>
            </a:r>
            <a:r>
              <a:rPr lang="en-US" dirty="0"/>
              <a:t> </a:t>
            </a:r>
            <a:r>
              <a:rPr lang="en-US" i="1" dirty="0"/>
              <a:t>router</a:t>
            </a:r>
            <a:r>
              <a:rPr lang="en-US" dirty="0"/>
              <a:t>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disediakan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50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6765AE7-D63C-4A22-9D59-86E6E20ED760}"/>
              </a:ext>
            </a:extLst>
          </p:cNvPr>
          <p:cNvSpPr/>
          <p:nvPr/>
        </p:nvSpPr>
        <p:spPr>
          <a:xfrm>
            <a:off x="1793310" y="2431730"/>
            <a:ext cx="1881735" cy="841960"/>
          </a:xfrm>
          <a:prstGeom prst="rect">
            <a:avLst/>
          </a:prstGeom>
          <a:gradFill>
            <a:gsLst>
              <a:gs pos="0">
                <a:schemeClr val="accent1">
                  <a:lumMod val="83000"/>
                </a:schemeClr>
              </a:gs>
              <a:gs pos="100000">
                <a:schemeClr val="accent1">
                  <a:lumMod val="8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3" name="Rounded Rectangle 6">
            <a:extLst>
              <a:ext uri="{FF2B5EF4-FFF2-40B4-BE49-F238E27FC236}">
                <a16:creationId xmlns:a16="http://schemas.microsoft.com/office/drawing/2014/main" xmlns="" id="{20D210A3-0A9C-473F-AADF-75D926D0AF43}"/>
              </a:ext>
            </a:extLst>
          </p:cNvPr>
          <p:cNvSpPr/>
          <p:nvPr/>
        </p:nvSpPr>
        <p:spPr>
          <a:xfrm>
            <a:off x="2148665" y="2382287"/>
            <a:ext cx="8274472" cy="925300"/>
          </a:xfrm>
          <a:prstGeom prst="roundRect">
            <a:avLst>
              <a:gd name="adj" fmla="val 532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xmlns="" id="{58EF3EC2-AF0E-4BCD-BD67-9EB338254528}"/>
              </a:ext>
            </a:extLst>
          </p:cNvPr>
          <p:cNvSpPr/>
          <p:nvPr/>
        </p:nvSpPr>
        <p:spPr>
          <a:xfrm rot="5400000">
            <a:off x="1608741" y="2364424"/>
            <a:ext cx="842667" cy="977277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" name="Rounded Rectangle 9">
            <a:extLst>
              <a:ext uri="{FF2B5EF4-FFF2-40B4-BE49-F238E27FC236}">
                <a16:creationId xmlns:a16="http://schemas.microsoft.com/office/drawing/2014/main" xmlns="" id="{0E3382DB-58DC-43B3-8B80-AE1F29A15A38}"/>
              </a:ext>
            </a:extLst>
          </p:cNvPr>
          <p:cNvSpPr/>
          <p:nvPr/>
        </p:nvSpPr>
        <p:spPr>
          <a:xfrm>
            <a:off x="5624257" y="2375637"/>
            <a:ext cx="5304955" cy="930536"/>
          </a:xfrm>
          <a:custGeom>
            <a:avLst/>
            <a:gdLst/>
            <a:ahLst/>
            <a:cxnLst/>
            <a:rect l="l" t="t" r="r" b="b"/>
            <a:pathLst>
              <a:path w="5264968" h="1008113">
                <a:moveTo>
                  <a:pt x="0" y="0"/>
                </a:moveTo>
                <a:lnTo>
                  <a:pt x="5211246" y="0"/>
                </a:lnTo>
                <a:cubicBezTo>
                  <a:pt x="5240916" y="0"/>
                  <a:pt x="5264968" y="24052"/>
                  <a:pt x="5264968" y="53722"/>
                </a:cubicBezTo>
                <a:lnTo>
                  <a:pt x="5264968" y="954391"/>
                </a:lnTo>
                <a:cubicBezTo>
                  <a:pt x="5264968" y="984061"/>
                  <a:pt x="5240916" y="1008113"/>
                  <a:pt x="5211246" y="1008113"/>
                </a:cubicBezTo>
                <a:lnTo>
                  <a:pt x="0" y="10081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F28AE88-78F5-4731-9E7E-FE7EC9778804}"/>
              </a:ext>
            </a:extLst>
          </p:cNvPr>
          <p:cNvSpPr txBox="1"/>
          <p:nvPr/>
        </p:nvSpPr>
        <p:spPr>
          <a:xfrm>
            <a:off x="1536647" y="2529544"/>
            <a:ext cx="97727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ko-KR" alt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C5128F5-084E-4E2A-99F1-26D2F5424083}"/>
              </a:ext>
            </a:extLst>
          </p:cNvPr>
          <p:cNvSpPr/>
          <p:nvPr/>
        </p:nvSpPr>
        <p:spPr>
          <a:xfrm>
            <a:off x="1793310" y="3897157"/>
            <a:ext cx="1881735" cy="84196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2" name="Rounded Rectangle 31">
            <a:extLst>
              <a:ext uri="{FF2B5EF4-FFF2-40B4-BE49-F238E27FC236}">
                <a16:creationId xmlns:a16="http://schemas.microsoft.com/office/drawing/2014/main" xmlns="" id="{1B622561-49EC-422B-ACC3-DDB248C33DCE}"/>
              </a:ext>
            </a:extLst>
          </p:cNvPr>
          <p:cNvSpPr/>
          <p:nvPr/>
        </p:nvSpPr>
        <p:spPr>
          <a:xfrm>
            <a:off x="2148665" y="3847714"/>
            <a:ext cx="8274472" cy="925300"/>
          </a:xfrm>
          <a:prstGeom prst="roundRect">
            <a:avLst>
              <a:gd name="adj" fmla="val 532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3" name="Isosceles Triangle 3">
            <a:extLst>
              <a:ext uri="{FF2B5EF4-FFF2-40B4-BE49-F238E27FC236}">
                <a16:creationId xmlns:a16="http://schemas.microsoft.com/office/drawing/2014/main" xmlns="" id="{8DE334FE-8D1B-464E-BEDD-B6869BD23A85}"/>
              </a:ext>
            </a:extLst>
          </p:cNvPr>
          <p:cNvSpPr/>
          <p:nvPr/>
        </p:nvSpPr>
        <p:spPr>
          <a:xfrm rot="5400000">
            <a:off x="1608741" y="3829851"/>
            <a:ext cx="842667" cy="977277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4" name="Rounded Rectangle 9">
            <a:extLst>
              <a:ext uri="{FF2B5EF4-FFF2-40B4-BE49-F238E27FC236}">
                <a16:creationId xmlns:a16="http://schemas.microsoft.com/office/drawing/2014/main" xmlns="" id="{840C5630-CBCA-47E9-BA79-04FB7F557CB4}"/>
              </a:ext>
            </a:extLst>
          </p:cNvPr>
          <p:cNvSpPr/>
          <p:nvPr/>
        </p:nvSpPr>
        <p:spPr>
          <a:xfrm>
            <a:off x="5624257" y="3841064"/>
            <a:ext cx="5304955" cy="930536"/>
          </a:xfrm>
          <a:custGeom>
            <a:avLst/>
            <a:gdLst/>
            <a:ahLst/>
            <a:cxnLst/>
            <a:rect l="l" t="t" r="r" b="b"/>
            <a:pathLst>
              <a:path w="5264968" h="1008113">
                <a:moveTo>
                  <a:pt x="0" y="0"/>
                </a:moveTo>
                <a:lnTo>
                  <a:pt x="5211246" y="0"/>
                </a:lnTo>
                <a:cubicBezTo>
                  <a:pt x="5240916" y="0"/>
                  <a:pt x="5264968" y="24052"/>
                  <a:pt x="5264968" y="53722"/>
                </a:cubicBezTo>
                <a:lnTo>
                  <a:pt x="5264968" y="954391"/>
                </a:lnTo>
                <a:cubicBezTo>
                  <a:pt x="5264968" y="984061"/>
                  <a:pt x="5240916" y="1008113"/>
                  <a:pt x="5211246" y="1008113"/>
                </a:cubicBezTo>
                <a:lnTo>
                  <a:pt x="0" y="1008113"/>
                </a:lnTo>
                <a:close/>
              </a:path>
            </a:pathLst>
          </a:custGeom>
          <a:solidFill>
            <a:srgbClr val="FFCC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4D4DDD59-4071-4F6D-8D72-13C56B6616D1}"/>
              </a:ext>
            </a:extLst>
          </p:cNvPr>
          <p:cNvSpPr txBox="1"/>
          <p:nvPr/>
        </p:nvSpPr>
        <p:spPr>
          <a:xfrm>
            <a:off x="1536647" y="3994971"/>
            <a:ext cx="97727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ko-KR" alt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EA699193-B285-49E3-B98D-3D811021E337}"/>
              </a:ext>
            </a:extLst>
          </p:cNvPr>
          <p:cNvSpPr/>
          <p:nvPr/>
        </p:nvSpPr>
        <p:spPr>
          <a:xfrm>
            <a:off x="1793310" y="5362584"/>
            <a:ext cx="1881735" cy="841960"/>
          </a:xfrm>
          <a:prstGeom prst="rect">
            <a:avLst/>
          </a:prstGeom>
          <a:gradFill>
            <a:gsLst>
              <a:gs pos="0">
                <a:schemeClr val="accent3">
                  <a:lumMod val="83000"/>
                </a:schemeClr>
              </a:gs>
              <a:gs pos="100000">
                <a:schemeClr val="accent3">
                  <a:lumMod val="8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1" name="Rounded Rectangle 50">
            <a:extLst>
              <a:ext uri="{FF2B5EF4-FFF2-40B4-BE49-F238E27FC236}">
                <a16:creationId xmlns:a16="http://schemas.microsoft.com/office/drawing/2014/main" xmlns="" id="{F609E03C-C177-44A9-93E2-9313C288A8B6}"/>
              </a:ext>
            </a:extLst>
          </p:cNvPr>
          <p:cNvSpPr/>
          <p:nvPr/>
        </p:nvSpPr>
        <p:spPr>
          <a:xfrm>
            <a:off x="2148665" y="5313141"/>
            <a:ext cx="8274472" cy="925300"/>
          </a:xfrm>
          <a:prstGeom prst="roundRect">
            <a:avLst>
              <a:gd name="adj" fmla="val 532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2" name="Isosceles Triangle 3">
            <a:extLst>
              <a:ext uri="{FF2B5EF4-FFF2-40B4-BE49-F238E27FC236}">
                <a16:creationId xmlns:a16="http://schemas.microsoft.com/office/drawing/2014/main" xmlns="" id="{CE856200-56B1-46B2-AEDE-9B59D0918EA7}"/>
              </a:ext>
            </a:extLst>
          </p:cNvPr>
          <p:cNvSpPr/>
          <p:nvPr/>
        </p:nvSpPr>
        <p:spPr>
          <a:xfrm rot="5400000">
            <a:off x="1608741" y="5295278"/>
            <a:ext cx="842667" cy="977277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3" name="Rounded Rectangle 9">
            <a:extLst>
              <a:ext uri="{FF2B5EF4-FFF2-40B4-BE49-F238E27FC236}">
                <a16:creationId xmlns:a16="http://schemas.microsoft.com/office/drawing/2014/main" xmlns="" id="{FD29E0B2-E1B8-473B-BFB4-6F471DC6BF22}"/>
              </a:ext>
            </a:extLst>
          </p:cNvPr>
          <p:cNvSpPr/>
          <p:nvPr/>
        </p:nvSpPr>
        <p:spPr>
          <a:xfrm>
            <a:off x="5624257" y="5306491"/>
            <a:ext cx="5304955" cy="930536"/>
          </a:xfrm>
          <a:custGeom>
            <a:avLst/>
            <a:gdLst/>
            <a:ahLst/>
            <a:cxnLst/>
            <a:rect l="l" t="t" r="r" b="b"/>
            <a:pathLst>
              <a:path w="5264968" h="1008113">
                <a:moveTo>
                  <a:pt x="0" y="0"/>
                </a:moveTo>
                <a:lnTo>
                  <a:pt x="5211246" y="0"/>
                </a:lnTo>
                <a:cubicBezTo>
                  <a:pt x="5240916" y="0"/>
                  <a:pt x="5264968" y="24052"/>
                  <a:pt x="5264968" y="53722"/>
                </a:cubicBezTo>
                <a:lnTo>
                  <a:pt x="5264968" y="954391"/>
                </a:lnTo>
                <a:cubicBezTo>
                  <a:pt x="5264968" y="984061"/>
                  <a:pt x="5240916" y="1008113"/>
                  <a:pt x="5211246" y="1008113"/>
                </a:cubicBezTo>
                <a:lnTo>
                  <a:pt x="0" y="10081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772228D4-A484-4417-8B45-85AC47F63FD8}"/>
              </a:ext>
            </a:extLst>
          </p:cNvPr>
          <p:cNvSpPr txBox="1"/>
          <p:nvPr/>
        </p:nvSpPr>
        <p:spPr>
          <a:xfrm>
            <a:off x="1555153" y="5459692"/>
            <a:ext cx="97727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ko-KR" alt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07FF485C-349A-4B06-8841-9E1E55429F6A}"/>
              </a:ext>
            </a:extLst>
          </p:cNvPr>
          <p:cNvSpPr txBox="1"/>
          <p:nvPr/>
        </p:nvSpPr>
        <p:spPr>
          <a:xfrm>
            <a:off x="2627369" y="2529543"/>
            <a:ext cx="8048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err="1"/>
              <a:t>Trafik</a:t>
            </a:r>
            <a:r>
              <a:rPr lang="en-US" dirty="0"/>
              <a:t> data di </a:t>
            </a:r>
            <a:r>
              <a:rPr lang="en-US" dirty="0" err="1"/>
              <a:t>sisi</a:t>
            </a:r>
            <a:r>
              <a:rPr lang="en-US" dirty="0"/>
              <a:t> input </a:t>
            </a:r>
            <a:r>
              <a:rPr lang="en-US" i="1" dirty="0"/>
              <a:t>interface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dibandingkan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CPU </a:t>
            </a:r>
            <a:r>
              <a:rPr lang="en-US" dirty="0" err="1"/>
              <a:t>perangkat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meng</a:t>
            </a:r>
            <a:r>
              <a:rPr lang="en-US" dirty="0"/>
              <a:t>-</a:t>
            </a:r>
            <a:r>
              <a:rPr lang="en-US" i="1" dirty="0"/>
              <a:t>handle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menyelesaikan</a:t>
            </a:r>
            <a:r>
              <a:rPr lang="en-US" dirty="0"/>
              <a:t> proses.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5A69B9CB-CCC2-4D59-BF93-FD5C363CB7E8}"/>
              </a:ext>
            </a:extLst>
          </p:cNvPr>
          <p:cNvSpPr txBox="1"/>
          <p:nvPr/>
        </p:nvSpPr>
        <p:spPr>
          <a:xfrm>
            <a:off x="2532431" y="4019622"/>
            <a:ext cx="7998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i="1" dirty="0"/>
              <a:t>support</a:t>
            </a:r>
            <a:r>
              <a:rPr lang="en-US" dirty="0"/>
              <a:t> </a:t>
            </a:r>
            <a:r>
              <a:rPr lang="en-US" dirty="0" err="1"/>
              <a:t>kecepatan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input </a:t>
            </a:r>
            <a:r>
              <a:rPr lang="en-US" i="1" dirty="0"/>
              <a:t>interface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dibandingkan</a:t>
            </a:r>
            <a:r>
              <a:rPr lang="en-US" dirty="0"/>
              <a:t> </a:t>
            </a:r>
            <a:r>
              <a:rPr lang="en-US" i="1" dirty="0"/>
              <a:t>output</a:t>
            </a:r>
            <a:r>
              <a:rPr lang="en-US" dirty="0"/>
              <a:t> </a:t>
            </a:r>
            <a:r>
              <a:rPr lang="en-US" i="1" dirty="0"/>
              <a:t>interface</a:t>
            </a:r>
            <a:r>
              <a:rPr lang="en-US" dirty="0"/>
              <a:t>.</a:t>
            </a:r>
            <a:endParaRPr lang="en-US" sz="12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7D46ED97-C08F-475F-B65A-48DC45ADA2BF}"/>
              </a:ext>
            </a:extLst>
          </p:cNvPr>
          <p:cNvSpPr txBox="1"/>
          <p:nvPr/>
        </p:nvSpPr>
        <p:spPr>
          <a:xfrm>
            <a:off x="2452188" y="5321192"/>
            <a:ext cx="8676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layanan</a:t>
            </a:r>
            <a:r>
              <a:rPr lang="en-US" dirty="0"/>
              <a:t> yang </a:t>
            </a:r>
            <a:r>
              <a:rPr lang="en-US" dirty="0" err="1"/>
              <a:t>diterima</a:t>
            </a:r>
            <a:r>
              <a:rPr lang="en-US" dirty="0"/>
              <a:t> </a:t>
            </a:r>
            <a:r>
              <a:rPr lang="id-ID" dirty="0"/>
              <a:t>oleh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input </a:t>
            </a:r>
            <a:r>
              <a:rPr lang="en-US" i="1" dirty="0"/>
              <a:t>interface</a:t>
            </a:r>
            <a:r>
              <a:rPr lang="en-US" dirty="0"/>
              <a:t>,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mengalami</a:t>
            </a:r>
            <a:r>
              <a:rPr lang="en-US" dirty="0"/>
              <a:t> </a:t>
            </a:r>
            <a:r>
              <a:rPr lang="en-US" i="1" dirty="0"/>
              <a:t>delay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dikeluarkan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i="1" dirty="0"/>
              <a:t>output</a:t>
            </a:r>
            <a:r>
              <a:rPr lang="en-US" dirty="0"/>
              <a:t> </a:t>
            </a:r>
            <a:r>
              <a:rPr lang="en-US" i="1" dirty="0"/>
              <a:t>interface</a:t>
            </a:r>
            <a:r>
              <a:rPr lang="en-US" dirty="0"/>
              <a:t>.</a:t>
            </a:r>
            <a:endParaRPr lang="en-US" sz="1200" dirty="0"/>
          </a:p>
        </p:txBody>
      </p:sp>
      <p:sp>
        <p:nvSpPr>
          <p:cNvPr id="62" name="Text Placeholder 1"/>
          <p:cNvSpPr txBox="1">
            <a:spLocks/>
          </p:cNvSpPr>
          <p:nvPr/>
        </p:nvSpPr>
        <p:spPr>
          <a:xfrm>
            <a:off x="1536647" y="187724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/>
              <a:t>FAKTOR PENYEBAB </a:t>
            </a:r>
            <a:r>
              <a:rPr lang="en-US" sz="4400" i="1" dirty="0" smtClean="0"/>
              <a:t>CONGESTION</a:t>
            </a:r>
            <a:endParaRPr lang="en-US" sz="4400" i="1" dirty="0"/>
          </a:p>
        </p:txBody>
      </p:sp>
      <p:sp>
        <p:nvSpPr>
          <p:cNvPr id="63" name="TextBox 62"/>
          <p:cNvSpPr txBox="1"/>
          <p:nvPr/>
        </p:nvSpPr>
        <p:spPr>
          <a:xfrm>
            <a:off x="1023582" y="1114577"/>
            <a:ext cx="106555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Congestion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perlambatan</a:t>
            </a:r>
            <a:r>
              <a:rPr lang="en-US" sz="2000" dirty="0"/>
              <a:t> yang </a:t>
            </a:r>
            <a:r>
              <a:rPr lang="en-US" sz="2000" dirty="0" err="1"/>
              <a:t>terjadi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jalur</a:t>
            </a:r>
            <a:r>
              <a:rPr lang="en-US" sz="2000" dirty="0"/>
              <a:t> </a:t>
            </a:r>
            <a:r>
              <a:rPr lang="en-US" sz="2000" dirty="0" err="1"/>
              <a:t>paket-paket</a:t>
            </a:r>
            <a:r>
              <a:rPr lang="en-US" sz="2000" dirty="0"/>
              <a:t> data yang </a:t>
            </a:r>
            <a:r>
              <a:rPr lang="en-US" sz="2000" dirty="0" err="1"/>
              <a:t>diakibatkan</a:t>
            </a:r>
            <a:r>
              <a:rPr lang="en-US" sz="2000" dirty="0"/>
              <a:t> </a:t>
            </a:r>
            <a:r>
              <a:rPr lang="en-US" sz="2000" dirty="0" err="1"/>
              <a:t>banyaknya</a:t>
            </a:r>
            <a:r>
              <a:rPr lang="en-US" sz="2000" dirty="0"/>
              <a:t> </a:t>
            </a:r>
            <a:r>
              <a:rPr lang="en-US" sz="2000" dirty="0" err="1"/>
              <a:t>beban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i="1" dirty="0"/>
              <a:t>network</a:t>
            </a:r>
            <a:r>
              <a:rPr lang="en-US" sz="2000" dirty="0"/>
              <a:t>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performa</a:t>
            </a:r>
            <a:r>
              <a:rPr lang="en-US" sz="2000" dirty="0"/>
              <a:t> </a:t>
            </a:r>
            <a:r>
              <a:rPr lang="en-US" sz="2000" dirty="0" err="1"/>
              <a:t>menurun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lambat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dirty="0" err="1"/>
              <a:t>jumlah</a:t>
            </a:r>
            <a:r>
              <a:rPr lang="en-US" sz="2000" dirty="0"/>
              <a:t> data </a:t>
            </a:r>
            <a:r>
              <a:rPr lang="en-US" sz="2000" dirty="0" err="1"/>
              <a:t>melebihi</a:t>
            </a:r>
            <a:r>
              <a:rPr lang="en-US" sz="2000" dirty="0"/>
              <a:t> </a:t>
            </a:r>
            <a:r>
              <a:rPr lang="en-US" sz="2000" dirty="0" err="1"/>
              <a:t>kapasitas</a:t>
            </a:r>
            <a:r>
              <a:rPr lang="en-US" sz="2000" dirty="0"/>
              <a:t> </a:t>
            </a:r>
            <a:r>
              <a:rPr lang="en-US" sz="2000" i="1" dirty="0"/>
              <a:t>router</a:t>
            </a:r>
            <a:r>
              <a:rPr lang="en-US" sz="2000" dirty="0"/>
              <a:t> yang </a:t>
            </a:r>
            <a:r>
              <a:rPr lang="en-US" sz="2000" dirty="0" err="1"/>
              <a:t>sudah</a:t>
            </a:r>
            <a:r>
              <a:rPr lang="en-US" sz="2000" dirty="0"/>
              <a:t> </a:t>
            </a:r>
            <a:r>
              <a:rPr lang="en-US" sz="2000" dirty="0" err="1" smtClean="0"/>
              <a:t>disediakan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grpSp>
        <p:nvGrpSpPr>
          <p:cNvPr id="64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411785" y="2852708"/>
            <a:ext cx="1135749" cy="1237771"/>
            <a:chOff x="12294514" y="5018467"/>
            <a:chExt cx="885600" cy="994823"/>
          </a:xfrm>
        </p:grpSpPr>
        <p:pic>
          <p:nvPicPr>
            <p:cNvPr id="65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66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7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11056251" y="4432061"/>
            <a:ext cx="1135749" cy="1237771"/>
            <a:chOff x="12294514" y="5018467"/>
            <a:chExt cx="885600" cy="994823"/>
          </a:xfrm>
        </p:grpSpPr>
        <p:pic>
          <p:nvPicPr>
            <p:cNvPr id="68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69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37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ambar 5">
            <a:extLst>
              <a:ext uri="{FF2B5EF4-FFF2-40B4-BE49-F238E27FC236}">
                <a16:creationId xmlns="" xmlns:a16="http://schemas.microsoft.com/office/drawing/2014/main" id="{1E7FBB86-606E-4665-AC96-BCDFD16D2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157" y="320653"/>
            <a:ext cx="8635312" cy="5745923"/>
          </a:xfrm>
          <a:prstGeom prst="rect">
            <a:avLst/>
          </a:prstGeom>
        </p:spPr>
      </p:pic>
      <p:grpSp>
        <p:nvGrpSpPr>
          <p:cNvPr id="16" name="Group 49">
            <a:extLst>
              <a:ext uri="{FF2B5EF4-FFF2-40B4-BE49-F238E27FC236}">
                <a16:creationId xmlns="" xmlns:a16="http://schemas.microsoft.com/office/drawing/2014/main" id="{A0FFC308-242E-4326-AFB1-1BA7AA31511B}"/>
              </a:ext>
            </a:extLst>
          </p:cNvPr>
          <p:cNvGrpSpPr/>
          <p:nvPr/>
        </p:nvGrpSpPr>
        <p:grpSpPr>
          <a:xfrm>
            <a:off x="1332985" y="754448"/>
            <a:ext cx="5682331" cy="840526"/>
            <a:chOff x="1388493" y="545951"/>
            <a:chExt cx="3315214" cy="8405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53">
              <a:extLst>
                <a:ext uri="{FF2B5EF4-FFF2-40B4-BE49-F238E27FC236}">
                  <a16:creationId xmlns="" xmlns:a16="http://schemas.microsoft.com/office/drawing/2014/main" id="{809AA17D-220D-4B58-A2B7-A61B7EFE9B89}"/>
                </a:ext>
              </a:extLst>
            </p:cNvPr>
            <p:cNvSpPr/>
            <p:nvPr/>
          </p:nvSpPr>
          <p:spPr>
            <a:xfrm>
              <a:off x="1388493" y="545951"/>
              <a:ext cx="3315214" cy="8405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TextBox 61">
              <a:extLst>
                <a:ext uri="{FF2B5EF4-FFF2-40B4-BE49-F238E27FC236}">
                  <a16:creationId xmlns="" xmlns:a16="http://schemas.microsoft.com/office/drawing/2014/main" id="{78BA5C82-08D0-4F66-AAC1-E3BCF40C93BC}"/>
                </a:ext>
              </a:extLst>
            </p:cNvPr>
            <p:cNvSpPr txBox="1"/>
            <p:nvPr/>
          </p:nvSpPr>
          <p:spPr>
            <a:xfrm>
              <a:off x="1497597" y="661128"/>
              <a:ext cx="32004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200" b="1" dirty="0"/>
                <a:t>MANAJEMEN </a:t>
              </a:r>
              <a:r>
                <a:rPr lang="en-US" sz="3200" b="1" i="1" dirty="0"/>
                <a:t>BANDWI</a:t>
              </a:r>
              <a:r>
                <a:rPr lang="id-ID" sz="3200" b="1" i="1" dirty="0"/>
                <a:t>D</a:t>
              </a:r>
              <a:r>
                <a:rPr lang="en-US" sz="3200" b="1" i="1" dirty="0"/>
                <a:t>TH</a:t>
              </a:r>
              <a:endParaRPr lang="en-US" sz="3200" b="1" i="1" dirty="0"/>
            </a:p>
          </p:txBody>
        </p:sp>
      </p:grpSp>
      <p:grpSp>
        <p:nvGrpSpPr>
          <p:cNvPr id="19" name="Group 64">
            <a:extLst>
              <a:ext uri="{FF2B5EF4-FFF2-40B4-BE49-F238E27FC236}">
                <a16:creationId xmlns="" xmlns:a16="http://schemas.microsoft.com/office/drawing/2014/main" id="{B268E58A-89F2-4163-BB09-03B4FBE2EAD7}"/>
              </a:ext>
            </a:extLst>
          </p:cNvPr>
          <p:cNvGrpSpPr/>
          <p:nvPr/>
        </p:nvGrpSpPr>
        <p:grpSpPr>
          <a:xfrm>
            <a:off x="0" y="334630"/>
            <a:ext cx="1798411" cy="1251325"/>
            <a:chOff x="55507" y="126133"/>
            <a:chExt cx="1798411" cy="1251325"/>
          </a:xfrm>
        </p:grpSpPr>
        <p:sp>
          <p:nvSpPr>
            <p:cNvPr id="20" name="Rectangle 65">
              <a:extLst>
                <a:ext uri="{FF2B5EF4-FFF2-40B4-BE49-F238E27FC236}">
                  <a16:creationId xmlns="" xmlns:a16="http://schemas.microsoft.com/office/drawing/2014/main" id="{81E4E2E2-BCF2-4E0E-BE1C-70C13B4BD3E1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TextBox 66">
              <a:extLst>
                <a:ext uri="{FF2B5EF4-FFF2-40B4-BE49-F238E27FC236}">
                  <a16:creationId xmlns="" xmlns:a16="http://schemas.microsoft.com/office/drawing/2014/main" id="{787D91C8-6D24-45F8-986B-FFFD265137B6}"/>
                </a:ext>
              </a:extLst>
            </p:cNvPr>
            <p:cNvSpPr txBox="1"/>
            <p:nvPr/>
          </p:nvSpPr>
          <p:spPr>
            <a:xfrm>
              <a:off x="614330" y="126133"/>
              <a:ext cx="1141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67">
              <a:extLst>
                <a:ext uri="{FF2B5EF4-FFF2-40B4-BE49-F238E27FC236}">
                  <a16:creationId xmlns="" xmlns:a16="http://schemas.microsoft.com/office/drawing/2014/main" id="{4CF4EBC9-61E0-4924-A190-C9FF0F0662A6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68">
              <a:extLst>
                <a:ext uri="{FF2B5EF4-FFF2-40B4-BE49-F238E27FC236}">
                  <a16:creationId xmlns="" xmlns:a16="http://schemas.microsoft.com/office/drawing/2014/main" id="{35F09031-05B5-4314-9388-3B2B6DA2805B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ectangle 69">
              <a:extLst>
                <a:ext uri="{FF2B5EF4-FFF2-40B4-BE49-F238E27FC236}">
                  <a16:creationId xmlns="" xmlns:a16="http://schemas.microsoft.com/office/drawing/2014/main" id="{27D2E556-D192-468B-9656-F45483AE0CC9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70">
            <a:extLst>
              <a:ext uri="{FF2B5EF4-FFF2-40B4-BE49-F238E27FC236}">
                <a16:creationId xmlns="" xmlns:a16="http://schemas.microsoft.com/office/drawing/2014/main" id="{82F1F8DA-7B47-41E1-95A0-6715759141E9}"/>
              </a:ext>
            </a:extLst>
          </p:cNvPr>
          <p:cNvGrpSpPr/>
          <p:nvPr/>
        </p:nvGrpSpPr>
        <p:grpSpPr>
          <a:xfrm>
            <a:off x="1296071" y="238125"/>
            <a:ext cx="542626" cy="1366315"/>
            <a:chOff x="1351578" y="29628"/>
            <a:chExt cx="542626" cy="1366315"/>
          </a:xfrm>
        </p:grpSpPr>
        <p:sp>
          <p:nvSpPr>
            <p:cNvPr id="26" name="Rectangle 71">
              <a:extLst>
                <a:ext uri="{FF2B5EF4-FFF2-40B4-BE49-F238E27FC236}">
                  <a16:creationId xmlns="" xmlns:a16="http://schemas.microsoft.com/office/drawing/2014/main" id="{FD943060-1588-40A5-8C2C-A3A951691DA2}"/>
                </a:ext>
              </a:extLst>
            </p:cNvPr>
            <p:cNvSpPr/>
            <p:nvPr/>
          </p:nvSpPr>
          <p:spPr>
            <a:xfrm>
              <a:off x="1351578" y="537122"/>
              <a:ext cx="75532" cy="85882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7" name="Rectangle 72">
              <a:extLst>
                <a:ext uri="{FF2B5EF4-FFF2-40B4-BE49-F238E27FC236}">
                  <a16:creationId xmlns="" xmlns:a16="http://schemas.microsoft.com/office/drawing/2014/main" id="{73F9B87C-1F6F-4DBB-88DE-A5188ACA3494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220A3FFB-A535-4E8F-8F2E-6DDF027A4F99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 74">
              <a:extLst>
                <a:ext uri="{FF2B5EF4-FFF2-40B4-BE49-F238E27FC236}">
                  <a16:creationId xmlns="" xmlns:a16="http://schemas.microsoft.com/office/drawing/2014/main" id="{A6C4D407-BEA4-4AB6-9EE4-B433FBBB65E4}"/>
                </a:ext>
              </a:extLst>
            </p:cNvPr>
            <p:cNvSpPr/>
            <p:nvPr/>
          </p:nvSpPr>
          <p:spPr>
            <a:xfrm rot="16200000">
              <a:off x="1604353" y="357300"/>
              <a:ext cx="69041" cy="4300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30" name="Rectangle 75">
            <a:extLst>
              <a:ext uri="{FF2B5EF4-FFF2-40B4-BE49-F238E27FC236}">
                <a16:creationId xmlns="" xmlns:a16="http://schemas.microsoft.com/office/drawing/2014/main" id="{60AEA0F0-DB2C-46D3-860D-641E663A3515}"/>
              </a:ext>
            </a:extLst>
          </p:cNvPr>
          <p:cNvSpPr/>
          <p:nvPr/>
        </p:nvSpPr>
        <p:spPr>
          <a:xfrm>
            <a:off x="7005531" y="745619"/>
            <a:ext cx="75532" cy="85882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/>
          <p:cNvSpPr txBox="1"/>
          <p:nvPr/>
        </p:nvSpPr>
        <p:spPr>
          <a:xfrm>
            <a:off x="9962866" y="6086902"/>
            <a:ext cx="158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smtClean="0"/>
              <a:t>: </a:t>
            </a:r>
            <a:r>
              <a:rPr lang="en-US" sz="1200" dirty="0" smtClean="0"/>
              <a:t>pexels.com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5278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523165" y="253454"/>
            <a:ext cx="11668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d-ID" sz="3600" i="1" dirty="0"/>
              <a:t>Queue </a:t>
            </a:r>
            <a:r>
              <a:rPr lang="id-ID" sz="3600" dirty="0"/>
              <a:t>Berdasarkan </a:t>
            </a:r>
            <a:r>
              <a:rPr lang="id-ID" sz="3600" dirty="0" smtClean="0"/>
              <a:t>Konfigurasinya</a:t>
            </a:r>
            <a:r>
              <a:rPr lang="en-US" sz="3600" dirty="0" smtClean="0"/>
              <a:t> </a:t>
            </a:r>
            <a:r>
              <a:rPr lang="id-ID" sz="3600" dirty="0" smtClean="0"/>
              <a:t>pada Perangkat</a:t>
            </a:r>
            <a:endParaRPr lang="en-US" sz="3600" dirty="0"/>
          </a:p>
        </p:txBody>
      </p:sp>
      <p:sp>
        <p:nvSpPr>
          <p:cNvPr id="46" name="TextBox 45"/>
          <p:cNvSpPr txBox="1"/>
          <p:nvPr/>
        </p:nvSpPr>
        <p:spPr>
          <a:xfrm>
            <a:off x="4252885" y="2569320"/>
            <a:ext cx="73907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Software queue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konfigurasi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 yang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sisi</a:t>
            </a:r>
            <a:r>
              <a:rPr lang="en-US" dirty="0"/>
              <a:t> </a:t>
            </a:r>
            <a:r>
              <a:rPr lang="en-US" dirty="0" err="1"/>
              <a:t>aplikasi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i="1" dirty="0"/>
              <a:t>hardware</a:t>
            </a:r>
            <a:r>
              <a:rPr lang="en-US" dirty="0"/>
              <a:t>, </a:t>
            </a:r>
            <a:r>
              <a:rPr lang="en-US" dirty="0" err="1"/>
              <a:t>misalnya</a:t>
            </a:r>
            <a:r>
              <a:rPr lang="en-US" dirty="0"/>
              <a:t> </a:t>
            </a:r>
            <a:r>
              <a:rPr lang="en-US" dirty="0" err="1"/>
              <a:t>instalasi</a:t>
            </a:r>
            <a:r>
              <a:rPr lang="en-US" dirty="0"/>
              <a:t> OS </a:t>
            </a:r>
            <a:r>
              <a:rPr lang="en-US" dirty="0" err="1"/>
              <a:t>MikroTik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. </a:t>
            </a:r>
            <a:r>
              <a:rPr lang="en-US" dirty="0" err="1"/>
              <a:t>Metode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berupa</a:t>
            </a:r>
            <a:r>
              <a:rPr lang="en-US" dirty="0"/>
              <a:t> FIFO, WRR, LLQ, HTB, </a:t>
            </a:r>
            <a:r>
              <a:rPr lang="en-US" dirty="0" err="1"/>
              <a:t>dan</a:t>
            </a:r>
            <a:r>
              <a:rPr lang="en-US" dirty="0"/>
              <a:t> CBWFQ.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252886" y="2060533"/>
            <a:ext cx="232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i="1" dirty="0"/>
              <a:t>Software queue</a:t>
            </a:r>
            <a:endParaRPr lang="en-US" sz="20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252885" y="4146581"/>
            <a:ext cx="2592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i="1" dirty="0"/>
              <a:t>Hardware queue</a:t>
            </a:r>
            <a:endParaRPr lang="en-US" sz="20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4252885" y="4704179"/>
            <a:ext cx="78103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Hardware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dipengaruhi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spesifikasi</a:t>
            </a:r>
            <a:r>
              <a:rPr lang="en-US" dirty="0"/>
              <a:t> </a:t>
            </a:r>
            <a:r>
              <a:rPr lang="en-US" i="1" dirty="0"/>
              <a:t>interface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.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i="1" dirty="0"/>
              <a:t>hardware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 </a:t>
            </a:r>
            <a:r>
              <a:rPr lang="en-US" dirty="0" err="1"/>
              <a:t>berukuran</a:t>
            </a:r>
            <a:r>
              <a:rPr lang="en-US" dirty="0"/>
              <a:t> </a:t>
            </a:r>
            <a:r>
              <a:rPr lang="en-US" dirty="0" err="1"/>
              <a:t>kecil</a:t>
            </a:r>
            <a:r>
              <a:rPr lang="en-US" dirty="0"/>
              <a:t>,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muncul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i="1" dirty="0"/>
              <a:t>latency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pengiriman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. </a:t>
            </a:r>
            <a:r>
              <a:rPr lang="en-US" dirty="0" err="1"/>
              <a:t>Namun</a:t>
            </a:r>
            <a:r>
              <a:rPr lang="en-US" dirty="0"/>
              <a:t>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i="1" dirty="0"/>
              <a:t>hardware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 </a:t>
            </a:r>
            <a:r>
              <a:rPr lang="en-US" dirty="0" err="1"/>
              <a:t>terlalu</a:t>
            </a:r>
            <a:r>
              <a:rPr lang="en-US" dirty="0"/>
              <a:t> </a:t>
            </a:r>
            <a:r>
              <a:rPr lang="en-US" dirty="0" err="1"/>
              <a:t>besar</a:t>
            </a:r>
            <a:r>
              <a:rPr lang="en-US" dirty="0"/>
              <a:t>,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menimbulkan</a:t>
            </a:r>
            <a:r>
              <a:rPr lang="en-US" dirty="0"/>
              <a:t> </a:t>
            </a:r>
            <a:r>
              <a:rPr lang="en-US" dirty="0" err="1"/>
              <a:t>kemungkinan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masuk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software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 yang </a:t>
            </a:r>
            <a:r>
              <a:rPr lang="en-US" dirty="0" err="1"/>
              <a:t>berdampak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jitter</a:t>
            </a:r>
            <a:r>
              <a:rPr lang="en-US" dirty="0"/>
              <a:t>.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transmit queues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disingkat</a:t>
            </a:r>
            <a:r>
              <a:rPr lang="en-US" dirty="0"/>
              <a:t> </a:t>
            </a:r>
            <a:r>
              <a:rPr lang="en-US" dirty="0" err="1"/>
              <a:t>TxQ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grpSp>
        <p:nvGrpSpPr>
          <p:cNvPr id="55" name="Group 38">
            <a:extLst>
              <a:ext uri="{FF2B5EF4-FFF2-40B4-BE49-F238E27FC236}">
                <a16:creationId xmlns:a16="http://schemas.microsoft.com/office/drawing/2014/main" xmlns="" id="{FCC63FF0-CE99-43C6-9381-41DE298FA889}"/>
              </a:ext>
            </a:extLst>
          </p:cNvPr>
          <p:cNvGrpSpPr/>
          <p:nvPr/>
        </p:nvGrpSpPr>
        <p:grpSpPr>
          <a:xfrm>
            <a:off x="3439248" y="1885251"/>
            <a:ext cx="684069" cy="684069"/>
            <a:chOff x="3218806" y="1961572"/>
            <a:chExt cx="684068" cy="684068"/>
          </a:xfrm>
        </p:grpSpPr>
        <p:sp>
          <p:nvSpPr>
            <p:cNvPr id="56" name="Diamond 36">
              <a:extLst>
                <a:ext uri="{FF2B5EF4-FFF2-40B4-BE49-F238E27FC236}">
                  <a16:creationId xmlns:a16="http://schemas.microsoft.com/office/drawing/2014/main" xmlns="" id="{2C820D78-78B9-4FE4-A59C-D0282FA1CC63}"/>
                </a:ext>
              </a:extLst>
            </p:cNvPr>
            <p:cNvSpPr/>
            <p:nvPr/>
          </p:nvSpPr>
          <p:spPr>
            <a:xfrm>
              <a:off x="3218806" y="1961572"/>
              <a:ext cx="684068" cy="684068"/>
            </a:xfrm>
            <a:prstGeom prst="diamond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E1303D8D-834D-4136-93DE-952730A55775}"/>
                </a:ext>
              </a:extLst>
            </p:cNvPr>
            <p:cNvSpPr txBox="1"/>
            <p:nvPr/>
          </p:nvSpPr>
          <p:spPr>
            <a:xfrm>
              <a:off x="3348375" y="2140694"/>
              <a:ext cx="4219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58" name="Group 42">
            <a:extLst>
              <a:ext uri="{FF2B5EF4-FFF2-40B4-BE49-F238E27FC236}">
                <a16:creationId xmlns:a16="http://schemas.microsoft.com/office/drawing/2014/main" xmlns="" id="{1F8C30AD-0CA5-4257-B561-B201F5B0E1A1}"/>
              </a:ext>
            </a:extLst>
          </p:cNvPr>
          <p:cNvGrpSpPr/>
          <p:nvPr/>
        </p:nvGrpSpPr>
        <p:grpSpPr>
          <a:xfrm>
            <a:off x="3306739" y="4004602"/>
            <a:ext cx="684069" cy="684069"/>
            <a:chOff x="3218806" y="1961572"/>
            <a:chExt cx="684068" cy="684068"/>
          </a:xfrm>
        </p:grpSpPr>
        <p:sp>
          <p:nvSpPr>
            <p:cNvPr id="59" name="Diamond 43">
              <a:extLst>
                <a:ext uri="{FF2B5EF4-FFF2-40B4-BE49-F238E27FC236}">
                  <a16:creationId xmlns:a16="http://schemas.microsoft.com/office/drawing/2014/main" xmlns="" id="{1E2867EB-81CA-4AA0-8BC4-13637536608C}"/>
                </a:ext>
              </a:extLst>
            </p:cNvPr>
            <p:cNvSpPr/>
            <p:nvPr/>
          </p:nvSpPr>
          <p:spPr>
            <a:xfrm>
              <a:off x="3218806" y="1961572"/>
              <a:ext cx="684068" cy="684068"/>
            </a:xfrm>
            <a:prstGeom prst="diamond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98BBC46D-DB5F-493E-92C8-982899D542E2}"/>
                </a:ext>
              </a:extLst>
            </p:cNvPr>
            <p:cNvSpPr txBox="1"/>
            <p:nvPr/>
          </p:nvSpPr>
          <p:spPr>
            <a:xfrm>
              <a:off x="3348375" y="2140694"/>
              <a:ext cx="42199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6242C6A1-0059-4646-8579-E9BA7EEAA70E}"/>
              </a:ext>
            </a:extLst>
          </p:cNvPr>
          <p:cNvGrpSpPr/>
          <p:nvPr/>
        </p:nvGrpSpPr>
        <p:grpSpPr>
          <a:xfrm rot="20292490" flipH="1">
            <a:off x="2040129" y="1811636"/>
            <a:ext cx="594981" cy="3790560"/>
            <a:chOff x="6012160" y="2713784"/>
            <a:chExt cx="713285" cy="4201951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xmlns="" id="{330C0060-0C2D-436D-86D3-274B3FE7CEEF}"/>
                </a:ext>
              </a:extLst>
            </p:cNvPr>
            <p:cNvGrpSpPr/>
            <p:nvPr/>
          </p:nvGrpSpPr>
          <p:grpSpPr>
            <a:xfrm>
              <a:off x="6012160" y="6136594"/>
              <a:ext cx="713025" cy="779141"/>
              <a:chOff x="2195736" y="5121188"/>
              <a:chExt cx="901189" cy="900100"/>
            </a:xfrm>
          </p:grpSpPr>
          <p:sp>
            <p:nvSpPr>
              <p:cNvPr id="74" name="Rectangle 8">
                <a:extLst>
                  <a:ext uri="{FF2B5EF4-FFF2-40B4-BE49-F238E27FC236}">
                    <a16:creationId xmlns:a16="http://schemas.microsoft.com/office/drawing/2014/main" xmlns="" id="{797240B0-C7E0-4F15-A2DF-384933226DC3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901189" cy="900100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75" name="Rectangle 8">
                <a:extLst>
                  <a:ext uri="{FF2B5EF4-FFF2-40B4-BE49-F238E27FC236}">
                    <a16:creationId xmlns:a16="http://schemas.microsoft.com/office/drawing/2014/main" xmlns="" id="{25412A05-C5F7-4ECA-8C4A-723B3D41F0EC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679522" cy="893666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76" name="Rectangle 8">
                <a:extLst>
                  <a:ext uri="{FF2B5EF4-FFF2-40B4-BE49-F238E27FC236}">
                    <a16:creationId xmlns:a16="http://schemas.microsoft.com/office/drawing/2014/main" xmlns="" id="{1E79132E-D36C-4F5B-97DB-5407FF16B550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450922" cy="89494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77" name="Rectangle 8">
                <a:extLst>
                  <a:ext uri="{FF2B5EF4-FFF2-40B4-BE49-F238E27FC236}">
                    <a16:creationId xmlns:a16="http://schemas.microsoft.com/office/drawing/2014/main" xmlns="" id="{4C7BD328-DA08-417B-BA76-97F95648A7CB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448123" cy="895953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78" name="Rectangle 8">
                <a:extLst>
                  <a:ext uri="{FF2B5EF4-FFF2-40B4-BE49-F238E27FC236}">
                    <a16:creationId xmlns:a16="http://schemas.microsoft.com/office/drawing/2014/main" xmlns="" id="{E7F73AD2-15C4-45C5-A55A-F9EEDC3EB7E5}"/>
                  </a:ext>
                </a:extLst>
              </p:cNvPr>
              <p:cNvSpPr/>
              <p:nvPr/>
            </p:nvSpPr>
            <p:spPr>
              <a:xfrm>
                <a:off x="2542419" y="5815404"/>
                <a:ext cx="203587" cy="204540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xmlns="" id="{D0469C31-18C6-4290-A8DD-FA18A2400B60}"/>
                </a:ext>
              </a:extLst>
            </p:cNvPr>
            <p:cNvGrpSpPr/>
            <p:nvPr/>
          </p:nvGrpSpPr>
          <p:grpSpPr>
            <a:xfrm>
              <a:off x="6012160" y="2852936"/>
              <a:ext cx="713025" cy="3354284"/>
              <a:chOff x="6012160" y="2852936"/>
              <a:chExt cx="713025" cy="3354284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xmlns="" id="{62CEB675-4E4F-46E0-BCEB-8F1FA1E4184E}"/>
                  </a:ext>
                </a:extLst>
              </p:cNvPr>
              <p:cNvGrpSpPr/>
              <p:nvPr/>
            </p:nvGrpSpPr>
            <p:grpSpPr>
              <a:xfrm>
                <a:off x="6012160" y="5085257"/>
                <a:ext cx="713025" cy="1121963"/>
                <a:chOff x="6012160" y="5085257"/>
                <a:chExt cx="713025" cy="1121963"/>
              </a:xfrm>
            </p:grpSpPr>
            <p:sp>
              <p:nvSpPr>
                <p:cNvPr id="71" name="Rectangle 2">
                  <a:extLst>
                    <a:ext uri="{FF2B5EF4-FFF2-40B4-BE49-F238E27FC236}">
                      <a16:creationId xmlns:a16="http://schemas.microsoft.com/office/drawing/2014/main" xmlns="" id="{29B78604-17B2-4636-9C83-C40BD141E072}"/>
                    </a:ext>
                  </a:extLst>
                </p:cNvPr>
                <p:cNvSpPr/>
                <p:nvPr/>
              </p:nvSpPr>
              <p:spPr>
                <a:xfrm>
                  <a:off x="6012160" y="5085257"/>
                  <a:ext cx="237600" cy="11219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061" h="4392488">
                      <a:moveTo>
                        <a:pt x="0" y="0"/>
                      </a:moveTo>
                      <a:lnTo>
                        <a:pt x="571061" y="0"/>
                      </a:lnTo>
                      <a:lnTo>
                        <a:pt x="571061" y="4392488"/>
                      </a:lnTo>
                      <a:lnTo>
                        <a:pt x="560315" y="4392488"/>
                      </a:lnTo>
                      <a:cubicBezTo>
                        <a:pt x="531263" y="4268191"/>
                        <a:pt x="419108" y="4176464"/>
                        <a:pt x="285530" y="4176464"/>
                      </a:cubicBezTo>
                      <a:cubicBezTo>
                        <a:pt x="151952" y="4176464"/>
                        <a:pt x="39798" y="4268191"/>
                        <a:pt x="10747" y="4392488"/>
                      </a:cubicBezTo>
                      <a:lnTo>
                        <a:pt x="0" y="439248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72" name="Rectangle 2">
                  <a:extLst>
                    <a:ext uri="{FF2B5EF4-FFF2-40B4-BE49-F238E27FC236}">
                      <a16:creationId xmlns:a16="http://schemas.microsoft.com/office/drawing/2014/main" xmlns="" id="{8872AB41-B169-4932-A803-AAEC59E83E26}"/>
                    </a:ext>
                  </a:extLst>
                </p:cNvPr>
                <p:cNvSpPr/>
                <p:nvPr/>
              </p:nvSpPr>
              <p:spPr>
                <a:xfrm>
                  <a:off x="6249872" y="5085257"/>
                  <a:ext cx="237600" cy="11219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061" h="4392488">
                      <a:moveTo>
                        <a:pt x="0" y="0"/>
                      </a:moveTo>
                      <a:lnTo>
                        <a:pt x="571061" y="0"/>
                      </a:lnTo>
                      <a:lnTo>
                        <a:pt x="571061" y="4392488"/>
                      </a:lnTo>
                      <a:lnTo>
                        <a:pt x="560315" y="4392488"/>
                      </a:lnTo>
                      <a:cubicBezTo>
                        <a:pt x="531263" y="4268191"/>
                        <a:pt x="419108" y="4176464"/>
                        <a:pt x="285530" y="4176464"/>
                      </a:cubicBezTo>
                      <a:cubicBezTo>
                        <a:pt x="151952" y="4176464"/>
                        <a:pt x="39798" y="4268191"/>
                        <a:pt x="10747" y="4392488"/>
                      </a:cubicBezTo>
                      <a:lnTo>
                        <a:pt x="0" y="439248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73" name="Rectangle 2">
                  <a:extLst>
                    <a:ext uri="{FF2B5EF4-FFF2-40B4-BE49-F238E27FC236}">
                      <a16:creationId xmlns:a16="http://schemas.microsoft.com/office/drawing/2014/main" xmlns="" id="{269C03B4-E11D-4658-B9D7-EEC073C67A07}"/>
                    </a:ext>
                  </a:extLst>
                </p:cNvPr>
                <p:cNvSpPr/>
                <p:nvPr/>
              </p:nvSpPr>
              <p:spPr>
                <a:xfrm>
                  <a:off x="6487585" y="5085257"/>
                  <a:ext cx="237600" cy="11219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061" h="4392488">
                      <a:moveTo>
                        <a:pt x="0" y="0"/>
                      </a:moveTo>
                      <a:lnTo>
                        <a:pt x="571061" y="0"/>
                      </a:lnTo>
                      <a:lnTo>
                        <a:pt x="571061" y="4392488"/>
                      </a:lnTo>
                      <a:lnTo>
                        <a:pt x="560315" y="4392488"/>
                      </a:lnTo>
                      <a:cubicBezTo>
                        <a:pt x="531263" y="4268191"/>
                        <a:pt x="419108" y="4176464"/>
                        <a:pt x="285530" y="4176464"/>
                      </a:cubicBezTo>
                      <a:cubicBezTo>
                        <a:pt x="151952" y="4176464"/>
                        <a:pt x="39798" y="4268191"/>
                        <a:pt x="10747" y="4392488"/>
                      </a:cubicBezTo>
                      <a:lnTo>
                        <a:pt x="0" y="43924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xmlns="" id="{904B2E5D-75C6-402A-A324-ECD695BCDB93}"/>
                  </a:ext>
                </a:extLst>
              </p:cNvPr>
              <p:cNvGrpSpPr/>
              <p:nvPr/>
            </p:nvGrpSpPr>
            <p:grpSpPr>
              <a:xfrm>
                <a:off x="6012160" y="2852936"/>
                <a:ext cx="713025" cy="2232322"/>
                <a:chOff x="6012160" y="2852936"/>
                <a:chExt cx="713025" cy="2232322"/>
              </a:xfrm>
            </p:grpSpPr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xmlns="" id="{74AB9C9A-507D-45B2-88C3-20F123D2C579}"/>
                    </a:ext>
                  </a:extLst>
                </p:cNvPr>
                <p:cNvSpPr/>
                <p:nvPr/>
              </p:nvSpPr>
              <p:spPr>
                <a:xfrm>
                  <a:off x="6487585" y="2852936"/>
                  <a:ext cx="237600" cy="22323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xmlns="" id="{8CD4DEA6-AD37-4243-BAFF-2CB79D6CAFAA}"/>
                    </a:ext>
                  </a:extLst>
                </p:cNvPr>
                <p:cNvSpPr/>
                <p:nvPr/>
              </p:nvSpPr>
              <p:spPr>
                <a:xfrm>
                  <a:off x="6250133" y="2852936"/>
                  <a:ext cx="237600" cy="223232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xmlns="" id="{261C6F44-CC89-4E56-8317-541797114506}"/>
                    </a:ext>
                  </a:extLst>
                </p:cNvPr>
                <p:cNvSpPr/>
                <p:nvPr/>
              </p:nvSpPr>
              <p:spPr>
                <a:xfrm>
                  <a:off x="6012160" y="2852936"/>
                  <a:ext cx="237600" cy="223232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</p:grpSp>
        </p:grpSp>
        <p:sp>
          <p:nvSpPr>
            <p:cNvPr id="64" name="Hexagon 1">
              <a:extLst>
                <a:ext uri="{FF2B5EF4-FFF2-40B4-BE49-F238E27FC236}">
                  <a16:creationId xmlns:a16="http://schemas.microsoft.com/office/drawing/2014/main" xmlns="" id="{42DB8DD6-C329-4FDE-B5BB-15A339CE0542}"/>
                </a:ext>
              </a:extLst>
            </p:cNvPr>
            <p:cNvSpPr/>
            <p:nvPr/>
          </p:nvSpPr>
          <p:spPr>
            <a:xfrm rot="10800000" flipH="1" flipV="1">
              <a:off x="6012421" y="2713784"/>
              <a:ext cx="713024" cy="278304"/>
            </a:xfrm>
            <a:custGeom>
              <a:avLst/>
              <a:gdLst>
                <a:gd name="connsiteX0" fmla="*/ 0 w 713024"/>
                <a:gd name="connsiteY0" fmla="*/ 277692 h 555383"/>
                <a:gd name="connsiteX1" fmla="*/ 138846 w 713024"/>
                <a:gd name="connsiteY1" fmla="*/ 0 h 555383"/>
                <a:gd name="connsiteX2" fmla="*/ 574178 w 713024"/>
                <a:gd name="connsiteY2" fmla="*/ 0 h 555383"/>
                <a:gd name="connsiteX3" fmla="*/ 713024 w 713024"/>
                <a:gd name="connsiteY3" fmla="*/ 277692 h 555383"/>
                <a:gd name="connsiteX4" fmla="*/ 574178 w 713024"/>
                <a:gd name="connsiteY4" fmla="*/ 555383 h 555383"/>
                <a:gd name="connsiteX5" fmla="*/ 138846 w 713024"/>
                <a:gd name="connsiteY5" fmla="*/ 555383 h 555383"/>
                <a:gd name="connsiteX6" fmla="*/ 0 w 713024"/>
                <a:gd name="connsiteY6" fmla="*/ 277692 h 555383"/>
                <a:gd name="connsiteX0" fmla="*/ 0 w 713024"/>
                <a:gd name="connsiteY0" fmla="*/ 277692 h 555383"/>
                <a:gd name="connsiteX1" fmla="*/ 138846 w 713024"/>
                <a:gd name="connsiteY1" fmla="*/ 0 h 555383"/>
                <a:gd name="connsiteX2" fmla="*/ 574178 w 713024"/>
                <a:gd name="connsiteY2" fmla="*/ 0 h 555383"/>
                <a:gd name="connsiteX3" fmla="*/ 713024 w 713024"/>
                <a:gd name="connsiteY3" fmla="*/ 277692 h 555383"/>
                <a:gd name="connsiteX4" fmla="*/ 574178 w 713024"/>
                <a:gd name="connsiteY4" fmla="*/ 555383 h 555383"/>
                <a:gd name="connsiteX5" fmla="*/ 231715 w 713024"/>
                <a:gd name="connsiteY5" fmla="*/ 555383 h 555383"/>
                <a:gd name="connsiteX6" fmla="*/ 0 w 713024"/>
                <a:gd name="connsiteY6" fmla="*/ 277692 h 555383"/>
                <a:gd name="connsiteX0" fmla="*/ 0 w 713024"/>
                <a:gd name="connsiteY0" fmla="*/ 277692 h 555383"/>
                <a:gd name="connsiteX1" fmla="*/ 138846 w 713024"/>
                <a:gd name="connsiteY1" fmla="*/ 0 h 555383"/>
                <a:gd name="connsiteX2" fmla="*/ 574178 w 713024"/>
                <a:gd name="connsiteY2" fmla="*/ 0 h 555383"/>
                <a:gd name="connsiteX3" fmla="*/ 713024 w 713024"/>
                <a:gd name="connsiteY3" fmla="*/ 277692 h 555383"/>
                <a:gd name="connsiteX4" fmla="*/ 490834 w 713024"/>
                <a:gd name="connsiteY4" fmla="*/ 553001 h 555383"/>
                <a:gd name="connsiteX5" fmla="*/ 231715 w 713024"/>
                <a:gd name="connsiteY5" fmla="*/ 555383 h 555383"/>
                <a:gd name="connsiteX6" fmla="*/ 0 w 713024"/>
                <a:gd name="connsiteY6" fmla="*/ 277692 h 555383"/>
                <a:gd name="connsiteX0" fmla="*/ 0 w 713024"/>
                <a:gd name="connsiteY0" fmla="*/ 277692 h 555383"/>
                <a:gd name="connsiteX1" fmla="*/ 217427 w 713024"/>
                <a:gd name="connsiteY1" fmla="*/ 0 h 555383"/>
                <a:gd name="connsiteX2" fmla="*/ 574178 w 713024"/>
                <a:gd name="connsiteY2" fmla="*/ 0 h 555383"/>
                <a:gd name="connsiteX3" fmla="*/ 713024 w 713024"/>
                <a:gd name="connsiteY3" fmla="*/ 277692 h 555383"/>
                <a:gd name="connsiteX4" fmla="*/ 490834 w 713024"/>
                <a:gd name="connsiteY4" fmla="*/ 553001 h 555383"/>
                <a:gd name="connsiteX5" fmla="*/ 231715 w 713024"/>
                <a:gd name="connsiteY5" fmla="*/ 555383 h 555383"/>
                <a:gd name="connsiteX6" fmla="*/ 0 w 713024"/>
                <a:gd name="connsiteY6" fmla="*/ 277692 h 555383"/>
                <a:gd name="connsiteX0" fmla="*/ 0 w 713024"/>
                <a:gd name="connsiteY0" fmla="*/ 277692 h 555383"/>
                <a:gd name="connsiteX1" fmla="*/ 217427 w 713024"/>
                <a:gd name="connsiteY1" fmla="*/ 0 h 555383"/>
                <a:gd name="connsiteX2" fmla="*/ 478928 w 713024"/>
                <a:gd name="connsiteY2" fmla="*/ 7144 h 555383"/>
                <a:gd name="connsiteX3" fmla="*/ 713024 w 713024"/>
                <a:gd name="connsiteY3" fmla="*/ 277692 h 555383"/>
                <a:gd name="connsiteX4" fmla="*/ 490834 w 713024"/>
                <a:gd name="connsiteY4" fmla="*/ 553001 h 555383"/>
                <a:gd name="connsiteX5" fmla="*/ 231715 w 713024"/>
                <a:gd name="connsiteY5" fmla="*/ 555383 h 555383"/>
                <a:gd name="connsiteX6" fmla="*/ 0 w 713024"/>
                <a:gd name="connsiteY6" fmla="*/ 277692 h 555383"/>
                <a:gd name="connsiteX0" fmla="*/ 0 w 713024"/>
                <a:gd name="connsiteY0" fmla="*/ 277692 h 555383"/>
                <a:gd name="connsiteX1" fmla="*/ 217427 w 713024"/>
                <a:gd name="connsiteY1" fmla="*/ 0 h 555383"/>
                <a:gd name="connsiteX2" fmla="*/ 486072 w 713024"/>
                <a:gd name="connsiteY2" fmla="*/ 0 h 555383"/>
                <a:gd name="connsiteX3" fmla="*/ 713024 w 713024"/>
                <a:gd name="connsiteY3" fmla="*/ 277692 h 555383"/>
                <a:gd name="connsiteX4" fmla="*/ 490834 w 713024"/>
                <a:gd name="connsiteY4" fmla="*/ 553001 h 555383"/>
                <a:gd name="connsiteX5" fmla="*/ 231715 w 713024"/>
                <a:gd name="connsiteY5" fmla="*/ 555383 h 555383"/>
                <a:gd name="connsiteX6" fmla="*/ 0 w 713024"/>
                <a:gd name="connsiteY6" fmla="*/ 277692 h 55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3024" h="555383">
                  <a:moveTo>
                    <a:pt x="0" y="277692"/>
                  </a:moveTo>
                  <a:lnTo>
                    <a:pt x="217427" y="0"/>
                  </a:lnTo>
                  <a:lnTo>
                    <a:pt x="486072" y="0"/>
                  </a:lnTo>
                  <a:lnTo>
                    <a:pt x="713024" y="277692"/>
                  </a:lnTo>
                  <a:lnTo>
                    <a:pt x="490834" y="553001"/>
                  </a:lnTo>
                  <a:lnTo>
                    <a:pt x="231715" y="555383"/>
                  </a:lnTo>
                  <a:lnTo>
                    <a:pt x="0" y="277692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" sy="9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xmlns="" id="{32892601-B56C-4990-A187-6AA3F5C792C6}"/>
                </a:ext>
              </a:extLst>
            </p:cNvPr>
            <p:cNvSpPr/>
            <p:nvPr/>
          </p:nvSpPr>
          <p:spPr>
            <a:xfrm>
              <a:off x="6270232" y="2798936"/>
              <a:ext cx="197403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</p:grpSp>
      <p:sp>
        <p:nvSpPr>
          <p:cNvPr id="79" name="Freeform 55">
            <a:extLst>
              <a:ext uri="{FF2B5EF4-FFF2-40B4-BE49-F238E27FC236}">
                <a16:creationId xmlns:a16="http://schemas.microsoft.com/office/drawing/2014/main" xmlns="" id="{2B63E036-E51A-464D-A8FA-01AE2E9C58A0}"/>
              </a:ext>
            </a:extLst>
          </p:cNvPr>
          <p:cNvSpPr/>
          <p:nvPr/>
        </p:nvSpPr>
        <p:spPr>
          <a:xfrm>
            <a:off x="3034422" y="5455450"/>
            <a:ext cx="956386" cy="505505"/>
          </a:xfrm>
          <a:custGeom>
            <a:avLst/>
            <a:gdLst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85725 w 4124325"/>
              <a:gd name="connsiteY2" fmla="*/ 9525 h 838200"/>
              <a:gd name="connsiteX3" fmla="*/ 123825 w 4124325"/>
              <a:gd name="connsiteY3" fmla="*/ 19050 h 838200"/>
              <a:gd name="connsiteX4" fmla="*/ 209550 w 4124325"/>
              <a:gd name="connsiteY4" fmla="*/ 28575 h 838200"/>
              <a:gd name="connsiteX5" fmla="*/ 285750 w 4124325"/>
              <a:gd name="connsiteY5" fmla="*/ 38100 h 838200"/>
              <a:gd name="connsiteX6" fmla="*/ 323850 w 4124325"/>
              <a:gd name="connsiteY6" fmla="*/ 57150 h 838200"/>
              <a:gd name="connsiteX7" fmla="*/ 323850 w 4124325"/>
              <a:gd name="connsiteY7" fmla="*/ 57150 h 838200"/>
              <a:gd name="connsiteX8" fmla="*/ 238125 w 4124325"/>
              <a:gd name="connsiteY8" fmla="*/ 352425 h 838200"/>
              <a:gd name="connsiteX9" fmla="*/ 971550 w 4124325"/>
              <a:gd name="connsiteY9" fmla="*/ 257175 h 838200"/>
              <a:gd name="connsiteX10" fmla="*/ 800100 w 4124325"/>
              <a:gd name="connsiteY10" fmla="*/ 609600 h 838200"/>
              <a:gd name="connsiteX11" fmla="*/ 2524125 w 4124325"/>
              <a:gd name="connsiteY11" fmla="*/ 495300 h 838200"/>
              <a:gd name="connsiteX12" fmla="*/ 2190750 w 4124325"/>
              <a:gd name="connsiteY12" fmla="*/ 838200 h 838200"/>
              <a:gd name="connsiteX13" fmla="*/ 4124325 w 4124325"/>
              <a:gd name="connsiteY13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85725 w 4124325"/>
              <a:gd name="connsiteY2" fmla="*/ 9525 h 838200"/>
              <a:gd name="connsiteX3" fmla="*/ 123825 w 4124325"/>
              <a:gd name="connsiteY3" fmla="*/ 19050 h 838200"/>
              <a:gd name="connsiteX4" fmla="*/ 285750 w 4124325"/>
              <a:gd name="connsiteY4" fmla="*/ 38100 h 838200"/>
              <a:gd name="connsiteX5" fmla="*/ 323850 w 4124325"/>
              <a:gd name="connsiteY5" fmla="*/ 57150 h 838200"/>
              <a:gd name="connsiteX6" fmla="*/ 323850 w 4124325"/>
              <a:gd name="connsiteY6" fmla="*/ 57150 h 838200"/>
              <a:gd name="connsiteX7" fmla="*/ 238125 w 4124325"/>
              <a:gd name="connsiteY7" fmla="*/ 352425 h 838200"/>
              <a:gd name="connsiteX8" fmla="*/ 971550 w 4124325"/>
              <a:gd name="connsiteY8" fmla="*/ 257175 h 838200"/>
              <a:gd name="connsiteX9" fmla="*/ 800100 w 4124325"/>
              <a:gd name="connsiteY9" fmla="*/ 609600 h 838200"/>
              <a:gd name="connsiteX10" fmla="*/ 2524125 w 4124325"/>
              <a:gd name="connsiteY10" fmla="*/ 495300 h 838200"/>
              <a:gd name="connsiteX11" fmla="*/ 2190750 w 4124325"/>
              <a:gd name="connsiteY11" fmla="*/ 838200 h 838200"/>
              <a:gd name="connsiteX12" fmla="*/ 4124325 w 4124325"/>
              <a:gd name="connsiteY12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85725 w 4124325"/>
              <a:gd name="connsiteY2" fmla="*/ 9525 h 838200"/>
              <a:gd name="connsiteX3" fmla="*/ 285750 w 4124325"/>
              <a:gd name="connsiteY3" fmla="*/ 38100 h 838200"/>
              <a:gd name="connsiteX4" fmla="*/ 323850 w 4124325"/>
              <a:gd name="connsiteY4" fmla="*/ 57150 h 838200"/>
              <a:gd name="connsiteX5" fmla="*/ 323850 w 4124325"/>
              <a:gd name="connsiteY5" fmla="*/ 57150 h 838200"/>
              <a:gd name="connsiteX6" fmla="*/ 238125 w 4124325"/>
              <a:gd name="connsiteY6" fmla="*/ 352425 h 838200"/>
              <a:gd name="connsiteX7" fmla="*/ 971550 w 4124325"/>
              <a:gd name="connsiteY7" fmla="*/ 257175 h 838200"/>
              <a:gd name="connsiteX8" fmla="*/ 800100 w 4124325"/>
              <a:gd name="connsiteY8" fmla="*/ 609600 h 838200"/>
              <a:gd name="connsiteX9" fmla="*/ 2524125 w 4124325"/>
              <a:gd name="connsiteY9" fmla="*/ 495300 h 838200"/>
              <a:gd name="connsiteX10" fmla="*/ 2190750 w 4124325"/>
              <a:gd name="connsiteY10" fmla="*/ 838200 h 838200"/>
              <a:gd name="connsiteX11" fmla="*/ 4124325 w 4124325"/>
              <a:gd name="connsiteY11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285750 w 4124325"/>
              <a:gd name="connsiteY2" fmla="*/ 38100 h 838200"/>
              <a:gd name="connsiteX3" fmla="*/ 323850 w 4124325"/>
              <a:gd name="connsiteY3" fmla="*/ 57150 h 838200"/>
              <a:gd name="connsiteX4" fmla="*/ 323850 w 4124325"/>
              <a:gd name="connsiteY4" fmla="*/ 57150 h 838200"/>
              <a:gd name="connsiteX5" fmla="*/ 238125 w 4124325"/>
              <a:gd name="connsiteY5" fmla="*/ 352425 h 838200"/>
              <a:gd name="connsiteX6" fmla="*/ 971550 w 4124325"/>
              <a:gd name="connsiteY6" fmla="*/ 257175 h 838200"/>
              <a:gd name="connsiteX7" fmla="*/ 800100 w 4124325"/>
              <a:gd name="connsiteY7" fmla="*/ 609600 h 838200"/>
              <a:gd name="connsiteX8" fmla="*/ 2524125 w 4124325"/>
              <a:gd name="connsiteY8" fmla="*/ 495300 h 838200"/>
              <a:gd name="connsiteX9" fmla="*/ 2190750 w 4124325"/>
              <a:gd name="connsiteY9" fmla="*/ 838200 h 838200"/>
              <a:gd name="connsiteX10" fmla="*/ 4124325 w 4124325"/>
              <a:gd name="connsiteY10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323850 w 4124325"/>
              <a:gd name="connsiteY3" fmla="*/ 57150 h 838200"/>
              <a:gd name="connsiteX4" fmla="*/ 238125 w 4124325"/>
              <a:gd name="connsiteY4" fmla="*/ 352425 h 838200"/>
              <a:gd name="connsiteX5" fmla="*/ 971550 w 4124325"/>
              <a:gd name="connsiteY5" fmla="*/ 257175 h 838200"/>
              <a:gd name="connsiteX6" fmla="*/ 800100 w 4124325"/>
              <a:gd name="connsiteY6" fmla="*/ 609600 h 838200"/>
              <a:gd name="connsiteX7" fmla="*/ 2524125 w 4124325"/>
              <a:gd name="connsiteY7" fmla="*/ 495300 h 838200"/>
              <a:gd name="connsiteX8" fmla="*/ 2190750 w 4124325"/>
              <a:gd name="connsiteY8" fmla="*/ 838200 h 838200"/>
              <a:gd name="connsiteX9" fmla="*/ 4124325 w 4124325"/>
              <a:gd name="connsiteY9" fmla="*/ 704850 h 838200"/>
              <a:gd name="connsiteX0" fmla="*/ 0 w 4124325"/>
              <a:gd name="connsiteY0" fmla="*/ 19050 h 857250"/>
              <a:gd name="connsiteX1" fmla="*/ 0 w 4124325"/>
              <a:gd name="connsiteY1" fmla="*/ 19050 h 857250"/>
              <a:gd name="connsiteX2" fmla="*/ 323850 w 4124325"/>
              <a:gd name="connsiteY2" fmla="*/ 76200 h 857250"/>
              <a:gd name="connsiteX3" fmla="*/ 400050 w 4124325"/>
              <a:gd name="connsiteY3" fmla="*/ 0 h 857250"/>
              <a:gd name="connsiteX4" fmla="*/ 238125 w 4124325"/>
              <a:gd name="connsiteY4" fmla="*/ 371475 h 857250"/>
              <a:gd name="connsiteX5" fmla="*/ 971550 w 4124325"/>
              <a:gd name="connsiteY5" fmla="*/ 276225 h 857250"/>
              <a:gd name="connsiteX6" fmla="*/ 800100 w 4124325"/>
              <a:gd name="connsiteY6" fmla="*/ 628650 h 857250"/>
              <a:gd name="connsiteX7" fmla="*/ 2524125 w 4124325"/>
              <a:gd name="connsiteY7" fmla="*/ 514350 h 857250"/>
              <a:gd name="connsiteX8" fmla="*/ 2190750 w 4124325"/>
              <a:gd name="connsiteY8" fmla="*/ 857250 h 857250"/>
              <a:gd name="connsiteX9" fmla="*/ 4124325 w 4124325"/>
              <a:gd name="connsiteY9" fmla="*/ 723900 h 85725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284758 w 4124325"/>
              <a:gd name="connsiteY6" fmla="*/ 437570 h 838200"/>
              <a:gd name="connsiteX7" fmla="*/ 2524125 w 4124325"/>
              <a:gd name="connsiteY7" fmla="*/ 495300 h 838200"/>
              <a:gd name="connsiteX8" fmla="*/ 2190750 w 4124325"/>
              <a:gd name="connsiteY8" fmla="*/ 838200 h 838200"/>
              <a:gd name="connsiteX9" fmla="*/ 4124325 w 4124325"/>
              <a:gd name="connsiteY9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698"/>
              <a:gd name="connsiteX1" fmla="*/ 0 w 4124325"/>
              <a:gd name="connsiteY1" fmla="*/ 0 h 838698"/>
              <a:gd name="connsiteX2" fmla="*/ 323850 w 4124325"/>
              <a:gd name="connsiteY2" fmla="*/ 57150 h 838698"/>
              <a:gd name="connsiteX3" fmla="*/ 238125 w 4124325"/>
              <a:gd name="connsiteY3" fmla="*/ 352425 h 838698"/>
              <a:gd name="connsiteX4" fmla="*/ 971550 w 4124325"/>
              <a:gd name="connsiteY4" fmla="*/ 257175 h 838698"/>
              <a:gd name="connsiteX5" fmla="*/ 704684 w 4124325"/>
              <a:gd name="connsiteY5" fmla="*/ 629478 h 838698"/>
              <a:gd name="connsiteX6" fmla="*/ 2524125 w 4124325"/>
              <a:gd name="connsiteY6" fmla="*/ 495300 h 838698"/>
              <a:gd name="connsiteX7" fmla="*/ 2190750 w 4124325"/>
              <a:gd name="connsiteY7" fmla="*/ 838200 h 838698"/>
              <a:gd name="connsiteX8" fmla="*/ 4124325 w 4124325"/>
              <a:gd name="connsiteY8" fmla="*/ 704850 h 838698"/>
              <a:gd name="connsiteX0" fmla="*/ 0 w 5281240"/>
              <a:gd name="connsiteY0" fmla="*/ 0 h 838698"/>
              <a:gd name="connsiteX1" fmla="*/ 0 w 5281240"/>
              <a:gd name="connsiteY1" fmla="*/ 0 h 838698"/>
              <a:gd name="connsiteX2" fmla="*/ 323850 w 5281240"/>
              <a:gd name="connsiteY2" fmla="*/ 57150 h 838698"/>
              <a:gd name="connsiteX3" fmla="*/ 238125 w 5281240"/>
              <a:gd name="connsiteY3" fmla="*/ 352425 h 838698"/>
              <a:gd name="connsiteX4" fmla="*/ 971550 w 5281240"/>
              <a:gd name="connsiteY4" fmla="*/ 257175 h 838698"/>
              <a:gd name="connsiteX5" fmla="*/ 704684 w 5281240"/>
              <a:gd name="connsiteY5" fmla="*/ 629478 h 838698"/>
              <a:gd name="connsiteX6" fmla="*/ 2524125 w 5281240"/>
              <a:gd name="connsiteY6" fmla="*/ 495300 h 838698"/>
              <a:gd name="connsiteX7" fmla="*/ 2190750 w 5281240"/>
              <a:gd name="connsiteY7" fmla="*/ 838200 h 838698"/>
              <a:gd name="connsiteX8" fmla="*/ 5281240 w 5281240"/>
              <a:gd name="connsiteY8" fmla="*/ 617385 h 838698"/>
              <a:gd name="connsiteX0" fmla="*/ 0 w 4638777"/>
              <a:gd name="connsiteY0" fmla="*/ 0 h 838698"/>
              <a:gd name="connsiteX1" fmla="*/ 0 w 4638777"/>
              <a:gd name="connsiteY1" fmla="*/ 0 h 838698"/>
              <a:gd name="connsiteX2" fmla="*/ 323850 w 4638777"/>
              <a:gd name="connsiteY2" fmla="*/ 57150 h 838698"/>
              <a:gd name="connsiteX3" fmla="*/ 238125 w 4638777"/>
              <a:gd name="connsiteY3" fmla="*/ 352425 h 838698"/>
              <a:gd name="connsiteX4" fmla="*/ 971550 w 4638777"/>
              <a:gd name="connsiteY4" fmla="*/ 257175 h 838698"/>
              <a:gd name="connsiteX5" fmla="*/ 704684 w 4638777"/>
              <a:gd name="connsiteY5" fmla="*/ 629478 h 838698"/>
              <a:gd name="connsiteX6" fmla="*/ 2524125 w 4638777"/>
              <a:gd name="connsiteY6" fmla="*/ 495300 h 838698"/>
              <a:gd name="connsiteX7" fmla="*/ 2190750 w 4638777"/>
              <a:gd name="connsiteY7" fmla="*/ 838200 h 838698"/>
              <a:gd name="connsiteX8" fmla="*/ 4638777 w 4638777"/>
              <a:gd name="connsiteY8" fmla="*/ 655550 h 838698"/>
              <a:gd name="connsiteX0" fmla="*/ 0 w 4519249"/>
              <a:gd name="connsiteY0" fmla="*/ 0 h 838698"/>
              <a:gd name="connsiteX1" fmla="*/ 0 w 4519249"/>
              <a:gd name="connsiteY1" fmla="*/ 0 h 838698"/>
              <a:gd name="connsiteX2" fmla="*/ 323850 w 4519249"/>
              <a:gd name="connsiteY2" fmla="*/ 57150 h 838698"/>
              <a:gd name="connsiteX3" fmla="*/ 238125 w 4519249"/>
              <a:gd name="connsiteY3" fmla="*/ 352425 h 838698"/>
              <a:gd name="connsiteX4" fmla="*/ 971550 w 4519249"/>
              <a:gd name="connsiteY4" fmla="*/ 257175 h 838698"/>
              <a:gd name="connsiteX5" fmla="*/ 704684 w 4519249"/>
              <a:gd name="connsiteY5" fmla="*/ 629478 h 838698"/>
              <a:gd name="connsiteX6" fmla="*/ 2524125 w 4519249"/>
              <a:gd name="connsiteY6" fmla="*/ 495300 h 838698"/>
              <a:gd name="connsiteX7" fmla="*/ 2190750 w 4519249"/>
              <a:gd name="connsiteY7" fmla="*/ 838200 h 838698"/>
              <a:gd name="connsiteX8" fmla="*/ 4519249 w 4519249"/>
              <a:gd name="connsiteY8" fmla="*/ 655550 h 838698"/>
              <a:gd name="connsiteX0" fmla="*/ 0 w 4071019"/>
              <a:gd name="connsiteY0" fmla="*/ 0 h 838698"/>
              <a:gd name="connsiteX1" fmla="*/ 0 w 4071019"/>
              <a:gd name="connsiteY1" fmla="*/ 0 h 838698"/>
              <a:gd name="connsiteX2" fmla="*/ 323850 w 4071019"/>
              <a:gd name="connsiteY2" fmla="*/ 57150 h 838698"/>
              <a:gd name="connsiteX3" fmla="*/ 238125 w 4071019"/>
              <a:gd name="connsiteY3" fmla="*/ 352425 h 838698"/>
              <a:gd name="connsiteX4" fmla="*/ 971550 w 4071019"/>
              <a:gd name="connsiteY4" fmla="*/ 257175 h 838698"/>
              <a:gd name="connsiteX5" fmla="*/ 704684 w 4071019"/>
              <a:gd name="connsiteY5" fmla="*/ 629478 h 838698"/>
              <a:gd name="connsiteX6" fmla="*/ 2524125 w 4071019"/>
              <a:gd name="connsiteY6" fmla="*/ 495300 h 838698"/>
              <a:gd name="connsiteX7" fmla="*/ 2190750 w 4071019"/>
              <a:gd name="connsiteY7" fmla="*/ 838200 h 838698"/>
              <a:gd name="connsiteX8" fmla="*/ 4071019 w 4071019"/>
              <a:gd name="connsiteY8" fmla="*/ 693716 h 83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019" h="838698">
                <a:moveTo>
                  <a:pt x="0" y="0"/>
                </a:moveTo>
                <a:lnTo>
                  <a:pt x="0" y="0"/>
                </a:lnTo>
                <a:cubicBezTo>
                  <a:pt x="107950" y="19050"/>
                  <a:pt x="386654" y="-32693"/>
                  <a:pt x="323850" y="57150"/>
                </a:cubicBezTo>
                <a:cubicBezTo>
                  <a:pt x="233116" y="186948"/>
                  <a:pt x="70540" y="342942"/>
                  <a:pt x="238125" y="352425"/>
                </a:cubicBezTo>
                <a:cubicBezTo>
                  <a:pt x="482600" y="320675"/>
                  <a:pt x="985493" y="129899"/>
                  <a:pt x="971550" y="257175"/>
                </a:cubicBezTo>
                <a:cubicBezTo>
                  <a:pt x="942229" y="426333"/>
                  <a:pt x="475587" y="595492"/>
                  <a:pt x="704684" y="629478"/>
                </a:cubicBezTo>
                <a:cubicBezTo>
                  <a:pt x="963446" y="669165"/>
                  <a:pt x="2681964" y="361122"/>
                  <a:pt x="2524125" y="495300"/>
                </a:cubicBezTo>
                <a:cubicBezTo>
                  <a:pt x="2413000" y="609600"/>
                  <a:pt x="1912261" y="851121"/>
                  <a:pt x="2190750" y="838200"/>
                </a:cubicBezTo>
                <a:lnTo>
                  <a:pt x="4071019" y="693716"/>
                </a:lnTo>
              </a:path>
            </a:pathLst>
          </a:custGeom>
          <a:ln w="349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>
              <a:ea typeface="+mj-ea"/>
            </a:endParaRPr>
          </a:p>
        </p:txBody>
      </p:sp>
      <p:grpSp>
        <p:nvGrpSpPr>
          <p:cNvPr id="80" name="Graphic 3">
            <a:extLst>
              <a:ext uri="{FF2B5EF4-FFF2-40B4-BE49-F238E27FC236}">
                <a16:creationId xmlns:a16="http://schemas.microsoft.com/office/drawing/2014/main" xmlns="" id="{F2A41AFB-2AC5-42C0-8626-0B24B936D1CD}"/>
              </a:ext>
            </a:extLst>
          </p:cNvPr>
          <p:cNvGrpSpPr/>
          <p:nvPr/>
        </p:nvGrpSpPr>
        <p:grpSpPr>
          <a:xfrm>
            <a:off x="350743" y="1885251"/>
            <a:ext cx="1877843" cy="3869349"/>
            <a:chOff x="1424872" y="2075061"/>
            <a:chExt cx="2247770" cy="4442649"/>
          </a:xfrm>
        </p:grpSpPr>
        <p:sp>
          <p:nvSpPr>
            <p:cNvPr id="81" name="Freeform: Shape 26">
              <a:extLst>
                <a:ext uri="{FF2B5EF4-FFF2-40B4-BE49-F238E27FC236}">
                  <a16:creationId xmlns:a16="http://schemas.microsoft.com/office/drawing/2014/main" xmlns="" id="{F42426F2-BF5B-46A3-9D31-8BFBE63977D6}"/>
                </a:ext>
              </a:extLst>
            </p:cNvPr>
            <p:cNvSpPr/>
            <p:nvPr/>
          </p:nvSpPr>
          <p:spPr>
            <a:xfrm>
              <a:off x="2366310" y="2793553"/>
              <a:ext cx="1306332" cy="420493"/>
            </a:xfrm>
            <a:custGeom>
              <a:avLst/>
              <a:gdLst>
                <a:gd name="connsiteX0" fmla="*/ 61 w 1306331"/>
                <a:gd name="connsiteY0" fmla="*/ 421324 h 420493"/>
                <a:gd name="connsiteX1" fmla="*/ 930752 w 1306331"/>
                <a:gd name="connsiteY1" fmla="*/ 326012 h 420493"/>
                <a:gd name="connsiteX2" fmla="*/ 1151651 w 1306331"/>
                <a:gd name="connsiteY2" fmla="*/ 279478 h 420493"/>
                <a:gd name="connsiteX3" fmla="*/ 1245842 w 1306331"/>
                <a:gd name="connsiteY3" fmla="*/ 232382 h 420493"/>
                <a:gd name="connsiteX4" fmla="*/ 1257055 w 1306331"/>
                <a:gd name="connsiteY4" fmla="*/ 222851 h 420493"/>
                <a:gd name="connsiteX5" fmla="*/ 1257055 w 1306331"/>
                <a:gd name="connsiteY5" fmla="*/ 222851 h 420493"/>
                <a:gd name="connsiteX6" fmla="*/ 1290694 w 1306331"/>
                <a:gd name="connsiteY6" fmla="*/ 182484 h 420493"/>
                <a:gd name="connsiteX7" fmla="*/ 1289573 w 1306331"/>
                <a:gd name="connsiteY7" fmla="*/ 155572 h 420493"/>
                <a:gd name="connsiteX8" fmla="*/ 1308075 w 1306331"/>
                <a:gd name="connsiteY8" fmla="*/ 122494 h 420493"/>
                <a:gd name="connsiteX9" fmla="*/ 1297422 w 1306331"/>
                <a:gd name="connsiteY9" fmla="*/ 100628 h 420493"/>
                <a:gd name="connsiteX10" fmla="*/ 1305832 w 1306331"/>
                <a:gd name="connsiteY10" fmla="*/ 78202 h 420493"/>
                <a:gd name="connsiteX11" fmla="*/ 1295180 w 1306331"/>
                <a:gd name="connsiteY11" fmla="*/ 52972 h 420493"/>
                <a:gd name="connsiteX12" fmla="*/ 1276678 w 1306331"/>
                <a:gd name="connsiteY12" fmla="*/ 25500 h 420493"/>
                <a:gd name="connsiteX13" fmla="*/ 1228461 w 1306331"/>
                <a:gd name="connsiteY13" fmla="*/ 16529 h 420493"/>
                <a:gd name="connsiteX14" fmla="*/ 1169592 w 1306331"/>
                <a:gd name="connsiteY14" fmla="*/ 72034 h 420493"/>
                <a:gd name="connsiteX15" fmla="*/ 1142681 w 1306331"/>
                <a:gd name="connsiteY15" fmla="*/ 84369 h 420493"/>
                <a:gd name="connsiteX16" fmla="*/ 1162304 w 1306331"/>
                <a:gd name="connsiteY16" fmla="*/ 58579 h 420493"/>
                <a:gd name="connsiteX17" fmla="*/ 1184730 w 1306331"/>
                <a:gd name="connsiteY17" fmla="*/ 27182 h 420493"/>
                <a:gd name="connsiteX18" fmla="*/ 1191458 w 1306331"/>
                <a:gd name="connsiteY18" fmla="*/ 3634 h 420493"/>
                <a:gd name="connsiteX19" fmla="*/ 1166228 w 1306331"/>
                <a:gd name="connsiteY19" fmla="*/ 6438 h 420493"/>
                <a:gd name="connsiteX20" fmla="*/ 1063067 w 1306331"/>
                <a:gd name="connsiteY20" fmla="*/ 68110 h 420493"/>
                <a:gd name="connsiteX21" fmla="*/ 969998 w 1306331"/>
                <a:gd name="connsiteY21" fmla="*/ 158936 h 420493"/>
                <a:gd name="connsiteX22" fmla="*/ 888142 w 1306331"/>
                <a:gd name="connsiteY22" fmla="*/ 192576 h 420493"/>
                <a:gd name="connsiteX23" fmla="*/ 704247 w 1306331"/>
                <a:gd name="connsiteY23" fmla="*/ 181923 h 420493"/>
                <a:gd name="connsiteX24" fmla="*/ 483348 w 1306331"/>
                <a:gd name="connsiteY24" fmla="*/ 175195 h 420493"/>
                <a:gd name="connsiteX25" fmla="*/ 377383 w 1306331"/>
                <a:gd name="connsiteY25" fmla="*/ 197061 h 420493"/>
                <a:gd name="connsiteX26" fmla="*/ 196291 w 1306331"/>
                <a:gd name="connsiteY26" fmla="*/ 207713 h 420493"/>
                <a:gd name="connsiteX27" fmla="*/ 88084 w 1306331"/>
                <a:gd name="connsiteY27" fmla="*/ 187530 h 420493"/>
                <a:gd name="connsiteX28" fmla="*/ 30897 w 1306331"/>
                <a:gd name="connsiteY28" fmla="*/ 181363 h 420493"/>
                <a:gd name="connsiteX29" fmla="*/ 61 w 1306331"/>
                <a:gd name="connsiteY29" fmla="*/ 421324 h 420493"/>
                <a:gd name="connsiteX30" fmla="*/ 61 w 1306331"/>
                <a:gd name="connsiteY30" fmla="*/ 421324 h 42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06331" h="420493">
                  <a:moveTo>
                    <a:pt x="61" y="421324"/>
                  </a:moveTo>
                  <a:cubicBezTo>
                    <a:pt x="35943" y="420763"/>
                    <a:pt x="910569" y="331619"/>
                    <a:pt x="930752" y="326012"/>
                  </a:cubicBezTo>
                  <a:cubicBezTo>
                    <a:pt x="939723" y="324330"/>
                    <a:pt x="1120254" y="287327"/>
                    <a:pt x="1151651" y="279478"/>
                  </a:cubicBezTo>
                  <a:cubicBezTo>
                    <a:pt x="1157258" y="278356"/>
                    <a:pt x="1244720" y="237428"/>
                    <a:pt x="1245842" y="232382"/>
                  </a:cubicBezTo>
                  <a:cubicBezTo>
                    <a:pt x="1246402" y="232382"/>
                    <a:pt x="1255934" y="226776"/>
                    <a:pt x="1257055" y="222851"/>
                  </a:cubicBezTo>
                  <a:lnTo>
                    <a:pt x="1257055" y="222851"/>
                  </a:lnTo>
                  <a:cubicBezTo>
                    <a:pt x="1269389" y="213320"/>
                    <a:pt x="1289573" y="198182"/>
                    <a:pt x="1290694" y="182484"/>
                  </a:cubicBezTo>
                  <a:cubicBezTo>
                    <a:pt x="1294619" y="172392"/>
                    <a:pt x="1286209" y="165104"/>
                    <a:pt x="1289573" y="155572"/>
                  </a:cubicBezTo>
                  <a:cubicBezTo>
                    <a:pt x="1294619" y="146041"/>
                    <a:pt x="1309196" y="133707"/>
                    <a:pt x="1308075" y="122494"/>
                  </a:cubicBezTo>
                  <a:cubicBezTo>
                    <a:pt x="1306393" y="114644"/>
                    <a:pt x="1300786" y="108477"/>
                    <a:pt x="1297422" y="100628"/>
                  </a:cubicBezTo>
                  <a:cubicBezTo>
                    <a:pt x="1300225" y="96143"/>
                    <a:pt x="1303029" y="82687"/>
                    <a:pt x="1305832" y="78202"/>
                  </a:cubicBezTo>
                  <a:cubicBezTo>
                    <a:pt x="1305271" y="70352"/>
                    <a:pt x="1296301" y="60821"/>
                    <a:pt x="1295180" y="52972"/>
                  </a:cubicBezTo>
                  <a:cubicBezTo>
                    <a:pt x="1294058" y="42320"/>
                    <a:pt x="1282285" y="35592"/>
                    <a:pt x="1276678" y="25500"/>
                  </a:cubicBezTo>
                  <a:cubicBezTo>
                    <a:pt x="1261540" y="-1972"/>
                    <a:pt x="1258176" y="831"/>
                    <a:pt x="1228461" y="16529"/>
                  </a:cubicBezTo>
                  <a:cubicBezTo>
                    <a:pt x="1207156" y="28303"/>
                    <a:pt x="1188094" y="56336"/>
                    <a:pt x="1169592" y="72034"/>
                  </a:cubicBezTo>
                  <a:cubicBezTo>
                    <a:pt x="1166228" y="75398"/>
                    <a:pt x="1148848" y="83808"/>
                    <a:pt x="1142681" y="84369"/>
                  </a:cubicBezTo>
                  <a:cubicBezTo>
                    <a:pt x="1141560" y="79884"/>
                    <a:pt x="1160622" y="60821"/>
                    <a:pt x="1162304" y="58579"/>
                  </a:cubicBezTo>
                  <a:cubicBezTo>
                    <a:pt x="1171835" y="49047"/>
                    <a:pt x="1178002" y="37834"/>
                    <a:pt x="1184730" y="27182"/>
                  </a:cubicBezTo>
                  <a:cubicBezTo>
                    <a:pt x="1189776" y="19333"/>
                    <a:pt x="1196504" y="10362"/>
                    <a:pt x="1191458" y="3634"/>
                  </a:cubicBezTo>
                  <a:cubicBezTo>
                    <a:pt x="1184730" y="-4215"/>
                    <a:pt x="1174078" y="2513"/>
                    <a:pt x="1166228" y="6438"/>
                  </a:cubicBezTo>
                  <a:cubicBezTo>
                    <a:pt x="1129225" y="22136"/>
                    <a:pt x="1095586" y="45123"/>
                    <a:pt x="1063067" y="68110"/>
                  </a:cubicBezTo>
                  <a:cubicBezTo>
                    <a:pt x="1027746" y="93339"/>
                    <a:pt x="996910" y="124176"/>
                    <a:pt x="969998" y="158936"/>
                  </a:cubicBezTo>
                  <a:cubicBezTo>
                    <a:pt x="949815" y="185287"/>
                    <a:pt x="918978" y="192015"/>
                    <a:pt x="888142" y="192576"/>
                  </a:cubicBezTo>
                  <a:cubicBezTo>
                    <a:pt x="827031" y="194818"/>
                    <a:pt x="765919" y="186408"/>
                    <a:pt x="704247" y="181923"/>
                  </a:cubicBezTo>
                  <a:cubicBezTo>
                    <a:pt x="630801" y="176317"/>
                    <a:pt x="557354" y="166225"/>
                    <a:pt x="483348" y="175195"/>
                  </a:cubicBezTo>
                  <a:cubicBezTo>
                    <a:pt x="448026" y="179681"/>
                    <a:pt x="412705" y="189212"/>
                    <a:pt x="377383" y="197061"/>
                  </a:cubicBezTo>
                  <a:cubicBezTo>
                    <a:pt x="317393" y="211077"/>
                    <a:pt x="256842" y="214441"/>
                    <a:pt x="196291" y="207713"/>
                  </a:cubicBezTo>
                  <a:cubicBezTo>
                    <a:pt x="150878" y="203228"/>
                    <a:pt x="132937" y="196500"/>
                    <a:pt x="88084" y="187530"/>
                  </a:cubicBezTo>
                  <a:cubicBezTo>
                    <a:pt x="76310" y="184727"/>
                    <a:pt x="52202" y="183045"/>
                    <a:pt x="30897" y="181363"/>
                  </a:cubicBezTo>
                  <a:cubicBezTo>
                    <a:pt x="32019" y="180241"/>
                    <a:pt x="-1621" y="379275"/>
                    <a:pt x="61" y="421324"/>
                  </a:cubicBezTo>
                  <a:lnTo>
                    <a:pt x="61" y="421324"/>
                  </a:lnTo>
                  <a:close/>
                </a:path>
              </a:pathLst>
            </a:custGeom>
            <a:solidFill>
              <a:srgbClr val="FFCC99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28">
              <a:extLst>
                <a:ext uri="{FF2B5EF4-FFF2-40B4-BE49-F238E27FC236}">
                  <a16:creationId xmlns:a16="http://schemas.microsoft.com/office/drawing/2014/main" xmlns="" id="{397DF60C-4960-458F-93D5-718E2C70C00D}"/>
                </a:ext>
              </a:extLst>
            </p:cNvPr>
            <p:cNvSpPr/>
            <p:nvPr/>
          </p:nvSpPr>
          <p:spPr>
            <a:xfrm>
              <a:off x="1525218" y="2075061"/>
              <a:ext cx="678395" cy="1681972"/>
            </a:xfrm>
            <a:custGeom>
              <a:avLst/>
              <a:gdLst>
                <a:gd name="connsiteX0" fmla="*/ 680805 w 678395"/>
                <a:gd name="connsiteY0" fmla="*/ 638028 h 1681972"/>
                <a:gd name="connsiteX1" fmla="*/ 679123 w 678395"/>
                <a:gd name="connsiteY1" fmla="*/ 600464 h 1681972"/>
                <a:gd name="connsiteX2" fmla="*/ 666789 w 678395"/>
                <a:gd name="connsiteY2" fmla="*/ 526457 h 1681972"/>
                <a:gd name="connsiteX3" fmla="*/ 654454 w 678395"/>
                <a:gd name="connsiteY3" fmla="*/ 471513 h 1681972"/>
                <a:gd name="connsiteX4" fmla="*/ 647726 w 678395"/>
                <a:gd name="connsiteY4" fmla="*/ 436191 h 1681972"/>
                <a:gd name="connsiteX5" fmla="*/ 637634 w 678395"/>
                <a:gd name="connsiteY5" fmla="*/ 398067 h 1681972"/>
                <a:gd name="connsiteX6" fmla="*/ 616329 w 678395"/>
                <a:gd name="connsiteY6" fmla="*/ 320696 h 1681972"/>
                <a:gd name="connsiteX7" fmla="*/ 605677 w 678395"/>
                <a:gd name="connsiteY7" fmla="*/ 291542 h 1681972"/>
                <a:gd name="connsiteX8" fmla="*/ 589978 w 678395"/>
                <a:gd name="connsiteY8" fmla="*/ 253417 h 1681972"/>
                <a:gd name="connsiteX9" fmla="*/ 574841 w 678395"/>
                <a:gd name="connsiteY9" fmla="*/ 216974 h 1681972"/>
                <a:gd name="connsiteX10" fmla="*/ 558021 w 678395"/>
                <a:gd name="connsiteY10" fmla="*/ 176607 h 1681972"/>
                <a:gd name="connsiteX11" fmla="*/ 541201 w 678395"/>
                <a:gd name="connsiteY11" fmla="*/ 150817 h 1681972"/>
                <a:gd name="connsiteX12" fmla="*/ 541762 w 678395"/>
                <a:gd name="connsiteY12" fmla="*/ 150256 h 1681972"/>
                <a:gd name="connsiteX13" fmla="*/ 540641 w 678395"/>
                <a:gd name="connsiteY13" fmla="*/ 148574 h 1681972"/>
                <a:gd name="connsiteX14" fmla="*/ 525503 w 678395"/>
                <a:gd name="connsiteY14" fmla="*/ 118299 h 1681972"/>
                <a:gd name="connsiteX15" fmla="*/ 471680 w 678395"/>
                <a:gd name="connsiteY15" fmla="*/ 41489 h 1681972"/>
                <a:gd name="connsiteX16" fmla="*/ 421781 w 678395"/>
                <a:gd name="connsiteY16" fmla="*/ 12334 h 1681972"/>
                <a:gd name="connsiteX17" fmla="*/ 344971 w 678395"/>
                <a:gd name="connsiteY17" fmla="*/ 0 h 1681972"/>
                <a:gd name="connsiteX18" fmla="*/ 247977 w 678395"/>
                <a:gd name="connsiteY18" fmla="*/ 7289 h 1681972"/>
                <a:gd name="connsiteX19" fmla="*/ 232279 w 678395"/>
                <a:gd name="connsiteY19" fmla="*/ 10092 h 1681972"/>
                <a:gd name="connsiteX20" fmla="*/ 108374 w 678395"/>
                <a:gd name="connsiteY20" fmla="*/ 72325 h 1681972"/>
                <a:gd name="connsiteX21" fmla="*/ 57915 w 678395"/>
                <a:gd name="connsiteY21" fmla="*/ 178289 h 1681972"/>
                <a:gd name="connsiteX22" fmla="*/ 50626 w 678395"/>
                <a:gd name="connsiteY22" fmla="*/ 232673 h 1681972"/>
                <a:gd name="connsiteX23" fmla="*/ 44459 w 678395"/>
                <a:gd name="connsiteY23" fmla="*/ 263509 h 1681972"/>
                <a:gd name="connsiteX24" fmla="*/ 41095 w 678395"/>
                <a:gd name="connsiteY24" fmla="*/ 302194 h 1681972"/>
                <a:gd name="connsiteX25" fmla="*/ 34928 w 678395"/>
                <a:gd name="connsiteY25" fmla="*/ 390218 h 1681972"/>
                <a:gd name="connsiteX26" fmla="*/ 28760 w 678395"/>
                <a:gd name="connsiteY26" fmla="*/ 478241 h 1681972"/>
                <a:gd name="connsiteX27" fmla="*/ 23715 w 678395"/>
                <a:gd name="connsiteY27" fmla="*/ 552248 h 1681972"/>
                <a:gd name="connsiteX28" fmla="*/ 19790 w 678395"/>
                <a:gd name="connsiteY28" fmla="*/ 620087 h 1681972"/>
                <a:gd name="connsiteX29" fmla="*/ 16987 w 678395"/>
                <a:gd name="connsiteY29" fmla="*/ 685123 h 1681972"/>
                <a:gd name="connsiteX30" fmla="*/ 8016 w 678395"/>
                <a:gd name="connsiteY30" fmla="*/ 817999 h 1681972"/>
                <a:gd name="connsiteX31" fmla="*/ 6895 w 678395"/>
                <a:gd name="connsiteY31" fmla="*/ 900976 h 1681972"/>
                <a:gd name="connsiteX32" fmla="*/ 2970 w 678395"/>
                <a:gd name="connsiteY32" fmla="*/ 980029 h 1681972"/>
                <a:gd name="connsiteX33" fmla="*/ 728 w 678395"/>
                <a:gd name="connsiteY33" fmla="*/ 1063006 h 1681972"/>
                <a:gd name="connsiteX34" fmla="*/ 1288 w 678395"/>
                <a:gd name="connsiteY34" fmla="*/ 1129164 h 1681972"/>
                <a:gd name="connsiteX35" fmla="*/ 3531 w 678395"/>
                <a:gd name="connsiteY35" fmla="*/ 1193640 h 1681972"/>
                <a:gd name="connsiteX36" fmla="*/ 8577 w 678395"/>
                <a:gd name="connsiteY36" fmla="*/ 1236810 h 1681972"/>
                <a:gd name="connsiteX37" fmla="*/ 20351 w 678395"/>
                <a:gd name="connsiteY37" fmla="*/ 1331561 h 1681972"/>
                <a:gd name="connsiteX38" fmla="*/ 41656 w 678395"/>
                <a:gd name="connsiteY38" fmla="*/ 1507047 h 1681972"/>
                <a:gd name="connsiteX39" fmla="*/ 33246 w 678395"/>
                <a:gd name="connsiteY39" fmla="*/ 1601238 h 1681972"/>
                <a:gd name="connsiteX40" fmla="*/ 28200 w 678395"/>
                <a:gd name="connsiteY40" fmla="*/ 1630392 h 1681972"/>
                <a:gd name="connsiteX41" fmla="*/ 42777 w 678395"/>
                <a:gd name="connsiteY41" fmla="*/ 1651136 h 1681972"/>
                <a:gd name="connsiteX42" fmla="*/ 86508 w 678395"/>
                <a:gd name="connsiteY42" fmla="*/ 1680290 h 1681972"/>
                <a:gd name="connsiteX43" fmla="*/ 140331 w 678395"/>
                <a:gd name="connsiteY43" fmla="*/ 1685897 h 1681972"/>
                <a:gd name="connsiteX44" fmla="*/ 189108 w 678395"/>
                <a:gd name="connsiteY44" fmla="*/ 1671880 h 1681972"/>
                <a:gd name="connsiteX45" fmla="*/ 198079 w 678395"/>
                <a:gd name="connsiteY45" fmla="*/ 1664031 h 1681972"/>
                <a:gd name="connsiteX46" fmla="*/ 219384 w 678395"/>
                <a:gd name="connsiteY46" fmla="*/ 1655061 h 1681972"/>
                <a:gd name="connsiteX47" fmla="*/ 243492 w 678395"/>
                <a:gd name="connsiteY47" fmla="*/ 1643848 h 1681972"/>
                <a:gd name="connsiteX48" fmla="*/ 281056 w 678395"/>
                <a:gd name="connsiteY48" fmla="*/ 1611329 h 1681972"/>
                <a:gd name="connsiteX49" fmla="*/ 299558 w 678395"/>
                <a:gd name="connsiteY49" fmla="*/ 1555264 h 1681972"/>
                <a:gd name="connsiteX50" fmla="*/ 370761 w 678395"/>
                <a:gd name="connsiteY50" fmla="*/ 1409493 h 1681972"/>
                <a:gd name="connsiteX51" fmla="*/ 680805 w 678395"/>
                <a:gd name="connsiteY51" fmla="*/ 638028 h 1681972"/>
                <a:gd name="connsiteX52" fmla="*/ 528306 w 678395"/>
                <a:gd name="connsiteY52" fmla="*/ 639149 h 1681972"/>
                <a:gd name="connsiteX53" fmla="*/ 528867 w 678395"/>
                <a:gd name="connsiteY53" fmla="*/ 638589 h 1681972"/>
                <a:gd name="connsiteX54" fmla="*/ 528867 w 678395"/>
                <a:gd name="connsiteY54" fmla="*/ 640831 h 1681972"/>
                <a:gd name="connsiteX55" fmla="*/ 528306 w 678395"/>
                <a:gd name="connsiteY55" fmla="*/ 639149 h 168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78395" h="1681972">
                  <a:moveTo>
                    <a:pt x="680805" y="638028"/>
                  </a:moveTo>
                  <a:cubicBezTo>
                    <a:pt x="679684" y="625694"/>
                    <a:pt x="680805" y="612799"/>
                    <a:pt x="679123" y="600464"/>
                  </a:cubicBezTo>
                  <a:cubicBezTo>
                    <a:pt x="675198" y="576356"/>
                    <a:pt x="666789" y="550566"/>
                    <a:pt x="666789" y="526457"/>
                  </a:cubicBezTo>
                  <a:cubicBezTo>
                    <a:pt x="663985" y="507956"/>
                    <a:pt x="657257" y="490015"/>
                    <a:pt x="654454" y="471513"/>
                  </a:cubicBezTo>
                  <a:cubicBezTo>
                    <a:pt x="652772" y="459178"/>
                    <a:pt x="650529" y="448526"/>
                    <a:pt x="647726" y="436191"/>
                  </a:cubicBezTo>
                  <a:cubicBezTo>
                    <a:pt x="644362" y="423296"/>
                    <a:pt x="640998" y="410962"/>
                    <a:pt x="637634" y="398067"/>
                  </a:cubicBezTo>
                  <a:cubicBezTo>
                    <a:pt x="630906" y="372277"/>
                    <a:pt x="624179" y="346486"/>
                    <a:pt x="616329" y="320696"/>
                  </a:cubicBezTo>
                  <a:cubicBezTo>
                    <a:pt x="613526" y="310604"/>
                    <a:pt x="609041" y="301634"/>
                    <a:pt x="605677" y="291542"/>
                  </a:cubicBezTo>
                  <a:cubicBezTo>
                    <a:pt x="601752" y="278647"/>
                    <a:pt x="595024" y="265752"/>
                    <a:pt x="589978" y="253417"/>
                  </a:cubicBezTo>
                  <a:cubicBezTo>
                    <a:pt x="585493" y="242204"/>
                    <a:pt x="581569" y="227066"/>
                    <a:pt x="574841" y="216974"/>
                  </a:cubicBezTo>
                  <a:cubicBezTo>
                    <a:pt x="569234" y="203519"/>
                    <a:pt x="563628" y="190063"/>
                    <a:pt x="558021" y="176607"/>
                  </a:cubicBezTo>
                  <a:cubicBezTo>
                    <a:pt x="557460" y="175486"/>
                    <a:pt x="544565" y="146892"/>
                    <a:pt x="541201" y="150817"/>
                  </a:cubicBezTo>
                  <a:cubicBezTo>
                    <a:pt x="541201" y="150817"/>
                    <a:pt x="541762" y="150256"/>
                    <a:pt x="541762" y="150256"/>
                  </a:cubicBezTo>
                  <a:cubicBezTo>
                    <a:pt x="541201" y="149696"/>
                    <a:pt x="540641" y="149135"/>
                    <a:pt x="540641" y="148574"/>
                  </a:cubicBezTo>
                  <a:cubicBezTo>
                    <a:pt x="536155" y="137361"/>
                    <a:pt x="528867" y="123345"/>
                    <a:pt x="525503" y="118299"/>
                  </a:cubicBezTo>
                  <a:cubicBezTo>
                    <a:pt x="514850" y="101479"/>
                    <a:pt x="489060" y="52702"/>
                    <a:pt x="471680" y="41489"/>
                  </a:cubicBezTo>
                  <a:cubicBezTo>
                    <a:pt x="457663" y="32518"/>
                    <a:pt x="438040" y="16820"/>
                    <a:pt x="421781" y="12334"/>
                  </a:cubicBezTo>
                  <a:cubicBezTo>
                    <a:pt x="396552" y="5046"/>
                    <a:pt x="371322" y="0"/>
                    <a:pt x="344971" y="0"/>
                  </a:cubicBezTo>
                  <a:cubicBezTo>
                    <a:pt x="312453" y="2243"/>
                    <a:pt x="279935" y="-2803"/>
                    <a:pt x="247977" y="7289"/>
                  </a:cubicBezTo>
                  <a:cubicBezTo>
                    <a:pt x="242371" y="7289"/>
                    <a:pt x="237325" y="8410"/>
                    <a:pt x="232279" y="10092"/>
                  </a:cubicBezTo>
                  <a:cubicBezTo>
                    <a:pt x="192472" y="21866"/>
                    <a:pt x="137528" y="44292"/>
                    <a:pt x="108374" y="72325"/>
                  </a:cubicBezTo>
                  <a:cubicBezTo>
                    <a:pt x="76977" y="103161"/>
                    <a:pt x="67446" y="127269"/>
                    <a:pt x="57915" y="178289"/>
                  </a:cubicBezTo>
                  <a:cubicBezTo>
                    <a:pt x="55672" y="189502"/>
                    <a:pt x="52869" y="224263"/>
                    <a:pt x="50626" y="232673"/>
                  </a:cubicBezTo>
                  <a:cubicBezTo>
                    <a:pt x="47823" y="242765"/>
                    <a:pt x="45580" y="252856"/>
                    <a:pt x="44459" y="263509"/>
                  </a:cubicBezTo>
                  <a:cubicBezTo>
                    <a:pt x="42777" y="276404"/>
                    <a:pt x="42777" y="289299"/>
                    <a:pt x="41095" y="302194"/>
                  </a:cubicBezTo>
                  <a:cubicBezTo>
                    <a:pt x="37731" y="331349"/>
                    <a:pt x="34928" y="360503"/>
                    <a:pt x="34928" y="390218"/>
                  </a:cubicBezTo>
                  <a:cubicBezTo>
                    <a:pt x="32685" y="419372"/>
                    <a:pt x="31003" y="449087"/>
                    <a:pt x="28760" y="478241"/>
                  </a:cubicBezTo>
                  <a:cubicBezTo>
                    <a:pt x="27078" y="502910"/>
                    <a:pt x="25397" y="527579"/>
                    <a:pt x="23715" y="552248"/>
                  </a:cubicBezTo>
                  <a:cubicBezTo>
                    <a:pt x="23715" y="574674"/>
                    <a:pt x="20911" y="597661"/>
                    <a:pt x="19790" y="620087"/>
                  </a:cubicBezTo>
                  <a:cubicBezTo>
                    <a:pt x="18669" y="641392"/>
                    <a:pt x="20911" y="664379"/>
                    <a:pt x="16987" y="685123"/>
                  </a:cubicBezTo>
                  <a:cubicBezTo>
                    <a:pt x="9137" y="727733"/>
                    <a:pt x="10259" y="774268"/>
                    <a:pt x="8016" y="817999"/>
                  </a:cubicBezTo>
                  <a:cubicBezTo>
                    <a:pt x="6334" y="845471"/>
                    <a:pt x="6895" y="873504"/>
                    <a:pt x="6895" y="900976"/>
                  </a:cubicBezTo>
                  <a:cubicBezTo>
                    <a:pt x="7455" y="927888"/>
                    <a:pt x="5213" y="953118"/>
                    <a:pt x="2970" y="980029"/>
                  </a:cubicBezTo>
                  <a:cubicBezTo>
                    <a:pt x="728" y="1007501"/>
                    <a:pt x="728" y="1034974"/>
                    <a:pt x="728" y="1063006"/>
                  </a:cubicBezTo>
                  <a:cubicBezTo>
                    <a:pt x="728" y="1084872"/>
                    <a:pt x="4092" y="1107298"/>
                    <a:pt x="1288" y="1129164"/>
                  </a:cubicBezTo>
                  <a:cubicBezTo>
                    <a:pt x="-1515" y="1150469"/>
                    <a:pt x="728" y="1171774"/>
                    <a:pt x="3531" y="1193640"/>
                  </a:cubicBezTo>
                  <a:cubicBezTo>
                    <a:pt x="5213" y="1208217"/>
                    <a:pt x="6895" y="1222233"/>
                    <a:pt x="8577" y="1236810"/>
                  </a:cubicBezTo>
                  <a:cubicBezTo>
                    <a:pt x="12501" y="1268768"/>
                    <a:pt x="15865" y="1300164"/>
                    <a:pt x="20351" y="1331561"/>
                  </a:cubicBezTo>
                  <a:cubicBezTo>
                    <a:pt x="28200" y="1389870"/>
                    <a:pt x="36049" y="1448178"/>
                    <a:pt x="41656" y="1507047"/>
                  </a:cubicBezTo>
                  <a:cubicBezTo>
                    <a:pt x="44459" y="1538444"/>
                    <a:pt x="45020" y="1571523"/>
                    <a:pt x="33246" y="1601238"/>
                  </a:cubicBezTo>
                  <a:cubicBezTo>
                    <a:pt x="29321" y="1610769"/>
                    <a:pt x="24836" y="1620300"/>
                    <a:pt x="28200" y="1630392"/>
                  </a:cubicBezTo>
                  <a:cubicBezTo>
                    <a:pt x="31003" y="1638241"/>
                    <a:pt x="37170" y="1645529"/>
                    <a:pt x="42777" y="1651136"/>
                  </a:cubicBezTo>
                  <a:cubicBezTo>
                    <a:pt x="54551" y="1664031"/>
                    <a:pt x="69688" y="1674684"/>
                    <a:pt x="86508" y="1680290"/>
                  </a:cubicBezTo>
                  <a:cubicBezTo>
                    <a:pt x="103889" y="1686457"/>
                    <a:pt x="122390" y="1688700"/>
                    <a:pt x="140331" y="1685897"/>
                  </a:cubicBezTo>
                  <a:cubicBezTo>
                    <a:pt x="157151" y="1683654"/>
                    <a:pt x="174531" y="1680851"/>
                    <a:pt x="189108" y="1671880"/>
                  </a:cubicBezTo>
                  <a:cubicBezTo>
                    <a:pt x="193033" y="1670198"/>
                    <a:pt x="194715" y="1666274"/>
                    <a:pt x="198079" y="1664031"/>
                  </a:cubicBezTo>
                  <a:cubicBezTo>
                    <a:pt x="203686" y="1658425"/>
                    <a:pt x="212095" y="1657864"/>
                    <a:pt x="219384" y="1655061"/>
                  </a:cubicBezTo>
                  <a:cubicBezTo>
                    <a:pt x="227794" y="1652257"/>
                    <a:pt x="235643" y="1648333"/>
                    <a:pt x="243492" y="1643848"/>
                  </a:cubicBezTo>
                  <a:cubicBezTo>
                    <a:pt x="258069" y="1635438"/>
                    <a:pt x="270404" y="1624225"/>
                    <a:pt x="281056" y="1611329"/>
                  </a:cubicBezTo>
                  <a:cubicBezTo>
                    <a:pt x="294512" y="1593949"/>
                    <a:pt x="296194" y="1576569"/>
                    <a:pt x="299558" y="1555264"/>
                  </a:cubicBezTo>
                  <a:cubicBezTo>
                    <a:pt x="302922" y="1533398"/>
                    <a:pt x="367398" y="1431358"/>
                    <a:pt x="370761" y="1409493"/>
                  </a:cubicBezTo>
                  <a:cubicBezTo>
                    <a:pt x="376368" y="1379778"/>
                    <a:pt x="692579" y="801740"/>
                    <a:pt x="680805" y="638028"/>
                  </a:cubicBezTo>
                  <a:close/>
                  <a:moveTo>
                    <a:pt x="528306" y="639149"/>
                  </a:moveTo>
                  <a:cubicBezTo>
                    <a:pt x="528306" y="638589"/>
                    <a:pt x="528306" y="638589"/>
                    <a:pt x="528867" y="638589"/>
                  </a:cubicBezTo>
                  <a:cubicBezTo>
                    <a:pt x="528867" y="639149"/>
                    <a:pt x="528867" y="640271"/>
                    <a:pt x="528867" y="640831"/>
                  </a:cubicBezTo>
                  <a:cubicBezTo>
                    <a:pt x="528867" y="640271"/>
                    <a:pt x="528867" y="639710"/>
                    <a:pt x="528306" y="639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29">
              <a:extLst>
                <a:ext uri="{FF2B5EF4-FFF2-40B4-BE49-F238E27FC236}">
                  <a16:creationId xmlns:a16="http://schemas.microsoft.com/office/drawing/2014/main" xmlns="" id="{AF6C5BBD-DEEA-4E23-A1DD-676747321489}"/>
                </a:ext>
              </a:extLst>
            </p:cNvPr>
            <p:cNvSpPr/>
            <p:nvPr/>
          </p:nvSpPr>
          <p:spPr>
            <a:xfrm>
              <a:off x="2372397" y="3256366"/>
              <a:ext cx="106525" cy="812953"/>
            </a:xfrm>
            <a:custGeom>
              <a:avLst/>
              <a:gdLst>
                <a:gd name="connsiteX0" fmla="*/ 29804 w 106524"/>
                <a:gd name="connsiteY0" fmla="*/ 80174 h 812953"/>
                <a:gd name="connsiteX1" fmla="*/ 109979 w 106524"/>
                <a:gd name="connsiteY1" fmla="*/ 733901 h 812953"/>
                <a:gd name="connsiteX2" fmla="*/ 75218 w 106524"/>
                <a:gd name="connsiteY2" fmla="*/ 809589 h 812953"/>
                <a:gd name="connsiteX3" fmla="*/ 29244 w 106524"/>
                <a:gd name="connsiteY3" fmla="*/ 810150 h 812953"/>
                <a:gd name="connsiteX4" fmla="*/ 24198 w 106524"/>
                <a:gd name="connsiteY4" fmla="*/ 679517 h 812953"/>
                <a:gd name="connsiteX5" fmla="*/ 14106 w 106524"/>
                <a:gd name="connsiteY5" fmla="*/ 445723 h 812953"/>
                <a:gd name="connsiteX6" fmla="*/ 6818 w 106524"/>
                <a:gd name="connsiteY6" fmla="*/ 284814 h 812953"/>
                <a:gd name="connsiteX7" fmla="*/ 1211 w 106524"/>
                <a:gd name="connsiteY7" fmla="*/ 99236 h 812953"/>
                <a:gd name="connsiteX8" fmla="*/ 90 w 106524"/>
                <a:gd name="connsiteY8" fmla="*/ 3925 h 812953"/>
                <a:gd name="connsiteX9" fmla="*/ 23077 w 106524"/>
                <a:gd name="connsiteY9" fmla="*/ 0 h 812953"/>
                <a:gd name="connsiteX10" fmla="*/ 29804 w 106524"/>
                <a:gd name="connsiteY10" fmla="*/ 80174 h 81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524" h="812953">
                  <a:moveTo>
                    <a:pt x="29804" y="80174"/>
                  </a:moveTo>
                  <a:cubicBezTo>
                    <a:pt x="33729" y="111571"/>
                    <a:pt x="109418" y="696336"/>
                    <a:pt x="109979" y="733901"/>
                  </a:cubicBezTo>
                  <a:cubicBezTo>
                    <a:pt x="111100" y="784360"/>
                    <a:pt x="85870" y="805665"/>
                    <a:pt x="75218" y="809589"/>
                  </a:cubicBezTo>
                  <a:cubicBezTo>
                    <a:pt x="61762" y="814635"/>
                    <a:pt x="47185" y="816317"/>
                    <a:pt x="29244" y="810150"/>
                  </a:cubicBezTo>
                  <a:cubicBezTo>
                    <a:pt x="25880" y="763615"/>
                    <a:pt x="25319" y="692972"/>
                    <a:pt x="24198" y="679517"/>
                  </a:cubicBezTo>
                  <a:cubicBezTo>
                    <a:pt x="18591" y="601585"/>
                    <a:pt x="15227" y="524215"/>
                    <a:pt x="14106" y="445723"/>
                  </a:cubicBezTo>
                  <a:cubicBezTo>
                    <a:pt x="13545" y="392460"/>
                    <a:pt x="10742" y="338076"/>
                    <a:pt x="6818" y="284814"/>
                  </a:cubicBezTo>
                  <a:cubicBezTo>
                    <a:pt x="2332" y="219778"/>
                    <a:pt x="6257" y="164273"/>
                    <a:pt x="1211" y="99236"/>
                  </a:cubicBezTo>
                  <a:cubicBezTo>
                    <a:pt x="-471" y="82417"/>
                    <a:pt x="90" y="19062"/>
                    <a:pt x="90" y="3925"/>
                  </a:cubicBezTo>
                  <a:cubicBezTo>
                    <a:pt x="7378" y="2803"/>
                    <a:pt x="16349" y="561"/>
                    <a:pt x="23077" y="0"/>
                  </a:cubicBezTo>
                  <a:cubicBezTo>
                    <a:pt x="19713" y="1682"/>
                    <a:pt x="27001" y="58869"/>
                    <a:pt x="29804" y="8017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30">
              <a:extLst>
                <a:ext uri="{FF2B5EF4-FFF2-40B4-BE49-F238E27FC236}">
                  <a16:creationId xmlns:a16="http://schemas.microsoft.com/office/drawing/2014/main" xmlns="" id="{92AE2DD3-F3A9-4ED9-BF51-549545F746D3}"/>
                </a:ext>
              </a:extLst>
            </p:cNvPr>
            <p:cNvSpPr/>
            <p:nvPr/>
          </p:nvSpPr>
          <p:spPr>
            <a:xfrm>
              <a:off x="2175187" y="5846603"/>
              <a:ext cx="274722" cy="409280"/>
            </a:xfrm>
            <a:custGeom>
              <a:avLst/>
              <a:gdLst>
                <a:gd name="connsiteX0" fmla="*/ 273040 w 274722"/>
                <a:gd name="connsiteY0" fmla="*/ 315090 h 409279"/>
                <a:gd name="connsiteX1" fmla="*/ 260145 w 274722"/>
                <a:gd name="connsiteY1" fmla="*/ 282011 h 409279"/>
                <a:gd name="connsiteX2" fmla="*/ 202958 w 274722"/>
                <a:gd name="connsiteY2" fmla="*/ 136240 h 409279"/>
                <a:gd name="connsiteX3" fmla="*/ 176046 w 274722"/>
                <a:gd name="connsiteY3" fmla="*/ 61111 h 409279"/>
                <a:gd name="connsiteX4" fmla="*/ 156984 w 274722"/>
                <a:gd name="connsiteY4" fmla="*/ 0 h 409279"/>
                <a:gd name="connsiteX5" fmla="*/ 0 w 274722"/>
                <a:gd name="connsiteY5" fmla="*/ 37003 h 409279"/>
                <a:gd name="connsiteX6" fmla="*/ 35321 w 274722"/>
                <a:gd name="connsiteY6" fmla="*/ 155302 h 409279"/>
                <a:gd name="connsiteX7" fmla="*/ 52141 w 274722"/>
                <a:gd name="connsiteY7" fmla="*/ 254538 h 409279"/>
                <a:gd name="connsiteX8" fmla="*/ 58869 w 274722"/>
                <a:gd name="connsiteY8" fmla="*/ 353214 h 409279"/>
                <a:gd name="connsiteX9" fmla="*/ 65036 w 274722"/>
                <a:gd name="connsiteY9" fmla="*/ 373398 h 409279"/>
                <a:gd name="connsiteX10" fmla="*/ 104282 w 274722"/>
                <a:gd name="connsiteY10" fmla="*/ 396385 h 409279"/>
                <a:gd name="connsiteX11" fmla="*/ 176046 w 274722"/>
                <a:gd name="connsiteY11" fmla="*/ 408719 h 409279"/>
                <a:gd name="connsiteX12" fmla="*/ 250053 w 274722"/>
                <a:gd name="connsiteY12" fmla="*/ 357139 h 409279"/>
                <a:gd name="connsiteX13" fmla="*/ 276965 w 274722"/>
                <a:gd name="connsiteY13" fmla="*/ 326303 h 409279"/>
                <a:gd name="connsiteX14" fmla="*/ 273040 w 274722"/>
                <a:gd name="connsiteY14" fmla="*/ 315090 h 4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4722" h="409279">
                  <a:moveTo>
                    <a:pt x="273040" y="315090"/>
                  </a:moveTo>
                  <a:cubicBezTo>
                    <a:pt x="270237" y="301634"/>
                    <a:pt x="264070" y="292663"/>
                    <a:pt x="260145" y="282011"/>
                  </a:cubicBezTo>
                  <a:cubicBezTo>
                    <a:pt x="242204" y="233233"/>
                    <a:pt x="221460" y="185017"/>
                    <a:pt x="202958" y="136240"/>
                  </a:cubicBezTo>
                  <a:cubicBezTo>
                    <a:pt x="193427" y="111571"/>
                    <a:pt x="184456" y="86341"/>
                    <a:pt x="176046" y="61111"/>
                  </a:cubicBezTo>
                  <a:cubicBezTo>
                    <a:pt x="168197" y="37003"/>
                    <a:pt x="165955" y="33079"/>
                    <a:pt x="156984" y="0"/>
                  </a:cubicBezTo>
                  <a:cubicBezTo>
                    <a:pt x="111010" y="6167"/>
                    <a:pt x="45413" y="28033"/>
                    <a:pt x="0" y="37003"/>
                  </a:cubicBezTo>
                  <a:cubicBezTo>
                    <a:pt x="3364" y="36443"/>
                    <a:pt x="32518" y="145210"/>
                    <a:pt x="35321" y="155302"/>
                  </a:cubicBezTo>
                  <a:cubicBezTo>
                    <a:pt x="42610" y="187259"/>
                    <a:pt x="49338" y="221460"/>
                    <a:pt x="52141" y="254538"/>
                  </a:cubicBezTo>
                  <a:cubicBezTo>
                    <a:pt x="54944" y="285374"/>
                    <a:pt x="59430" y="318453"/>
                    <a:pt x="58869" y="353214"/>
                  </a:cubicBezTo>
                  <a:cubicBezTo>
                    <a:pt x="58869" y="359381"/>
                    <a:pt x="58869" y="368913"/>
                    <a:pt x="65036" y="373398"/>
                  </a:cubicBezTo>
                  <a:cubicBezTo>
                    <a:pt x="76249" y="380686"/>
                    <a:pt x="88584" y="392460"/>
                    <a:pt x="104282" y="396385"/>
                  </a:cubicBezTo>
                  <a:cubicBezTo>
                    <a:pt x="130073" y="403112"/>
                    <a:pt x="154181" y="417690"/>
                    <a:pt x="176046" y="408719"/>
                  </a:cubicBezTo>
                  <a:cubicBezTo>
                    <a:pt x="194548" y="401431"/>
                    <a:pt x="231552" y="364427"/>
                    <a:pt x="250053" y="357139"/>
                  </a:cubicBezTo>
                  <a:cubicBezTo>
                    <a:pt x="264070" y="351532"/>
                    <a:pt x="267434" y="338076"/>
                    <a:pt x="276965" y="326303"/>
                  </a:cubicBezTo>
                  <a:cubicBezTo>
                    <a:pt x="279207" y="322939"/>
                    <a:pt x="273601" y="318453"/>
                    <a:pt x="273040" y="315090"/>
                  </a:cubicBezTo>
                  <a:close/>
                </a:path>
              </a:pathLst>
            </a:custGeom>
            <a:solidFill>
              <a:srgbClr val="F4C182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31">
              <a:extLst>
                <a:ext uri="{FF2B5EF4-FFF2-40B4-BE49-F238E27FC236}">
                  <a16:creationId xmlns:a16="http://schemas.microsoft.com/office/drawing/2014/main" xmlns="" id="{2C4801C8-9BC8-4C8D-B9EC-F8A580F53ACA}"/>
                </a:ext>
              </a:extLst>
            </p:cNvPr>
            <p:cNvSpPr/>
            <p:nvPr/>
          </p:nvSpPr>
          <p:spPr>
            <a:xfrm>
              <a:off x="2174825" y="6144312"/>
              <a:ext cx="667182" cy="347608"/>
            </a:xfrm>
            <a:custGeom>
              <a:avLst/>
              <a:gdLst>
                <a:gd name="connsiteX0" fmla="*/ 663059 w 667182"/>
                <a:gd name="connsiteY0" fmla="*/ 227066 h 347607"/>
                <a:gd name="connsiteX1" fmla="*/ 654089 w 667182"/>
                <a:gd name="connsiteY1" fmla="*/ 211928 h 347607"/>
                <a:gd name="connsiteX2" fmla="*/ 607554 w 667182"/>
                <a:gd name="connsiteY2" fmla="*/ 183335 h 347607"/>
                <a:gd name="connsiteX3" fmla="*/ 520092 w 667182"/>
                <a:gd name="connsiteY3" fmla="*/ 144650 h 347607"/>
                <a:gd name="connsiteX4" fmla="*/ 313770 w 667182"/>
                <a:gd name="connsiteY4" fmla="*/ 8971 h 347607"/>
                <a:gd name="connsiteX5" fmla="*/ 303117 w 667182"/>
                <a:gd name="connsiteY5" fmla="*/ 0 h 347607"/>
                <a:gd name="connsiteX6" fmla="*/ 206684 w 667182"/>
                <a:gd name="connsiteY6" fmla="*/ 38125 h 347607"/>
                <a:gd name="connsiteX7" fmla="*/ 169120 w 667182"/>
                <a:gd name="connsiteY7" fmla="*/ 93630 h 347607"/>
                <a:gd name="connsiteX8" fmla="*/ 156225 w 667182"/>
                <a:gd name="connsiteY8" fmla="*/ 106525 h 347607"/>
                <a:gd name="connsiteX9" fmla="*/ 62595 w 667182"/>
                <a:gd name="connsiteY9" fmla="*/ 66158 h 347607"/>
                <a:gd name="connsiteX10" fmla="*/ 56989 w 667182"/>
                <a:gd name="connsiteY10" fmla="*/ 61672 h 347607"/>
                <a:gd name="connsiteX11" fmla="*/ 58671 w 667182"/>
                <a:gd name="connsiteY11" fmla="*/ 35321 h 347607"/>
                <a:gd name="connsiteX12" fmla="*/ 46897 w 667182"/>
                <a:gd name="connsiteY12" fmla="*/ 49338 h 347607"/>
                <a:gd name="connsiteX13" fmla="*/ 36805 w 667182"/>
                <a:gd name="connsiteY13" fmla="*/ 69522 h 347607"/>
                <a:gd name="connsiteX14" fmla="*/ 19425 w 667182"/>
                <a:gd name="connsiteY14" fmla="*/ 117738 h 347607"/>
                <a:gd name="connsiteX15" fmla="*/ 4848 w 667182"/>
                <a:gd name="connsiteY15" fmla="*/ 194548 h 347607"/>
                <a:gd name="connsiteX16" fmla="*/ 2044 w 667182"/>
                <a:gd name="connsiteY16" fmla="*/ 269676 h 347607"/>
                <a:gd name="connsiteX17" fmla="*/ 11015 w 667182"/>
                <a:gd name="connsiteY17" fmla="*/ 287617 h 347607"/>
                <a:gd name="connsiteX18" fmla="*/ 51943 w 667182"/>
                <a:gd name="connsiteY18" fmla="*/ 304437 h 347607"/>
                <a:gd name="connsiteX19" fmla="*/ 164635 w 667182"/>
                <a:gd name="connsiteY19" fmla="*/ 307240 h 347607"/>
                <a:gd name="connsiteX20" fmla="*/ 229671 w 667182"/>
                <a:gd name="connsiteY20" fmla="*/ 308922 h 347607"/>
                <a:gd name="connsiteX21" fmla="*/ 293026 w 667182"/>
                <a:gd name="connsiteY21" fmla="*/ 333591 h 347607"/>
                <a:gd name="connsiteX22" fmla="*/ 432069 w 667182"/>
                <a:gd name="connsiteY22" fmla="*/ 352654 h 347607"/>
                <a:gd name="connsiteX23" fmla="*/ 575036 w 667182"/>
                <a:gd name="connsiteY23" fmla="*/ 336955 h 347607"/>
                <a:gd name="connsiteX24" fmla="*/ 648482 w 667182"/>
                <a:gd name="connsiteY24" fmla="*/ 313408 h 347607"/>
                <a:gd name="connsiteX25" fmla="*/ 669787 w 667182"/>
                <a:gd name="connsiteY25" fmla="*/ 273040 h 347607"/>
                <a:gd name="connsiteX26" fmla="*/ 663059 w 667182"/>
                <a:gd name="connsiteY26" fmla="*/ 227066 h 3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67182" h="347607">
                  <a:moveTo>
                    <a:pt x="663059" y="227066"/>
                  </a:moveTo>
                  <a:cubicBezTo>
                    <a:pt x="660817" y="221460"/>
                    <a:pt x="658014" y="216414"/>
                    <a:pt x="654089" y="211928"/>
                  </a:cubicBezTo>
                  <a:cubicBezTo>
                    <a:pt x="642315" y="197912"/>
                    <a:pt x="624374" y="190624"/>
                    <a:pt x="607554" y="183335"/>
                  </a:cubicBezTo>
                  <a:cubicBezTo>
                    <a:pt x="578400" y="170440"/>
                    <a:pt x="549246" y="157545"/>
                    <a:pt x="520092" y="144650"/>
                  </a:cubicBezTo>
                  <a:cubicBezTo>
                    <a:pt x="443842" y="111010"/>
                    <a:pt x="372078" y="68961"/>
                    <a:pt x="313770" y="8971"/>
                  </a:cubicBezTo>
                  <a:cubicBezTo>
                    <a:pt x="310406" y="6167"/>
                    <a:pt x="309285" y="0"/>
                    <a:pt x="303117" y="0"/>
                  </a:cubicBezTo>
                  <a:cubicBezTo>
                    <a:pt x="267235" y="3364"/>
                    <a:pt x="236399" y="19062"/>
                    <a:pt x="206684" y="38125"/>
                  </a:cubicBezTo>
                  <a:cubicBezTo>
                    <a:pt x="186501" y="51020"/>
                    <a:pt x="170242" y="67279"/>
                    <a:pt x="169120" y="93630"/>
                  </a:cubicBezTo>
                  <a:cubicBezTo>
                    <a:pt x="168560" y="101479"/>
                    <a:pt x="164074" y="107646"/>
                    <a:pt x="156225" y="106525"/>
                  </a:cubicBezTo>
                  <a:cubicBezTo>
                    <a:pt x="120904" y="102600"/>
                    <a:pt x="86704" y="95873"/>
                    <a:pt x="62595" y="66158"/>
                  </a:cubicBezTo>
                  <a:cubicBezTo>
                    <a:pt x="60353" y="65036"/>
                    <a:pt x="58671" y="63354"/>
                    <a:pt x="56989" y="61672"/>
                  </a:cubicBezTo>
                  <a:cubicBezTo>
                    <a:pt x="56428" y="52702"/>
                    <a:pt x="58110" y="44292"/>
                    <a:pt x="58671" y="35321"/>
                  </a:cubicBezTo>
                  <a:cubicBezTo>
                    <a:pt x="58671" y="36443"/>
                    <a:pt x="48018" y="47095"/>
                    <a:pt x="46897" y="49338"/>
                  </a:cubicBezTo>
                  <a:cubicBezTo>
                    <a:pt x="42972" y="55505"/>
                    <a:pt x="40169" y="62233"/>
                    <a:pt x="36805" y="69522"/>
                  </a:cubicBezTo>
                  <a:cubicBezTo>
                    <a:pt x="28956" y="88023"/>
                    <a:pt x="23910" y="102040"/>
                    <a:pt x="19425" y="117738"/>
                  </a:cubicBezTo>
                  <a:cubicBezTo>
                    <a:pt x="12136" y="142968"/>
                    <a:pt x="7090" y="168758"/>
                    <a:pt x="4848" y="194548"/>
                  </a:cubicBezTo>
                  <a:cubicBezTo>
                    <a:pt x="2605" y="219217"/>
                    <a:pt x="-3001" y="245007"/>
                    <a:pt x="2044" y="269676"/>
                  </a:cubicBezTo>
                  <a:cubicBezTo>
                    <a:pt x="2605" y="276965"/>
                    <a:pt x="4848" y="283132"/>
                    <a:pt x="11015" y="287617"/>
                  </a:cubicBezTo>
                  <a:cubicBezTo>
                    <a:pt x="24471" y="294345"/>
                    <a:pt x="37366" y="301073"/>
                    <a:pt x="51943" y="304437"/>
                  </a:cubicBezTo>
                  <a:cubicBezTo>
                    <a:pt x="96235" y="314529"/>
                    <a:pt x="120343" y="311726"/>
                    <a:pt x="164635" y="307240"/>
                  </a:cubicBezTo>
                  <a:cubicBezTo>
                    <a:pt x="184819" y="304998"/>
                    <a:pt x="210048" y="302194"/>
                    <a:pt x="229671" y="308922"/>
                  </a:cubicBezTo>
                  <a:cubicBezTo>
                    <a:pt x="247612" y="315090"/>
                    <a:pt x="275085" y="326863"/>
                    <a:pt x="293026" y="333591"/>
                  </a:cubicBezTo>
                  <a:cubicBezTo>
                    <a:pt x="332272" y="348168"/>
                    <a:pt x="390019" y="352654"/>
                    <a:pt x="432069" y="352654"/>
                  </a:cubicBezTo>
                  <a:cubicBezTo>
                    <a:pt x="483088" y="352093"/>
                    <a:pt x="525138" y="349289"/>
                    <a:pt x="575036" y="336955"/>
                  </a:cubicBezTo>
                  <a:cubicBezTo>
                    <a:pt x="598023" y="331349"/>
                    <a:pt x="628299" y="326303"/>
                    <a:pt x="648482" y="313408"/>
                  </a:cubicBezTo>
                  <a:cubicBezTo>
                    <a:pt x="665863" y="302755"/>
                    <a:pt x="669227" y="293224"/>
                    <a:pt x="669787" y="273040"/>
                  </a:cubicBezTo>
                  <a:cubicBezTo>
                    <a:pt x="669787" y="257342"/>
                    <a:pt x="668666" y="241083"/>
                    <a:pt x="663059" y="227066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32">
              <a:extLst>
                <a:ext uri="{FF2B5EF4-FFF2-40B4-BE49-F238E27FC236}">
                  <a16:creationId xmlns:a16="http://schemas.microsoft.com/office/drawing/2014/main" xmlns="" id="{1B2D0CAC-AF18-4D02-8C3C-108B220A266C}"/>
                </a:ext>
              </a:extLst>
            </p:cNvPr>
            <p:cNvSpPr/>
            <p:nvPr/>
          </p:nvSpPr>
          <p:spPr>
            <a:xfrm>
              <a:off x="2179672" y="6425202"/>
              <a:ext cx="655969" cy="72885"/>
            </a:xfrm>
            <a:custGeom>
              <a:avLst/>
              <a:gdLst>
                <a:gd name="connsiteX0" fmla="*/ 629618 w 655969"/>
                <a:gd name="connsiteY0" fmla="*/ 31397 h 72885"/>
                <a:gd name="connsiteX1" fmla="*/ 490575 w 655969"/>
                <a:gd name="connsiteY1" fmla="*/ 61111 h 72885"/>
                <a:gd name="connsiteX2" fmla="*/ 378444 w 655969"/>
                <a:gd name="connsiteY2" fmla="*/ 65597 h 72885"/>
                <a:gd name="connsiteX3" fmla="*/ 282011 w 655969"/>
                <a:gd name="connsiteY3" fmla="*/ 40928 h 72885"/>
                <a:gd name="connsiteX4" fmla="*/ 222581 w 655969"/>
                <a:gd name="connsiteY4" fmla="*/ 19062 h 72885"/>
                <a:gd name="connsiteX5" fmla="*/ 168758 w 655969"/>
                <a:gd name="connsiteY5" fmla="*/ 20744 h 72885"/>
                <a:gd name="connsiteX6" fmla="*/ 0 w 655969"/>
                <a:gd name="connsiteY6" fmla="*/ 0 h 72885"/>
                <a:gd name="connsiteX7" fmla="*/ 32518 w 655969"/>
                <a:gd name="connsiteY7" fmla="*/ 37003 h 72885"/>
                <a:gd name="connsiteX8" fmla="*/ 114935 w 655969"/>
                <a:gd name="connsiteY8" fmla="*/ 43170 h 72885"/>
                <a:gd name="connsiteX9" fmla="*/ 170440 w 655969"/>
                <a:gd name="connsiteY9" fmla="*/ 34200 h 72885"/>
                <a:gd name="connsiteX10" fmla="*/ 230430 w 655969"/>
                <a:gd name="connsiteY10" fmla="*/ 37003 h 72885"/>
                <a:gd name="connsiteX11" fmla="*/ 304998 w 655969"/>
                <a:gd name="connsiteY11" fmla="*/ 63354 h 72885"/>
                <a:gd name="connsiteX12" fmla="*/ 409280 w 655969"/>
                <a:gd name="connsiteY12" fmla="*/ 75689 h 72885"/>
                <a:gd name="connsiteX13" fmla="*/ 533746 w 655969"/>
                <a:gd name="connsiteY13" fmla="*/ 70643 h 72885"/>
                <a:gd name="connsiteX14" fmla="*/ 634664 w 655969"/>
                <a:gd name="connsiteY14" fmla="*/ 45413 h 72885"/>
                <a:gd name="connsiteX15" fmla="*/ 660454 w 655969"/>
                <a:gd name="connsiteY15" fmla="*/ 14016 h 72885"/>
                <a:gd name="connsiteX16" fmla="*/ 629618 w 655969"/>
                <a:gd name="connsiteY16" fmla="*/ 31397 h 7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5969" h="72885">
                  <a:moveTo>
                    <a:pt x="629618" y="31397"/>
                  </a:moveTo>
                  <a:cubicBezTo>
                    <a:pt x="572431" y="51580"/>
                    <a:pt x="551126" y="53262"/>
                    <a:pt x="490575" y="61111"/>
                  </a:cubicBezTo>
                  <a:cubicBezTo>
                    <a:pt x="457496" y="65597"/>
                    <a:pt x="417690" y="67279"/>
                    <a:pt x="378444" y="65597"/>
                  </a:cubicBezTo>
                  <a:cubicBezTo>
                    <a:pt x="361063" y="65036"/>
                    <a:pt x="322378" y="59430"/>
                    <a:pt x="282011" y="40928"/>
                  </a:cubicBezTo>
                  <a:cubicBezTo>
                    <a:pt x="267434" y="34200"/>
                    <a:pt x="250614" y="23547"/>
                    <a:pt x="222581" y="19062"/>
                  </a:cubicBezTo>
                  <a:cubicBezTo>
                    <a:pt x="205201" y="16259"/>
                    <a:pt x="186699" y="20184"/>
                    <a:pt x="168758" y="20744"/>
                  </a:cubicBezTo>
                  <a:cubicBezTo>
                    <a:pt x="56626" y="25790"/>
                    <a:pt x="28594" y="22426"/>
                    <a:pt x="0" y="0"/>
                  </a:cubicBezTo>
                  <a:cubicBezTo>
                    <a:pt x="1682" y="19623"/>
                    <a:pt x="16259" y="31397"/>
                    <a:pt x="32518" y="37003"/>
                  </a:cubicBezTo>
                  <a:cubicBezTo>
                    <a:pt x="54944" y="43731"/>
                    <a:pt x="77371" y="48777"/>
                    <a:pt x="114935" y="43170"/>
                  </a:cubicBezTo>
                  <a:cubicBezTo>
                    <a:pt x="124466" y="42049"/>
                    <a:pt x="158666" y="37003"/>
                    <a:pt x="170440" y="34200"/>
                  </a:cubicBezTo>
                  <a:cubicBezTo>
                    <a:pt x="190063" y="29154"/>
                    <a:pt x="210807" y="25790"/>
                    <a:pt x="230430" y="37003"/>
                  </a:cubicBezTo>
                  <a:cubicBezTo>
                    <a:pt x="251735" y="49338"/>
                    <a:pt x="284814" y="58869"/>
                    <a:pt x="304998" y="63354"/>
                  </a:cubicBezTo>
                  <a:cubicBezTo>
                    <a:pt x="326303" y="67839"/>
                    <a:pt x="373958" y="75689"/>
                    <a:pt x="409280" y="75689"/>
                  </a:cubicBezTo>
                  <a:cubicBezTo>
                    <a:pt x="436191" y="75689"/>
                    <a:pt x="509077" y="72885"/>
                    <a:pt x="533746" y="70643"/>
                  </a:cubicBezTo>
                  <a:cubicBezTo>
                    <a:pt x="576356" y="67279"/>
                    <a:pt x="601585" y="61672"/>
                    <a:pt x="634664" y="45413"/>
                  </a:cubicBezTo>
                  <a:cubicBezTo>
                    <a:pt x="646438" y="39807"/>
                    <a:pt x="658212" y="31957"/>
                    <a:pt x="660454" y="14016"/>
                  </a:cubicBezTo>
                  <a:cubicBezTo>
                    <a:pt x="649802" y="25790"/>
                    <a:pt x="632422" y="30275"/>
                    <a:pt x="629618" y="3139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33">
              <a:extLst>
                <a:ext uri="{FF2B5EF4-FFF2-40B4-BE49-F238E27FC236}">
                  <a16:creationId xmlns:a16="http://schemas.microsoft.com/office/drawing/2014/main" xmlns="" id="{723881E8-D2D2-4FC1-AE4C-804983E4B41D}"/>
                </a:ext>
              </a:extLst>
            </p:cNvPr>
            <p:cNvSpPr/>
            <p:nvPr/>
          </p:nvSpPr>
          <p:spPr>
            <a:xfrm>
              <a:off x="1650973" y="2559723"/>
              <a:ext cx="1306332" cy="1620300"/>
            </a:xfrm>
            <a:custGeom>
              <a:avLst/>
              <a:gdLst>
                <a:gd name="connsiteX0" fmla="*/ 146892 w 1306331"/>
                <a:gd name="connsiteY0" fmla="*/ 232419 h 1620299"/>
                <a:gd name="connsiteX1" fmla="*/ 40367 w 1306331"/>
                <a:gd name="connsiteY1" fmla="*/ 335580 h 1620299"/>
                <a:gd name="connsiteX2" fmla="*/ 60551 w 1306331"/>
                <a:gd name="connsiteY2" fmla="*/ 514430 h 1620299"/>
                <a:gd name="connsiteX3" fmla="*/ 169319 w 1306331"/>
                <a:gd name="connsiteY3" fmla="*/ 888388 h 1620299"/>
                <a:gd name="connsiteX4" fmla="*/ 118299 w 1306331"/>
                <a:gd name="connsiteY4" fmla="*/ 1213570 h 1620299"/>
                <a:gd name="connsiteX5" fmla="*/ 0 w 1306331"/>
                <a:gd name="connsiteY5" fmla="*/ 1409239 h 1620299"/>
                <a:gd name="connsiteX6" fmla="*/ 578038 w 1306331"/>
                <a:gd name="connsiteY6" fmla="*/ 1608272 h 1620299"/>
                <a:gd name="connsiteX7" fmla="*/ 725491 w 1306331"/>
                <a:gd name="connsiteY7" fmla="*/ 1608833 h 1620299"/>
                <a:gd name="connsiteX8" fmla="*/ 765858 w 1306331"/>
                <a:gd name="connsiteY8" fmla="*/ 1536508 h 1620299"/>
                <a:gd name="connsiteX9" fmla="*/ 738946 w 1306331"/>
                <a:gd name="connsiteY9" fmla="*/ 815503 h 1620299"/>
                <a:gd name="connsiteX10" fmla="*/ 738386 w 1306331"/>
                <a:gd name="connsiteY10" fmla="*/ 701129 h 1620299"/>
                <a:gd name="connsiteX11" fmla="*/ 1072538 w 1306331"/>
                <a:gd name="connsiteY11" fmla="*/ 646184 h 1620299"/>
                <a:gd name="connsiteX12" fmla="*/ 1085433 w 1306331"/>
                <a:gd name="connsiteY12" fmla="*/ 417997 h 1620299"/>
                <a:gd name="connsiteX13" fmla="*/ 867898 w 1306331"/>
                <a:gd name="connsiteY13" fmla="*/ 415754 h 1620299"/>
                <a:gd name="connsiteX14" fmla="*/ 1311378 w 1306331"/>
                <a:gd name="connsiteY14" fmla="*/ 231859 h 1620299"/>
                <a:gd name="connsiteX15" fmla="*/ 1255872 w 1306331"/>
                <a:gd name="connsiteY15" fmla="*/ 307 h 1620299"/>
                <a:gd name="connsiteX16" fmla="*/ 616723 w 1306331"/>
                <a:gd name="connsiteY16" fmla="*/ 170186 h 1620299"/>
                <a:gd name="connsiteX17" fmla="*/ 409841 w 1306331"/>
                <a:gd name="connsiteY17" fmla="*/ 214478 h 1620299"/>
                <a:gd name="connsiteX18" fmla="*/ 387414 w 1306331"/>
                <a:gd name="connsiteY18" fmla="*/ 351279 h 1620299"/>
                <a:gd name="connsiteX19" fmla="*/ 146892 w 1306331"/>
                <a:gd name="connsiteY19" fmla="*/ 232419 h 162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06331" h="1620299">
                  <a:moveTo>
                    <a:pt x="146892" y="232419"/>
                  </a:moveTo>
                  <a:cubicBezTo>
                    <a:pt x="146892" y="232419"/>
                    <a:pt x="47095" y="279514"/>
                    <a:pt x="40367" y="335580"/>
                  </a:cubicBezTo>
                  <a:cubicBezTo>
                    <a:pt x="33639" y="391646"/>
                    <a:pt x="33639" y="436499"/>
                    <a:pt x="60551" y="514430"/>
                  </a:cubicBezTo>
                  <a:cubicBezTo>
                    <a:pt x="87463" y="592361"/>
                    <a:pt x="163712" y="787470"/>
                    <a:pt x="169319" y="888388"/>
                  </a:cubicBezTo>
                  <a:cubicBezTo>
                    <a:pt x="174925" y="989307"/>
                    <a:pt x="186699" y="1071723"/>
                    <a:pt x="118299" y="1213570"/>
                  </a:cubicBezTo>
                  <a:cubicBezTo>
                    <a:pt x="49898" y="1355416"/>
                    <a:pt x="0" y="1409239"/>
                    <a:pt x="0" y="1409239"/>
                  </a:cubicBezTo>
                  <a:cubicBezTo>
                    <a:pt x="0" y="1409239"/>
                    <a:pt x="542716" y="1589210"/>
                    <a:pt x="578038" y="1608272"/>
                  </a:cubicBezTo>
                  <a:cubicBezTo>
                    <a:pt x="613359" y="1627335"/>
                    <a:pt x="672228" y="1634623"/>
                    <a:pt x="725491" y="1608833"/>
                  </a:cubicBezTo>
                  <a:cubicBezTo>
                    <a:pt x="754645" y="1594817"/>
                    <a:pt x="765858" y="1552767"/>
                    <a:pt x="765858" y="1536508"/>
                  </a:cubicBezTo>
                  <a:cubicBezTo>
                    <a:pt x="765858" y="1464744"/>
                    <a:pt x="740068" y="899041"/>
                    <a:pt x="738946" y="815503"/>
                  </a:cubicBezTo>
                  <a:cubicBezTo>
                    <a:pt x="737825" y="731965"/>
                    <a:pt x="735583" y="721313"/>
                    <a:pt x="738386" y="701129"/>
                  </a:cubicBezTo>
                  <a:cubicBezTo>
                    <a:pt x="762494" y="694962"/>
                    <a:pt x="1072538" y="646184"/>
                    <a:pt x="1072538" y="646184"/>
                  </a:cubicBezTo>
                  <a:cubicBezTo>
                    <a:pt x="1072538" y="646184"/>
                    <a:pt x="1084872" y="445469"/>
                    <a:pt x="1085433" y="417997"/>
                  </a:cubicBezTo>
                  <a:cubicBezTo>
                    <a:pt x="1078144" y="417997"/>
                    <a:pt x="956481" y="417997"/>
                    <a:pt x="867898" y="415754"/>
                  </a:cubicBezTo>
                  <a:cubicBezTo>
                    <a:pt x="916675" y="373705"/>
                    <a:pt x="1311378" y="269423"/>
                    <a:pt x="1311378" y="231859"/>
                  </a:cubicBezTo>
                  <a:cubicBezTo>
                    <a:pt x="1307453" y="158412"/>
                    <a:pt x="1271010" y="-8103"/>
                    <a:pt x="1255872" y="307"/>
                  </a:cubicBezTo>
                  <a:cubicBezTo>
                    <a:pt x="853321" y="185324"/>
                    <a:pt x="688487" y="166262"/>
                    <a:pt x="616723" y="170186"/>
                  </a:cubicBezTo>
                  <a:cubicBezTo>
                    <a:pt x="497864" y="176914"/>
                    <a:pt x="459739" y="205508"/>
                    <a:pt x="409841" y="214478"/>
                  </a:cubicBezTo>
                  <a:cubicBezTo>
                    <a:pt x="409841" y="252042"/>
                    <a:pt x="387414" y="351279"/>
                    <a:pt x="387414" y="351279"/>
                  </a:cubicBezTo>
                  <a:lnTo>
                    <a:pt x="146892" y="232419"/>
                  </a:lnTo>
                  <a:close/>
                </a:path>
              </a:pathLst>
            </a:custGeom>
            <a:solidFill>
              <a:schemeClr val="accent1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" name="Freeform: Shape 34">
              <a:extLst>
                <a:ext uri="{FF2B5EF4-FFF2-40B4-BE49-F238E27FC236}">
                  <a16:creationId xmlns:a16="http://schemas.microsoft.com/office/drawing/2014/main" xmlns="" id="{078D336B-45A7-48DC-9780-45468345053E}"/>
                </a:ext>
              </a:extLst>
            </p:cNvPr>
            <p:cNvSpPr/>
            <p:nvPr/>
          </p:nvSpPr>
          <p:spPr>
            <a:xfrm>
              <a:off x="1430832" y="6163375"/>
              <a:ext cx="667182" cy="347608"/>
            </a:xfrm>
            <a:custGeom>
              <a:avLst/>
              <a:gdLst>
                <a:gd name="connsiteX0" fmla="*/ 663059 w 667182"/>
                <a:gd name="connsiteY0" fmla="*/ 227066 h 347607"/>
                <a:gd name="connsiteX1" fmla="*/ 654089 w 667182"/>
                <a:gd name="connsiteY1" fmla="*/ 211928 h 347607"/>
                <a:gd name="connsiteX2" fmla="*/ 607554 w 667182"/>
                <a:gd name="connsiteY2" fmla="*/ 183335 h 347607"/>
                <a:gd name="connsiteX3" fmla="*/ 520092 w 667182"/>
                <a:gd name="connsiteY3" fmla="*/ 144650 h 347607"/>
                <a:gd name="connsiteX4" fmla="*/ 313770 w 667182"/>
                <a:gd name="connsiteY4" fmla="*/ 8970 h 347607"/>
                <a:gd name="connsiteX5" fmla="*/ 303117 w 667182"/>
                <a:gd name="connsiteY5" fmla="*/ 0 h 347607"/>
                <a:gd name="connsiteX6" fmla="*/ 206684 w 667182"/>
                <a:gd name="connsiteY6" fmla="*/ 38125 h 347607"/>
                <a:gd name="connsiteX7" fmla="*/ 169120 w 667182"/>
                <a:gd name="connsiteY7" fmla="*/ 93630 h 347607"/>
                <a:gd name="connsiteX8" fmla="*/ 156225 w 667182"/>
                <a:gd name="connsiteY8" fmla="*/ 106525 h 347607"/>
                <a:gd name="connsiteX9" fmla="*/ 62595 w 667182"/>
                <a:gd name="connsiteY9" fmla="*/ 66158 h 347607"/>
                <a:gd name="connsiteX10" fmla="*/ 56989 w 667182"/>
                <a:gd name="connsiteY10" fmla="*/ 61672 h 347607"/>
                <a:gd name="connsiteX11" fmla="*/ 58671 w 667182"/>
                <a:gd name="connsiteY11" fmla="*/ 35321 h 347607"/>
                <a:gd name="connsiteX12" fmla="*/ 46897 w 667182"/>
                <a:gd name="connsiteY12" fmla="*/ 49338 h 347607"/>
                <a:gd name="connsiteX13" fmla="*/ 36805 w 667182"/>
                <a:gd name="connsiteY13" fmla="*/ 69521 h 347607"/>
                <a:gd name="connsiteX14" fmla="*/ 19425 w 667182"/>
                <a:gd name="connsiteY14" fmla="*/ 117738 h 347607"/>
                <a:gd name="connsiteX15" fmla="*/ 4848 w 667182"/>
                <a:gd name="connsiteY15" fmla="*/ 194548 h 347607"/>
                <a:gd name="connsiteX16" fmla="*/ 2044 w 667182"/>
                <a:gd name="connsiteY16" fmla="*/ 269676 h 347607"/>
                <a:gd name="connsiteX17" fmla="*/ 11015 w 667182"/>
                <a:gd name="connsiteY17" fmla="*/ 287617 h 347607"/>
                <a:gd name="connsiteX18" fmla="*/ 51943 w 667182"/>
                <a:gd name="connsiteY18" fmla="*/ 304437 h 347607"/>
                <a:gd name="connsiteX19" fmla="*/ 164635 w 667182"/>
                <a:gd name="connsiteY19" fmla="*/ 307240 h 347607"/>
                <a:gd name="connsiteX20" fmla="*/ 235278 w 667182"/>
                <a:gd name="connsiteY20" fmla="*/ 308922 h 347607"/>
                <a:gd name="connsiteX21" fmla="*/ 298632 w 667182"/>
                <a:gd name="connsiteY21" fmla="*/ 333591 h 347607"/>
                <a:gd name="connsiteX22" fmla="*/ 432069 w 667182"/>
                <a:gd name="connsiteY22" fmla="*/ 352653 h 347607"/>
                <a:gd name="connsiteX23" fmla="*/ 575036 w 667182"/>
                <a:gd name="connsiteY23" fmla="*/ 336955 h 347607"/>
                <a:gd name="connsiteX24" fmla="*/ 648482 w 667182"/>
                <a:gd name="connsiteY24" fmla="*/ 313407 h 347607"/>
                <a:gd name="connsiteX25" fmla="*/ 669787 w 667182"/>
                <a:gd name="connsiteY25" fmla="*/ 273040 h 347607"/>
                <a:gd name="connsiteX26" fmla="*/ 663059 w 667182"/>
                <a:gd name="connsiteY26" fmla="*/ 227066 h 3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67182" h="347607">
                  <a:moveTo>
                    <a:pt x="663059" y="227066"/>
                  </a:moveTo>
                  <a:cubicBezTo>
                    <a:pt x="660817" y="221460"/>
                    <a:pt x="658014" y="216414"/>
                    <a:pt x="654089" y="211928"/>
                  </a:cubicBezTo>
                  <a:cubicBezTo>
                    <a:pt x="642315" y="197912"/>
                    <a:pt x="624374" y="190624"/>
                    <a:pt x="607554" y="183335"/>
                  </a:cubicBezTo>
                  <a:cubicBezTo>
                    <a:pt x="578400" y="170440"/>
                    <a:pt x="549246" y="157545"/>
                    <a:pt x="520092" y="144650"/>
                  </a:cubicBezTo>
                  <a:cubicBezTo>
                    <a:pt x="443842" y="111010"/>
                    <a:pt x="372078" y="68961"/>
                    <a:pt x="313770" y="8970"/>
                  </a:cubicBezTo>
                  <a:cubicBezTo>
                    <a:pt x="310406" y="6167"/>
                    <a:pt x="309285" y="0"/>
                    <a:pt x="303117" y="0"/>
                  </a:cubicBezTo>
                  <a:cubicBezTo>
                    <a:pt x="267235" y="3364"/>
                    <a:pt x="236399" y="19062"/>
                    <a:pt x="206684" y="38125"/>
                  </a:cubicBezTo>
                  <a:cubicBezTo>
                    <a:pt x="186501" y="51020"/>
                    <a:pt x="170242" y="67279"/>
                    <a:pt x="169120" y="93630"/>
                  </a:cubicBezTo>
                  <a:cubicBezTo>
                    <a:pt x="168560" y="101479"/>
                    <a:pt x="164074" y="107646"/>
                    <a:pt x="156225" y="106525"/>
                  </a:cubicBezTo>
                  <a:cubicBezTo>
                    <a:pt x="120904" y="102600"/>
                    <a:pt x="86704" y="95872"/>
                    <a:pt x="62595" y="66158"/>
                  </a:cubicBezTo>
                  <a:cubicBezTo>
                    <a:pt x="60353" y="65036"/>
                    <a:pt x="58671" y="63354"/>
                    <a:pt x="56989" y="61672"/>
                  </a:cubicBezTo>
                  <a:cubicBezTo>
                    <a:pt x="56428" y="52702"/>
                    <a:pt x="58110" y="44292"/>
                    <a:pt x="58671" y="35321"/>
                  </a:cubicBezTo>
                  <a:cubicBezTo>
                    <a:pt x="58671" y="36443"/>
                    <a:pt x="48018" y="47095"/>
                    <a:pt x="46897" y="49338"/>
                  </a:cubicBezTo>
                  <a:cubicBezTo>
                    <a:pt x="42972" y="55505"/>
                    <a:pt x="40169" y="62233"/>
                    <a:pt x="36805" y="69521"/>
                  </a:cubicBezTo>
                  <a:cubicBezTo>
                    <a:pt x="30077" y="85220"/>
                    <a:pt x="24471" y="100918"/>
                    <a:pt x="19425" y="117738"/>
                  </a:cubicBezTo>
                  <a:cubicBezTo>
                    <a:pt x="12136" y="142968"/>
                    <a:pt x="7090" y="168758"/>
                    <a:pt x="4848" y="194548"/>
                  </a:cubicBezTo>
                  <a:cubicBezTo>
                    <a:pt x="2605" y="219217"/>
                    <a:pt x="-3002" y="245007"/>
                    <a:pt x="2044" y="269676"/>
                  </a:cubicBezTo>
                  <a:cubicBezTo>
                    <a:pt x="2605" y="276965"/>
                    <a:pt x="4848" y="283132"/>
                    <a:pt x="11015" y="287617"/>
                  </a:cubicBezTo>
                  <a:cubicBezTo>
                    <a:pt x="24471" y="294345"/>
                    <a:pt x="37366" y="301073"/>
                    <a:pt x="51943" y="304437"/>
                  </a:cubicBezTo>
                  <a:cubicBezTo>
                    <a:pt x="96235" y="314529"/>
                    <a:pt x="120343" y="311725"/>
                    <a:pt x="164635" y="307240"/>
                  </a:cubicBezTo>
                  <a:cubicBezTo>
                    <a:pt x="184819" y="304997"/>
                    <a:pt x="215655" y="302194"/>
                    <a:pt x="235278" y="308922"/>
                  </a:cubicBezTo>
                  <a:cubicBezTo>
                    <a:pt x="253219" y="315090"/>
                    <a:pt x="280691" y="326863"/>
                    <a:pt x="298632" y="333591"/>
                  </a:cubicBezTo>
                  <a:cubicBezTo>
                    <a:pt x="337878" y="348168"/>
                    <a:pt x="390019" y="352653"/>
                    <a:pt x="432069" y="352653"/>
                  </a:cubicBezTo>
                  <a:cubicBezTo>
                    <a:pt x="483088" y="352093"/>
                    <a:pt x="525138" y="349289"/>
                    <a:pt x="575036" y="336955"/>
                  </a:cubicBezTo>
                  <a:cubicBezTo>
                    <a:pt x="598023" y="331348"/>
                    <a:pt x="628299" y="326303"/>
                    <a:pt x="648482" y="313407"/>
                  </a:cubicBezTo>
                  <a:cubicBezTo>
                    <a:pt x="665863" y="302755"/>
                    <a:pt x="669227" y="293224"/>
                    <a:pt x="669787" y="273040"/>
                  </a:cubicBezTo>
                  <a:cubicBezTo>
                    <a:pt x="670348" y="257902"/>
                    <a:pt x="669227" y="241083"/>
                    <a:pt x="663059" y="227066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35">
              <a:extLst>
                <a:ext uri="{FF2B5EF4-FFF2-40B4-BE49-F238E27FC236}">
                  <a16:creationId xmlns:a16="http://schemas.microsoft.com/office/drawing/2014/main" xmlns="" id="{20A05464-A18F-45A7-AC9C-145B58738999}"/>
                </a:ext>
              </a:extLst>
            </p:cNvPr>
            <p:cNvSpPr/>
            <p:nvPr/>
          </p:nvSpPr>
          <p:spPr>
            <a:xfrm>
              <a:off x="1424872" y="3964476"/>
              <a:ext cx="953118" cy="1939875"/>
            </a:xfrm>
            <a:custGeom>
              <a:avLst/>
              <a:gdLst>
                <a:gd name="connsiteX0" fmla="*/ 551842 w 953117"/>
                <a:gd name="connsiteY0" fmla="*/ 1211020 h 1939874"/>
                <a:gd name="connsiteX1" fmla="*/ 520445 w 953117"/>
                <a:gd name="connsiteY1" fmla="*/ 1102252 h 1939874"/>
                <a:gd name="connsiteX2" fmla="*/ 499701 w 953117"/>
                <a:gd name="connsiteY2" fmla="*/ 1032170 h 1939874"/>
                <a:gd name="connsiteX3" fmla="*/ 476714 w 953117"/>
                <a:gd name="connsiteY3" fmla="*/ 1036095 h 1939874"/>
                <a:gd name="connsiteX4" fmla="*/ 414481 w 953117"/>
                <a:gd name="connsiteY4" fmla="*/ 1188033 h 1939874"/>
                <a:gd name="connsiteX5" fmla="*/ 338792 w 953117"/>
                <a:gd name="connsiteY5" fmla="*/ 1333804 h 1939874"/>
                <a:gd name="connsiteX6" fmla="*/ 307396 w 953117"/>
                <a:gd name="connsiteY6" fmla="*/ 1462194 h 1939874"/>
                <a:gd name="connsiteX7" fmla="*/ 284969 w 953117"/>
                <a:gd name="connsiteY7" fmla="*/ 1784012 h 1939874"/>
                <a:gd name="connsiteX8" fmla="*/ 268150 w 953117"/>
                <a:gd name="connsiteY8" fmla="*/ 1935389 h 1939874"/>
                <a:gd name="connsiteX9" fmla="*/ 257497 w 953117"/>
                <a:gd name="connsiteY9" fmla="*/ 1940435 h 1939874"/>
                <a:gd name="connsiteX10" fmla="*/ 102195 w 953117"/>
                <a:gd name="connsiteY10" fmla="*/ 1923615 h 1939874"/>
                <a:gd name="connsiteX11" fmla="*/ 74162 w 953117"/>
                <a:gd name="connsiteY11" fmla="*/ 1894461 h 1939874"/>
                <a:gd name="connsiteX12" fmla="*/ 71920 w 953117"/>
                <a:gd name="connsiteY12" fmla="*/ 1709445 h 1939874"/>
                <a:gd name="connsiteX13" fmla="*/ 66874 w 953117"/>
                <a:gd name="connsiteY13" fmla="*/ 1510411 h 1939874"/>
                <a:gd name="connsiteX14" fmla="*/ 104438 w 953117"/>
                <a:gd name="connsiteY14" fmla="*/ 1356230 h 1939874"/>
                <a:gd name="connsiteX15" fmla="*/ 152094 w 953117"/>
                <a:gd name="connsiteY15" fmla="*/ 1156076 h 1939874"/>
                <a:gd name="connsiteX16" fmla="*/ 195825 w 953117"/>
                <a:gd name="connsiteY16" fmla="*/ 923403 h 1939874"/>
                <a:gd name="connsiteX17" fmla="*/ 193582 w 953117"/>
                <a:gd name="connsiteY17" fmla="*/ 869019 h 1939874"/>
                <a:gd name="connsiteX18" fmla="*/ 148169 w 953117"/>
                <a:gd name="connsiteY18" fmla="*/ 858367 h 1939874"/>
                <a:gd name="connsiteX19" fmla="*/ 5762 w 953117"/>
                <a:gd name="connsiteY19" fmla="*/ 804543 h 1939874"/>
                <a:gd name="connsiteX20" fmla="*/ 40523 w 953117"/>
                <a:gd name="connsiteY20" fmla="*/ 608313 h 1939874"/>
                <a:gd name="connsiteX21" fmla="*/ 80329 w 953117"/>
                <a:gd name="connsiteY21" fmla="*/ 400309 h 1939874"/>
                <a:gd name="connsiteX22" fmla="*/ 143684 w 953117"/>
                <a:gd name="connsiteY22" fmla="*/ 191184 h 1939874"/>
                <a:gd name="connsiteX23" fmla="*/ 192461 w 953117"/>
                <a:gd name="connsiteY23" fmla="*/ 90827 h 1939874"/>
                <a:gd name="connsiteX24" fmla="*/ 244602 w 953117"/>
                <a:gd name="connsiteY24" fmla="*/ 0 h 1939874"/>
                <a:gd name="connsiteX25" fmla="*/ 324776 w 953117"/>
                <a:gd name="connsiteY25" fmla="*/ 29715 h 1939874"/>
                <a:gd name="connsiteX26" fmla="*/ 426255 w 953117"/>
                <a:gd name="connsiteY26" fmla="*/ 60551 h 1939874"/>
                <a:gd name="connsiteX27" fmla="*/ 526052 w 953117"/>
                <a:gd name="connsiteY27" fmla="*/ 88023 h 1939874"/>
                <a:gd name="connsiteX28" fmla="*/ 674066 w 953117"/>
                <a:gd name="connsiteY28" fmla="*/ 134558 h 1939874"/>
                <a:gd name="connsiteX29" fmla="*/ 797971 w 953117"/>
                <a:gd name="connsiteY29" fmla="*/ 195669 h 1939874"/>
                <a:gd name="connsiteX30" fmla="*/ 813109 w 953117"/>
                <a:gd name="connsiteY30" fmla="*/ 274722 h 1939874"/>
                <a:gd name="connsiteX31" fmla="*/ 832171 w 953117"/>
                <a:gd name="connsiteY31" fmla="*/ 352653 h 1939874"/>
                <a:gd name="connsiteX32" fmla="*/ 869735 w 953117"/>
                <a:gd name="connsiteY32" fmla="*/ 520290 h 1939874"/>
                <a:gd name="connsiteX33" fmla="*/ 933089 w 953117"/>
                <a:gd name="connsiteY33" fmla="*/ 857806 h 1939874"/>
                <a:gd name="connsiteX34" fmla="*/ 954394 w 953117"/>
                <a:gd name="connsiteY34" fmla="*/ 986757 h 1939874"/>
                <a:gd name="connsiteX35" fmla="*/ 928604 w 953117"/>
                <a:gd name="connsiteY35" fmla="*/ 1032170 h 1939874"/>
                <a:gd name="connsiteX36" fmla="*/ 797971 w 953117"/>
                <a:gd name="connsiteY36" fmla="*/ 1023200 h 1939874"/>
                <a:gd name="connsiteX37" fmla="*/ 803017 w 953117"/>
                <a:gd name="connsiteY37" fmla="*/ 1232325 h 1939874"/>
                <a:gd name="connsiteX38" fmla="*/ 862446 w 953117"/>
                <a:gd name="connsiteY38" fmla="*/ 1624785 h 1939874"/>
                <a:gd name="connsiteX39" fmla="*/ 908420 w 953117"/>
                <a:gd name="connsiteY39" fmla="*/ 1844002 h 1939874"/>
                <a:gd name="connsiteX40" fmla="*/ 915709 w 953117"/>
                <a:gd name="connsiteY40" fmla="*/ 1891097 h 1939874"/>
                <a:gd name="connsiteX41" fmla="*/ 879827 w 953117"/>
                <a:gd name="connsiteY41" fmla="*/ 1904553 h 1939874"/>
                <a:gd name="connsiteX42" fmla="*/ 771620 w 953117"/>
                <a:gd name="connsiteY42" fmla="*/ 1924737 h 1939874"/>
                <a:gd name="connsiteX43" fmla="*/ 732374 w 953117"/>
                <a:gd name="connsiteY43" fmla="*/ 1911842 h 1939874"/>
                <a:gd name="connsiteX44" fmla="*/ 626970 w 953117"/>
                <a:gd name="connsiteY44" fmla="*/ 1615254 h 1939874"/>
                <a:gd name="connsiteX45" fmla="*/ 592770 w 953117"/>
                <a:gd name="connsiteY45" fmla="*/ 1399401 h 1939874"/>
                <a:gd name="connsiteX46" fmla="*/ 551842 w 953117"/>
                <a:gd name="connsiteY46" fmla="*/ 1211020 h 193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3117" h="1939874">
                  <a:moveTo>
                    <a:pt x="551842" y="1211020"/>
                  </a:moveTo>
                  <a:cubicBezTo>
                    <a:pt x="541190" y="1174577"/>
                    <a:pt x="529977" y="1138695"/>
                    <a:pt x="520445" y="1102252"/>
                  </a:cubicBezTo>
                  <a:cubicBezTo>
                    <a:pt x="515960" y="1084872"/>
                    <a:pt x="505308" y="1048990"/>
                    <a:pt x="499701" y="1032170"/>
                  </a:cubicBezTo>
                  <a:cubicBezTo>
                    <a:pt x="495216" y="1018154"/>
                    <a:pt x="487927" y="1008062"/>
                    <a:pt x="476714" y="1036095"/>
                  </a:cubicBezTo>
                  <a:cubicBezTo>
                    <a:pt x="457091" y="1087115"/>
                    <a:pt x="435786" y="1137574"/>
                    <a:pt x="414481" y="1188033"/>
                  </a:cubicBezTo>
                  <a:cubicBezTo>
                    <a:pt x="394858" y="1234568"/>
                    <a:pt x="342717" y="1331561"/>
                    <a:pt x="338792" y="1333804"/>
                  </a:cubicBezTo>
                  <a:cubicBezTo>
                    <a:pt x="322533" y="1361837"/>
                    <a:pt x="311320" y="1419024"/>
                    <a:pt x="307396" y="1462194"/>
                  </a:cubicBezTo>
                  <a:cubicBezTo>
                    <a:pt x="297864" y="1569280"/>
                    <a:pt x="289455" y="1676366"/>
                    <a:pt x="284969" y="1784012"/>
                  </a:cubicBezTo>
                  <a:cubicBezTo>
                    <a:pt x="283848" y="1805877"/>
                    <a:pt x="292258" y="1934829"/>
                    <a:pt x="268150" y="1935389"/>
                  </a:cubicBezTo>
                  <a:cubicBezTo>
                    <a:pt x="265346" y="1937632"/>
                    <a:pt x="261982" y="1939875"/>
                    <a:pt x="257497" y="1940435"/>
                  </a:cubicBezTo>
                  <a:cubicBezTo>
                    <a:pt x="205356" y="1937071"/>
                    <a:pt x="153775" y="1928101"/>
                    <a:pt x="102195" y="1923615"/>
                  </a:cubicBezTo>
                  <a:cubicBezTo>
                    <a:pt x="79769" y="1921373"/>
                    <a:pt x="74723" y="1916327"/>
                    <a:pt x="74162" y="1894461"/>
                  </a:cubicBezTo>
                  <a:cubicBezTo>
                    <a:pt x="71359" y="1802514"/>
                    <a:pt x="70798" y="1801392"/>
                    <a:pt x="71920" y="1709445"/>
                  </a:cubicBezTo>
                  <a:cubicBezTo>
                    <a:pt x="72480" y="1658425"/>
                    <a:pt x="64070" y="1561431"/>
                    <a:pt x="66874" y="1510411"/>
                  </a:cubicBezTo>
                  <a:cubicBezTo>
                    <a:pt x="69116" y="1467240"/>
                    <a:pt x="83693" y="1394916"/>
                    <a:pt x="104438" y="1356230"/>
                  </a:cubicBezTo>
                  <a:cubicBezTo>
                    <a:pt x="134713" y="1300725"/>
                    <a:pt x="140880" y="1217187"/>
                    <a:pt x="152094" y="1156076"/>
                  </a:cubicBezTo>
                  <a:cubicBezTo>
                    <a:pt x="167792" y="1078705"/>
                    <a:pt x="180126" y="1000773"/>
                    <a:pt x="195825" y="923403"/>
                  </a:cubicBezTo>
                  <a:cubicBezTo>
                    <a:pt x="199749" y="904901"/>
                    <a:pt x="216008" y="881353"/>
                    <a:pt x="193582" y="869019"/>
                  </a:cubicBezTo>
                  <a:cubicBezTo>
                    <a:pt x="181248" y="862291"/>
                    <a:pt x="161625" y="861170"/>
                    <a:pt x="148169" y="858367"/>
                  </a:cubicBezTo>
                  <a:cubicBezTo>
                    <a:pt x="105559" y="848275"/>
                    <a:pt x="32673" y="834819"/>
                    <a:pt x="5762" y="804543"/>
                  </a:cubicBezTo>
                  <a:cubicBezTo>
                    <a:pt x="-15543" y="781556"/>
                    <a:pt x="28188" y="671107"/>
                    <a:pt x="40523" y="608313"/>
                  </a:cubicBezTo>
                  <a:cubicBezTo>
                    <a:pt x="54539" y="539352"/>
                    <a:pt x="73601" y="470952"/>
                    <a:pt x="80329" y="400309"/>
                  </a:cubicBezTo>
                  <a:cubicBezTo>
                    <a:pt x="87618" y="326863"/>
                    <a:pt x="113408" y="257342"/>
                    <a:pt x="143684" y="191184"/>
                  </a:cubicBezTo>
                  <a:cubicBezTo>
                    <a:pt x="159382" y="157545"/>
                    <a:pt x="176202" y="124466"/>
                    <a:pt x="192461" y="90827"/>
                  </a:cubicBezTo>
                  <a:cubicBezTo>
                    <a:pt x="203113" y="69521"/>
                    <a:pt x="222176" y="22987"/>
                    <a:pt x="244602" y="0"/>
                  </a:cubicBezTo>
                  <a:cubicBezTo>
                    <a:pt x="272074" y="8410"/>
                    <a:pt x="306835" y="22987"/>
                    <a:pt x="324776" y="29715"/>
                  </a:cubicBezTo>
                  <a:cubicBezTo>
                    <a:pt x="353930" y="44292"/>
                    <a:pt x="395979" y="48777"/>
                    <a:pt x="426255" y="60551"/>
                  </a:cubicBezTo>
                  <a:cubicBezTo>
                    <a:pt x="459894" y="73446"/>
                    <a:pt x="491852" y="76249"/>
                    <a:pt x="526052" y="88023"/>
                  </a:cubicBezTo>
                  <a:cubicBezTo>
                    <a:pt x="574829" y="104843"/>
                    <a:pt x="624728" y="118859"/>
                    <a:pt x="674066" y="134558"/>
                  </a:cubicBezTo>
                  <a:cubicBezTo>
                    <a:pt x="689764" y="139604"/>
                    <a:pt x="781151" y="179971"/>
                    <a:pt x="797971" y="195669"/>
                  </a:cubicBezTo>
                  <a:cubicBezTo>
                    <a:pt x="797971" y="222020"/>
                    <a:pt x="806941" y="249493"/>
                    <a:pt x="813109" y="274722"/>
                  </a:cubicBezTo>
                  <a:cubicBezTo>
                    <a:pt x="819836" y="300512"/>
                    <a:pt x="825443" y="326863"/>
                    <a:pt x="832171" y="352653"/>
                  </a:cubicBezTo>
                  <a:cubicBezTo>
                    <a:pt x="845627" y="408159"/>
                    <a:pt x="857961" y="464224"/>
                    <a:pt x="869735" y="520290"/>
                  </a:cubicBezTo>
                  <a:cubicBezTo>
                    <a:pt x="893283" y="632421"/>
                    <a:pt x="914588" y="744553"/>
                    <a:pt x="933089" y="857806"/>
                  </a:cubicBezTo>
                  <a:cubicBezTo>
                    <a:pt x="939817" y="900416"/>
                    <a:pt x="960001" y="943026"/>
                    <a:pt x="954394" y="986757"/>
                  </a:cubicBezTo>
                  <a:cubicBezTo>
                    <a:pt x="952152" y="1005820"/>
                    <a:pt x="945984" y="1020957"/>
                    <a:pt x="928604" y="1032170"/>
                  </a:cubicBezTo>
                  <a:cubicBezTo>
                    <a:pt x="895525" y="1053475"/>
                    <a:pt x="800213" y="1022639"/>
                    <a:pt x="797971" y="1023200"/>
                  </a:cubicBezTo>
                  <a:cubicBezTo>
                    <a:pt x="797410" y="1036656"/>
                    <a:pt x="806381" y="1173456"/>
                    <a:pt x="803017" y="1232325"/>
                  </a:cubicBezTo>
                  <a:cubicBezTo>
                    <a:pt x="795728" y="1363519"/>
                    <a:pt x="835535" y="1501440"/>
                    <a:pt x="862446" y="1624785"/>
                  </a:cubicBezTo>
                  <a:cubicBezTo>
                    <a:pt x="878145" y="1697671"/>
                    <a:pt x="888797" y="1772238"/>
                    <a:pt x="908420" y="1844002"/>
                  </a:cubicBezTo>
                  <a:cubicBezTo>
                    <a:pt x="913466" y="1863064"/>
                    <a:pt x="920755" y="1879884"/>
                    <a:pt x="915709" y="1891097"/>
                  </a:cubicBezTo>
                  <a:cubicBezTo>
                    <a:pt x="910102" y="1903992"/>
                    <a:pt x="891601" y="1902871"/>
                    <a:pt x="879827" y="1904553"/>
                  </a:cubicBezTo>
                  <a:cubicBezTo>
                    <a:pt x="843384" y="1910160"/>
                    <a:pt x="807502" y="1916327"/>
                    <a:pt x="771620" y="1924737"/>
                  </a:cubicBezTo>
                  <a:cubicBezTo>
                    <a:pt x="760407" y="1927540"/>
                    <a:pt x="741344" y="1936511"/>
                    <a:pt x="732374" y="1911842"/>
                  </a:cubicBezTo>
                  <a:cubicBezTo>
                    <a:pt x="695371" y="1813727"/>
                    <a:pt x="660049" y="1715051"/>
                    <a:pt x="626970" y="1615254"/>
                  </a:cubicBezTo>
                  <a:cubicBezTo>
                    <a:pt x="605105" y="1548536"/>
                    <a:pt x="577632" y="1470604"/>
                    <a:pt x="592770" y="1399401"/>
                  </a:cubicBezTo>
                  <a:cubicBezTo>
                    <a:pt x="605665" y="1333804"/>
                    <a:pt x="569223" y="1270450"/>
                    <a:pt x="551842" y="12110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36">
              <a:extLst>
                <a:ext uri="{FF2B5EF4-FFF2-40B4-BE49-F238E27FC236}">
                  <a16:creationId xmlns:a16="http://schemas.microsoft.com/office/drawing/2014/main" xmlns="" id="{C99BA50C-5615-4436-9E01-160D0B56B133}"/>
                </a:ext>
              </a:extLst>
            </p:cNvPr>
            <p:cNvSpPr/>
            <p:nvPr/>
          </p:nvSpPr>
          <p:spPr>
            <a:xfrm>
              <a:off x="1625594" y="2225954"/>
              <a:ext cx="470952" cy="678395"/>
            </a:xfrm>
            <a:custGeom>
              <a:avLst/>
              <a:gdLst>
                <a:gd name="connsiteX0" fmla="*/ 425128 w 470952"/>
                <a:gd name="connsiteY0" fmla="*/ 489939 h 678395"/>
                <a:gd name="connsiteX1" fmla="*/ 424567 w 470952"/>
                <a:gd name="connsiteY1" fmla="*/ 488257 h 678395"/>
                <a:gd name="connsiteX2" fmla="*/ 425128 w 470952"/>
                <a:gd name="connsiteY2" fmla="*/ 487696 h 678395"/>
                <a:gd name="connsiteX3" fmla="*/ 428492 w 470952"/>
                <a:gd name="connsiteY3" fmla="*/ 476483 h 678395"/>
                <a:gd name="connsiteX4" fmla="*/ 470541 w 470952"/>
                <a:gd name="connsiteY4" fmla="*/ 258948 h 678395"/>
                <a:gd name="connsiteX5" fmla="*/ 447554 w 470952"/>
                <a:gd name="connsiteY5" fmla="*/ 99721 h 678395"/>
                <a:gd name="connsiteX6" fmla="*/ 430734 w 470952"/>
                <a:gd name="connsiteY6" fmla="*/ 36927 h 678395"/>
                <a:gd name="connsiteX7" fmla="*/ 380836 w 470952"/>
                <a:gd name="connsiteY7" fmla="*/ 485 h 678395"/>
                <a:gd name="connsiteX8" fmla="*/ 342711 w 470952"/>
                <a:gd name="connsiteY8" fmla="*/ 4409 h 678395"/>
                <a:gd name="connsiteX9" fmla="*/ 240111 w 470952"/>
                <a:gd name="connsiteY9" fmla="*/ 4409 h 678395"/>
                <a:gd name="connsiteX10" fmla="*/ 166665 w 470952"/>
                <a:gd name="connsiteY10" fmla="*/ 6652 h 678395"/>
                <a:gd name="connsiteX11" fmla="*/ 52851 w 470952"/>
                <a:gd name="connsiteY11" fmla="*/ 92433 h 678395"/>
                <a:gd name="connsiteX12" fmla="*/ 45002 w 470952"/>
                <a:gd name="connsiteY12" fmla="*/ 152423 h 678395"/>
                <a:gd name="connsiteX13" fmla="*/ 51730 w 470952"/>
                <a:gd name="connsiteY13" fmla="*/ 261190 h 678395"/>
                <a:gd name="connsiteX14" fmla="*/ 30986 w 470952"/>
                <a:gd name="connsiteY14" fmla="*/ 281374 h 678395"/>
                <a:gd name="connsiteX15" fmla="*/ 2953 w 470952"/>
                <a:gd name="connsiteY15" fmla="*/ 313332 h 678395"/>
                <a:gd name="connsiteX16" fmla="*/ 56215 w 470952"/>
                <a:gd name="connsiteY16" fmla="*/ 430509 h 678395"/>
                <a:gd name="connsiteX17" fmla="*/ 76959 w 470952"/>
                <a:gd name="connsiteY17" fmla="*/ 442843 h 678395"/>
                <a:gd name="connsiteX18" fmla="*/ 122373 w 470952"/>
                <a:gd name="connsiteY18" fmla="*/ 469194 h 678395"/>
                <a:gd name="connsiteX19" fmla="*/ 167786 w 470952"/>
                <a:gd name="connsiteY19" fmla="*/ 508440 h 678395"/>
                <a:gd name="connsiteX20" fmla="*/ 180120 w 470952"/>
                <a:gd name="connsiteY20" fmla="*/ 514047 h 678395"/>
                <a:gd name="connsiteX21" fmla="*/ 249081 w 470952"/>
                <a:gd name="connsiteY21" fmla="*/ 551611 h 678395"/>
                <a:gd name="connsiteX22" fmla="*/ 344393 w 470952"/>
                <a:gd name="connsiteY22" fmla="*/ 617769 h 678395"/>
                <a:gd name="connsiteX23" fmla="*/ 378033 w 470952"/>
                <a:gd name="connsiteY23" fmla="*/ 683926 h 678395"/>
                <a:gd name="connsiteX24" fmla="*/ 431295 w 470952"/>
                <a:gd name="connsiteY24" fmla="*/ 673274 h 678395"/>
                <a:gd name="connsiteX25" fmla="*/ 430174 w 470952"/>
                <a:gd name="connsiteY25" fmla="*/ 635710 h 678395"/>
                <a:gd name="connsiteX26" fmla="*/ 434659 w 470952"/>
                <a:gd name="connsiteY26" fmla="*/ 558900 h 678395"/>
                <a:gd name="connsiteX27" fmla="*/ 429613 w 470952"/>
                <a:gd name="connsiteY27" fmla="*/ 507319 h 678395"/>
                <a:gd name="connsiteX28" fmla="*/ 425128 w 470952"/>
                <a:gd name="connsiteY28" fmla="*/ 489939 h 67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0952" h="678395">
                  <a:moveTo>
                    <a:pt x="425128" y="489939"/>
                  </a:moveTo>
                  <a:cubicBezTo>
                    <a:pt x="425128" y="489378"/>
                    <a:pt x="424567" y="488817"/>
                    <a:pt x="424567" y="488257"/>
                  </a:cubicBezTo>
                  <a:cubicBezTo>
                    <a:pt x="424567" y="487696"/>
                    <a:pt x="424567" y="487696"/>
                    <a:pt x="425128" y="487696"/>
                  </a:cubicBezTo>
                  <a:cubicBezTo>
                    <a:pt x="425128" y="483771"/>
                    <a:pt x="426249" y="479847"/>
                    <a:pt x="428492" y="476483"/>
                  </a:cubicBezTo>
                  <a:cubicBezTo>
                    <a:pt x="467738" y="408643"/>
                    <a:pt x="476708" y="335758"/>
                    <a:pt x="470541" y="258948"/>
                  </a:cubicBezTo>
                  <a:cubicBezTo>
                    <a:pt x="466056" y="199518"/>
                    <a:pt x="458767" y="158029"/>
                    <a:pt x="447554" y="99721"/>
                  </a:cubicBezTo>
                  <a:cubicBezTo>
                    <a:pt x="443629" y="78416"/>
                    <a:pt x="438583" y="57111"/>
                    <a:pt x="430734" y="36927"/>
                  </a:cubicBezTo>
                  <a:cubicBezTo>
                    <a:pt x="428492" y="31321"/>
                    <a:pt x="402701" y="-4561"/>
                    <a:pt x="380836" y="485"/>
                  </a:cubicBezTo>
                  <a:cubicBezTo>
                    <a:pt x="368501" y="3288"/>
                    <a:pt x="355606" y="3288"/>
                    <a:pt x="342711" y="4409"/>
                  </a:cubicBezTo>
                  <a:cubicBezTo>
                    <a:pt x="308511" y="3288"/>
                    <a:pt x="274311" y="3849"/>
                    <a:pt x="240111" y="4409"/>
                  </a:cubicBezTo>
                  <a:cubicBezTo>
                    <a:pt x="215442" y="4970"/>
                    <a:pt x="191334" y="4409"/>
                    <a:pt x="166665" y="6652"/>
                  </a:cubicBezTo>
                  <a:cubicBezTo>
                    <a:pt x="110599" y="11137"/>
                    <a:pt x="71353" y="27957"/>
                    <a:pt x="52851" y="92433"/>
                  </a:cubicBezTo>
                  <a:cubicBezTo>
                    <a:pt x="47245" y="111495"/>
                    <a:pt x="45563" y="132239"/>
                    <a:pt x="45002" y="152423"/>
                  </a:cubicBezTo>
                  <a:cubicBezTo>
                    <a:pt x="43881" y="194472"/>
                    <a:pt x="49487" y="219141"/>
                    <a:pt x="51730" y="261190"/>
                  </a:cubicBezTo>
                  <a:cubicBezTo>
                    <a:pt x="52851" y="283617"/>
                    <a:pt x="52291" y="283617"/>
                    <a:pt x="30986" y="281374"/>
                  </a:cubicBezTo>
                  <a:cubicBezTo>
                    <a:pt x="2392" y="278571"/>
                    <a:pt x="-4896" y="285859"/>
                    <a:pt x="2953" y="313332"/>
                  </a:cubicBezTo>
                  <a:cubicBezTo>
                    <a:pt x="14727" y="354820"/>
                    <a:pt x="34350" y="392945"/>
                    <a:pt x="56215" y="430509"/>
                  </a:cubicBezTo>
                  <a:cubicBezTo>
                    <a:pt x="60700" y="438358"/>
                    <a:pt x="68550" y="445086"/>
                    <a:pt x="76959" y="442843"/>
                  </a:cubicBezTo>
                  <a:cubicBezTo>
                    <a:pt x="101068" y="437798"/>
                    <a:pt x="111160" y="450693"/>
                    <a:pt x="122373" y="469194"/>
                  </a:cubicBezTo>
                  <a:cubicBezTo>
                    <a:pt x="133025" y="486014"/>
                    <a:pt x="152088" y="496106"/>
                    <a:pt x="167786" y="508440"/>
                  </a:cubicBezTo>
                  <a:cubicBezTo>
                    <a:pt x="171150" y="511804"/>
                    <a:pt x="175635" y="512926"/>
                    <a:pt x="180120" y="514047"/>
                  </a:cubicBezTo>
                  <a:cubicBezTo>
                    <a:pt x="180120" y="514047"/>
                    <a:pt x="228898" y="543762"/>
                    <a:pt x="249081" y="551611"/>
                  </a:cubicBezTo>
                  <a:cubicBezTo>
                    <a:pt x="286645" y="566188"/>
                    <a:pt x="321406" y="584690"/>
                    <a:pt x="344393" y="617769"/>
                  </a:cubicBezTo>
                  <a:cubicBezTo>
                    <a:pt x="347757" y="622814"/>
                    <a:pt x="370744" y="682805"/>
                    <a:pt x="378033" y="683926"/>
                  </a:cubicBezTo>
                  <a:cubicBezTo>
                    <a:pt x="408869" y="680562"/>
                    <a:pt x="411111" y="681684"/>
                    <a:pt x="431295" y="673274"/>
                  </a:cubicBezTo>
                  <a:cubicBezTo>
                    <a:pt x="435780" y="669349"/>
                    <a:pt x="430734" y="652529"/>
                    <a:pt x="430174" y="635710"/>
                  </a:cubicBezTo>
                  <a:cubicBezTo>
                    <a:pt x="430734" y="588054"/>
                    <a:pt x="432977" y="589175"/>
                    <a:pt x="434659" y="558900"/>
                  </a:cubicBezTo>
                  <a:cubicBezTo>
                    <a:pt x="435780" y="542640"/>
                    <a:pt x="432977" y="523578"/>
                    <a:pt x="429613" y="507319"/>
                  </a:cubicBezTo>
                  <a:cubicBezTo>
                    <a:pt x="426810" y="501152"/>
                    <a:pt x="425128" y="495545"/>
                    <a:pt x="425128" y="489939"/>
                  </a:cubicBezTo>
                  <a:close/>
                </a:path>
              </a:pathLst>
            </a:custGeom>
            <a:solidFill>
              <a:srgbClr val="FFCC99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37">
              <a:extLst>
                <a:ext uri="{FF2B5EF4-FFF2-40B4-BE49-F238E27FC236}">
                  <a16:creationId xmlns:a16="http://schemas.microsoft.com/office/drawing/2014/main" xmlns="" id="{A6332037-76CF-4DAE-A516-F99C10194D5B}"/>
                </a:ext>
              </a:extLst>
            </p:cNvPr>
            <p:cNvSpPr/>
            <p:nvPr/>
          </p:nvSpPr>
          <p:spPr>
            <a:xfrm>
              <a:off x="1687415" y="3982893"/>
              <a:ext cx="11213" cy="5607"/>
            </a:xfrm>
            <a:custGeom>
              <a:avLst/>
              <a:gdLst>
                <a:gd name="connsiteX0" fmla="*/ 0 w 11213"/>
                <a:gd name="connsiteY0" fmla="*/ 85 h 5606"/>
                <a:gd name="connsiteX1" fmla="*/ 16259 w 11213"/>
                <a:gd name="connsiteY1" fmla="*/ 6252 h 5606"/>
                <a:gd name="connsiteX2" fmla="*/ 0 w 11213"/>
                <a:gd name="connsiteY2" fmla="*/ 85 h 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13" h="5606">
                  <a:moveTo>
                    <a:pt x="0" y="85"/>
                  </a:moveTo>
                  <a:cubicBezTo>
                    <a:pt x="6728" y="-476"/>
                    <a:pt x="11774" y="1767"/>
                    <a:pt x="16259" y="6252"/>
                  </a:cubicBezTo>
                  <a:cubicBezTo>
                    <a:pt x="10092" y="6813"/>
                    <a:pt x="2803" y="9055"/>
                    <a:pt x="0" y="85"/>
                  </a:cubicBezTo>
                  <a:close/>
                </a:path>
              </a:pathLst>
            </a:custGeom>
            <a:solidFill>
              <a:srgbClr val="290705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38">
              <a:extLst>
                <a:ext uri="{FF2B5EF4-FFF2-40B4-BE49-F238E27FC236}">
                  <a16:creationId xmlns:a16="http://schemas.microsoft.com/office/drawing/2014/main" xmlns="" id="{0F35DE1A-FCF7-48C9-A468-438323F22F68}"/>
                </a:ext>
              </a:extLst>
            </p:cNvPr>
            <p:cNvSpPr/>
            <p:nvPr/>
          </p:nvSpPr>
          <p:spPr>
            <a:xfrm>
              <a:off x="1706478" y="3989459"/>
              <a:ext cx="11213" cy="5607"/>
            </a:xfrm>
            <a:custGeom>
              <a:avLst/>
              <a:gdLst>
                <a:gd name="connsiteX0" fmla="*/ 0 w 11213"/>
                <a:gd name="connsiteY0" fmla="*/ 247 h 5606"/>
                <a:gd name="connsiteX1" fmla="*/ 16259 w 11213"/>
                <a:gd name="connsiteY1" fmla="*/ 6415 h 5606"/>
                <a:gd name="connsiteX2" fmla="*/ 0 w 11213"/>
                <a:gd name="connsiteY2" fmla="*/ 247 h 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13" h="5606">
                  <a:moveTo>
                    <a:pt x="0" y="247"/>
                  </a:moveTo>
                  <a:cubicBezTo>
                    <a:pt x="6728" y="-874"/>
                    <a:pt x="11774" y="1929"/>
                    <a:pt x="16259" y="6415"/>
                  </a:cubicBezTo>
                  <a:cubicBezTo>
                    <a:pt x="9531" y="7536"/>
                    <a:pt x="4485" y="4732"/>
                    <a:pt x="0" y="247"/>
                  </a:cubicBezTo>
                  <a:close/>
                </a:path>
              </a:pathLst>
            </a:custGeom>
            <a:solidFill>
              <a:srgbClr val="4D1411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39">
              <a:extLst>
                <a:ext uri="{FF2B5EF4-FFF2-40B4-BE49-F238E27FC236}">
                  <a16:creationId xmlns:a16="http://schemas.microsoft.com/office/drawing/2014/main" xmlns="" id="{DBD10988-4ED1-4E5A-8FA9-0E5D6426CD74}"/>
                </a:ext>
              </a:extLst>
            </p:cNvPr>
            <p:cNvSpPr/>
            <p:nvPr/>
          </p:nvSpPr>
          <p:spPr>
            <a:xfrm>
              <a:off x="1674520" y="3977371"/>
              <a:ext cx="11213" cy="5607"/>
            </a:xfrm>
            <a:custGeom>
              <a:avLst/>
              <a:gdLst>
                <a:gd name="connsiteX0" fmla="*/ 0 w 11213"/>
                <a:gd name="connsiteY0" fmla="*/ 0 h 5606"/>
                <a:gd name="connsiteX1" fmla="*/ 12895 w 11213"/>
                <a:gd name="connsiteY1" fmla="*/ 5607 h 5606"/>
                <a:gd name="connsiteX2" fmla="*/ 0 w 11213"/>
                <a:gd name="connsiteY2" fmla="*/ 0 h 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13" h="5606">
                  <a:moveTo>
                    <a:pt x="0" y="0"/>
                  </a:moveTo>
                  <a:cubicBezTo>
                    <a:pt x="5607" y="0"/>
                    <a:pt x="9531" y="2243"/>
                    <a:pt x="12895" y="5607"/>
                  </a:cubicBezTo>
                  <a:cubicBezTo>
                    <a:pt x="7849" y="6728"/>
                    <a:pt x="2243" y="6728"/>
                    <a:pt x="0" y="0"/>
                  </a:cubicBezTo>
                  <a:close/>
                </a:path>
              </a:pathLst>
            </a:custGeom>
            <a:solidFill>
              <a:srgbClr val="290705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40">
              <a:extLst>
                <a:ext uri="{FF2B5EF4-FFF2-40B4-BE49-F238E27FC236}">
                  <a16:creationId xmlns:a16="http://schemas.microsoft.com/office/drawing/2014/main" xmlns="" id="{8F2A2006-2509-47A9-A2B2-88AF3FB4D073}"/>
                </a:ext>
              </a:extLst>
            </p:cNvPr>
            <p:cNvSpPr/>
            <p:nvPr/>
          </p:nvSpPr>
          <p:spPr>
            <a:xfrm>
              <a:off x="1792994" y="2732549"/>
              <a:ext cx="224263" cy="173804"/>
            </a:xfrm>
            <a:custGeom>
              <a:avLst/>
              <a:gdLst>
                <a:gd name="connsiteX0" fmla="*/ 385 w 224262"/>
                <a:gd name="connsiteY0" fmla="*/ 163 h 173803"/>
                <a:gd name="connsiteX1" fmla="*/ 111396 w 224262"/>
                <a:gd name="connsiteY1" fmla="*/ 48940 h 173803"/>
                <a:gd name="connsiteX2" fmla="*/ 199419 w 224262"/>
                <a:gd name="connsiteY2" fmla="*/ 118461 h 173803"/>
                <a:gd name="connsiteX3" fmla="*/ 220724 w 224262"/>
                <a:gd name="connsiteY3" fmla="*/ 149858 h 173803"/>
                <a:gd name="connsiteX4" fmla="*/ 216239 w 224262"/>
                <a:gd name="connsiteY4" fmla="*/ 179012 h 173803"/>
                <a:gd name="connsiteX5" fmla="*/ 88409 w 224262"/>
                <a:gd name="connsiteY5" fmla="*/ 157147 h 173803"/>
                <a:gd name="connsiteX6" fmla="*/ 26736 w 224262"/>
                <a:gd name="connsiteY6" fmla="*/ 141448 h 173803"/>
                <a:gd name="connsiteX7" fmla="*/ 6553 w 224262"/>
                <a:gd name="connsiteY7" fmla="*/ 125750 h 173803"/>
                <a:gd name="connsiteX8" fmla="*/ 946 w 224262"/>
                <a:gd name="connsiteY8" fmla="*/ 78655 h 173803"/>
                <a:gd name="connsiteX9" fmla="*/ 385 w 224262"/>
                <a:gd name="connsiteY9" fmla="*/ 163 h 17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262" h="173803">
                  <a:moveTo>
                    <a:pt x="385" y="163"/>
                  </a:moveTo>
                  <a:cubicBezTo>
                    <a:pt x="385" y="-3201"/>
                    <a:pt x="102986" y="46697"/>
                    <a:pt x="111396" y="48940"/>
                  </a:cubicBezTo>
                  <a:cubicBezTo>
                    <a:pt x="150081" y="63517"/>
                    <a:pt x="192130" y="106688"/>
                    <a:pt x="199419" y="118461"/>
                  </a:cubicBezTo>
                  <a:cubicBezTo>
                    <a:pt x="211193" y="136402"/>
                    <a:pt x="214557" y="138645"/>
                    <a:pt x="220724" y="149858"/>
                  </a:cubicBezTo>
                  <a:cubicBezTo>
                    <a:pt x="225209" y="157707"/>
                    <a:pt x="233058" y="181816"/>
                    <a:pt x="216239" y="179012"/>
                  </a:cubicBezTo>
                  <a:cubicBezTo>
                    <a:pt x="179235" y="176209"/>
                    <a:pt x="107471" y="162193"/>
                    <a:pt x="88409" y="157147"/>
                  </a:cubicBezTo>
                  <a:cubicBezTo>
                    <a:pt x="67664" y="153222"/>
                    <a:pt x="44117" y="149297"/>
                    <a:pt x="26736" y="141448"/>
                  </a:cubicBezTo>
                  <a:cubicBezTo>
                    <a:pt x="17766" y="137524"/>
                    <a:pt x="12159" y="134160"/>
                    <a:pt x="6553" y="125750"/>
                  </a:cubicBezTo>
                  <a:cubicBezTo>
                    <a:pt x="-1857" y="109491"/>
                    <a:pt x="1507" y="94353"/>
                    <a:pt x="946" y="78655"/>
                  </a:cubicBezTo>
                  <a:cubicBezTo>
                    <a:pt x="946" y="70245"/>
                    <a:pt x="-736" y="16422"/>
                    <a:pt x="385" y="1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41">
              <a:extLst>
                <a:ext uri="{FF2B5EF4-FFF2-40B4-BE49-F238E27FC236}">
                  <a16:creationId xmlns:a16="http://schemas.microsoft.com/office/drawing/2014/main" xmlns="" id="{128721C2-94CE-4417-8859-6ACB82F19211}"/>
                </a:ext>
              </a:extLst>
            </p:cNvPr>
            <p:cNvSpPr/>
            <p:nvPr/>
          </p:nvSpPr>
          <p:spPr>
            <a:xfrm>
              <a:off x="2009793" y="2825781"/>
              <a:ext cx="459739" cy="145771"/>
            </a:xfrm>
            <a:custGeom>
              <a:avLst/>
              <a:gdLst>
                <a:gd name="connsiteX0" fmla="*/ 67279 w 459739"/>
                <a:gd name="connsiteY0" fmla="*/ 75689 h 145770"/>
                <a:gd name="connsiteX1" fmla="*/ 130072 w 459739"/>
                <a:gd name="connsiteY1" fmla="*/ 84659 h 145770"/>
                <a:gd name="connsiteX2" fmla="*/ 281450 w 459739"/>
                <a:gd name="connsiteY2" fmla="*/ 102600 h 145770"/>
                <a:gd name="connsiteX3" fmla="*/ 297148 w 459739"/>
                <a:gd name="connsiteY3" fmla="*/ 104282 h 145770"/>
                <a:gd name="connsiteX4" fmla="*/ 305558 w 459739"/>
                <a:gd name="connsiteY4" fmla="*/ 91948 h 145770"/>
                <a:gd name="connsiteX5" fmla="*/ 287057 w 459739"/>
                <a:gd name="connsiteY5" fmla="*/ 0 h 145770"/>
                <a:gd name="connsiteX6" fmla="*/ 302194 w 459739"/>
                <a:gd name="connsiteY6" fmla="*/ 35882 h 145770"/>
                <a:gd name="connsiteX7" fmla="*/ 324060 w 459739"/>
                <a:gd name="connsiteY7" fmla="*/ 96994 h 145770"/>
                <a:gd name="connsiteX8" fmla="*/ 340880 w 459739"/>
                <a:gd name="connsiteY8" fmla="*/ 111571 h 145770"/>
                <a:gd name="connsiteX9" fmla="*/ 440116 w 459739"/>
                <a:gd name="connsiteY9" fmla="*/ 132315 h 145770"/>
                <a:gd name="connsiteX10" fmla="*/ 450769 w 459739"/>
                <a:gd name="connsiteY10" fmla="*/ 135679 h 145770"/>
                <a:gd name="connsiteX11" fmla="*/ 460300 w 459739"/>
                <a:gd name="connsiteY11" fmla="*/ 142968 h 145770"/>
                <a:gd name="connsiteX12" fmla="*/ 449647 w 459739"/>
                <a:gd name="connsiteY12" fmla="*/ 144650 h 145770"/>
                <a:gd name="connsiteX13" fmla="*/ 384611 w 459739"/>
                <a:gd name="connsiteY13" fmla="*/ 136240 h 145770"/>
                <a:gd name="connsiteX14" fmla="*/ 335273 w 459739"/>
                <a:gd name="connsiteY14" fmla="*/ 128391 h 145770"/>
                <a:gd name="connsiteX15" fmla="*/ 255660 w 459739"/>
                <a:gd name="connsiteY15" fmla="*/ 116056 h 145770"/>
                <a:gd name="connsiteX16" fmla="*/ 122223 w 459739"/>
                <a:gd name="connsiteY16" fmla="*/ 98115 h 145770"/>
                <a:gd name="connsiteX17" fmla="*/ 3925 w 459739"/>
                <a:gd name="connsiteY17" fmla="*/ 83538 h 145770"/>
                <a:gd name="connsiteX18" fmla="*/ 561 w 459739"/>
                <a:gd name="connsiteY18" fmla="*/ 79613 h 145770"/>
                <a:gd name="connsiteX19" fmla="*/ 2243 w 459739"/>
                <a:gd name="connsiteY19" fmla="*/ 69522 h 145770"/>
                <a:gd name="connsiteX20" fmla="*/ 31957 w 459739"/>
                <a:gd name="connsiteY20" fmla="*/ 65597 h 145770"/>
                <a:gd name="connsiteX21" fmla="*/ 67279 w 459739"/>
                <a:gd name="connsiteY21" fmla="*/ 75689 h 1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9739" h="145770">
                  <a:moveTo>
                    <a:pt x="67279" y="75689"/>
                  </a:moveTo>
                  <a:cubicBezTo>
                    <a:pt x="88023" y="79053"/>
                    <a:pt x="108768" y="84099"/>
                    <a:pt x="130072" y="84659"/>
                  </a:cubicBezTo>
                  <a:cubicBezTo>
                    <a:pt x="181092" y="86902"/>
                    <a:pt x="230991" y="96994"/>
                    <a:pt x="281450" y="102600"/>
                  </a:cubicBezTo>
                  <a:cubicBezTo>
                    <a:pt x="286496" y="103161"/>
                    <a:pt x="292102" y="103722"/>
                    <a:pt x="297148" y="104282"/>
                  </a:cubicBezTo>
                  <a:cubicBezTo>
                    <a:pt x="306680" y="104843"/>
                    <a:pt x="308362" y="101479"/>
                    <a:pt x="305558" y="91948"/>
                  </a:cubicBezTo>
                  <a:cubicBezTo>
                    <a:pt x="297148" y="62233"/>
                    <a:pt x="290420" y="31397"/>
                    <a:pt x="287057" y="0"/>
                  </a:cubicBezTo>
                  <a:cubicBezTo>
                    <a:pt x="292102" y="11774"/>
                    <a:pt x="297709" y="24108"/>
                    <a:pt x="302194" y="35882"/>
                  </a:cubicBezTo>
                  <a:cubicBezTo>
                    <a:pt x="310044" y="56066"/>
                    <a:pt x="316771" y="76810"/>
                    <a:pt x="324060" y="96994"/>
                  </a:cubicBezTo>
                  <a:cubicBezTo>
                    <a:pt x="326863" y="105404"/>
                    <a:pt x="331909" y="109889"/>
                    <a:pt x="340880" y="111571"/>
                  </a:cubicBezTo>
                  <a:cubicBezTo>
                    <a:pt x="373958" y="118299"/>
                    <a:pt x="407037" y="125587"/>
                    <a:pt x="440116" y="132315"/>
                  </a:cubicBezTo>
                  <a:cubicBezTo>
                    <a:pt x="443480" y="134558"/>
                    <a:pt x="447405" y="133997"/>
                    <a:pt x="450769" y="135679"/>
                  </a:cubicBezTo>
                  <a:cubicBezTo>
                    <a:pt x="454693" y="137361"/>
                    <a:pt x="461982" y="136240"/>
                    <a:pt x="460300" y="142968"/>
                  </a:cubicBezTo>
                  <a:cubicBezTo>
                    <a:pt x="458618" y="148574"/>
                    <a:pt x="453011" y="146332"/>
                    <a:pt x="449647" y="144650"/>
                  </a:cubicBezTo>
                  <a:cubicBezTo>
                    <a:pt x="428342" y="137361"/>
                    <a:pt x="405916" y="140725"/>
                    <a:pt x="384611" y="136240"/>
                  </a:cubicBezTo>
                  <a:cubicBezTo>
                    <a:pt x="368352" y="132876"/>
                    <a:pt x="351532" y="132876"/>
                    <a:pt x="335273" y="128391"/>
                  </a:cubicBezTo>
                  <a:cubicBezTo>
                    <a:pt x="309483" y="119420"/>
                    <a:pt x="282011" y="120541"/>
                    <a:pt x="255660" y="116056"/>
                  </a:cubicBezTo>
                  <a:cubicBezTo>
                    <a:pt x="211368" y="108768"/>
                    <a:pt x="166515" y="103722"/>
                    <a:pt x="122223" y="98115"/>
                  </a:cubicBezTo>
                  <a:cubicBezTo>
                    <a:pt x="82977" y="93069"/>
                    <a:pt x="43731" y="88584"/>
                    <a:pt x="3925" y="83538"/>
                  </a:cubicBezTo>
                  <a:cubicBezTo>
                    <a:pt x="2243" y="82417"/>
                    <a:pt x="1121" y="81295"/>
                    <a:pt x="561" y="79613"/>
                  </a:cubicBezTo>
                  <a:cubicBezTo>
                    <a:pt x="-561" y="75689"/>
                    <a:pt x="0" y="72325"/>
                    <a:pt x="2243" y="69522"/>
                  </a:cubicBezTo>
                  <a:cubicBezTo>
                    <a:pt x="11213" y="60551"/>
                    <a:pt x="21866" y="65597"/>
                    <a:pt x="31957" y="65597"/>
                  </a:cubicBezTo>
                  <a:cubicBezTo>
                    <a:pt x="43171" y="70643"/>
                    <a:pt x="55505" y="71204"/>
                    <a:pt x="67279" y="756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42">
              <a:extLst>
                <a:ext uri="{FF2B5EF4-FFF2-40B4-BE49-F238E27FC236}">
                  <a16:creationId xmlns:a16="http://schemas.microsoft.com/office/drawing/2014/main" xmlns="" id="{DC7D7BBD-99BE-4551-B3CA-E66A91B7B892}"/>
                </a:ext>
              </a:extLst>
            </p:cNvPr>
            <p:cNvSpPr/>
            <p:nvPr/>
          </p:nvSpPr>
          <p:spPr>
            <a:xfrm>
              <a:off x="1932423" y="3245153"/>
              <a:ext cx="454132" cy="33639"/>
            </a:xfrm>
            <a:custGeom>
              <a:avLst/>
              <a:gdLst>
                <a:gd name="connsiteX0" fmla="*/ 456936 w 454132"/>
                <a:gd name="connsiteY0" fmla="*/ 29715 h 33639"/>
                <a:gd name="connsiteX1" fmla="*/ 456936 w 454132"/>
                <a:gd name="connsiteY1" fmla="*/ 35882 h 33639"/>
                <a:gd name="connsiteX2" fmla="*/ 302194 w 454132"/>
                <a:gd name="connsiteY2" fmla="*/ 35882 h 33639"/>
                <a:gd name="connsiteX3" fmla="*/ 117177 w 454132"/>
                <a:gd name="connsiteY3" fmla="*/ 19062 h 33639"/>
                <a:gd name="connsiteX4" fmla="*/ 16259 w 454132"/>
                <a:gd name="connsiteY4" fmla="*/ 7289 h 33639"/>
                <a:gd name="connsiteX5" fmla="*/ 0 w 454132"/>
                <a:gd name="connsiteY5" fmla="*/ 0 h 33639"/>
                <a:gd name="connsiteX6" fmla="*/ 135118 w 454132"/>
                <a:gd name="connsiteY6" fmla="*/ 8410 h 33639"/>
                <a:gd name="connsiteX7" fmla="*/ 222581 w 454132"/>
                <a:gd name="connsiteY7" fmla="*/ 13456 h 33639"/>
                <a:gd name="connsiteX8" fmla="*/ 425539 w 454132"/>
                <a:gd name="connsiteY8" fmla="*/ 29154 h 33639"/>
                <a:gd name="connsiteX9" fmla="*/ 456936 w 454132"/>
                <a:gd name="connsiteY9" fmla="*/ 29715 h 3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4132" h="33639">
                  <a:moveTo>
                    <a:pt x="456936" y="29715"/>
                  </a:moveTo>
                  <a:cubicBezTo>
                    <a:pt x="456936" y="31957"/>
                    <a:pt x="456936" y="33639"/>
                    <a:pt x="456936" y="35882"/>
                  </a:cubicBezTo>
                  <a:cubicBezTo>
                    <a:pt x="405355" y="35882"/>
                    <a:pt x="353775" y="35882"/>
                    <a:pt x="302194" y="35882"/>
                  </a:cubicBezTo>
                  <a:cubicBezTo>
                    <a:pt x="239961" y="35882"/>
                    <a:pt x="178289" y="28033"/>
                    <a:pt x="117177" y="19062"/>
                  </a:cubicBezTo>
                  <a:cubicBezTo>
                    <a:pt x="83538" y="14016"/>
                    <a:pt x="49899" y="11213"/>
                    <a:pt x="16259" y="7289"/>
                  </a:cubicBezTo>
                  <a:cubicBezTo>
                    <a:pt x="10652" y="6728"/>
                    <a:pt x="4485" y="8410"/>
                    <a:pt x="0" y="0"/>
                  </a:cubicBezTo>
                  <a:cubicBezTo>
                    <a:pt x="45974" y="2243"/>
                    <a:pt x="90827" y="2243"/>
                    <a:pt x="135118" y="8410"/>
                  </a:cubicBezTo>
                  <a:cubicBezTo>
                    <a:pt x="164273" y="12334"/>
                    <a:pt x="193427" y="10092"/>
                    <a:pt x="222581" y="13456"/>
                  </a:cubicBezTo>
                  <a:cubicBezTo>
                    <a:pt x="288739" y="21305"/>
                    <a:pt x="354896" y="19623"/>
                    <a:pt x="425539" y="29154"/>
                  </a:cubicBezTo>
                  <a:cubicBezTo>
                    <a:pt x="435631" y="30836"/>
                    <a:pt x="446283" y="29715"/>
                    <a:pt x="456936" y="2971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43">
              <a:extLst>
                <a:ext uri="{FF2B5EF4-FFF2-40B4-BE49-F238E27FC236}">
                  <a16:creationId xmlns:a16="http://schemas.microsoft.com/office/drawing/2014/main" xmlns="" id="{5B27FFA5-2B51-4ED9-AEC1-8D47D2EB4FDE}"/>
                </a:ext>
              </a:extLst>
            </p:cNvPr>
            <p:cNvSpPr/>
            <p:nvPr/>
          </p:nvSpPr>
          <p:spPr>
            <a:xfrm>
              <a:off x="2497565" y="2957186"/>
              <a:ext cx="123345" cy="28033"/>
            </a:xfrm>
            <a:custGeom>
              <a:avLst/>
              <a:gdLst>
                <a:gd name="connsiteX0" fmla="*/ 32518 w 123344"/>
                <a:gd name="connsiteY0" fmla="*/ 5395 h 28032"/>
                <a:gd name="connsiteX1" fmla="*/ 21305 w 123344"/>
                <a:gd name="connsiteY1" fmla="*/ 17730 h 28032"/>
                <a:gd name="connsiteX2" fmla="*/ 121663 w 123344"/>
                <a:gd name="connsiteY2" fmla="*/ 17730 h 28032"/>
                <a:gd name="connsiteX3" fmla="*/ 123345 w 123344"/>
                <a:gd name="connsiteY3" fmla="*/ 22776 h 28032"/>
                <a:gd name="connsiteX4" fmla="*/ 95872 w 123344"/>
                <a:gd name="connsiteY4" fmla="*/ 26700 h 28032"/>
                <a:gd name="connsiteX5" fmla="*/ 38125 w 123344"/>
                <a:gd name="connsiteY5" fmla="*/ 26140 h 28032"/>
                <a:gd name="connsiteX6" fmla="*/ 0 w 123344"/>
                <a:gd name="connsiteY6" fmla="*/ 18290 h 28032"/>
                <a:gd name="connsiteX7" fmla="*/ 5607 w 123344"/>
                <a:gd name="connsiteY7" fmla="*/ 13244 h 28032"/>
                <a:gd name="connsiteX8" fmla="*/ 32518 w 123344"/>
                <a:gd name="connsiteY8" fmla="*/ 5395 h 2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44" h="28032">
                  <a:moveTo>
                    <a:pt x="32518" y="5395"/>
                  </a:moveTo>
                  <a:cubicBezTo>
                    <a:pt x="32518" y="12123"/>
                    <a:pt x="24108" y="10441"/>
                    <a:pt x="21305" y="17730"/>
                  </a:cubicBezTo>
                  <a:cubicBezTo>
                    <a:pt x="55505" y="17730"/>
                    <a:pt x="88584" y="17730"/>
                    <a:pt x="121663" y="17730"/>
                  </a:cubicBezTo>
                  <a:cubicBezTo>
                    <a:pt x="122784" y="19412"/>
                    <a:pt x="125587" y="22215"/>
                    <a:pt x="123345" y="22776"/>
                  </a:cubicBezTo>
                  <a:cubicBezTo>
                    <a:pt x="114374" y="25018"/>
                    <a:pt x="104843" y="27822"/>
                    <a:pt x="95872" y="26700"/>
                  </a:cubicBezTo>
                  <a:cubicBezTo>
                    <a:pt x="76249" y="23336"/>
                    <a:pt x="57187" y="26140"/>
                    <a:pt x="38125" y="26140"/>
                  </a:cubicBezTo>
                  <a:cubicBezTo>
                    <a:pt x="26351" y="26140"/>
                    <a:pt x="7849" y="40717"/>
                    <a:pt x="0" y="18290"/>
                  </a:cubicBezTo>
                  <a:cubicBezTo>
                    <a:pt x="1682" y="16608"/>
                    <a:pt x="5046" y="15487"/>
                    <a:pt x="5607" y="13244"/>
                  </a:cubicBezTo>
                  <a:cubicBezTo>
                    <a:pt x="11213" y="-2454"/>
                    <a:pt x="20744" y="-3015"/>
                    <a:pt x="32518" y="5395"/>
                  </a:cubicBezTo>
                  <a:close/>
                </a:path>
              </a:pathLst>
            </a:custGeom>
            <a:solidFill>
              <a:srgbClr val="F42D2A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44">
              <a:extLst>
                <a:ext uri="{FF2B5EF4-FFF2-40B4-BE49-F238E27FC236}">
                  <a16:creationId xmlns:a16="http://schemas.microsoft.com/office/drawing/2014/main" xmlns="" id="{45142203-8BDD-451A-A3A7-2D1BA17EE12F}"/>
                </a:ext>
              </a:extLst>
            </p:cNvPr>
            <p:cNvSpPr/>
            <p:nvPr/>
          </p:nvSpPr>
          <p:spPr>
            <a:xfrm>
              <a:off x="2344506" y="2955854"/>
              <a:ext cx="151377" cy="16820"/>
            </a:xfrm>
            <a:custGeom>
              <a:avLst/>
              <a:gdLst>
                <a:gd name="connsiteX0" fmla="*/ 0 w 151377"/>
                <a:gd name="connsiteY0" fmla="*/ 0 h 16819"/>
                <a:gd name="connsiteX1" fmla="*/ 123345 w 151377"/>
                <a:gd name="connsiteY1" fmla="*/ 14016 h 16819"/>
                <a:gd name="connsiteX2" fmla="*/ 105404 w 151377"/>
                <a:gd name="connsiteY2" fmla="*/ 3364 h 16819"/>
                <a:gd name="connsiteX3" fmla="*/ 153620 w 151377"/>
                <a:gd name="connsiteY3" fmla="*/ 19062 h 16819"/>
                <a:gd name="connsiteX4" fmla="*/ 45413 w 151377"/>
                <a:gd name="connsiteY4" fmla="*/ 11213 h 16819"/>
                <a:gd name="connsiteX5" fmla="*/ 0 w 151377"/>
                <a:gd name="connsiteY5" fmla="*/ 0 h 1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377" h="16819">
                  <a:moveTo>
                    <a:pt x="0" y="0"/>
                  </a:moveTo>
                  <a:cubicBezTo>
                    <a:pt x="40928" y="0"/>
                    <a:pt x="80735" y="8970"/>
                    <a:pt x="123345" y="14016"/>
                  </a:cubicBezTo>
                  <a:cubicBezTo>
                    <a:pt x="117738" y="7288"/>
                    <a:pt x="109328" y="8970"/>
                    <a:pt x="105404" y="3364"/>
                  </a:cubicBezTo>
                  <a:cubicBezTo>
                    <a:pt x="121663" y="7849"/>
                    <a:pt x="141846" y="561"/>
                    <a:pt x="153620" y="19062"/>
                  </a:cubicBezTo>
                  <a:cubicBezTo>
                    <a:pt x="117177" y="22426"/>
                    <a:pt x="81856" y="11213"/>
                    <a:pt x="45413" y="11213"/>
                  </a:cubicBezTo>
                  <a:cubicBezTo>
                    <a:pt x="31397" y="11213"/>
                    <a:pt x="13456" y="10092"/>
                    <a:pt x="0" y="0"/>
                  </a:cubicBezTo>
                  <a:close/>
                </a:path>
              </a:pathLst>
            </a:custGeom>
            <a:solidFill>
              <a:srgbClr val="F42D2A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45">
              <a:extLst>
                <a:ext uri="{FF2B5EF4-FFF2-40B4-BE49-F238E27FC236}">
                  <a16:creationId xmlns:a16="http://schemas.microsoft.com/office/drawing/2014/main" xmlns="" id="{53E465ED-1E96-4568-A869-C11AF754A403}"/>
                </a:ext>
              </a:extLst>
            </p:cNvPr>
            <p:cNvSpPr/>
            <p:nvPr/>
          </p:nvSpPr>
          <p:spPr>
            <a:xfrm>
              <a:off x="2038947" y="2717574"/>
              <a:ext cx="50459" cy="179410"/>
            </a:xfrm>
            <a:custGeom>
              <a:avLst/>
              <a:gdLst>
                <a:gd name="connsiteX0" fmla="*/ 6728 w 50459"/>
                <a:gd name="connsiteY0" fmla="*/ 140725 h 179410"/>
                <a:gd name="connsiteX1" fmla="*/ 12334 w 50459"/>
                <a:gd name="connsiteY1" fmla="*/ 0 h 179410"/>
                <a:gd name="connsiteX2" fmla="*/ 40928 w 50459"/>
                <a:gd name="connsiteY2" fmla="*/ 53823 h 179410"/>
                <a:gd name="connsiteX3" fmla="*/ 38125 w 50459"/>
                <a:gd name="connsiteY3" fmla="*/ 183896 h 179410"/>
                <a:gd name="connsiteX4" fmla="*/ 0 w 50459"/>
                <a:gd name="connsiteY4" fmla="*/ 175486 h 179410"/>
                <a:gd name="connsiteX5" fmla="*/ 6728 w 50459"/>
                <a:gd name="connsiteY5" fmla="*/ 140725 h 17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59" h="179410">
                  <a:moveTo>
                    <a:pt x="6728" y="140725"/>
                  </a:moveTo>
                  <a:cubicBezTo>
                    <a:pt x="18502" y="91948"/>
                    <a:pt x="16820" y="65036"/>
                    <a:pt x="12334" y="0"/>
                  </a:cubicBezTo>
                  <a:cubicBezTo>
                    <a:pt x="24108" y="16259"/>
                    <a:pt x="33639" y="35321"/>
                    <a:pt x="40928" y="53823"/>
                  </a:cubicBezTo>
                  <a:cubicBezTo>
                    <a:pt x="54384" y="97554"/>
                    <a:pt x="54384" y="140725"/>
                    <a:pt x="38125" y="183896"/>
                  </a:cubicBezTo>
                  <a:cubicBezTo>
                    <a:pt x="21866" y="182214"/>
                    <a:pt x="16820" y="179410"/>
                    <a:pt x="0" y="175486"/>
                  </a:cubicBezTo>
                  <a:cubicBezTo>
                    <a:pt x="561" y="156423"/>
                    <a:pt x="4485" y="155863"/>
                    <a:pt x="6728" y="1407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48">
              <a:extLst>
                <a:ext uri="{FF2B5EF4-FFF2-40B4-BE49-F238E27FC236}">
                  <a16:creationId xmlns:a16="http://schemas.microsoft.com/office/drawing/2014/main" xmlns="" id="{90F196B7-9769-45A3-BD06-777070F6BC2A}"/>
                </a:ext>
              </a:extLst>
            </p:cNvPr>
            <p:cNvSpPr/>
            <p:nvPr/>
          </p:nvSpPr>
          <p:spPr>
            <a:xfrm>
              <a:off x="1435680" y="6444825"/>
              <a:ext cx="655969" cy="72885"/>
            </a:xfrm>
            <a:custGeom>
              <a:avLst/>
              <a:gdLst>
                <a:gd name="connsiteX0" fmla="*/ 629618 w 655969"/>
                <a:gd name="connsiteY0" fmla="*/ 31397 h 72885"/>
                <a:gd name="connsiteX1" fmla="*/ 490575 w 655969"/>
                <a:gd name="connsiteY1" fmla="*/ 61111 h 72885"/>
                <a:gd name="connsiteX2" fmla="*/ 378444 w 655969"/>
                <a:gd name="connsiteY2" fmla="*/ 65597 h 72885"/>
                <a:gd name="connsiteX3" fmla="*/ 282011 w 655969"/>
                <a:gd name="connsiteY3" fmla="*/ 40928 h 72885"/>
                <a:gd name="connsiteX4" fmla="*/ 222581 w 655969"/>
                <a:gd name="connsiteY4" fmla="*/ 19062 h 72885"/>
                <a:gd name="connsiteX5" fmla="*/ 168758 w 655969"/>
                <a:gd name="connsiteY5" fmla="*/ 20744 h 72885"/>
                <a:gd name="connsiteX6" fmla="*/ 0 w 655969"/>
                <a:gd name="connsiteY6" fmla="*/ 0 h 72885"/>
                <a:gd name="connsiteX7" fmla="*/ 32518 w 655969"/>
                <a:gd name="connsiteY7" fmla="*/ 37003 h 72885"/>
                <a:gd name="connsiteX8" fmla="*/ 114935 w 655969"/>
                <a:gd name="connsiteY8" fmla="*/ 43170 h 72885"/>
                <a:gd name="connsiteX9" fmla="*/ 170440 w 655969"/>
                <a:gd name="connsiteY9" fmla="*/ 34200 h 72885"/>
                <a:gd name="connsiteX10" fmla="*/ 230430 w 655969"/>
                <a:gd name="connsiteY10" fmla="*/ 37003 h 72885"/>
                <a:gd name="connsiteX11" fmla="*/ 304998 w 655969"/>
                <a:gd name="connsiteY11" fmla="*/ 63354 h 72885"/>
                <a:gd name="connsiteX12" fmla="*/ 409280 w 655969"/>
                <a:gd name="connsiteY12" fmla="*/ 75689 h 72885"/>
                <a:gd name="connsiteX13" fmla="*/ 533746 w 655969"/>
                <a:gd name="connsiteY13" fmla="*/ 70643 h 72885"/>
                <a:gd name="connsiteX14" fmla="*/ 634664 w 655969"/>
                <a:gd name="connsiteY14" fmla="*/ 45413 h 72885"/>
                <a:gd name="connsiteX15" fmla="*/ 660454 w 655969"/>
                <a:gd name="connsiteY15" fmla="*/ 14016 h 72885"/>
                <a:gd name="connsiteX16" fmla="*/ 629618 w 655969"/>
                <a:gd name="connsiteY16" fmla="*/ 31397 h 7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5969" h="72885">
                  <a:moveTo>
                    <a:pt x="629618" y="31397"/>
                  </a:moveTo>
                  <a:cubicBezTo>
                    <a:pt x="572431" y="51580"/>
                    <a:pt x="551126" y="53262"/>
                    <a:pt x="490575" y="61111"/>
                  </a:cubicBezTo>
                  <a:cubicBezTo>
                    <a:pt x="457496" y="65597"/>
                    <a:pt x="417690" y="67279"/>
                    <a:pt x="378444" y="65597"/>
                  </a:cubicBezTo>
                  <a:cubicBezTo>
                    <a:pt x="361063" y="65036"/>
                    <a:pt x="322378" y="59430"/>
                    <a:pt x="282011" y="40928"/>
                  </a:cubicBezTo>
                  <a:cubicBezTo>
                    <a:pt x="267434" y="34200"/>
                    <a:pt x="250614" y="23547"/>
                    <a:pt x="222581" y="19062"/>
                  </a:cubicBezTo>
                  <a:cubicBezTo>
                    <a:pt x="205201" y="16259"/>
                    <a:pt x="186699" y="20184"/>
                    <a:pt x="168758" y="20744"/>
                  </a:cubicBezTo>
                  <a:cubicBezTo>
                    <a:pt x="56626" y="25790"/>
                    <a:pt x="28594" y="22426"/>
                    <a:pt x="0" y="0"/>
                  </a:cubicBezTo>
                  <a:cubicBezTo>
                    <a:pt x="1682" y="19623"/>
                    <a:pt x="16259" y="31397"/>
                    <a:pt x="32518" y="37003"/>
                  </a:cubicBezTo>
                  <a:cubicBezTo>
                    <a:pt x="59430" y="44853"/>
                    <a:pt x="87463" y="47095"/>
                    <a:pt x="114935" y="43170"/>
                  </a:cubicBezTo>
                  <a:cubicBezTo>
                    <a:pt x="124466" y="42049"/>
                    <a:pt x="158666" y="37003"/>
                    <a:pt x="170440" y="34200"/>
                  </a:cubicBezTo>
                  <a:cubicBezTo>
                    <a:pt x="190063" y="29154"/>
                    <a:pt x="210807" y="25790"/>
                    <a:pt x="230430" y="37003"/>
                  </a:cubicBezTo>
                  <a:cubicBezTo>
                    <a:pt x="251735" y="49338"/>
                    <a:pt x="284814" y="58869"/>
                    <a:pt x="304998" y="63354"/>
                  </a:cubicBezTo>
                  <a:cubicBezTo>
                    <a:pt x="326303" y="67839"/>
                    <a:pt x="373958" y="75689"/>
                    <a:pt x="409280" y="75689"/>
                  </a:cubicBezTo>
                  <a:cubicBezTo>
                    <a:pt x="436191" y="75689"/>
                    <a:pt x="509077" y="72885"/>
                    <a:pt x="533746" y="70643"/>
                  </a:cubicBezTo>
                  <a:cubicBezTo>
                    <a:pt x="576356" y="67279"/>
                    <a:pt x="601585" y="61672"/>
                    <a:pt x="634664" y="45413"/>
                  </a:cubicBezTo>
                  <a:cubicBezTo>
                    <a:pt x="646438" y="39807"/>
                    <a:pt x="658212" y="31957"/>
                    <a:pt x="660454" y="14016"/>
                  </a:cubicBezTo>
                  <a:cubicBezTo>
                    <a:pt x="649802" y="25230"/>
                    <a:pt x="632422" y="30275"/>
                    <a:pt x="629618" y="3139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49">
              <a:extLst>
                <a:ext uri="{FF2B5EF4-FFF2-40B4-BE49-F238E27FC236}">
                  <a16:creationId xmlns:a16="http://schemas.microsoft.com/office/drawing/2014/main" xmlns="" id="{FE9B891B-86C0-4E9D-95BE-C914A2BBCC6D}"/>
                </a:ext>
              </a:extLst>
            </p:cNvPr>
            <p:cNvSpPr/>
            <p:nvPr/>
          </p:nvSpPr>
          <p:spPr>
            <a:xfrm>
              <a:off x="1483395" y="5879781"/>
              <a:ext cx="246689" cy="392460"/>
            </a:xfrm>
            <a:custGeom>
              <a:avLst/>
              <a:gdLst>
                <a:gd name="connsiteX0" fmla="*/ 248312 w 246689"/>
                <a:gd name="connsiteY0" fmla="*/ 291443 h 392460"/>
                <a:gd name="connsiteX1" fmla="*/ 228129 w 246689"/>
                <a:gd name="connsiteY1" fmla="*/ 201177 h 392460"/>
                <a:gd name="connsiteX2" fmla="*/ 214673 w 246689"/>
                <a:gd name="connsiteY2" fmla="*/ 68862 h 392460"/>
                <a:gd name="connsiteX3" fmla="*/ 210748 w 246689"/>
                <a:gd name="connsiteY3" fmla="*/ 16160 h 392460"/>
                <a:gd name="connsiteX4" fmla="*/ 163653 w 246689"/>
                <a:gd name="connsiteY4" fmla="*/ 13357 h 392460"/>
                <a:gd name="connsiteX5" fmla="*/ 91328 w 246689"/>
                <a:gd name="connsiteY5" fmla="*/ 5508 h 392460"/>
                <a:gd name="connsiteX6" fmla="*/ 56007 w 246689"/>
                <a:gd name="connsiteY6" fmla="*/ 2704 h 392460"/>
                <a:gd name="connsiteX7" fmla="*/ 37505 w 246689"/>
                <a:gd name="connsiteY7" fmla="*/ 4387 h 392460"/>
                <a:gd name="connsiteX8" fmla="*/ 39187 w 246689"/>
                <a:gd name="connsiteY8" fmla="*/ 49800 h 392460"/>
                <a:gd name="connsiteX9" fmla="*/ 37505 w 246689"/>
                <a:gd name="connsiteY9" fmla="*/ 111472 h 392460"/>
                <a:gd name="connsiteX10" fmla="*/ 16761 w 246689"/>
                <a:gd name="connsiteY10" fmla="*/ 260607 h 392460"/>
                <a:gd name="connsiteX11" fmla="*/ 3866 w 246689"/>
                <a:gd name="connsiteY11" fmla="*/ 308263 h 392460"/>
                <a:gd name="connsiteX12" fmla="*/ 5548 w 246689"/>
                <a:gd name="connsiteY12" fmla="*/ 352555 h 392460"/>
                <a:gd name="connsiteX13" fmla="*/ 64977 w 246689"/>
                <a:gd name="connsiteY13" fmla="*/ 391801 h 392460"/>
                <a:gd name="connsiteX14" fmla="*/ 123286 w 246689"/>
                <a:gd name="connsiteY14" fmla="*/ 380027 h 392460"/>
                <a:gd name="connsiteX15" fmla="*/ 163092 w 246689"/>
                <a:gd name="connsiteY15" fmla="*/ 325082 h 392460"/>
                <a:gd name="connsiteX16" fmla="*/ 207945 w 246689"/>
                <a:gd name="connsiteY16" fmla="*/ 301535 h 392460"/>
                <a:gd name="connsiteX17" fmla="*/ 248312 w 246689"/>
                <a:gd name="connsiteY17" fmla="*/ 291443 h 39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6689" h="392460">
                  <a:moveTo>
                    <a:pt x="248312" y="291443"/>
                  </a:moveTo>
                  <a:cubicBezTo>
                    <a:pt x="237099" y="264532"/>
                    <a:pt x="232614" y="227528"/>
                    <a:pt x="228129" y="201177"/>
                  </a:cubicBezTo>
                  <a:cubicBezTo>
                    <a:pt x="225325" y="182115"/>
                    <a:pt x="218037" y="92410"/>
                    <a:pt x="214673" y="68862"/>
                  </a:cubicBezTo>
                  <a:cubicBezTo>
                    <a:pt x="213552" y="60452"/>
                    <a:pt x="214112" y="21206"/>
                    <a:pt x="210748" y="16160"/>
                  </a:cubicBezTo>
                  <a:cubicBezTo>
                    <a:pt x="204581" y="6629"/>
                    <a:pt x="173745" y="14478"/>
                    <a:pt x="163653" y="13357"/>
                  </a:cubicBezTo>
                  <a:cubicBezTo>
                    <a:pt x="139545" y="9993"/>
                    <a:pt x="115437" y="7751"/>
                    <a:pt x="91328" y="5508"/>
                  </a:cubicBezTo>
                  <a:cubicBezTo>
                    <a:pt x="79554" y="4387"/>
                    <a:pt x="67781" y="3826"/>
                    <a:pt x="56007" y="2704"/>
                  </a:cubicBezTo>
                  <a:cubicBezTo>
                    <a:pt x="48718" y="2144"/>
                    <a:pt x="38066" y="-4023"/>
                    <a:pt x="37505" y="4387"/>
                  </a:cubicBezTo>
                  <a:cubicBezTo>
                    <a:pt x="36384" y="21206"/>
                    <a:pt x="38627" y="36344"/>
                    <a:pt x="39187" y="49800"/>
                  </a:cubicBezTo>
                  <a:cubicBezTo>
                    <a:pt x="39187" y="65498"/>
                    <a:pt x="38627" y="95774"/>
                    <a:pt x="37505" y="111472"/>
                  </a:cubicBezTo>
                  <a:cubicBezTo>
                    <a:pt x="34702" y="167538"/>
                    <a:pt x="31899" y="206784"/>
                    <a:pt x="16761" y="260607"/>
                  </a:cubicBezTo>
                  <a:cubicBezTo>
                    <a:pt x="12276" y="276306"/>
                    <a:pt x="7230" y="292004"/>
                    <a:pt x="3866" y="308263"/>
                  </a:cubicBezTo>
                  <a:cubicBezTo>
                    <a:pt x="1062" y="322279"/>
                    <a:pt x="-3983" y="340781"/>
                    <a:pt x="5548" y="352555"/>
                  </a:cubicBezTo>
                  <a:cubicBezTo>
                    <a:pt x="19564" y="372178"/>
                    <a:pt x="41990" y="385073"/>
                    <a:pt x="64977" y="391801"/>
                  </a:cubicBezTo>
                  <a:cubicBezTo>
                    <a:pt x="81236" y="396286"/>
                    <a:pt x="124407" y="407499"/>
                    <a:pt x="123286" y="380027"/>
                  </a:cubicBezTo>
                  <a:cubicBezTo>
                    <a:pt x="122164" y="354237"/>
                    <a:pt x="143469" y="337417"/>
                    <a:pt x="163092" y="325082"/>
                  </a:cubicBezTo>
                  <a:cubicBezTo>
                    <a:pt x="177109" y="316112"/>
                    <a:pt x="192247" y="308263"/>
                    <a:pt x="207945" y="301535"/>
                  </a:cubicBezTo>
                  <a:cubicBezTo>
                    <a:pt x="216355" y="298171"/>
                    <a:pt x="248312" y="291443"/>
                    <a:pt x="248312" y="291443"/>
                  </a:cubicBezTo>
                  <a:close/>
                </a:path>
              </a:pathLst>
            </a:custGeom>
            <a:solidFill>
              <a:srgbClr val="F4C182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50">
              <a:extLst>
                <a:ext uri="{FF2B5EF4-FFF2-40B4-BE49-F238E27FC236}">
                  <a16:creationId xmlns:a16="http://schemas.microsoft.com/office/drawing/2014/main" xmlns="" id="{1790CCBC-7586-46B0-ACE3-97BACAC7F7E8}"/>
                </a:ext>
              </a:extLst>
            </p:cNvPr>
            <p:cNvSpPr/>
            <p:nvPr/>
          </p:nvSpPr>
          <p:spPr>
            <a:xfrm>
              <a:off x="1874675" y="2727106"/>
              <a:ext cx="173804" cy="89705"/>
            </a:xfrm>
            <a:custGeom>
              <a:avLst/>
              <a:gdLst>
                <a:gd name="connsiteX0" fmla="*/ 0 w 173803"/>
                <a:gd name="connsiteY0" fmla="*/ 28033 h 89705"/>
                <a:gd name="connsiteX1" fmla="*/ 173804 w 173803"/>
                <a:gd name="connsiteY1" fmla="*/ 0 h 89705"/>
                <a:gd name="connsiteX2" fmla="*/ 145210 w 173803"/>
                <a:gd name="connsiteY2" fmla="*/ 78492 h 89705"/>
                <a:gd name="connsiteX3" fmla="*/ 118859 w 173803"/>
                <a:gd name="connsiteY3" fmla="*/ 88023 h 89705"/>
                <a:gd name="connsiteX4" fmla="*/ 11774 w 173803"/>
                <a:gd name="connsiteY4" fmla="*/ 38685 h 89705"/>
                <a:gd name="connsiteX5" fmla="*/ 0 w 173803"/>
                <a:gd name="connsiteY5" fmla="*/ 28033 h 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03" h="89705">
                  <a:moveTo>
                    <a:pt x="0" y="28033"/>
                  </a:moveTo>
                  <a:cubicBezTo>
                    <a:pt x="64476" y="48777"/>
                    <a:pt x="121663" y="43171"/>
                    <a:pt x="173804" y="0"/>
                  </a:cubicBezTo>
                  <a:cubicBezTo>
                    <a:pt x="164273" y="26351"/>
                    <a:pt x="154741" y="52141"/>
                    <a:pt x="145210" y="78492"/>
                  </a:cubicBezTo>
                  <a:cubicBezTo>
                    <a:pt x="137922" y="97554"/>
                    <a:pt x="137922" y="96994"/>
                    <a:pt x="118859" y="88023"/>
                  </a:cubicBezTo>
                  <a:cubicBezTo>
                    <a:pt x="82977" y="71203"/>
                    <a:pt x="47656" y="55505"/>
                    <a:pt x="11774" y="38685"/>
                  </a:cubicBezTo>
                  <a:cubicBezTo>
                    <a:pt x="7849" y="37564"/>
                    <a:pt x="3925" y="37003"/>
                    <a:pt x="0" y="28033"/>
                  </a:cubicBezTo>
                  <a:close/>
                </a:path>
              </a:pathLst>
            </a:custGeom>
            <a:solidFill>
              <a:srgbClr val="D6A167"/>
            </a:solidFill>
            <a:ln w="5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277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1"/>
          <p:cNvSpPr txBox="1">
            <a:spLocks/>
          </p:cNvSpPr>
          <p:nvPr/>
        </p:nvSpPr>
        <p:spPr>
          <a:xfrm>
            <a:off x="1676527" y="395182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smtClean="0"/>
              <a:t>JENIS-JENIS METODE </a:t>
            </a:r>
            <a:r>
              <a:rPr lang="en-US" sz="4800" i="1" smtClean="0"/>
              <a:t>QUEUE</a:t>
            </a:r>
            <a:endParaRPr lang="en-US" sz="4800" i="1" dirty="0"/>
          </a:p>
        </p:txBody>
      </p:sp>
      <p:sp>
        <p:nvSpPr>
          <p:cNvPr id="45" name="Oval 3">
            <a:extLst>
              <a:ext uri="{FF2B5EF4-FFF2-40B4-BE49-F238E27FC236}">
                <a16:creationId xmlns:a16="http://schemas.microsoft.com/office/drawing/2014/main" xmlns="" id="{63211906-0718-410A-A739-3CBF6090C3F0}"/>
              </a:ext>
            </a:extLst>
          </p:cNvPr>
          <p:cNvSpPr/>
          <p:nvPr/>
        </p:nvSpPr>
        <p:spPr>
          <a:xfrm rot="5400000">
            <a:off x="1977382" y="1674045"/>
            <a:ext cx="1008112" cy="1008112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46" name="그룹 41">
            <a:extLst>
              <a:ext uri="{FF2B5EF4-FFF2-40B4-BE49-F238E27FC236}">
                <a16:creationId xmlns:a16="http://schemas.microsoft.com/office/drawing/2014/main" xmlns="" id="{B1DEFFA0-9E45-4075-A127-5F6F355F9B1C}"/>
              </a:ext>
            </a:extLst>
          </p:cNvPr>
          <p:cNvGrpSpPr/>
          <p:nvPr/>
        </p:nvGrpSpPr>
        <p:grpSpPr>
          <a:xfrm>
            <a:off x="1389713" y="2765813"/>
            <a:ext cx="2183450" cy="711074"/>
            <a:chOff x="539552" y="2935354"/>
            <a:chExt cx="1872208" cy="711074"/>
          </a:xfrm>
        </p:grpSpPr>
        <p:sp>
          <p:nvSpPr>
            <p:cNvPr id="47" name="Rectangle 9">
              <a:extLst>
                <a:ext uri="{FF2B5EF4-FFF2-40B4-BE49-F238E27FC236}">
                  <a16:creationId xmlns:a16="http://schemas.microsoft.com/office/drawing/2014/main" xmlns="" id="{95414E33-EEAE-4201-A309-BAA173D3BD20}"/>
                </a:ext>
              </a:extLst>
            </p:cNvPr>
            <p:cNvSpPr/>
            <p:nvPr/>
          </p:nvSpPr>
          <p:spPr>
            <a:xfrm>
              <a:off x="539552" y="3000097"/>
              <a:ext cx="1872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b="1" dirty="0"/>
                <a:t>FIFO </a:t>
              </a:r>
              <a:r>
                <a:rPr lang="en-US" b="1" dirty="0" err="1"/>
                <a:t>atau</a:t>
              </a:r>
              <a:r>
                <a:rPr lang="en-US" b="1" dirty="0"/>
                <a:t> </a:t>
              </a:r>
              <a:r>
                <a:rPr lang="en-US" b="1" i="1" dirty="0"/>
                <a:t>First- In First-Out</a:t>
              </a:r>
              <a:endParaRPr lang="en-US" b="1" dirty="0"/>
            </a:p>
          </p:txBody>
        </p:sp>
        <p:sp>
          <p:nvSpPr>
            <p:cNvPr id="48" name="Rectangle 10">
              <a:extLst>
                <a:ext uri="{FF2B5EF4-FFF2-40B4-BE49-F238E27FC236}">
                  <a16:creationId xmlns:a16="http://schemas.microsoft.com/office/drawing/2014/main" xmlns="" id="{7EC351A8-0B8B-418B-A5F4-AD4969D6B123}"/>
                </a:ext>
              </a:extLst>
            </p:cNvPr>
            <p:cNvSpPr/>
            <p:nvPr/>
          </p:nvSpPr>
          <p:spPr>
            <a:xfrm>
              <a:off x="539552" y="2935354"/>
              <a:ext cx="18722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9" name="Oval 69">
            <a:extLst>
              <a:ext uri="{FF2B5EF4-FFF2-40B4-BE49-F238E27FC236}">
                <a16:creationId xmlns:a16="http://schemas.microsoft.com/office/drawing/2014/main" xmlns="" id="{246683DC-C477-444B-B99A-80BBA1484883}"/>
              </a:ext>
            </a:extLst>
          </p:cNvPr>
          <p:cNvSpPr/>
          <p:nvPr/>
        </p:nvSpPr>
        <p:spPr>
          <a:xfrm>
            <a:off x="3069107" y="3967519"/>
            <a:ext cx="1008112" cy="1008112"/>
          </a:xfrm>
          <a:prstGeom prst="teardrop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50" name="그룹 45">
            <a:extLst>
              <a:ext uri="{FF2B5EF4-FFF2-40B4-BE49-F238E27FC236}">
                <a16:creationId xmlns:a16="http://schemas.microsoft.com/office/drawing/2014/main" xmlns="" id="{A4995B78-8F9B-4A99-8F7E-46CEBC455B8D}"/>
              </a:ext>
            </a:extLst>
          </p:cNvPr>
          <p:cNvGrpSpPr/>
          <p:nvPr/>
        </p:nvGrpSpPr>
        <p:grpSpPr>
          <a:xfrm>
            <a:off x="2481438" y="5059287"/>
            <a:ext cx="2183450" cy="646331"/>
            <a:chOff x="539552" y="4954859"/>
            <a:chExt cx="1872208" cy="646331"/>
          </a:xfrm>
        </p:grpSpPr>
        <p:sp>
          <p:nvSpPr>
            <p:cNvPr id="51" name="Rectangle 70">
              <a:extLst>
                <a:ext uri="{FF2B5EF4-FFF2-40B4-BE49-F238E27FC236}">
                  <a16:creationId xmlns:a16="http://schemas.microsoft.com/office/drawing/2014/main" xmlns="" id="{A97D1B76-27C3-482D-A601-2C00409CFC48}"/>
                </a:ext>
              </a:extLst>
            </p:cNvPr>
            <p:cNvSpPr/>
            <p:nvPr/>
          </p:nvSpPr>
          <p:spPr>
            <a:xfrm>
              <a:off x="539552" y="5281775"/>
              <a:ext cx="18722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Rectangle 71">
              <a:extLst>
                <a:ext uri="{FF2B5EF4-FFF2-40B4-BE49-F238E27FC236}">
                  <a16:creationId xmlns:a16="http://schemas.microsoft.com/office/drawing/2014/main" xmlns="" id="{275D869B-38C1-456F-880F-6A6197A62932}"/>
                </a:ext>
              </a:extLst>
            </p:cNvPr>
            <p:cNvSpPr/>
            <p:nvPr/>
          </p:nvSpPr>
          <p:spPr>
            <a:xfrm>
              <a:off x="539552" y="4954859"/>
              <a:ext cx="1872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b="1" dirty="0"/>
                <a:t>RED</a:t>
              </a:r>
              <a:r>
                <a:rPr lang="en-US" b="1" i="1" dirty="0"/>
                <a:t> (Random Early Drop)</a:t>
              </a:r>
              <a:endParaRPr lang="en-US" b="1" dirty="0"/>
            </a:p>
          </p:txBody>
        </p:sp>
      </p:grpSp>
      <p:sp>
        <p:nvSpPr>
          <p:cNvPr id="53" name="Oval 65">
            <a:extLst>
              <a:ext uri="{FF2B5EF4-FFF2-40B4-BE49-F238E27FC236}">
                <a16:creationId xmlns:a16="http://schemas.microsoft.com/office/drawing/2014/main" xmlns="" id="{15B915F4-ABFE-4C69-978A-3217F6E9E5B7}"/>
              </a:ext>
            </a:extLst>
          </p:cNvPr>
          <p:cNvSpPr/>
          <p:nvPr/>
        </p:nvSpPr>
        <p:spPr>
          <a:xfrm rot="5400000">
            <a:off x="9752497" y="1674045"/>
            <a:ext cx="1008112" cy="1008112"/>
          </a:xfrm>
          <a:prstGeom prst="teardrop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54" name="그룹 49">
            <a:extLst>
              <a:ext uri="{FF2B5EF4-FFF2-40B4-BE49-F238E27FC236}">
                <a16:creationId xmlns:a16="http://schemas.microsoft.com/office/drawing/2014/main" xmlns="" id="{F0DB95E8-8F2C-47C3-8131-74F89FA1E840}"/>
              </a:ext>
            </a:extLst>
          </p:cNvPr>
          <p:cNvGrpSpPr/>
          <p:nvPr/>
        </p:nvGrpSpPr>
        <p:grpSpPr>
          <a:xfrm>
            <a:off x="9164828" y="2765813"/>
            <a:ext cx="2183450" cy="603915"/>
            <a:chOff x="6804248" y="2935354"/>
            <a:chExt cx="1872208" cy="603915"/>
          </a:xfrm>
        </p:grpSpPr>
        <p:sp>
          <p:nvSpPr>
            <p:cNvPr id="55" name="Rectangle 66">
              <a:extLst>
                <a:ext uri="{FF2B5EF4-FFF2-40B4-BE49-F238E27FC236}">
                  <a16:creationId xmlns:a16="http://schemas.microsoft.com/office/drawing/2014/main" xmlns="" id="{B2FA916D-13F9-4262-934F-7C59D8C884C9}"/>
                </a:ext>
              </a:extLst>
            </p:cNvPr>
            <p:cNvSpPr/>
            <p:nvPr/>
          </p:nvSpPr>
          <p:spPr>
            <a:xfrm>
              <a:off x="6804248" y="3262270"/>
              <a:ext cx="18722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Rectangle 67">
              <a:extLst>
                <a:ext uri="{FF2B5EF4-FFF2-40B4-BE49-F238E27FC236}">
                  <a16:creationId xmlns:a16="http://schemas.microsoft.com/office/drawing/2014/main" xmlns="" id="{7D395DED-52BB-47D9-8E77-424A045D6024}"/>
                </a:ext>
              </a:extLst>
            </p:cNvPr>
            <p:cNvSpPr/>
            <p:nvPr/>
          </p:nvSpPr>
          <p:spPr>
            <a:xfrm>
              <a:off x="6804248" y="2935354"/>
              <a:ext cx="18722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b="1" i="1" dirty="0"/>
                <a:t>Fair </a:t>
              </a:r>
              <a:r>
                <a:rPr lang="en-US" b="1" i="1" dirty="0" err="1"/>
                <a:t>Queueing</a:t>
              </a:r>
              <a:endParaRPr lang="en-US" b="1" dirty="0"/>
            </a:p>
          </p:txBody>
        </p:sp>
      </p:grpSp>
      <p:sp>
        <p:nvSpPr>
          <p:cNvPr id="58" name="Rounded Rectangle 27">
            <a:extLst>
              <a:ext uri="{FF2B5EF4-FFF2-40B4-BE49-F238E27FC236}">
                <a16:creationId xmlns:a16="http://schemas.microsoft.com/office/drawing/2014/main" xmlns="" id="{90690FBF-F549-46FA-8B71-491D3EBDDD3E}"/>
              </a:ext>
            </a:extLst>
          </p:cNvPr>
          <p:cNvSpPr/>
          <p:nvPr/>
        </p:nvSpPr>
        <p:spPr>
          <a:xfrm>
            <a:off x="2280483" y="2012414"/>
            <a:ext cx="401910" cy="30872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dirty="0"/>
          </a:p>
        </p:txBody>
      </p:sp>
      <p:sp>
        <p:nvSpPr>
          <p:cNvPr id="59" name="Rectangle 16">
            <a:extLst>
              <a:ext uri="{FF2B5EF4-FFF2-40B4-BE49-F238E27FC236}">
                <a16:creationId xmlns:a16="http://schemas.microsoft.com/office/drawing/2014/main" xmlns="" id="{EB2041FC-7850-4FB0-85E5-55912E7B31D2}"/>
              </a:ext>
            </a:extLst>
          </p:cNvPr>
          <p:cNvSpPr/>
          <p:nvPr/>
        </p:nvSpPr>
        <p:spPr>
          <a:xfrm>
            <a:off x="10027913" y="2016509"/>
            <a:ext cx="457280" cy="300531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dirty="0"/>
          </a:p>
        </p:txBody>
      </p:sp>
      <p:sp>
        <p:nvSpPr>
          <p:cNvPr id="60" name="Oval 57">
            <a:extLst>
              <a:ext uri="{FF2B5EF4-FFF2-40B4-BE49-F238E27FC236}">
                <a16:creationId xmlns:a16="http://schemas.microsoft.com/office/drawing/2014/main" xmlns="" id="{6FF51B34-1C8F-4C2F-B2CF-8E86778646B8}"/>
              </a:ext>
            </a:extLst>
          </p:cNvPr>
          <p:cNvSpPr/>
          <p:nvPr/>
        </p:nvSpPr>
        <p:spPr>
          <a:xfrm rot="5400000">
            <a:off x="4569087" y="1674045"/>
            <a:ext cx="1008112" cy="1008112"/>
          </a:xfrm>
          <a:prstGeom prst="teardrop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xmlns="" id="{B0658471-9180-46A9-BA4D-07437A21DB9F}"/>
              </a:ext>
            </a:extLst>
          </p:cNvPr>
          <p:cNvGrpSpPr/>
          <p:nvPr/>
        </p:nvGrpSpPr>
        <p:grpSpPr>
          <a:xfrm>
            <a:off x="3981418" y="2765813"/>
            <a:ext cx="2183450" cy="603915"/>
            <a:chOff x="2627784" y="2935354"/>
            <a:chExt cx="1872208" cy="603915"/>
          </a:xfrm>
        </p:grpSpPr>
        <p:sp>
          <p:nvSpPr>
            <p:cNvPr id="62" name="Rectangle 58">
              <a:extLst>
                <a:ext uri="{FF2B5EF4-FFF2-40B4-BE49-F238E27FC236}">
                  <a16:creationId xmlns:a16="http://schemas.microsoft.com/office/drawing/2014/main" xmlns="" id="{A8684228-1EC9-47D4-A98C-B6197E987D43}"/>
                </a:ext>
              </a:extLst>
            </p:cNvPr>
            <p:cNvSpPr/>
            <p:nvPr/>
          </p:nvSpPr>
          <p:spPr>
            <a:xfrm>
              <a:off x="2627784" y="3262270"/>
              <a:ext cx="18722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Rectangle 59">
              <a:extLst>
                <a:ext uri="{FF2B5EF4-FFF2-40B4-BE49-F238E27FC236}">
                  <a16:creationId xmlns:a16="http://schemas.microsoft.com/office/drawing/2014/main" xmlns="" id="{89AF6EDB-5A8F-451E-8721-E5B0CC246C2A}"/>
                </a:ext>
              </a:extLst>
            </p:cNvPr>
            <p:cNvSpPr/>
            <p:nvPr/>
          </p:nvSpPr>
          <p:spPr>
            <a:xfrm>
              <a:off x="2627784" y="2935354"/>
              <a:ext cx="18722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b="1" i="1" dirty="0"/>
                <a:t>Priority </a:t>
              </a:r>
              <a:r>
                <a:rPr lang="en-US" b="1" i="1" dirty="0" err="1"/>
                <a:t>Queueing</a:t>
              </a:r>
              <a:endParaRPr lang="en-US" b="1" dirty="0"/>
            </a:p>
          </p:txBody>
        </p:sp>
      </p:grpSp>
      <p:sp>
        <p:nvSpPr>
          <p:cNvPr id="64" name="Oval 73">
            <a:extLst>
              <a:ext uri="{FF2B5EF4-FFF2-40B4-BE49-F238E27FC236}">
                <a16:creationId xmlns:a16="http://schemas.microsoft.com/office/drawing/2014/main" xmlns="" id="{A78070E2-6B4E-42C3-894D-46C51441DD93}"/>
              </a:ext>
            </a:extLst>
          </p:cNvPr>
          <p:cNvSpPr/>
          <p:nvPr/>
        </p:nvSpPr>
        <p:spPr>
          <a:xfrm>
            <a:off x="5660812" y="3967519"/>
            <a:ext cx="1008112" cy="1008112"/>
          </a:xfrm>
          <a:prstGeom prst="teardrop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65" name="그룹 64">
            <a:extLst>
              <a:ext uri="{FF2B5EF4-FFF2-40B4-BE49-F238E27FC236}">
                <a16:creationId xmlns:a16="http://schemas.microsoft.com/office/drawing/2014/main" xmlns="" id="{6E47B22B-CB43-4E5E-BE6A-1053A874D874}"/>
              </a:ext>
            </a:extLst>
          </p:cNvPr>
          <p:cNvGrpSpPr/>
          <p:nvPr/>
        </p:nvGrpSpPr>
        <p:grpSpPr>
          <a:xfrm>
            <a:off x="5073143" y="5059287"/>
            <a:ext cx="2183450" cy="923330"/>
            <a:chOff x="2627784" y="4954859"/>
            <a:chExt cx="1872208" cy="923330"/>
          </a:xfrm>
        </p:grpSpPr>
        <p:sp>
          <p:nvSpPr>
            <p:cNvPr id="66" name="Rectangle 74">
              <a:extLst>
                <a:ext uri="{FF2B5EF4-FFF2-40B4-BE49-F238E27FC236}">
                  <a16:creationId xmlns:a16="http://schemas.microsoft.com/office/drawing/2014/main" xmlns="" id="{1C0C7844-D9DD-4497-86C7-83EB2D0F980B}"/>
                </a:ext>
              </a:extLst>
            </p:cNvPr>
            <p:cNvSpPr/>
            <p:nvPr/>
          </p:nvSpPr>
          <p:spPr>
            <a:xfrm>
              <a:off x="2627784" y="5281775"/>
              <a:ext cx="18722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Rectangle 75">
              <a:extLst>
                <a:ext uri="{FF2B5EF4-FFF2-40B4-BE49-F238E27FC236}">
                  <a16:creationId xmlns:a16="http://schemas.microsoft.com/office/drawing/2014/main" xmlns="" id="{82014336-5F1C-4BCA-A9D7-BB3DB2E43CC0}"/>
                </a:ext>
              </a:extLst>
            </p:cNvPr>
            <p:cNvSpPr/>
            <p:nvPr/>
          </p:nvSpPr>
          <p:spPr>
            <a:xfrm>
              <a:off x="2627784" y="4954859"/>
              <a:ext cx="187220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SFQ</a:t>
              </a:r>
              <a:r>
                <a:rPr lang="en-US" b="1" i="1" dirty="0"/>
                <a:t> (Stochastic Fairness </a:t>
              </a:r>
              <a:r>
                <a:rPr lang="en-US" b="1" i="1" dirty="0" err="1"/>
                <a:t>Queueing</a:t>
              </a:r>
              <a:r>
                <a:rPr lang="en-US" b="1" i="1" dirty="0"/>
                <a:t>)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8" name="Round Same Side Corner Rectangle 11">
            <a:extLst>
              <a:ext uri="{FF2B5EF4-FFF2-40B4-BE49-F238E27FC236}">
                <a16:creationId xmlns:a16="http://schemas.microsoft.com/office/drawing/2014/main" xmlns="" id="{EB0AECEA-9EA2-43B6-A1AE-9ADDBEB422D7}"/>
              </a:ext>
            </a:extLst>
          </p:cNvPr>
          <p:cNvSpPr>
            <a:spLocks noChangeAspect="1"/>
          </p:cNvSpPr>
          <p:nvPr/>
        </p:nvSpPr>
        <p:spPr>
          <a:xfrm rot="9900000">
            <a:off x="4859049" y="1997880"/>
            <a:ext cx="459464" cy="3902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dirty="0"/>
          </a:p>
        </p:txBody>
      </p:sp>
      <p:sp>
        <p:nvSpPr>
          <p:cNvPr id="69" name="Donut 24">
            <a:extLst>
              <a:ext uri="{FF2B5EF4-FFF2-40B4-BE49-F238E27FC236}">
                <a16:creationId xmlns:a16="http://schemas.microsoft.com/office/drawing/2014/main" xmlns="" id="{E60B110C-2CF0-42E6-A3F0-1AA1351EF660}"/>
              </a:ext>
            </a:extLst>
          </p:cNvPr>
          <p:cNvSpPr/>
          <p:nvPr/>
        </p:nvSpPr>
        <p:spPr>
          <a:xfrm>
            <a:off x="5951230" y="4232851"/>
            <a:ext cx="458555" cy="462288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70" name="Oval 31">
            <a:extLst>
              <a:ext uri="{FF2B5EF4-FFF2-40B4-BE49-F238E27FC236}">
                <a16:creationId xmlns:a16="http://schemas.microsoft.com/office/drawing/2014/main" xmlns="" id="{B63A2D5A-DF25-4F9E-8DBC-B1A7DCE91E6D}"/>
              </a:ext>
            </a:extLst>
          </p:cNvPr>
          <p:cNvSpPr/>
          <p:nvPr/>
        </p:nvSpPr>
        <p:spPr>
          <a:xfrm>
            <a:off x="3336947" y="4230953"/>
            <a:ext cx="472432" cy="466085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dirty="0"/>
          </a:p>
        </p:txBody>
      </p:sp>
      <p:sp>
        <p:nvSpPr>
          <p:cNvPr id="71" name="Oval 61">
            <a:extLst>
              <a:ext uri="{FF2B5EF4-FFF2-40B4-BE49-F238E27FC236}">
                <a16:creationId xmlns:a16="http://schemas.microsoft.com/office/drawing/2014/main" xmlns="" id="{FF3B67EE-0B5B-4ACF-8FA0-02197305F693}"/>
              </a:ext>
            </a:extLst>
          </p:cNvPr>
          <p:cNvSpPr/>
          <p:nvPr/>
        </p:nvSpPr>
        <p:spPr>
          <a:xfrm rot="5400000">
            <a:off x="7160792" y="1674045"/>
            <a:ext cx="1008112" cy="1008112"/>
          </a:xfrm>
          <a:prstGeom prst="teardrop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xmlns="" id="{1855CB40-D34F-4635-A316-FB695DBF5771}"/>
              </a:ext>
            </a:extLst>
          </p:cNvPr>
          <p:cNvGrpSpPr/>
          <p:nvPr/>
        </p:nvGrpSpPr>
        <p:grpSpPr>
          <a:xfrm>
            <a:off x="6573123" y="2765813"/>
            <a:ext cx="2183450" cy="646331"/>
            <a:chOff x="4716016" y="2935354"/>
            <a:chExt cx="1872208" cy="646331"/>
          </a:xfrm>
        </p:grpSpPr>
        <p:sp>
          <p:nvSpPr>
            <p:cNvPr id="73" name="Rectangle 62">
              <a:extLst>
                <a:ext uri="{FF2B5EF4-FFF2-40B4-BE49-F238E27FC236}">
                  <a16:creationId xmlns:a16="http://schemas.microsoft.com/office/drawing/2014/main" xmlns="" id="{FFFCBE2D-70E2-4B7B-86CF-B9A5F523D0DE}"/>
                </a:ext>
              </a:extLst>
            </p:cNvPr>
            <p:cNvSpPr/>
            <p:nvPr/>
          </p:nvSpPr>
          <p:spPr>
            <a:xfrm>
              <a:off x="4716016" y="3262270"/>
              <a:ext cx="18722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Rectangle 63">
              <a:extLst>
                <a:ext uri="{FF2B5EF4-FFF2-40B4-BE49-F238E27FC236}">
                  <a16:creationId xmlns:a16="http://schemas.microsoft.com/office/drawing/2014/main" xmlns="" id="{6187EF64-2DC6-4210-A85E-6525C38C1DD3}"/>
                </a:ext>
              </a:extLst>
            </p:cNvPr>
            <p:cNvSpPr/>
            <p:nvPr/>
          </p:nvSpPr>
          <p:spPr>
            <a:xfrm>
              <a:off x="4716016" y="2935354"/>
              <a:ext cx="1872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b="1" dirty="0"/>
                <a:t>CBQ</a:t>
              </a:r>
              <a:r>
                <a:rPr lang="en-US" b="1" i="1" dirty="0"/>
                <a:t> </a:t>
              </a:r>
              <a:r>
                <a:rPr lang="en-US" b="1" dirty="0" err="1"/>
                <a:t>atau</a:t>
              </a:r>
              <a:r>
                <a:rPr lang="en-US" b="1" dirty="0"/>
                <a:t> </a:t>
              </a:r>
              <a:r>
                <a:rPr lang="en-US" b="1" i="1" dirty="0"/>
                <a:t>Class Based </a:t>
              </a:r>
              <a:r>
                <a:rPr lang="en-US" b="1" i="1" dirty="0" err="1"/>
                <a:t>Queueing</a:t>
              </a:r>
              <a:endParaRPr lang="en-US" b="1" dirty="0"/>
            </a:p>
          </p:txBody>
        </p:sp>
      </p:grpSp>
      <p:sp>
        <p:nvSpPr>
          <p:cNvPr id="75" name="Oval 77">
            <a:extLst>
              <a:ext uri="{FF2B5EF4-FFF2-40B4-BE49-F238E27FC236}">
                <a16:creationId xmlns:a16="http://schemas.microsoft.com/office/drawing/2014/main" xmlns="" id="{D00E9ADA-767B-4EC6-8CE0-872A668C4DF2}"/>
              </a:ext>
            </a:extLst>
          </p:cNvPr>
          <p:cNvSpPr/>
          <p:nvPr/>
        </p:nvSpPr>
        <p:spPr>
          <a:xfrm>
            <a:off x="8252517" y="3967519"/>
            <a:ext cx="1008112" cy="1008112"/>
          </a:xfrm>
          <a:prstGeom prst="teardrop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76" name="그룹 75">
            <a:extLst>
              <a:ext uri="{FF2B5EF4-FFF2-40B4-BE49-F238E27FC236}">
                <a16:creationId xmlns:a16="http://schemas.microsoft.com/office/drawing/2014/main" xmlns="" id="{66557F4F-2D9E-4C94-905C-626D991153D9}"/>
              </a:ext>
            </a:extLst>
          </p:cNvPr>
          <p:cNvGrpSpPr/>
          <p:nvPr/>
        </p:nvGrpSpPr>
        <p:grpSpPr>
          <a:xfrm>
            <a:off x="7664848" y="5059287"/>
            <a:ext cx="2183450" cy="646331"/>
            <a:chOff x="4716016" y="4954859"/>
            <a:chExt cx="1872208" cy="646331"/>
          </a:xfrm>
        </p:grpSpPr>
        <p:sp>
          <p:nvSpPr>
            <p:cNvPr id="77" name="Rectangle 78">
              <a:extLst>
                <a:ext uri="{FF2B5EF4-FFF2-40B4-BE49-F238E27FC236}">
                  <a16:creationId xmlns:a16="http://schemas.microsoft.com/office/drawing/2014/main" xmlns="" id="{6732A081-8C77-45B5-B458-0CF60F83B9C2}"/>
                </a:ext>
              </a:extLst>
            </p:cNvPr>
            <p:cNvSpPr/>
            <p:nvPr/>
          </p:nvSpPr>
          <p:spPr>
            <a:xfrm>
              <a:off x="4716016" y="5281775"/>
              <a:ext cx="18722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Rectangle 79">
              <a:extLst>
                <a:ext uri="{FF2B5EF4-FFF2-40B4-BE49-F238E27FC236}">
                  <a16:creationId xmlns:a16="http://schemas.microsoft.com/office/drawing/2014/main" xmlns="" id="{32EA88E2-88B2-4F9B-9424-7AE28D3F08EC}"/>
                </a:ext>
              </a:extLst>
            </p:cNvPr>
            <p:cNvSpPr/>
            <p:nvPr/>
          </p:nvSpPr>
          <p:spPr>
            <a:xfrm>
              <a:off x="4716016" y="4954859"/>
              <a:ext cx="1872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b="1" dirty="0"/>
                <a:t>HTB</a:t>
              </a:r>
              <a:r>
                <a:rPr lang="en-US" b="1" i="1" dirty="0"/>
                <a:t> (Hierarchical Token Bucket)</a:t>
              </a:r>
              <a:endParaRPr lang="en-US" b="1" dirty="0"/>
            </a:p>
          </p:txBody>
        </p:sp>
      </p:grpSp>
      <p:sp>
        <p:nvSpPr>
          <p:cNvPr id="79" name="Oval 7">
            <a:extLst>
              <a:ext uri="{FF2B5EF4-FFF2-40B4-BE49-F238E27FC236}">
                <a16:creationId xmlns:a16="http://schemas.microsoft.com/office/drawing/2014/main" xmlns="" id="{3AEE42DE-F24C-4A18-9C2F-776A0AB16DF5}"/>
              </a:ext>
            </a:extLst>
          </p:cNvPr>
          <p:cNvSpPr/>
          <p:nvPr/>
        </p:nvSpPr>
        <p:spPr>
          <a:xfrm>
            <a:off x="8551636" y="4254407"/>
            <a:ext cx="419176" cy="41917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dirty="0"/>
          </a:p>
        </p:txBody>
      </p:sp>
      <p:sp>
        <p:nvSpPr>
          <p:cNvPr id="80" name="Oval 21">
            <a:extLst>
              <a:ext uri="{FF2B5EF4-FFF2-40B4-BE49-F238E27FC236}">
                <a16:creationId xmlns:a16="http://schemas.microsoft.com/office/drawing/2014/main" xmlns="" id="{C2D3E2ED-4B4A-4C23-A3BD-2F3E9E6C6F37}"/>
              </a:ext>
            </a:extLst>
          </p:cNvPr>
          <p:cNvSpPr>
            <a:spLocks noChangeAspect="1"/>
          </p:cNvSpPr>
          <p:nvPr/>
        </p:nvSpPr>
        <p:spPr>
          <a:xfrm>
            <a:off x="7437155" y="1943369"/>
            <a:ext cx="443110" cy="44681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9520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9ABD8CE-F59A-4776-B274-1105F66F560A}"/>
              </a:ext>
            </a:extLst>
          </p:cNvPr>
          <p:cNvSpPr txBox="1"/>
          <p:nvPr/>
        </p:nvSpPr>
        <p:spPr>
          <a:xfrm>
            <a:off x="900752" y="1470476"/>
            <a:ext cx="86785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Simple</a:t>
            </a:r>
            <a:r>
              <a:rPr lang="en-US" sz="2000" dirty="0"/>
              <a:t> </a:t>
            </a:r>
            <a:r>
              <a:rPr lang="en-US" sz="2000" i="1" dirty="0"/>
              <a:t>queue</a:t>
            </a:r>
            <a:r>
              <a:rPr lang="en-US" sz="2000" dirty="0"/>
              <a:t> </a:t>
            </a:r>
            <a:r>
              <a:rPr lang="en-US" sz="2000" dirty="0" err="1"/>
              <a:t>merupakan</a:t>
            </a:r>
            <a:r>
              <a:rPr lang="en-US" sz="2000" dirty="0"/>
              <a:t> </a:t>
            </a:r>
            <a:r>
              <a:rPr lang="en-US" sz="2000" dirty="0" err="1"/>
              <a:t>tipe</a:t>
            </a:r>
            <a:r>
              <a:rPr lang="en-US" sz="2000" dirty="0"/>
              <a:t> paling </a:t>
            </a:r>
            <a:r>
              <a:rPr lang="en-US" sz="2000" dirty="0" err="1"/>
              <a:t>sederhana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cara</a:t>
            </a:r>
            <a:r>
              <a:rPr lang="en-US" sz="2000" dirty="0"/>
              <a:t> </a:t>
            </a:r>
            <a:r>
              <a:rPr lang="en-US" sz="2000" dirty="0" err="1"/>
              <a:t>membatasi</a:t>
            </a:r>
            <a:r>
              <a:rPr lang="en-US" sz="2000" dirty="0"/>
              <a:t> proses </a:t>
            </a:r>
            <a:r>
              <a:rPr lang="en-US" sz="2000" i="1" dirty="0"/>
              <a:t>upload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i="1" dirty="0"/>
              <a:t>download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i="1" dirty="0"/>
              <a:t>host</a:t>
            </a:r>
            <a:r>
              <a:rPr lang="en-US" sz="2000" dirty="0"/>
              <a:t> yang </a:t>
            </a:r>
            <a:r>
              <a:rPr lang="en-US" sz="2000" dirty="0" err="1"/>
              <a:t>telah</a:t>
            </a:r>
            <a:r>
              <a:rPr lang="en-US" sz="2000" dirty="0"/>
              <a:t> </a:t>
            </a:r>
            <a:r>
              <a:rPr lang="en-US" sz="2000" dirty="0" err="1"/>
              <a:t>didefinisikan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sistem</a:t>
            </a:r>
            <a:r>
              <a:rPr lang="en-US" sz="2000" dirty="0"/>
              <a:t>. </a:t>
            </a:r>
            <a:r>
              <a:rPr lang="en-US" sz="2000" dirty="0" err="1"/>
              <a:t>Selain</a:t>
            </a:r>
            <a:r>
              <a:rPr lang="en-US" sz="2000" dirty="0"/>
              <a:t> </a:t>
            </a:r>
            <a:r>
              <a:rPr lang="en-US" sz="2000" dirty="0" err="1"/>
              <a:t>itu</a:t>
            </a:r>
            <a:r>
              <a:rPr lang="en-US" sz="2000" dirty="0"/>
              <a:t>,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melimit</a:t>
            </a:r>
            <a:r>
              <a:rPr lang="en-US" sz="2000" dirty="0"/>
              <a:t> </a:t>
            </a:r>
            <a:r>
              <a:rPr lang="en-US" sz="2000" dirty="0" err="1"/>
              <a:t>trafik</a:t>
            </a:r>
            <a:r>
              <a:rPr lang="en-US" sz="2000" dirty="0"/>
              <a:t> data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aplikasi</a:t>
            </a:r>
            <a:r>
              <a:rPr lang="en-US" sz="2000" dirty="0"/>
              <a:t> yang </a:t>
            </a:r>
            <a:r>
              <a:rPr lang="en-US" sz="2000" dirty="0" err="1"/>
              <a:t>dihasilkan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i="1" dirty="0"/>
              <a:t>Peer to Peer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smtClean="0"/>
              <a:t>P2P.</a:t>
            </a:r>
            <a:endParaRPr lang="en-US" sz="2000" dirty="0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xmlns="" id="{43EC0783-FB1B-46DD-87BA-125DFDD07E75}"/>
              </a:ext>
            </a:extLst>
          </p:cNvPr>
          <p:cNvSpPr txBox="1">
            <a:spLocks/>
          </p:cNvSpPr>
          <p:nvPr/>
        </p:nvSpPr>
        <p:spPr>
          <a:xfrm>
            <a:off x="3564062" y="89295"/>
            <a:ext cx="5072999" cy="1160585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4400" b="1" i="1" dirty="0"/>
              <a:t>SIMPLE QUEUE</a:t>
            </a:r>
            <a:endParaRPr lang="en-US" sz="4400" b="1" dirty="0"/>
          </a:p>
        </p:txBody>
      </p:sp>
      <p:grpSp>
        <p:nvGrpSpPr>
          <p:cNvPr id="4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9686543" y="1344798"/>
            <a:ext cx="1535815" cy="1553675"/>
            <a:chOff x="9318061" y="2225079"/>
            <a:chExt cx="885616" cy="994842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6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9560124" y="628265"/>
            <a:ext cx="816864" cy="834641"/>
            <a:chOff x="12294514" y="5018467"/>
            <a:chExt cx="885600" cy="994823"/>
          </a:xfrm>
        </p:grpSpPr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9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Freeform 10">
            <a:extLst>
              <a:ext uri="{FF2B5EF4-FFF2-40B4-BE49-F238E27FC236}">
                <a16:creationId xmlns:a16="http://schemas.microsoft.com/office/drawing/2014/main" xmlns="" id="{F910CCA8-3A4D-4C70-BE00-562A894C3F58}"/>
              </a:ext>
            </a:extLst>
          </p:cNvPr>
          <p:cNvSpPr/>
          <p:nvPr/>
        </p:nvSpPr>
        <p:spPr>
          <a:xfrm>
            <a:off x="900752" y="3792874"/>
            <a:ext cx="3813362" cy="2652187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42856"/>
              <a:gd name="connsiteX1" fmla="*/ 0 w 5661442"/>
              <a:gd name="connsiteY1" fmla="*/ 5325465 h 5342856"/>
              <a:gd name="connsiteX2" fmla="*/ 2239524 w 5661442"/>
              <a:gd name="connsiteY2" fmla="*/ 5309946 h 5342856"/>
              <a:gd name="connsiteX3" fmla="*/ 1938528 w 5661442"/>
              <a:gd name="connsiteY3" fmla="*/ 4337913 h 5342856"/>
              <a:gd name="connsiteX4" fmla="*/ 833932 w 5661442"/>
              <a:gd name="connsiteY4" fmla="*/ 4411066 h 5342856"/>
              <a:gd name="connsiteX5" fmla="*/ 694944 w 5661442"/>
              <a:gd name="connsiteY5" fmla="*/ 3745382 h 5342856"/>
              <a:gd name="connsiteX6" fmla="*/ 519379 w 5661442"/>
              <a:gd name="connsiteY6" fmla="*/ 3599078 h 5342856"/>
              <a:gd name="connsiteX7" fmla="*/ 557005 w 5661442"/>
              <a:gd name="connsiteY7" fmla="*/ 3470193 h 5342856"/>
              <a:gd name="connsiteX8" fmla="*/ 456331 w 5661442"/>
              <a:gd name="connsiteY8" fmla="*/ 3362205 h 5342856"/>
              <a:gd name="connsiteX9" fmla="*/ 559793 w 5661442"/>
              <a:gd name="connsiteY9" fmla="*/ 3057428 h 5342856"/>
              <a:gd name="connsiteX10" fmla="*/ 118419 w 5661442"/>
              <a:gd name="connsiteY10" fmla="*/ 2818778 h 5342856"/>
              <a:gd name="connsiteX11" fmla="*/ 665683 w 5661442"/>
              <a:gd name="connsiteY11" fmla="*/ 1975104 h 5342856"/>
              <a:gd name="connsiteX12" fmla="*/ 2633472 w 5661442"/>
              <a:gd name="connsiteY12" fmla="*/ 0 h 5342856"/>
              <a:gd name="connsiteX13" fmla="*/ 4712039 w 5661442"/>
              <a:gd name="connsiteY13" fmla="*/ 2543951 h 5342856"/>
              <a:gd name="connsiteX14" fmla="*/ 4030675 w 5661442"/>
              <a:gd name="connsiteY14" fmla="*/ 3928262 h 5342856"/>
              <a:gd name="connsiteX15" fmla="*/ 4453179 w 5661442"/>
              <a:gd name="connsiteY15" fmla="*/ 5313893 h 5342856"/>
              <a:gd name="connsiteX16" fmla="*/ 5661442 w 5661442"/>
              <a:gd name="connsiteY16" fmla="*/ 5342856 h 5342856"/>
              <a:gd name="connsiteX0" fmla="*/ 0 w 5691660"/>
              <a:gd name="connsiteY0" fmla="*/ 5325465 h 5325465"/>
              <a:gd name="connsiteX1" fmla="*/ 0 w 5691660"/>
              <a:gd name="connsiteY1" fmla="*/ 5325465 h 5325465"/>
              <a:gd name="connsiteX2" fmla="*/ 2239524 w 5691660"/>
              <a:gd name="connsiteY2" fmla="*/ 5309946 h 5325465"/>
              <a:gd name="connsiteX3" fmla="*/ 1938528 w 5691660"/>
              <a:gd name="connsiteY3" fmla="*/ 4337913 h 5325465"/>
              <a:gd name="connsiteX4" fmla="*/ 833932 w 5691660"/>
              <a:gd name="connsiteY4" fmla="*/ 4411066 h 5325465"/>
              <a:gd name="connsiteX5" fmla="*/ 694944 w 5691660"/>
              <a:gd name="connsiteY5" fmla="*/ 3745382 h 5325465"/>
              <a:gd name="connsiteX6" fmla="*/ 519379 w 5691660"/>
              <a:gd name="connsiteY6" fmla="*/ 3599078 h 5325465"/>
              <a:gd name="connsiteX7" fmla="*/ 557005 w 5691660"/>
              <a:gd name="connsiteY7" fmla="*/ 3470193 h 5325465"/>
              <a:gd name="connsiteX8" fmla="*/ 456331 w 5691660"/>
              <a:gd name="connsiteY8" fmla="*/ 3362205 h 5325465"/>
              <a:gd name="connsiteX9" fmla="*/ 559793 w 5691660"/>
              <a:gd name="connsiteY9" fmla="*/ 3057428 h 5325465"/>
              <a:gd name="connsiteX10" fmla="*/ 118419 w 5691660"/>
              <a:gd name="connsiteY10" fmla="*/ 2818778 h 5325465"/>
              <a:gd name="connsiteX11" fmla="*/ 665683 w 5691660"/>
              <a:gd name="connsiteY11" fmla="*/ 1975104 h 5325465"/>
              <a:gd name="connsiteX12" fmla="*/ 2633472 w 5691660"/>
              <a:gd name="connsiteY12" fmla="*/ 0 h 5325465"/>
              <a:gd name="connsiteX13" fmla="*/ 4712039 w 5691660"/>
              <a:gd name="connsiteY13" fmla="*/ 2543951 h 5325465"/>
              <a:gd name="connsiteX14" fmla="*/ 4030675 w 5691660"/>
              <a:gd name="connsiteY14" fmla="*/ 3928262 h 5325465"/>
              <a:gd name="connsiteX15" fmla="*/ 4453179 w 5691660"/>
              <a:gd name="connsiteY15" fmla="*/ 5313893 h 5325465"/>
              <a:gd name="connsiteX16" fmla="*/ 5691660 w 5691660"/>
              <a:gd name="connsiteY16" fmla="*/ 5292490 h 5325465"/>
              <a:gd name="connsiteX0" fmla="*/ 0 w 5691660"/>
              <a:gd name="connsiteY0" fmla="*/ 5325465 h 5332783"/>
              <a:gd name="connsiteX1" fmla="*/ 0 w 5691660"/>
              <a:gd name="connsiteY1" fmla="*/ 5325465 h 5332783"/>
              <a:gd name="connsiteX2" fmla="*/ 2239524 w 5691660"/>
              <a:gd name="connsiteY2" fmla="*/ 5309946 h 5332783"/>
              <a:gd name="connsiteX3" fmla="*/ 1938528 w 5691660"/>
              <a:gd name="connsiteY3" fmla="*/ 4337913 h 5332783"/>
              <a:gd name="connsiteX4" fmla="*/ 833932 w 5691660"/>
              <a:gd name="connsiteY4" fmla="*/ 4411066 h 5332783"/>
              <a:gd name="connsiteX5" fmla="*/ 694944 w 5691660"/>
              <a:gd name="connsiteY5" fmla="*/ 3745382 h 5332783"/>
              <a:gd name="connsiteX6" fmla="*/ 519379 w 5691660"/>
              <a:gd name="connsiteY6" fmla="*/ 3599078 h 5332783"/>
              <a:gd name="connsiteX7" fmla="*/ 557005 w 5691660"/>
              <a:gd name="connsiteY7" fmla="*/ 3470193 h 5332783"/>
              <a:gd name="connsiteX8" fmla="*/ 456331 w 5691660"/>
              <a:gd name="connsiteY8" fmla="*/ 3362205 h 5332783"/>
              <a:gd name="connsiteX9" fmla="*/ 559793 w 5691660"/>
              <a:gd name="connsiteY9" fmla="*/ 3057428 h 5332783"/>
              <a:gd name="connsiteX10" fmla="*/ 118419 w 5691660"/>
              <a:gd name="connsiteY10" fmla="*/ 2818778 h 5332783"/>
              <a:gd name="connsiteX11" fmla="*/ 665683 w 5691660"/>
              <a:gd name="connsiteY11" fmla="*/ 1975104 h 5332783"/>
              <a:gd name="connsiteX12" fmla="*/ 2633472 w 5691660"/>
              <a:gd name="connsiteY12" fmla="*/ 0 h 5332783"/>
              <a:gd name="connsiteX13" fmla="*/ 4712039 w 5691660"/>
              <a:gd name="connsiteY13" fmla="*/ 2543951 h 5332783"/>
              <a:gd name="connsiteX14" fmla="*/ 4030675 w 5691660"/>
              <a:gd name="connsiteY14" fmla="*/ 3928262 h 5332783"/>
              <a:gd name="connsiteX15" fmla="*/ 4453179 w 5691660"/>
              <a:gd name="connsiteY15" fmla="*/ 5313893 h 5332783"/>
              <a:gd name="connsiteX16" fmla="*/ 5691660 w 5691660"/>
              <a:gd name="connsiteY16" fmla="*/ 5332783 h 5332783"/>
              <a:gd name="connsiteX0" fmla="*/ 0 w 5631220"/>
              <a:gd name="connsiteY0" fmla="*/ 5325465 h 5325465"/>
              <a:gd name="connsiteX1" fmla="*/ 0 w 5631220"/>
              <a:gd name="connsiteY1" fmla="*/ 5325465 h 5325465"/>
              <a:gd name="connsiteX2" fmla="*/ 2239524 w 5631220"/>
              <a:gd name="connsiteY2" fmla="*/ 5309946 h 5325465"/>
              <a:gd name="connsiteX3" fmla="*/ 1938528 w 5631220"/>
              <a:gd name="connsiteY3" fmla="*/ 4337913 h 5325465"/>
              <a:gd name="connsiteX4" fmla="*/ 833932 w 5631220"/>
              <a:gd name="connsiteY4" fmla="*/ 4411066 h 5325465"/>
              <a:gd name="connsiteX5" fmla="*/ 694944 w 5631220"/>
              <a:gd name="connsiteY5" fmla="*/ 3745382 h 5325465"/>
              <a:gd name="connsiteX6" fmla="*/ 519379 w 5631220"/>
              <a:gd name="connsiteY6" fmla="*/ 3599078 h 5325465"/>
              <a:gd name="connsiteX7" fmla="*/ 557005 w 5631220"/>
              <a:gd name="connsiteY7" fmla="*/ 3470193 h 5325465"/>
              <a:gd name="connsiteX8" fmla="*/ 456331 w 5631220"/>
              <a:gd name="connsiteY8" fmla="*/ 3362205 h 5325465"/>
              <a:gd name="connsiteX9" fmla="*/ 559793 w 5631220"/>
              <a:gd name="connsiteY9" fmla="*/ 3057428 h 5325465"/>
              <a:gd name="connsiteX10" fmla="*/ 118419 w 5631220"/>
              <a:gd name="connsiteY10" fmla="*/ 2818778 h 5325465"/>
              <a:gd name="connsiteX11" fmla="*/ 665683 w 5631220"/>
              <a:gd name="connsiteY11" fmla="*/ 1975104 h 5325465"/>
              <a:gd name="connsiteX12" fmla="*/ 2633472 w 5631220"/>
              <a:gd name="connsiteY12" fmla="*/ 0 h 5325465"/>
              <a:gd name="connsiteX13" fmla="*/ 4712039 w 5631220"/>
              <a:gd name="connsiteY13" fmla="*/ 2543951 h 5325465"/>
              <a:gd name="connsiteX14" fmla="*/ 4030675 w 5631220"/>
              <a:gd name="connsiteY14" fmla="*/ 3928262 h 5325465"/>
              <a:gd name="connsiteX15" fmla="*/ 4453179 w 5631220"/>
              <a:gd name="connsiteY15" fmla="*/ 5313893 h 5325465"/>
              <a:gd name="connsiteX16" fmla="*/ 5631220 w 5631220"/>
              <a:gd name="connsiteY16" fmla="*/ 5302565 h 5325465"/>
              <a:gd name="connsiteX0" fmla="*/ 0 w 5641293"/>
              <a:gd name="connsiteY0" fmla="*/ 5325465 h 5332785"/>
              <a:gd name="connsiteX1" fmla="*/ 0 w 5641293"/>
              <a:gd name="connsiteY1" fmla="*/ 5325465 h 5332785"/>
              <a:gd name="connsiteX2" fmla="*/ 2239524 w 5641293"/>
              <a:gd name="connsiteY2" fmla="*/ 5309946 h 5332785"/>
              <a:gd name="connsiteX3" fmla="*/ 1938528 w 5641293"/>
              <a:gd name="connsiteY3" fmla="*/ 4337913 h 5332785"/>
              <a:gd name="connsiteX4" fmla="*/ 833932 w 5641293"/>
              <a:gd name="connsiteY4" fmla="*/ 4411066 h 5332785"/>
              <a:gd name="connsiteX5" fmla="*/ 694944 w 5641293"/>
              <a:gd name="connsiteY5" fmla="*/ 3745382 h 5332785"/>
              <a:gd name="connsiteX6" fmla="*/ 519379 w 5641293"/>
              <a:gd name="connsiteY6" fmla="*/ 3599078 h 5332785"/>
              <a:gd name="connsiteX7" fmla="*/ 557005 w 5641293"/>
              <a:gd name="connsiteY7" fmla="*/ 3470193 h 5332785"/>
              <a:gd name="connsiteX8" fmla="*/ 456331 w 5641293"/>
              <a:gd name="connsiteY8" fmla="*/ 3362205 h 5332785"/>
              <a:gd name="connsiteX9" fmla="*/ 559793 w 5641293"/>
              <a:gd name="connsiteY9" fmla="*/ 3057428 h 5332785"/>
              <a:gd name="connsiteX10" fmla="*/ 118419 w 5641293"/>
              <a:gd name="connsiteY10" fmla="*/ 2818778 h 5332785"/>
              <a:gd name="connsiteX11" fmla="*/ 665683 w 5641293"/>
              <a:gd name="connsiteY11" fmla="*/ 1975104 h 5332785"/>
              <a:gd name="connsiteX12" fmla="*/ 2633472 w 5641293"/>
              <a:gd name="connsiteY12" fmla="*/ 0 h 5332785"/>
              <a:gd name="connsiteX13" fmla="*/ 4712039 w 5641293"/>
              <a:gd name="connsiteY13" fmla="*/ 2543951 h 5332785"/>
              <a:gd name="connsiteX14" fmla="*/ 4030675 w 5641293"/>
              <a:gd name="connsiteY14" fmla="*/ 3928262 h 5332785"/>
              <a:gd name="connsiteX15" fmla="*/ 4453179 w 5641293"/>
              <a:gd name="connsiteY15" fmla="*/ 5313893 h 5332785"/>
              <a:gd name="connsiteX16" fmla="*/ 5641293 w 5641293"/>
              <a:gd name="connsiteY16" fmla="*/ 5332785 h 5332785"/>
              <a:gd name="connsiteX0" fmla="*/ 0 w 5641293"/>
              <a:gd name="connsiteY0" fmla="*/ 5325465 h 5325465"/>
              <a:gd name="connsiteX1" fmla="*/ 0 w 5641293"/>
              <a:gd name="connsiteY1" fmla="*/ 5325465 h 5325465"/>
              <a:gd name="connsiteX2" fmla="*/ 2239524 w 5641293"/>
              <a:gd name="connsiteY2" fmla="*/ 5309946 h 5325465"/>
              <a:gd name="connsiteX3" fmla="*/ 1938528 w 5641293"/>
              <a:gd name="connsiteY3" fmla="*/ 4337913 h 5325465"/>
              <a:gd name="connsiteX4" fmla="*/ 833932 w 5641293"/>
              <a:gd name="connsiteY4" fmla="*/ 4411066 h 5325465"/>
              <a:gd name="connsiteX5" fmla="*/ 694944 w 5641293"/>
              <a:gd name="connsiteY5" fmla="*/ 3745382 h 5325465"/>
              <a:gd name="connsiteX6" fmla="*/ 519379 w 5641293"/>
              <a:gd name="connsiteY6" fmla="*/ 3599078 h 5325465"/>
              <a:gd name="connsiteX7" fmla="*/ 557005 w 5641293"/>
              <a:gd name="connsiteY7" fmla="*/ 3470193 h 5325465"/>
              <a:gd name="connsiteX8" fmla="*/ 456331 w 5641293"/>
              <a:gd name="connsiteY8" fmla="*/ 3362205 h 5325465"/>
              <a:gd name="connsiteX9" fmla="*/ 559793 w 5641293"/>
              <a:gd name="connsiteY9" fmla="*/ 3057428 h 5325465"/>
              <a:gd name="connsiteX10" fmla="*/ 118419 w 5641293"/>
              <a:gd name="connsiteY10" fmla="*/ 2818778 h 5325465"/>
              <a:gd name="connsiteX11" fmla="*/ 665683 w 5641293"/>
              <a:gd name="connsiteY11" fmla="*/ 1975104 h 5325465"/>
              <a:gd name="connsiteX12" fmla="*/ 2633472 w 5641293"/>
              <a:gd name="connsiteY12" fmla="*/ 0 h 5325465"/>
              <a:gd name="connsiteX13" fmla="*/ 4712039 w 5641293"/>
              <a:gd name="connsiteY13" fmla="*/ 2543951 h 5325465"/>
              <a:gd name="connsiteX14" fmla="*/ 4030675 w 5641293"/>
              <a:gd name="connsiteY14" fmla="*/ 3928262 h 5325465"/>
              <a:gd name="connsiteX15" fmla="*/ 4453179 w 5641293"/>
              <a:gd name="connsiteY15" fmla="*/ 5313893 h 5325465"/>
              <a:gd name="connsiteX16" fmla="*/ 5641293 w 5641293"/>
              <a:gd name="connsiteY16" fmla="*/ 5302567 h 5325465"/>
              <a:gd name="connsiteX0" fmla="*/ 0 w 5651366"/>
              <a:gd name="connsiteY0" fmla="*/ 5325465 h 5332785"/>
              <a:gd name="connsiteX1" fmla="*/ 0 w 5651366"/>
              <a:gd name="connsiteY1" fmla="*/ 5325465 h 5332785"/>
              <a:gd name="connsiteX2" fmla="*/ 2239524 w 5651366"/>
              <a:gd name="connsiteY2" fmla="*/ 5309946 h 5332785"/>
              <a:gd name="connsiteX3" fmla="*/ 1938528 w 5651366"/>
              <a:gd name="connsiteY3" fmla="*/ 4337913 h 5332785"/>
              <a:gd name="connsiteX4" fmla="*/ 833932 w 5651366"/>
              <a:gd name="connsiteY4" fmla="*/ 4411066 h 5332785"/>
              <a:gd name="connsiteX5" fmla="*/ 694944 w 5651366"/>
              <a:gd name="connsiteY5" fmla="*/ 3745382 h 5332785"/>
              <a:gd name="connsiteX6" fmla="*/ 519379 w 5651366"/>
              <a:gd name="connsiteY6" fmla="*/ 3599078 h 5332785"/>
              <a:gd name="connsiteX7" fmla="*/ 557005 w 5651366"/>
              <a:gd name="connsiteY7" fmla="*/ 3470193 h 5332785"/>
              <a:gd name="connsiteX8" fmla="*/ 456331 w 5651366"/>
              <a:gd name="connsiteY8" fmla="*/ 3362205 h 5332785"/>
              <a:gd name="connsiteX9" fmla="*/ 559793 w 5651366"/>
              <a:gd name="connsiteY9" fmla="*/ 3057428 h 5332785"/>
              <a:gd name="connsiteX10" fmla="*/ 118419 w 5651366"/>
              <a:gd name="connsiteY10" fmla="*/ 2818778 h 5332785"/>
              <a:gd name="connsiteX11" fmla="*/ 665683 w 5651366"/>
              <a:gd name="connsiteY11" fmla="*/ 1975104 h 5332785"/>
              <a:gd name="connsiteX12" fmla="*/ 2633472 w 5651366"/>
              <a:gd name="connsiteY12" fmla="*/ 0 h 5332785"/>
              <a:gd name="connsiteX13" fmla="*/ 4712039 w 5651366"/>
              <a:gd name="connsiteY13" fmla="*/ 2543951 h 5332785"/>
              <a:gd name="connsiteX14" fmla="*/ 4030675 w 5651366"/>
              <a:gd name="connsiteY14" fmla="*/ 3928262 h 5332785"/>
              <a:gd name="connsiteX15" fmla="*/ 4453179 w 5651366"/>
              <a:gd name="connsiteY15" fmla="*/ 5313893 h 5332785"/>
              <a:gd name="connsiteX16" fmla="*/ 5651366 w 5651366"/>
              <a:gd name="connsiteY16" fmla="*/ 5332785 h 5332785"/>
              <a:gd name="connsiteX0" fmla="*/ 1108042 w 6759408"/>
              <a:gd name="connsiteY0" fmla="*/ 5325465 h 5332785"/>
              <a:gd name="connsiteX1" fmla="*/ 0 w 6759408"/>
              <a:gd name="connsiteY1" fmla="*/ 5315392 h 5332785"/>
              <a:gd name="connsiteX2" fmla="*/ 3347566 w 6759408"/>
              <a:gd name="connsiteY2" fmla="*/ 5309946 h 5332785"/>
              <a:gd name="connsiteX3" fmla="*/ 3046570 w 6759408"/>
              <a:gd name="connsiteY3" fmla="*/ 4337913 h 5332785"/>
              <a:gd name="connsiteX4" fmla="*/ 1941974 w 6759408"/>
              <a:gd name="connsiteY4" fmla="*/ 4411066 h 5332785"/>
              <a:gd name="connsiteX5" fmla="*/ 1802986 w 6759408"/>
              <a:gd name="connsiteY5" fmla="*/ 3745382 h 5332785"/>
              <a:gd name="connsiteX6" fmla="*/ 1627421 w 6759408"/>
              <a:gd name="connsiteY6" fmla="*/ 3599078 h 5332785"/>
              <a:gd name="connsiteX7" fmla="*/ 1665047 w 6759408"/>
              <a:gd name="connsiteY7" fmla="*/ 3470193 h 5332785"/>
              <a:gd name="connsiteX8" fmla="*/ 1564373 w 6759408"/>
              <a:gd name="connsiteY8" fmla="*/ 3362205 h 5332785"/>
              <a:gd name="connsiteX9" fmla="*/ 1667835 w 6759408"/>
              <a:gd name="connsiteY9" fmla="*/ 3057428 h 5332785"/>
              <a:gd name="connsiteX10" fmla="*/ 1226461 w 6759408"/>
              <a:gd name="connsiteY10" fmla="*/ 2818778 h 5332785"/>
              <a:gd name="connsiteX11" fmla="*/ 1773725 w 6759408"/>
              <a:gd name="connsiteY11" fmla="*/ 1975104 h 5332785"/>
              <a:gd name="connsiteX12" fmla="*/ 3741514 w 6759408"/>
              <a:gd name="connsiteY12" fmla="*/ 0 h 5332785"/>
              <a:gd name="connsiteX13" fmla="*/ 5820081 w 6759408"/>
              <a:gd name="connsiteY13" fmla="*/ 2543951 h 5332785"/>
              <a:gd name="connsiteX14" fmla="*/ 5138717 w 6759408"/>
              <a:gd name="connsiteY14" fmla="*/ 3928262 h 5332785"/>
              <a:gd name="connsiteX15" fmla="*/ 5561221 w 6759408"/>
              <a:gd name="connsiteY15" fmla="*/ 5313893 h 5332785"/>
              <a:gd name="connsiteX16" fmla="*/ 6759408 w 6759408"/>
              <a:gd name="connsiteY16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3342"/>
              <a:gd name="connsiteX1" fmla="*/ 3347566 w 6759408"/>
              <a:gd name="connsiteY1" fmla="*/ 5309946 h 5333342"/>
              <a:gd name="connsiteX2" fmla="*/ 3046570 w 6759408"/>
              <a:gd name="connsiteY2" fmla="*/ 4337913 h 5333342"/>
              <a:gd name="connsiteX3" fmla="*/ 1941974 w 6759408"/>
              <a:gd name="connsiteY3" fmla="*/ 4411066 h 5333342"/>
              <a:gd name="connsiteX4" fmla="*/ 1802986 w 6759408"/>
              <a:gd name="connsiteY4" fmla="*/ 3745382 h 5333342"/>
              <a:gd name="connsiteX5" fmla="*/ 1627421 w 6759408"/>
              <a:gd name="connsiteY5" fmla="*/ 3599078 h 5333342"/>
              <a:gd name="connsiteX6" fmla="*/ 1665047 w 6759408"/>
              <a:gd name="connsiteY6" fmla="*/ 3470193 h 5333342"/>
              <a:gd name="connsiteX7" fmla="*/ 1564373 w 6759408"/>
              <a:gd name="connsiteY7" fmla="*/ 3362205 h 5333342"/>
              <a:gd name="connsiteX8" fmla="*/ 1667835 w 6759408"/>
              <a:gd name="connsiteY8" fmla="*/ 3057428 h 5333342"/>
              <a:gd name="connsiteX9" fmla="*/ 1226461 w 6759408"/>
              <a:gd name="connsiteY9" fmla="*/ 2818778 h 5333342"/>
              <a:gd name="connsiteX10" fmla="*/ 1773725 w 6759408"/>
              <a:gd name="connsiteY10" fmla="*/ 1975104 h 5333342"/>
              <a:gd name="connsiteX11" fmla="*/ 3741514 w 6759408"/>
              <a:gd name="connsiteY11" fmla="*/ 0 h 5333342"/>
              <a:gd name="connsiteX12" fmla="*/ 5820081 w 6759408"/>
              <a:gd name="connsiteY12" fmla="*/ 2543951 h 5333342"/>
              <a:gd name="connsiteX13" fmla="*/ 5138717 w 6759408"/>
              <a:gd name="connsiteY13" fmla="*/ 3928262 h 5333342"/>
              <a:gd name="connsiteX14" fmla="*/ 5561221 w 6759408"/>
              <a:gd name="connsiteY14" fmla="*/ 5313893 h 5333342"/>
              <a:gd name="connsiteX15" fmla="*/ 6759408 w 6759408"/>
              <a:gd name="connsiteY15" fmla="*/ 5332785 h 5333342"/>
              <a:gd name="connsiteX0" fmla="*/ 0 w 6453857"/>
              <a:gd name="connsiteY0" fmla="*/ 5334489 h 5334489"/>
              <a:gd name="connsiteX1" fmla="*/ 3042015 w 6453857"/>
              <a:gd name="connsiteY1" fmla="*/ 5309946 h 5334489"/>
              <a:gd name="connsiteX2" fmla="*/ 2741019 w 6453857"/>
              <a:gd name="connsiteY2" fmla="*/ 4337913 h 5334489"/>
              <a:gd name="connsiteX3" fmla="*/ 1636423 w 6453857"/>
              <a:gd name="connsiteY3" fmla="*/ 4411066 h 5334489"/>
              <a:gd name="connsiteX4" fmla="*/ 1497435 w 6453857"/>
              <a:gd name="connsiteY4" fmla="*/ 3745382 h 5334489"/>
              <a:gd name="connsiteX5" fmla="*/ 1321870 w 6453857"/>
              <a:gd name="connsiteY5" fmla="*/ 3599078 h 5334489"/>
              <a:gd name="connsiteX6" fmla="*/ 1359496 w 6453857"/>
              <a:gd name="connsiteY6" fmla="*/ 3470193 h 5334489"/>
              <a:gd name="connsiteX7" fmla="*/ 1258822 w 6453857"/>
              <a:gd name="connsiteY7" fmla="*/ 3362205 h 5334489"/>
              <a:gd name="connsiteX8" fmla="*/ 1362284 w 6453857"/>
              <a:gd name="connsiteY8" fmla="*/ 3057428 h 5334489"/>
              <a:gd name="connsiteX9" fmla="*/ 920910 w 6453857"/>
              <a:gd name="connsiteY9" fmla="*/ 2818778 h 5334489"/>
              <a:gd name="connsiteX10" fmla="*/ 1468174 w 6453857"/>
              <a:gd name="connsiteY10" fmla="*/ 1975104 h 5334489"/>
              <a:gd name="connsiteX11" fmla="*/ 3435963 w 6453857"/>
              <a:gd name="connsiteY11" fmla="*/ 0 h 5334489"/>
              <a:gd name="connsiteX12" fmla="*/ 5514530 w 6453857"/>
              <a:gd name="connsiteY12" fmla="*/ 2543951 h 5334489"/>
              <a:gd name="connsiteX13" fmla="*/ 4833166 w 6453857"/>
              <a:gd name="connsiteY13" fmla="*/ 3928262 h 5334489"/>
              <a:gd name="connsiteX14" fmla="*/ 5255670 w 6453857"/>
              <a:gd name="connsiteY14" fmla="*/ 5313893 h 5334489"/>
              <a:gd name="connsiteX15" fmla="*/ 6453857 w 6453857"/>
              <a:gd name="connsiteY15" fmla="*/ 5332785 h 5334489"/>
              <a:gd name="connsiteX0" fmla="*/ 0 w 7560387"/>
              <a:gd name="connsiteY0" fmla="*/ 5334489 h 5334489"/>
              <a:gd name="connsiteX1" fmla="*/ 3042015 w 7560387"/>
              <a:gd name="connsiteY1" fmla="*/ 5309946 h 5334489"/>
              <a:gd name="connsiteX2" fmla="*/ 2741019 w 7560387"/>
              <a:gd name="connsiteY2" fmla="*/ 4337913 h 5334489"/>
              <a:gd name="connsiteX3" fmla="*/ 1636423 w 7560387"/>
              <a:gd name="connsiteY3" fmla="*/ 4411066 h 5334489"/>
              <a:gd name="connsiteX4" fmla="*/ 1497435 w 7560387"/>
              <a:gd name="connsiteY4" fmla="*/ 3745382 h 5334489"/>
              <a:gd name="connsiteX5" fmla="*/ 1321870 w 7560387"/>
              <a:gd name="connsiteY5" fmla="*/ 3599078 h 5334489"/>
              <a:gd name="connsiteX6" fmla="*/ 1359496 w 7560387"/>
              <a:gd name="connsiteY6" fmla="*/ 3470193 h 5334489"/>
              <a:gd name="connsiteX7" fmla="*/ 1258822 w 7560387"/>
              <a:gd name="connsiteY7" fmla="*/ 3362205 h 5334489"/>
              <a:gd name="connsiteX8" fmla="*/ 1362284 w 7560387"/>
              <a:gd name="connsiteY8" fmla="*/ 3057428 h 5334489"/>
              <a:gd name="connsiteX9" fmla="*/ 920910 w 7560387"/>
              <a:gd name="connsiteY9" fmla="*/ 2818778 h 5334489"/>
              <a:gd name="connsiteX10" fmla="*/ 1468174 w 7560387"/>
              <a:gd name="connsiteY10" fmla="*/ 1975104 h 5334489"/>
              <a:gd name="connsiteX11" fmla="*/ 3435963 w 7560387"/>
              <a:gd name="connsiteY11" fmla="*/ 0 h 5334489"/>
              <a:gd name="connsiteX12" fmla="*/ 5514530 w 7560387"/>
              <a:gd name="connsiteY12" fmla="*/ 2543951 h 5334489"/>
              <a:gd name="connsiteX13" fmla="*/ 4833166 w 7560387"/>
              <a:gd name="connsiteY13" fmla="*/ 3928262 h 5334489"/>
              <a:gd name="connsiteX14" fmla="*/ 5255670 w 7560387"/>
              <a:gd name="connsiteY14" fmla="*/ 5313893 h 5334489"/>
              <a:gd name="connsiteX15" fmla="*/ 7560387 w 7560387"/>
              <a:gd name="connsiteY15" fmla="*/ 5313143 h 5334489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58598"/>
              <a:gd name="connsiteY0" fmla="*/ 5301753 h 5317437"/>
              <a:gd name="connsiteX1" fmla="*/ 3140226 w 7658598"/>
              <a:gd name="connsiteY1" fmla="*/ 5309946 h 5317437"/>
              <a:gd name="connsiteX2" fmla="*/ 2839230 w 7658598"/>
              <a:gd name="connsiteY2" fmla="*/ 4337913 h 5317437"/>
              <a:gd name="connsiteX3" fmla="*/ 1734634 w 7658598"/>
              <a:gd name="connsiteY3" fmla="*/ 4411066 h 5317437"/>
              <a:gd name="connsiteX4" fmla="*/ 1595646 w 7658598"/>
              <a:gd name="connsiteY4" fmla="*/ 3745382 h 5317437"/>
              <a:gd name="connsiteX5" fmla="*/ 1420081 w 7658598"/>
              <a:gd name="connsiteY5" fmla="*/ 3599078 h 5317437"/>
              <a:gd name="connsiteX6" fmla="*/ 1457707 w 7658598"/>
              <a:gd name="connsiteY6" fmla="*/ 3470193 h 5317437"/>
              <a:gd name="connsiteX7" fmla="*/ 1357033 w 7658598"/>
              <a:gd name="connsiteY7" fmla="*/ 3362205 h 5317437"/>
              <a:gd name="connsiteX8" fmla="*/ 1460495 w 7658598"/>
              <a:gd name="connsiteY8" fmla="*/ 3057428 h 5317437"/>
              <a:gd name="connsiteX9" fmla="*/ 1019121 w 7658598"/>
              <a:gd name="connsiteY9" fmla="*/ 2818778 h 5317437"/>
              <a:gd name="connsiteX10" fmla="*/ 1566385 w 7658598"/>
              <a:gd name="connsiteY10" fmla="*/ 1975104 h 5317437"/>
              <a:gd name="connsiteX11" fmla="*/ 3534174 w 7658598"/>
              <a:gd name="connsiteY11" fmla="*/ 0 h 5317437"/>
              <a:gd name="connsiteX12" fmla="*/ 5612741 w 7658598"/>
              <a:gd name="connsiteY12" fmla="*/ 2543951 h 5317437"/>
              <a:gd name="connsiteX13" fmla="*/ 4931377 w 7658598"/>
              <a:gd name="connsiteY13" fmla="*/ 3928262 h 5317437"/>
              <a:gd name="connsiteX14" fmla="*/ 5353881 w 7658598"/>
              <a:gd name="connsiteY14" fmla="*/ 5313893 h 5317437"/>
              <a:gd name="connsiteX15" fmla="*/ 7658598 w 7658598"/>
              <a:gd name="connsiteY15" fmla="*/ 5313143 h 5317437"/>
              <a:gd name="connsiteX0" fmla="*/ 0 w 7665144"/>
              <a:gd name="connsiteY0" fmla="*/ 5314847 h 5317437"/>
              <a:gd name="connsiteX1" fmla="*/ 3146772 w 7665144"/>
              <a:gd name="connsiteY1" fmla="*/ 5309946 h 5317437"/>
              <a:gd name="connsiteX2" fmla="*/ 2845776 w 7665144"/>
              <a:gd name="connsiteY2" fmla="*/ 4337913 h 5317437"/>
              <a:gd name="connsiteX3" fmla="*/ 1741180 w 7665144"/>
              <a:gd name="connsiteY3" fmla="*/ 4411066 h 5317437"/>
              <a:gd name="connsiteX4" fmla="*/ 1602192 w 7665144"/>
              <a:gd name="connsiteY4" fmla="*/ 3745382 h 5317437"/>
              <a:gd name="connsiteX5" fmla="*/ 1426627 w 7665144"/>
              <a:gd name="connsiteY5" fmla="*/ 3599078 h 5317437"/>
              <a:gd name="connsiteX6" fmla="*/ 1464253 w 7665144"/>
              <a:gd name="connsiteY6" fmla="*/ 3470193 h 5317437"/>
              <a:gd name="connsiteX7" fmla="*/ 1363579 w 7665144"/>
              <a:gd name="connsiteY7" fmla="*/ 3362205 h 5317437"/>
              <a:gd name="connsiteX8" fmla="*/ 1467041 w 7665144"/>
              <a:gd name="connsiteY8" fmla="*/ 3057428 h 5317437"/>
              <a:gd name="connsiteX9" fmla="*/ 1025667 w 7665144"/>
              <a:gd name="connsiteY9" fmla="*/ 2818778 h 5317437"/>
              <a:gd name="connsiteX10" fmla="*/ 1572931 w 7665144"/>
              <a:gd name="connsiteY10" fmla="*/ 1975104 h 5317437"/>
              <a:gd name="connsiteX11" fmla="*/ 3540720 w 7665144"/>
              <a:gd name="connsiteY11" fmla="*/ 0 h 5317437"/>
              <a:gd name="connsiteX12" fmla="*/ 5619287 w 7665144"/>
              <a:gd name="connsiteY12" fmla="*/ 2543951 h 5317437"/>
              <a:gd name="connsiteX13" fmla="*/ 4937923 w 7665144"/>
              <a:gd name="connsiteY13" fmla="*/ 3928262 h 5317437"/>
              <a:gd name="connsiteX14" fmla="*/ 5360427 w 7665144"/>
              <a:gd name="connsiteY14" fmla="*/ 5313893 h 5317437"/>
              <a:gd name="connsiteX15" fmla="*/ 7665144 w 7665144"/>
              <a:gd name="connsiteY15" fmla="*/ 5313143 h 5317437"/>
              <a:gd name="connsiteX0" fmla="*/ 0 w 7625859"/>
              <a:gd name="connsiteY0" fmla="*/ 5308299 h 5317437"/>
              <a:gd name="connsiteX1" fmla="*/ 3107487 w 7625859"/>
              <a:gd name="connsiteY1" fmla="*/ 5309946 h 5317437"/>
              <a:gd name="connsiteX2" fmla="*/ 2806491 w 7625859"/>
              <a:gd name="connsiteY2" fmla="*/ 4337913 h 5317437"/>
              <a:gd name="connsiteX3" fmla="*/ 1701895 w 7625859"/>
              <a:gd name="connsiteY3" fmla="*/ 4411066 h 5317437"/>
              <a:gd name="connsiteX4" fmla="*/ 1562907 w 7625859"/>
              <a:gd name="connsiteY4" fmla="*/ 3745382 h 5317437"/>
              <a:gd name="connsiteX5" fmla="*/ 1387342 w 7625859"/>
              <a:gd name="connsiteY5" fmla="*/ 3599078 h 5317437"/>
              <a:gd name="connsiteX6" fmla="*/ 1424968 w 7625859"/>
              <a:gd name="connsiteY6" fmla="*/ 3470193 h 5317437"/>
              <a:gd name="connsiteX7" fmla="*/ 1324294 w 7625859"/>
              <a:gd name="connsiteY7" fmla="*/ 3362205 h 5317437"/>
              <a:gd name="connsiteX8" fmla="*/ 1427756 w 7625859"/>
              <a:gd name="connsiteY8" fmla="*/ 3057428 h 5317437"/>
              <a:gd name="connsiteX9" fmla="*/ 986382 w 7625859"/>
              <a:gd name="connsiteY9" fmla="*/ 2818778 h 5317437"/>
              <a:gd name="connsiteX10" fmla="*/ 1533646 w 7625859"/>
              <a:gd name="connsiteY10" fmla="*/ 1975104 h 5317437"/>
              <a:gd name="connsiteX11" fmla="*/ 3501435 w 7625859"/>
              <a:gd name="connsiteY11" fmla="*/ 0 h 5317437"/>
              <a:gd name="connsiteX12" fmla="*/ 5580002 w 7625859"/>
              <a:gd name="connsiteY12" fmla="*/ 2543951 h 5317437"/>
              <a:gd name="connsiteX13" fmla="*/ 4898638 w 7625859"/>
              <a:gd name="connsiteY13" fmla="*/ 3928262 h 5317437"/>
              <a:gd name="connsiteX14" fmla="*/ 5321142 w 7625859"/>
              <a:gd name="connsiteY14" fmla="*/ 5313893 h 5317437"/>
              <a:gd name="connsiteX15" fmla="*/ 7625859 w 7625859"/>
              <a:gd name="connsiteY15" fmla="*/ 5313143 h 5317437"/>
              <a:gd name="connsiteX0" fmla="*/ 0 w 7645503"/>
              <a:gd name="connsiteY0" fmla="*/ 5308299 h 5317437"/>
              <a:gd name="connsiteX1" fmla="*/ 3127131 w 7645503"/>
              <a:gd name="connsiteY1" fmla="*/ 5309946 h 5317437"/>
              <a:gd name="connsiteX2" fmla="*/ 2826135 w 7645503"/>
              <a:gd name="connsiteY2" fmla="*/ 4337913 h 5317437"/>
              <a:gd name="connsiteX3" fmla="*/ 1721539 w 7645503"/>
              <a:gd name="connsiteY3" fmla="*/ 4411066 h 5317437"/>
              <a:gd name="connsiteX4" fmla="*/ 1582551 w 7645503"/>
              <a:gd name="connsiteY4" fmla="*/ 3745382 h 5317437"/>
              <a:gd name="connsiteX5" fmla="*/ 1406986 w 7645503"/>
              <a:gd name="connsiteY5" fmla="*/ 3599078 h 5317437"/>
              <a:gd name="connsiteX6" fmla="*/ 1444612 w 7645503"/>
              <a:gd name="connsiteY6" fmla="*/ 3470193 h 5317437"/>
              <a:gd name="connsiteX7" fmla="*/ 1343938 w 7645503"/>
              <a:gd name="connsiteY7" fmla="*/ 3362205 h 5317437"/>
              <a:gd name="connsiteX8" fmla="*/ 1447400 w 7645503"/>
              <a:gd name="connsiteY8" fmla="*/ 3057428 h 5317437"/>
              <a:gd name="connsiteX9" fmla="*/ 1006026 w 7645503"/>
              <a:gd name="connsiteY9" fmla="*/ 2818778 h 5317437"/>
              <a:gd name="connsiteX10" fmla="*/ 1553290 w 7645503"/>
              <a:gd name="connsiteY10" fmla="*/ 1975104 h 5317437"/>
              <a:gd name="connsiteX11" fmla="*/ 3521079 w 7645503"/>
              <a:gd name="connsiteY11" fmla="*/ 0 h 5317437"/>
              <a:gd name="connsiteX12" fmla="*/ 5599646 w 7645503"/>
              <a:gd name="connsiteY12" fmla="*/ 2543951 h 5317437"/>
              <a:gd name="connsiteX13" fmla="*/ 4918282 w 7645503"/>
              <a:gd name="connsiteY13" fmla="*/ 3928262 h 5317437"/>
              <a:gd name="connsiteX14" fmla="*/ 5340786 w 7645503"/>
              <a:gd name="connsiteY14" fmla="*/ 5313893 h 5317437"/>
              <a:gd name="connsiteX15" fmla="*/ 7645503 w 7645503"/>
              <a:gd name="connsiteY15" fmla="*/ 5313143 h 531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45503" h="5317437">
                <a:moveTo>
                  <a:pt x="0" y="5308299"/>
                </a:moveTo>
                <a:lnTo>
                  <a:pt x="3127131" y="5309946"/>
                </a:lnTo>
                <a:cubicBezTo>
                  <a:pt x="3063141" y="5002707"/>
                  <a:pt x="3048029" y="4564685"/>
                  <a:pt x="2826135" y="4337913"/>
                </a:cubicBezTo>
                <a:cubicBezTo>
                  <a:pt x="2728599" y="4218431"/>
                  <a:pt x="2023901" y="4625644"/>
                  <a:pt x="1721539" y="4411066"/>
                </a:cubicBezTo>
                <a:cubicBezTo>
                  <a:pt x="1399670" y="4162349"/>
                  <a:pt x="1655703" y="3833165"/>
                  <a:pt x="1582551" y="3745382"/>
                </a:cubicBezTo>
                <a:cubicBezTo>
                  <a:pt x="1524029" y="3696614"/>
                  <a:pt x="1420929" y="3646108"/>
                  <a:pt x="1406986" y="3599078"/>
                </a:cubicBezTo>
                <a:cubicBezTo>
                  <a:pt x="1387841" y="3557625"/>
                  <a:pt x="1413963" y="3507120"/>
                  <a:pt x="1444612" y="3470193"/>
                </a:cubicBezTo>
                <a:lnTo>
                  <a:pt x="1343938" y="3362205"/>
                </a:lnTo>
                <a:cubicBezTo>
                  <a:pt x="1301472" y="3284755"/>
                  <a:pt x="1417439" y="3157511"/>
                  <a:pt x="1447400" y="3057428"/>
                </a:cubicBezTo>
                <a:cubicBezTo>
                  <a:pt x="1300275" y="2977878"/>
                  <a:pt x="1062616" y="2939068"/>
                  <a:pt x="1006026" y="2818778"/>
                </a:cubicBezTo>
                <a:cubicBezTo>
                  <a:pt x="957583" y="2691462"/>
                  <a:pt x="1488564" y="2374024"/>
                  <a:pt x="1553290" y="1975104"/>
                </a:cubicBezTo>
                <a:cubicBezTo>
                  <a:pt x="1503049" y="266534"/>
                  <a:pt x="2919470" y="11046"/>
                  <a:pt x="3521079" y="0"/>
                </a:cubicBezTo>
                <a:cubicBezTo>
                  <a:pt x="4503645" y="-24"/>
                  <a:pt x="6083742" y="647274"/>
                  <a:pt x="5599646" y="2543951"/>
                </a:cubicBezTo>
                <a:cubicBezTo>
                  <a:pt x="5413266" y="3037075"/>
                  <a:pt x="4848926" y="3622783"/>
                  <a:pt x="4918282" y="3928262"/>
                </a:cubicBezTo>
                <a:cubicBezTo>
                  <a:pt x="4989358" y="4327448"/>
                  <a:pt x="5233496" y="4955448"/>
                  <a:pt x="5340786" y="5313893"/>
                </a:cubicBezTo>
                <a:cubicBezTo>
                  <a:pt x="5740182" y="5320190"/>
                  <a:pt x="6450333" y="5316918"/>
                  <a:pt x="7645503" y="5313143"/>
                </a:cubicBez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4D41A5E7-47AD-4FB1-B979-468DD0AE747F}"/>
              </a:ext>
            </a:extLst>
          </p:cNvPr>
          <p:cNvSpPr/>
          <p:nvPr/>
        </p:nvSpPr>
        <p:spPr>
          <a:xfrm>
            <a:off x="4709179" y="3792874"/>
            <a:ext cx="3466610" cy="2651418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10073 w 5671515"/>
              <a:gd name="connsiteY0" fmla="*/ 5325465 h 5345610"/>
              <a:gd name="connsiteX1" fmla="*/ 0 w 5671515"/>
              <a:gd name="connsiteY1" fmla="*/ 5345610 h 5345610"/>
              <a:gd name="connsiteX2" fmla="*/ 2249597 w 5671515"/>
              <a:gd name="connsiteY2" fmla="*/ 5309946 h 5345610"/>
              <a:gd name="connsiteX3" fmla="*/ 1948601 w 5671515"/>
              <a:gd name="connsiteY3" fmla="*/ 4337913 h 5345610"/>
              <a:gd name="connsiteX4" fmla="*/ 844005 w 5671515"/>
              <a:gd name="connsiteY4" fmla="*/ 4411066 h 5345610"/>
              <a:gd name="connsiteX5" fmla="*/ 705017 w 5671515"/>
              <a:gd name="connsiteY5" fmla="*/ 3745382 h 5345610"/>
              <a:gd name="connsiteX6" fmla="*/ 529452 w 5671515"/>
              <a:gd name="connsiteY6" fmla="*/ 3599078 h 5345610"/>
              <a:gd name="connsiteX7" fmla="*/ 567078 w 5671515"/>
              <a:gd name="connsiteY7" fmla="*/ 3470193 h 5345610"/>
              <a:gd name="connsiteX8" fmla="*/ 466404 w 5671515"/>
              <a:gd name="connsiteY8" fmla="*/ 3362205 h 5345610"/>
              <a:gd name="connsiteX9" fmla="*/ 569866 w 5671515"/>
              <a:gd name="connsiteY9" fmla="*/ 3057428 h 5345610"/>
              <a:gd name="connsiteX10" fmla="*/ 128492 w 5671515"/>
              <a:gd name="connsiteY10" fmla="*/ 2818778 h 5345610"/>
              <a:gd name="connsiteX11" fmla="*/ 675756 w 5671515"/>
              <a:gd name="connsiteY11" fmla="*/ 1975104 h 5345610"/>
              <a:gd name="connsiteX12" fmla="*/ 2643545 w 5671515"/>
              <a:gd name="connsiteY12" fmla="*/ 0 h 5345610"/>
              <a:gd name="connsiteX13" fmla="*/ 4722112 w 5671515"/>
              <a:gd name="connsiteY13" fmla="*/ 2543951 h 5345610"/>
              <a:gd name="connsiteX14" fmla="*/ 4040748 w 5671515"/>
              <a:gd name="connsiteY14" fmla="*/ 3928262 h 5345610"/>
              <a:gd name="connsiteX15" fmla="*/ 4463252 w 5671515"/>
              <a:gd name="connsiteY15" fmla="*/ 5313893 h 5345610"/>
              <a:gd name="connsiteX16" fmla="*/ 5671515 w 5671515"/>
              <a:gd name="connsiteY16" fmla="*/ 5312636 h 5345610"/>
              <a:gd name="connsiteX0" fmla="*/ 0 w 5661442"/>
              <a:gd name="connsiteY0" fmla="*/ 5325465 h 5325465"/>
              <a:gd name="connsiteX1" fmla="*/ 100731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34477"/>
              <a:gd name="connsiteX1" fmla="*/ 100731 w 5661442"/>
              <a:gd name="connsiteY1" fmla="*/ 5325465 h 5334477"/>
              <a:gd name="connsiteX2" fmla="*/ 2239524 w 5661442"/>
              <a:gd name="connsiteY2" fmla="*/ 5309946 h 5334477"/>
              <a:gd name="connsiteX3" fmla="*/ 1938528 w 5661442"/>
              <a:gd name="connsiteY3" fmla="*/ 4337913 h 5334477"/>
              <a:gd name="connsiteX4" fmla="*/ 833932 w 5661442"/>
              <a:gd name="connsiteY4" fmla="*/ 4411066 h 5334477"/>
              <a:gd name="connsiteX5" fmla="*/ 694944 w 5661442"/>
              <a:gd name="connsiteY5" fmla="*/ 3745382 h 5334477"/>
              <a:gd name="connsiteX6" fmla="*/ 519379 w 5661442"/>
              <a:gd name="connsiteY6" fmla="*/ 3599078 h 5334477"/>
              <a:gd name="connsiteX7" fmla="*/ 557005 w 5661442"/>
              <a:gd name="connsiteY7" fmla="*/ 3470193 h 5334477"/>
              <a:gd name="connsiteX8" fmla="*/ 456331 w 5661442"/>
              <a:gd name="connsiteY8" fmla="*/ 3362205 h 5334477"/>
              <a:gd name="connsiteX9" fmla="*/ 559793 w 5661442"/>
              <a:gd name="connsiteY9" fmla="*/ 3057428 h 5334477"/>
              <a:gd name="connsiteX10" fmla="*/ 118419 w 5661442"/>
              <a:gd name="connsiteY10" fmla="*/ 2818778 h 5334477"/>
              <a:gd name="connsiteX11" fmla="*/ 665683 w 5661442"/>
              <a:gd name="connsiteY11" fmla="*/ 1975104 h 5334477"/>
              <a:gd name="connsiteX12" fmla="*/ 2633472 w 5661442"/>
              <a:gd name="connsiteY12" fmla="*/ 0 h 5334477"/>
              <a:gd name="connsiteX13" fmla="*/ 4712039 w 5661442"/>
              <a:gd name="connsiteY13" fmla="*/ 2543951 h 5334477"/>
              <a:gd name="connsiteX14" fmla="*/ 4030675 w 5661442"/>
              <a:gd name="connsiteY14" fmla="*/ 3928262 h 5334477"/>
              <a:gd name="connsiteX15" fmla="*/ 4453179 w 5661442"/>
              <a:gd name="connsiteY15" fmla="*/ 5313893 h 5334477"/>
              <a:gd name="connsiteX16" fmla="*/ 5661442 w 5661442"/>
              <a:gd name="connsiteY16" fmla="*/ 5312636 h 5334477"/>
              <a:gd name="connsiteX0" fmla="*/ 0 w 5661442"/>
              <a:gd name="connsiteY0" fmla="*/ 5325465 h 5327903"/>
              <a:gd name="connsiteX1" fmla="*/ 70513 w 5661442"/>
              <a:gd name="connsiteY1" fmla="*/ 5315392 h 5327903"/>
              <a:gd name="connsiteX2" fmla="*/ 2239524 w 5661442"/>
              <a:gd name="connsiteY2" fmla="*/ 5309946 h 5327903"/>
              <a:gd name="connsiteX3" fmla="*/ 1938528 w 5661442"/>
              <a:gd name="connsiteY3" fmla="*/ 4337913 h 5327903"/>
              <a:gd name="connsiteX4" fmla="*/ 833932 w 5661442"/>
              <a:gd name="connsiteY4" fmla="*/ 4411066 h 5327903"/>
              <a:gd name="connsiteX5" fmla="*/ 694944 w 5661442"/>
              <a:gd name="connsiteY5" fmla="*/ 3745382 h 5327903"/>
              <a:gd name="connsiteX6" fmla="*/ 519379 w 5661442"/>
              <a:gd name="connsiteY6" fmla="*/ 3599078 h 5327903"/>
              <a:gd name="connsiteX7" fmla="*/ 557005 w 5661442"/>
              <a:gd name="connsiteY7" fmla="*/ 3470193 h 5327903"/>
              <a:gd name="connsiteX8" fmla="*/ 456331 w 5661442"/>
              <a:gd name="connsiteY8" fmla="*/ 3362205 h 5327903"/>
              <a:gd name="connsiteX9" fmla="*/ 559793 w 5661442"/>
              <a:gd name="connsiteY9" fmla="*/ 3057428 h 5327903"/>
              <a:gd name="connsiteX10" fmla="*/ 118419 w 5661442"/>
              <a:gd name="connsiteY10" fmla="*/ 2818778 h 5327903"/>
              <a:gd name="connsiteX11" fmla="*/ 665683 w 5661442"/>
              <a:gd name="connsiteY11" fmla="*/ 1975104 h 5327903"/>
              <a:gd name="connsiteX12" fmla="*/ 2633472 w 5661442"/>
              <a:gd name="connsiteY12" fmla="*/ 0 h 5327903"/>
              <a:gd name="connsiteX13" fmla="*/ 4712039 w 5661442"/>
              <a:gd name="connsiteY13" fmla="*/ 2543951 h 5327903"/>
              <a:gd name="connsiteX14" fmla="*/ 4030675 w 5661442"/>
              <a:gd name="connsiteY14" fmla="*/ 3928262 h 5327903"/>
              <a:gd name="connsiteX15" fmla="*/ 4453179 w 5661442"/>
              <a:gd name="connsiteY15" fmla="*/ 5313893 h 5327903"/>
              <a:gd name="connsiteX16" fmla="*/ 5661442 w 5661442"/>
              <a:gd name="connsiteY16" fmla="*/ 5312636 h 5327903"/>
              <a:gd name="connsiteX0" fmla="*/ 0 w 5661442"/>
              <a:gd name="connsiteY0" fmla="*/ 5325465 h 5342377"/>
              <a:gd name="connsiteX1" fmla="*/ 30220 w 5661442"/>
              <a:gd name="connsiteY1" fmla="*/ 5335538 h 5342377"/>
              <a:gd name="connsiteX2" fmla="*/ 2239524 w 5661442"/>
              <a:gd name="connsiteY2" fmla="*/ 5309946 h 5342377"/>
              <a:gd name="connsiteX3" fmla="*/ 1938528 w 5661442"/>
              <a:gd name="connsiteY3" fmla="*/ 4337913 h 5342377"/>
              <a:gd name="connsiteX4" fmla="*/ 833932 w 5661442"/>
              <a:gd name="connsiteY4" fmla="*/ 4411066 h 5342377"/>
              <a:gd name="connsiteX5" fmla="*/ 694944 w 5661442"/>
              <a:gd name="connsiteY5" fmla="*/ 3745382 h 5342377"/>
              <a:gd name="connsiteX6" fmla="*/ 519379 w 5661442"/>
              <a:gd name="connsiteY6" fmla="*/ 3599078 h 5342377"/>
              <a:gd name="connsiteX7" fmla="*/ 557005 w 5661442"/>
              <a:gd name="connsiteY7" fmla="*/ 3470193 h 5342377"/>
              <a:gd name="connsiteX8" fmla="*/ 456331 w 5661442"/>
              <a:gd name="connsiteY8" fmla="*/ 3362205 h 5342377"/>
              <a:gd name="connsiteX9" fmla="*/ 559793 w 5661442"/>
              <a:gd name="connsiteY9" fmla="*/ 3057428 h 5342377"/>
              <a:gd name="connsiteX10" fmla="*/ 118419 w 5661442"/>
              <a:gd name="connsiteY10" fmla="*/ 2818778 h 5342377"/>
              <a:gd name="connsiteX11" fmla="*/ 665683 w 5661442"/>
              <a:gd name="connsiteY11" fmla="*/ 1975104 h 5342377"/>
              <a:gd name="connsiteX12" fmla="*/ 2633472 w 5661442"/>
              <a:gd name="connsiteY12" fmla="*/ 0 h 5342377"/>
              <a:gd name="connsiteX13" fmla="*/ 4712039 w 5661442"/>
              <a:gd name="connsiteY13" fmla="*/ 2543951 h 5342377"/>
              <a:gd name="connsiteX14" fmla="*/ 4030675 w 5661442"/>
              <a:gd name="connsiteY14" fmla="*/ 3928262 h 5342377"/>
              <a:gd name="connsiteX15" fmla="*/ 4453179 w 5661442"/>
              <a:gd name="connsiteY15" fmla="*/ 5313893 h 5342377"/>
              <a:gd name="connsiteX16" fmla="*/ 5661442 w 5661442"/>
              <a:gd name="connsiteY16" fmla="*/ 5312636 h 5342377"/>
              <a:gd name="connsiteX0" fmla="*/ 0 w 5661442"/>
              <a:gd name="connsiteY0" fmla="*/ 5325465 h 5335538"/>
              <a:gd name="connsiteX1" fmla="*/ 30220 w 5661442"/>
              <a:gd name="connsiteY1" fmla="*/ 5335538 h 5335538"/>
              <a:gd name="connsiteX2" fmla="*/ 2239524 w 5661442"/>
              <a:gd name="connsiteY2" fmla="*/ 5309946 h 5335538"/>
              <a:gd name="connsiteX3" fmla="*/ 1938528 w 5661442"/>
              <a:gd name="connsiteY3" fmla="*/ 4337913 h 5335538"/>
              <a:gd name="connsiteX4" fmla="*/ 833932 w 5661442"/>
              <a:gd name="connsiteY4" fmla="*/ 4411066 h 5335538"/>
              <a:gd name="connsiteX5" fmla="*/ 694944 w 5661442"/>
              <a:gd name="connsiteY5" fmla="*/ 3745382 h 5335538"/>
              <a:gd name="connsiteX6" fmla="*/ 519379 w 5661442"/>
              <a:gd name="connsiteY6" fmla="*/ 3599078 h 5335538"/>
              <a:gd name="connsiteX7" fmla="*/ 557005 w 5661442"/>
              <a:gd name="connsiteY7" fmla="*/ 3470193 h 5335538"/>
              <a:gd name="connsiteX8" fmla="*/ 456331 w 5661442"/>
              <a:gd name="connsiteY8" fmla="*/ 3362205 h 5335538"/>
              <a:gd name="connsiteX9" fmla="*/ 559793 w 5661442"/>
              <a:gd name="connsiteY9" fmla="*/ 3057428 h 5335538"/>
              <a:gd name="connsiteX10" fmla="*/ 118419 w 5661442"/>
              <a:gd name="connsiteY10" fmla="*/ 2818778 h 5335538"/>
              <a:gd name="connsiteX11" fmla="*/ 665683 w 5661442"/>
              <a:gd name="connsiteY11" fmla="*/ 1975104 h 5335538"/>
              <a:gd name="connsiteX12" fmla="*/ 2633472 w 5661442"/>
              <a:gd name="connsiteY12" fmla="*/ 0 h 5335538"/>
              <a:gd name="connsiteX13" fmla="*/ 4712039 w 5661442"/>
              <a:gd name="connsiteY13" fmla="*/ 2543951 h 5335538"/>
              <a:gd name="connsiteX14" fmla="*/ 4030675 w 5661442"/>
              <a:gd name="connsiteY14" fmla="*/ 3928262 h 5335538"/>
              <a:gd name="connsiteX15" fmla="*/ 4453179 w 5661442"/>
              <a:gd name="connsiteY15" fmla="*/ 5313893 h 5335538"/>
              <a:gd name="connsiteX16" fmla="*/ 5661442 w 5661442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299542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319186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292995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12638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06090 h 5335538"/>
              <a:gd name="connsiteX0" fmla="*/ 0 w 6943746"/>
              <a:gd name="connsiteY0" fmla="*/ 5335538 h 5335538"/>
              <a:gd name="connsiteX1" fmla="*/ 2209304 w 6943746"/>
              <a:gd name="connsiteY1" fmla="*/ 5309946 h 5335538"/>
              <a:gd name="connsiteX2" fmla="*/ 1908308 w 6943746"/>
              <a:gd name="connsiteY2" fmla="*/ 4337913 h 5335538"/>
              <a:gd name="connsiteX3" fmla="*/ 803712 w 6943746"/>
              <a:gd name="connsiteY3" fmla="*/ 4411066 h 5335538"/>
              <a:gd name="connsiteX4" fmla="*/ 664724 w 6943746"/>
              <a:gd name="connsiteY4" fmla="*/ 3745382 h 5335538"/>
              <a:gd name="connsiteX5" fmla="*/ 489159 w 6943746"/>
              <a:gd name="connsiteY5" fmla="*/ 3599078 h 5335538"/>
              <a:gd name="connsiteX6" fmla="*/ 526785 w 6943746"/>
              <a:gd name="connsiteY6" fmla="*/ 3470193 h 5335538"/>
              <a:gd name="connsiteX7" fmla="*/ 426111 w 6943746"/>
              <a:gd name="connsiteY7" fmla="*/ 3362205 h 5335538"/>
              <a:gd name="connsiteX8" fmla="*/ 529573 w 6943746"/>
              <a:gd name="connsiteY8" fmla="*/ 3057428 h 5335538"/>
              <a:gd name="connsiteX9" fmla="*/ 88199 w 6943746"/>
              <a:gd name="connsiteY9" fmla="*/ 2818778 h 5335538"/>
              <a:gd name="connsiteX10" fmla="*/ 635463 w 6943746"/>
              <a:gd name="connsiteY10" fmla="*/ 1975104 h 5335538"/>
              <a:gd name="connsiteX11" fmla="*/ 2603252 w 6943746"/>
              <a:gd name="connsiteY11" fmla="*/ 0 h 5335538"/>
              <a:gd name="connsiteX12" fmla="*/ 4681819 w 6943746"/>
              <a:gd name="connsiteY12" fmla="*/ 2543951 h 5335538"/>
              <a:gd name="connsiteX13" fmla="*/ 4000455 w 6943746"/>
              <a:gd name="connsiteY13" fmla="*/ 3928262 h 5335538"/>
              <a:gd name="connsiteX14" fmla="*/ 4422959 w 6943746"/>
              <a:gd name="connsiteY14" fmla="*/ 5313893 h 5335538"/>
              <a:gd name="connsiteX15" fmla="*/ 6943746 w 6943746"/>
              <a:gd name="connsiteY15" fmla="*/ 5306090 h 5335538"/>
              <a:gd name="connsiteX0" fmla="*/ 0 w 6943746"/>
              <a:gd name="connsiteY0" fmla="*/ 5322442 h 5322442"/>
              <a:gd name="connsiteX1" fmla="*/ 2209304 w 6943746"/>
              <a:gd name="connsiteY1" fmla="*/ 5309946 h 5322442"/>
              <a:gd name="connsiteX2" fmla="*/ 1908308 w 6943746"/>
              <a:gd name="connsiteY2" fmla="*/ 4337913 h 5322442"/>
              <a:gd name="connsiteX3" fmla="*/ 803712 w 6943746"/>
              <a:gd name="connsiteY3" fmla="*/ 4411066 h 5322442"/>
              <a:gd name="connsiteX4" fmla="*/ 664724 w 6943746"/>
              <a:gd name="connsiteY4" fmla="*/ 3745382 h 5322442"/>
              <a:gd name="connsiteX5" fmla="*/ 489159 w 6943746"/>
              <a:gd name="connsiteY5" fmla="*/ 3599078 h 5322442"/>
              <a:gd name="connsiteX6" fmla="*/ 526785 w 6943746"/>
              <a:gd name="connsiteY6" fmla="*/ 3470193 h 5322442"/>
              <a:gd name="connsiteX7" fmla="*/ 426111 w 6943746"/>
              <a:gd name="connsiteY7" fmla="*/ 3362205 h 5322442"/>
              <a:gd name="connsiteX8" fmla="*/ 529573 w 6943746"/>
              <a:gd name="connsiteY8" fmla="*/ 3057428 h 5322442"/>
              <a:gd name="connsiteX9" fmla="*/ 88199 w 6943746"/>
              <a:gd name="connsiteY9" fmla="*/ 2818778 h 5322442"/>
              <a:gd name="connsiteX10" fmla="*/ 635463 w 6943746"/>
              <a:gd name="connsiteY10" fmla="*/ 1975104 h 5322442"/>
              <a:gd name="connsiteX11" fmla="*/ 2603252 w 6943746"/>
              <a:gd name="connsiteY11" fmla="*/ 0 h 5322442"/>
              <a:gd name="connsiteX12" fmla="*/ 4681819 w 6943746"/>
              <a:gd name="connsiteY12" fmla="*/ 2543951 h 5322442"/>
              <a:gd name="connsiteX13" fmla="*/ 4000455 w 6943746"/>
              <a:gd name="connsiteY13" fmla="*/ 3928262 h 5322442"/>
              <a:gd name="connsiteX14" fmla="*/ 4422959 w 6943746"/>
              <a:gd name="connsiteY14" fmla="*/ 5313893 h 5322442"/>
              <a:gd name="connsiteX15" fmla="*/ 6943746 w 6943746"/>
              <a:gd name="connsiteY15" fmla="*/ 5306090 h 5322442"/>
              <a:gd name="connsiteX0" fmla="*/ 0 w 6950292"/>
              <a:gd name="connsiteY0" fmla="*/ 5315896 h 5315896"/>
              <a:gd name="connsiteX1" fmla="*/ 2215850 w 6950292"/>
              <a:gd name="connsiteY1" fmla="*/ 5309946 h 5315896"/>
              <a:gd name="connsiteX2" fmla="*/ 1914854 w 6950292"/>
              <a:gd name="connsiteY2" fmla="*/ 4337913 h 5315896"/>
              <a:gd name="connsiteX3" fmla="*/ 810258 w 6950292"/>
              <a:gd name="connsiteY3" fmla="*/ 4411066 h 5315896"/>
              <a:gd name="connsiteX4" fmla="*/ 671270 w 6950292"/>
              <a:gd name="connsiteY4" fmla="*/ 3745382 h 5315896"/>
              <a:gd name="connsiteX5" fmla="*/ 495705 w 6950292"/>
              <a:gd name="connsiteY5" fmla="*/ 3599078 h 5315896"/>
              <a:gd name="connsiteX6" fmla="*/ 533331 w 6950292"/>
              <a:gd name="connsiteY6" fmla="*/ 3470193 h 5315896"/>
              <a:gd name="connsiteX7" fmla="*/ 432657 w 6950292"/>
              <a:gd name="connsiteY7" fmla="*/ 3362205 h 5315896"/>
              <a:gd name="connsiteX8" fmla="*/ 536119 w 6950292"/>
              <a:gd name="connsiteY8" fmla="*/ 3057428 h 5315896"/>
              <a:gd name="connsiteX9" fmla="*/ 94745 w 6950292"/>
              <a:gd name="connsiteY9" fmla="*/ 2818778 h 5315896"/>
              <a:gd name="connsiteX10" fmla="*/ 642009 w 6950292"/>
              <a:gd name="connsiteY10" fmla="*/ 1975104 h 5315896"/>
              <a:gd name="connsiteX11" fmla="*/ 2609798 w 6950292"/>
              <a:gd name="connsiteY11" fmla="*/ 0 h 5315896"/>
              <a:gd name="connsiteX12" fmla="*/ 4688365 w 6950292"/>
              <a:gd name="connsiteY12" fmla="*/ 2543951 h 5315896"/>
              <a:gd name="connsiteX13" fmla="*/ 4007001 w 6950292"/>
              <a:gd name="connsiteY13" fmla="*/ 3928262 h 5315896"/>
              <a:gd name="connsiteX14" fmla="*/ 4429505 w 6950292"/>
              <a:gd name="connsiteY14" fmla="*/ 5313893 h 5315896"/>
              <a:gd name="connsiteX15" fmla="*/ 6950292 w 6950292"/>
              <a:gd name="connsiteY15" fmla="*/ 5306090 h 53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50292" h="5315896">
                <a:moveTo>
                  <a:pt x="0" y="5315896"/>
                </a:moveTo>
                <a:lnTo>
                  <a:pt x="2215850" y="5309946"/>
                </a:lnTo>
                <a:cubicBezTo>
                  <a:pt x="2151860" y="5002707"/>
                  <a:pt x="2136748" y="4564685"/>
                  <a:pt x="1914854" y="4337913"/>
                </a:cubicBezTo>
                <a:cubicBezTo>
                  <a:pt x="1817318" y="4218431"/>
                  <a:pt x="1112620" y="4625644"/>
                  <a:pt x="810258" y="4411066"/>
                </a:cubicBezTo>
                <a:cubicBezTo>
                  <a:pt x="488389" y="4162349"/>
                  <a:pt x="744422" y="3833165"/>
                  <a:pt x="671270" y="3745382"/>
                </a:cubicBezTo>
                <a:cubicBezTo>
                  <a:pt x="612748" y="3696614"/>
                  <a:pt x="509648" y="3646108"/>
                  <a:pt x="495705" y="3599078"/>
                </a:cubicBezTo>
                <a:cubicBezTo>
                  <a:pt x="476560" y="3557625"/>
                  <a:pt x="502682" y="3507120"/>
                  <a:pt x="533331" y="3470193"/>
                </a:cubicBezTo>
                <a:lnTo>
                  <a:pt x="432657" y="3362205"/>
                </a:lnTo>
                <a:cubicBezTo>
                  <a:pt x="390191" y="3284755"/>
                  <a:pt x="506158" y="3157511"/>
                  <a:pt x="536119" y="3057428"/>
                </a:cubicBezTo>
                <a:cubicBezTo>
                  <a:pt x="388994" y="2977878"/>
                  <a:pt x="151335" y="2939068"/>
                  <a:pt x="94745" y="2818778"/>
                </a:cubicBezTo>
                <a:cubicBezTo>
                  <a:pt x="46302" y="2691462"/>
                  <a:pt x="577283" y="2374024"/>
                  <a:pt x="642009" y="1975104"/>
                </a:cubicBezTo>
                <a:cubicBezTo>
                  <a:pt x="591768" y="266534"/>
                  <a:pt x="2008189" y="11046"/>
                  <a:pt x="2609798" y="0"/>
                </a:cubicBezTo>
                <a:cubicBezTo>
                  <a:pt x="3592364" y="-24"/>
                  <a:pt x="5172461" y="647274"/>
                  <a:pt x="4688365" y="2543951"/>
                </a:cubicBezTo>
                <a:cubicBezTo>
                  <a:pt x="4501985" y="3037075"/>
                  <a:pt x="3937645" y="3622783"/>
                  <a:pt x="4007001" y="3928262"/>
                </a:cubicBezTo>
                <a:cubicBezTo>
                  <a:pt x="4078077" y="4327448"/>
                  <a:pt x="4322215" y="4955448"/>
                  <a:pt x="4429505" y="5313893"/>
                </a:cubicBezTo>
                <a:lnTo>
                  <a:pt x="6950292" y="5306090"/>
                </a:ln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2511664D-928E-4B90-A088-D7C9FD8B6B07}"/>
              </a:ext>
            </a:extLst>
          </p:cNvPr>
          <p:cNvSpPr/>
          <p:nvPr/>
        </p:nvSpPr>
        <p:spPr>
          <a:xfrm>
            <a:off x="8116594" y="3792876"/>
            <a:ext cx="4075790" cy="2653311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81315 w 5661442"/>
              <a:gd name="connsiteY1" fmla="*/ 5305320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684971 w 5661442"/>
              <a:gd name="connsiteY1" fmla="*/ 5315392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438720 w 5546143"/>
              <a:gd name="connsiteY0" fmla="*/ 5355683 h 5355683"/>
              <a:gd name="connsiteX1" fmla="*/ 569672 w 5546143"/>
              <a:gd name="connsiteY1" fmla="*/ 5315392 h 5355683"/>
              <a:gd name="connsiteX2" fmla="*/ 2124225 w 5546143"/>
              <a:gd name="connsiteY2" fmla="*/ 5309946 h 5355683"/>
              <a:gd name="connsiteX3" fmla="*/ 1823229 w 5546143"/>
              <a:gd name="connsiteY3" fmla="*/ 4337913 h 5355683"/>
              <a:gd name="connsiteX4" fmla="*/ 718633 w 5546143"/>
              <a:gd name="connsiteY4" fmla="*/ 4411066 h 5355683"/>
              <a:gd name="connsiteX5" fmla="*/ 579645 w 5546143"/>
              <a:gd name="connsiteY5" fmla="*/ 3745382 h 5355683"/>
              <a:gd name="connsiteX6" fmla="*/ 404080 w 5546143"/>
              <a:gd name="connsiteY6" fmla="*/ 3599078 h 5355683"/>
              <a:gd name="connsiteX7" fmla="*/ 441706 w 5546143"/>
              <a:gd name="connsiteY7" fmla="*/ 3470193 h 5355683"/>
              <a:gd name="connsiteX8" fmla="*/ 341032 w 5546143"/>
              <a:gd name="connsiteY8" fmla="*/ 3362205 h 5355683"/>
              <a:gd name="connsiteX9" fmla="*/ 444494 w 5546143"/>
              <a:gd name="connsiteY9" fmla="*/ 3057428 h 5355683"/>
              <a:gd name="connsiteX10" fmla="*/ 3120 w 5546143"/>
              <a:gd name="connsiteY10" fmla="*/ 2818778 h 5355683"/>
              <a:gd name="connsiteX11" fmla="*/ 550384 w 5546143"/>
              <a:gd name="connsiteY11" fmla="*/ 1975104 h 5355683"/>
              <a:gd name="connsiteX12" fmla="*/ 2518173 w 5546143"/>
              <a:gd name="connsiteY12" fmla="*/ 0 h 5355683"/>
              <a:gd name="connsiteX13" fmla="*/ 4596740 w 5546143"/>
              <a:gd name="connsiteY13" fmla="*/ 2543951 h 5355683"/>
              <a:gd name="connsiteX14" fmla="*/ 3915376 w 5546143"/>
              <a:gd name="connsiteY14" fmla="*/ 3928262 h 5355683"/>
              <a:gd name="connsiteX15" fmla="*/ 4337880 w 5546143"/>
              <a:gd name="connsiteY15" fmla="*/ 5313893 h 5355683"/>
              <a:gd name="connsiteX16" fmla="*/ 5546143 w 5546143"/>
              <a:gd name="connsiteY16" fmla="*/ 5312636 h 5355683"/>
              <a:gd name="connsiteX0" fmla="*/ 569672 w 5546143"/>
              <a:gd name="connsiteY0" fmla="*/ 5315392 h 5315392"/>
              <a:gd name="connsiteX1" fmla="*/ 2124225 w 5546143"/>
              <a:gd name="connsiteY1" fmla="*/ 5309946 h 5315392"/>
              <a:gd name="connsiteX2" fmla="*/ 1823229 w 5546143"/>
              <a:gd name="connsiteY2" fmla="*/ 4337913 h 5315392"/>
              <a:gd name="connsiteX3" fmla="*/ 718633 w 5546143"/>
              <a:gd name="connsiteY3" fmla="*/ 4411066 h 5315392"/>
              <a:gd name="connsiteX4" fmla="*/ 579645 w 5546143"/>
              <a:gd name="connsiteY4" fmla="*/ 3745382 h 5315392"/>
              <a:gd name="connsiteX5" fmla="*/ 404080 w 5546143"/>
              <a:gd name="connsiteY5" fmla="*/ 3599078 h 5315392"/>
              <a:gd name="connsiteX6" fmla="*/ 441706 w 5546143"/>
              <a:gd name="connsiteY6" fmla="*/ 3470193 h 5315392"/>
              <a:gd name="connsiteX7" fmla="*/ 341032 w 5546143"/>
              <a:gd name="connsiteY7" fmla="*/ 3362205 h 5315392"/>
              <a:gd name="connsiteX8" fmla="*/ 444494 w 5546143"/>
              <a:gd name="connsiteY8" fmla="*/ 3057428 h 5315392"/>
              <a:gd name="connsiteX9" fmla="*/ 3120 w 5546143"/>
              <a:gd name="connsiteY9" fmla="*/ 2818778 h 5315392"/>
              <a:gd name="connsiteX10" fmla="*/ 550384 w 5546143"/>
              <a:gd name="connsiteY10" fmla="*/ 1975104 h 5315392"/>
              <a:gd name="connsiteX11" fmla="*/ 2518173 w 5546143"/>
              <a:gd name="connsiteY11" fmla="*/ 0 h 5315392"/>
              <a:gd name="connsiteX12" fmla="*/ 4596740 w 5546143"/>
              <a:gd name="connsiteY12" fmla="*/ 2543951 h 5315392"/>
              <a:gd name="connsiteX13" fmla="*/ 3915376 w 5546143"/>
              <a:gd name="connsiteY13" fmla="*/ 3928262 h 5315392"/>
              <a:gd name="connsiteX14" fmla="*/ 4337880 w 5546143"/>
              <a:gd name="connsiteY14" fmla="*/ 5313893 h 5315392"/>
              <a:gd name="connsiteX15" fmla="*/ 5546143 w 5546143"/>
              <a:gd name="connsiteY15" fmla="*/ 5312636 h 5315392"/>
              <a:gd name="connsiteX0" fmla="*/ 96236 w 5546143"/>
              <a:gd name="connsiteY0" fmla="*/ 5305319 h 5313892"/>
              <a:gd name="connsiteX1" fmla="*/ 2124225 w 5546143"/>
              <a:gd name="connsiteY1" fmla="*/ 5309946 h 5313892"/>
              <a:gd name="connsiteX2" fmla="*/ 1823229 w 5546143"/>
              <a:gd name="connsiteY2" fmla="*/ 4337913 h 5313892"/>
              <a:gd name="connsiteX3" fmla="*/ 718633 w 5546143"/>
              <a:gd name="connsiteY3" fmla="*/ 4411066 h 5313892"/>
              <a:gd name="connsiteX4" fmla="*/ 579645 w 5546143"/>
              <a:gd name="connsiteY4" fmla="*/ 3745382 h 5313892"/>
              <a:gd name="connsiteX5" fmla="*/ 404080 w 5546143"/>
              <a:gd name="connsiteY5" fmla="*/ 3599078 h 5313892"/>
              <a:gd name="connsiteX6" fmla="*/ 441706 w 5546143"/>
              <a:gd name="connsiteY6" fmla="*/ 3470193 h 5313892"/>
              <a:gd name="connsiteX7" fmla="*/ 341032 w 5546143"/>
              <a:gd name="connsiteY7" fmla="*/ 3362205 h 5313892"/>
              <a:gd name="connsiteX8" fmla="*/ 444494 w 5546143"/>
              <a:gd name="connsiteY8" fmla="*/ 3057428 h 5313892"/>
              <a:gd name="connsiteX9" fmla="*/ 3120 w 5546143"/>
              <a:gd name="connsiteY9" fmla="*/ 2818778 h 5313892"/>
              <a:gd name="connsiteX10" fmla="*/ 550384 w 5546143"/>
              <a:gd name="connsiteY10" fmla="*/ 1975104 h 5313892"/>
              <a:gd name="connsiteX11" fmla="*/ 2518173 w 5546143"/>
              <a:gd name="connsiteY11" fmla="*/ 0 h 5313892"/>
              <a:gd name="connsiteX12" fmla="*/ 4596740 w 5546143"/>
              <a:gd name="connsiteY12" fmla="*/ 2543951 h 5313892"/>
              <a:gd name="connsiteX13" fmla="*/ 3915376 w 5546143"/>
              <a:gd name="connsiteY13" fmla="*/ 3928262 h 5313892"/>
              <a:gd name="connsiteX14" fmla="*/ 4337880 w 5546143"/>
              <a:gd name="connsiteY14" fmla="*/ 5313893 h 5313892"/>
              <a:gd name="connsiteX15" fmla="*/ 5546143 w 5546143"/>
              <a:gd name="connsiteY15" fmla="*/ 5312636 h 5313892"/>
              <a:gd name="connsiteX0" fmla="*/ 96236 w 5959140"/>
              <a:gd name="connsiteY0" fmla="*/ 5305319 h 5332782"/>
              <a:gd name="connsiteX1" fmla="*/ 2124225 w 5959140"/>
              <a:gd name="connsiteY1" fmla="*/ 5309946 h 5332782"/>
              <a:gd name="connsiteX2" fmla="*/ 1823229 w 5959140"/>
              <a:gd name="connsiteY2" fmla="*/ 4337913 h 5332782"/>
              <a:gd name="connsiteX3" fmla="*/ 718633 w 5959140"/>
              <a:gd name="connsiteY3" fmla="*/ 4411066 h 5332782"/>
              <a:gd name="connsiteX4" fmla="*/ 579645 w 5959140"/>
              <a:gd name="connsiteY4" fmla="*/ 3745382 h 5332782"/>
              <a:gd name="connsiteX5" fmla="*/ 404080 w 5959140"/>
              <a:gd name="connsiteY5" fmla="*/ 3599078 h 5332782"/>
              <a:gd name="connsiteX6" fmla="*/ 441706 w 5959140"/>
              <a:gd name="connsiteY6" fmla="*/ 3470193 h 5332782"/>
              <a:gd name="connsiteX7" fmla="*/ 341032 w 5959140"/>
              <a:gd name="connsiteY7" fmla="*/ 3362205 h 5332782"/>
              <a:gd name="connsiteX8" fmla="*/ 444494 w 5959140"/>
              <a:gd name="connsiteY8" fmla="*/ 3057428 h 5332782"/>
              <a:gd name="connsiteX9" fmla="*/ 3120 w 5959140"/>
              <a:gd name="connsiteY9" fmla="*/ 2818778 h 5332782"/>
              <a:gd name="connsiteX10" fmla="*/ 550384 w 5959140"/>
              <a:gd name="connsiteY10" fmla="*/ 1975104 h 5332782"/>
              <a:gd name="connsiteX11" fmla="*/ 2518173 w 5959140"/>
              <a:gd name="connsiteY11" fmla="*/ 0 h 5332782"/>
              <a:gd name="connsiteX12" fmla="*/ 4596740 w 5959140"/>
              <a:gd name="connsiteY12" fmla="*/ 2543951 h 5332782"/>
              <a:gd name="connsiteX13" fmla="*/ 3915376 w 5959140"/>
              <a:gd name="connsiteY13" fmla="*/ 3928262 h 5332782"/>
              <a:gd name="connsiteX14" fmla="*/ 4337880 w 5959140"/>
              <a:gd name="connsiteY14" fmla="*/ 5313893 h 5332782"/>
              <a:gd name="connsiteX15" fmla="*/ 5959140 w 5959140"/>
              <a:gd name="connsiteY15" fmla="*/ 5332782 h 5332782"/>
              <a:gd name="connsiteX0" fmla="*/ 96236 w 6207400"/>
              <a:gd name="connsiteY0" fmla="*/ 5305319 h 5332782"/>
              <a:gd name="connsiteX1" fmla="*/ 2124225 w 6207400"/>
              <a:gd name="connsiteY1" fmla="*/ 5309946 h 5332782"/>
              <a:gd name="connsiteX2" fmla="*/ 1823229 w 6207400"/>
              <a:gd name="connsiteY2" fmla="*/ 4337913 h 5332782"/>
              <a:gd name="connsiteX3" fmla="*/ 718633 w 6207400"/>
              <a:gd name="connsiteY3" fmla="*/ 4411066 h 5332782"/>
              <a:gd name="connsiteX4" fmla="*/ 579645 w 6207400"/>
              <a:gd name="connsiteY4" fmla="*/ 3745382 h 5332782"/>
              <a:gd name="connsiteX5" fmla="*/ 404080 w 6207400"/>
              <a:gd name="connsiteY5" fmla="*/ 3599078 h 5332782"/>
              <a:gd name="connsiteX6" fmla="*/ 441706 w 6207400"/>
              <a:gd name="connsiteY6" fmla="*/ 3470193 h 5332782"/>
              <a:gd name="connsiteX7" fmla="*/ 341032 w 6207400"/>
              <a:gd name="connsiteY7" fmla="*/ 3362205 h 5332782"/>
              <a:gd name="connsiteX8" fmla="*/ 444494 w 6207400"/>
              <a:gd name="connsiteY8" fmla="*/ 3057428 h 5332782"/>
              <a:gd name="connsiteX9" fmla="*/ 3120 w 6207400"/>
              <a:gd name="connsiteY9" fmla="*/ 2818778 h 5332782"/>
              <a:gd name="connsiteX10" fmla="*/ 550384 w 6207400"/>
              <a:gd name="connsiteY10" fmla="*/ 1975104 h 5332782"/>
              <a:gd name="connsiteX11" fmla="*/ 2518173 w 6207400"/>
              <a:gd name="connsiteY11" fmla="*/ 0 h 5332782"/>
              <a:gd name="connsiteX12" fmla="*/ 4596740 w 6207400"/>
              <a:gd name="connsiteY12" fmla="*/ 2543951 h 5332782"/>
              <a:gd name="connsiteX13" fmla="*/ 3915376 w 6207400"/>
              <a:gd name="connsiteY13" fmla="*/ 3928262 h 5332782"/>
              <a:gd name="connsiteX14" fmla="*/ 4337880 w 6207400"/>
              <a:gd name="connsiteY14" fmla="*/ 5313893 h 5332782"/>
              <a:gd name="connsiteX15" fmla="*/ 6207400 w 6207400"/>
              <a:gd name="connsiteY15" fmla="*/ 5332782 h 5332782"/>
              <a:gd name="connsiteX0" fmla="*/ 96236 w 8152013"/>
              <a:gd name="connsiteY0" fmla="*/ 5305319 h 5345876"/>
              <a:gd name="connsiteX1" fmla="*/ 2124225 w 8152013"/>
              <a:gd name="connsiteY1" fmla="*/ 5309946 h 5345876"/>
              <a:gd name="connsiteX2" fmla="*/ 1823229 w 8152013"/>
              <a:gd name="connsiteY2" fmla="*/ 4337913 h 5345876"/>
              <a:gd name="connsiteX3" fmla="*/ 718633 w 8152013"/>
              <a:gd name="connsiteY3" fmla="*/ 4411066 h 5345876"/>
              <a:gd name="connsiteX4" fmla="*/ 579645 w 8152013"/>
              <a:gd name="connsiteY4" fmla="*/ 3745382 h 5345876"/>
              <a:gd name="connsiteX5" fmla="*/ 404080 w 8152013"/>
              <a:gd name="connsiteY5" fmla="*/ 3599078 h 5345876"/>
              <a:gd name="connsiteX6" fmla="*/ 441706 w 8152013"/>
              <a:gd name="connsiteY6" fmla="*/ 3470193 h 5345876"/>
              <a:gd name="connsiteX7" fmla="*/ 341032 w 8152013"/>
              <a:gd name="connsiteY7" fmla="*/ 3362205 h 5345876"/>
              <a:gd name="connsiteX8" fmla="*/ 444494 w 8152013"/>
              <a:gd name="connsiteY8" fmla="*/ 3057428 h 5345876"/>
              <a:gd name="connsiteX9" fmla="*/ 3120 w 8152013"/>
              <a:gd name="connsiteY9" fmla="*/ 2818778 h 5345876"/>
              <a:gd name="connsiteX10" fmla="*/ 550384 w 8152013"/>
              <a:gd name="connsiteY10" fmla="*/ 1975104 h 5345876"/>
              <a:gd name="connsiteX11" fmla="*/ 2518173 w 8152013"/>
              <a:gd name="connsiteY11" fmla="*/ 0 h 5345876"/>
              <a:gd name="connsiteX12" fmla="*/ 4596740 w 8152013"/>
              <a:gd name="connsiteY12" fmla="*/ 2543951 h 5345876"/>
              <a:gd name="connsiteX13" fmla="*/ 3915376 w 8152013"/>
              <a:gd name="connsiteY13" fmla="*/ 3928262 h 5345876"/>
              <a:gd name="connsiteX14" fmla="*/ 4337880 w 8152013"/>
              <a:gd name="connsiteY14" fmla="*/ 5313893 h 5345876"/>
              <a:gd name="connsiteX15" fmla="*/ 8152013 w 8152013"/>
              <a:gd name="connsiteY15" fmla="*/ 5345876 h 5345876"/>
              <a:gd name="connsiteX0" fmla="*/ 96236 w 8152013"/>
              <a:gd name="connsiteY0" fmla="*/ 5305319 h 5313893"/>
              <a:gd name="connsiteX1" fmla="*/ 2124225 w 8152013"/>
              <a:gd name="connsiteY1" fmla="*/ 5309946 h 5313893"/>
              <a:gd name="connsiteX2" fmla="*/ 1823229 w 8152013"/>
              <a:gd name="connsiteY2" fmla="*/ 4337913 h 5313893"/>
              <a:gd name="connsiteX3" fmla="*/ 718633 w 8152013"/>
              <a:gd name="connsiteY3" fmla="*/ 4411066 h 5313893"/>
              <a:gd name="connsiteX4" fmla="*/ 579645 w 8152013"/>
              <a:gd name="connsiteY4" fmla="*/ 3745382 h 5313893"/>
              <a:gd name="connsiteX5" fmla="*/ 404080 w 8152013"/>
              <a:gd name="connsiteY5" fmla="*/ 3599078 h 5313893"/>
              <a:gd name="connsiteX6" fmla="*/ 441706 w 8152013"/>
              <a:gd name="connsiteY6" fmla="*/ 3470193 h 5313893"/>
              <a:gd name="connsiteX7" fmla="*/ 341032 w 8152013"/>
              <a:gd name="connsiteY7" fmla="*/ 3362205 h 5313893"/>
              <a:gd name="connsiteX8" fmla="*/ 444494 w 8152013"/>
              <a:gd name="connsiteY8" fmla="*/ 3057428 h 5313893"/>
              <a:gd name="connsiteX9" fmla="*/ 3120 w 8152013"/>
              <a:gd name="connsiteY9" fmla="*/ 2818778 h 5313893"/>
              <a:gd name="connsiteX10" fmla="*/ 550384 w 8152013"/>
              <a:gd name="connsiteY10" fmla="*/ 1975104 h 5313893"/>
              <a:gd name="connsiteX11" fmla="*/ 2518173 w 8152013"/>
              <a:gd name="connsiteY11" fmla="*/ 0 h 5313893"/>
              <a:gd name="connsiteX12" fmla="*/ 4596740 w 8152013"/>
              <a:gd name="connsiteY12" fmla="*/ 2543951 h 5313893"/>
              <a:gd name="connsiteX13" fmla="*/ 3915376 w 8152013"/>
              <a:gd name="connsiteY13" fmla="*/ 3928262 h 5313893"/>
              <a:gd name="connsiteX14" fmla="*/ 4337880 w 8152013"/>
              <a:gd name="connsiteY14" fmla="*/ 5313893 h 5313893"/>
              <a:gd name="connsiteX15" fmla="*/ 8152013 w 8152013"/>
              <a:gd name="connsiteY15" fmla="*/ 5313140 h 5313893"/>
              <a:gd name="connsiteX0" fmla="*/ 96236 w 8171655"/>
              <a:gd name="connsiteY0" fmla="*/ 5305319 h 5313893"/>
              <a:gd name="connsiteX1" fmla="*/ 2124225 w 8171655"/>
              <a:gd name="connsiteY1" fmla="*/ 5309946 h 5313893"/>
              <a:gd name="connsiteX2" fmla="*/ 1823229 w 8171655"/>
              <a:gd name="connsiteY2" fmla="*/ 4337913 h 5313893"/>
              <a:gd name="connsiteX3" fmla="*/ 718633 w 8171655"/>
              <a:gd name="connsiteY3" fmla="*/ 4411066 h 5313893"/>
              <a:gd name="connsiteX4" fmla="*/ 579645 w 8171655"/>
              <a:gd name="connsiteY4" fmla="*/ 3745382 h 5313893"/>
              <a:gd name="connsiteX5" fmla="*/ 404080 w 8171655"/>
              <a:gd name="connsiteY5" fmla="*/ 3599078 h 5313893"/>
              <a:gd name="connsiteX6" fmla="*/ 441706 w 8171655"/>
              <a:gd name="connsiteY6" fmla="*/ 3470193 h 5313893"/>
              <a:gd name="connsiteX7" fmla="*/ 341032 w 8171655"/>
              <a:gd name="connsiteY7" fmla="*/ 3362205 h 5313893"/>
              <a:gd name="connsiteX8" fmla="*/ 444494 w 8171655"/>
              <a:gd name="connsiteY8" fmla="*/ 3057428 h 5313893"/>
              <a:gd name="connsiteX9" fmla="*/ 3120 w 8171655"/>
              <a:gd name="connsiteY9" fmla="*/ 2818778 h 5313893"/>
              <a:gd name="connsiteX10" fmla="*/ 550384 w 8171655"/>
              <a:gd name="connsiteY10" fmla="*/ 1975104 h 5313893"/>
              <a:gd name="connsiteX11" fmla="*/ 2518173 w 8171655"/>
              <a:gd name="connsiteY11" fmla="*/ 0 h 5313893"/>
              <a:gd name="connsiteX12" fmla="*/ 4596740 w 8171655"/>
              <a:gd name="connsiteY12" fmla="*/ 2543951 h 5313893"/>
              <a:gd name="connsiteX13" fmla="*/ 3915376 w 8171655"/>
              <a:gd name="connsiteY13" fmla="*/ 3928262 h 5313893"/>
              <a:gd name="connsiteX14" fmla="*/ 4337880 w 8171655"/>
              <a:gd name="connsiteY14" fmla="*/ 5313893 h 5313893"/>
              <a:gd name="connsiteX15" fmla="*/ 8171655 w 8171655"/>
              <a:gd name="connsiteY15" fmla="*/ 5313141 h 5313893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1655" h="5319689">
                <a:moveTo>
                  <a:pt x="96236" y="5305319"/>
                </a:moveTo>
                <a:lnTo>
                  <a:pt x="2124225" y="5309946"/>
                </a:lnTo>
                <a:cubicBezTo>
                  <a:pt x="2060235" y="5002707"/>
                  <a:pt x="2045123" y="4564685"/>
                  <a:pt x="1823229" y="4337913"/>
                </a:cubicBezTo>
                <a:cubicBezTo>
                  <a:pt x="1725693" y="4218431"/>
                  <a:pt x="1020995" y="4625644"/>
                  <a:pt x="718633" y="4411066"/>
                </a:cubicBezTo>
                <a:cubicBezTo>
                  <a:pt x="396764" y="4162349"/>
                  <a:pt x="652797" y="3833165"/>
                  <a:pt x="579645" y="3745382"/>
                </a:cubicBezTo>
                <a:cubicBezTo>
                  <a:pt x="521123" y="3696614"/>
                  <a:pt x="418023" y="3646108"/>
                  <a:pt x="404080" y="3599078"/>
                </a:cubicBezTo>
                <a:cubicBezTo>
                  <a:pt x="384935" y="3557625"/>
                  <a:pt x="411057" y="3507120"/>
                  <a:pt x="441706" y="3470193"/>
                </a:cubicBezTo>
                <a:lnTo>
                  <a:pt x="341032" y="3362205"/>
                </a:lnTo>
                <a:cubicBezTo>
                  <a:pt x="298566" y="3284755"/>
                  <a:pt x="414533" y="3157511"/>
                  <a:pt x="444494" y="3057428"/>
                </a:cubicBezTo>
                <a:cubicBezTo>
                  <a:pt x="297369" y="2977878"/>
                  <a:pt x="59710" y="2939068"/>
                  <a:pt x="3120" y="2818778"/>
                </a:cubicBezTo>
                <a:cubicBezTo>
                  <a:pt x="-45323" y="2691462"/>
                  <a:pt x="485658" y="2374024"/>
                  <a:pt x="550384" y="1975104"/>
                </a:cubicBezTo>
                <a:cubicBezTo>
                  <a:pt x="500143" y="266534"/>
                  <a:pt x="1916564" y="11046"/>
                  <a:pt x="2518173" y="0"/>
                </a:cubicBezTo>
                <a:cubicBezTo>
                  <a:pt x="3500739" y="-24"/>
                  <a:pt x="5080836" y="647274"/>
                  <a:pt x="4596740" y="2543951"/>
                </a:cubicBezTo>
                <a:cubicBezTo>
                  <a:pt x="4410360" y="3037075"/>
                  <a:pt x="3846020" y="3622783"/>
                  <a:pt x="3915376" y="3928262"/>
                </a:cubicBezTo>
                <a:cubicBezTo>
                  <a:pt x="3986452" y="4327448"/>
                  <a:pt x="4230590" y="4955448"/>
                  <a:pt x="4337880" y="5313893"/>
                </a:cubicBezTo>
                <a:lnTo>
                  <a:pt x="8171655" y="5319689"/>
                </a:ln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A4FBBF90-8799-48B9-A732-B7DA727AD22F}"/>
              </a:ext>
            </a:extLst>
          </p:cNvPr>
          <p:cNvGrpSpPr/>
          <p:nvPr/>
        </p:nvGrpSpPr>
        <p:grpSpPr>
          <a:xfrm>
            <a:off x="2376676" y="4143240"/>
            <a:ext cx="811469" cy="1500829"/>
            <a:chOff x="1599810" y="2276872"/>
            <a:chExt cx="811469" cy="1500828"/>
          </a:xfrm>
          <a:solidFill>
            <a:schemeClr val="accent2">
              <a:lumMod val="50000"/>
              <a:lumOff val="50000"/>
            </a:schemeClr>
          </a:solidFill>
        </p:grpSpPr>
        <p:sp>
          <p:nvSpPr>
            <p:cNvPr id="14" name="Block Arc 37">
              <a:extLst>
                <a:ext uri="{FF2B5EF4-FFF2-40B4-BE49-F238E27FC236}">
                  <a16:creationId xmlns:a16="http://schemas.microsoft.com/office/drawing/2014/main" xmlns="" id="{146252A5-25A6-4258-BD03-84AC2963C1BF}"/>
                </a:ext>
              </a:extLst>
            </p:cNvPr>
            <p:cNvSpPr/>
            <p:nvPr/>
          </p:nvSpPr>
          <p:spPr>
            <a:xfrm>
              <a:off x="1599810" y="2276872"/>
              <a:ext cx="811469" cy="1058995"/>
            </a:xfrm>
            <a:custGeom>
              <a:avLst/>
              <a:gdLst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5961 w 1128574"/>
                <a:gd name="connsiteY9" fmla="*/ 1347236 h 1471472"/>
                <a:gd name="connsiteX10" fmla="*/ 292410 w 1128574"/>
                <a:gd name="connsiteY10" fmla="*/ 1329645 h 1471472"/>
                <a:gd name="connsiteX11" fmla="*/ 300331 w 1128574"/>
                <a:gd name="connsiteY11" fmla="*/ 1290412 h 1471472"/>
                <a:gd name="connsiteX12" fmla="*/ 657787 w 1128574"/>
                <a:gd name="connsiteY12" fmla="*/ 834864 h 1471472"/>
                <a:gd name="connsiteX13" fmla="*/ 656254 w 1128574"/>
                <a:gd name="connsiteY13" fmla="*/ 830430 h 1471472"/>
                <a:gd name="connsiteX14" fmla="*/ 838945 w 1128574"/>
                <a:gd name="connsiteY14" fmla="*/ 502307 h 1471472"/>
                <a:gd name="connsiteX15" fmla="*/ 533067 w 1128574"/>
                <a:gd name="connsiteY15" fmla="*/ 284409 h 1471472"/>
                <a:gd name="connsiteX16" fmla="*/ 282643 w 1128574"/>
                <a:gd name="connsiteY16" fmla="*/ 564282 h 1471472"/>
                <a:gd name="connsiteX17" fmla="*/ 279666 w 1128574"/>
                <a:gd name="connsiteY17" fmla="*/ 564282 h 1471472"/>
                <a:gd name="connsiteX18" fmla="*/ 280029 w 1128574"/>
                <a:gd name="connsiteY18" fmla="*/ 567621 h 1471472"/>
                <a:gd name="connsiteX19" fmla="*/ 140015 w 1128574"/>
                <a:gd name="connsiteY19" fmla="*/ 697359 h 1471472"/>
                <a:gd name="connsiteX20" fmla="*/ 0 w 1128574"/>
                <a:gd name="connsiteY20" fmla="*/ 567621 h 1471472"/>
                <a:gd name="connsiteX21" fmla="*/ 363 w 1128574"/>
                <a:gd name="connsiteY21" fmla="*/ 564281 h 1471472"/>
                <a:gd name="connsiteX22" fmla="*/ 1 w 1128574"/>
                <a:gd name="connsiteY22" fmla="*/ 564281 h 1471472"/>
                <a:gd name="connsiteX23" fmla="*/ 501773 w 1128574"/>
                <a:gd name="connsiteY23" fmla="*/ 3505 h 1471472"/>
                <a:gd name="connsiteX24" fmla="*/ 555039 w 1128574"/>
                <a:gd name="connsiteY24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2410 w 1128574"/>
                <a:gd name="connsiteY9" fmla="*/ 1329645 h 1471472"/>
                <a:gd name="connsiteX10" fmla="*/ 300331 w 1128574"/>
                <a:gd name="connsiteY10" fmla="*/ 1290412 h 1471472"/>
                <a:gd name="connsiteX11" fmla="*/ 657787 w 1128574"/>
                <a:gd name="connsiteY11" fmla="*/ 834864 h 1471472"/>
                <a:gd name="connsiteX12" fmla="*/ 656254 w 1128574"/>
                <a:gd name="connsiteY12" fmla="*/ 830430 h 1471472"/>
                <a:gd name="connsiteX13" fmla="*/ 838945 w 1128574"/>
                <a:gd name="connsiteY13" fmla="*/ 502307 h 1471472"/>
                <a:gd name="connsiteX14" fmla="*/ 533067 w 1128574"/>
                <a:gd name="connsiteY14" fmla="*/ 284409 h 1471472"/>
                <a:gd name="connsiteX15" fmla="*/ 282643 w 1128574"/>
                <a:gd name="connsiteY15" fmla="*/ 564282 h 1471472"/>
                <a:gd name="connsiteX16" fmla="*/ 279666 w 1128574"/>
                <a:gd name="connsiteY16" fmla="*/ 564282 h 1471472"/>
                <a:gd name="connsiteX17" fmla="*/ 280029 w 1128574"/>
                <a:gd name="connsiteY17" fmla="*/ 567621 h 1471472"/>
                <a:gd name="connsiteX18" fmla="*/ 140015 w 1128574"/>
                <a:gd name="connsiteY18" fmla="*/ 697359 h 1471472"/>
                <a:gd name="connsiteX19" fmla="*/ 0 w 1128574"/>
                <a:gd name="connsiteY19" fmla="*/ 567621 h 1471472"/>
                <a:gd name="connsiteX20" fmla="*/ 363 w 1128574"/>
                <a:gd name="connsiteY20" fmla="*/ 564281 h 1471472"/>
                <a:gd name="connsiteX21" fmla="*/ 1 w 1128574"/>
                <a:gd name="connsiteY21" fmla="*/ 564281 h 1471472"/>
                <a:gd name="connsiteX22" fmla="*/ 501773 w 1128574"/>
                <a:gd name="connsiteY22" fmla="*/ 3505 h 1471472"/>
                <a:gd name="connsiteX23" fmla="*/ 555039 w 1128574"/>
                <a:gd name="connsiteY23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300331 w 1128574"/>
                <a:gd name="connsiteY9" fmla="*/ 1290412 h 1471472"/>
                <a:gd name="connsiteX10" fmla="*/ 657787 w 1128574"/>
                <a:gd name="connsiteY10" fmla="*/ 834864 h 1471472"/>
                <a:gd name="connsiteX11" fmla="*/ 656254 w 1128574"/>
                <a:gd name="connsiteY11" fmla="*/ 830430 h 1471472"/>
                <a:gd name="connsiteX12" fmla="*/ 838945 w 1128574"/>
                <a:gd name="connsiteY12" fmla="*/ 502307 h 1471472"/>
                <a:gd name="connsiteX13" fmla="*/ 533067 w 1128574"/>
                <a:gd name="connsiteY13" fmla="*/ 284409 h 1471472"/>
                <a:gd name="connsiteX14" fmla="*/ 282643 w 1128574"/>
                <a:gd name="connsiteY14" fmla="*/ 564282 h 1471472"/>
                <a:gd name="connsiteX15" fmla="*/ 279666 w 1128574"/>
                <a:gd name="connsiteY15" fmla="*/ 564282 h 1471472"/>
                <a:gd name="connsiteX16" fmla="*/ 280029 w 1128574"/>
                <a:gd name="connsiteY16" fmla="*/ 567621 h 1471472"/>
                <a:gd name="connsiteX17" fmla="*/ 140015 w 1128574"/>
                <a:gd name="connsiteY17" fmla="*/ 697359 h 1471472"/>
                <a:gd name="connsiteX18" fmla="*/ 0 w 1128574"/>
                <a:gd name="connsiteY18" fmla="*/ 567621 h 1471472"/>
                <a:gd name="connsiteX19" fmla="*/ 363 w 1128574"/>
                <a:gd name="connsiteY19" fmla="*/ 564281 h 1471472"/>
                <a:gd name="connsiteX20" fmla="*/ 1 w 1128574"/>
                <a:gd name="connsiteY20" fmla="*/ 564281 h 1471472"/>
                <a:gd name="connsiteX21" fmla="*/ 501773 w 1128574"/>
                <a:gd name="connsiteY21" fmla="*/ 3505 h 1471472"/>
                <a:gd name="connsiteX22" fmla="*/ 555039 w 1128574"/>
                <a:gd name="connsiteY22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300331 w 1128574"/>
                <a:gd name="connsiteY8" fmla="*/ 1290412 h 1471472"/>
                <a:gd name="connsiteX9" fmla="*/ 657787 w 1128574"/>
                <a:gd name="connsiteY9" fmla="*/ 834864 h 1471472"/>
                <a:gd name="connsiteX10" fmla="*/ 656254 w 1128574"/>
                <a:gd name="connsiteY10" fmla="*/ 830430 h 1471472"/>
                <a:gd name="connsiteX11" fmla="*/ 838945 w 1128574"/>
                <a:gd name="connsiteY11" fmla="*/ 502307 h 1471472"/>
                <a:gd name="connsiteX12" fmla="*/ 533067 w 1128574"/>
                <a:gd name="connsiteY12" fmla="*/ 284409 h 1471472"/>
                <a:gd name="connsiteX13" fmla="*/ 282643 w 1128574"/>
                <a:gd name="connsiteY13" fmla="*/ 564282 h 1471472"/>
                <a:gd name="connsiteX14" fmla="*/ 279666 w 1128574"/>
                <a:gd name="connsiteY14" fmla="*/ 564282 h 1471472"/>
                <a:gd name="connsiteX15" fmla="*/ 280029 w 1128574"/>
                <a:gd name="connsiteY15" fmla="*/ 567621 h 1471472"/>
                <a:gd name="connsiteX16" fmla="*/ 140015 w 1128574"/>
                <a:gd name="connsiteY16" fmla="*/ 697359 h 1471472"/>
                <a:gd name="connsiteX17" fmla="*/ 0 w 1128574"/>
                <a:gd name="connsiteY17" fmla="*/ 567621 h 1471472"/>
                <a:gd name="connsiteX18" fmla="*/ 363 w 1128574"/>
                <a:gd name="connsiteY18" fmla="*/ 564281 h 1471472"/>
                <a:gd name="connsiteX19" fmla="*/ 1 w 1128574"/>
                <a:gd name="connsiteY19" fmla="*/ 564281 h 1471472"/>
                <a:gd name="connsiteX20" fmla="*/ 501773 w 1128574"/>
                <a:gd name="connsiteY20" fmla="*/ 3505 h 1471472"/>
                <a:gd name="connsiteX21" fmla="*/ 555039 w 1128574"/>
                <a:gd name="connsiteY21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74598 w 1128574"/>
                <a:gd name="connsiteY3" fmla="*/ 1360143 h 1471551"/>
                <a:gd name="connsiteX4" fmla="*/ 567462 w 1128574"/>
                <a:gd name="connsiteY4" fmla="*/ 1372368 h 1471551"/>
                <a:gd name="connsiteX5" fmla="*/ 434237 w 1128574"/>
                <a:gd name="connsiteY5" fmla="*/ 1471472 h 1471551"/>
                <a:gd name="connsiteX6" fmla="*/ 298567 w 1128574"/>
                <a:gd name="connsiteY6" fmla="*/ 1360143 h 1471551"/>
                <a:gd name="connsiteX7" fmla="*/ 300331 w 1128574"/>
                <a:gd name="connsiteY7" fmla="*/ 1290412 h 1471551"/>
                <a:gd name="connsiteX8" fmla="*/ 657787 w 1128574"/>
                <a:gd name="connsiteY8" fmla="*/ 834864 h 1471551"/>
                <a:gd name="connsiteX9" fmla="*/ 656254 w 1128574"/>
                <a:gd name="connsiteY9" fmla="*/ 830430 h 1471551"/>
                <a:gd name="connsiteX10" fmla="*/ 838945 w 1128574"/>
                <a:gd name="connsiteY10" fmla="*/ 502307 h 1471551"/>
                <a:gd name="connsiteX11" fmla="*/ 533067 w 1128574"/>
                <a:gd name="connsiteY11" fmla="*/ 284409 h 1471551"/>
                <a:gd name="connsiteX12" fmla="*/ 282643 w 1128574"/>
                <a:gd name="connsiteY12" fmla="*/ 564282 h 1471551"/>
                <a:gd name="connsiteX13" fmla="*/ 279666 w 1128574"/>
                <a:gd name="connsiteY13" fmla="*/ 564282 h 1471551"/>
                <a:gd name="connsiteX14" fmla="*/ 280029 w 1128574"/>
                <a:gd name="connsiteY14" fmla="*/ 567621 h 1471551"/>
                <a:gd name="connsiteX15" fmla="*/ 140015 w 1128574"/>
                <a:gd name="connsiteY15" fmla="*/ 697359 h 1471551"/>
                <a:gd name="connsiteX16" fmla="*/ 0 w 1128574"/>
                <a:gd name="connsiteY16" fmla="*/ 567621 h 1471551"/>
                <a:gd name="connsiteX17" fmla="*/ 363 w 1128574"/>
                <a:gd name="connsiteY17" fmla="*/ 564281 h 1471551"/>
                <a:gd name="connsiteX18" fmla="*/ 1 w 1128574"/>
                <a:gd name="connsiteY18" fmla="*/ 564281 h 1471551"/>
                <a:gd name="connsiteX19" fmla="*/ 501773 w 1128574"/>
                <a:gd name="connsiteY19" fmla="*/ 3505 h 1471551"/>
                <a:gd name="connsiteX20" fmla="*/ 555039 w 1128574"/>
                <a:gd name="connsiteY20" fmla="*/ 83 h 1471551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67462 w 1128574"/>
                <a:gd name="connsiteY3" fmla="*/ 1372368 h 1471551"/>
                <a:gd name="connsiteX4" fmla="*/ 434237 w 1128574"/>
                <a:gd name="connsiteY4" fmla="*/ 1471472 h 1471551"/>
                <a:gd name="connsiteX5" fmla="*/ 298567 w 1128574"/>
                <a:gd name="connsiteY5" fmla="*/ 1360143 h 1471551"/>
                <a:gd name="connsiteX6" fmla="*/ 300331 w 1128574"/>
                <a:gd name="connsiteY6" fmla="*/ 1290412 h 1471551"/>
                <a:gd name="connsiteX7" fmla="*/ 657787 w 1128574"/>
                <a:gd name="connsiteY7" fmla="*/ 834864 h 1471551"/>
                <a:gd name="connsiteX8" fmla="*/ 656254 w 1128574"/>
                <a:gd name="connsiteY8" fmla="*/ 830430 h 1471551"/>
                <a:gd name="connsiteX9" fmla="*/ 838945 w 1128574"/>
                <a:gd name="connsiteY9" fmla="*/ 502307 h 1471551"/>
                <a:gd name="connsiteX10" fmla="*/ 533067 w 1128574"/>
                <a:gd name="connsiteY10" fmla="*/ 284409 h 1471551"/>
                <a:gd name="connsiteX11" fmla="*/ 282643 w 1128574"/>
                <a:gd name="connsiteY11" fmla="*/ 564282 h 1471551"/>
                <a:gd name="connsiteX12" fmla="*/ 279666 w 1128574"/>
                <a:gd name="connsiteY12" fmla="*/ 564282 h 1471551"/>
                <a:gd name="connsiteX13" fmla="*/ 280029 w 1128574"/>
                <a:gd name="connsiteY13" fmla="*/ 567621 h 1471551"/>
                <a:gd name="connsiteX14" fmla="*/ 140015 w 1128574"/>
                <a:gd name="connsiteY14" fmla="*/ 697359 h 1471551"/>
                <a:gd name="connsiteX15" fmla="*/ 0 w 1128574"/>
                <a:gd name="connsiteY15" fmla="*/ 567621 h 1471551"/>
                <a:gd name="connsiteX16" fmla="*/ 363 w 1128574"/>
                <a:gd name="connsiteY16" fmla="*/ 564281 h 1471551"/>
                <a:gd name="connsiteX17" fmla="*/ 1 w 1128574"/>
                <a:gd name="connsiteY17" fmla="*/ 564281 h 1471551"/>
                <a:gd name="connsiteX18" fmla="*/ 501773 w 1128574"/>
                <a:gd name="connsiteY18" fmla="*/ 3505 h 1471551"/>
                <a:gd name="connsiteX19" fmla="*/ 555039 w 1128574"/>
                <a:gd name="connsiteY19" fmla="*/ 83 h 1471551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7787 w 1128574"/>
                <a:gd name="connsiteY7" fmla="*/ 834864 h 1471576"/>
                <a:gd name="connsiteX8" fmla="*/ 656254 w 1128574"/>
                <a:gd name="connsiteY8" fmla="*/ 830430 h 1471576"/>
                <a:gd name="connsiteX9" fmla="*/ 838945 w 1128574"/>
                <a:gd name="connsiteY9" fmla="*/ 502307 h 1471576"/>
                <a:gd name="connsiteX10" fmla="*/ 533067 w 1128574"/>
                <a:gd name="connsiteY10" fmla="*/ 284409 h 1471576"/>
                <a:gd name="connsiteX11" fmla="*/ 282643 w 1128574"/>
                <a:gd name="connsiteY11" fmla="*/ 564282 h 1471576"/>
                <a:gd name="connsiteX12" fmla="*/ 279666 w 1128574"/>
                <a:gd name="connsiteY12" fmla="*/ 564282 h 1471576"/>
                <a:gd name="connsiteX13" fmla="*/ 280029 w 1128574"/>
                <a:gd name="connsiteY13" fmla="*/ 567621 h 1471576"/>
                <a:gd name="connsiteX14" fmla="*/ 140015 w 1128574"/>
                <a:gd name="connsiteY14" fmla="*/ 697359 h 1471576"/>
                <a:gd name="connsiteX15" fmla="*/ 0 w 1128574"/>
                <a:gd name="connsiteY15" fmla="*/ 567621 h 1471576"/>
                <a:gd name="connsiteX16" fmla="*/ 363 w 1128574"/>
                <a:gd name="connsiteY16" fmla="*/ 564281 h 1471576"/>
                <a:gd name="connsiteX17" fmla="*/ 1 w 1128574"/>
                <a:gd name="connsiteY17" fmla="*/ 564281 h 1471576"/>
                <a:gd name="connsiteX18" fmla="*/ 501773 w 1128574"/>
                <a:gd name="connsiteY18" fmla="*/ 3505 h 1471576"/>
                <a:gd name="connsiteX19" fmla="*/ 555039 w 1128574"/>
                <a:gd name="connsiteY19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7615"/>
                <a:gd name="connsiteY0" fmla="*/ 83 h 1471576"/>
                <a:gd name="connsiteX1" fmla="*/ 1114657 w 1127615"/>
                <a:gd name="connsiteY1" fmla="*/ 440104 h 1471576"/>
                <a:gd name="connsiteX2" fmla="*/ 772429 w 1127615"/>
                <a:gd name="connsiteY2" fmla="*/ 1088053 h 1471576"/>
                <a:gd name="connsiteX3" fmla="*/ 567462 w 1127615"/>
                <a:gd name="connsiteY3" fmla="*/ 1372368 h 1471576"/>
                <a:gd name="connsiteX4" fmla="*/ 434237 w 1127615"/>
                <a:gd name="connsiteY4" fmla="*/ 1471472 h 1471576"/>
                <a:gd name="connsiteX5" fmla="*/ 298567 w 1127615"/>
                <a:gd name="connsiteY5" fmla="*/ 1360143 h 1471576"/>
                <a:gd name="connsiteX6" fmla="*/ 300331 w 1127615"/>
                <a:gd name="connsiteY6" fmla="*/ 1290412 h 1471576"/>
                <a:gd name="connsiteX7" fmla="*/ 656254 w 1127615"/>
                <a:gd name="connsiteY7" fmla="*/ 830430 h 1471576"/>
                <a:gd name="connsiteX8" fmla="*/ 838945 w 1127615"/>
                <a:gd name="connsiteY8" fmla="*/ 502307 h 1471576"/>
                <a:gd name="connsiteX9" fmla="*/ 533067 w 1127615"/>
                <a:gd name="connsiteY9" fmla="*/ 284409 h 1471576"/>
                <a:gd name="connsiteX10" fmla="*/ 282643 w 1127615"/>
                <a:gd name="connsiteY10" fmla="*/ 564282 h 1471576"/>
                <a:gd name="connsiteX11" fmla="*/ 279666 w 1127615"/>
                <a:gd name="connsiteY11" fmla="*/ 564282 h 1471576"/>
                <a:gd name="connsiteX12" fmla="*/ 280029 w 1127615"/>
                <a:gd name="connsiteY12" fmla="*/ 567621 h 1471576"/>
                <a:gd name="connsiteX13" fmla="*/ 140015 w 1127615"/>
                <a:gd name="connsiteY13" fmla="*/ 697359 h 1471576"/>
                <a:gd name="connsiteX14" fmla="*/ 0 w 1127615"/>
                <a:gd name="connsiteY14" fmla="*/ 567621 h 1471576"/>
                <a:gd name="connsiteX15" fmla="*/ 363 w 1127615"/>
                <a:gd name="connsiteY15" fmla="*/ 564281 h 1471576"/>
                <a:gd name="connsiteX16" fmla="*/ 1 w 1127615"/>
                <a:gd name="connsiteY16" fmla="*/ 564281 h 1471576"/>
                <a:gd name="connsiteX17" fmla="*/ 501773 w 1127615"/>
                <a:gd name="connsiteY17" fmla="*/ 3505 h 1471576"/>
                <a:gd name="connsiteX18" fmla="*/ 555039 w 1127615"/>
                <a:gd name="connsiteY18" fmla="*/ 83 h 147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615" h="1471576">
                  <a:moveTo>
                    <a:pt x="555039" y="83"/>
                  </a:moveTo>
                  <a:cubicBezTo>
                    <a:pt x="819662" y="-4458"/>
                    <a:pt x="1055349" y="177228"/>
                    <a:pt x="1114657" y="440104"/>
                  </a:cubicBezTo>
                  <a:cubicBezTo>
                    <a:pt x="1176026" y="712121"/>
                    <a:pt x="1012387" y="928036"/>
                    <a:pt x="772429" y="1088053"/>
                  </a:cubicBezTo>
                  <a:cubicBezTo>
                    <a:pt x="669004" y="1165193"/>
                    <a:pt x="628716" y="1262011"/>
                    <a:pt x="567462" y="1372368"/>
                  </a:cubicBezTo>
                  <a:cubicBezTo>
                    <a:pt x="530657" y="1446051"/>
                    <a:pt x="479053" y="1473509"/>
                    <a:pt x="434237" y="1471472"/>
                  </a:cubicBezTo>
                  <a:cubicBezTo>
                    <a:pt x="389421" y="1469435"/>
                    <a:pt x="310014" y="1424120"/>
                    <a:pt x="298567" y="1360143"/>
                  </a:cubicBezTo>
                  <a:lnTo>
                    <a:pt x="300331" y="1290412"/>
                  </a:lnTo>
                  <a:cubicBezTo>
                    <a:pt x="335496" y="1172787"/>
                    <a:pt x="473578" y="1003344"/>
                    <a:pt x="656254" y="830430"/>
                  </a:cubicBezTo>
                  <a:cubicBezTo>
                    <a:pt x="746023" y="699079"/>
                    <a:pt x="870517" y="642249"/>
                    <a:pt x="838945" y="502307"/>
                  </a:cubicBezTo>
                  <a:cubicBezTo>
                    <a:pt x="807373" y="362364"/>
                    <a:pt x="675644" y="268526"/>
                    <a:pt x="533067" y="284409"/>
                  </a:cubicBezTo>
                  <a:cubicBezTo>
                    <a:pt x="390490" y="300293"/>
                    <a:pt x="282643" y="420822"/>
                    <a:pt x="282643" y="564282"/>
                  </a:cubicBezTo>
                  <a:lnTo>
                    <a:pt x="279666" y="564282"/>
                  </a:lnTo>
                  <a:cubicBezTo>
                    <a:pt x="280014" y="565385"/>
                    <a:pt x="280029" y="566502"/>
                    <a:pt x="280029" y="567621"/>
                  </a:cubicBezTo>
                  <a:cubicBezTo>
                    <a:pt x="280029" y="639273"/>
                    <a:pt x="217342" y="697359"/>
                    <a:pt x="140015" y="697359"/>
                  </a:cubicBezTo>
                  <a:cubicBezTo>
                    <a:pt x="62687" y="697359"/>
                    <a:pt x="0" y="639273"/>
                    <a:pt x="0" y="567621"/>
                  </a:cubicBezTo>
                  <a:lnTo>
                    <a:pt x="363" y="564281"/>
                  </a:lnTo>
                  <a:lnTo>
                    <a:pt x="1" y="564281"/>
                  </a:lnTo>
                  <a:cubicBezTo>
                    <a:pt x="1" y="276833"/>
                    <a:pt x="216092" y="35331"/>
                    <a:pt x="501773" y="3505"/>
                  </a:cubicBezTo>
                  <a:cubicBezTo>
                    <a:pt x="519628" y="1516"/>
                    <a:pt x="537398" y="386"/>
                    <a:pt x="555039" y="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860BE5FC-F6C4-4D41-B48E-272150075810}"/>
                </a:ext>
              </a:extLst>
            </p:cNvPr>
            <p:cNvSpPr/>
            <p:nvPr/>
          </p:nvSpPr>
          <p:spPr>
            <a:xfrm>
              <a:off x="1762088" y="3471801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F61522D2-99E9-42BD-8BF4-390A5A99AD43}"/>
              </a:ext>
            </a:extLst>
          </p:cNvPr>
          <p:cNvGrpSpPr/>
          <p:nvPr/>
        </p:nvGrpSpPr>
        <p:grpSpPr>
          <a:xfrm>
            <a:off x="5831696" y="4075866"/>
            <a:ext cx="350597" cy="1572101"/>
            <a:chOff x="7308304" y="2483962"/>
            <a:chExt cx="350596" cy="1572100"/>
          </a:xfrm>
          <a:solidFill>
            <a:schemeClr val="accent4"/>
          </a:solidFill>
        </p:grpSpPr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xmlns="" id="{2FE8DBDA-3D36-4025-88F2-5482BDAEBA2C}"/>
                </a:ext>
              </a:extLst>
            </p:cNvPr>
            <p:cNvSpPr/>
            <p:nvPr/>
          </p:nvSpPr>
          <p:spPr>
            <a:xfrm rot="10800000">
              <a:off x="7308304" y="2636912"/>
              <a:ext cx="350596" cy="987838"/>
            </a:xfrm>
            <a:prstGeom prst="trapezoid">
              <a:avLst>
                <a:gd name="adj" fmla="val 1950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95ACF33D-57B8-40FA-99D2-D77A661773FA}"/>
                </a:ext>
              </a:extLst>
            </p:cNvPr>
            <p:cNvSpPr/>
            <p:nvPr/>
          </p:nvSpPr>
          <p:spPr>
            <a:xfrm>
              <a:off x="7309104" y="2483962"/>
              <a:ext cx="349796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2C1311F2-32AD-4D8F-A206-CD7F1F8A167D}"/>
                </a:ext>
              </a:extLst>
            </p:cNvPr>
            <p:cNvSpPr/>
            <p:nvPr/>
          </p:nvSpPr>
          <p:spPr>
            <a:xfrm>
              <a:off x="7330652" y="3750163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BE658D9-97E6-4328-A0AA-3177D816A19C}"/>
              </a:ext>
            </a:extLst>
          </p:cNvPr>
          <p:cNvGrpSpPr/>
          <p:nvPr/>
        </p:nvGrpSpPr>
        <p:grpSpPr>
          <a:xfrm>
            <a:off x="8748066" y="4075868"/>
            <a:ext cx="1305367" cy="1645546"/>
            <a:chOff x="6804248" y="2144238"/>
            <a:chExt cx="1305367" cy="1645545"/>
          </a:xfrm>
          <a:solidFill>
            <a:schemeClr val="accent3">
              <a:lumMod val="75000"/>
            </a:schemeClr>
          </a:solidFill>
        </p:grpSpPr>
        <p:sp>
          <p:nvSpPr>
            <p:cNvPr id="21" name="Oval 1">
              <a:extLst>
                <a:ext uri="{FF2B5EF4-FFF2-40B4-BE49-F238E27FC236}">
                  <a16:creationId xmlns:a16="http://schemas.microsoft.com/office/drawing/2014/main" xmlns="" id="{6113935A-EA98-4292-870E-21DE83706BAC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2" name="Oval 1">
              <a:extLst>
                <a:ext uri="{FF2B5EF4-FFF2-40B4-BE49-F238E27FC236}">
                  <a16:creationId xmlns:a16="http://schemas.microsoft.com/office/drawing/2014/main" xmlns="" id="{E1A6BBA4-1380-4170-8095-A2F618E1F516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3" name="Oval 1">
              <a:extLst>
                <a:ext uri="{FF2B5EF4-FFF2-40B4-BE49-F238E27FC236}">
                  <a16:creationId xmlns:a16="http://schemas.microsoft.com/office/drawing/2014/main" xmlns="" id="{0A27EAE3-F995-4A76-84BD-AE9B3F60ECD3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4" name="Oval 1">
              <a:extLst>
                <a:ext uri="{FF2B5EF4-FFF2-40B4-BE49-F238E27FC236}">
                  <a16:creationId xmlns:a16="http://schemas.microsoft.com/office/drawing/2014/main" xmlns="" id="{C25A9F04-7696-4499-A0E6-DA3DCF263E41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5" name="Oval 1">
              <a:extLst>
                <a:ext uri="{FF2B5EF4-FFF2-40B4-BE49-F238E27FC236}">
                  <a16:creationId xmlns:a16="http://schemas.microsoft.com/office/drawing/2014/main" xmlns="" id="{B6ED8AF3-CB70-45F8-9930-7C710A17823F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Oval 1">
              <a:extLst>
                <a:ext uri="{FF2B5EF4-FFF2-40B4-BE49-F238E27FC236}">
                  <a16:creationId xmlns:a16="http://schemas.microsoft.com/office/drawing/2014/main" xmlns="" id="{7F9538B2-101B-47C1-8965-04AAC65515C0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Oval 1">
              <a:extLst>
                <a:ext uri="{FF2B5EF4-FFF2-40B4-BE49-F238E27FC236}">
                  <a16:creationId xmlns:a16="http://schemas.microsoft.com/office/drawing/2014/main" xmlns="" id="{E69E0DD9-24C1-4F47-840E-75C6C6D2CA5A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28" name="Trapezoid 22">
            <a:extLst>
              <a:ext uri="{FF2B5EF4-FFF2-40B4-BE49-F238E27FC236}">
                <a16:creationId xmlns:a16="http://schemas.microsoft.com/office/drawing/2014/main" xmlns="" id="{2D6C0BD1-8DB8-419B-A6E4-3DA637B86A78}"/>
              </a:ext>
            </a:extLst>
          </p:cNvPr>
          <p:cNvSpPr/>
          <p:nvPr/>
        </p:nvSpPr>
        <p:spPr>
          <a:xfrm>
            <a:off x="1255208" y="3817198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651A3FBB-9D25-4A1C-BF51-C81B10CDC376}"/>
              </a:ext>
            </a:extLst>
          </p:cNvPr>
          <p:cNvGrpSpPr/>
          <p:nvPr/>
        </p:nvGrpSpPr>
        <p:grpSpPr>
          <a:xfrm>
            <a:off x="3735412" y="3876849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30" name="Donut 1">
              <a:extLst>
                <a:ext uri="{FF2B5EF4-FFF2-40B4-BE49-F238E27FC236}">
                  <a16:creationId xmlns:a16="http://schemas.microsoft.com/office/drawing/2014/main" xmlns="" id="{B91E59DB-65AA-4A8D-AA40-4AF1F8D301F7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31" name="Rectangle 4">
              <a:extLst>
                <a:ext uri="{FF2B5EF4-FFF2-40B4-BE49-F238E27FC236}">
                  <a16:creationId xmlns:a16="http://schemas.microsoft.com/office/drawing/2014/main" xmlns="" id="{221BCE63-C890-4037-9107-DBD12C4B1749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" name="Rounded Rectangle 3">
            <a:extLst>
              <a:ext uri="{FF2B5EF4-FFF2-40B4-BE49-F238E27FC236}">
                <a16:creationId xmlns:a16="http://schemas.microsoft.com/office/drawing/2014/main" xmlns="" id="{E1266A55-0FCE-43ED-946A-BDBE694CB237}"/>
              </a:ext>
            </a:extLst>
          </p:cNvPr>
          <p:cNvSpPr/>
          <p:nvPr/>
        </p:nvSpPr>
        <p:spPr>
          <a:xfrm rot="5400000">
            <a:off x="3161208" y="3443066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3" name="Rounded Rectangle 13">
            <a:extLst>
              <a:ext uri="{FF2B5EF4-FFF2-40B4-BE49-F238E27FC236}">
                <a16:creationId xmlns:a16="http://schemas.microsoft.com/office/drawing/2014/main" xmlns="" id="{250717EF-EC46-410E-B2D9-F55EDAD70F83}"/>
              </a:ext>
            </a:extLst>
          </p:cNvPr>
          <p:cNvSpPr/>
          <p:nvPr/>
        </p:nvSpPr>
        <p:spPr>
          <a:xfrm>
            <a:off x="3667688" y="3615348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CFBCFF76-00B2-445D-BE22-037115F521CF}"/>
              </a:ext>
            </a:extLst>
          </p:cNvPr>
          <p:cNvGrpSpPr/>
          <p:nvPr/>
        </p:nvGrpSpPr>
        <p:grpSpPr>
          <a:xfrm>
            <a:off x="2539446" y="3221799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xmlns="" id="{B8D38032-9E68-45E1-A8A9-E3AF3AD7B60B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" name="Parallelogram 6">
              <a:extLst>
                <a:ext uri="{FF2B5EF4-FFF2-40B4-BE49-F238E27FC236}">
                  <a16:creationId xmlns:a16="http://schemas.microsoft.com/office/drawing/2014/main" xmlns="" id="{3DF37523-D0B7-4EF5-88C9-265497D31E37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" name="Parallelogram 6">
              <a:extLst>
                <a:ext uri="{FF2B5EF4-FFF2-40B4-BE49-F238E27FC236}">
                  <a16:creationId xmlns:a16="http://schemas.microsoft.com/office/drawing/2014/main" xmlns="" id="{D9729F7B-134C-4BE9-A046-4AA22F5CD411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8" name="Parallelogram 6">
              <a:extLst>
                <a:ext uri="{FF2B5EF4-FFF2-40B4-BE49-F238E27FC236}">
                  <a16:creationId xmlns:a16="http://schemas.microsoft.com/office/drawing/2014/main" xmlns="" id="{0C3AACCC-82E1-4538-9858-2E5D4C998C3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9" name="Parallelogram 6">
              <a:extLst>
                <a:ext uri="{FF2B5EF4-FFF2-40B4-BE49-F238E27FC236}">
                  <a16:creationId xmlns:a16="http://schemas.microsoft.com/office/drawing/2014/main" xmlns="" id="{13B2F801-4777-4521-B0EC-377C0DCFF909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xmlns="" id="{DEED9899-52E5-4609-8FDD-DA86BED1D975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1" name="Parallelogram 6">
              <a:extLst>
                <a:ext uri="{FF2B5EF4-FFF2-40B4-BE49-F238E27FC236}">
                  <a16:creationId xmlns:a16="http://schemas.microsoft.com/office/drawing/2014/main" xmlns="" id="{9F82BF60-43AA-40C3-B2E2-95DB722DCCE5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2" name="Parallelogram 6">
              <a:extLst>
                <a:ext uri="{FF2B5EF4-FFF2-40B4-BE49-F238E27FC236}">
                  <a16:creationId xmlns:a16="http://schemas.microsoft.com/office/drawing/2014/main" xmlns="" id="{CC2180E5-7683-4595-8701-F25CB95C606D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3" name="Parallelogram 6">
              <a:extLst>
                <a:ext uri="{FF2B5EF4-FFF2-40B4-BE49-F238E27FC236}">
                  <a16:creationId xmlns:a16="http://schemas.microsoft.com/office/drawing/2014/main" xmlns="" id="{8B5A133C-2C5B-4CDD-92D8-234BF38CD00D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" name="Parallelogram 6">
              <a:extLst>
                <a:ext uri="{FF2B5EF4-FFF2-40B4-BE49-F238E27FC236}">
                  <a16:creationId xmlns:a16="http://schemas.microsoft.com/office/drawing/2014/main" xmlns="" id="{6C919B5B-50FD-43D2-A477-1BF7E7DA25AB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" name="Rectangle 4">
              <a:extLst>
                <a:ext uri="{FF2B5EF4-FFF2-40B4-BE49-F238E27FC236}">
                  <a16:creationId xmlns:a16="http://schemas.microsoft.com/office/drawing/2014/main" xmlns="" id="{90CF51CC-54AF-4402-BE22-FE31299AB5B0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" name="Parallelogram 6">
              <a:extLst>
                <a:ext uri="{FF2B5EF4-FFF2-40B4-BE49-F238E27FC236}">
                  <a16:creationId xmlns:a16="http://schemas.microsoft.com/office/drawing/2014/main" xmlns="" id="{12091510-FF60-4D67-A708-D2829A9BE7DA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7" name="Parallelogram 6">
              <a:extLst>
                <a:ext uri="{FF2B5EF4-FFF2-40B4-BE49-F238E27FC236}">
                  <a16:creationId xmlns:a16="http://schemas.microsoft.com/office/drawing/2014/main" xmlns="" id="{4AAE195C-3F5C-487D-98BF-5D5C75ADDF4F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8" name="Parallelogram 6">
              <a:extLst>
                <a:ext uri="{FF2B5EF4-FFF2-40B4-BE49-F238E27FC236}">
                  <a16:creationId xmlns:a16="http://schemas.microsoft.com/office/drawing/2014/main" xmlns="" id="{C8E6440A-24BE-4B15-B4EE-9B6F3753283C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9" name="Parallelogram 6">
              <a:extLst>
                <a:ext uri="{FF2B5EF4-FFF2-40B4-BE49-F238E27FC236}">
                  <a16:creationId xmlns:a16="http://schemas.microsoft.com/office/drawing/2014/main" xmlns="" id="{89690A3D-2999-4FA7-A41C-FACA3E4069D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xmlns="" id="{3B15241C-6F6B-461B-92AC-060C5EC88520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1" name="Rectangle 4">
              <a:extLst>
                <a:ext uri="{FF2B5EF4-FFF2-40B4-BE49-F238E27FC236}">
                  <a16:creationId xmlns:a16="http://schemas.microsoft.com/office/drawing/2014/main" xmlns="" id="{1473936B-C748-4729-9989-DA05ABE33FD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2" name="Rectangle 4">
              <a:extLst>
                <a:ext uri="{FF2B5EF4-FFF2-40B4-BE49-F238E27FC236}">
                  <a16:creationId xmlns:a16="http://schemas.microsoft.com/office/drawing/2014/main" xmlns="" id="{D8ED7B54-5912-48AC-AC58-A1209BC231C4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" name="Rectangle 4">
              <a:extLst>
                <a:ext uri="{FF2B5EF4-FFF2-40B4-BE49-F238E27FC236}">
                  <a16:creationId xmlns:a16="http://schemas.microsoft.com/office/drawing/2014/main" xmlns="" id="{11AE8DA6-1928-44C7-8815-DDF5BC8083F3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" name="Rectangle 4">
              <a:extLst>
                <a:ext uri="{FF2B5EF4-FFF2-40B4-BE49-F238E27FC236}">
                  <a16:creationId xmlns:a16="http://schemas.microsoft.com/office/drawing/2014/main" xmlns="" id="{DAF6C87A-B521-4CD9-88D6-61C664005804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" name="Rectangle 4">
              <a:extLst>
                <a:ext uri="{FF2B5EF4-FFF2-40B4-BE49-F238E27FC236}">
                  <a16:creationId xmlns:a16="http://schemas.microsoft.com/office/drawing/2014/main" xmlns="" id="{96BAEFCB-599E-4332-BF02-FB417EB69A27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6" name="Rectangle 4">
              <a:extLst>
                <a:ext uri="{FF2B5EF4-FFF2-40B4-BE49-F238E27FC236}">
                  <a16:creationId xmlns:a16="http://schemas.microsoft.com/office/drawing/2014/main" xmlns="" id="{2770385B-A449-434E-AFCF-4D03F30758C6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9E9463A3-C118-4201-A001-1FA6D91C041C}"/>
              </a:ext>
            </a:extLst>
          </p:cNvPr>
          <p:cNvGrpSpPr/>
          <p:nvPr/>
        </p:nvGrpSpPr>
        <p:grpSpPr>
          <a:xfrm>
            <a:off x="3929790" y="4166865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58" name="Round Same Side Corner Rectangle 4">
              <a:extLst>
                <a:ext uri="{FF2B5EF4-FFF2-40B4-BE49-F238E27FC236}">
                  <a16:creationId xmlns:a16="http://schemas.microsoft.com/office/drawing/2014/main" xmlns="" id="{87D61114-BCED-4241-A94F-687953A1B3D5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" name="Round Same Side Corner Rectangle 6">
              <a:extLst>
                <a:ext uri="{FF2B5EF4-FFF2-40B4-BE49-F238E27FC236}">
                  <a16:creationId xmlns:a16="http://schemas.microsoft.com/office/drawing/2014/main" xmlns="" id="{15791BD5-931F-4D56-940C-94C3B93B9745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0" name="Round Same Side Corner Rectangle 8">
              <a:extLst>
                <a:ext uri="{FF2B5EF4-FFF2-40B4-BE49-F238E27FC236}">
                  <a16:creationId xmlns:a16="http://schemas.microsoft.com/office/drawing/2014/main" xmlns="" id="{C9450FC2-CF49-442B-8F67-4A777997C213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1" name="Isosceles Triangle 3">
            <a:extLst>
              <a:ext uri="{FF2B5EF4-FFF2-40B4-BE49-F238E27FC236}">
                <a16:creationId xmlns:a16="http://schemas.microsoft.com/office/drawing/2014/main" xmlns="" id="{B6BDF4A9-3CD7-44E5-8F70-41C4D9A4A843}"/>
              </a:ext>
            </a:extLst>
          </p:cNvPr>
          <p:cNvSpPr/>
          <p:nvPr/>
        </p:nvSpPr>
        <p:spPr>
          <a:xfrm rot="13520917">
            <a:off x="3776268" y="4713698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2" name="Rounded Rectangle 1">
            <a:extLst>
              <a:ext uri="{FF2B5EF4-FFF2-40B4-BE49-F238E27FC236}">
                <a16:creationId xmlns:a16="http://schemas.microsoft.com/office/drawing/2014/main" xmlns="" id="{31F2E980-BB04-4D46-94BE-F2E43A00472A}"/>
              </a:ext>
            </a:extLst>
          </p:cNvPr>
          <p:cNvSpPr/>
          <p:nvPr/>
        </p:nvSpPr>
        <p:spPr>
          <a:xfrm>
            <a:off x="1342644" y="4456119"/>
            <a:ext cx="165614" cy="290682"/>
          </a:xfrm>
          <a:custGeom>
            <a:avLst/>
            <a:gdLst/>
            <a:ahLst/>
            <a:cxnLst/>
            <a:rect l="l" t="t" r="r" b="b"/>
            <a:pathLst>
              <a:path w="2242991" h="3936853">
                <a:moveTo>
                  <a:pt x="270736" y="2042698"/>
                </a:moveTo>
                <a:lnTo>
                  <a:pt x="272959" y="2042698"/>
                </a:lnTo>
                <a:cubicBezTo>
                  <a:pt x="295787" y="2113479"/>
                  <a:pt x="705194" y="2169600"/>
                  <a:pt x="1206736" y="2169600"/>
                </a:cubicBezTo>
                <a:cubicBezTo>
                  <a:pt x="1708278" y="2169600"/>
                  <a:pt x="2117686" y="2113479"/>
                  <a:pt x="2140514" y="2042698"/>
                </a:cubicBezTo>
                <a:lnTo>
                  <a:pt x="2142944" y="2042698"/>
                </a:lnTo>
                <a:lnTo>
                  <a:pt x="2142944" y="3638829"/>
                </a:lnTo>
                <a:cubicBezTo>
                  <a:pt x="2142944" y="3803424"/>
                  <a:pt x="2003239" y="3936853"/>
                  <a:pt x="1830903" y="3936853"/>
                </a:cubicBezTo>
                <a:lnTo>
                  <a:pt x="582777" y="3936853"/>
                </a:lnTo>
                <a:cubicBezTo>
                  <a:pt x="410441" y="3936853"/>
                  <a:pt x="270736" y="3803424"/>
                  <a:pt x="270736" y="3638829"/>
                </a:cubicBezTo>
                <a:close/>
                <a:moveTo>
                  <a:pt x="1389584" y="1902314"/>
                </a:moveTo>
                <a:lnTo>
                  <a:pt x="1175571" y="1942858"/>
                </a:lnTo>
                <a:cubicBezTo>
                  <a:pt x="1166297" y="1944615"/>
                  <a:pt x="1160203" y="1953556"/>
                  <a:pt x="1161960" y="1962830"/>
                </a:cubicBezTo>
                <a:lnTo>
                  <a:pt x="1169001" y="1999997"/>
                </a:lnTo>
                <a:cubicBezTo>
                  <a:pt x="1170758" y="2009271"/>
                  <a:pt x="1179700" y="2015364"/>
                  <a:pt x="1188974" y="2013607"/>
                </a:cubicBezTo>
                <a:lnTo>
                  <a:pt x="1402987" y="1973063"/>
                </a:lnTo>
                <a:cubicBezTo>
                  <a:pt x="1412261" y="1971306"/>
                  <a:pt x="1418354" y="1962364"/>
                  <a:pt x="1416598" y="1953091"/>
                </a:cubicBezTo>
                <a:lnTo>
                  <a:pt x="1409556" y="1915924"/>
                </a:lnTo>
                <a:cubicBezTo>
                  <a:pt x="1407799" y="1906649"/>
                  <a:pt x="1398858" y="1900557"/>
                  <a:pt x="1389584" y="1902314"/>
                </a:cubicBezTo>
                <a:close/>
                <a:moveTo>
                  <a:pt x="444399" y="1892921"/>
                </a:moveTo>
                <a:lnTo>
                  <a:pt x="487549" y="2053958"/>
                </a:lnTo>
                <a:cubicBezTo>
                  <a:pt x="352241" y="2031803"/>
                  <a:pt x="270944" y="2002112"/>
                  <a:pt x="270944" y="1969719"/>
                </a:cubicBezTo>
                <a:cubicBezTo>
                  <a:pt x="270944" y="1940931"/>
                  <a:pt x="335156" y="1914276"/>
                  <a:pt x="444399" y="1892921"/>
                </a:cubicBezTo>
                <a:close/>
                <a:moveTo>
                  <a:pt x="1960739" y="1891042"/>
                </a:moveTo>
                <a:cubicBezTo>
                  <a:pt x="2075269" y="1912860"/>
                  <a:pt x="2142944" y="1940165"/>
                  <a:pt x="2142944" y="1969719"/>
                </a:cubicBezTo>
                <a:cubicBezTo>
                  <a:pt x="2142944" y="2002898"/>
                  <a:pt x="2057653" y="2033243"/>
                  <a:pt x="1916514" y="2056095"/>
                </a:cubicBezTo>
                <a:close/>
                <a:moveTo>
                  <a:pt x="970450" y="1841793"/>
                </a:moveTo>
                <a:lnTo>
                  <a:pt x="1019288" y="2099589"/>
                </a:lnTo>
                <a:cubicBezTo>
                  <a:pt x="985266" y="2098910"/>
                  <a:pt x="951932" y="2097488"/>
                  <a:pt x="919381" y="2095721"/>
                </a:cubicBezTo>
                <a:lnTo>
                  <a:pt x="852855" y="1847439"/>
                </a:lnTo>
                <a:close/>
                <a:moveTo>
                  <a:pt x="1440720" y="1613218"/>
                </a:moveTo>
                <a:lnTo>
                  <a:pt x="1120594" y="1673865"/>
                </a:lnTo>
                <a:cubicBezTo>
                  <a:pt x="1111320" y="1675622"/>
                  <a:pt x="1105226" y="1684563"/>
                  <a:pt x="1106983" y="1693837"/>
                </a:cubicBezTo>
                <a:lnTo>
                  <a:pt x="1114025" y="1731004"/>
                </a:lnTo>
                <a:cubicBezTo>
                  <a:pt x="1115781" y="1740278"/>
                  <a:pt x="1124723" y="1746372"/>
                  <a:pt x="1133997" y="1744615"/>
                </a:cubicBezTo>
                <a:lnTo>
                  <a:pt x="1454123" y="1683968"/>
                </a:lnTo>
                <a:cubicBezTo>
                  <a:pt x="1463397" y="1682211"/>
                  <a:pt x="1469490" y="1673270"/>
                  <a:pt x="1467733" y="1663996"/>
                </a:cubicBezTo>
                <a:lnTo>
                  <a:pt x="1460692" y="1626829"/>
                </a:lnTo>
                <a:cubicBezTo>
                  <a:pt x="1458935" y="1617555"/>
                  <a:pt x="1449994" y="1611461"/>
                  <a:pt x="1440720" y="1613218"/>
                </a:cubicBezTo>
                <a:close/>
                <a:moveTo>
                  <a:pt x="1279927" y="1344224"/>
                </a:moveTo>
                <a:lnTo>
                  <a:pt x="1065915" y="1384768"/>
                </a:lnTo>
                <a:cubicBezTo>
                  <a:pt x="1056641" y="1386524"/>
                  <a:pt x="1050547" y="1395466"/>
                  <a:pt x="1052304" y="1404740"/>
                </a:cubicBezTo>
                <a:cubicBezTo>
                  <a:pt x="1054651" y="1417129"/>
                  <a:pt x="1056998" y="1429518"/>
                  <a:pt x="1059345" y="1441907"/>
                </a:cubicBezTo>
                <a:cubicBezTo>
                  <a:pt x="1061102" y="1451181"/>
                  <a:pt x="1070044" y="1457274"/>
                  <a:pt x="1079318" y="1455517"/>
                </a:cubicBezTo>
                <a:lnTo>
                  <a:pt x="1293331" y="1414973"/>
                </a:lnTo>
                <a:cubicBezTo>
                  <a:pt x="1302605" y="1413216"/>
                  <a:pt x="1308698" y="1404275"/>
                  <a:pt x="1306942" y="1395001"/>
                </a:cubicBezTo>
                <a:cubicBezTo>
                  <a:pt x="1304595" y="1382612"/>
                  <a:pt x="1302247" y="1370223"/>
                  <a:pt x="1299900" y="1357834"/>
                </a:cubicBezTo>
                <a:cubicBezTo>
                  <a:pt x="1298143" y="1348560"/>
                  <a:pt x="1289202" y="1342467"/>
                  <a:pt x="1279927" y="1344224"/>
                </a:cubicBezTo>
                <a:close/>
                <a:moveTo>
                  <a:pt x="690664" y="1301904"/>
                </a:moveTo>
                <a:cubicBezTo>
                  <a:pt x="760372" y="1572869"/>
                  <a:pt x="815409" y="1824276"/>
                  <a:pt x="885118" y="2095242"/>
                </a:cubicBezTo>
                <a:cubicBezTo>
                  <a:pt x="630661" y="2082292"/>
                  <a:pt x="645145" y="2074230"/>
                  <a:pt x="525159" y="2063725"/>
                </a:cubicBezTo>
                <a:lnTo>
                  <a:pt x="342930" y="1395078"/>
                </a:lnTo>
                <a:close/>
                <a:moveTo>
                  <a:pt x="1225246" y="1065177"/>
                </a:moveTo>
                <a:lnTo>
                  <a:pt x="1011234" y="1105721"/>
                </a:lnTo>
                <a:cubicBezTo>
                  <a:pt x="1001960" y="1107479"/>
                  <a:pt x="995865" y="1116420"/>
                  <a:pt x="997623" y="1125693"/>
                </a:cubicBezTo>
                <a:cubicBezTo>
                  <a:pt x="999970" y="1138082"/>
                  <a:pt x="1002317" y="1150472"/>
                  <a:pt x="1004664" y="1162861"/>
                </a:cubicBezTo>
                <a:cubicBezTo>
                  <a:pt x="1006420" y="1172135"/>
                  <a:pt x="1015363" y="1178228"/>
                  <a:pt x="1024637" y="1176471"/>
                </a:cubicBezTo>
                <a:lnTo>
                  <a:pt x="1238650" y="1135927"/>
                </a:lnTo>
                <a:cubicBezTo>
                  <a:pt x="1247924" y="1134170"/>
                  <a:pt x="1254017" y="1125228"/>
                  <a:pt x="1252261" y="1115954"/>
                </a:cubicBezTo>
                <a:cubicBezTo>
                  <a:pt x="1249914" y="1103566"/>
                  <a:pt x="1247565" y="1091176"/>
                  <a:pt x="1245218" y="1078787"/>
                </a:cubicBezTo>
                <a:cubicBezTo>
                  <a:pt x="1243462" y="1069513"/>
                  <a:pt x="1234521" y="1063420"/>
                  <a:pt x="1225246" y="1065177"/>
                </a:cubicBezTo>
                <a:close/>
                <a:moveTo>
                  <a:pt x="2066056" y="835837"/>
                </a:moveTo>
                <a:cubicBezTo>
                  <a:pt x="2099544" y="877912"/>
                  <a:pt x="2135736" y="897343"/>
                  <a:pt x="2205150" y="873107"/>
                </a:cubicBezTo>
                <a:cubicBezTo>
                  <a:pt x="2100716" y="1268203"/>
                  <a:pt x="1996281" y="1663300"/>
                  <a:pt x="1891847" y="2058396"/>
                </a:cubicBezTo>
                <a:cubicBezTo>
                  <a:pt x="1838942" y="2071603"/>
                  <a:pt x="1788418" y="2077665"/>
                  <a:pt x="1733131" y="2076583"/>
                </a:cubicBezTo>
                <a:cubicBezTo>
                  <a:pt x="1843312" y="1665383"/>
                  <a:pt x="1955875" y="1247037"/>
                  <a:pt x="2066056" y="835837"/>
                </a:cubicBezTo>
                <a:close/>
                <a:moveTo>
                  <a:pt x="1890153" y="788705"/>
                </a:moveTo>
                <a:cubicBezTo>
                  <a:pt x="1917655" y="828379"/>
                  <a:pt x="1966723" y="851293"/>
                  <a:pt x="2029245" y="825975"/>
                </a:cubicBezTo>
                <a:cubicBezTo>
                  <a:pt x="1917754" y="1242066"/>
                  <a:pt x="1803881" y="1667684"/>
                  <a:pt x="1692389" y="2083777"/>
                </a:cubicBezTo>
                <a:cubicBezTo>
                  <a:pt x="1629960" y="2091426"/>
                  <a:pt x="1591343" y="2089551"/>
                  <a:pt x="1540819" y="2092437"/>
                </a:cubicBezTo>
                <a:close/>
                <a:moveTo>
                  <a:pt x="1170565" y="786132"/>
                </a:moveTo>
                <a:lnTo>
                  <a:pt x="956553" y="826676"/>
                </a:lnTo>
                <a:cubicBezTo>
                  <a:pt x="947279" y="828432"/>
                  <a:pt x="941185" y="837374"/>
                  <a:pt x="942942" y="846648"/>
                </a:cubicBezTo>
                <a:cubicBezTo>
                  <a:pt x="945289" y="859037"/>
                  <a:pt x="947636" y="871426"/>
                  <a:pt x="949983" y="883815"/>
                </a:cubicBezTo>
                <a:cubicBezTo>
                  <a:pt x="951740" y="893089"/>
                  <a:pt x="960682" y="899182"/>
                  <a:pt x="969956" y="897425"/>
                </a:cubicBezTo>
                <a:lnTo>
                  <a:pt x="1183969" y="856881"/>
                </a:lnTo>
                <a:cubicBezTo>
                  <a:pt x="1193243" y="855124"/>
                  <a:pt x="1199336" y="846183"/>
                  <a:pt x="1197580" y="836909"/>
                </a:cubicBezTo>
                <a:cubicBezTo>
                  <a:pt x="1195233" y="824520"/>
                  <a:pt x="1192885" y="812131"/>
                  <a:pt x="1190538" y="799742"/>
                </a:cubicBezTo>
                <a:cubicBezTo>
                  <a:pt x="1188781" y="790468"/>
                  <a:pt x="1179840" y="784375"/>
                  <a:pt x="1170565" y="786132"/>
                </a:cubicBezTo>
                <a:close/>
                <a:moveTo>
                  <a:pt x="1115883" y="507085"/>
                </a:moveTo>
                <a:lnTo>
                  <a:pt x="901870" y="547629"/>
                </a:lnTo>
                <a:cubicBezTo>
                  <a:pt x="892596" y="549386"/>
                  <a:pt x="886502" y="558328"/>
                  <a:pt x="888259" y="567602"/>
                </a:cubicBezTo>
                <a:lnTo>
                  <a:pt x="895301" y="604769"/>
                </a:lnTo>
                <a:cubicBezTo>
                  <a:pt x="897058" y="614043"/>
                  <a:pt x="905999" y="620136"/>
                  <a:pt x="915274" y="618379"/>
                </a:cubicBezTo>
                <a:lnTo>
                  <a:pt x="1129286" y="577835"/>
                </a:lnTo>
                <a:cubicBezTo>
                  <a:pt x="1138561" y="576078"/>
                  <a:pt x="1144654" y="567137"/>
                  <a:pt x="1142897" y="557863"/>
                </a:cubicBezTo>
                <a:cubicBezTo>
                  <a:pt x="1140550" y="545474"/>
                  <a:pt x="1138203" y="533084"/>
                  <a:pt x="1135856" y="520695"/>
                </a:cubicBezTo>
                <a:cubicBezTo>
                  <a:pt x="1134099" y="511422"/>
                  <a:pt x="1125157" y="505328"/>
                  <a:pt x="1115883" y="507085"/>
                </a:cubicBezTo>
                <a:close/>
                <a:moveTo>
                  <a:pt x="318396" y="422974"/>
                </a:moveTo>
                <a:cubicBezTo>
                  <a:pt x="416597" y="414975"/>
                  <a:pt x="506821" y="469989"/>
                  <a:pt x="530549" y="558544"/>
                </a:cubicBezTo>
                <a:lnTo>
                  <a:pt x="533390" y="577437"/>
                </a:lnTo>
                <a:lnTo>
                  <a:pt x="534791" y="577067"/>
                </a:lnTo>
                <a:lnTo>
                  <a:pt x="692417" y="1271950"/>
                </a:lnTo>
                <a:lnTo>
                  <a:pt x="323192" y="1369475"/>
                </a:lnTo>
                <a:lnTo>
                  <a:pt x="126703" y="719122"/>
                </a:lnTo>
                <a:lnTo>
                  <a:pt x="85810" y="730151"/>
                </a:lnTo>
                <a:cubicBezTo>
                  <a:pt x="139796" y="929624"/>
                  <a:pt x="190998" y="1164806"/>
                  <a:pt x="244983" y="1364280"/>
                </a:cubicBezTo>
                <a:cubicBezTo>
                  <a:pt x="255997" y="1433643"/>
                  <a:pt x="213672" y="1413775"/>
                  <a:pt x="198016" y="1438522"/>
                </a:cubicBezTo>
                <a:cubicBezTo>
                  <a:pt x="132011" y="1193808"/>
                  <a:pt x="66006" y="949094"/>
                  <a:pt x="0" y="704380"/>
                </a:cubicBezTo>
                <a:lnTo>
                  <a:pt x="120869" y="671778"/>
                </a:lnTo>
                <a:cubicBezTo>
                  <a:pt x="120228" y="670806"/>
                  <a:pt x="119928" y="669729"/>
                  <a:pt x="119638" y="668647"/>
                </a:cubicBezTo>
                <a:cubicBezTo>
                  <a:pt x="92520" y="567440"/>
                  <a:pt x="162522" y="460749"/>
                  <a:pt x="275992" y="430345"/>
                </a:cubicBezTo>
                <a:cubicBezTo>
                  <a:pt x="290176" y="426544"/>
                  <a:pt x="304367" y="424117"/>
                  <a:pt x="318396" y="422974"/>
                </a:cubicBezTo>
                <a:close/>
                <a:moveTo>
                  <a:pt x="2083120" y="383534"/>
                </a:moveTo>
                <a:cubicBezTo>
                  <a:pt x="2132613" y="419334"/>
                  <a:pt x="2169341" y="429175"/>
                  <a:pt x="2240618" y="425735"/>
                </a:cubicBezTo>
                <a:lnTo>
                  <a:pt x="2220213" y="816886"/>
                </a:lnTo>
                <a:cubicBezTo>
                  <a:pt x="2165825" y="845495"/>
                  <a:pt x="2119009" y="826121"/>
                  <a:pt x="2059503" y="771302"/>
                </a:cubicBezTo>
                <a:cubicBezTo>
                  <a:pt x="1992871" y="794085"/>
                  <a:pt x="1937578" y="785040"/>
                  <a:pt x="1905218" y="732483"/>
                </a:cubicBezTo>
                <a:close/>
                <a:moveTo>
                  <a:pt x="1167316" y="217989"/>
                </a:moveTo>
                <a:lnTo>
                  <a:pt x="847190" y="278635"/>
                </a:lnTo>
                <a:cubicBezTo>
                  <a:pt x="837916" y="280392"/>
                  <a:pt x="831822" y="289333"/>
                  <a:pt x="833579" y="298608"/>
                </a:cubicBezTo>
                <a:lnTo>
                  <a:pt x="840621" y="335775"/>
                </a:lnTo>
                <a:cubicBezTo>
                  <a:pt x="842378" y="345049"/>
                  <a:pt x="851319" y="351142"/>
                  <a:pt x="860593" y="349384"/>
                </a:cubicBezTo>
                <a:lnTo>
                  <a:pt x="1180719" y="288738"/>
                </a:lnTo>
                <a:cubicBezTo>
                  <a:pt x="1189993" y="286981"/>
                  <a:pt x="1196086" y="278040"/>
                  <a:pt x="1194329" y="268766"/>
                </a:cubicBezTo>
                <a:lnTo>
                  <a:pt x="1187288" y="231598"/>
                </a:lnTo>
                <a:cubicBezTo>
                  <a:pt x="1185531" y="222325"/>
                  <a:pt x="1176590" y="216232"/>
                  <a:pt x="1167316" y="217989"/>
                </a:cubicBezTo>
                <a:close/>
                <a:moveTo>
                  <a:pt x="2221717" y="181287"/>
                </a:moveTo>
                <a:lnTo>
                  <a:pt x="2242991" y="393855"/>
                </a:lnTo>
                <a:cubicBezTo>
                  <a:pt x="2179464" y="397581"/>
                  <a:pt x="2151931" y="392798"/>
                  <a:pt x="2097005" y="354738"/>
                </a:cubicBezTo>
                <a:close/>
                <a:moveTo>
                  <a:pt x="1214939" y="1907"/>
                </a:moveTo>
                <a:cubicBezTo>
                  <a:pt x="1273551" y="-9197"/>
                  <a:pt x="1330067" y="29317"/>
                  <a:pt x="1341171" y="87928"/>
                </a:cubicBezTo>
                <a:lnTo>
                  <a:pt x="1629756" y="1628253"/>
                </a:lnTo>
                <a:lnTo>
                  <a:pt x="1505335" y="2092601"/>
                </a:lnTo>
                <a:cubicBezTo>
                  <a:pt x="1367343" y="2099602"/>
                  <a:pt x="1230768" y="2098335"/>
                  <a:pt x="1062674" y="2099588"/>
                </a:cubicBezTo>
                <a:lnTo>
                  <a:pt x="704425" y="208557"/>
                </a:lnTo>
                <a:cubicBezTo>
                  <a:pt x="693321" y="149946"/>
                  <a:pt x="731834" y="93430"/>
                  <a:pt x="790446" y="823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3" name="Isosceles Triangle 4">
            <a:extLst>
              <a:ext uri="{FF2B5EF4-FFF2-40B4-BE49-F238E27FC236}">
                <a16:creationId xmlns:a16="http://schemas.microsoft.com/office/drawing/2014/main" xmlns="" id="{CBA0EEF9-4575-472B-88F1-32D618D504CF}"/>
              </a:ext>
            </a:extLst>
          </p:cNvPr>
          <p:cNvSpPr/>
          <p:nvPr/>
        </p:nvSpPr>
        <p:spPr>
          <a:xfrm>
            <a:off x="1146724" y="5278720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99A8CD34-1014-4BB4-B757-34BD28883432}"/>
              </a:ext>
            </a:extLst>
          </p:cNvPr>
          <p:cNvGrpSpPr/>
          <p:nvPr/>
        </p:nvGrpSpPr>
        <p:grpSpPr>
          <a:xfrm>
            <a:off x="1611996" y="3777219"/>
            <a:ext cx="302344" cy="284555"/>
            <a:chOff x="2541126" y="1428177"/>
            <a:chExt cx="4094798" cy="3853874"/>
          </a:xfrm>
          <a:solidFill>
            <a:schemeClr val="accent4"/>
          </a:solidFill>
        </p:grpSpPr>
        <p:sp>
          <p:nvSpPr>
            <p:cNvPr id="65" name="Oval 3">
              <a:extLst>
                <a:ext uri="{FF2B5EF4-FFF2-40B4-BE49-F238E27FC236}">
                  <a16:creationId xmlns:a16="http://schemas.microsoft.com/office/drawing/2014/main" xmlns="" id="{092D146C-53DF-4899-B5FF-F265E93F4343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" name="Oval 6">
              <a:extLst>
                <a:ext uri="{FF2B5EF4-FFF2-40B4-BE49-F238E27FC236}">
                  <a16:creationId xmlns:a16="http://schemas.microsoft.com/office/drawing/2014/main" xmlns="" id="{9EF64847-44C2-4B45-8CDF-C9EE1E102296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7" name="Rounded Rectangle 2">
            <a:extLst>
              <a:ext uri="{FF2B5EF4-FFF2-40B4-BE49-F238E27FC236}">
                <a16:creationId xmlns:a16="http://schemas.microsoft.com/office/drawing/2014/main" xmlns="" id="{46710E04-A5F1-41B3-92C6-656C370D2601}"/>
              </a:ext>
            </a:extLst>
          </p:cNvPr>
          <p:cNvSpPr/>
          <p:nvPr/>
        </p:nvSpPr>
        <p:spPr>
          <a:xfrm>
            <a:off x="2844853" y="3376302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8" name="Rounded Rectangle 2">
            <a:extLst>
              <a:ext uri="{FF2B5EF4-FFF2-40B4-BE49-F238E27FC236}">
                <a16:creationId xmlns:a16="http://schemas.microsoft.com/office/drawing/2014/main" xmlns="" id="{513F1B17-3160-4409-B4F0-B76E463C229B}"/>
              </a:ext>
            </a:extLst>
          </p:cNvPr>
          <p:cNvSpPr/>
          <p:nvPr/>
        </p:nvSpPr>
        <p:spPr>
          <a:xfrm>
            <a:off x="1700264" y="339317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69" name="Rounded Rectangle 1">
            <a:extLst>
              <a:ext uri="{FF2B5EF4-FFF2-40B4-BE49-F238E27FC236}">
                <a16:creationId xmlns:a16="http://schemas.microsoft.com/office/drawing/2014/main" xmlns="" id="{B23466EE-DFE9-4AD1-B7BF-B51CFA467753}"/>
              </a:ext>
            </a:extLst>
          </p:cNvPr>
          <p:cNvSpPr/>
          <p:nvPr/>
        </p:nvSpPr>
        <p:spPr>
          <a:xfrm>
            <a:off x="3704627" y="5259717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70" name="Rounded Rectangle 4">
            <a:extLst>
              <a:ext uri="{FF2B5EF4-FFF2-40B4-BE49-F238E27FC236}">
                <a16:creationId xmlns:a16="http://schemas.microsoft.com/office/drawing/2014/main" xmlns="" id="{D8793783-9F90-4BB7-8CB4-AD9041B033E8}"/>
              </a:ext>
            </a:extLst>
          </p:cNvPr>
          <p:cNvSpPr>
            <a:spLocks noChangeAspect="1"/>
          </p:cNvSpPr>
          <p:nvPr/>
        </p:nvSpPr>
        <p:spPr>
          <a:xfrm>
            <a:off x="3764272" y="5060463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1" name="Rounded Rectangle 1">
            <a:extLst>
              <a:ext uri="{FF2B5EF4-FFF2-40B4-BE49-F238E27FC236}">
                <a16:creationId xmlns:a16="http://schemas.microsoft.com/office/drawing/2014/main" xmlns="" id="{AE170119-C50C-4462-8CC6-F6DEE805B207}"/>
              </a:ext>
            </a:extLst>
          </p:cNvPr>
          <p:cNvSpPr>
            <a:spLocks noChangeAspect="1"/>
          </p:cNvSpPr>
          <p:nvPr/>
        </p:nvSpPr>
        <p:spPr>
          <a:xfrm>
            <a:off x="3361684" y="3730574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2" name="Oval 6">
            <a:extLst>
              <a:ext uri="{FF2B5EF4-FFF2-40B4-BE49-F238E27FC236}">
                <a16:creationId xmlns:a16="http://schemas.microsoft.com/office/drawing/2014/main" xmlns="" id="{7B8218A9-E0B0-40D3-8169-C1A62F78924F}"/>
              </a:ext>
            </a:extLst>
          </p:cNvPr>
          <p:cNvSpPr>
            <a:spLocks noChangeAspect="1"/>
          </p:cNvSpPr>
          <p:nvPr/>
        </p:nvSpPr>
        <p:spPr>
          <a:xfrm rot="2700000">
            <a:off x="2599087" y="3470742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3" name="Rounded Rectangle 2">
            <a:extLst>
              <a:ext uri="{FF2B5EF4-FFF2-40B4-BE49-F238E27FC236}">
                <a16:creationId xmlns:a16="http://schemas.microsoft.com/office/drawing/2014/main" xmlns="" id="{5F58E8A9-CF36-451B-99A8-99AD493A6451}"/>
              </a:ext>
            </a:extLst>
          </p:cNvPr>
          <p:cNvSpPr>
            <a:spLocks noChangeAspect="1"/>
          </p:cNvSpPr>
          <p:nvPr/>
        </p:nvSpPr>
        <p:spPr>
          <a:xfrm>
            <a:off x="3704626" y="4150327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4" name="Donut 7">
            <a:extLst>
              <a:ext uri="{FF2B5EF4-FFF2-40B4-BE49-F238E27FC236}">
                <a16:creationId xmlns:a16="http://schemas.microsoft.com/office/drawing/2014/main" xmlns="" id="{D54870C1-2CDF-4777-B6AA-052D06843065}"/>
              </a:ext>
            </a:extLst>
          </p:cNvPr>
          <p:cNvSpPr>
            <a:spLocks noChangeAspect="1"/>
          </p:cNvSpPr>
          <p:nvPr/>
        </p:nvSpPr>
        <p:spPr>
          <a:xfrm rot="2593293">
            <a:off x="1559193" y="4110418"/>
            <a:ext cx="164875" cy="248616"/>
          </a:xfrm>
          <a:custGeom>
            <a:avLst/>
            <a:gdLst/>
            <a:ahLst/>
            <a:cxnLst/>
            <a:rect l="l" t="t" r="r" b="b"/>
            <a:pathLst>
              <a:path w="2504418" h="3776427">
                <a:moveTo>
                  <a:pt x="1726528" y="3000917"/>
                </a:moveTo>
                <a:cubicBezTo>
                  <a:pt x="1664631" y="3063362"/>
                  <a:pt x="1626403" y="3149336"/>
                  <a:pt x="1626403" y="3244239"/>
                </a:cubicBezTo>
                <a:cubicBezTo>
                  <a:pt x="1626403" y="3435233"/>
                  <a:pt x="1781235" y="3590065"/>
                  <a:pt x="1972229" y="3590065"/>
                </a:cubicBezTo>
                <a:cubicBezTo>
                  <a:pt x="2163223" y="3590065"/>
                  <a:pt x="2318055" y="3435233"/>
                  <a:pt x="2318055" y="3244239"/>
                </a:cubicBezTo>
                <a:cubicBezTo>
                  <a:pt x="2318055" y="3107991"/>
                  <a:pt x="2239263" y="2990146"/>
                  <a:pt x="2124164" y="2934993"/>
                </a:cubicBezTo>
                <a:cubicBezTo>
                  <a:pt x="2075624" y="2913542"/>
                  <a:pt x="2020840" y="2910888"/>
                  <a:pt x="1968672" y="2898772"/>
                </a:cubicBezTo>
                <a:cubicBezTo>
                  <a:pt x="1873994" y="2899557"/>
                  <a:pt x="1788426" y="2938472"/>
                  <a:pt x="1726528" y="3000917"/>
                </a:cubicBezTo>
                <a:close/>
                <a:moveTo>
                  <a:pt x="301402" y="2987420"/>
                </a:moveTo>
                <a:cubicBezTo>
                  <a:pt x="230684" y="3050218"/>
                  <a:pt x="186363" y="3142053"/>
                  <a:pt x="186364" y="3244239"/>
                </a:cubicBezTo>
                <a:cubicBezTo>
                  <a:pt x="186364" y="3435233"/>
                  <a:pt x="341195" y="3590065"/>
                  <a:pt x="532190" y="3590065"/>
                </a:cubicBezTo>
                <a:cubicBezTo>
                  <a:pt x="723184" y="3590065"/>
                  <a:pt x="878016" y="3435233"/>
                  <a:pt x="878016" y="3244239"/>
                </a:cubicBezTo>
                <a:cubicBezTo>
                  <a:pt x="878016" y="3054433"/>
                  <a:pt x="725104" y="2900341"/>
                  <a:pt x="535746" y="2898772"/>
                </a:cubicBezTo>
                <a:cubicBezTo>
                  <a:pt x="483578" y="2910888"/>
                  <a:pt x="428794" y="2913542"/>
                  <a:pt x="380255" y="2934993"/>
                </a:cubicBezTo>
                <a:cubicBezTo>
                  <a:pt x="351480" y="2948781"/>
                  <a:pt x="324974" y="2966488"/>
                  <a:pt x="301402" y="2987420"/>
                </a:cubicBezTo>
                <a:close/>
                <a:moveTo>
                  <a:pt x="1162458" y="1779864"/>
                </a:moveTo>
                <a:cubicBezTo>
                  <a:pt x="1134729" y="1807593"/>
                  <a:pt x="1117578" y="1845901"/>
                  <a:pt x="1117578" y="1888214"/>
                </a:cubicBezTo>
                <a:cubicBezTo>
                  <a:pt x="1117578" y="1972841"/>
                  <a:pt x="1186181" y="2041444"/>
                  <a:pt x="1270808" y="2041444"/>
                </a:cubicBezTo>
                <a:cubicBezTo>
                  <a:pt x="1355435" y="2041444"/>
                  <a:pt x="1424038" y="1972841"/>
                  <a:pt x="1424038" y="1888214"/>
                </a:cubicBezTo>
                <a:cubicBezTo>
                  <a:pt x="1424038" y="1803587"/>
                  <a:pt x="1355435" y="1734984"/>
                  <a:pt x="1270808" y="1734984"/>
                </a:cubicBezTo>
                <a:cubicBezTo>
                  <a:pt x="1228495" y="1734984"/>
                  <a:pt x="1190187" y="1752135"/>
                  <a:pt x="1162458" y="1779864"/>
                </a:cubicBezTo>
                <a:close/>
                <a:moveTo>
                  <a:pt x="389438" y="50288"/>
                </a:moveTo>
                <a:cubicBezTo>
                  <a:pt x="411040" y="31466"/>
                  <a:pt x="433717" y="14610"/>
                  <a:pt x="456737" y="0"/>
                </a:cubicBezTo>
                <a:lnTo>
                  <a:pt x="1252209" y="1389799"/>
                </a:lnTo>
                <a:lnTo>
                  <a:pt x="2047682" y="0"/>
                </a:lnTo>
                <a:cubicBezTo>
                  <a:pt x="2139758" y="58441"/>
                  <a:pt x="2226365" y="152801"/>
                  <a:pt x="2260569" y="265324"/>
                </a:cubicBezTo>
                <a:cubicBezTo>
                  <a:pt x="2317473" y="532373"/>
                  <a:pt x="2254865" y="656186"/>
                  <a:pt x="2123408" y="863857"/>
                </a:cubicBezTo>
                <a:lnTo>
                  <a:pt x="1518878" y="1855706"/>
                </a:lnTo>
                <a:lnTo>
                  <a:pt x="2011273" y="2715987"/>
                </a:lnTo>
                <a:cubicBezTo>
                  <a:pt x="2287059" y="2733553"/>
                  <a:pt x="2504418" y="2963513"/>
                  <a:pt x="2504418" y="3244239"/>
                </a:cubicBezTo>
                <a:cubicBezTo>
                  <a:pt x="2504418" y="3538159"/>
                  <a:pt x="2266149" y="3776427"/>
                  <a:pt x="1972230" y="3776427"/>
                </a:cubicBezTo>
                <a:cubicBezTo>
                  <a:pt x="1678310" y="3776427"/>
                  <a:pt x="1440041" y="3538158"/>
                  <a:pt x="1440041" y="3244239"/>
                </a:cubicBezTo>
                <a:cubicBezTo>
                  <a:pt x="1440041" y="3020217"/>
                  <a:pt x="1578459" y="2828525"/>
                  <a:pt x="1774773" y="2750864"/>
                </a:cubicBezTo>
                <a:cubicBezTo>
                  <a:pt x="1635275" y="2600312"/>
                  <a:pt x="1582973" y="2528243"/>
                  <a:pt x="1362031" y="2473413"/>
                </a:cubicBezTo>
                <a:lnTo>
                  <a:pt x="1252209" y="2293228"/>
                </a:lnTo>
                <a:lnTo>
                  <a:pt x="1142387" y="2473412"/>
                </a:lnTo>
                <a:cubicBezTo>
                  <a:pt x="921446" y="2528243"/>
                  <a:pt x="869144" y="2600312"/>
                  <a:pt x="729646" y="2750864"/>
                </a:cubicBezTo>
                <a:cubicBezTo>
                  <a:pt x="925960" y="2828525"/>
                  <a:pt x="1064377" y="3020217"/>
                  <a:pt x="1064377" y="3244239"/>
                </a:cubicBezTo>
                <a:cubicBezTo>
                  <a:pt x="1064377" y="3538158"/>
                  <a:pt x="826108" y="3776427"/>
                  <a:pt x="532189" y="3776427"/>
                </a:cubicBezTo>
                <a:cubicBezTo>
                  <a:pt x="238269" y="3776427"/>
                  <a:pt x="0" y="3538158"/>
                  <a:pt x="0" y="3244239"/>
                </a:cubicBezTo>
                <a:cubicBezTo>
                  <a:pt x="0" y="2963512"/>
                  <a:pt x="217360" y="2733553"/>
                  <a:pt x="493146" y="2715987"/>
                </a:cubicBezTo>
                <a:lnTo>
                  <a:pt x="985541" y="1855706"/>
                </a:lnTo>
                <a:lnTo>
                  <a:pt x="381010" y="863857"/>
                </a:lnTo>
                <a:cubicBezTo>
                  <a:pt x="249554" y="656187"/>
                  <a:pt x="186946" y="532373"/>
                  <a:pt x="243849" y="265324"/>
                </a:cubicBezTo>
                <a:cubicBezTo>
                  <a:pt x="269502" y="180932"/>
                  <a:pt x="324632" y="106756"/>
                  <a:pt x="389438" y="50288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E6B88761-F34B-4B42-A59A-CFE9E8482AB9}"/>
              </a:ext>
            </a:extLst>
          </p:cNvPr>
          <p:cNvGrpSpPr>
            <a:grpSpLocks noChangeAspect="1"/>
          </p:cNvGrpSpPr>
          <p:nvPr/>
        </p:nvGrpSpPr>
        <p:grpSpPr>
          <a:xfrm>
            <a:off x="1079995" y="4990656"/>
            <a:ext cx="248616" cy="204130"/>
            <a:chOff x="2446370" y="1521596"/>
            <a:chExt cx="4023730" cy="3303732"/>
          </a:xfrm>
          <a:solidFill>
            <a:schemeClr val="accent3">
              <a:lumMod val="90000"/>
            </a:schemeClr>
          </a:solidFill>
        </p:grpSpPr>
        <p:sp>
          <p:nvSpPr>
            <p:cNvPr id="76" name="Donut 117">
              <a:extLst>
                <a:ext uri="{FF2B5EF4-FFF2-40B4-BE49-F238E27FC236}">
                  <a16:creationId xmlns:a16="http://schemas.microsoft.com/office/drawing/2014/main" xmlns="" id="{E4861569-F1AF-495A-B1B9-EF51CBAE9194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77" name="Rounded Rectangle 118">
              <a:extLst>
                <a:ext uri="{FF2B5EF4-FFF2-40B4-BE49-F238E27FC236}">
                  <a16:creationId xmlns:a16="http://schemas.microsoft.com/office/drawing/2014/main" xmlns="" id="{C3DC9909-6A69-41C2-9E4A-E00D1CE6CEE6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8" name="Round Same Side Corner Rectangle 119">
              <a:extLst>
                <a:ext uri="{FF2B5EF4-FFF2-40B4-BE49-F238E27FC236}">
                  <a16:creationId xmlns:a16="http://schemas.microsoft.com/office/drawing/2014/main" xmlns="" id="{0EEAA18A-84F2-422F-BAE1-74AACF92C513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9" name="Block Arc 78">
              <a:extLst>
                <a:ext uri="{FF2B5EF4-FFF2-40B4-BE49-F238E27FC236}">
                  <a16:creationId xmlns:a16="http://schemas.microsoft.com/office/drawing/2014/main" xmlns="" id="{5B75D60F-B4C9-4770-B5AC-1E6AFCDD71C3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80" name="Trapezoid 24">
            <a:extLst>
              <a:ext uri="{FF2B5EF4-FFF2-40B4-BE49-F238E27FC236}">
                <a16:creationId xmlns:a16="http://schemas.microsoft.com/office/drawing/2014/main" xmlns="" id="{9C9938A8-DB4C-4971-A92C-62B0BD853E0B}"/>
              </a:ext>
            </a:extLst>
          </p:cNvPr>
          <p:cNvSpPr>
            <a:spLocks noChangeAspect="1"/>
          </p:cNvSpPr>
          <p:nvPr/>
        </p:nvSpPr>
        <p:spPr>
          <a:xfrm rot="8369018">
            <a:off x="1072710" y="4331810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1" name="Rectangle 9">
            <a:extLst>
              <a:ext uri="{FF2B5EF4-FFF2-40B4-BE49-F238E27FC236}">
                <a16:creationId xmlns:a16="http://schemas.microsoft.com/office/drawing/2014/main" xmlns="" id="{16837B74-FB50-4BC5-A5CF-FFF5E9ADB6D9}"/>
              </a:ext>
            </a:extLst>
          </p:cNvPr>
          <p:cNvSpPr>
            <a:spLocks noChangeAspect="1"/>
          </p:cNvSpPr>
          <p:nvPr/>
        </p:nvSpPr>
        <p:spPr>
          <a:xfrm rot="18900000">
            <a:off x="2108038" y="3391219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2" name="Round Same Side Corner Rectangle 7">
            <a:extLst>
              <a:ext uri="{FF2B5EF4-FFF2-40B4-BE49-F238E27FC236}">
                <a16:creationId xmlns:a16="http://schemas.microsoft.com/office/drawing/2014/main" xmlns="" id="{994F078A-F212-4F89-8C64-C111EED45DE4}"/>
              </a:ext>
            </a:extLst>
          </p:cNvPr>
          <p:cNvSpPr>
            <a:spLocks noChangeAspect="1"/>
          </p:cNvSpPr>
          <p:nvPr/>
        </p:nvSpPr>
        <p:spPr>
          <a:xfrm rot="10800000">
            <a:off x="1307211" y="4801809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3" name="Rectangle 1">
            <a:extLst>
              <a:ext uri="{FF2B5EF4-FFF2-40B4-BE49-F238E27FC236}">
                <a16:creationId xmlns:a16="http://schemas.microsoft.com/office/drawing/2014/main" xmlns="" id="{89D4CE30-FC22-4085-BF28-F150419B7934}"/>
              </a:ext>
            </a:extLst>
          </p:cNvPr>
          <p:cNvSpPr/>
          <p:nvPr/>
        </p:nvSpPr>
        <p:spPr>
          <a:xfrm>
            <a:off x="1929744" y="3187578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4" name="Rectangle 5">
            <a:extLst>
              <a:ext uri="{FF2B5EF4-FFF2-40B4-BE49-F238E27FC236}">
                <a16:creationId xmlns:a16="http://schemas.microsoft.com/office/drawing/2014/main" xmlns="" id="{D487C8CA-FBA8-4F07-AC4F-4EDAAAE1A077}"/>
              </a:ext>
            </a:extLst>
          </p:cNvPr>
          <p:cNvSpPr/>
          <p:nvPr/>
        </p:nvSpPr>
        <p:spPr>
          <a:xfrm>
            <a:off x="3041141" y="3135947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5" name="Rectangle 13">
            <a:extLst>
              <a:ext uri="{FF2B5EF4-FFF2-40B4-BE49-F238E27FC236}">
                <a16:creationId xmlns:a16="http://schemas.microsoft.com/office/drawing/2014/main" xmlns="" id="{6B2C9D49-E9CC-4FDF-A158-387ED65A1340}"/>
              </a:ext>
            </a:extLst>
          </p:cNvPr>
          <p:cNvSpPr>
            <a:spLocks noChangeAspect="1"/>
          </p:cNvSpPr>
          <p:nvPr/>
        </p:nvSpPr>
        <p:spPr>
          <a:xfrm rot="18900000">
            <a:off x="3864317" y="4457109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6" name="Trapezoid 10">
            <a:extLst>
              <a:ext uri="{FF2B5EF4-FFF2-40B4-BE49-F238E27FC236}">
                <a16:creationId xmlns:a16="http://schemas.microsoft.com/office/drawing/2014/main" xmlns="" id="{2FA1797A-5AE5-4D8A-AF38-48D15109FCE6}"/>
              </a:ext>
            </a:extLst>
          </p:cNvPr>
          <p:cNvSpPr/>
          <p:nvPr/>
        </p:nvSpPr>
        <p:spPr>
          <a:xfrm>
            <a:off x="3465316" y="5505358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7" name="Rounded Rectangle 12">
            <a:extLst>
              <a:ext uri="{FF2B5EF4-FFF2-40B4-BE49-F238E27FC236}">
                <a16:creationId xmlns:a16="http://schemas.microsoft.com/office/drawing/2014/main" xmlns="" id="{FC19C65C-680F-4C67-87B6-883B057315D6}"/>
              </a:ext>
            </a:extLst>
          </p:cNvPr>
          <p:cNvSpPr/>
          <p:nvPr/>
        </p:nvSpPr>
        <p:spPr>
          <a:xfrm>
            <a:off x="1228466" y="4105497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8" name="Rectangle 1">
            <a:extLst>
              <a:ext uri="{FF2B5EF4-FFF2-40B4-BE49-F238E27FC236}">
                <a16:creationId xmlns:a16="http://schemas.microsoft.com/office/drawing/2014/main" xmlns="" id="{1AFE11E0-5C2D-4D14-96BD-CA040AD5C9B7}"/>
              </a:ext>
            </a:extLst>
          </p:cNvPr>
          <p:cNvSpPr/>
          <p:nvPr/>
        </p:nvSpPr>
        <p:spPr>
          <a:xfrm>
            <a:off x="1439789" y="3485322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9" name="Chord 3">
            <a:extLst>
              <a:ext uri="{FF2B5EF4-FFF2-40B4-BE49-F238E27FC236}">
                <a16:creationId xmlns:a16="http://schemas.microsoft.com/office/drawing/2014/main" xmlns="" id="{64961B37-1E0C-48E5-BA02-B88B7A844367}"/>
              </a:ext>
            </a:extLst>
          </p:cNvPr>
          <p:cNvSpPr/>
          <p:nvPr/>
        </p:nvSpPr>
        <p:spPr>
          <a:xfrm rot="5400000">
            <a:off x="2323407" y="3535348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0" name="Rounded Rectangle 1">
            <a:extLst>
              <a:ext uri="{FF2B5EF4-FFF2-40B4-BE49-F238E27FC236}">
                <a16:creationId xmlns:a16="http://schemas.microsoft.com/office/drawing/2014/main" xmlns="" id="{0CCA4AFB-6603-45A9-B394-DA8E7202850F}"/>
              </a:ext>
            </a:extLst>
          </p:cNvPr>
          <p:cNvSpPr/>
          <p:nvPr/>
        </p:nvSpPr>
        <p:spPr>
          <a:xfrm>
            <a:off x="1934101" y="3639493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1" name="Frame 1">
            <a:extLst>
              <a:ext uri="{FF2B5EF4-FFF2-40B4-BE49-F238E27FC236}">
                <a16:creationId xmlns:a16="http://schemas.microsoft.com/office/drawing/2014/main" xmlns="" id="{EA49DD9D-6DBA-4823-88A4-C1D6DEBDB252}"/>
              </a:ext>
            </a:extLst>
          </p:cNvPr>
          <p:cNvSpPr/>
          <p:nvPr/>
        </p:nvSpPr>
        <p:spPr>
          <a:xfrm>
            <a:off x="1343390" y="5601616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92" name="Oval 7">
            <a:extLst>
              <a:ext uri="{FF2B5EF4-FFF2-40B4-BE49-F238E27FC236}">
                <a16:creationId xmlns:a16="http://schemas.microsoft.com/office/drawing/2014/main" xmlns="" id="{957E9EC5-D340-45E7-8A33-C98BB5AE17DC}"/>
              </a:ext>
            </a:extLst>
          </p:cNvPr>
          <p:cNvSpPr/>
          <p:nvPr/>
        </p:nvSpPr>
        <p:spPr>
          <a:xfrm>
            <a:off x="3518836" y="3446181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3" name="Rounded Rectangle 1">
            <a:extLst>
              <a:ext uri="{FF2B5EF4-FFF2-40B4-BE49-F238E27FC236}">
                <a16:creationId xmlns:a16="http://schemas.microsoft.com/office/drawing/2014/main" xmlns="" id="{14C72FDC-116D-43D5-8F1E-9736A65ACD1F}"/>
              </a:ext>
            </a:extLst>
          </p:cNvPr>
          <p:cNvSpPr>
            <a:spLocks noChangeAspect="1"/>
          </p:cNvSpPr>
          <p:nvPr/>
        </p:nvSpPr>
        <p:spPr>
          <a:xfrm>
            <a:off x="4798274" y="4100470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BD379865-848C-4825-901D-F249CB21C725}"/>
              </a:ext>
            </a:extLst>
          </p:cNvPr>
          <p:cNvGrpSpPr/>
          <p:nvPr/>
        </p:nvGrpSpPr>
        <p:grpSpPr>
          <a:xfrm>
            <a:off x="7175945" y="3944708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95" name="Donut 1">
              <a:extLst>
                <a:ext uri="{FF2B5EF4-FFF2-40B4-BE49-F238E27FC236}">
                  <a16:creationId xmlns:a16="http://schemas.microsoft.com/office/drawing/2014/main" xmlns="" id="{FAD51D0C-CBDC-4282-A922-826F9242256D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96" name="Rectangle 4">
              <a:extLst>
                <a:ext uri="{FF2B5EF4-FFF2-40B4-BE49-F238E27FC236}">
                  <a16:creationId xmlns:a16="http://schemas.microsoft.com/office/drawing/2014/main" xmlns="" id="{05A8C2AB-DD03-4A54-823D-8DA15815D94E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97" name="Rounded Rectangle 3">
            <a:extLst>
              <a:ext uri="{FF2B5EF4-FFF2-40B4-BE49-F238E27FC236}">
                <a16:creationId xmlns:a16="http://schemas.microsoft.com/office/drawing/2014/main" xmlns="" id="{584AD435-5DF3-4DBC-96A8-A3903B493B1C}"/>
              </a:ext>
            </a:extLst>
          </p:cNvPr>
          <p:cNvSpPr/>
          <p:nvPr/>
        </p:nvSpPr>
        <p:spPr>
          <a:xfrm rot="5400000">
            <a:off x="6609863" y="3482070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98" name="Rounded Rectangle 13">
            <a:extLst>
              <a:ext uri="{FF2B5EF4-FFF2-40B4-BE49-F238E27FC236}">
                <a16:creationId xmlns:a16="http://schemas.microsoft.com/office/drawing/2014/main" xmlns="" id="{FC44A59E-EDA1-4C87-8E9C-94834F336409}"/>
              </a:ext>
            </a:extLst>
          </p:cNvPr>
          <p:cNvSpPr/>
          <p:nvPr/>
        </p:nvSpPr>
        <p:spPr>
          <a:xfrm>
            <a:off x="7108222" y="3683206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9" name="Isosceles Triangle 3">
            <a:extLst>
              <a:ext uri="{FF2B5EF4-FFF2-40B4-BE49-F238E27FC236}">
                <a16:creationId xmlns:a16="http://schemas.microsoft.com/office/drawing/2014/main" xmlns="" id="{BBC77F91-989A-427B-B791-0330278FABF3}"/>
              </a:ext>
            </a:extLst>
          </p:cNvPr>
          <p:cNvSpPr/>
          <p:nvPr/>
        </p:nvSpPr>
        <p:spPr>
          <a:xfrm rot="13520917">
            <a:off x="7216803" y="4781558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0" name="Rounded Rectangle 1">
            <a:extLst>
              <a:ext uri="{FF2B5EF4-FFF2-40B4-BE49-F238E27FC236}">
                <a16:creationId xmlns:a16="http://schemas.microsoft.com/office/drawing/2014/main" xmlns="" id="{3A064269-9389-4E95-9A93-905DA61781E8}"/>
              </a:ext>
            </a:extLst>
          </p:cNvPr>
          <p:cNvSpPr/>
          <p:nvPr/>
        </p:nvSpPr>
        <p:spPr>
          <a:xfrm>
            <a:off x="7060237" y="5339892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01" name="Rounded Rectangle 4">
            <a:extLst>
              <a:ext uri="{FF2B5EF4-FFF2-40B4-BE49-F238E27FC236}">
                <a16:creationId xmlns:a16="http://schemas.microsoft.com/office/drawing/2014/main" xmlns="" id="{3D683190-B757-4951-972B-92DA7CE58059}"/>
              </a:ext>
            </a:extLst>
          </p:cNvPr>
          <p:cNvSpPr>
            <a:spLocks noChangeAspect="1"/>
          </p:cNvSpPr>
          <p:nvPr/>
        </p:nvSpPr>
        <p:spPr>
          <a:xfrm>
            <a:off x="7139187" y="5116353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2" name="Rounded Rectangle 1">
            <a:extLst>
              <a:ext uri="{FF2B5EF4-FFF2-40B4-BE49-F238E27FC236}">
                <a16:creationId xmlns:a16="http://schemas.microsoft.com/office/drawing/2014/main" xmlns="" id="{03A21E7C-442B-404E-8E67-FB74EFFA0DA0}"/>
              </a:ext>
            </a:extLst>
          </p:cNvPr>
          <p:cNvSpPr>
            <a:spLocks noChangeAspect="1"/>
          </p:cNvSpPr>
          <p:nvPr/>
        </p:nvSpPr>
        <p:spPr>
          <a:xfrm>
            <a:off x="6802219" y="3798433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3" name="Rounded Rectangle 2">
            <a:extLst>
              <a:ext uri="{FF2B5EF4-FFF2-40B4-BE49-F238E27FC236}">
                <a16:creationId xmlns:a16="http://schemas.microsoft.com/office/drawing/2014/main" xmlns="" id="{FE54BFE4-2378-469A-86FA-0AD32364BDE4}"/>
              </a:ext>
            </a:extLst>
          </p:cNvPr>
          <p:cNvSpPr>
            <a:spLocks noChangeAspect="1"/>
          </p:cNvSpPr>
          <p:nvPr/>
        </p:nvSpPr>
        <p:spPr>
          <a:xfrm>
            <a:off x="7145160" y="4218186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4" name="Rectangle 13">
            <a:extLst>
              <a:ext uri="{FF2B5EF4-FFF2-40B4-BE49-F238E27FC236}">
                <a16:creationId xmlns:a16="http://schemas.microsoft.com/office/drawing/2014/main" xmlns="" id="{615C1871-B6F5-4659-BA9E-58EED2BDB61C}"/>
              </a:ext>
            </a:extLst>
          </p:cNvPr>
          <p:cNvSpPr>
            <a:spLocks noChangeAspect="1"/>
          </p:cNvSpPr>
          <p:nvPr/>
        </p:nvSpPr>
        <p:spPr>
          <a:xfrm rot="18900000">
            <a:off x="7304851" y="4524969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5" name="Trapezoid 10">
            <a:extLst>
              <a:ext uri="{FF2B5EF4-FFF2-40B4-BE49-F238E27FC236}">
                <a16:creationId xmlns:a16="http://schemas.microsoft.com/office/drawing/2014/main" xmlns="" id="{61E68214-20A7-4BF6-91FD-6074307FF45B}"/>
              </a:ext>
            </a:extLst>
          </p:cNvPr>
          <p:cNvSpPr/>
          <p:nvPr/>
        </p:nvSpPr>
        <p:spPr>
          <a:xfrm>
            <a:off x="6875609" y="5623442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6" name="Oval 7">
            <a:extLst>
              <a:ext uri="{FF2B5EF4-FFF2-40B4-BE49-F238E27FC236}">
                <a16:creationId xmlns:a16="http://schemas.microsoft.com/office/drawing/2014/main" xmlns="" id="{28A41EB3-7FAF-4B29-B1EF-B939B3820E87}"/>
              </a:ext>
            </a:extLst>
          </p:cNvPr>
          <p:cNvSpPr/>
          <p:nvPr/>
        </p:nvSpPr>
        <p:spPr>
          <a:xfrm>
            <a:off x="6959370" y="3514040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xmlns="" id="{838878CD-9422-4D02-BE45-F3C18356A9B0}"/>
              </a:ext>
            </a:extLst>
          </p:cNvPr>
          <p:cNvGrpSpPr/>
          <p:nvPr/>
        </p:nvGrpSpPr>
        <p:grpSpPr>
          <a:xfrm>
            <a:off x="10543559" y="3974467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108" name="Donut 1">
              <a:extLst>
                <a:ext uri="{FF2B5EF4-FFF2-40B4-BE49-F238E27FC236}">
                  <a16:creationId xmlns:a16="http://schemas.microsoft.com/office/drawing/2014/main" xmlns="" id="{8877F613-C311-47A3-86AD-C1ACBB21FE95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109" name="Rectangle 4">
              <a:extLst>
                <a:ext uri="{FF2B5EF4-FFF2-40B4-BE49-F238E27FC236}">
                  <a16:creationId xmlns:a16="http://schemas.microsoft.com/office/drawing/2014/main" xmlns="" id="{2E6414FA-16B5-4E99-89E1-07811014801D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10" name="Rounded Rectangle 3">
            <a:extLst>
              <a:ext uri="{FF2B5EF4-FFF2-40B4-BE49-F238E27FC236}">
                <a16:creationId xmlns:a16="http://schemas.microsoft.com/office/drawing/2014/main" xmlns="" id="{6FFF9340-4D24-4D6A-9718-ABD74D32139E}"/>
              </a:ext>
            </a:extLst>
          </p:cNvPr>
          <p:cNvSpPr/>
          <p:nvPr/>
        </p:nvSpPr>
        <p:spPr>
          <a:xfrm rot="5400000">
            <a:off x="9969356" y="3540684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11" name="Rounded Rectangle 13">
            <a:extLst>
              <a:ext uri="{FF2B5EF4-FFF2-40B4-BE49-F238E27FC236}">
                <a16:creationId xmlns:a16="http://schemas.microsoft.com/office/drawing/2014/main" xmlns="" id="{4F0B6A7D-1254-4751-A517-B42C311CF227}"/>
              </a:ext>
            </a:extLst>
          </p:cNvPr>
          <p:cNvSpPr/>
          <p:nvPr/>
        </p:nvSpPr>
        <p:spPr>
          <a:xfrm>
            <a:off x="10475836" y="3712966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xmlns="" id="{9701E526-A8ED-4C76-AB16-D02EE577BF9A}"/>
              </a:ext>
            </a:extLst>
          </p:cNvPr>
          <p:cNvGrpSpPr/>
          <p:nvPr/>
        </p:nvGrpSpPr>
        <p:grpSpPr>
          <a:xfrm>
            <a:off x="10696726" y="4274633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113" name="Round Same Side Corner Rectangle 4">
              <a:extLst>
                <a:ext uri="{FF2B5EF4-FFF2-40B4-BE49-F238E27FC236}">
                  <a16:creationId xmlns:a16="http://schemas.microsoft.com/office/drawing/2014/main" xmlns="" id="{B2958C51-C2E3-40A2-841E-FD30374B4EBB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14" name="Round Same Side Corner Rectangle 6">
              <a:extLst>
                <a:ext uri="{FF2B5EF4-FFF2-40B4-BE49-F238E27FC236}">
                  <a16:creationId xmlns:a16="http://schemas.microsoft.com/office/drawing/2014/main" xmlns="" id="{1A729E4C-B03E-49BB-ACD0-84A29D1F7F8F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15" name="Round Same Side Corner Rectangle 8">
              <a:extLst>
                <a:ext uri="{FF2B5EF4-FFF2-40B4-BE49-F238E27FC236}">
                  <a16:creationId xmlns:a16="http://schemas.microsoft.com/office/drawing/2014/main" xmlns="" id="{3EDBC933-75A8-4ED8-B1AC-DECDC8837630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16" name="Isosceles Triangle 3">
            <a:extLst>
              <a:ext uri="{FF2B5EF4-FFF2-40B4-BE49-F238E27FC236}">
                <a16:creationId xmlns:a16="http://schemas.microsoft.com/office/drawing/2014/main" xmlns="" id="{C125441C-D0CC-4D33-BD06-2CE225610C7F}"/>
              </a:ext>
            </a:extLst>
          </p:cNvPr>
          <p:cNvSpPr/>
          <p:nvPr/>
        </p:nvSpPr>
        <p:spPr>
          <a:xfrm rot="13520917">
            <a:off x="10584416" y="4811316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17" name="Rounded Rectangle 1">
            <a:extLst>
              <a:ext uri="{FF2B5EF4-FFF2-40B4-BE49-F238E27FC236}">
                <a16:creationId xmlns:a16="http://schemas.microsoft.com/office/drawing/2014/main" xmlns="" id="{10765626-9CFB-462D-8AF1-E733EF6E2DA1}"/>
              </a:ext>
            </a:extLst>
          </p:cNvPr>
          <p:cNvSpPr/>
          <p:nvPr/>
        </p:nvSpPr>
        <p:spPr>
          <a:xfrm>
            <a:off x="10326986" y="5342067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18" name="Rounded Rectangle 4">
            <a:extLst>
              <a:ext uri="{FF2B5EF4-FFF2-40B4-BE49-F238E27FC236}">
                <a16:creationId xmlns:a16="http://schemas.microsoft.com/office/drawing/2014/main" xmlns="" id="{7A0A8C82-B898-4E9D-81BE-7E11D573B9CB}"/>
              </a:ext>
            </a:extLst>
          </p:cNvPr>
          <p:cNvSpPr>
            <a:spLocks noChangeAspect="1"/>
          </p:cNvSpPr>
          <p:nvPr/>
        </p:nvSpPr>
        <p:spPr>
          <a:xfrm>
            <a:off x="10494158" y="5106950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19" name="Rounded Rectangle 1">
            <a:extLst>
              <a:ext uri="{FF2B5EF4-FFF2-40B4-BE49-F238E27FC236}">
                <a16:creationId xmlns:a16="http://schemas.microsoft.com/office/drawing/2014/main" xmlns="" id="{94AD6FAA-EEF4-4791-80FD-3D4EF9437296}"/>
              </a:ext>
            </a:extLst>
          </p:cNvPr>
          <p:cNvSpPr>
            <a:spLocks noChangeAspect="1"/>
          </p:cNvSpPr>
          <p:nvPr/>
        </p:nvSpPr>
        <p:spPr>
          <a:xfrm>
            <a:off x="10169833" y="3828193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0" name="Rounded Rectangle 2">
            <a:extLst>
              <a:ext uri="{FF2B5EF4-FFF2-40B4-BE49-F238E27FC236}">
                <a16:creationId xmlns:a16="http://schemas.microsoft.com/office/drawing/2014/main" xmlns="" id="{FB40B746-922F-48D8-89E7-6AC21BC37D43}"/>
              </a:ext>
            </a:extLst>
          </p:cNvPr>
          <p:cNvSpPr>
            <a:spLocks noChangeAspect="1"/>
          </p:cNvSpPr>
          <p:nvPr/>
        </p:nvSpPr>
        <p:spPr>
          <a:xfrm>
            <a:off x="10512774" y="4247945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1" name="Rectangle 13">
            <a:extLst>
              <a:ext uri="{FF2B5EF4-FFF2-40B4-BE49-F238E27FC236}">
                <a16:creationId xmlns:a16="http://schemas.microsoft.com/office/drawing/2014/main" xmlns="" id="{84EAA3FD-3F3E-4BA4-9BB3-A6A8E9532D1E}"/>
              </a:ext>
            </a:extLst>
          </p:cNvPr>
          <p:cNvSpPr>
            <a:spLocks noChangeAspect="1"/>
          </p:cNvSpPr>
          <p:nvPr/>
        </p:nvSpPr>
        <p:spPr>
          <a:xfrm rot="18900000">
            <a:off x="10598733" y="4563762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2" name="Trapezoid 10">
            <a:extLst>
              <a:ext uri="{FF2B5EF4-FFF2-40B4-BE49-F238E27FC236}">
                <a16:creationId xmlns:a16="http://schemas.microsoft.com/office/drawing/2014/main" xmlns="" id="{1399D148-2B1B-4DF0-A09B-06C5DDA12155}"/>
              </a:ext>
            </a:extLst>
          </p:cNvPr>
          <p:cNvSpPr/>
          <p:nvPr/>
        </p:nvSpPr>
        <p:spPr>
          <a:xfrm>
            <a:off x="10227409" y="5627925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3" name="Oval 7">
            <a:extLst>
              <a:ext uri="{FF2B5EF4-FFF2-40B4-BE49-F238E27FC236}">
                <a16:creationId xmlns:a16="http://schemas.microsoft.com/office/drawing/2014/main" xmlns="" id="{09D63E0E-6A77-4FF3-8D16-F6D0579DD754}"/>
              </a:ext>
            </a:extLst>
          </p:cNvPr>
          <p:cNvSpPr/>
          <p:nvPr/>
        </p:nvSpPr>
        <p:spPr>
          <a:xfrm>
            <a:off x="10326984" y="3543799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4" name="Trapezoid 22">
            <a:extLst>
              <a:ext uri="{FF2B5EF4-FFF2-40B4-BE49-F238E27FC236}">
                <a16:creationId xmlns:a16="http://schemas.microsoft.com/office/drawing/2014/main" xmlns="" id="{2E2D1F96-7FB0-4082-AE45-ED880CE1CB5A}"/>
              </a:ext>
            </a:extLst>
          </p:cNvPr>
          <p:cNvSpPr/>
          <p:nvPr/>
        </p:nvSpPr>
        <p:spPr>
          <a:xfrm>
            <a:off x="4573043" y="3826784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xmlns="" id="{0607A0CF-5449-4B02-9C4A-013651AB78F9}"/>
              </a:ext>
            </a:extLst>
          </p:cNvPr>
          <p:cNvGrpSpPr/>
          <p:nvPr/>
        </p:nvGrpSpPr>
        <p:grpSpPr>
          <a:xfrm>
            <a:off x="6335704" y="3536844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126" name="Rectangle 4">
              <a:extLst>
                <a:ext uri="{FF2B5EF4-FFF2-40B4-BE49-F238E27FC236}">
                  <a16:creationId xmlns:a16="http://schemas.microsoft.com/office/drawing/2014/main" xmlns="" id="{6540BE96-249F-4EF2-940D-603BF64A5F02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27" name="Parallelogram 6">
              <a:extLst>
                <a:ext uri="{FF2B5EF4-FFF2-40B4-BE49-F238E27FC236}">
                  <a16:creationId xmlns:a16="http://schemas.microsoft.com/office/drawing/2014/main" xmlns="" id="{81D1DAFB-102E-4AD1-8906-AB71AB418215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28" name="Parallelogram 6">
              <a:extLst>
                <a:ext uri="{FF2B5EF4-FFF2-40B4-BE49-F238E27FC236}">
                  <a16:creationId xmlns:a16="http://schemas.microsoft.com/office/drawing/2014/main" xmlns="" id="{2284ED1E-4549-4BCC-A17A-7CBF607BB57A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29" name="Parallelogram 6">
              <a:extLst>
                <a:ext uri="{FF2B5EF4-FFF2-40B4-BE49-F238E27FC236}">
                  <a16:creationId xmlns:a16="http://schemas.microsoft.com/office/drawing/2014/main" xmlns="" id="{F1585585-DC5F-4604-8BC1-862B2E4B75BF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0" name="Parallelogram 6">
              <a:extLst>
                <a:ext uri="{FF2B5EF4-FFF2-40B4-BE49-F238E27FC236}">
                  <a16:creationId xmlns:a16="http://schemas.microsoft.com/office/drawing/2014/main" xmlns="" id="{36190AC5-1133-4737-8B24-F7A7FE393C56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1" name="Rectangle 4">
              <a:extLst>
                <a:ext uri="{FF2B5EF4-FFF2-40B4-BE49-F238E27FC236}">
                  <a16:creationId xmlns:a16="http://schemas.microsoft.com/office/drawing/2014/main" xmlns="" id="{59A50D13-C84A-47E9-BC86-584A2CF01769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2" name="Parallelogram 6">
              <a:extLst>
                <a:ext uri="{FF2B5EF4-FFF2-40B4-BE49-F238E27FC236}">
                  <a16:creationId xmlns:a16="http://schemas.microsoft.com/office/drawing/2014/main" xmlns="" id="{42DF423C-EC68-4DD3-BBEF-ED9749995134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3" name="Parallelogram 6">
              <a:extLst>
                <a:ext uri="{FF2B5EF4-FFF2-40B4-BE49-F238E27FC236}">
                  <a16:creationId xmlns:a16="http://schemas.microsoft.com/office/drawing/2014/main" xmlns="" id="{247011D9-134E-4B77-8520-027517865614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4" name="Parallelogram 6">
              <a:extLst>
                <a:ext uri="{FF2B5EF4-FFF2-40B4-BE49-F238E27FC236}">
                  <a16:creationId xmlns:a16="http://schemas.microsoft.com/office/drawing/2014/main" xmlns="" id="{EDB6DE26-1586-4A06-8AD2-463457AD0209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5" name="Parallelogram 6">
              <a:extLst>
                <a:ext uri="{FF2B5EF4-FFF2-40B4-BE49-F238E27FC236}">
                  <a16:creationId xmlns:a16="http://schemas.microsoft.com/office/drawing/2014/main" xmlns="" id="{32317C32-A28F-493F-A2AB-A65512EBBB14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6" name="Rectangle 4">
              <a:extLst>
                <a:ext uri="{FF2B5EF4-FFF2-40B4-BE49-F238E27FC236}">
                  <a16:creationId xmlns:a16="http://schemas.microsoft.com/office/drawing/2014/main" xmlns="" id="{5FFEDBC4-529F-43B1-9998-AF8D2C0684E2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7" name="Parallelogram 6">
              <a:extLst>
                <a:ext uri="{FF2B5EF4-FFF2-40B4-BE49-F238E27FC236}">
                  <a16:creationId xmlns:a16="http://schemas.microsoft.com/office/drawing/2014/main" xmlns="" id="{4F85A81B-10D8-4397-9C8E-79D32D0A169F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8" name="Parallelogram 6">
              <a:extLst>
                <a:ext uri="{FF2B5EF4-FFF2-40B4-BE49-F238E27FC236}">
                  <a16:creationId xmlns:a16="http://schemas.microsoft.com/office/drawing/2014/main" xmlns="" id="{84846288-4F6F-429A-9DE1-098052638F8A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9" name="Parallelogram 6">
              <a:extLst>
                <a:ext uri="{FF2B5EF4-FFF2-40B4-BE49-F238E27FC236}">
                  <a16:creationId xmlns:a16="http://schemas.microsoft.com/office/drawing/2014/main" xmlns="" id="{1E9F3721-10A3-41E2-BD12-58292EF9387D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0" name="Parallelogram 6">
              <a:extLst>
                <a:ext uri="{FF2B5EF4-FFF2-40B4-BE49-F238E27FC236}">
                  <a16:creationId xmlns:a16="http://schemas.microsoft.com/office/drawing/2014/main" xmlns="" id="{302B6C8E-1163-4FC6-BC83-5735B72CD17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1" name="Rectangle 7">
              <a:extLst>
                <a:ext uri="{FF2B5EF4-FFF2-40B4-BE49-F238E27FC236}">
                  <a16:creationId xmlns:a16="http://schemas.microsoft.com/office/drawing/2014/main" xmlns="" id="{CD36889C-5A69-46AE-AFFB-E60553BCDE23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2" name="Rectangle 4">
              <a:extLst>
                <a:ext uri="{FF2B5EF4-FFF2-40B4-BE49-F238E27FC236}">
                  <a16:creationId xmlns:a16="http://schemas.microsoft.com/office/drawing/2014/main" xmlns="" id="{38524277-B441-490C-B8A2-DADA28A3482B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3" name="Rectangle 4">
              <a:extLst>
                <a:ext uri="{FF2B5EF4-FFF2-40B4-BE49-F238E27FC236}">
                  <a16:creationId xmlns:a16="http://schemas.microsoft.com/office/drawing/2014/main" xmlns="" id="{36A52B2F-DA07-4A9F-A9C0-CD0C1C4CE373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4" name="Rectangle 4">
              <a:extLst>
                <a:ext uri="{FF2B5EF4-FFF2-40B4-BE49-F238E27FC236}">
                  <a16:creationId xmlns:a16="http://schemas.microsoft.com/office/drawing/2014/main" xmlns="" id="{1766DC87-6932-47F3-B32E-534CBF04A618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5" name="Rectangle 4">
              <a:extLst>
                <a:ext uri="{FF2B5EF4-FFF2-40B4-BE49-F238E27FC236}">
                  <a16:creationId xmlns:a16="http://schemas.microsoft.com/office/drawing/2014/main" xmlns="" id="{933F8F64-D5D1-4B05-9C61-A093B0E4F4C2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6" name="Rectangle 4">
              <a:extLst>
                <a:ext uri="{FF2B5EF4-FFF2-40B4-BE49-F238E27FC236}">
                  <a16:creationId xmlns:a16="http://schemas.microsoft.com/office/drawing/2014/main" xmlns="" id="{163DC8C9-6612-47F8-806D-26DF1DADF94F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7" name="Rectangle 4">
              <a:extLst>
                <a:ext uri="{FF2B5EF4-FFF2-40B4-BE49-F238E27FC236}">
                  <a16:creationId xmlns:a16="http://schemas.microsoft.com/office/drawing/2014/main" xmlns="" id="{CC9F454D-A981-427F-8011-EDAF93315D9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xmlns="" id="{B5F16E64-B4A8-405D-BEA8-2278EA620BE2}"/>
              </a:ext>
            </a:extLst>
          </p:cNvPr>
          <p:cNvGrpSpPr/>
          <p:nvPr/>
        </p:nvGrpSpPr>
        <p:grpSpPr>
          <a:xfrm>
            <a:off x="4897483" y="3806797"/>
            <a:ext cx="302344" cy="284555"/>
            <a:chOff x="2541126" y="1428177"/>
            <a:chExt cx="4094798" cy="3853874"/>
          </a:xfrm>
          <a:solidFill>
            <a:schemeClr val="accent1">
              <a:lumMod val="90000"/>
            </a:schemeClr>
          </a:solidFill>
        </p:grpSpPr>
        <p:sp>
          <p:nvSpPr>
            <p:cNvPr id="149" name="Oval 3">
              <a:extLst>
                <a:ext uri="{FF2B5EF4-FFF2-40B4-BE49-F238E27FC236}">
                  <a16:creationId xmlns:a16="http://schemas.microsoft.com/office/drawing/2014/main" xmlns="" id="{58CDD1AF-B5D5-4498-B419-5D830BD8243D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50" name="Oval 6">
              <a:extLst>
                <a:ext uri="{FF2B5EF4-FFF2-40B4-BE49-F238E27FC236}">
                  <a16:creationId xmlns:a16="http://schemas.microsoft.com/office/drawing/2014/main" xmlns="" id="{45FB67A3-31AD-48A6-9617-BC7BC9368983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51" name="Rounded Rectangle 2">
            <a:extLst>
              <a:ext uri="{FF2B5EF4-FFF2-40B4-BE49-F238E27FC236}">
                <a16:creationId xmlns:a16="http://schemas.microsoft.com/office/drawing/2014/main" xmlns="" id="{CE64A23E-9CDF-489B-BD5A-589EBA3B8C02}"/>
              </a:ext>
            </a:extLst>
          </p:cNvPr>
          <p:cNvSpPr/>
          <p:nvPr/>
        </p:nvSpPr>
        <p:spPr>
          <a:xfrm>
            <a:off x="6106910" y="3312214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2" name="Rounded Rectangle 2">
            <a:extLst>
              <a:ext uri="{FF2B5EF4-FFF2-40B4-BE49-F238E27FC236}">
                <a16:creationId xmlns:a16="http://schemas.microsoft.com/office/drawing/2014/main" xmlns="" id="{B0083EEC-0C0B-4825-AAE0-085A94B8ECF4}"/>
              </a:ext>
            </a:extLst>
          </p:cNvPr>
          <p:cNvSpPr/>
          <p:nvPr/>
        </p:nvSpPr>
        <p:spPr>
          <a:xfrm>
            <a:off x="5104411" y="338419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53" name="Oval 6">
            <a:extLst>
              <a:ext uri="{FF2B5EF4-FFF2-40B4-BE49-F238E27FC236}">
                <a16:creationId xmlns:a16="http://schemas.microsoft.com/office/drawing/2014/main" xmlns="" id="{D28A1629-D825-4C5B-B691-50222188AD29}"/>
              </a:ext>
            </a:extLst>
          </p:cNvPr>
          <p:cNvSpPr>
            <a:spLocks noChangeAspect="1"/>
          </p:cNvSpPr>
          <p:nvPr/>
        </p:nvSpPr>
        <p:spPr>
          <a:xfrm rot="2700000">
            <a:off x="5916923" y="3480329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4" name="Rectangle 9">
            <a:extLst>
              <a:ext uri="{FF2B5EF4-FFF2-40B4-BE49-F238E27FC236}">
                <a16:creationId xmlns:a16="http://schemas.microsoft.com/office/drawing/2014/main" xmlns="" id="{3C6E94EC-CC24-428E-90BB-77535AF09952}"/>
              </a:ext>
            </a:extLst>
          </p:cNvPr>
          <p:cNvSpPr>
            <a:spLocks noChangeAspect="1"/>
          </p:cNvSpPr>
          <p:nvPr/>
        </p:nvSpPr>
        <p:spPr>
          <a:xfrm rot="18900000">
            <a:off x="5425874" y="3400806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5" name="Rectangle 1">
            <a:extLst>
              <a:ext uri="{FF2B5EF4-FFF2-40B4-BE49-F238E27FC236}">
                <a16:creationId xmlns:a16="http://schemas.microsoft.com/office/drawing/2014/main" xmlns="" id="{949C9437-B16A-4DA9-BA8C-D80F557D1621}"/>
              </a:ext>
            </a:extLst>
          </p:cNvPr>
          <p:cNvSpPr/>
          <p:nvPr/>
        </p:nvSpPr>
        <p:spPr>
          <a:xfrm>
            <a:off x="5762175" y="3226171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6" name="Rectangle 5">
            <a:extLst>
              <a:ext uri="{FF2B5EF4-FFF2-40B4-BE49-F238E27FC236}">
                <a16:creationId xmlns:a16="http://schemas.microsoft.com/office/drawing/2014/main" xmlns="" id="{7FC3DC5A-9DAA-4E45-ABB0-B5DC1FA1778C}"/>
              </a:ext>
            </a:extLst>
          </p:cNvPr>
          <p:cNvSpPr/>
          <p:nvPr/>
        </p:nvSpPr>
        <p:spPr>
          <a:xfrm>
            <a:off x="6379384" y="3231241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7" name="Rectangle 1">
            <a:extLst>
              <a:ext uri="{FF2B5EF4-FFF2-40B4-BE49-F238E27FC236}">
                <a16:creationId xmlns:a16="http://schemas.microsoft.com/office/drawing/2014/main" xmlns="" id="{A879F802-5460-4996-8589-D3BEF24CA300}"/>
              </a:ext>
            </a:extLst>
          </p:cNvPr>
          <p:cNvSpPr/>
          <p:nvPr/>
        </p:nvSpPr>
        <p:spPr>
          <a:xfrm>
            <a:off x="4757625" y="3494910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8" name="Chord 3">
            <a:extLst>
              <a:ext uri="{FF2B5EF4-FFF2-40B4-BE49-F238E27FC236}">
                <a16:creationId xmlns:a16="http://schemas.microsoft.com/office/drawing/2014/main" xmlns="" id="{744A171D-A82E-409A-BFB7-3FCFE8497D85}"/>
              </a:ext>
            </a:extLst>
          </p:cNvPr>
          <p:cNvSpPr/>
          <p:nvPr/>
        </p:nvSpPr>
        <p:spPr>
          <a:xfrm rot="5400000">
            <a:off x="5641243" y="3544935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9" name="Rounded Rectangle 1">
            <a:extLst>
              <a:ext uri="{FF2B5EF4-FFF2-40B4-BE49-F238E27FC236}">
                <a16:creationId xmlns:a16="http://schemas.microsoft.com/office/drawing/2014/main" xmlns="" id="{5B32DC2B-D722-4717-BA11-C2FC38550AD1}"/>
              </a:ext>
            </a:extLst>
          </p:cNvPr>
          <p:cNvSpPr/>
          <p:nvPr/>
        </p:nvSpPr>
        <p:spPr>
          <a:xfrm>
            <a:off x="5288294" y="3659227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0" name="Trapezoid 24">
            <a:extLst>
              <a:ext uri="{FF2B5EF4-FFF2-40B4-BE49-F238E27FC236}">
                <a16:creationId xmlns:a16="http://schemas.microsoft.com/office/drawing/2014/main" xmlns="" id="{2702B0C7-4E10-4B1B-A88A-158D7AABD643}"/>
              </a:ext>
            </a:extLst>
          </p:cNvPr>
          <p:cNvSpPr>
            <a:spLocks noChangeAspect="1"/>
          </p:cNvSpPr>
          <p:nvPr/>
        </p:nvSpPr>
        <p:spPr>
          <a:xfrm rot="8369018">
            <a:off x="4618718" y="4681479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1" name="Rounded Rectangle 12">
            <a:extLst>
              <a:ext uri="{FF2B5EF4-FFF2-40B4-BE49-F238E27FC236}">
                <a16:creationId xmlns:a16="http://schemas.microsoft.com/office/drawing/2014/main" xmlns="" id="{4E3585B1-17E3-4D07-80FB-8AC16E5F8B46}"/>
              </a:ext>
            </a:extLst>
          </p:cNvPr>
          <p:cNvSpPr/>
          <p:nvPr/>
        </p:nvSpPr>
        <p:spPr>
          <a:xfrm>
            <a:off x="4774474" y="4455165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2" name="Oval 1">
            <a:extLst>
              <a:ext uri="{FF2B5EF4-FFF2-40B4-BE49-F238E27FC236}">
                <a16:creationId xmlns:a16="http://schemas.microsoft.com/office/drawing/2014/main" xmlns="" id="{7501D4EE-97AD-4F82-8E9D-8F7F5451B8B7}"/>
              </a:ext>
            </a:extLst>
          </p:cNvPr>
          <p:cNvSpPr/>
          <p:nvPr/>
        </p:nvSpPr>
        <p:spPr>
          <a:xfrm>
            <a:off x="3964174" y="5251832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3" name="Isosceles Triangle 4">
            <a:extLst>
              <a:ext uri="{FF2B5EF4-FFF2-40B4-BE49-F238E27FC236}">
                <a16:creationId xmlns:a16="http://schemas.microsoft.com/office/drawing/2014/main" xmlns="" id="{D66B3BB4-5593-4E49-AEDC-17DE07778B8D}"/>
              </a:ext>
            </a:extLst>
          </p:cNvPr>
          <p:cNvSpPr/>
          <p:nvPr/>
        </p:nvSpPr>
        <p:spPr>
          <a:xfrm>
            <a:off x="4593498" y="5519986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64" name="Round Same Side Corner Rectangle 7">
            <a:extLst>
              <a:ext uri="{FF2B5EF4-FFF2-40B4-BE49-F238E27FC236}">
                <a16:creationId xmlns:a16="http://schemas.microsoft.com/office/drawing/2014/main" xmlns="" id="{DDF2F1DB-5378-4E96-BF0C-772D4A49028C}"/>
              </a:ext>
            </a:extLst>
          </p:cNvPr>
          <p:cNvSpPr>
            <a:spLocks noChangeAspect="1"/>
          </p:cNvSpPr>
          <p:nvPr/>
        </p:nvSpPr>
        <p:spPr>
          <a:xfrm rot="10800000">
            <a:off x="8076808" y="4681479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5" name="Frame 1">
            <a:extLst>
              <a:ext uri="{FF2B5EF4-FFF2-40B4-BE49-F238E27FC236}">
                <a16:creationId xmlns:a16="http://schemas.microsoft.com/office/drawing/2014/main" xmlns="" id="{BEB1F5CC-74EE-43BE-A98B-CFAB5EA0499F}"/>
              </a:ext>
            </a:extLst>
          </p:cNvPr>
          <p:cNvSpPr/>
          <p:nvPr/>
        </p:nvSpPr>
        <p:spPr>
          <a:xfrm>
            <a:off x="4531094" y="5273508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166" name="Oval 1">
            <a:extLst>
              <a:ext uri="{FF2B5EF4-FFF2-40B4-BE49-F238E27FC236}">
                <a16:creationId xmlns:a16="http://schemas.microsoft.com/office/drawing/2014/main" xmlns="" id="{9BCF5134-E030-4CAD-96C5-BCC9916C4BE4}"/>
              </a:ext>
            </a:extLst>
          </p:cNvPr>
          <p:cNvSpPr/>
          <p:nvPr/>
        </p:nvSpPr>
        <p:spPr>
          <a:xfrm>
            <a:off x="7303868" y="5462388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7" name="Isosceles Triangle 4">
            <a:extLst>
              <a:ext uri="{FF2B5EF4-FFF2-40B4-BE49-F238E27FC236}">
                <a16:creationId xmlns:a16="http://schemas.microsoft.com/office/drawing/2014/main" xmlns="" id="{1C5F4642-7EEC-4071-886E-E02E113C9644}"/>
              </a:ext>
            </a:extLst>
          </p:cNvPr>
          <p:cNvSpPr/>
          <p:nvPr/>
        </p:nvSpPr>
        <p:spPr>
          <a:xfrm>
            <a:off x="7950438" y="5600022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68" name="Frame 1">
            <a:extLst>
              <a:ext uri="{FF2B5EF4-FFF2-40B4-BE49-F238E27FC236}">
                <a16:creationId xmlns:a16="http://schemas.microsoft.com/office/drawing/2014/main" xmlns="" id="{5EE081A5-BC5F-408A-8A35-FD17A4D0B73B}"/>
              </a:ext>
            </a:extLst>
          </p:cNvPr>
          <p:cNvSpPr/>
          <p:nvPr/>
        </p:nvSpPr>
        <p:spPr>
          <a:xfrm>
            <a:off x="7152583" y="5698454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xmlns="" id="{CDD1BEC8-E3D0-4F13-A7DF-0D909C1FD995}"/>
              </a:ext>
            </a:extLst>
          </p:cNvPr>
          <p:cNvGrpSpPr/>
          <p:nvPr/>
        </p:nvGrpSpPr>
        <p:grpSpPr>
          <a:xfrm>
            <a:off x="9674945" y="3527048"/>
            <a:ext cx="244822" cy="246461"/>
            <a:chOff x="2612260" y="1422267"/>
            <a:chExt cx="3975964" cy="4002557"/>
          </a:xfrm>
          <a:solidFill>
            <a:schemeClr val="accent1">
              <a:lumMod val="90000"/>
            </a:schemeClr>
          </a:solidFill>
        </p:grpSpPr>
        <p:sp>
          <p:nvSpPr>
            <p:cNvPr id="170" name="Rectangle 4">
              <a:extLst>
                <a:ext uri="{FF2B5EF4-FFF2-40B4-BE49-F238E27FC236}">
                  <a16:creationId xmlns:a16="http://schemas.microsoft.com/office/drawing/2014/main" xmlns="" id="{B4694B09-0203-4A76-AE4B-A3F6CA92A55F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1" name="Parallelogram 6">
              <a:extLst>
                <a:ext uri="{FF2B5EF4-FFF2-40B4-BE49-F238E27FC236}">
                  <a16:creationId xmlns:a16="http://schemas.microsoft.com/office/drawing/2014/main" xmlns="" id="{E2B78588-108B-49BD-B38B-2776D77B46A5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2" name="Parallelogram 6">
              <a:extLst>
                <a:ext uri="{FF2B5EF4-FFF2-40B4-BE49-F238E27FC236}">
                  <a16:creationId xmlns:a16="http://schemas.microsoft.com/office/drawing/2014/main" xmlns="" id="{ADBBD923-C4F3-4837-9D00-633394F1FA33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3" name="Parallelogram 6">
              <a:extLst>
                <a:ext uri="{FF2B5EF4-FFF2-40B4-BE49-F238E27FC236}">
                  <a16:creationId xmlns:a16="http://schemas.microsoft.com/office/drawing/2014/main" xmlns="" id="{F1F0989C-9F73-475D-8A2E-DF13E97DFD82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4" name="Parallelogram 6">
              <a:extLst>
                <a:ext uri="{FF2B5EF4-FFF2-40B4-BE49-F238E27FC236}">
                  <a16:creationId xmlns:a16="http://schemas.microsoft.com/office/drawing/2014/main" xmlns="" id="{1124BF85-CBB4-4F34-A9F2-291B0BE1B7A2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5" name="Rectangle 4">
              <a:extLst>
                <a:ext uri="{FF2B5EF4-FFF2-40B4-BE49-F238E27FC236}">
                  <a16:creationId xmlns:a16="http://schemas.microsoft.com/office/drawing/2014/main" xmlns="" id="{CDD7CBEA-F2E8-4213-A0DD-F73B33DFED8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6" name="Parallelogram 6">
              <a:extLst>
                <a:ext uri="{FF2B5EF4-FFF2-40B4-BE49-F238E27FC236}">
                  <a16:creationId xmlns:a16="http://schemas.microsoft.com/office/drawing/2014/main" xmlns="" id="{B374DD8F-8D36-4DCC-9655-5D42B343AEF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7" name="Parallelogram 6">
              <a:extLst>
                <a:ext uri="{FF2B5EF4-FFF2-40B4-BE49-F238E27FC236}">
                  <a16:creationId xmlns:a16="http://schemas.microsoft.com/office/drawing/2014/main" xmlns="" id="{D939AF55-1DD0-4295-90F4-1FDA2D727234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8" name="Parallelogram 6">
              <a:extLst>
                <a:ext uri="{FF2B5EF4-FFF2-40B4-BE49-F238E27FC236}">
                  <a16:creationId xmlns:a16="http://schemas.microsoft.com/office/drawing/2014/main" xmlns="" id="{77DCBB2D-A001-4A11-8B14-6CFF90E03581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9" name="Parallelogram 6">
              <a:extLst>
                <a:ext uri="{FF2B5EF4-FFF2-40B4-BE49-F238E27FC236}">
                  <a16:creationId xmlns:a16="http://schemas.microsoft.com/office/drawing/2014/main" xmlns="" id="{93CB1633-3B0B-4C4D-81CA-034F1BDA734E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0" name="Rectangle 4">
              <a:extLst>
                <a:ext uri="{FF2B5EF4-FFF2-40B4-BE49-F238E27FC236}">
                  <a16:creationId xmlns:a16="http://schemas.microsoft.com/office/drawing/2014/main" xmlns="" id="{D6059034-FD7D-4124-8922-8974B5C31E9E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1" name="Parallelogram 6">
              <a:extLst>
                <a:ext uri="{FF2B5EF4-FFF2-40B4-BE49-F238E27FC236}">
                  <a16:creationId xmlns:a16="http://schemas.microsoft.com/office/drawing/2014/main" xmlns="" id="{72A79140-9ED3-404B-9B62-4AAA16BE9055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2" name="Parallelogram 6">
              <a:extLst>
                <a:ext uri="{FF2B5EF4-FFF2-40B4-BE49-F238E27FC236}">
                  <a16:creationId xmlns:a16="http://schemas.microsoft.com/office/drawing/2014/main" xmlns="" id="{D33EFEB6-8DCD-44B9-978E-F459130BA1D5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3" name="Parallelogram 6">
              <a:extLst>
                <a:ext uri="{FF2B5EF4-FFF2-40B4-BE49-F238E27FC236}">
                  <a16:creationId xmlns:a16="http://schemas.microsoft.com/office/drawing/2014/main" xmlns="" id="{CFD868B4-57E5-4716-8B63-448DC397A9F3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4" name="Parallelogram 6">
              <a:extLst>
                <a:ext uri="{FF2B5EF4-FFF2-40B4-BE49-F238E27FC236}">
                  <a16:creationId xmlns:a16="http://schemas.microsoft.com/office/drawing/2014/main" xmlns="" id="{7EC8F86D-32B2-4F60-B121-94F189C36110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5" name="Rectangle 7">
              <a:extLst>
                <a:ext uri="{FF2B5EF4-FFF2-40B4-BE49-F238E27FC236}">
                  <a16:creationId xmlns:a16="http://schemas.microsoft.com/office/drawing/2014/main" xmlns="" id="{FA8AFBCF-8356-438A-A8DD-25B51279A417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6" name="Rectangle 4">
              <a:extLst>
                <a:ext uri="{FF2B5EF4-FFF2-40B4-BE49-F238E27FC236}">
                  <a16:creationId xmlns:a16="http://schemas.microsoft.com/office/drawing/2014/main" xmlns="" id="{F6F9350C-4376-4A3F-99AA-EB343DCD7566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7" name="Rectangle 4">
              <a:extLst>
                <a:ext uri="{FF2B5EF4-FFF2-40B4-BE49-F238E27FC236}">
                  <a16:creationId xmlns:a16="http://schemas.microsoft.com/office/drawing/2014/main" xmlns="" id="{C3B47E72-5BD2-4FEF-8528-6F4B093B7D5B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8" name="Rectangle 4">
              <a:extLst>
                <a:ext uri="{FF2B5EF4-FFF2-40B4-BE49-F238E27FC236}">
                  <a16:creationId xmlns:a16="http://schemas.microsoft.com/office/drawing/2014/main" xmlns="" id="{724AA3C0-2611-485F-A2D3-E79DE7895B1F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9" name="Rectangle 4">
              <a:extLst>
                <a:ext uri="{FF2B5EF4-FFF2-40B4-BE49-F238E27FC236}">
                  <a16:creationId xmlns:a16="http://schemas.microsoft.com/office/drawing/2014/main" xmlns="" id="{13727616-2E0C-48AD-89DC-2C414ECC5EE4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90" name="Rectangle 4">
              <a:extLst>
                <a:ext uri="{FF2B5EF4-FFF2-40B4-BE49-F238E27FC236}">
                  <a16:creationId xmlns:a16="http://schemas.microsoft.com/office/drawing/2014/main" xmlns="" id="{A22BC2E2-4650-4CAC-9AE9-2E108D430CD1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91" name="Rectangle 4">
              <a:extLst>
                <a:ext uri="{FF2B5EF4-FFF2-40B4-BE49-F238E27FC236}">
                  <a16:creationId xmlns:a16="http://schemas.microsoft.com/office/drawing/2014/main" xmlns="" id="{156519E3-9AE6-416F-975A-0F0C8E3B0045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92" name="Rounded Rectangle 2">
            <a:extLst>
              <a:ext uri="{FF2B5EF4-FFF2-40B4-BE49-F238E27FC236}">
                <a16:creationId xmlns:a16="http://schemas.microsoft.com/office/drawing/2014/main" xmlns="" id="{95B7AACE-4C2B-4E55-8EFA-85568216274E}"/>
              </a:ext>
            </a:extLst>
          </p:cNvPr>
          <p:cNvSpPr/>
          <p:nvPr/>
        </p:nvSpPr>
        <p:spPr>
          <a:xfrm>
            <a:off x="9446152" y="3302420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3" name="Rounded Rectangle 2">
            <a:extLst>
              <a:ext uri="{FF2B5EF4-FFF2-40B4-BE49-F238E27FC236}">
                <a16:creationId xmlns:a16="http://schemas.microsoft.com/office/drawing/2014/main" xmlns="" id="{038DE921-60C5-481E-B0F2-8975ACEA71BA}"/>
              </a:ext>
            </a:extLst>
          </p:cNvPr>
          <p:cNvSpPr/>
          <p:nvPr/>
        </p:nvSpPr>
        <p:spPr>
          <a:xfrm>
            <a:off x="8443653" y="3374404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94" name="Oval 6">
            <a:extLst>
              <a:ext uri="{FF2B5EF4-FFF2-40B4-BE49-F238E27FC236}">
                <a16:creationId xmlns:a16="http://schemas.microsoft.com/office/drawing/2014/main" xmlns="" id="{ABB3FCE2-90AE-491D-B84D-A31E6B674ED9}"/>
              </a:ext>
            </a:extLst>
          </p:cNvPr>
          <p:cNvSpPr>
            <a:spLocks noChangeAspect="1"/>
          </p:cNvSpPr>
          <p:nvPr/>
        </p:nvSpPr>
        <p:spPr>
          <a:xfrm rot="2700000">
            <a:off x="9256165" y="3470534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5" name="Rectangle 9">
            <a:extLst>
              <a:ext uri="{FF2B5EF4-FFF2-40B4-BE49-F238E27FC236}">
                <a16:creationId xmlns:a16="http://schemas.microsoft.com/office/drawing/2014/main" xmlns="" id="{CB6B915D-BD94-498A-BED8-5F3CCF93E4D8}"/>
              </a:ext>
            </a:extLst>
          </p:cNvPr>
          <p:cNvSpPr>
            <a:spLocks noChangeAspect="1"/>
          </p:cNvSpPr>
          <p:nvPr/>
        </p:nvSpPr>
        <p:spPr>
          <a:xfrm rot="18900000">
            <a:off x="8765116" y="3391011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6" name="Rectangle 1">
            <a:extLst>
              <a:ext uri="{FF2B5EF4-FFF2-40B4-BE49-F238E27FC236}">
                <a16:creationId xmlns:a16="http://schemas.microsoft.com/office/drawing/2014/main" xmlns="" id="{1CCDB488-4DD7-4B38-8DBE-DC524C769691}"/>
              </a:ext>
            </a:extLst>
          </p:cNvPr>
          <p:cNvSpPr/>
          <p:nvPr/>
        </p:nvSpPr>
        <p:spPr>
          <a:xfrm>
            <a:off x="8096867" y="3485114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7" name="Chord 3">
            <a:extLst>
              <a:ext uri="{FF2B5EF4-FFF2-40B4-BE49-F238E27FC236}">
                <a16:creationId xmlns:a16="http://schemas.microsoft.com/office/drawing/2014/main" xmlns="" id="{B5ACF4C7-86B2-41F9-ADC1-6659D1BD11B3}"/>
              </a:ext>
            </a:extLst>
          </p:cNvPr>
          <p:cNvSpPr/>
          <p:nvPr/>
        </p:nvSpPr>
        <p:spPr>
          <a:xfrm rot="5400000">
            <a:off x="8980486" y="3535140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8" name="Rounded Rectangle 1">
            <a:extLst>
              <a:ext uri="{FF2B5EF4-FFF2-40B4-BE49-F238E27FC236}">
                <a16:creationId xmlns:a16="http://schemas.microsoft.com/office/drawing/2014/main" xmlns="" id="{8F3D735E-0911-4299-95F8-744144D25913}"/>
              </a:ext>
            </a:extLst>
          </p:cNvPr>
          <p:cNvSpPr/>
          <p:nvPr/>
        </p:nvSpPr>
        <p:spPr>
          <a:xfrm>
            <a:off x="8627537" y="3649432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xmlns="" id="{DBA2D3B5-8965-4134-9863-F47F1D60C292}"/>
              </a:ext>
            </a:extLst>
          </p:cNvPr>
          <p:cNvGrpSpPr/>
          <p:nvPr/>
        </p:nvGrpSpPr>
        <p:grpSpPr>
          <a:xfrm>
            <a:off x="7443901" y="3991140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200" name="Round Same Side Corner Rectangle 4">
              <a:extLst>
                <a:ext uri="{FF2B5EF4-FFF2-40B4-BE49-F238E27FC236}">
                  <a16:creationId xmlns:a16="http://schemas.microsoft.com/office/drawing/2014/main" xmlns="" id="{D20F5C0E-0DA8-47E3-B1A8-A1419AE44F74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01" name="Round Same Side Corner Rectangle 6">
              <a:extLst>
                <a:ext uri="{FF2B5EF4-FFF2-40B4-BE49-F238E27FC236}">
                  <a16:creationId xmlns:a16="http://schemas.microsoft.com/office/drawing/2014/main" xmlns="" id="{97554CFA-EF34-453C-ACF6-0FF93F34AEB7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02" name="Round Same Side Corner Rectangle 8">
              <a:extLst>
                <a:ext uri="{FF2B5EF4-FFF2-40B4-BE49-F238E27FC236}">
                  <a16:creationId xmlns:a16="http://schemas.microsoft.com/office/drawing/2014/main" xmlns="" id="{C4302124-21EA-4BD0-BC6E-EBCF0DFE856F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03" name="Rounded Rectangle 1">
            <a:extLst>
              <a:ext uri="{FF2B5EF4-FFF2-40B4-BE49-F238E27FC236}">
                <a16:creationId xmlns:a16="http://schemas.microsoft.com/office/drawing/2014/main" xmlns="" id="{CB901F7D-F055-4391-9CBF-828B97DACF6A}"/>
              </a:ext>
            </a:extLst>
          </p:cNvPr>
          <p:cNvSpPr>
            <a:spLocks noChangeAspect="1"/>
          </p:cNvSpPr>
          <p:nvPr/>
        </p:nvSpPr>
        <p:spPr>
          <a:xfrm>
            <a:off x="8163969" y="4072745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204" name="Trapezoid 22">
            <a:extLst>
              <a:ext uri="{FF2B5EF4-FFF2-40B4-BE49-F238E27FC236}">
                <a16:creationId xmlns:a16="http://schemas.microsoft.com/office/drawing/2014/main" xmlns="" id="{B79550C2-D152-46DB-B045-EC5DA07BBAB6}"/>
              </a:ext>
            </a:extLst>
          </p:cNvPr>
          <p:cNvSpPr/>
          <p:nvPr/>
        </p:nvSpPr>
        <p:spPr>
          <a:xfrm>
            <a:off x="7938739" y="3799058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xmlns="" id="{2F6815DC-995E-40F7-954C-7DB5C89BB90A}"/>
              </a:ext>
            </a:extLst>
          </p:cNvPr>
          <p:cNvGrpSpPr/>
          <p:nvPr/>
        </p:nvGrpSpPr>
        <p:grpSpPr>
          <a:xfrm>
            <a:off x="8263179" y="3779071"/>
            <a:ext cx="302344" cy="284555"/>
            <a:chOff x="2541126" y="1428177"/>
            <a:chExt cx="4094798" cy="3853874"/>
          </a:xfrm>
          <a:solidFill>
            <a:schemeClr val="accent1">
              <a:lumMod val="90000"/>
            </a:schemeClr>
          </a:solidFill>
        </p:grpSpPr>
        <p:sp>
          <p:nvSpPr>
            <p:cNvPr id="206" name="Oval 3">
              <a:extLst>
                <a:ext uri="{FF2B5EF4-FFF2-40B4-BE49-F238E27FC236}">
                  <a16:creationId xmlns:a16="http://schemas.microsoft.com/office/drawing/2014/main" xmlns="" id="{939840F6-D084-4BF3-9325-8D072A81CC61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07" name="Oval 6">
              <a:extLst>
                <a:ext uri="{FF2B5EF4-FFF2-40B4-BE49-F238E27FC236}">
                  <a16:creationId xmlns:a16="http://schemas.microsoft.com/office/drawing/2014/main" xmlns="" id="{C50AB8A5-D6B2-4676-9983-2A4679B6AACA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08" name="Rounded Rectangle 12">
            <a:extLst>
              <a:ext uri="{FF2B5EF4-FFF2-40B4-BE49-F238E27FC236}">
                <a16:creationId xmlns:a16="http://schemas.microsoft.com/office/drawing/2014/main" xmlns="" id="{E25E2D5E-72FB-4B94-AC52-E8009FEB6C39}"/>
              </a:ext>
            </a:extLst>
          </p:cNvPr>
          <p:cNvSpPr/>
          <p:nvPr/>
        </p:nvSpPr>
        <p:spPr>
          <a:xfrm>
            <a:off x="8140169" y="4427440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09" name="Oval 1">
            <a:extLst>
              <a:ext uri="{FF2B5EF4-FFF2-40B4-BE49-F238E27FC236}">
                <a16:creationId xmlns:a16="http://schemas.microsoft.com/office/drawing/2014/main" xmlns="" id="{EB37E8BB-75B4-49C2-A14F-FEF7276A53CA}"/>
              </a:ext>
            </a:extLst>
          </p:cNvPr>
          <p:cNvSpPr/>
          <p:nvPr/>
        </p:nvSpPr>
        <p:spPr>
          <a:xfrm>
            <a:off x="10579443" y="5318404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10" name="Oval 1">
            <a:extLst>
              <a:ext uri="{FF2B5EF4-FFF2-40B4-BE49-F238E27FC236}">
                <a16:creationId xmlns:a16="http://schemas.microsoft.com/office/drawing/2014/main" xmlns="" id="{AE793985-E4D4-47E0-888D-0F94AA82CEDD}"/>
              </a:ext>
            </a:extLst>
          </p:cNvPr>
          <p:cNvSpPr/>
          <p:nvPr/>
        </p:nvSpPr>
        <p:spPr>
          <a:xfrm>
            <a:off x="1067224" y="4613900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11" name="Rectangle 5">
            <a:extLst>
              <a:ext uri="{FF2B5EF4-FFF2-40B4-BE49-F238E27FC236}">
                <a16:creationId xmlns:a16="http://schemas.microsoft.com/office/drawing/2014/main" xmlns="" id="{98A22EB4-9DC7-4771-9CC0-93E41051BBD0}"/>
              </a:ext>
            </a:extLst>
          </p:cNvPr>
          <p:cNvSpPr/>
          <p:nvPr/>
        </p:nvSpPr>
        <p:spPr>
          <a:xfrm>
            <a:off x="9755978" y="3241041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12" name="Isosceles Triangle 4">
            <a:extLst>
              <a:ext uri="{FF2B5EF4-FFF2-40B4-BE49-F238E27FC236}">
                <a16:creationId xmlns:a16="http://schemas.microsoft.com/office/drawing/2014/main" xmlns="" id="{CB241FCD-6910-4B54-86FB-12F34BAA4D6C}"/>
              </a:ext>
            </a:extLst>
          </p:cNvPr>
          <p:cNvSpPr/>
          <p:nvPr/>
        </p:nvSpPr>
        <p:spPr>
          <a:xfrm>
            <a:off x="10801187" y="4830817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xmlns="" id="{1455FE9D-F0A6-4738-81CE-415175E4EF5F}"/>
              </a:ext>
            </a:extLst>
          </p:cNvPr>
          <p:cNvGrpSpPr>
            <a:grpSpLocks noChangeAspect="1"/>
          </p:cNvGrpSpPr>
          <p:nvPr/>
        </p:nvGrpSpPr>
        <p:grpSpPr>
          <a:xfrm>
            <a:off x="10799297" y="4580541"/>
            <a:ext cx="248616" cy="204130"/>
            <a:chOff x="2446370" y="1521596"/>
            <a:chExt cx="4023730" cy="3303732"/>
          </a:xfrm>
          <a:solidFill>
            <a:schemeClr val="accent1">
              <a:lumMod val="90000"/>
            </a:schemeClr>
          </a:solidFill>
        </p:grpSpPr>
        <p:sp>
          <p:nvSpPr>
            <p:cNvPr id="214" name="Donut 260">
              <a:extLst>
                <a:ext uri="{FF2B5EF4-FFF2-40B4-BE49-F238E27FC236}">
                  <a16:creationId xmlns:a16="http://schemas.microsoft.com/office/drawing/2014/main" xmlns="" id="{A89A25EE-0D12-44E5-91AD-5CCB7F3082EA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215" name="Rounded Rectangle 261">
              <a:extLst>
                <a:ext uri="{FF2B5EF4-FFF2-40B4-BE49-F238E27FC236}">
                  <a16:creationId xmlns:a16="http://schemas.microsoft.com/office/drawing/2014/main" xmlns="" id="{93B29EFD-43B7-4AAD-903D-15DF5D3F39F3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16" name="Round Same Side Corner Rectangle 262">
              <a:extLst>
                <a:ext uri="{FF2B5EF4-FFF2-40B4-BE49-F238E27FC236}">
                  <a16:creationId xmlns:a16="http://schemas.microsoft.com/office/drawing/2014/main" xmlns="" id="{0BC9A9FF-0141-4E4B-91AA-8E85B824B88F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17" name="Block Arc 216">
              <a:extLst>
                <a:ext uri="{FF2B5EF4-FFF2-40B4-BE49-F238E27FC236}">
                  <a16:creationId xmlns:a16="http://schemas.microsoft.com/office/drawing/2014/main" xmlns="" id="{5014594E-3030-4B15-90D1-3A8DB852A9D5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218" name="Frame 1">
            <a:extLst>
              <a:ext uri="{FF2B5EF4-FFF2-40B4-BE49-F238E27FC236}">
                <a16:creationId xmlns:a16="http://schemas.microsoft.com/office/drawing/2014/main" xmlns="" id="{E18C2F20-8393-4D01-AA0E-3F7D81966CC4}"/>
              </a:ext>
            </a:extLst>
          </p:cNvPr>
          <p:cNvSpPr/>
          <p:nvPr/>
        </p:nvSpPr>
        <p:spPr>
          <a:xfrm>
            <a:off x="10852787" y="5191501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19" name="Rectangle 1">
            <a:extLst>
              <a:ext uri="{FF2B5EF4-FFF2-40B4-BE49-F238E27FC236}">
                <a16:creationId xmlns:a16="http://schemas.microsoft.com/office/drawing/2014/main" xmlns="" id="{F560CDA2-9225-4381-B37B-2E3BA878AB70}"/>
              </a:ext>
            </a:extLst>
          </p:cNvPr>
          <p:cNvSpPr/>
          <p:nvPr/>
        </p:nvSpPr>
        <p:spPr>
          <a:xfrm>
            <a:off x="9113490" y="3199968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xmlns="" id="{932C5C98-5811-4642-A9AD-BB6CAD3807B9}"/>
              </a:ext>
            </a:extLst>
          </p:cNvPr>
          <p:cNvGrpSpPr/>
          <p:nvPr/>
        </p:nvGrpSpPr>
        <p:grpSpPr>
          <a:xfrm>
            <a:off x="6711804" y="3193568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221" name="Rectangle 4">
              <a:extLst>
                <a:ext uri="{FF2B5EF4-FFF2-40B4-BE49-F238E27FC236}">
                  <a16:creationId xmlns:a16="http://schemas.microsoft.com/office/drawing/2014/main" xmlns="" id="{229C2403-0F8E-44CB-B2E0-A33A451E4C24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2" name="Parallelogram 6">
              <a:extLst>
                <a:ext uri="{FF2B5EF4-FFF2-40B4-BE49-F238E27FC236}">
                  <a16:creationId xmlns:a16="http://schemas.microsoft.com/office/drawing/2014/main" xmlns="" id="{687C44A7-0A4D-4E3D-8769-5B4545629430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3" name="Parallelogram 6">
              <a:extLst>
                <a:ext uri="{FF2B5EF4-FFF2-40B4-BE49-F238E27FC236}">
                  <a16:creationId xmlns:a16="http://schemas.microsoft.com/office/drawing/2014/main" xmlns="" id="{29988734-83DA-422C-93F2-1AE0497B85FD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4" name="Parallelogram 6">
              <a:extLst>
                <a:ext uri="{FF2B5EF4-FFF2-40B4-BE49-F238E27FC236}">
                  <a16:creationId xmlns:a16="http://schemas.microsoft.com/office/drawing/2014/main" xmlns="" id="{214FD28A-24C5-4D7A-B708-6BD9CEB19C4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5" name="Parallelogram 6">
              <a:extLst>
                <a:ext uri="{FF2B5EF4-FFF2-40B4-BE49-F238E27FC236}">
                  <a16:creationId xmlns:a16="http://schemas.microsoft.com/office/drawing/2014/main" xmlns="" id="{4D2D8FC7-6A5A-4CEB-B15F-3BAD876BDCBD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6" name="Rectangle 4">
              <a:extLst>
                <a:ext uri="{FF2B5EF4-FFF2-40B4-BE49-F238E27FC236}">
                  <a16:creationId xmlns:a16="http://schemas.microsoft.com/office/drawing/2014/main" xmlns="" id="{33ECD0E2-99C6-47F2-85D0-1958A73140E5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7" name="Parallelogram 6">
              <a:extLst>
                <a:ext uri="{FF2B5EF4-FFF2-40B4-BE49-F238E27FC236}">
                  <a16:creationId xmlns:a16="http://schemas.microsoft.com/office/drawing/2014/main" xmlns="" id="{DCD840F2-C935-4435-8618-262FCF8A83BF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8" name="Parallelogram 6">
              <a:extLst>
                <a:ext uri="{FF2B5EF4-FFF2-40B4-BE49-F238E27FC236}">
                  <a16:creationId xmlns:a16="http://schemas.microsoft.com/office/drawing/2014/main" xmlns="" id="{0028296C-249F-4CA2-9EA3-7B4725968916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9" name="Parallelogram 6">
              <a:extLst>
                <a:ext uri="{FF2B5EF4-FFF2-40B4-BE49-F238E27FC236}">
                  <a16:creationId xmlns:a16="http://schemas.microsoft.com/office/drawing/2014/main" xmlns="" id="{5D0B5690-CF16-41D6-B4AE-681C9D86DC01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0" name="Parallelogram 6">
              <a:extLst>
                <a:ext uri="{FF2B5EF4-FFF2-40B4-BE49-F238E27FC236}">
                  <a16:creationId xmlns:a16="http://schemas.microsoft.com/office/drawing/2014/main" xmlns="" id="{F27114A1-CF5D-4BDA-88B8-6D7E289195AA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1" name="Rectangle 4">
              <a:extLst>
                <a:ext uri="{FF2B5EF4-FFF2-40B4-BE49-F238E27FC236}">
                  <a16:creationId xmlns:a16="http://schemas.microsoft.com/office/drawing/2014/main" xmlns="" id="{C2ED7394-34A7-4B8D-81C3-8724FDAF108E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2" name="Parallelogram 6">
              <a:extLst>
                <a:ext uri="{FF2B5EF4-FFF2-40B4-BE49-F238E27FC236}">
                  <a16:creationId xmlns:a16="http://schemas.microsoft.com/office/drawing/2014/main" xmlns="" id="{3D7ABAC6-38CE-4B8E-BA6E-44013F57BA67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3" name="Parallelogram 6">
              <a:extLst>
                <a:ext uri="{FF2B5EF4-FFF2-40B4-BE49-F238E27FC236}">
                  <a16:creationId xmlns:a16="http://schemas.microsoft.com/office/drawing/2014/main" xmlns="" id="{31431FFF-29B8-4EB9-B7B3-4723967CF6B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4" name="Parallelogram 6">
              <a:extLst>
                <a:ext uri="{FF2B5EF4-FFF2-40B4-BE49-F238E27FC236}">
                  <a16:creationId xmlns:a16="http://schemas.microsoft.com/office/drawing/2014/main" xmlns="" id="{2C0EA187-2FE0-4566-BCFE-8F7E77DD4BD1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5" name="Parallelogram 6">
              <a:extLst>
                <a:ext uri="{FF2B5EF4-FFF2-40B4-BE49-F238E27FC236}">
                  <a16:creationId xmlns:a16="http://schemas.microsoft.com/office/drawing/2014/main" xmlns="" id="{21EFC112-B85B-48C4-BED7-142310EC2512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6" name="Rectangle 7">
              <a:extLst>
                <a:ext uri="{FF2B5EF4-FFF2-40B4-BE49-F238E27FC236}">
                  <a16:creationId xmlns:a16="http://schemas.microsoft.com/office/drawing/2014/main" xmlns="" id="{934435AB-733D-46EF-93ED-2175FF2A5F3C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7" name="Rectangle 4">
              <a:extLst>
                <a:ext uri="{FF2B5EF4-FFF2-40B4-BE49-F238E27FC236}">
                  <a16:creationId xmlns:a16="http://schemas.microsoft.com/office/drawing/2014/main" xmlns="" id="{5887487A-C54F-418C-BE9D-332DD1603165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8" name="Rectangle 4">
              <a:extLst>
                <a:ext uri="{FF2B5EF4-FFF2-40B4-BE49-F238E27FC236}">
                  <a16:creationId xmlns:a16="http://schemas.microsoft.com/office/drawing/2014/main" xmlns="" id="{3B578F13-0507-42BB-ABE2-2EF8D216E3AC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9" name="Rectangle 4">
              <a:extLst>
                <a:ext uri="{FF2B5EF4-FFF2-40B4-BE49-F238E27FC236}">
                  <a16:creationId xmlns:a16="http://schemas.microsoft.com/office/drawing/2014/main" xmlns="" id="{621F0D44-6140-4116-AD80-C3504AFB30D3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0" name="Rectangle 4">
              <a:extLst>
                <a:ext uri="{FF2B5EF4-FFF2-40B4-BE49-F238E27FC236}">
                  <a16:creationId xmlns:a16="http://schemas.microsoft.com/office/drawing/2014/main" xmlns="" id="{EFC42586-1684-4D8A-985F-498975E6B94C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1" name="Rectangle 4">
              <a:extLst>
                <a:ext uri="{FF2B5EF4-FFF2-40B4-BE49-F238E27FC236}">
                  <a16:creationId xmlns:a16="http://schemas.microsoft.com/office/drawing/2014/main" xmlns="" id="{470FA49C-2B06-4218-A781-909C42AE6BDC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2" name="Rectangle 4">
              <a:extLst>
                <a:ext uri="{FF2B5EF4-FFF2-40B4-BE49-F238E27FC236}">
                  <a16:creationId xmlns:a16="http://schemas.microsoft.com/office/drawing/2014/main" xmlns="" id="{89B54751-32FD-48B3-93C4-FF5A3BEDC8A0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xmlns="" id="{ED15E92F-307D-4381-9DC7-A2361E318205}"/>
              </a:ext>
            </a:extLst>
          </p:cNvPr>
          <p:cNvGrpSpPr/>
          <p:nvPr/>
        </p:nvGrpSpPr>
        <p:grpSpPr>
          <a:xfrm>
            <a:off x="10078036" y="3232347"/>
            <a:ext cx="247566" cy="249222"/>
            <a:chOff x="2612260" y="1422267"/>
            <a:chExt cx="3975964" cy="4002557"/>
          </a:xfrm>
          <a:solidFill>
            <a:schemeClr val="accent1">
              <a:lumMod val="90000"/>
            </a:schemeClr>
          </a:solidFill>
        </p:grpSpPr>
        <p:sp>
          <p:nvSpPr>
            <p:cNvPr id="244" name="Rectangle 4">
              <a:extLst>
                <a:ext uri="{FF2B5EF4-FFF2-40B4-BE49-F238E27FC236}">
                  <a16:creationId xmlns:a16="http://schemas.microsoft.com/office/drawing/2014/main" xmlns="" id="{34CAE458-0EF2-4335-A4BF-2F97CBD4B184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5" name="Parallelogram 6">
              <a:extLst>
                <a:ext uri="{FF2B5EF4-FFF2-40B4-BE49-F238E27FC236}">
                  <a16:creationId xmlns:a16="http://schemas.microsoft.com/office/drawing/2014/main" xmlns="" id="{74A22C30-C032-4968-B9E4-22AAAF12312E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6" name="Parallelogram 6">
              <a:extLst>
                <a:ext uri="{FF2B5EF4-FFF2-40B4-BE49-F238E27FC236}">
                  <a16:creationId xmlns:a16="http://schemas.microsoft.com/office/drawing/2014/main" xmlns="" id="{AC5A3BF7-4C3D-465E-A3FB-6FC4B639BF60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7" name="Parallelogram 6">
              <a:extLst>
                <a:ext uri="{FF2B5EF4-FFF2-40B4-BE49-F238E27FC236}">
                  <a16:creationId xmlns:a16="http://schemas.microsoft.com/office/drawing/2014/main" xmlns="" id="{72D4EDF8-AC8E-4FC3-B1B6-253C6E6FB4BF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8" name="Parallelogram 6">
              <a:extLst>
                <a:ext uri="{FF2B5EF4-FFF2-40B4-BE49-F238E27FC236}">
                  <a16:creationId xmlns:a16="http://schemas.microsoft.com/office/drawing/2014/main" xmlns="" id="{7A455CF3-EECB-42A5-B8A8-A82A88BA3484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9" name="Rectangle 4">
              <a:extLst>
                <a:ext uri="{FF2B5EF4-FFF2-40B4-BE49-F238E27FC236}">
                  <a16:creationId xmlns:a16="http://schemas.microsoft.com/office/drawing/2014/main" xmlns="" id="{8AC9EEB1-D284-4160-A55A-081982D770E2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0" name="Parallelogram 6">
              <a:extLst>
                <a:ext uri="{FF2B5EF4-FFF2-40B4-BE49-F238E27FC236}">
                  <a16:creationId xmlns:a16="http://schemas.microsoft.com/office/drawing/2014/main" xmlns="" id="{0E0B6A5F-0196-41B5-92CE-2D98709BD084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1" name="Parallelogram 6">
              <a:extLst>
                <a:ext uri="{FF2B5EF4-FFF2-40B4-BE49-F238E27FC236}">
                  <a16:creationId xmlns:a16="http://schemas.microsoft.com/office/drawing/2014/main" xmlns="" id="{190CD178-2212-460F-8DE2-3D69B6C2E170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2" name="Parallelogram 6">
              <a:extLst>
                <a:ext uri="{FF2B5EF4-FFF2-40B4-BE49-F238E27FC236}">
                  <a16:creationId xmlns:a16="http://schemas.microsoft.com/office/drawing/2014/main" xmlns="" id="{46C5731B-AC08-461C-B923-F8E20C4C6FC8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3" name="Parallelogram 6">
              <a:extLst>
                <a:ext uri="{FF2B5EF4-FFF2-40B4-BE49-F238E27FC236}">
                  <a16:creationId xmlns:a16="http://schemas.microsoft.com/office/drawing/2014/main" xmlns="" id="{A7E494C2-EA59-4BF5-8B6D-975E3D5B6E62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4" name="Rectangle 4">
              <a:extLst>
                <a:ext uri="{FF2B5EF4-FFF2-40B4-BE49-F238E27FC236}">
                  <a16:creationId xmlns:a16="http://schemas.microsoft.com/office/drawing/2014/main" xmlns="" id="{B49BB79B-8648-4A4F-A1DD-8FFDEBE3C796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5" name="Parallelogram 6">
              <a:extLst>
                <a:ext uri="{FF2B5EF4-FFF2-40B4-BE49-F238E27FC236}">
                  <a16:creationId xmlns:a16="http://schemas.microsoft.com/office/drawing/2014/main" xmlns="" id="{9FC328A7-E05A-4DD8-B881-A9780C8A30D8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6" name="Parallelogram 6">
              <a:extLst>
                <a:ext uri="{FF2B5EF4-FFF2-40B4-BE49-F238E27FC236}">
                  <a16:creationId xmlns:a16="http://schemas.microsoft.com/office/drawing/2014/main" xmlns="" id="{8EA164AD-F3F1-421A-BAF6-96A21D9EF5ED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7" name="Parallelogram 6">
              <a:extLst>
                <a:ext uri="{FF2B5EF4-FFF2-40B4-BE49-F238E27FC236}">
                  <a16:creationId xmlns:a16="http://schemas.microsoft.com/office/drawing/2014/main" xmlns="" id="{3CAD4E48-EE0D-4103-BB09-E0CD3D42495A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8" name="Parallelogram 6">
              <a:extLst>
                <a:ext uri="{FF2B5EF4-FFF2-40B4-BE49-F238E27FC236}">
                  <a16:creationId xmlns:a16="http://schemas.microsoft.com/office/drawing/2014/main" xmlns="" id="{C5CC99BE-3B6B-4CA2-8541-31C472E7B331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9" name="Rectangle 7">
              <a:extLst>
                <a:ext uri="{FF2B5EF4-FFF2-40B4-BE49-F238E27FC236}">
                  <a16:creationId xmlns:a16="http://schemas.microsoft.com/office/drawing/2014/main" xmlns="" id="{10F6376B-00A5-4A44-BE5E-09E05C9AA203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0" name="Rectangle 4">
              <a:extLst>
                <a:ext uri="{FF2B5EF4-FFF2-40B4-BE49-F238E27FC236}">
                  <a16:creationId xmlns:a16="http://schemas.microsoft.com/office/drawing/2014/main" xmlns="" id="{22FD7BB0-3BF0-4B16-B1C6-C0F9C39DD4CD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1" name="Rectangle 4">
              <a:extLst>
                <a:ext uri="{FF2B5EF4-FFF2-40B4-BE49-F238E27FC236}">
                  <a16:creationId xmlns:a16="http://schemas.microsoft.com/office/drawing/2014/main" xmlns="" id="{96E5331A-F1FF-45E3-BC57-D7678B9EF17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2" name="Rectangle 4">
              <a:extLst>
                <a:ext uri="{FF2B5EF4-FFF2-40B4-BE49-F238E27FC236}">
                  <a16:creationId xmlns:a16="http://schemas.microsoft.com/office/drawing/2014/main" xmlns="" id="{0EAE7CA6-D7D2-4CCE-B264-D5963F4C1531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3" name="Rectangle 4">
              <a:extLst>
                <a:ext uri="{FF2B5EF4-FFF2-40B4-BE49-F238E27FC236}">
                  <a16:creationId xmlns:a16="http://schemas.microsoft.com/office/drawing/2014/main" xmlns="" id="{F28061A3-7385-42BD-90D3-A27E39F2D6C8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4" name="Rectangle 4">
              <a:extLst>
                <a:ext uri="{FF2B5EF4-FFF2-40B4-BE49-F238E27FC236}">
                  <a16:creationId xmlns:a16="http://schemas.microsoft.com/office/drawing/2014/main" xmlns="" id="{B8D3EB02-011F-41CA-8565-9213E5C9AE3D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5" name="Rectangle 4">
              <a:extLst>
                <a:ext uri="{FF2B5EF4-FFF2-40B4-BE49-F238E27FC236}">
                  <a16:creationId xmlns:a16="http://schemas.microsoft.com/office/drawing/2014/main" xmlns="" id="{BA07095B-5DC4-485C-B831-63652B54383B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66" name="Rounded Rectangle 2">
            <a:extLst>
              <a:ext uri="{FF2B5EF4-FFF2-40B4-BE49-F238E27FC236}">
                <a16:creationId xmlns:a16="http://schemas.microsoft.com/office/drawing/2014/main" xmlns="" id="{15E3E2E2-9226-4171-A11C-484ACE39BD53}"/>
              </a:ext>
            </a:extLst>
          </p:cNvPr>
          <p:cNvSpPr/>
          <p:nvPr/>
        </p:nvSpPr>
        <p:spPr>
          <a:xfrm>
            <a:off x="4538415" y="412999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67" name="Rectangle 1">
            <a:extLst>
              <a:ext uri="{FF2B5EF4-FFF2-40B4-BE49-F238E27FC236}">
                <a16:creationId xmlns:a16="http://schemas.microsoft.com/office/drawing/2014/main" xmlns="" id="{84DF07EE-93FE-40B3-A671-0636E687B821}"/>
              </a:ext>
            </a:extLst>
          </p:cNvPr>
          <p:cNvSpPr/>
          <p:nvPr/>
        </p:nvSpPr>
        <p:spPr>
          <a:xfrm>
            <a:off x="4191629" y="4240710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68" name="Rounded Rectangle 1">
            <a:extLst>
              <a:ext uri="{FF2B5EF4-FFF2-40B4-BE49-F238E27FC236}">
                <a16:creationId xmlns:a16="http://schemas.microsoft.com/office/drawing/2014/main" xmlns="" id="{DC8E46D3-4766-4468-97E2-B9049DB498C7}"/>
              </a:ext>
            </a:extLst>
          </p:cNvPr>
          <p:cNvSpPr/>
          <p:nvPr/>
        </p:nvSpPr>
        <p:spPr>
          <a:xfrm>
            <a:off x="4434921" y="4962395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69" name="Group 251">
            <a:extLst>
              <a:ext uri="{FF2B5EF4-FFF2-40B4-BE49-F238E27FC236}">
                <a16:creationId xmlns:a16="http://schemas.microsoft.com/office/drawing/2014/main" xmlns="" id="{C93A7178-EF06-4238-8487-0964A6B74127}"/>
              </a:ext>
            </a:extLst>
          </p:cNvPr>
          <p:cNvGrpSpPr/>
          <p:nvPr/>
        </p:nvGrpSpPr>
        <p:grpSpPr>
          <a:xfrm>
            <a:off x="4130769" y="4523841"/>
            <a:ext cx="302344" cy="284555"/>
            <a:chOff x="2541126" y="1428177"/>
            <a:chExt cx="4094798" cy="3853874"/>
          </a:xfrm>
          <a:solidFill>
            <a:schemeClr val="accent3">
              <a:lumMod val="90000"/>
            </a:schemeClr>
          </a:solidFill>
        </p:grpSpPr>
        <p:sp>
          <p:nvSpPr>
            <p:cNvPr id="270" name="Oval 3">
              <a:extLst>
                <a:ext uri="{FF2B5EF4-FFF2-40B4-BE49-F238E27FC236}">
                  <a16:creationId xmlns:a16="http://schemas.microsoft.com/office/drawing/2014/main" xmlns="" id="{04F97F0A-35C4-4BF8-ADDD-1DF8894D8AB7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1" name="Oval 6">
              <a:extLst>
                <a:ext uri="{FF2B5EF4-FFF2-40B4-BE49-F238E27FC236}">
                  <a16:creationId xmlns:a16="http://schemas.microsoft.com/office/drawing/2014/main" xmlns="" id="{D9AA19B6-35FC-4EE8-85F4-D48FCB985C19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72" name="Rounded Rectangle 3">
            <a:extLst>
              <a:ext uri="{FF2B5EF4-FFF2-40B4-BE49-F238E27FC236}">
                <a16:creationId xmlns:a16="http://schemas.microsoft.com/office/drawing/2014/main" xmlns="" id="{9BFDE8AF-C29F-4780-89B0-85697CA4FF62}"/>
              </a:ext>
            </a:extLst>
          </p:cNvPr>
          <p:cNvSpPr/>
          <p:nvPr/>
        </p:nvSpPr>
        <p:spPr>
          <a:xfrm rot="5400000">
            <a:off x="3764161" y="5594700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73" name="Oval 7">
            <a:extLst>
              <a:ext uri="{FF2B5EF4-FFF2-40B4-BE49-F238E27FC236}">
                <a16:creationId xmlns:a16="http://schemas.microsoft.com/office/drawing/2014/main" xmlns="" id="{1547AFA7-3528-49F7-BE3B-35FD711D71EB}"/>
              </a:ext>
            </a:extLst>
          </p:cNvPr>
          <p:cNvSpPr/>
          <p:nvPr/>
        </p:nvSpPr>
        <p:spPr>
          <a:xfrm>
            <a:off x="4526604" y="4483261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74" name="Group 170">
            <a:extLst>
              <a:ext uri="{FF2B5EF4-FFF2-40B4-BE49-F238E27FC236}">
                <a16:creationId xmlns:a16="http://schemas.microsoft.com/office/drawing/2014/main" xmlns="" id="{C4B034E3-4E85-480C-9D8A-3DAC1B37611A}"/>
              </a:ext>
            </a:extLst>
          </p:cNvPr>
          <p:cNvGrpSpPr/>
          <p:nvPr/>
        </p:nvGrpSpPr>
        <p:grpSpPr>
          <a:xfrm>
            <a:off x="4197842" y="5565500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275" name="Rectangle 4">
              <a:extLst>
                <a:ext uri="{FF2B5EF4-FFF2-40B4-BE49-F238E27FC236}">
                  <a16:creationId xmlns:a16="http://schemas.microsoft.com/office/drawing/2014/main" xmlns="" id="{C1A93AA9-9409-4C52-8365-DD28022AC833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6" name="Parallelogram 6">
              <a:extLst>
                <a:ext uri="{FF2B5EF4-FFF2-40B4-BE49-F238E27FC236}">
                  <a16:creationId xmlns:a16="http://schemas.microsoft.com/office/drawing/2014/main" xmlns="" id="{FCD30006-87C6-4D57-96F3-720A9F918EBF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7" name="Parallelogram 6">
              <a:extLst>
                <a:ext uri="{FF2B5EF4-FFF2-40B4-BE49-F238E27FC236}">
                  <a16:creationId xmlns:a16="http://schemas.microsoft.com/office/drawing/2014/main" xmlns="" id="{7FF4FCF5-459A-49C6-9C29-B4FE14065486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8" name="Parallelogram 6">
              <a:extLst>
                <a:ext uri="{FF2B5EF4-FFF2-40B4-BE49-F238E27FC236}">
                  <a16:creationId xmlns:a16="http://schemas.microsoft.com/office/drawing/2014/main" xmlns="" id="{62AABFA0-5560-4151-BCAC-87748720418E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9" name="Parallelogram 6">
              <a:extLst>
                <a:ext uri="{FF2B5EF4-FFF2-40B4-BE49-F238E27FC236}">
                  <a16:creationId xmlns:a16="http://schemas.microsoft.com/office/drawing/2014/main" xmlns="" id="{AA9C8171-5BFD-47B2-8C0C-7BB29633EE4E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0" name="Rectangle 4">
              <a:extLst>
                <a:ext uri="{FF2B5EF4-FFF2-40B4-BE49-F238E27FC236}">
                  <a16:creationId xmlns:a16="http://schemas.microsoft.com/office/drawing/2014/main" xmlns="" id="{0936CA51-CDC0-4E01-BAAB-28EA37334821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1" name="Parallelogram 6">
              <a:extLst>
                <a:ext uri="{FF2B5EF4-FFF2-40B4-BE49-F238E27FC236}">
                  <a16:creationId xmlns:a16="http://schemas.microsoft.com/office/drawing/2014/main" xmlns="" id="{8B4BDDB0-BE5B-4DA9-9566-CBD670DA35A6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2" name="Parallelogram 6">
              <a:extLst>
                <a:ext uri="{FF2B5EF4-FFF2-40B4-BE49-F238E27FC236}">
                  <a16:creationId xmlns:a16="http://schemas.microsoft.com/office/drawing/2014/main" xmlns="" id="{3C1A26A4-F34A-46CE-88E9-94DE953E779C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3" name="Parallelogram 6">
              <a:extLst>
                <a:ext uri="{FF2B5EF4-FFF2-40B4-BE49-F238E27FC236}">
                  <a16:creationId xmlns:a16="http://schemas.microsoft.com/office/drawing/2014/main" xmlns="" id="{7D2E5057-5A83-4938-BE05-3194D11AC937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4" name="Parallelogram 6">
              <a:extLst>
                <a:ext uri="{FF2B5EF4-FFF2-40B4-BE49-F238E27FC236}">
                  <a16:creationId xmlns:a16="http://schemas.microsoft.com/office/drawing/2014/main" xmlns="" id="{5142E78B-58EA-4F7A-8E43-A908052DEC09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5" name="Rectangle 4">
              <a:extLst>
                <a:ext uri="{FF2B5EF4-FFF2-40B4-BE49-F238E27FC236}">
                  <a16:creationId xmlns:a16="http://schemas.microsoft.com/office/drawing/2014/main" xmlns="" id="{EE3B78AC-5A00-404E-83BB-0457357EAF8B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6" name="Parallelogram 6">
              <a:extLst>
                <a:ext uri="{FF2B5EF4-FFF2-40B4-BE49-F238E27FC236}">
                  <a16:creationId xmlns:a16="http://schemas.microsoft.com/office/drawing/2014/main" xmlns="" id="{24C11502-6762-4826-860B-F9CC31698E77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7" name="Parallelogram 6">
              <a:extLst>
                <a:ext uri="{FF2B5EF4-FFF2-40B4-BE49-F238E27FC236}">
                  <a16:creationId xmlns:a16="http://schemas.microsoft.com/office/drawing/2014/main" xmlns="" id="{267C2286-60D6-4478-871E-78E714461C69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8" name="Parallelogram 6">
              <a:extLst>
                <a:ext uri="{FF2B5EF4-FFF2-40B4-BE49-F238E27FC236}">
                  <a16:creationId xmlns:a16="http://schemas.microsoft.com/office/drawing/2014/main" xmlns="" id="{584577AC-0C54-4FF5-9128-8DD9C8AC877F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9" name="Parallelogram 6">
              <a:extLst>
                <a:ext uri="{FF2B5EF4-FFF2-40B4-BE49-F238E27FC236}">
                  <a16:creationId xmlns:a16="http://schemas.microsoft.com/office/drawing/2014/main" xmlns="" id="{FE7473D0-2721-49C7-BC7B-D8F347499482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0" name="Rectangle 7">
              <a:extLst>
                <a:ext uri="{FF2B5EF4-FFF2-40B4-BE49-F238E27FC236}">
                  <a16:creationId xmlns:a16="http://schemas.microsoft.com/office/drawing/2014/main" xmlns="" id="{B60F6EDE-0545-4BDA-B926-162157CD365C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1" name="Rectangle 4">
              <a:extLst>
                <a:ext uri="{FF2B5EF4-FFF2-40B4-BE49-F238E27FC236}">
                  <a16:creationId xmlns:a16="http://schemas.microsoft.com/office/drawing/2014/main" xmlns="" id="{B28566F4-FEE2-435A-836C-C2B12BFFA668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2" name="Rectangle 4">
              <a:extLst>
                <a:ext uri="{FF2B5EF4-FFF2-40B4-BE49-F238E27FC236}">
                  <a16:creationId xmlns:a16="http://schemas.microsoft.com/office/drawing/2014/main" xmlns="" id="{89939B62-C685-4EBF-A6B7-4E0C4793532F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3" name="Rectangle 4">
              <a:extLst>
                <a:ext uri="{FF2B5EF4-FFF2-40B4-BE49-F238E27FC236}">
                  <a16:creationId xmlns:a16="http://schemas.microsoft.com/office/drawing/2014/main" xmlns="" id="{DAE688E9-A189-448E-85F1-14DFA1B64CF2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4" name="Rectangle 4">
              <a:extLst>
                <a:ext uri="{FF2B5EF4-FFF2-40B4-BE49-F238E27FC236}">
                  <a16:creationId xmlns:a16="http://schemas.microsoft.com/office/drawing/2014/main" xmlns="" id="{D1398B28-B512-4B26-8BEC-F601DB50DCB3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5" name="Rectangle 4">
              <a:extLst>
                <a:ext uri="{FF2B5EF4-FFF2-40B4-BE49-F238E27FC236}">
                  <a16:creationId xmlns:a16="http://schemas.microsoft.com/office/drawing/2014/main" xmlns="" id="{459F6571-651B-4CC5-A975-8C890F10525D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6" name="Rectangle 4">
              <a:extLst>
                <a:ext uri="{FF2B5EF4-FFF2-40B4-BE49-F238E27FC236}">
                  <a16:creationId xmlns:a16="http://schemas.microsoft.com/office/drawing/2014/main" xmlns="" id="{8A525082-37BF-4B0B-8232-E551E32A065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97" name="Rectangle 5">
            <a:extLst>
              <a:ext uri="{FF2B5EF4-FFF2-40B4-BE49-F238E27FC236}">
                <a16:creationId xmlns:a16="http://schemas.microsoft.com/office/drawing/2014/main" xmlns="" id="{99078066-B7EE-4D31-BB93-D1A13499A331}"/>
              </a:ext>
            </a:extLst>
          </p:cNvPr>
          <p:cNvSpPr/>
          <p:nvPr/>
        </p:nvSpPr>
        <p:spPr>
          <a:xfrm>
            <a:off x="4240628" y="5221169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98" name="Group 266">
            <a:extLst>
              <a:ext uri="{FF2B5EF4-FFF2-40B4-BE49-F238E27FC236}">
                <a16:creationId xmlns:a16="http://schemas.microsoft.com/office/drawing/2014/main" xmlns="" id="{11369637-DF57-4309-9D7B-5A151D087613}"/>
              </a:ext>
            </a:extLst>
          </p:cNvPr>
          <p:cNvGrpSpPr/>
          <p:nvPr/>
        </p:nvGrpSpPr>
        <p:grpSpPr>
          <a:xfrm>
            <a:off x="4085447" y="4869574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299" name="Rectangle 4">
              <a:extLst>
                <a:ext uri="{FF2B5EF4-FFF2-40B4-BE49-F238E27FC236}">
                  <a16:creationId xmlns:a16="http://schemas.microsoft.com/office/drawing/2014/main" xmlns="" id="{9EA84042-3266-448E-B0D7-25A3E530D395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0" name="Parallelogram 6">
              <a:extLst>
                <a:ext uri="{FF2B5EF4-FFF2-40B4-BE49-F238E27FC236}">
                  <a16:creationId xmlns:a16="http://schemas.microsoft.com/office/drawing/2014/main" xmlns="" id="{0145600C-F9E7-4F5C-835A-B70B29489098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1" name="Parallelogram 6">
              <a:extLst>
                <a:ext uri="{FF2B5EF4-FFF2-40B4-BE49-F238E27FC236}">
                  <a16:creationId xmlns:a16="http://schemas.microsoft.com/office/drawing/2014/main" xmlns="" id="{33B7AA87-A651-4B2F-86A1-EBC20B75DF75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2" name="Parallelogram 6">
              <a:extLst>
                <a:ext uri="{FF2B5EF4-FFF2-40B4-BE49-F238E27FC236}">
                  <a16:creationId xmlns:a16="http://schemas.microsoft.com/office/drawing/2014/main" xmlns="" id="{D48FCAB4-4816-4763-883C-E6F0F29859EC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3" name="Parallelogram 6">
              <a:extLst>
                <a:ext uri="{FF2B5EF4-FFF2-40B4-BE49-F238E27FC236}">
                  <a16:creationId xmlns:a16="http://schemas.microsoft.com/office/drawing/2014/main" xmlns="" id="{F5239CB5-158C-44AD-8D04-8E33999D1A00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4" name="Rectangle 4">
              <a:extLst>
                <a:ext uri="{FF2B5EF4-FFF2-40B4-BE49-F238E27FC236}">
                  <a16:creationId xmlns:a16="http://schemas.microsoft.com/office/drawing/2014/main" xmlns="" id="{A9787014-7501-4FC4-9859-E148DD741BEB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5" name="Parallelogram 6">
              <a:extLst>
                <a:ext uri="{FF2B5EF4-FFF2-40B4-BE49-F238E27FC236}">
                  <a16:creationId xmlns:a16="http://schemas.microsoft.com/office/drawing/2014/main" xmlns="" id="{7A49EE3B-580C-4505-8D04-A2BF8F935EF9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6" name="Parallelogram 6">
              <a:extLst>
                <a:ext uri="{FF2B5EF4-FFF2-40B4-BE49-F238E27FC236}">
                  <a16:creationId xmlns:a16="http://schemas.microsoft.com/office/drawing/2014/main" xmlns="" id="{2702EDC4-FA08-4F07-A4CB-064E774DE8C1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7" name="Parallelogram 6">
              <a:extLst>
                <a:ext uri="{FF2B5EF4-FFF2-40B4-BE49-F238E27FC236}">
                  <a16:creationId xmlns:a16="http://schemas.microsoft.com/office/drawing/2014/main" xmlns="" id="{F7E2770E-9B7E-4091-A0C9-7603C573F363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8" name="Parallelogram 6">
              <a:extLst>
                <a:ext uri="{FF2B5EF4-FFF2-40B4-BE49-F238E27FC236}">
                  <a16:creationId xmlns:a16="http://schemas.microsoft.com/office/drawing/2014/main" xmlns="" id="{D07223AE-F170-41C6-BC8A-251279C36EF8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9" name="Rectangle 4">
              <a:extLst>
                <a:ext uri="{FF2B5EF4-FFF2-40B4-BE49-F238E27FC236}">
                  <a16:creationId xmlns:a16="http://schemas.microsoft.com/office/drawing/2014/main" xmlns="" id="{95541143-DE8F-4E60-B21C-06450F371B0D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0" name="Parallelogram 6">
              <a:extLst>
                <a:ext uri="{FF2B5EF4-FFF2-40B4-BE49-F238E27FC236}">
                  <a16:creationId xmlns:a16="http://schemas.microsoft.com/office/drawing/2014/main" xmlns="" id="{2488F63E-7CCA-40EA-AE49-CC6DB1BB678E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1" name="Parallelogram 6">
              <a:extLst>
                <a:ext uri="{FF2B5EF4-FFF2-40B4-BE49-F238E27FC236}">
                  <a16:creationId xmlns:a16="http://schemas.microsoft.com/office/drawing/2014/main" xmlns="" id="{00189666-6EA4-4489-90BF-6E22936E6D3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2" name="Parallelogram 6">
              <a:extLst>
                <a:ext uri="{FF2B5EF4-FFF2-40B4-BE49-F238E27FC236}">
                  <a16:creationId xmlns:a16="http://schemas.microsoft.com/office/drawing/2014/main" xmlns="" id="{6711C051-CF1F-4E32-A165-08E175EE99BE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3" name="Parallelogram 6">
              <a:extLst>
                <a:ext uri="{FF2B5EF4-FFF2-40B4-BE49-F238E27FC236}">
                  <a16:creationId xmlns:a16="http://schemas.microsoft.com/office/drawing/2014/main" xmlns="" id="{B1D0DAC2-88F5-4D10-B8D2-3CCC316E38C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4" name="Rectangle 7">
              <a:extLst>
                <a:ext uri="{FF2B5EF4-FFF2-40B4-BE49-F238E27FC236}">
                  <a16:creationId xmlns:a16="http://schemas.microsoft.com/office/drawing/2014/main" xmlns="" id="{75B85765-8EDA-418D-A39A-BAFDC7DC029B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5" name="Rectangle 4">
              <a:extLst>
                <a:ext uri="{FF2B5EF4-FFF2-40B4-BE49-F238E27FC236}">
                  <a16:creationId xmlns:a16="http://schemas.microsoft.com/office/drawing/2014/main" xmlns="" id="{922A3EC2-AE2B-4A31-846E-84F7DCE4AD89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6" name="Rectangle 4">
              <a:extLst>
                <a:ext uri="{FF2B5EF4-FFF2-40B4-BE49-F238E27FC236}">
                  <a16:creationId xmlns:a16="http://schemas.microsoft.com/office/drawing/2014/main" xmlns="" id="{590DF254-668B-479D-A501-D5E53D225975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7" name="Rectangle 4">
              <a:extLst>
                <a:ext uri="{FF2B5EF4-FFF2-40B4-BE49-F238E27FC236}">
                  <a16:creationId xmlns:a16="http://schemas.microsoft.com/office/drawing/2014/main" xmlns="" id="{3B225B9E-E4B2-4258-B1DA-30BBF2904270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8" name="Rectangle 4">
              <a:extLst>
                <a:ext uri="{FF2B5EF4-FFF2-40B4-BE49-F238E27FC236}">
                  <a16:creationId xmlns:a16="http://schemas.microsoft.com/office/drawing/2014/main" xmlns="" id="{EE612E5B-5839-412B-96FE-F3F2BE1846AF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9" name="Rectangle 4">
              <a:extLst>
                <a:ext uri="{FF2B5EF4-FFF2-40B4-BE49-F238E27FC236}">
                  <a16:creationId xmlns:a16="http://schemas.microsoft.com/office/drawing/2014/main" xmlns="" id="{881C966E-384A-4D64-A26E-0B41078A6D11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20" name="Rectangle 4">
              <a:extLst>
                <a:ext uri="{FF2B5EF4-FFF2-40B4-BE49-F238E27FC236}">
                  <a16:creationId xmlns:a16="http://schemas.microsoft.com/office/drawing/2014/main" xmlns="" id="{33DD85B1-0476-4C08-9645-EC7F668730E4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1" name="Frame 1">
            <a:extLst>
              <a:ext uri="{FF2B5EF4-FFF2-40B4-BE49-F238E27FC236}">
                <a16:creationId xmlns:a16="http://schemas.microsoft.com/office/drawing/2014/main" xmlns="" id="{07CBCD49-87AD-4198-922B-4FABECD8961C}"/>
              </a:ext>
            </a:extLst>
          </p:cNvPr>
          <p:cNvSpPr/>
          <p:nvPr/>
        </p:nvSpPr>
        <p:spPr>
          <a:xfrm>
            <a:off x="7922532" y="5295000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22" name="Rounded Rectangle 2">
            <a:extLst>
              <a:ext uri="{FF2B5EF4-FFF2-40B4-BE49-F238E27FC236}">
                <a16:creationId xmlns:a16="http://schemas.microsoft.com/office/drawing/2014/main" xmlns="" id="{D06D4BF8-AF78-4879-ADF4-CD5AA585B537}"/>
              </a:ext>
            </a:extLst>
          </p:cNvPr>
          <p:cNvSpPr/>
          <p:nvPr/>
        </p:nvSpPr>
        <p:spPr>
          <a:xfrm>
            <a:off x="7929853" y="4151491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23" name="Rectangle 1">
            <a:extLst>
              <a:ext uri="{FF2B5EF4-FFF2-40B4-BE49-F238E27FC236}">
                <a16:creationId xmlns:a16="http://schemas.microsoft.com/office/drawing/2014/main" xmlns="" id="{6E593D7A-219B-4CC1-AA19-1AF4C43E9AC1}"/>
              </a:ext>
            </a:extLst>
          </p:cNvPr>
          <p:cNvSpPr/>
          <p:nvPr/>
        </p:nvSpPr>
        <p:spPr>
          <a:xfrm>
            <a:off x="7583067" y="4262201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24" name="Rounded Rectangle 1">
            <a:extLst>
              <a:ext uri="{FF2B5EF4-FFF2-40B4-BE49-F238E27FC236}">
                <a16:creationId xmlns:a16="http://schemas.microsoft.com/office/drawing/2014/main" xmlns="" id="{10B9A63E-BCA1-43C1-8B54-CCC5B0FBC514}"/>
              </a:ext>
            </a:extLst>
          </p:cNvPr>
          <p:cNvSpPr/>
          <p:nvPr/>
        </p:nvSpPr>
        <p:spPr>
          <a:xfrm>
            <a:off x="7826359" y="4983887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25" name="Group 251">
            <a:extLst>
              <a:ext uri="{FF2B5EF4-FFF2-40B4-BE49-F238E27FC236}">
                <a16:creationId xmlns:a16="http://schemas.microsoft.com/office/drawing/2014/main" xmlns="" id="{713B7D34-8EBC-457D-97A5-476B7A11AAF2}"/>
              </a:ext>
            </a:extLst>
          </p:cNvPr>
          <p:cNvGrpSpPr/>
          <p:nvPr/>
        </p:nvGrpSpPr>
        <p:grpSpPr>
          <a:xfrm>
            <a:off x="7558152" y="4545337"/>
            <a:ext cx="302344" cy="284555"/>
            <a:chOff x="2541126" y="1428177"/>
            <a:chExt cx="4094798" cy="3853874"/>
          </a:xfrm>
          <a:solidFill>
            <a:schemeClr val="accent1">
              <a:lumMod val="90000"/>
            </a:schemeClr>
          </a:solidFill>
        </p:grpSpPr>
        <p:sp>
          <p:nvSpPr>
            <p:cNvPr id="326" name="Oval 3">
              <a:extLst>
                <a:ext uri="{FF2B5EF4-FFF2-40B4-BE49-F238E27FC236}">
                  <a16:creationId xmlns:a16="http://schemas.microsoft.com/office/drawing/2014/main" xmlns="" id="{BE41B02F-664B-4ACC-8A18-7899ED03C1D5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27" name="Oval 6">
              <a:extLst>
                <a:ext uri="{FF2B5EF4-FFF2-40B4-BE49-F238E27FC236}">
                  <a16:creationId xmlns:a16="http://schemas.microsoft.com/office/drawing/2014/main" xmlns="" id="{BB18825D-0C90-4D51-B935-6CEB544490DA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8" name="Oval 7">
            <a:extLst>
              <a:ext uri="{FF2B5EF4-FFF2-40B4-BE49-F238E27FC236}">
                <a16:creationId xmlns:a16="http://schemas.microsoft.com/office/drawing/2014/main" xmlns="" id="{96B3E9B7-FF18-4CF4-B7B4-D5C88E8FDF42}"/>
              </a:ext>
            </a:extLst>
          </p:cNvPr>
          <p:cNvSpPr/>
          <p:nvPr/>
        </p:nvSpPr>
        <p:spPr>
          <a:xfrm>
            <a:off x="7918042" y="4504754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29" name="Group 170">
            <a:extLst>
              <a:ext uri="{FF2B5EF4-FFF2-40B4-BE49-F238E27FC236}">
                <a16:creationId xmlns:a16="http://schemas.microsoft.com/office/drawing/2014/main" xmlns="" id="{12408BB9-284F-49BB-B598-4E3673DB1CFA}"/>
              </a:ext>
            </a:extLst>
          </p:cNvPr>
          <p:cNvGrpSpPr/>
          <p:nvPr/>
        </p:nvGrpSpPr>
        <p:grpSpPr>
          <a:xfrm>
            <a:off x="7629570" y="5562866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330" name="Rectangle 4">
              <a:extLst>
                <a:ext uri="{FF2B5EF4-FFF2-40B4-BE49-F238E27FC236}">
                  <a16:creationId xmlns:a16="http://schemas.microsoft.com/office/drawing/2014/main" xmlns="" id="{55C22B64-2953-4A70-836F-E8F3F86B66B2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1" name="Parallelogram 6">
              <a:extLst>
                <a:ext uri="{FF2B5EF4-FFF2-40B4-BE49-F238E27FC236}">
                  <a16:creationId xmlns:a16="http://schemas.microsoft.com/office/drawing/2014/main" xmlns="" id="{EDE5B933-E059-4D96-B1FD-738CB26CBAB7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2" name="Parallelogram 6">
              <a:extLst>
                <a:ext uri="{FF2B5EF4-FFF2-40B4-BE49-F238E27FC236}">
                  <a16:creationId xmlns:a16="http://schemas.microsoft.com/office/drawing/2014/main" xmlns="" id="{9BE23E6B-1FF4-4EFF-A29A-CFB57F5F2E6A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3" name="Parallelogram 6">
              <a:extLst>
                <a:ext uri="{FF2B5EF4-FFF2-40B4-BE49-F238E27FC236}">
                  <a16:creationId xmlns:a16="http://schemas.microsoft.com/office/drawing/2014/main" xmlns="" id="{C02BF112-AC93-4844-BC44-D8D88E4C9CE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4" name="Parallelogram 6">
              <a:extLst>
                <a:ext uri="{FF2B5EF4-FFF2-40B4-BE49-F238E27FC236}">
                  <a16:creationId xmlns:a16="http://schemas.microsoft.com/office/drawing/2014/main" xmlns="" id="{B9911F46-CA49-497D-ACCE-31EA8E2632B1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5" name="Rectangle 4">
              <a:extLst>
                <a:ext uri="{FF2B5EF4-FFF2-40B4-BE49-F238E27FC236}">
                  <a16:creationId xmlns:a16="http://schemas.microsoft.com/office/drawing/2014/main" xmlns="" id="{D55082C0-A122-4A4A-BDCC-E5E20F27F3A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6" name="Parallelogram 6">
              <a:extLst>
                <a:ext uri="{FF2B5EF4-FFF2-40B4-BE49-F238E27FC236}">
                  <a16:creationId xmlns:a16="http://schemas.microsoft.com/office/drawing/2014/main" xmlns="" id="{397D6A5F-3580-4C96-A0F5-3E78BD5A726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7" name="Parallelogram 6">
              <a:extLst>
                <a:ext uri="{FF2B5EF4-FFF2-40B4-BE49-F238E27FC236}">
                  <a16:creationId xmlns:a16="http://schemas.microsoft.com/office/drawing/2014/main" xmlns="" id="{A9F82BE9-F34C-49E7-B0C5-E3B6F2CF7A9B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8" name="Parallelogram 6">
              <a:extLst>
                <a:ext uri="{FF2B5EF4-FFF2-40B4-BE49-F238E27FC236}">
                  <a16:creationId xmlns:a16="http://schemas.microsoft.com/office/drawing/2014/main" xmlns="" id="{6DDF9173-38AB-4DA2-893F-4ECD5B3B1FB0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9" name="Parallelogram 6">
              <a:extLst>
                <a:ext uri="{FF2B5EF4-FFF2-40B4-BE49-F238E27FC236}">
                  <a16:creationId xmlns:a16="http://schemas.microsoft.com/office/drawing/2014/main" xmlns="" id="{D5F017DD-5B72-483D-99A7-7E1AEE096CB5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0" name="Rectangle 4">
              <a:extLst>
                <a:ext uri="{FF2B5EF4-FFF2-40B4-BE49-F238E27FC236}">
                  <a16:creationId xmlns:a16="http://schemas.microsoft.com/office/drawing/2014/main" xmlns="" id="{B876C4E7-917C-49E8-8155-BAD90D623489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1" name="Parallelogram 6">
              <a:extLst>
                <a:ext uri="{FF2B5EF4-FFF2-40B4-BE49-F238E27FC236}">
                  <a16:creationId xmlns:a16="http://schemas.microsoft.com/office/drawing/2014/main" xmlns="" id="{F0E1CB46-092E-42AF-8BA8-936C5EAEB374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2" name="Parallelogram 6">
              <a:extLst>
                <a:ext uri="{FF2B5EF4-FFF2-40B4-BE49-F238E27FC236}">
                  <a16:creationId xmlns:a16="http://schemas.microsoft.com/office/drawing/2014/main" xmlns="" id="{B3F69594-E52C-48C3-A839-101F50A75C3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3" name="Parallelogram 6">
              <a:extLst>
                <a:ext uri="{FF2B5EF4-FFF2-40B4-BE49-F238E27FC236}">
                  <a16:creationId xmlns:a16="http://schemas.microsoft.com/office/drawing/2014/main" xmlns="" id="{7325AD91-438A-4399-BC84-7279C8679ED0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4" name="Parallelogram 6">
              <a:extLst>
                <a:ext uri="{FF2B5EF4-FFF2-40B4-BE49-F238E27FC236}">
                  <a16:creationId xmlns:a16="http://schemas.microsoft.com/office/drawing/2014/main" xmlns="" id="{5CCEAE38-A1A4-4774-815B-60A9D97EEA00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5" name="Rectangle 7">
              <a:extLst>
                <a:ext uri="{FF2B5EF4-FFF2-40B4-BE49-F238E27FC236}">
                  <a16:creationId xmlns:a16="http://schemas.microsoft.com/office/drawing/2014/main" xmlns="" id="{A2864F75-C639-4C53-BC87-EFE7F34888AB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6" name="Rectangle 4">
              <a:extLst>
                <a:ext uri="{FF2B5EF4-FFF2-40B4-BE49-F238E27FC236}">
                  <a16:creationId xmlns:a16="http://schemas.microsoft.com/office/drawing/2014/main" xmlns="" id="{9E99EB34-17DC-4491-A2E1-16AF08677CB0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7" name="Rectangle 4">
              <a:extLst>
                <a:ext uri="{FF2B5EF4-FFF2-40B4-BE49-F238E27FC236}">
                  <a16:creationId xmlns:a16="http://schemas.microsoft.com/office/drawing/2014/main" xmlns="" id="{7D35711C-D0A4-4069-AB3D-94E5B607D4F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8" name="Rectangle 4">
              <a:extLst>
                <a:ext uri="{FF2B5EF4-FFF2-40B4-BE49-F238E27FC236}">
                  <a16:creationId xmlns:a16="http://schemas.microsoft.com/office/drawing/2014/main" xmlns="" id="{BE942139-9C85-4A8A-A76E-C5DD15949FD0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9" name="Rectangle 4">
              <a:extLst>
                <a:ext uri="{FF2B5EF4-FFF2-40B4-BE49-F238E27FC236}">
                  <a16:creationId xmlns:a16="http://schemas.microsoft.com/office/drawing/2014/main" xmlns="" id="{DE4B1D4B-B4FE-411E-978F-9648BFB95861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0" name="Rectangle 4">
              <a:extLst>
                <a:ext uri="{FF2B5EF4-FFF2-40B4-BE49-F238E27FC236}">
                  <a16:creationId xmlns:a16="http://schemas.microsoft.com/office/drawing/2014/main" xmlns="" id="{EBAB223E-C725-4ED5-A3CC-FABC5B802E56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1" name="Rectangle 4">
              <a:extLst>
                <a:ext uri="{FF2B5EF4-FFF2-40B4-BE49-F238E27FC236}">
                  <a16:creationId xmlns:a16="http://schemas.microsoft.com/office/drawing/2014/main" xmlns="" id="{326B831B-8621-4078-B0E3-5C9C21FFCE4A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52" name="Rectangle 5">
            <a:extLst>
              <a:ext uri="{FF2B5EF4-FFF2-40B4-BE49-F238E27FC236}">
                <a16:creationId xmlns:a16="http://schemas.microsoft.com/office/drawing/2014/main" xmlns="" id="{43CB263D-E15D-4D6D-80F4-606EA1DFEDA0}"/>
              </a:ext>
            </a:extLst>
          </p:cNvPr>
          <p:cNvSpPr/>
          <p:nvPr/>
        </p:nvSpPr>
        <p:spPr>
          <a:xfrm>
            <a:off x="7536498" y="5190145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53" name="Group 266">
            <a:extLst>
              <a:ext uri="{FF2B5EF4-FFF2-40B4-BE49-F238E27FC236}">
                <a16:creationId xmlns:a16="http://schemas.microsoft.com/office/drawing/2014/main" xmlns="" id="{84F989A5-723A-4BB3-9D7C-E0931B76D7AF}"/>
              </a:ext>
            </a:extLst>
          </p:cNvPr>
          <p:cNvGrpSpPr/>
          <p:nvPr/>
        </p:nvGrpSpPr>
        <p:grpSpPr>
          <a:xfrm>
            <a:off x="7476885" y="4891067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354" name="Rectangle 4">
              <a:extLst>
                <a:ext uri="{FF2B5EF4-FFF2-40B4-BE49-F238E27FC236}">
                  <a16:creationId xmlns:a16="http://schemas.microsoft.com/office/drawing/2014/main" xmlns="" id="{28B23A5D-77BB-43F4-8D0C-EEE59208AA8B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5" name="Parallelogram 6">
              <a:extLst>
                <a:ext uri="{FF2B5EF4-FFF2-40B4-BE49-F238E27FC236}">
                  <a16:creationId xmlns:a16="http://schemas.microsoft.com/office/drawing/2014/main" xmlns="" id="{1E4850BF-35D6-4737-86EA-B8CA391B8EBC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6" name="Parallelogram 6">
              <a:extLst>
                <a:ext uri="{FF2B5EF4-FFF2-40B4-BE49-F238E27FC236}">
                  <a16:creationId xmlns:a16="http://schemas.microsoft.com/office/drawing/2014/main" xmlns="" id="{D0E48CC8-02FC-434A-AE7D-677003018D5A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7" name="Parallelogram 6">
              <a:extLst>
                <a:ext uri="{FF2B5EF4-FFF2-40B4-BE49-F238E27FC236}">
                  <a16:creationId xmlns:a16="http://schemas.microsoft.com/office/drawing/2014/main" xmlns="" id="{5CB30614-305C-4F64-A96F-948327E21C1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8" name="Parallelogram 6">
              <a:extLst>
                <a:ext uri="{FF2B5EF4-FFF2-40B4-BE49-F238E27FC236}">
                  <a16:creationId xmlns:a16="http://schemas.microsoft.com/office/drawing/2014/main" xmlns="" id="{F99999F0-5890-4340-80FB-84C187340067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9" name="Rectangle 4">
              <a:extLst>
                <a:ext uri="{FF2B5EF4-FFF2-40B4-BE49-F238E27FC236}">
                  <a16:creationId xmlns:a16="http://schemas.microsoft.com/office/drawing/2014/main" xmlns="" id="{9958EF85-E82F-42CD-AC41-285604D4322D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0" name="Parallelogram 6">
              <a:extLst>
                <a:ext uri="{FF2B5EF4-FFF2-40B4-BE49-F238E27FC236}">
                  <a16:creationId xmlns:a16="http://schemas.microsoft.com/office/drawing/2014/main" xmlns="" id="{48D41CBB-187D-4E06-86DA-BCB250D3F58A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1" name="Parallelogram 6">
              <a:extLst>
                <a:ext uri="{FF2B5EF4-FFF2-40B4-BE49-F238E27FC236}">
                  <a16:creationId xmlns:a16="http://schemas.microsoft.com/office/drawing/2014/main" xmlns="" id="{C5CBD054-DE1F-4632-B811-D07442226741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2" name="Parallelogram 6">
              <a:extLst>
                <a:ext uri="{FF2B5EF4-FFF2-40B4-BE49-F238E27FC236}">
                  <a16:creationId xmlns:a16="http://schemas.microsoft.com/office/drawing/2014/main" xmlns="" id="{F3976714-A977-4950-A775-CC979C6ACD09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3" name="Parallelogram 6">
              <a:extLst>
                <a:ext uri="{FF2B5EF4-FFF2-40B4-BE49-F238E27FC236}">
                  <a16:creationId xmlns:a16="http://schemas.microsoft.com/office/drawing/2014/main" xmlns="" id="{31D49AB1-5C22-4CE1-947A-169DE8059713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4" name="Rectangle 4">
              <a:extLst>
                <a:ext uri="{FF2B5EF4-FFF2-40B4-BE49-F238E27FC236}">
                  <a16:creationId xmlns:a16="http://schemas.microsoft.com/office/drawing/2014/main" xmlns="" id="{8E846D1E-836C-4C58-B6EF-D5644EC85613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5" name="Parallelogram 6">
              <a:extLst>
                <a:ext uri="{FF2B5EF4-FFF2-40B4-BE49-F238E27FC236}">
                  <a16:creationId xmlns:a16="http://schemas.microsoft.com/office/drawing/2014/main" xmlns="" id="{387EB2B5-FD6F-4C30-A690-6CBAAE151DF8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6" name="Parallelogram 6">
              <a:extLst>
                <a:ext uri="{FF2B5EF4-FFF2-40B4-BE49-F238E27FC236}">
                  <a16:creationId xmlns:a16="http://schemas.microsoft.com/office/drawing/2014/main" xmlns="" id="{86F38FBE-590C-4C09-94ED-44D4CEAD1AC9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7" name="Parallelogram 6">
              <a:extLst>
                <a:ext uri="{FF2B5EF4-FFF2-40B4-BE49-F238E27FC236}">
                  <a16:creationId xmlns:a16="http://schemas.microsoft.com/office/drawing/2014/main" xmlns="" id="{E6D05FF6-7A06-4189-A43D-5AC8B2400A13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8" name="Parallelogram 6">
              <a:extLst>
                <a:ext uri="{FF2B5EF4-FFF2-40B4-BE49-F238E27FC236}">
                  <a16:creationId xmlns:a16="http://schemas.microsoft.com/office/drawing/2014/main" xmlns="" id="{506D1CD6-83B7-466B-A860-ED05641059B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9" name="Rectangle 7">
              <a:extLst>
                <a:ext uri="{FF2B5EF4-FFF2-40B4-BE49-F238E27FC236}">
                  <a16:creationId xmlns:a16="http://schemas.microsoft.com/office/drawing/2014/main" xmlns="" id="{40407B2E-D82B-4405-8E45-457222C2330F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0" name="Rectangle 4">
              <a:extLst>
                <a:ext uri="{FF2B5EF4-FFF2-40B4-BE49-F238E27FC236}">
                  <a16:creationId xmlns:a16="http://schemas.microsoft.com/office/drawing/2014/main" xmlns="" id="{B7E7BF07-6B62-4DBE-884B-663E420D171B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1" name="Rectangle 4">
              <a:extLst>
                <a:ext uri="{FF2B5EF4-FFF2-40B4-BE49-F238E27FC236}">
                  <a16:creationId xmlns:a16="http://schemas.microsoft.com/office/drawing/2014/main" xmlns="" id="{4BDC1C23-0F9D-4960-B702-45FA09612FFB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2" name="Rectangle 4">
              <a:extLst>
                <a:ext uri="{FF2B5EF4-FFF2-40B4-BE49-F238E27FC236}">
                  <a16:creationId xmlns:a16="http://schemas.microsoft.com/office/drawing/2014/main" xmlns="" id="{26C1CA1E-1F8F-4DEE-91F7-934E7FB6BB00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3" name="Rectangle 4">
              <a:extLst>
                <a:ext uri="{FF2B5EF4-FFF2-40B4-BE49-F238E27FC236}">
                  <a16:creationId xmlns:a16="http://schemas.microsoft.com/office/drawing/2014/main" xmlns="" id="{B61F3842-27CD-40AC-A940-F337DC2CCD66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4" name="Rectangle 4">
              <a:extLst>
                <a:ext uri="{FF2B5EF4-FFF2-40B4-BE49-F238E27FC236}">
                  <a16:creationId xmlns:a16="http://schemas.microsoft.com/office/drawing/2014/main" xmlns="" id="{08E822F0-0520-4A3A-BCF1-B4EB548125C1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5" name="Rectangle 4">
              <a:extLst>
                <a:ext uri="{FF2B5EF4-FFF2-40B4-BE49-F238E27FC236}">
                  <a16:creationId xmlns:a16="http://schemas.microsoft.com/office/drawing/2014/main" xmlns="" id="{37ACF3BD-ACB1-4292-BAF9-F103BD3F281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76" name="Round Same Side Corner Rectangle 7">
            <a:extLst>
              <a:ext uri="{FF2B5EF4-FFF2-40B4-BE49-F238E27FC236}">
                <a16:creationId xmlns:a16="http://schemas.microsoft.com/office/drawing/2014/main" xmlns="" id="{BBEBE52E-DB5B-4CA8-A5F4-E414A3AB071C}"/>
              </a:ext>
            </a:extLst>
          </p:cNvPr>
          <p:cNvSpPr>
            <a:spLocks noChangeAspect="1"/>
          </p:cNvSpPr>
          <p:nvPr/>
        </p:nvSpPr>
        <p:spPr>
          <a:xfrm rot="10800000">
            <a:off x="4022909" y="3884674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77" name="Round Same Side Corner Rectangle 7">
            <a:extLst>
              <a:ext uri="{FF2B5EF4-FFF2-40B4-BE49-F238E27FC236}">
                <a16:creationId xmlns:a16="http://schemas.microsoft.com/office/drawing/2014/main" xmlns="" id="{B5FDB5EC-32E6-43F6-99F3-5EB0A546668E}"/>
              </a:ext>
            </a:extLst>
          </p:cNvPr>
          <p:cNvSpPr>
            <a:spLocks noChangeAspect="1"/>
          </p:cNvSpPr>
          <p:nvPr/>
        </p:nvSpPr>
        <p:spPr>
          <a:xfrm rot="10800000">
            <a:off x="7389672" y="3706215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78" name="Round Same Side Corner Rectangle 7">
            <a:extLst>
              <a:ext uri="{FF2B5EF4-FFF2-40B4-BE49-F238E27FC236}">
                <a16:creationId xmlns:a16="http://schemas.microsoft.com/office/drawing/2014/main" xmlns="" id="{D85B4CFB-EE25-444A-B05F-2A72ECEF1170}"/>
              </a:ext>
            </a:extLst>
          </p:cNvPr>
          <p:cNvSpPr>
            <a:spLocks noChangeAspect="1"/>
          </p:cNvSpPr>
          <p:nvPr/>
        </p:nvSpPr>
        <p:spPr>
          <a:xfrm rot="10800000">
            <a:off x="10746008" y="3760585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79" name="Frame 1">
            <a:extLst>
              <a:ext uri="{FF2B5EF4-FFF2-40B4-BE49-F238E27FC236}">
                <a16:creationId xmlns:a16="http://schemas.microsoft.com/office/drawing/2014/main" xmlns="" id="{B57AE9AF-FFDF-4C75-8953-7CDB8BC8746C}"/>
              </a:ext>
            </a:extLst>
          </p:cNvPr>
          <p:cNvSpPr/>
          <p:nvPr/>
        </p:nvSpPr>
        <p:spPr>
          <a:xfrm>
            <a:off x="10989152" y="4291636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80" name="Chord 3">
            <a:extLst>
              <a:ext uri="{FF2B5EF4-FFF2-40B4-BE49-F238E27FC236}">
                <a16:creationId xmlns:a16="http://schemas.microsoft.com/office/drawing/2014/main" xmlns="" id="{7E3EE983-97D8-4ACF-AB76-0082FDB09896}"/>
              </a:ext>
            </a:extLst>
          </p:cNvPr>
          <p:cNvSpPr/>
          <p:nvPr/>
        </p:nvSpPr>
        <p:spPr>
          <a:xfrm rot="5400000">
            <a:off x="10927503" y="4027087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</p:spTree>
    <p:extLst>
      <p:ext uri="{BB962C8B-B14F-4D97-AF65-F5344CB8AC3E}">
        <p14:creationId xmlns:p14="http://schemas.microsoft.com/office/powerpoint/2010/main" val="12361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xmlns="" id="{43EC0783-FB1B-46DD-87BA-125DFDD07E75}"/>
              </a:ext>
            </a:extLst>
          </p:cNvPr>
          <p:cNvSpPr txBox="1">
            <a:spLocks/>
          </p:cNvSpPr>
          <p:nvPr/>
        </p:nvSpPr>
        <p:spPr>
          <a:xfrm>
            <a:off x="3564062" y="89295"/>
            <a:ext cx="5072999" cy="1160585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US" sz="4400" b="1" i="1" dirty="0"/>
              <a:t>QUEUE TREE</a:t>
            </a:r>
            <a:endParaRPr lang="en-US" sz="4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ABD8CE-F59A-4776-B274-1105F66F560A}"/>
              </a:ext>
            </a:extLst>
          </p:cNvPr>
          <p:cNvSpPr txBox="1"/>
          <p:nvPr/>
        </p:nvSpPr>
        <p:spPr>
          <a:xfrm>
            <a:off x="994985" y="1567714"/>
            <a:ext cx="92600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Queue Tree</a:t>
            </a:r>
            <a:r>
              <a:rPr lang="en-US" sz="2400" dirty="0"/>
              <a:t> </a:t>
            </a:r>
            <a:r>
              <a:rPr lang="en-US" sz="2400" dirty="0" err="1"/>
              <a:t>menyediakan</a:t>
            </a:r>
            <a:r>
              <a:rPr lang="en-US" sz="2400" dirty="0"/>
              <a:t> </a:t>
            </a:r>
            <a:r>
              <a:rPr lang="en-US" sz="2400" dirty="0" err="1"/>
              <a:t>fitur</a:t>
            </a:r>
            <a:r>
              <a:rPr lang="en-US" sz="2400" dirty="0"/>
              <a:t> </a:t>
            </a:r>
            <a:r>
              <a:rPr lang="en-US" sz="2400" i="1" dirty="0"/>
              <a:t>queue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kompleks</a:t>
            </a:r>
            <a:r>
              <a:rPr lang="en-US" sz="2400" dirty="0"/>
              <a:t> </a:t>
            </a:r>
            <a:r>
              <a:rPr lang="en-US" sz="2400" dirty="0" err="1"/>
              <a:t>mulai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tingkat</a:t>
            </a:r>
            <a:r>
              <a:rPr lang="en-US" sz="2400" dirty="0"/>
              <a:t> </a:t>
            </a:r>
            <a:r>
              <a:rPr lang="en-US" sz="2400" dirty="0" err="1"/>
              <a:t>prioritas</a:t>
            </a:r>
            <a:r>
              <a:rPr lang="en-US" sz="2400" dirty="0"/>
              <a:t>, </a:t>
            </a:r>
            <a:r>
              <a:rPr lang="en-US" sz="2400" i="1" dirty="0"/>
              <a:t>classification</a:t>
            </a:r>
            <a:r>
              <a:rPr lang="en-US" sz="2400" dirty="0"/>
              <a:t> </a:t>
            </a:r>
            <a:r>
              <a:rPr lang="en-US" sz="2400" i="1" dirty="0"/>
              <a:t>packet</a:t>
            </a:r>
            <a:r>
              <a:rPr lang="en-US" sz="2400" dirty="0"/>
              <a:t>, </a:t>
            </a:r>
            <a:r>
              <a:rPr lang="en-US" sz="2400" dirty="0" err="1"/>
              <a:t>berdasarkan</a:t>
            </a:r>
            <a:r>
              <a:rPr lang="en-US" sz="2400" dirty="0"/>
              <a:t> </a:t>
            </a:r>
            <a:r>
              <a:rPr lang="en-US" sz="2400" i="1" dirty="0"/>
              <a:t>user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grup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. </a:t>
            </a:r>
          </a:p>
        </p:txBody>
      </p:sp>
      <p:grpSp>
        <p:nvGrpSpPr>
          <p:cNvPr id="4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10463579" y="1577653"/>
            <a:ext cx="1535815" cy="1553675"/>
            <a:chOff x="9318061" y="2225079"/>
            <a:chExt cx="885616" cy="994842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6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10121288" y="696514"/>
            <a:ext cx="816864" cy="834641"/>
            <a:chOff x="12294514" y="5018467"/>
            <a:chExt cx="885600" cy="994823"/>
          </a:xfrm>
        </p:grpSpPr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9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Freeform 10">
            <a:extLst>
              <a:ext uri="{FF2B5EF4-FFF2-40B4-BE49-F238E27FC236}">
                <a16:creationId xmlns:a16="http://schemas.microsoft.com/office/drawing/2014/main" xmlns="" id="{F910CCA8-3A4D-4C70-BE00-562A894C3F58}"/>
              </a:ext>
            </a:extLst>
          </p:cNvPr>
          <p:cNvSpPr/>
          <p:nvPr/>
        </p:nvSpPr>
        <p:spPr>
          <a:xfrm>
            <a:off x="900752" y="3792874"/>
            <a:ext cx="3813362" cy="2652187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42856"/>
              <a:gd name="connsiteX1" fmla="*/ 0 w 5661442"/>
              <a:gd name="connsiteY1" fmla="*/ 5325465 h 5342856"/>
              <a:gd name="connsiteX2" fmla="*/ 2239524 w 5661442"/>
              <a:gd name="connsiteY2" fmla="*/ 5309946 h 5342856"/>
              <a:gd name="connsiteX3" fmla="*/ 1938528 w 5661442"/>
              <a:gd name="connsiteY3" fmla="*/ 4337913 h 5342856"/>
              <a:gd name="connsiteX4" fmla="*/ 833932 w 5661442"/>
              <a:gd name="connsiteY4" fmla="*/ 4411066 h 5342856"/>
              <a:gd name="connsiteX5" fmla="*/ 694944 w 5661442"/>
              <a:gd name="connsiteY5" fmla="*/ 3745382 h 5342856"/>
              <a:gd name="connsiteX6" fmla="*/ 519379 w 5661442"/>
              <a:gd name="connsiteY6" fmla="*/ 3599078 h 5342856"/>
              <a:gd name="connsiteX7" fmla="*/ 557005 w 5661442"/>
              <a:gd name="connsiteY7" fmla="*/ 3470193 h 5342856"/>
              <a:gd name="connsiteX8" fmla="*/ 456331 w 5661442"/>
              <a:gd name="connsiteY8" fmla="*/ 3362205 h 5342856"/>
              <a:gd name="connsiteX9" fmla="*/ 559793 w 5661442"/>
              <a:gd name="connsiteY9" fmla="*/ 3057428 h 5342856"/>
              <a:gd name="connsiteX10" fmla="*/ 118419 w 5661442"/>
              <a:gd name="connsiteY10" fmla="*/ 2818778 h 5342856"/>
              <a:gd name="connsiteX11" fmla="*/ 665683 w 5661442"/>
              <a:gd name="connsiteY11" fmla="*/ 1975104 h 5342856"/>
              <a:gd name="connsiteX12" fmla="*/ 2633472 w 5661442"/>
              <a:gd name="connsiteY12" fmla="*/ 0 h 5342856"/>
              <a:gd name="connsiteX13" fmla="*/ 4712039 w 5661442"/>
              <a:gd name="connsiteY13" fmla="*/ 2543951 h 5342856"/>
              <a:gd name="connsiteX14" fmla="*/ 4030675 w 5661442"/>
              <a:gd name="connsiteY14" fmla="*/ 3928262 h 5342856"/>
              <a:gd name="connsiteX15" fmla="*/ 4453179 w 5661442"/>
              <a:gd name="connsiteY15" fmla="*/ 5313893 h 5342856"/>
              <a:gd name="connsiteX16" fmla="*/ 5661442 w 5661442"/>
              <a:gd name="connsiteY16" fmla="*/ 5342856 h 5342856"/>
              <a:gd name="connsiteX0" fmla="*/ 0 w 5691660"/>
              <a:gd name="connsiteY0" fmla="*/ 5325465 h 5325465"/>
              <a:gd name="connsiteX1" fmla="*/ 0 w 5691660"/>
              <a:gd name="connsiteY1" fmla="*/ 5325465 h 5325465"/>
              <a:gd name="connsiteX2" fmla="*/ 2239524 w 5691660"/>
              <a:gd name="connsiteY2" fmla="*/ 5309946 h 5325465"/>
              <a:gd name="connsiteX3" fmla="*/ 1938528 w 5691660"/>
              <a:gd name="connsiteY3" fmla="*/ 4337913 h 5325465"/>
              <a:gd name="connsiteX4" fmla="*/ 833932 w 5691660"/>
              <a:gd name="connsiteY4" fmla="*/ 4411066 h 5325465"/>
              <a:gd name="connsiteX5" fmla="*/ 694944 w 5691660"/>
              <a:gd name="connsiteY5" fmla="*/ 3745382 h 5325465"/>
              <a:gd name="connsiteX6" fmla="*/ 519379 w 5691660"/>
              <a:gd name="connsiteY6" fmla="*/ 3599078 h 5325465"/>
              <a:gd name="connsiteX7" fmla="*/ 557005 w 5691660"/>
              <a:gd name="connsiteY7" fmla="*/ 3470193 h 5325465"/>
              <a:gd name="connsiteX8" fmla="*/ 456331 w 5691660"/>
              <a:gd name="connsiteY8" fmla="*/ 3362205 h 5325465"/>
              <a:gd name="connsiteX9" fmla="*/ 559793 w 5691660"/>
              <a:gd name="connsiteY9" fmla="*/ 3057428 h 5325465"/>
              <a:gd name="connsiteX10" fmla="*/ 118419 w 5691660"/>
              <a:gd name="connsiteY10" fmla="*/ 2818778 h 5325465"/>
              <a:gd name="connsiteX11" fmla="*/ 665683 w 5691660"/>
              <a:gd name="connsiteY11" fmla="*/ 1975104 h 5325465"/>
              <a:gd name="connsiteX12" fmla="*/ 2633472 w 5691660"/>
              <a:gd name="connsiteY12" fmla="*/ 0 h 5325465"/>
              <a:gd name="connsiteX13" fmla="*/ 4712039 w 5691660"/>
              <a:gd name="connsiteY13" fmla="*/ 2543951 h 5325465"/>
              <a:gd name="connsiteX14" fmla="*/ 4030675 w 5691660"/>
              <a:gd name="connsiteY14" fmla="*/ 3928262 h 5325465"/>
              <a:gd name="connsiteX15" fmla="*/ 4453179 w 5691660"/>
              <a:gd name="connsiteY15" fmla="*/ 5313893 h 5325465"/>
              <a:gd name="connsiteX16" fmla="*/ 5691660 w 5691660"/>
              <a:gd name="connsiteY16" fmla="*/ 5292490 h 5325465"/>
              <a:gd name="connsiteX0" fmla="*/ 0 w 5691660"/>
              <a:gd name="connsiteY0" fmla="*/ 5325465 h 5332783"/>
              <a:gd name="connsiteX1" fmla="*/ 0 w 5691660"/>
              <a:gd name="connsiteY1" fmla="*/ 5325465 h 5332783"/>
              <a:gd name="connsiteX2" fmla="*/ 2239524 w 5691660"/>
              <a:gd name="connsiteY2" fmla="*/ 5309946 h 5332783"/>
              <a:gd name="connsiteX3" fmla="*/ 1938528 w 5691660"/>
              <a:gd name="connsiteY3" fmla="*/ 4337913 h 5332783"/>
              <a:gd name="connsiteX4" fmla="*/ 833932 w 5691660"/>
              <a:gd name="connsiteY4" fmla="*/ 4411066 h 5332783"/>
              <a:gd name="connsiteX5" fmla="*/ 694944 w 5691660"/>
              <a:gd name="connsiteY5" fmla="*/ 3745382 h 5332783"/>
              <a:gd name="connsiteX6" fmla="*/ 519379 w 5691660"/>
              <a:gd name="connsiteY6" fmla="*/ 3599078 h 5332783"/>
              <a:gd name="connsiteX7" fmla="*/ 557005 w 5691660"/>
              <a:gd name="connsiteY7" fmla="*/ 3470193 h 5332783"/>
              <a:gd name="connsiteX8" fmla="*/ 456331 w 5691660"/>
              <a:gd name="connsiteY8" fmla="*/ 3362205 h 5332783"/>
              <a:gd name="connsiteX9" fmla="*/ 559793 w 5691660"/>
              <a:gd name="connsiteY9" fmla="*/ 3057428 h 5332783"/>
              <a:gd name="connsiteX10" fmla="*/ 118419 w 5691660"/>
              <a:gd name="connsiteY10" fmla="*/ 2818778 h 5332783"/>
              <a:gd name="connsiteX11" fmla="*/ 665683 w 5691660"/>
              <a:gd name="connsiteY11" fmla="*/ 1975104 h 5332783"/>
              <a:gd name="connsiteX12" fmla="*/ 2633472 w 5691660"/>
              <a:gd name="connsiteY12" fmla="*/ 0 h 5332783"/>
              <a:gd name="connsiteX13" fmla="*/ 4712039 w 5691660"/>
              <a:gd name="connsiteY13" fmla="*/ 2543951 h 5332783"/>
              <a:gd name="connsiteX14" fmla="*/ 4030675 w 5691660"/>
              <a:gd name="connsiteY14" fmla="*/ 3928262 h 5332783"/>
              <a:gd name="connsiteX15" fmla="*/ 4453179 w 5691660"/>
              <a:gd name="connsiteY15" fmla="*/ 5313893 h 5332783"/>
              <a:gd name="connsiteX16" fmla="*/ 5691660 w 5691660"/>
              <a:gd name="connsiteY16" fmla="*/ 5332783 h 5332783"/>
              <a:gd name="connsiteX0" fmla="*/ 0 w 5631220"/>
              <a:gd name="connsiteY0" fmla="*/ 5325465 h 5325465"/>
              <a:gd name="connsiteX1" fmla="*/ 0 w 5631220"/>
              <a:gd name="connsiteY1" fmla="*/ 5325465 h 5325465"/>
              <a:gd name="connsiteX2" fmla="*/ 2239524 w 5631220"/>
              <a:gd name="connsiteY2" fmla="*/ 5309946 h 5325465"/>
              <a:gd name="connsiteX3" fmla="*/ 1938528 w 5631220"/>
              <a:gd name="connsiteY3" fmla="*/ 4337913 h 5325465"/>
              <a:gd name="connsiteX4" fmla="*/ 833932 w 5631220"/>
              <a:gd name="connsiteY4" fmla="*/ 4411066 h 5325465"/>
              <a:gd name="connsiteX5" fmla="*/ 694944 w 5631220"/>
              <a:gd name="connsiteY5" fmla="*/ 3745382 h 5325465"/>
              <a:gd name="connsiteX6" fmla="*/ 519379 w 5631220"/>
              <a:gd name="connsiteY6" fmla="*/ 3599078 h 5325465"/>
              <a:gd name="connsiteX7" fmla="*/ 557005 w 5631220"/>
              <a:gd name="connsiteY7" fmla="*/ 3470193 h 5325465"/>
              <a:gd name="connsiteX8" fmla="*/ 456331 w 5631220"/>
              <a:gd name="connsiteY8" fmla="*/ 3362205 h 5325465"/>
              <a:gd name="connsiteX9" fmla="*/ 559793 w 5631220"/>
              <a:gd name="connsiteY9" fmla="*/ 3057428 h 5325465"/>
              <a:gd name="connsiteX10" fmla="*/ 118419 w 5631220"/>
              <a:gd name="connsiteY10" fmla="*/ 2818778 h 5325465"/>
              <a:gd name="connsiteX11" fmla="*/ 665683 w 5631220"/>
              <a:gd name="connsiteY11" fmla="*/ 1975104 h 5325465"/>
              <a:gd name="connsiteX12" fmla="*/ 2633472 w 5631220"/>
              <a:gd name="connsiteY12" fmla="*/ 0 h 5325465"/>
              <a:gd name="connsiteX13" fmla="*/ 4712039 w 5631220"/>
              <a:gd name="connsiteY13" fmla="*/ 2543951 h 5325465"/>
              <a:gd name="connsiteX14" fmla="*/ 4030675 w 5631220"/>
              <a:gd name="connsiteY14" fmla="*/ 3928262 h 5325465"/>
              <a:gd name="connsiteX15" fmla="*/ 4453179 w 5631220"/>
              <a:gd name="connsiteY15" fmla="*/ 5313893 h 5325465"/>
              <a:gd name="connsiteX16" fmla="*/ 5631220 w 5631220"/>
              <a:gd name="connsiteY16" fmla="*/ 5302565 h 5325465"/>
              <a:gd name="connsiteX0" fmla="*/ 0 w 5641293"/>
              <a:gd name="connsiteY0" fmla="*/ 5325465 h 5332785"/>
              <a:gd name="connsiteX1" fmla="*/ 0 w 5641293"/>
              <a:gd name="connsiteY1" fmla="*/ 5325465 h 5332785"/>
              <a:gd name="connsiteX2" fmla="*/ 2239524 w 5641293"/>
              <a:gd name="connsiteY2" fmla="*/ 5309946 h 5332785"/>
              <a:gd name="connsiteX3" fmla="*/ 1938528 w 5641293"/>
              <a:gd name="connsiteY3" fmla="*/ 4337913 h 5332785"/>
              <a:gd name="connsiteX4" fmla="*/ 833932 w 5641293"/>
              <a:gd name="connsiteY4" fmla="*/ 4411066 h 5332785"/>
              <a:gd name="connsiteX5" fmla="*/ 694944 w 5641293"/>
              <a:gd name="connsiteY5" fmla="*/ 3745382 h 5332785"/>
              <a:gd name="connsiteX6" fmla="*/ 519379 w 5641293"/>
              <a:gd name="connsiteY6" fmla="*/ 3599078 h 5332785"/>
              <a:gd name="connsiteX7" fmla="*/ 557005 w 5641293"/>
              <a:gd name="connsiteY7" fmla="*/ 3470193 h 5332785"/>
              <a:gd name="connsiteX8" fmla="*/ 456331 w 5641293"/>
              <a:gd name="connsiteY8" fmla="*/ 3362205 h 5332785"/>
              <a:gd name="connsiteX9" fmla="*/ 559793 w 5641293"/>
              <a:gd name="connsiteY9" fmla="*/ 3057428 h 5332785"/>
              <a:gd name="connsiteX10" fmla="*/ 118419 w 5641293"/>
              <a:gd name="connsiteY10" fmla="*/ 2818778 h 5332785"/>
              <a:gd name="connsiteX11" fmla="*/ 665683 w 5641293"/>
              <a:gd name="connsiteY11" fmla="*/ 1975104 h 5332785"/>
              <a:gd name="connsiteX12" fmla="*/ 2633472 w 5641293"/>
              <a:gd name="connsiteY12" fmla="*/ 0 h 5332785"/>
              <a:gd name="connsiteX13" fmla="*/ 4712039 w 5641293"/>
              <a:gd name="connsiteY13" fmla="*/ 2543951 h 5332785"/>
              <a:gd name="connsiteX14" fmla="*/ 4030675 w 5641293"/>
              <a:gd name="connsiteY14" fmla="*/ 3928262 h 5332785"/>
              <a:gd name="connsiteX15" fmla="*/ 4453179 w 5641293"/>
              <a:gd name="connsiteY15" fmla="*/ 5313893 h 5332785"/>
              <a:gd name="connsiteX16" fmla="*/ 5641293 w 5641293"/>
              <a:gd name="connsiteY16" fmla="*/ 5332785 h 5332785"/>
              <a:gd name="connsiteX0" fmla="*/ 0 w 5641293"/>
              <a:gd name="connsiteY0" fmla="*/ 5325465 h 5325465"/>
              <a:gd name="connsiteX1" fmla="*/ 0 w 5641293"/>
              <a:gd name="connsiteY1" fmla="*/ 5325465 h 5325465"/>
              <a:gd name="connsiteX2" fmla="*/ 2239524 w 5641293"/>
              <a:gd name="connsiteY2" fmla="*/ 5309946 h 5325465"/>
              <a:gd name="connsiteX3" fmla="*/ 1938528 w 5641293"/>
              <a:gd name="connsiteY3" fmla="*/ 4337913 h 5325465"/>
              <a:gd name="connsiteX4" fmla="*/ 833932 w 5641293"/>
              <a:gd name="connsiteY4" fmla="*/ 4411066 h 5325465"/>
              <a:gd name="connsiteX5" fmla="*/ 694944 w 5641293"/>
              <a:gd name="connsiteY5" fmla="*/ 3745382 h 5325465"/>
              <a:gd name="connsiteX6" fmla="*/ 519379 w 5641293"/>
              <a:gd name="connsiteY6" fmla="*/ 3599078 h 5325465"/>
              <a:gd name="connsiteX7" fmla="*/ 557005 w 5641293"/>
              <a:gd name="connsiteY7" fmla="*/ 3470193 h 5325465"/>
              <a:gd name="connsiteX8" fmla="*/ 456331 w 5641293"/>
              <a:gd name="connsiteY8" fmla="*/ 3362205 h 5325465"/>
              <a:gd name="connsiteX9" fmla="*/ 559793 w 5641293"/>
              <a:gd name="connsiteY9" fmla="*/ 3057428 h 5325465"/>
              <a:gd name="connsiteX10" fmla="*/ 118419 w 5641293"/>
              <a:gd name="connsiteY10" fmla="*/ 2818778 h 5325465"/>
              <a:gd name="connsiteX11" fmla="*/ 665683 w 5641293"/>
              <a:gd name="connsiteY11" fmla="*/ 1975104 h 5325465"/>
              <a:gd name="connsiteX12" fmla="*/ 2633472 w 5641293"/>
              <a:gd name="connsiteY12" fmla="*/ 0 h 5325465"/>
              <a:gd name="connsiteX13" fmla="*/ 4712039 w 5641293"/>
              <a:gd name="connsiteY13" fmla="*/ 2543951 h 5325465"/>
              <a:gd name="connsiteX14" fmla="*/ 4030675 w 5641293"/>
              <a:gd name="connsiteY14" fmla="*/ 3928262 h 5325465"/>
              <a:gd name="connsiteX15" fmla="*/ 4453179 w 5641293"/>
              <a:gd name="connsiteY15" fmla="*/ 5313893 h 5325465"/>
              <a:gd name="connsiteX16" fmla="*/ 5641293 w 5641293"/>
              <a:gd name="connsiteY16" fmla="*/ 5302567 h 5325465"/>
              <a:gd name="connsiteX0" fmla="*/ 0 w 5651366"/>
              <a:gd name="connsiteY0" fmla="*/ 5325465 h 5332785"/>
              <a:gd name="connsiteX1" fmla="*/ 0 w 5651366"/>
              <a:gd name="connsiteY1" fmla="*/ 5325465 h 5332785"/>
              <a:gd name="connsiteX2" fmla="*/ 2239524 w 5651366"/>
              <a:gd name="connsiteY2" fmla="*/ 5309946 h 5332785"/>
              <a:gd name="connsiteX3" fmla="*/ 1938528 w 5651366"/>
              <a:gd name="connsiteY3" fmla="*/ 4337913 h 5332785"/>
              <a:gd name="connsiteX4" fmla="*/ 833932 w 5651366"/>
              <a:gd name="connsiteY4" fmla="*/ 4411066 h 5332785"/>
              <a:gd name="connsiteX5" fmla="*/ 694944 w 5651366"/>
              <a:gd name="connsiteY5" fmla="*/ 3745382 h 5332785"/>
              <a:gd name="connsiteX6" fmla="*/ 519379 w 5651366"/>
              <a:gd name="connsiteY6" fmla="*/ 3599078 h 5332785"/>
              <a:gd name="connsiteX7" fmla="*/ 557005 w 5651366"/>
              <a:gd name="connsiteY7" fmla="*/ 3470193 h 5332785"/>
              <a:gd name="connsiteX8" fmla="*/ 456331 w 5651366"/>
              <a:gd name="connsiteY8" fmla="*/ 3362205 h 5332785"/>
              <a:gd name="connsiteX9" fmla="*/ 559793 w 5651366"/>
              <a:gd name="connsiteY9" fmla="*/ 3057428 h 5332785"/>
              <a:gd name="connsiteX10" fmla="*/ 118419 w 5651366"/>
              <a:gd name="connsiteY10" fmla="*/ 2818778 h 5332785"/>
              <a:gd name="connsiteX11" fmla="*/ 665683 w 5651366"/>
              <a:gd name="connsiteY11" fmla="*/ 1975104 h 5332785"/>
              <a:gd name="connsiteX12" fmla="*/ 2633472 w 5651366"/>
              <a:gd name="connsiteY12" fmla="*/ 0 h 5332785"/>
              <a:gd name="connsiteX13" fmla="*/ 4712039 w 5651366"/>
              <a:gd name="connsiteY13" fmla="*/ 2543951 h 5332785"/>
              <a:gd name="connsiteX14" fmla="*/ 4030675 w 5651366"/>
              <a:gd name="connsiteY14" fmla="*/ 3928262 h 5332785"/>
              <a:gd name="connsiteX15" fmla="*/ 4453179 w 5651366"/>
              <a:gd name="connsiteY15" fmla="*/ 5313893 h 5332785"/>
              <a:gd name="connsiteX16" fmla="*/ 5651366 w 5651366"/>
              <a:gd name="connsiteY16" fmla="*/ 5332785 h 5332785"/>
              <a:gd name="connsiteX0" fmla="*/ 1108042 w 6759408"/>
              <a:gd name="connsiteY0" fmla="*/ 5325465 h 5332785"/>
              <a:gd name="connsiteX1" fmla="*/ 0 w 6759408"/>
              <a:gd name="connsiteY1" fmla="*/ 5315392 h 5332785"/>
              <a:gd name="connsiteX2" fmla="*/ 3347566 w 6759408"/>
              <a:gd name="connsiteY2" fmla="*/ 5309946 h 5332785"/>
              <a:gd name="connsiteX3" fmla="*/ 3046570 w 6759408"/>
              <a:gd name="connsiteY3" fmla="*/ 4337913 h 5332785"/>
              <a:gd name="connsiteX4" fmla="*/ 1941974 w 6759408"/>
              <a:gd name="connsiteY4" fmla="*/ 4411066 h 5332785"/>
              <a:gd name="connsiteX5" fmla="*/ 1802986 w 6759408"/>
              <a:gd name="connsiteY5" fmla="*/ 3745382 h 5332785"/>
              <a:gd name="connsiteX6" fmla="*/ 1627421 w 6759408"/>
              <a:gd name="connsiteY6" fmla="*/ 3599078 h 5332785"/>
              <a:gd name="connsiteX7" fmla="*/ 1665047 w 6759408"/>
              <a:gd name="connsiteY7" fmla="*/ 3470193 h 5332785"/>
              <a:gd name="connsiteX8" fmla="*/ 1564373 w 6759408"/>
              <a:gd name="connsiteY8" fmla="*/ 3362205 h 5332785"/>
              <a:gd name="connsiteX9" fmla="*/ 1667835 w 6759408"/>
              <a:gd name="connsiteY9" fmla="*/ 3057428 h 5332785"/>
              <a:gd name="connsiteX10" fmla="*/ 1226461 w 6759408"/>
              <a:gd name="connsiteY10" fmla="*/ 2818778 h 5332785"/>
              <a:gd name="connsiteX11" fmla="*/ 1773725 w 6759408"/>
              <a:gd name="connsiteY11" fmla="*/ 1975104 h 5332785"/>
              <a:gd name="connsiteX12" fmla="*/ 3741514 w 6759408"/>
              <a:gd name="connsiteY12" fmla="*/ 0 h 5332785"/>
              <a:gd name="connsiteX13" fmla="*/ 5820081 w 6759408"/>
              <a:gd name="connsiteY13" fmla="*/ 2543951 h 5332785"/>
              <a:gd name="connsiteX14" fmla="*/ 5138717 w 6759408"/>
              <a:gd name="connsiteY14" fmla="*/ 3928262 h 5332785"/>
              <a:gd name="connsiteX15" fmla="*/ 5561221 w 6759408"/>
              <a:gd name="connsiteY15" fmla="*/ 5313893 h 5332785"/>
              <a:gd name="connsiteX16" fmla="*/ 6759408 w 6759408"/>
              <a:gd name="connsiteY16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3342"/>
              <a:gd name="connsiteX1" fmla="*/ 3347566 w 6759408"/>
              <a:gd name="connsiteY1" fmla="*/ 5309946 h 5333342"/>
              <a:gd name="connsiteX2" fmla="*/ 3046570 w 6759408"/>
              <a:gd name="connsiteY2" fmla="*/ 4337913 h 5333342"/>
              <a:gd name="connsiteX3" fmla="*/ 1941974 w 6759408"/>
              <a:gd name="connsiteY3" fmla="*/ 4411066 h 5333342"/>
              <a:gd name="connsiteX4" fmla="*/ 1802986 w 6759408"/>
              <a:gd name="connsiteY4" fmla="*/ 3745382 h 5333342"/>
              <a:gd name="connsiteX5" fmla="*/ 1627421 w 6759408"/>
              <a:gd name="connsiteY5" fmla="*/ 3599078 h 5333342"/>
              <a:gd name="connsiteX6" fmla="*/ 1665047 w 6759408"/>
              <a:gd name="connsiteY6" fmla="*/ 3470193 h 5333342"/>
              <a:gd name="connsiteX7" fmla="*/ 1564373 w 6759408"/>
              <a:gd name="connsiteY7" fmla="*/ 3362205 h 5333342"/>
              <a:gd name="connsiteX8" fmla="*/ 1667835 w 6759408"/>
              <a:gd name="connsiteY8" fmla="*/ 3057428 h 5333342"/>
              <a:gd name="connsiteX9" fmla="*/ 1226461 w 6759408"/>
              <a:gd name="connsiteY9" fmla="*/ 2818778 h 5333342"/>
              <a:gd name="connsiteX10" fmla="*/ 1773725 w 6759408"/>
              <a:gd name="connsiteY10" fmla="*/ 1975104 h 5333342"/>
              <a:gd name="connsiteX11" fmla="*/ 3741514 w 6759408"/>
              <a:gd name="connsiteY11" fmla="*/ 0 h 5333342"/>
              <a:gd name="connsiteX12" fmla="*/ 5820081 w 6759408"/>
              <a:gd name="connsiteY12" fmla="*/ 2543951 h 5333342"/>
              <a:gd name="connsiteX13" fmla="*/ 5138717 w 6759408"/>
              <a:gd name="connsiteY13" fmla="*/ 3928262 h 5333342"/>
              <a:gd name="connsiteX14" fmla="*/ 5561221 w 6759408"/>
              <a:gd name="connsiteY14" fmla="*/ 5313893 h 5333342"/>
              <a:gd name="connsiteX15" fmla="*/ 6759408 w 6759408"/>
              <a:gd name="connsiteY15" fmla="*/ 5332785 h 5333342"/>
              <a:gd name="connsiteX0" fmla="*/ 0 w 6453857"/>
              <a:gd name="connsiteY0" fmla="*/ 5334489 h 5334489"/>
              <a:gd name="connsiteX1" fmla="*/ 3042015 w 6453857"/>
              <a:gd name="connsiteY1" fmla="*/ 5309946 h 5334489"/>
              <a:gd name="connsiteX2" fmla="*/ 2741019 w 6453857"/>
              <a:gd name="connsiteY2" fmla="*/ 4337913 h 5334489"/>
              <a:gd name="connsiteX3" fmla="*/ 1636423 w 6453857"/>
              <a:gd name="connsiteY3" fmla="*/ 4411066 h 5334489"/>
              <a:gd name="connsiteX4" fmla="*/ 1497435 w 6453857"/>
              <a:gd name="connsiteY4" fmla="*/ 3745382 h 5334489"/>
              <a:gd name="connsiteX5" fmla="*/ 1321870 w 6453857"/>
              <a:gd name="connsiteY5" fmla="*/ 3599078 h 5334489"/>
              <a:gd name="connsiteX6" fmla="*/ 1359496 w 6453857"/>
              <a:gd name="connsiteY6" fmla="*/ 3470193 h 5334489"/>
              <a:gd name="connsiteX7" fmla="*/ 1258822 w 6453857"/>
              <a:gd name="connsiteY7" fmla="*/ 3362205 h 5334489"/>
              <a:gd name="connsiteX8" fmla="*/ 1362284 w 6453857"/>
              <a:gd name="connsiteY8" fmla="*/ 3057428 h 5334489"/>
              <a:gd name="connsiteX9" fmla="*/ 920910 w 6453857"/>
              <a:gd name="connsiteY9" fmla="*/ 2818778 h 5334489"/>
              <a:gd name="connsiteX10" fmla="*/ 1468174 w 6453857"/>
              <a:gd name="connsiteY10" fmla="*/ 1975104 h 5334489"/>
              <a:gd name="connsiteX11" fmla="*/ 3435963 w 6453857"/>
              <a:gd name="connsiteY11" fmla="*/ 0 h 5334489"/>
              <a:gd name="connsiteX12" fmla="*/ 5514530 w 6453857"/>
              <a:gd name="connsiteY12" fmla="*/ 2543951 h 5334489"/>
              <a:gd name="connsiteX13" fmla="*/ 4833166 w 6453857"/>
              <a:gd name="connsiteY13" fmla="*/ 3928262 h 5334489"/>
              <a:gd name="connsiteX14" fmla="*/ 5255670 w 6453857"/>
              <a:gd name="connsiteY14" fmla="*/ 5313893 h 5334489"/>
              <a:gd name="connsiteX15" fmla="*/ 6453857 w 6453857"/>
              <a:gd name="connsiteY15" fmla="*/ 5332785 h 5334489"/>
              <a:gd name="connsiteX0" fmla="*/ 0 w 7560387"/>
              <a:gd name="connsiteY0" fmla="*/ 5334489 h 5334489"/>
              <a:gd name="connsiteX1" fmla="*/ 3042015 w 7560387"/>
              <a:gd name="connsiteY1" fmla="*/ 5309946 h 5334489"/>
              <a:gd name="connsiteX2" fmla="*/ 2741019 w 7560387"/>
              <a:gd name="connsiteY2" fmla="*/ 4337913 h 5334489"/>
              <a:gd name="connsiteX3" fmla="*/ 1636423 w 7560387"/>
              <a:gd name="connsiteY3" fmla="*/ 4411066 h 5334489"/>
              <a:gd name="connsiteX4" fmla="*/ 1497435 w 7560387"/>
              <a:gd name="connsiteY4" fmla="*/ 3745382 h 5334489"/>
              <a:gd name="connsiteX5" fmla="*/ 1321870 w 7560387"/>
              <a:gd name="connsiteY5" fmla="*/ 3599078 h 5334489"/>
              <a:gd name="connsiteX6" fmla="*/ 1359496 w 7560387"/>
              <a:gd name="connsiteY6" fmla="*/ 3470193 h 5334489"/>
              <a:gd name="connsiteX7" fmla="*/ 1258822 w 7560387"/>
              <a:gd name="connsiteY7" fmla="*/ 3362205 h 5334489"/>
              <a:gd name="connsiteX8" fmla="*/ 1362284 w 7560387"/>
              <a:gd name="connsiteY8" fmla="*/ 3057428 h 5334489"/>
              <a:gd name="connsiteX9" fmla="*/ 920910 w 7560387"/>
              <a:gd name="connsiteY9" fmla="*/ 2818778 h 5334489"/>
              <a:gd name="connsiteX10" fmla="*/ 1468174 w 7560387"/>
              <a:gd name="connsiteY10" fmla="*/ 1975104 h 5334489"/>
              <a:gd name="connsiteX11" fmla="*/ 3435963 w 7560387"/>
              <a:gd name="connsiteY11" fmla="*/ 0 h 5334489"/>
              <a:gd name="connsiteX12" fmla="*/ 5514530 w 7560387"/>
              <a:gd name="connsiteY12" fmla="*/ 2543951 h 5334489"/>
              <a:gd name="connsiteX13" fmla="*/ 4833166 w 7560387"/>
              <a:gd name="connsiteY13" fmla="*/ 3928262 h 5334489"/>
              <a:gd name="connsiteX14" fmla="*/ 5255670 w 7560387"/>
              <a:gd name="connsiteY14" fmla="*/ 5313893 h 5334489"/>
              <a:gd name="connsiteX15" fmla="*/ 7560387 w 7560387"/>
              <a:gd name="connsiteY15" fmla="*/ 5313143 h 5334489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58598"/>
              <a:gd name="connsiteY0" fmla="*/ 5301753 h 5317437"/>
              <a:gd name="connsiteX1" fmla="*/ 3140226 w 7658598"/>
              <a:gd name="connsiteY1" fmla="*/ 5309946 h 5317437"/>
              <a:gd name="connsiteX2" fmla="*/ 2839230 w 7658598"/>
              <a:gd name="connsiteY2" fmla="*/ 4337913 h 5317437"/>
              <a:gd name="connsiteX3" fmla="*/ 1734634 w 7658598"/>
              <a:gd name="connsiteY3" fmla="*/ 4411066 h 5317437"/>
              <a:gd name="connsiteX4" fmla="*/ 1595646 w 7658598"/>
              <a:gd name="connsiteY4" fmla="*/ 3745382 h 5317437"/>
              <a:gd name="connsiteX5" fmla="*/ 1420081 w 7658598"/>
              <a:gd name="connsiteY5" fmla="*/ 3599078 h 5317437"/>
              <a:gd name="connsiteX6" fmla="*/ 1457707 w 7658598"/>
              <a:gd name="connsiteY6" fmla="*/ 3470193 h 5317437"/>
              <a:gd name="connsiteX7" fmla="*/ 1357033 w 7658598"/>
              <a:gd name="connsiteY7" fmla="*/ 3362205 h 5317437"/>
              <a:gd name="connsiteX8" fmla="*/ 1460495 w 7658598"/>
              <a:gd name="connsiteY8" fmla="*/ 3057428 h 5317437"/>
              <a:gd name="connsiteX9" fmla="*/ 1019121 w 7658598"/>
              <a:gd name="connsiteY9" fmla="*/ 2818778 h 5317437"/>
              <a:gd name="connsiteX10" fmla="*/ 1566385 w 7658598"/>
              <a:gd name="connsiteY10" fmla="*/ 1975104 h 5317437"/>
              <a:gd name="connsiteX11" fmla="*/ 3534174 w 7658598"/>
              <a:gd name="connsiteY11" fmla="*/ 0 h 5317437"/>
              <a:gd name="connsiteX12" fmla="*/ 5612741 w 7658598"/>
              <a:gd name="connsiteY12" fmla="*/ 2543951 h 5317437"/>
              <a:gd name="connsiteX13" fmla="*/ 4931377 w 7658598"/>
              <a:gd name="connsiteY13" fmla="*/ 3928262 h 5317437"/>
              <a:gd name="connsiteX14" fmla="*/ 5353881 w 7658598"/>
              <a:gd name="connsiteY14" fmla="*/ 5313893 h 5317437"/>
              <a:gd name="connsiteX15" fmla="*/ 7658598 w 7658598"/>
              <a:gd name="connsiteY15" fmla="*/ 5313143 h 5317437"/>
              <a:gd name="connsiteX0" fmla="*/ 0 w 7665144"/>
              <a:gd name="connsiteY0" fmla="*/ 5314847 h 5317437"/>
              <a:gd name="connsiteX1" fmla="*/ 3146772 w 7665144"/>
              <a:gd name="connsiteY1" fmla="*/ 5309946 h 5317437"/>
              <a:gd name="connsiteX2" fmla="*/ 2845776 w 7665144"/>
              <a:gd name="connsiteY2" fmla="*/ 4337913 h 5317437"/>
              <a:gd name="connsiteX3" fmla="*/ 1741180 w 7665144"/>
              <a:gd name="connsiteY3" fmla="*/ 4411066 h 5317437"/>
              <a:gd name="connsiteX4" fmla="*/ 1602192 w 7665144"/>
              <a:gd name="connsiteY4" fmla="*/ 3745382 h 5317437"/>
              <a:gd name="connsiteX5" fmla="*/ 1426627 w 7665144"/>
              <a:gd name="connsiteY5" fmla="*/ 3599078 h 5317437"/>
              <a:gd name="connsiteX6" fmla="*/ 1464253 w 7665144"/>
              <a:gd name="connsiteY6" fmla="*/ 3470193 h 5317437"/>
              <a:gd name="connsiteX7" fmla="*/ 1363579 w 7665144"/>
              <a:gd name="connsiteY7" fmla="*/ 3362205 h 5317437"/>
              <a:gd name="connsiteX8" fmla="*/ 1467041 w 7665144"/>
              <a:gd name="connsiteY8" fmla="*/ 3057428 h 5317437"/>
              <a:gd name="connsiteX9" fmla="*/ 1025667 w 7665144"/>
              <a:gd name="connsiteY9" fmla="*/ 2818778 h 5317437"/>
              <a:gd name="connsiteX10" fmla="*/ 1572931 w 7665144"/>
              <a:gd name="connsiteY10" fmla="*/ 1975104 h 5317437"/>
              <a:gd name="connsiteX11" fmla="*/ 3540720 w 7665144"/>
              <a:gd name="connsiteY11" fmla="*/ 0 h 5317437"/>
              <a:gd name="connsiteX12" fmla="*/ 5619287 w 7665144"/>
              <a:gd name="connsiteY12" fmla="*/ 2543951 h 5317437"/>
              <a:gd name="connsiteX13" fmla="*/ 4937923 w 7665144"/>
              <a:gd name="connsiteY13" fmla="*/ 3928262 h 5317437"/>
              <a:gd name="connsiteX14" fmla="*/ 5360427 w 7665144"/>
              <a:gd name="connsiteY14" fmla="*/ 5313893 h 5317437"/>
              <a:gd name="connsiteX15" fmla="*/ 7665144 w 7665144"/>
              <a:gd name="connsiteY15" fmla="*/ 5313143 h 5317437"/>
              <a:gd name="connsiteX0" fmla="*/ 0 w 7625859"/>
              <a:gd name="connsiteY0" fmla="*/ 5308299 h 5317437"/>
              <a:gd name="connsiteX1" fmla="*/ 3107487 w 7625859"/>
              <a:gd name="connsiteY1" fmla="*/ 5309946 h 5317437"/>
              <a:gd name="connsiteX2" fmla="*/ 2806491 w 7625859"/>
              <a:gd name="connsiteY2" fmla="*/ 4337913 h 5317437"/>
              <a:gd name="connsiteX3" fmla="*/ 1701895 w 7625859"/>
              <a:gd name="connsiteY3" fmla="*/ 4411066 h 5317437"/>
              <a:gd name="connsiteX4" fmla="*/ 1562907 w 7625859"/>
              <a:gd name="connsiteY4" fmla="*/ 3745382 h 5317437"/>
              <a:gd name="connsiteX5" fmla="*/ 1387342 w 7625859"/>
              <a:gd name="connsiteY5" fmla="*/ 3599078 h 5317437"/>
              <a:gd name="connsiteX6" fmla="*/ 1424968 w 7625859"/>
              <a:gd name="connsiteY6" fmla="*/ 3470193 h 5317437"/>
              <a:gd name="connsiteX7" fmla="*/ 1324294 w 7625859"/>
              <a:gd name="connsiteY7" fmla="*/ 3362205 h 5317437"/>
              <a:gd name="connsiteX8" fmla="*/ 1427756 w 7625859"/>
              <a:gd name="connsiteY8" fmla="*/ 3057428 h 5317437"/>
              <a:gd name="connsiteX9" fmla="*/ 986382 w 7625859"/>
              <a:gd name="connsiteY9" fmla="*/ 2818778 h 5317437"/>
              <a:gd name="connsiteX10" fmla="*/ 1533646 w 7625859"/>
              <a:gd name="connsiteY10" fmla="*/ 1975104 h 5317437"/>
              <a:gd name="connsiteX11" fmla="*/ 3501435 w 7625859"/>
              <a:gd name="connsiteY11" fmla="*/ 0 h 5317437"/>
              <a:gd name="connsiteX12" fmla="*/ 5580002 w 7625859"/>
              <a:gd name="connsiteY12" fmla="*/ 2543951 h 5317437"/>
              <a:gd name="connsiteX13" fmla="*/ 4898638 w 7625859"/>
              <a:gd name="connsiteY13" fmla="*/ 3928262 h 5317437"/>
              <a:gd name="connsiteX14" fmla="*/ 5321142 w 7625859"/>
              <a:gd name="connsiteY14" fmla="*/ 5313893 h 5317437"/>
              <a:gd name="connsiteX15" fmla="*/ 7625859 w 7625859"/>
              <a:gd name="connsiteY15" fmla="*/ 5313143 h 5317437"/>
              <a:gd name="connsiteX0" fmla="*/ 0 w 7645503"/>
              <a:gd name="connsiteY0" fmla="*/ 5308299 h 5317437"/>
              <a:gd name="connsiteX1" fmla="*/ 3127131 w 7645503"/>
              <a:gd name="connsiteY1" fmla="*/ 5309946 h 5317437"/>
              <a:gd name="connsiteX2" fmla="*/ 2826135 w 7645503"/>
              <a:gd name="connsiteY2" fmla="*/ 4337913 h 5317437"/>
              <a:gd name="connsiteX3" fmla="*/ 1721539 w 7645503"/>
              <a:gd name="connsiteY3" fmla="*/ 4411066 h 5317437"/>
              <a:gd name="connsiteX4" fmla="*/ 1582551 w 7645503"/>
              <a:gd name="connsiteY4" fmla="*/ 3745382 h 5317437"/>
              <a:gd name="connsiteX5" fmla="*/ 1406986 w 7645503"/>
              <a:gd name="connsiteY5" fmla="*/ 3599078 h 5317437"/>
              <a:gd name="connsiteX6" fmla="*/ 1444612 w 7645503"/>
              <a:gd name="connsiteY6" fmla="*/ 3470193 h 5317437"/>
              <a:gd name="connsiteX7" fmla="*/ 1343938 w 7645503"/>
              <a:gd name="connsiteY7" fmla="*/ 3362205 h 5317437"/>
              <a:gd name="connsiteX8" fmla="*/ 1447400 w 7645503"/>
              <a:gd name="connsiteY8" fmla="*/ 3057428 h 5317437"/>
              <a:gd name="connsiteX9" fmla="*/ 1006026 w 7645503"/>
              <a:gd name="connsiteY9" fmla="*/ 2818778 h 5317437"/>
              <a:gd name="connsiteX10" fmla="*/ 1553290 w 7645503"/>
              <a:gd name="connsiteY10" fmla="*/ 1975104 h 5317437"/>
              <a:gd name="connsiteX11" fmla="*/ 3521079 w 7645503"/>
              <a:gd name="connsiteY11" fmla="*/ 0 h 5317437"/>
              <a:gd name="connsiteX12" fmla="*/ 5599646 w 7645503"/>
              <a:gd name="connsiteY12" fmla="*/ 2543951 h 5317437"/>
              <a:gd name="connsiteX13" fmla="*/ 4918282 w 7645503"/>
              <a:gd name="connsiteY13" fmla="*/ 3928262 h 5317437"/>
              <a:gd name="connsiteX14" fmla="*/ 5340786 w 7645503"/>
              <a:gd name="connsiteY14" fmla="*/ 5313893 h 5317437"/>
              <a:gd name="connsiteX15" fmla="*/ 7645503 w 7645503"/>
              <a:gd name="connsiteY15" fmla="*/ 5313143 h 531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45503" h="5317437">
                <a:moveTo>
                  <a:pt x="0" y="5308299"/>
                </a:moveTo>
                <a:lnTo>
                  <a:pt x="3127131" y="5309946"/>
                </a:lnTo>
                <a:cubicBezTo>
                  <a:pt x="3063141" y="5002707"/>
                  <a:pt x="3048029" y="4564685"/>
                  <a:pt x="2826135" y="4337913"/>
                </a:cubicBezTo>
                <a:cubicBezTo>
                  <a:pt x="2728599" y="4218431"/>
                  <a:pt x="2023901" y="4625644"/>
                  <a:pt x="1721539" y="4411066"/>
                </a:cubicBezTo>
                <a:cubicBezTo>
                  <a:pt x="1399670" y="4162349"/>
                  <a:pt x="1655703" y="3833165"/>
                  <a:pt x="1582551" y="3745382"/>
                </a:cubicBezTo>
                <a:cubicBezTo>
                  <a:pt x="1524029" y="3696614"/>
                  <a:pt x="1420929" y="3646108"/>
                  <a:pt x="1406986" y="3599078"/>
                </a:cubicBezTo>
                <a:cubicBezTo>
                  <a:pt x="1387841" y="3557625"/>
                  <a:pt x="1413963" y="3507120"/>
                  <a:pt x="1444612" y="3470193"/>
                </a:cubicBezTo>
                <a:lnTo>
                  <a:pt x="1343938" y="3362205"/>
                </a:lnTo>
                <a:cubicBezTo>
                  <a:pt x="1301472" y="3284755"/>
                  <a:pt x="1417439" y="3157511"/>
                  <a:pt x="1447400" y="3057428"/>
                </a:cubicBezTo>
                <a:cubicBezTo>
                  <a:pt x="1300275" y="2977878"/>
                  <a:pt x="1062616" y="2939068"/>
                  <a:pt x="1006026" y="2818778"/>
                </a:cubicBezTo>
                <a:cubicBezTo>
                  <a:pt x="957583" y="2691462"/>
                  <a:pt x="1488564" y="2374024"/>
                  <a:pt x="1553290" y="1975104"/>
                </a:cubicBezTo>
                <a:cubicBezTo>
                  <a:pt x="1503049" y="266534"/>
                  <a:pt x="2919470" y="11046"/>
                  <a:pt x="3521079" y="0"/>
                </a:cubicBezTo>
                <a:cubicBezTo>
                  <a:pt x="4503645" y="-24"/>
                  <a:pt x="6083742" y="647274"/>
                  <a:pt x="5599646" y="2543951"/>
                </a:cubicBezTo>
                <a:cubicBezTo>
                  <a:pt x="5413266" y="3037075"/>
                  <a:pt x="4848926" y="3622783"/>
                  <a:pt x="4918282" y="3928262"/>
                </a:cubicBezTo>
                <a:cubicBezTo>
                  <a:pt x="4989358" y="4327448"/>
                  <a:pt x="5233496" y="4955448"/>
                  <a:pt x="5340786" y="5313893"/>
                </a:cubicBezTo>
                <a:cubicBezTo>
                  <a:pt x="5740182" y="5320190"/>
                  <a:pt x="6450333" y="5316918"/>
                  <a:pt x="7645503" y="5313143"/>
                </a:cubicBez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4D41A5E7-47AD-4FB1-B979-468DD0AE747F}"/>
              </a:ext>
            </a:extLst>
          </p:cNvPr>
          <p:cNvSpPr/>
          <p:nvPr/>
        </p:nvSpPr>
        <p:spPr>
          <a:xfrm>
            <a:off x="4709179" y="3792874"/>
            <a:ext cx="3466610" cy="2651418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10073 w 5671515"/>
              <a:gd name="connsiteY0" fmla="*/ 5325465 h 5345610"/>
              <a:gd name="connsiteX1" fmla="*/ 0 w 5671515"/>
              <a:gd name="connsiteY1" fmla="*/ 5345610 h 5345610"/>
              <a:gd name="connsiteX2" fmla="*/ 2249597 w 5671515"/>
              <a:gd name="connsiteY2" fmla="*/ 5309946 h 5345610"/>
              <a:gd name="connsiteX3" fmla="*/ 1948601 w 5671515"/>
              <a:gd name="connsiteY3" fmla="*/ 4337913 h 5345610"/>
              <a:gd name="connsiteX4" fmla="*/ 844005 w 5671515"/>
              <a:gd name="connsiteY4" fmla="*/ 4411066 h 5345610"/>
              <a:gd name="connsiteX5" fmla="*/ 705017 w 5671515"/>
              <a:gd name="connsiteY5" fmla="*/ 3745382 h 5345610"/>
              <a:gd name="connsiteX6" fmla="*/ 529452 w 5671515"/>
              <a:gd name="connsiteY6" fmla="*/ 3599078 h 5345610"/>
              <a:gd name="connsiteX7" fmla="*/ 567078 w 5671515"/>
              <a:gd name="connsiteY7" fmla="*/ 3470193 h 5345610"/>
              <a:gd name="connsiteX8" fmla="*/ 466404 w 5671515"/>
              <a:gd name="connsiteY8" fmla="*/ 3362205 h 5345610"/>
              <a:gd name="connsiteX9" fmla="*/ 569866 w 5671515"/>
              <a:gd name="connsiteY9" fmla="*/ 3057428 h 5345610"/>
              <a:gd name="connsiteX10" fmla="*/ 128492 w 5671515"/>
              <a:gd name="connsiteY10" fmla="*/ 2818778 h 5345610"/>
              <a:gd name="connsiteX11" fmla="*/ 675756 w 5671515"/>
              <a:gd name="connsiteY11" fmla="*/ 1975104 h 5345610"/>
              <a:gd name="connsiteX12" fmla="*/ 2643545 w 5671515"/>
              <a:gd name="connsiteY12" fmla="*/ 0 h 5345610"/>
              <a:gd name="connsiteX13" fmla="*/ 4722112 w 5671515"/>
              <a:gd name="connsiteY13" fmla="*/ 2543951 h 5345610"/>
              <a:gd name="connsiteX14" fmla="*/ 4040748 w 5671515"/>
              <a:gd name="connsiteY14" fmla="*/ 3928262 h 5345610"/>
              <a:gd name="connsiteX15" fmla="*/ 4463252 w 5671515"/>
              <a:gd name="connsiteY15" fmla="*/ 5313893 h 5345610"/>
              <a:gd name="connsiteX16" fmla="*/ 5671515 w 5671515"/>
              <a:gd name="connsiteY16" fmla="*/ 5312636 h 5345610"/>
              <a:gd name="connsiteX0" fmla="*/ 0 w 5661442"/>
              <a:gd name="connsiteY0" fmla="*/ 5325465 h 5325465"/>
              <a:gd name="connsiteX1" fmla="*/ 100731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34477"/>
              <a:gd name="connsiteX1" fmla="*/ 100731 w 5661442"/>
              <a:gd name="connsiteY1" fmla="*/ 5325465 h 5334477"/>
              <a:gd name="connsiteX2" fmla="*/ 2239524 w 5661442"/>
              <a:gd name="connsiteY2" fmla="*/ 5309946 h 5334477"/>
              <a:gd name="connsiteX3" fmla="*/ 1938528 w 5661442"/>
              <a:gd name="connsiteY3" fmla="*/ 4337913 h 5334477"/>
              <a:gd name="connsiteX4" fmla="*/ 833932 w 5661442"/>
              <a:gd name="connsiteY4" fmla="*/ 4411066 h 5334477"/>
              <a:gd name="connsiteX5" fmla="*/ 694944 w 5661442"/>
              <a:gd name="connsiteY5" fmla="*/ 3745382 h 5334477"/>
              <a:gd name="connsiteX6" fmla="*/ 519379 w 5661442"/>
              <a:gd name="connsiteY6" fmla="*/ 3599078 h 5334477"/>
              <a:gd name="connsiteX7" fmla="*/ 557005 w 5661442"/>
              <a:gd name="connsiteY7" fmla="*/ 3470193 h 5334477"/>
              <a:gd name="connsiteX8" fmla="*/ 456331 w 5661442"/>
              <a:gd name="connsiteY8" fmla="*/ 3362205 h 5334477"/>
              <a:gd name="connsiteX9" fmla="*/ 559793 w 5661442"/>
              <a:gd name="connsiteY9" fmla="*/ 3057428 h 5334477"/>
              <a:gd name="connsiteX10" fmla="*/ 118419 w 5661442"/>
              <a:gd name="connsiteY10" fmla="*/ 2818778 h 5334477"/>
              <a:gd name="connsiteX11" fmla="*/ 665683 w 5661442"/>
              <a:gd name="connsiteY11" fmla="*/ 1975104 h 5334477"/>
              <a:gd name="connsiteX12" fmla="*/ 2633472 w 5661442"/>
              <a:gd name="connsiteY12" fmla="*/ 0 h 5334477"/>
              <a:gd name="connsiteX13" fmla="*/ 4712039 w 5661442"/>
              <a:gd name="connsiteY13" fmla="*/ 2543951 h 5334477"/>
              <a:gd name="connsiteX14" fmla="*/ 4030675 w 5661442"/>
              <a:gd name="connsiteY14" fmla="*/ 3928262 h 5334477"/>
              <a:gd name="connsiteX15" fmla="*/ 4453179 w 5661442"/>
              <a:gd name="connsiteY15" fmla="*/ 5313893 h 5334477"/>
              <a:gd name="connsiteX16" fmla="*/ 5661442 w 5661442"/>
              <a:gd name="connsiteY16" fmla="*/ 5312636 h 5334477"/>
              <a:gd name="connsiteX0" fmla="*/ 0 w 5661442"/>
              <a:gd name="connsiteY0" fmla="*/ 5325465 h 5327903"/>
              <a:gd name="connsiteX1" fmla="*/ 70513 w 5661442"/>
              <a:gd name="connsiteY1" fmla="*/ 5315392 h 5327903"/>
              <a:gd name="connsiteX2" fmla="*/ 2239524 w 5661442"/>
              <a:gd name="connsiteY2" fmla="*/ 5309946 h 5327903"/>
              <a:gd name="connsiteX3" fmla="*/ 1938528 w 5661442"/>
              <a:gd name="connsiteY3" fmla="*/ 4337913 h 5327903"/>
              <a:gd name="connsiteX4" fmla="*/ 833932 w 5661442"/>
              <a:gd name="connsiteY4" fmla="*/ 4411066 h 5327903"/>
              <a:gd name="connsiteX5" fmla="*/ 694944 w 5661442"/>
              <a:gd name="connsiteY5" fmla="*/ 3745382 h 5327903"/>
              <a:gd name="connsiteX6" fmla="*/ 519379 w 5661442"/>
              <a:gd name="connsiteY6" fmla="*/ 3599078 h 5327903"/>
              <a:gd name="connsiteX7" fmla="*/ 557005 w 5661442"/>
              <a:gd name="connsiteY7" fmla="*/ 3470193 h 5327903"/>
              <a:gd name="connsiteX8" fmla="*/ 456331 w 5661442"/>
              <a:gd name="connsiteY8" fmla="*/ 3362205 h 5327903"/>
              <a:gd name="connsiteX9" fmla="*/ 559793 w 5661442"/>
              <a:gd name="connsiteY9" fmla="*/ 3057428 h 5327903"/>
              <a:gd name="connsiteX10" fmla="*/ 118419 w 5661442"/>
              <a:gd name="connsiteY10" fmla="*/ 2818778 h 5327903"/>
              <a:gd name="connsiteX11" fmla="*/ 665683 w 5661442"/>
              <a:gd name="connsiteY11" fmla="*/ 1975104 h 5327903"/>
              <a:gd name="connsiteX12" fmla="*/ 2633472 w 5661442"/>
              <a:gd name="connsiteY12" fmla="*/ 0 h 5327903"/>
              <a:gd name="connsiteX13" fmla="*/ 4712039 w 5661442"/>
              <a:gd name="connsiteY13" fmla="*/ 2543951 h 5327903"/>
              <a:gd name="connsiteX14" fmla="*/ 4030675 w 5661442"/>
              <a:gd name="connsiteY14" fmla="*/ 3928262 h 5327903"/>
              <a:gd name="connsiteX15" fmla="*/ 4453179 w 5661442"/>
              <a:gd name="connsiteY15" fmla="*/ 5313893 h 5327903"/>
              <a:gd name="connsiteX16" fmla="*/ 5661442 w 5661442"/>
              <a:gd name="connsiteY16" fmla="*/ 5312636 h 5327903"/>
              <a:gd name="connsiteX0" fmla="*/ 0 w 5661442"/>
              <a:gd name="connsiteY0" fmla="*/ 5325465 h 5342377"/>
              <a:gd name="connsiteX1" fmla="*/ 30220 w 5661442"/>
              <a:gd name="connsiteY1" fmla="*/ 5335538 h 5342377"/>
              <a:gd name="connsiteX2" fmla="*/ 2239524 w 5661442"/>
              <a:gd name="connsiteY2" fmla="*/ 5309946 h 5342377"/>
              <a:gd name="connsiteX3" fmla="*/ 1938528 w 5661442"/>
              <a:gd name="connsiteY3" fmla="*/ 4337913 h 5342377"/>
              <a:gd name="connsiteX4" fmla="*/ 833932 w 5661442"/>
              <a:gd name="connsiteY4" fmla="*/ 4411066 h 5342377"/>
              <a:gd name="connsiteX5" fmla="*/ 694944 w 5661442"/>
              <a:gd name="connsiteY5" fmla="*/ 3745382 h 5342377"/>
              <a:gd name="connsiteX6" fmla="*/ 519379 w 5661442"/>
              <a:gd name="connsiteY6" fmla="*/ 3599078 h 5342377"/>
              <a:gd name="connsiteX7" fmla="*/ 557005 w 5661442"/>
              <a:gd name="connsiteY7" fmla="*/ 3470193 h 5342377"/>
              <a:gd name="connsiteX8" fmla="*/ 456331 w 5661442"/>
              <a:gd name="connsiteY8" fmla="*/ 3362205 h 5342377"/>
              <a:gd name="connsiteX9" fmla="*/ 559793 w 5661442"/>
              <a:gd name="connsiteY9" fmla="*/ 3057428 h 5342377"/>
              <a:gd name="connsiteX10" fmla="*/ 118419 w 5661442"/>
              <a:gd name="connsiteY10" fmla="*/ 2818778 h 5342377"/>
              <a:gd name="connsiteX11" fmla="*/ 665683 w 5661442"/>
              <a:gd name="connsiteY11" fmla="*/ 1975104 h 5342377"/>
              <a:gd name="connsiteX12" fmla="*/ 2633472 w 5661442"/>
              <a:gd name="connsiteY12" fmla="*/ 0 h 5342377"/>
              <a:gd name="connsiteX13" fmla="*/ 4712039 w 5661442"/>
              <a:gd name="connsiteY13" fmla="*/ 2543951 h 5342377"/>
              <a:gd name="connsiteX14" fmla="*/ 4030675 w 5661442"/>
              <a:gd name="connsiteY14" fmla="*/ 3928262 h 5342377"/>
              <a:gd name="connsiteX15" fmla="*/ 4453179 w 5661442"/>
              <a:gd name="connsiteY15" fmla="*/ 5313893 h 5342377"/>
              <a:gd name="connsiteX16" fmla="*/ 5661442 w 5661442"/>
              <a:gd name="connsiteY16" fmla="*/ 5312636 h 5342377"/>
              <a:gd name="connsiteX0" fmla="*/ 0 w 5661442"/>
              <a:gd name="connsiteY0" fmla="*/ 5325465 h 5335538"/>
              <a:gd name="connsiteX1" fmla="*/ 30220 w 5661442"/>
              <a:gd name="connsiteY1" fmla="*/ 5335538 h 5335538"/>
              <a:gd name="connsiteX2" fmla="*/ 2239524 w 5661442"/>
              <a:gd name="connsiteY2" fmla="*/ 5309946 h 5335538"/>
              <a:gd name="connsiteX3" fmla="*/ 1938528 w 5661442"/>
              <a:gd name="connsiteY3" fmla="*/ 4337913 h 5335538"/>
              <a:gd name="connsiteX4" fmla="*/ 833932 w 5661442"/>
              <a:gd name="connsiteY4" fmla="*/ 4411066 h 5335538"/>
              <a:gd name="connsiteX5" fmla="*/ 694944 w 5661442"/>
              <a:gd name="connsiteY5" fmla="*/ 3745382 h 5335538"/>
              <a:gd name="connsiteX6" fmla="*/ 519379 w 5661442"/>
              <a:gd name="connsiteY6" fmla="*/ 3599078 h 5335538"/>
              <a:gd name="connsiteX7" fmla="*/ 557005 w 5661442"/>
              <a:gd name="connsiteY7" fmla="*/ 3470193 h 5335538"/>
              <a:gd name="connsiteX8" fmla="*/ 456331 w 5661442"/>
              <a:gd name="connsiteY8" fmla="*/ 3362205 h 5335538"/>
              <a:gd name="connsiteX9" fmla="*/ 559793 w 5661442"/>
              <a:gd name="connsiteY9" fmla="*/ 3057428 h 5335538"/>
              <a:gd name="connsiteX10" fmla="*/ 118419 w 5661442"/>
              <a:gd name="connsiteY10" fmla="*/ 2818778 h 5335538"/>
              <a:gd name="connsiteX11" fmla="*/ 665683 w 5661442"/>
              <a:gd name="connsiteY11" fmla="*/ 1975104 h 5335538"/>
              <a:gd name="connsiteX12" fmla="*/ 2633472 w 5661442"/>
              <a:gd name="connsiteY12" fmla="*/ 0 h 5335538"/>
              <a:gd name="connsiteX13" fmla="*/ 4712039 w 5661442"/>
              <a:gd name="connsiteY13" fmla="*/ 2543951 h 5335538"/>
              <a:gd name="connsiteX14" fmla="*/ 4030675 w 5661442"/>
              <a:gd name="connsiteY14" fmla="*/ 3928262 h 5335538"/>
              <a:gd name="connsiteX15" fmla="*/ 4453179 w 5661442"/>
              <a:gd name="connsiteY15" fmla="*/ 5313893 h 5335538"/>
              <a:gd name="connsiteX16" fmla="*/ 5661442 w 5661442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299542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319186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292995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12638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06090 h 5335538"/>
              <a:gd name="connsiteX0" fmla="*/ 0 w 6943746"/>
              <a:gd name="connsiteY0" fmla="*/ 5335538 h 5335538"/>
              <a:gd name="connsiteX1" fmla="*/ 2209304 w 6943746"/>
              <a:gd name="connsiteY1" fmla="*/ 5309946 h 5335538"/>
              <a:gd name="connsiteX2" fmla="*/ 1908308 w 6943746"/>
              <a:gd name="connsiteY2" fmla="*/ 4337913 h 5335538"/>
              <a:gd name="connsiteX3" fmla="*/ 803712 w 6943746"/>
              <a:gd name="connsiteY3" fmla="*/ 4411066 h 5335538"/>
              <a:gd name="connsiteX4" fmla="*/ 664724 w 6943746"/>
              <a:gd name="connsiteY4" fmla="*/ 3745382 h 5335538"/>
              <a:gd name="connsiteX5" fmla="*/ 489159 w 6943746"/>
              <a:gd name="connsiteY5" fmla="*/ 3599078 h 5335538"/>
              <a:gd name="connsiteX6" fmla="*/ 526785 w 6943746"/>
              <a:gd name="connsiteY6" fmla="*/ 3470193 h 5335538"/>
              <a:gd name="connsiteX7" fmla="*/ 426111 w 6943746"/>
              <a:gd name="connsiteY7" fmla="*/ 3362205 h 5335538"/>
              <a:gd name="connsiteX8" fmla="*/ 529573 w 6943746"/>
              <a:gd name="connsiteY8" fmla="*/ 3057428 h 5335538"/>
              <a:gd name="connsiteX9" fmla="*/ 88199 w 6943746"/>
              <a:gd name="connsiteY9" fmla="*/ 2818778 h 5335538"/>
              <a:gd name="connsiteX10" fmla="*/ 635463 w 6943746"/>
              <a:gd name="connsiteY10" fmla="*/ 1975104 h 5335538"/>
              <a:gd name="connsiteX11" fmla="*/ 2603252 w 6943746"/>
              <a:gd name="connsiteY11" fmla="*/ 0 h 5335538"/>
              <a:gd name="connsiteX12" fmla="*/ 4681819 w 6943746"/>
              <a:gd name="connsiteY12" fmla="*/ 2543951 h 5335538"/>
              <a:gd name="connsiteX13" fmla="*/ 4000455 w 6943746"/>
              <a:gd name="connsiteY13" fmla="*/ 3928262 h 5335538"/>
              <a:gd name="connsiteX14" fmla="*/ 4422959 w 6943746"/>
              <a:gd name="connsiteY14" fmla="*/ 5313893 h 5335538"/>
              <a:gd name="connsiteX15" fmla="*/ 6943746 w 6943746"/>
              <a:gd name="connsiteY15" fmla="*/ 5306090 h 5335538"/>
              <a:gd name="connsiteX0" fmla="*/ 0 w 6943746"/>
              <a:gd name="connsiteY0" fmla="*/ 5322442 h 5322442"/>
              <a:gd name="connsiteX1" fmla="*/ 2209304 w 6943746"/>
              <a:gd name="connsiteY1" fmla="*/ 5309946 h 5322442"/>
              <a:gd name="connsiteX2" fmla="*/ 1908308 w 6943746"/>
              <a:gd name="connsiteY2" fmla="*/ 4337913 h 5322442"/>
              <a:gd name="connsiteX3" fmla="*/ 803712 w 6943746"/>
              <a:gd name="connsiteY3" fmla="*/ 4411066 h 5322442"/>
              <a:gd name="connsiteX4" fmla="*/ 664724 w 6943746"/>
              <a:gd name="connsiteY4" fmla="*/ 3745382 h 5322442"/>
              <a:gd name="connsiteX5" fmla="*/ 489159 w 6943746"/>
              <a:gd name="connsiteY5" fmla="*/ 3599078 h 5322442"/>
              <a:gd name="connsiteX6" fmla="*/ 526785 w 6943746"/>
              <a:gd name="connsiteY6" fmla="*/ 3470193 h 5322442"/>
              <a:gd name="connsiteX7" fmla="*/ 426111 w 6943746"/>
              <a:gd name="connsiteY7" fmla="*/ 3362205 h 5322442"/>
              <a:gd name="connsiteX8" fmla="*/ 529573 w 6943746"/>
              <a:gd name="connsiteY8" fmla="*/ 3057428 h 5322442"/>
              <a:gd name="connsiteX9" fmla="*/ 88199 w 6943746"/>
              <a:gd name="connsiteY9" fmla="*/ 2818778 h 5322442"/>
              <a:gd name="connsiteX10" fmla="*/ 635463 w 6943746"/>
              <a:gd name="connsiteY10" fmla="*/ 1975104 h 5322442"/>
              <a:gd name="connsiteX11" fmla="*/ 2603252 w 6943746"/>
              <a:gd name="connsiteY11" fmla="*/ 0 h 5322442"/>
              <a:gd name="connsiteX12" fmla="*/ 4681819 w 6943746"/>
              <a:gd name="connsiteY12" fmla="*/ 2543951 h 5322442"/>
              <a:gd name="connsiteX13" fmla="*/ 4000455 w 6943746"/>
              <a:gd name="connsiteY13" fmla="*/ 3928262 h 5322442"/>
              <a:gd name="connsiteX14" fmla="*/ 4422959 w 6943746"/>
              <a:gd name="connsiteY14" fmla="*/ 5313893 h 5322442"/>
              <a:gd name="connsiteX15" fmla="*/ 6943746 w 6943746"/>
              <a:gd name="connsiteY15" fmla="*/ 5306090 h 5322442"/>
              <a:gd name="connsiteX0" fmla="*/ 0 w 6950292"/>
              <a:gd name="connsiteY0" fmla="*/ 5315896 h 5315896"/>
              <a:gd name="connsiteX1" fmla="*/ 2215850 w 6950292"/>
              <a:gd name="connsiteY1" fmla="*/ 5309946 h 5315896"/>
              <a:gd name="connsiteX2" fmla="*/ 1914854 w 6950292"/>
              <a:gd name="connsiteY2" fmla="*/ 4337913 h 5315896"/>
              <a:gd name="connsiteX3" fmla="*/ 810258 w 6950292"/>
              <a:gd name="connsiteY3" fmla="*/ 4411066 h 5315896"/>
              <a:gd name="connsiteX4" fmla="*/ 671270 w 6950292"/>
              <a:gd name="connsiteY4" fmla="*/ 3745382 h 5315896"/>
              <a:gd name="connsiteX5" fmla="*/ 495705 w 6950292"/>
              <a:gd name="connsiteY5" fmla="*/ 3599078 h 5315896"/>
              <a:gd name="connsiteX6" fmla="*/ 533331 w 6950292"/>
              <a:gd name="connsiteY6" fmla="*/ 3470193 h 5315896"/>
              <a:gd name="connsiteX7" fmla="*/ 432657 w 6950292"/>
              <a:gd name="connsiteY7" fmla="*/ 3362205 h 5315896"/>
              <a:gd name="connsiteX8" fmla="*/ 536119 w 6950292"/>
              <a:gd name="connsiteY8" fmla="*/ 3057428 h 5315896"/>
              <a:gd name="connsiteX9" fmla="*/ 94745 w 6950292"/>
              <a:gd name="connsiteY9" fmla="*/ 2818778 h 5315896"/>
              <a:gd name="connsiteX10" fmla="*/ 642009 w 6950292"/>
              <a:gd name="connsiteY10" fmla="*/ 1975104 h 5315896"/>
              <a:gd name="connsiteX11" fmla="*/ 2609798 w 6950292"/>
              <a:gd name="connsiteY11" fmla="*/ 0 h 5315896"/>
              <a:gd name="connsiteX12" fmla="*/ 4688365 w 6950292"/>
              <a:gd name="connsiteY12" fmla="*/ 2543951 h 5315896"/>
              <a:gd name="connsiteX13" fmla="*/ 4007001 w 6950292"/>
              <a:gd name="connsiteY13" fmla="*/ 3928262 h 5315896"/>
              <a:gd name="connsiteX14" fmla="*/ 4429505 w 6950292"/>
              <a:gd name="connsiteY14" fmla="*/ 5313893 h 5315896"/>
              <a:gd name="connsiteX15" fmla="*/ 6950292 w 6950292"/>
              <a:gd name="connsiteY15" fmla="*/ 5306090 h 53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50292" h="5315896">
                <a:moveTo>
                  <a:pt x="0" y="5315896"/>
                </a:moveTo>
                <a:lnTo>
                  <a:pt x="2215850" y="5309946"/>
                </a:lnTo>
                <a:cubicBezTo>
                  <a:pt x="2151860" y="5002707"/>
                  <a:pt x="2136748" y="4564685"/>
                  <a:pt x="1914854" y="4337913"/>
                </a:cubicBezTo>
                <a:cubicBezTo>
                  <a:pt x="1817318" y="4218431"/>
                  <a:pt x="1112620" y="4625644"/>
                  <a:pt x="810258" y="4411066"/>
                </a:cubicBezTo>
                <a:cubicBezTo>
                  <a:pt x="488389" y="4162349"/>
                  <a:pt x="744422" y="3833165"/>
                  <a:pt x="671270" y="3745382"/>
                </a:cubicBezTo>
                <a:cubicBezTo>
                  <a:pt x="612748" y="3696614"/>
                  <a:pt x="509648" y="3646108"/>
                  <a:pt x="495705" y="3599078"/>
                </a:cubicBezTo>
                <a:cubicBezTo>
                  <a:pt x="476560" y="3557625"/>
                  <a:pt x="502682" y="3507120"/>
                  <a:pt x="533331" y="3470193"/>
                </a:cubicBezTo>
                <a:lnTo>
                  <a:pt x="432657" y="3362205"/>
                </a:lnTo>
                <a:cubicBezTo>
                  <a:pt x="390191" y="3284755"/>
                  <a:pt x="506158" y="3157511"/>
                  <a:pt x="536119" y="3057428"/>
                </a:cubicBezTo>
                <a:cubicBezTo>
                  <a:pt x="388994" y="2977878"/>
                  <a:pt x="151335" y="2939068"/>
                  <a:pt x="94745" y="2818778"/>
                </a:cubicBezTo>
                <a:cubicBezTo>
                  <a:pt x="46302" y="2691462"/>
                  <a:pt x="577283" y="2374024"/>
                  <a:pt x="642009" y="1975104"/>
                </a:cubicBezTo>
                <a:cubicBezTo>
                  <a:pt x="591768" y="266534"/>
                  <a:pt x="2008189" y="11046"/>
                  <a:pt x="2609798" y="0"/>
                </a:cubicBezTo>
                <a:cubicBezTo>
                  <a:pt x="3592364" y="-24"/>
                  <a:pt x="5172461" y="647274"/>
                  <a:pt x="4688365" y="2543951"/>
                </a:cubicBezTo>
                <a:cubicBezTo>
                  <a:pt x="4501985" y="3037075"/>
                  <a:pt x="3937645" y="3622783"/>
                  <a:pt x="4007001" y="3928262"/>
                </a:cubicBezTo>
                <a:cubicBezTo>
                  <a:pt x="4078077" y="4327448"/>
                  <a:pt x="4322215" y="4955448"/>
                  <a:pt x="4429505" y="5313893"/>
                </a:cubicBezTo>
                <a:lnTo>
                  <a:pt x="6950292" y="5306090"/>
                </a:ln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2511664D-928E-4B90-A088-D7C9FD8B6B07}"/>
              </a:ext>
            </a:extLst>
          </p:cNvPr>
          <p:cNvSpPr/>
          <p:nvPr/>
        </p:nvSpPr>
        <p:spPr>
          <a:xfrm>
            <a:off x="8116594" y="3792876"/>
            <a:ext cx="4075790" cy="2653311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81315 w 5661442"/>
              <a:gd name="connsiteY1" fmla="*/ 5305320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684971 w 5661442"/>
              <a:gd name="connsiteY1" fmla="*/ 5315392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438720 w 5546143"/>
              <a:gd name="connsiteY0" fmla="*/ 5355683 h 5355683"/>
              <a:gd name="connsiteX1" fmla="*/ 569672 w 5546143"/>
              <a:gd name="connsiteY1" fmla="*/ 5315392 h 5355683"/>
              <a:gd name="connsiteX2" fmla="*/ 2124225 w 5546143"/>
              <a:gd name="connsiteY2" fmla="*/ 5309946 h 5355683"/>
              <a:gd name="connsiteX3" fmla="*/ 1823229 w 5546143"/>
              <a:gd name="connsiteY3" fmla="*/ 4337913 h 5355683"/>
              <a:gd name="connsiteX4" fmla="*/ 718633 w 5546143"/>
              <a:gd name="connsiteY4" fmla="*/ 4411066 h 5355683"/>
              <a:gd name="connsiteX5" fmla="*/ 579645 w 5546143"/>
              <a:gd name="connsiteY5" fmla="*/ 3745382 h 5355683"/>
              <a:gd name="connsiteX6" fmla="*/ 404080 w 5546143"/>
              <a:gd name="connsiteY6" fmla="*/ 3599078 h 5355683"/>
              <a:gd name="connsiteX7" fmla="*/ 441706 w 5546143"/>
              <a:gd name="connsiteY7" fmla="*/ 3470193 h 5355683"/>
              <a:gd name="connsiteX8" fmla="*/ 341032 w 5546143"/>
              <a:gd name="connsiteY8" fmla="*/ 3362205 h 5355683"/>
              <a:gd name="connsiteX9" fmla="*/ 444494 w 5546143"/>
              <a:gd name="connsiteY9" fmla="*/ 3057428 h 5355683"/>
              <a:gd name="connsiteX10" fmla="*/ 3120 w 5546143"/>
              <a:gd name="connsiteY10" fmla="*/ 2818778 h 5355683"/>
              <a:gd name="connsiteX11" fmla="*/ 550384 w 5546143"/>
              <a:gd name="connsiteY11" fmla="*/ 1975104 h 5355683"/>
              <a:gd name="connsiteX12" fmla="*/ 2518173 w 5546143"/>
              <a:gd name="connsiteY12" fmla="*/ 0 h 5355683"/>
              <a:gd name="connsiteX13" fmla="*/ 4596740 w 5546143"/>
              <a:gd name="connsiteY13" fmla="*/ 2543951 h 5355683"/>
              <a:gd name="connsiteX14" fmla="*/ 3915376 w 5546143"/>
              <a:gd name="connsiteY14" fmla="*/ 3928262 h 5355683"/>
              <a:gd name="connsiteX15" fmla="*/ 4337880 w 5546143"/>
              <a:gd name="connsiteY15" fmla="*/ 5313893 h 5355683"/>
              <a:gd name="connsiteX16" fmla="*/ 5546143 w 5546143"/>
              <a:gd name="connsiteY16" fmla="*/ 5312636 h 5355683"/>
              <a:gd name="connsiteX0" fmla="*/ 569672 w 5546143"/>
              <a:gd name="connsiteY0" fmla="*/ 5315392 h 5315392"/>
              <a:gd name="connsiteX1" fmla="*/ 2124225 w 5546143"/>
              <a:gd name="connsiteY1" fmla="*/ 5309946 h 5315392"/>
              <a:gd name="connsiteX2" fmla="*/ 1823229 w 5546143"/>
              <a:gd name="connsiteY2" fmla="*/ 4337913 h 5315392"/>
              <a:gd name="connsiteX3" fmla="*/ 718633 w 5546143"/>
              <a:gd name="connsiteY3" fmla="*/ 4411066 h 5315392"/>
              <a:gd name="connsiteX4" fmla="*/ 579645 w 5546143"/>
              <a:gd name="connsiteY4" fmla="*/ 3745382 h 5315392"/>
              <a:gd name="connsiteX5" fmla="*/ 404080 w 5546143"/>
              <a:gd name="connsiteY5" fmla="*/ 3599078 h 5315392"/>
              <a:gd name="connsiteX6" fmla="*/ 441706 w 5546143"/>
              <a:gd name="connsiteY6" fmla="*/ 3470193 h 5315392"/>
              <a:gd name="connsiteX7" fmla="*/ 341032 w 5546143"/>
              <a:gd name="connsiteY7" fmla="*/ 3362205 h 5315392"/>
              <a:gd name="connsiteX8" fmla="*/ 444494 w 5546143"/>
              <a:gd name="connsiteY8" fmla="*/ 3057428 h 5315392"/>
              <a:gd name="connsiteX9" fmla="*/ 3120 w 5546143"/>
              <a:gd name="connsiteY9" fmla="*/ 2818778 h 5315392"/>
              <a:gd name="connsiteX10" fmla="*/ 550384 w 5546143"/>
              <a:gd name="connsiteY10" fmla="*/ 1975104 h 5315392"/>
              <a:gd name="connsiteX11" fmla="*/ 2518173 w 5546143"/>
              <a:gd name="connsiteY11" fmla="*/ 0 h 5315392"/>
              <a:gd name="connsiteX12" fmla="*/ 4596740 w 5546143"/>
              <a:gd name="connsiteY12" fmla="*/ 2543951 h 5315392"/>
              <a:gd name="connsiteX13" fmla="*/ 3915376 w 5546143"/>
              <a:gd name="connsiteY13" fmla="*/ 3928262 h 5315392"/>
              <a:gd name="connsiteX14" fmla="*/ 4337880 w 5546143"/>
              <a:gd name="connsiteY14" fmla="*/ 5313893 h 5315392"/>
              <a:gd name="connsiteX15" fmla="*/ 5546143 w 5546143"/>
              <a:gd name="connsiteY15" fmla="*/ 5312636 h 5315392"/>
              <a:gd name="connsiteX0" fmla="*/ 96236 w 5546143"/>
              <a:gd name="connsiteY0" fmla="*/ 5305319 h 5313892"/>
              <a:gd name="connsiteX1" fmla="*/ 2124225 w 5546143"/>
              <a:gd name="connsiteY1" fmla="*/ 5309946 h 5313892"/>
              <a:gd name="connsiteX2" fmla="*/ 1823229 w 5546143"/>
              <a:gd name="connsiteY2" fmla="*/ 4337913 h 5313892"/>
              <a:gd name="connsiteX3" fmla="*/ 718633 w 5546143"/>
              <a:gd name="connsiteY3" fmla="*/ 4411066 h 5313892"/>
              <a:gd name="connsiteX4" fmla="*/ 579645 w 5546143"/>
              <a:gd name="connsiteY4" fmla="*/ 3745382 h 5313892"/>
              <a:gd name="connsiteX5" fmla="*/ 404080 w 5546143"/>
              <a:gd name="connsiteY5" fmla="*/ 3599078 h 5313892"/>
              <a:gd name="connsiteX6" fmla="*/ 441706 w 5546143"/>
              <a:gd name="connsiteY6" fmla="*/ 3470193 h 5313892"/>
              <a:gd name="connsiteX7" fmla="*/ 341032 w 5546143"/>
              <a:gd name="connsiteY7" fmla="*/ 3362205 h 5313892"/>
              <a:gd name="connsiteX8" fmla="*/ 444494 w 5546143"/>
              <a:gd name="connsiteY8" fmla="*/ 3057428 h 5313892"/>
              <a:gd name="connsiteX9" fmla="*/ 3120 w 5546143"/>
              <a:gd name="connsiteY9" fmla="*/ 2818778 h 5313892"/>
              <a:gd name="connsiteX10" fmla="*/ 550384 w 5546143"/>
              <a:gd name="connsiteY10" fmla="*/ 1975104 h 5313892"/>
              <a:gd name="connsiteX11" fmla="*/ 2518173 w 5546143"/>
              <a:gd name="connsiteY11" fmla="*/ 0 h 5313892"/>
              <a:gd name="connsiteX12" fmla="*/ 4596740 w 5546143"/>
              <a:gd name="connsiteY12" fmla="*/ 2543951 h 5313892"/>
              <a:gd name="connsiteX13" fmla="*/ 3915376 w 5546143"/>
              <a:gd name="connsiteY13" fmla="*/ 3928262 h 5313892"/>
              <a:gd name="connsiteX14" fmla="*/ 4337880 w 5546143"/>
              <a:gd name="connsiteY14" fmla="*/ 5313893 h 5313892"/>
              <a:gd name="connsiteX15" fmla="*/ 5546143 w 5546143"/>
              <a:gd name="connsiteY15" fmla="*/ 5312636 h 5313892"/>
              <a:gd name="connsiteX0" fmla="*/ 96236 w 5959140"/>
              <a:gd name="connsiteY0" fmla="*/ 5305319 h 5332782"/>
              <a:gd name="connsiteX1" fmla="*/ 2124225 w 5959140"/>
              <a:gd name="connsiteY1" fmla="*/ 5309946 h 5332782"/>
              <a:gd name="connsiteX2" fmla="*/ 1823229 w 5959140"/>
              <a:gd name="connsiteY2" fmla="*/ 4337913 h 5332782"/>
              <a:gd name="connsiteX3" fmla="*/ 718633 w 5959140"/>
              <a:gd name="connsiteY3" fmla="*/ 4411066 h 5332782"/>
              <a:gd name="connsiteX4" fmla="*/ 579645 w 5959140"/>
              <a:gd name="connsiteY4" fmla="*/ 3745382 h 5332782"/>
              <a:gd name="connsiteX5" fmla="*/ 404080 w 5959140"/>
              <a:gd name="connsiteY5" fmla="*/ 3599078 h 5332782"/>
              <a:gd name="connsiteX6" fmla="*/ 441706 w 5959140"/>
              <a:gd name="connsiteY6" fmla="*/ 3470193 h 5332782"/>
              <a:gd name="connsiteX7" fmla="*/ 341032 w 5959140"/>
              <a:gd name="connsiteY7" fmla="*/ 3362205 h 5332782"/>
              <a:gd name="connsiteX8" fmla="*/ 444494 w 5959140"/>
              <a:gd name="connsiteY8" fmla="*/ 3057428 h 5332782"/>
              <a:gd name="connsiteX9" fmla="*/ 3120 w 5959140"/>
              <a:gd name="connsiteY9" fmla="*/ 2818778 h 5332782"/>
              <a:gd name="connsiteX10" fmla="*/ 550384 w 5959140"/>
              <a:gd name="connsiteY10" fmla="*/ 1975104 h 5332782"/>
              <a:gd name="connsiteX11" fmla="*/ 2518173 w 5959140"/>
              <a:gd name="connsiteY11" fmla="*/ 0 h 5332782"/>
              <a:gd name="connsiteX12" fmla="*/ 4596740 w 5959140"/>
              <a:gd name="connsiteY12" fmla="*/ 2543951 h 5332782"/>
              <a:gd name="connsiteX13" fmla="*/ 3915376 w 5959140"/>
              <a:gd name="connsiteY13" fmla="*/ 3928262 h 5332782"/>
              <a:gd name="connsiteX14" fmla="*/ 4337880 w 5959140"/>
              <a:gd name="connsiteY14" fmla="*/ 5313893 h 5332782"/>
              <a:gd name="connsiteX15" fmla="*/ 5959140 w 5959140"/>
              <a:gd name="connsiteY15" fmla="*/ 5332782 h 5332782"/>
              <a:gd name="connsiteX0" fmla="*/ 96236 w 6207400"/>
              <a:gd name="connsiteY0" fmla="*/ 5305319 h 5332782"/>
              <a:gd name="connsiteX1" fmla="*/ 2124225 w 6207400"/>
              <a:gd name="connsiteY1" fmla="*/ 5309946 h 5332782"/>
              <a:gd name="connsiteX2" fmla="*/ 1823229 w 6207400"/>
              <a:gd name="connsiteY2" fmla="*/ 4337913 h 5332782"/>
              <a:gd name="connsiteX3" fmla="*/ 718633 w 6207400"/>
              <a:gd name="connsiteY3" fmla="*/ 4411066 h 5332782"/>
              <a:gd name="connsiteX4" fmla="*/ 579645 w 6207400"/>
              <a:gd name="connsiteY4" fmla="*/ 3745382 h 5332782"/>
              <a:gd name="connsiteX5" fmla="*/ 404080 w 6207400"/>
              <a:gd name="connsiteY5" fmla="*/ 3599078 h 5332782"/>
              <a:gd name="connsiteX6" fmla="*/ 441706 w 6207400"/>
              <a:gd name="connsiteY6" fmla="*/ 3470193 h 5332782"/>
              <a:gd name="connsiteX7" fmla="*/ 341032 w 6207400"/>
              <a:gd name="connsiteY7" fmla="*/ 3362205 h 5332782"/>
              <a:gd name="connsiteX8" fmla="*/ 444494 w 6207400"/>
              <a:gd name="connsiteY8" fmla="*/ 3057428 h 5332782"/>
              <a:gd name="connsiteX9" fmla="*/ 3120 w 6207400"/>
              <a:gd name="connsiteY9" fmla="*/ 2818778 h 5332782"/>
              <a:gd name="connsiteX10" fmla="*/ 550384 w 6207400"/>
              <a:gd name="connsiteY10" fmla="*/ 1975104 h 5332782"/>
              <a:gd name="connsiteX11" fmla="*/ 2518173 w 6207400"/>
              <a:gd name="connsiteY11" fmla="*/ 0 h 5332782"/>
              <a:gd name="connsiteX12" fmla="*/ 4596740 w 6207400"/>
              <a:gd name="connsiteY12" fmla="*/ 2543951 h 5332782"/>
              <a:gd name="connsiteX13" fmla="*/ 3915376 w 6207400"/>
              <a:gd name="connsiteY13" fmla="*/ 3928262 h 5332782"/>
              <a:gd name="connsiteX14" fmla="*/ 4337880 w 6207400"/>
              <a:gd name="connsiteY14" fmla="*/ 5313893 h 5332782"/>
              <a:gd name="connsiteX15" fmla="*/ 6207400 w 6207400"/>
              <a:gd name="connsiteY15" fmla="*/ 5332782 h 5332782"/>
              <a:gd name="connsiteX0" fmla="*/ 96236 w 8152013"/>
              <a:gd name="connsiteY0" fmla="*/ 5305319 h 5345876"/>
              <a:gd name="connsiteX1" fmla="*/ 2124225 w 8152013"/>
              <a:gd name="connsiteY1" fmla="*/ 5309946 h 5345876"/>
              <a:gd name="connsiteX2" fmla="*/ 1823229 w 8152013"/>
              <a:gd name="connsiteY2" fmla="*/ 4337913 h 5345876"/>
              <a:gd name="connsiteX3" fmla="*/ 718633 w 8152013"/>
              <a:gd name="connsiteY3" fmla="*/ 4411066 h 5345876"/>
              <a:gd name="connsiteX4" fmla="*/ 579645 w 8152013"/>
              <a:gd name="connsiteY4" fmla="*/ 3745382 h 5345876"/>
              <a:gd name="connsiteX5" fmla="*/ 404080 w 8152013"/>
              <a:gd name="connsiteY5" fmla="*/ 3599078 h 5345876"/>
              <a:gd name="connsiteX6" fmla="*/ 441706 w 8152013"/>
              <a:gd name="connsiteY6" fmla="*/ 3470193 h 5345876"/>
              <a:gd name="connsiteX7" fmla="*/ 341032 w 8152013"/>
              <a:gd name="connsiteY7" fmla="*/ 3362205 h 5345876"/>
              <a:gd name="connsiteX8" fmla="*/ 444494 w 8152013"/>
              <a:gd name="connsiteY8" fmla="*/ 3057428 h 5345876"/>
              <a:gd name="connsiteX9" fmla="*/ 3120 w 8152013"/>
              <a:gd name="connsiteY9" fmla="*/ 2818778 h 5345876"/>
              <a:gd name="connsiteX10" fmla="*/ 550384 w 8152013"/>
              <a:gd name="connsiteY10" fmla="*/ 1975104 h 5345876"/>
              <a:gd name="connsiteX11" fmla="*/ 2518173 w 8152013"/>
              <a:gd name="connsiteY11" fmla="*/ 0 h 5345876"/>
              <a:gd name="connsiteX12" fmla="*/ 4596740 w 8152013"/>
              <a:gd name="connsiteY12" fmla="*/ 2543951 h 5345876"/>
              <a:gd name="connsiteX13" fmla="*/ 3915376 w 8152013"/>
              <a:gd name="connsiteY13" fmla="*/ 3928262 h 5345876"/>
              <a:gd name="connsiteX14" fmla="*/ 4337880 w 8152013"/>
              <a:gd name="connsiteY14" fmla="*/ 5313893 h 5345876"/>
              <a:gd name="connsiteX15" fmla="*/ 8152013 w 8152013"/>
              <a:gd name="connsiteY15" fmla="*/ 5345876 h 5345876"/>
              <a:gd name="connsiteX0" fmla="*/ 96236 w 8152013"/>
              <a:gd name="connsiteY0" fmla="*/ 5305319 h 5313893"/>
              <a:gd name="connsiteX1" fmla="*/ 2124225 w 8152013"/>
              <a:gd name="connsiteY1" fmla="*/ 5309946 h 5313893"/>
              <a:gd name="connsiteX2" fmla="*/ 1823229 w 8152013"/>
              <a:gd name="connsiteY2" fmla="*/ 4337913 h 5313893"/>
              <a:gd name="connsiteX3" fmla="*/ 718633 w 8152013"/>
              <a:gd name="connsiteY3" fmla="*/ 4411066 h 5313893"/>
              <a:gd name="connsiteX4" fmla="*/ 579645 w 8152013"/>
              <a:gd name="connsiteY4" fmla="*/ 3745382 h 5313893"/>
              <a:gd name="connsiteX5" fmla="*/ 404080 w 8152013"/>
              <a:gd name="connsiteY5" fmla="*/ 3599078 h 5313893"/>
              <a:gd name="connsiteX6" fmla="*/ 441706 w 8152013"/>
              <a:gd name="connsiteY6" fmla="*/ 3470193 h 5313893"/>
              <a:gd name="connsiteX7" fmla="*/ 341032 w 8152013"/>
              <a:gd name="connsiteY7" fmla="*/ 3362205 h 5313893"/>
              <a:gd name="connsiteX8" fmla="*/ 444494 w 8152013"/>
              <a:gd name="connsiteY8" fmla="*/ 3057428 h 5313893"/>
              <a:gd name="connsiteX9" fmla="*/ 3120 w 8152013"/>
              <a:gd name="connsiteY9" fmla="*/ 2818778 h 5313893"/>
              <a:gd name="connsiteX10" fmla="*/ 550384 w 8152013"/>
              <a:gd name="connsiteY10" fmla="*/ 1975104 h 5313893"/>
              <a:gd name="connsiteX11" fmla="*/ 2518173 w 8152013"/>
              <a:gd name="connsiteY11" fmla="*/ 0 h 5313893"/>
              <a:gd name="connsiteX12" fmla="*/ 4596740 w 8152013"/>
              <a:gd name="connsiteY12" fmla="*/ 2543951 h 5313893"/>
              <a:gd name="connsiteX13" fmla="*/ 3915376 w 8152013"/>
              <a:gd name="connsiteY13" fmla="*/ 3928262 h 5313893"/>
              <a:gd name="connsiteX14" fmla="*/ 4337880 w 8152013"/>
              <a:gd name="connsiteY14" fmla="*/ 5313893 h 5313893"/>
              <a:gd name="connsiteX15" fmla="*/ 8152013 w 8152013"/>
              <a:gd name="connsiteY15" fmla="*/ 5313140 h 5313893"/>
              <a:gd name="connsiteX0" fmla="*/ 96236 w 8171655"/>
              <a:gd name="connsiteY0" fmla="*/ 5305319 h 5313893"/>
              <a:gd name="connsiteX1" fmla="*/ 2124225 w 8171655"/>
              <a:gd name="connsiteY1" fmla="*/ 5309946 h 5313893"/>
              <a:gd name="connsiteX2" fmla="*/ 1823229 w 8171655"/>
              <a:gd name="connsiteY2" fmla="*/ 4337913 h 5313893"/>
              <a:gd name="connsiteX3" fmla="*/ 718633 w 8171655"/>
              <a:gd name="connsiteY3" fmla="*/ 4411066 h 5313893"/>
              <a:gd name="connsiteX4" fmla="*/ 579645 w 8171655"/>
              <a:gd name="connsiteY4" fmla="*/ 3745382 h 5313893"/>
              <a:gd name="connsiteX5" fmla="*/ 404080 w 8171655"/>
              <a:gd name="connsiteY5" fmla="*/ 3599078 h 5313893"/>
              <a:gd name="connsiteX6" fmla="*/ 441706 w 8171655"/>
              <a:gd name="connsiteY6" fmla="*/ 3470193 h 5313893"/>
              <a:gd name="connsiteX7" fmla="*/ 341032 w 8171655"/>
              <a:gd name="connsiteY7" fmla="*/ 3362205 h 5313893"/>
              <a:gd name="connsiteX8" fmla="*/ 444494 w 8171655"/>
              <a:gd name="connsiteY8" fmla="*/ 3057428 h 5313893"/>
              <a:gd name="connsiteX9" fmla="*/ 3120 w 8171655"/>
              <a:gd name="connsiteY9" fmla="*/ 2818778 h 5313893"/>
              <a:gd name="connsiteX10" fmla="*/ 550384 w 8171655"/>
              <a:gd name="connsiteY10" fmla="*/ 1975104 h 5313893"/>
              <a:gd name="connsiteX11" fmla="*/ 2518173 w 8171655"/>
              <a:gd name="connsiteY11" fmla="*/ 0 h 5313893"/>
              <a:gd name="connsiteX12" fmla="*/ 4596740 w 8171655"/>
              <a:gd name="connsiteY12" fmla="*/ 2543951 h 5313893"/>
              <a:gd name="connsiteX13" fmla="*/ 3915376 w 8171655"/>
              <a:gd name="connsiteY13" fmla="*/ 3928262 h 5313893"/>
              <a:gd name="connsiteX14" fmla="*/ 4337880 w 8171655"/>
              <a:gd name="connsiteY14" fmla="*/ 5313893 h 5313893"/>
              <a:gd name="connsiteX15" fmla="*/ 8171655 w 8171655"/>
              <a:gd name="connsiteY15" fmla="*/ 5313141 h 5313893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1655" h="5319689">
                <a:moveTo>
                  <a:pt x="96236" y="5305319"/>
                </a:moveTo>
                <a:lnTo>
                  <a:pt x="2124225" y="5309946"/>
                </a:lnTo>
                <a:cubicBezTo>
                  <a:pt x="2060235" y="5002707"/>
                  <a:pt x="2045123" y="4564685"/>
                  <a:pt x="1823229" y="4337913"/>
                </a:cubicBezTo>
                <a:cubicBezTo>
                  <a:pt x="1725693" y="4218431"/>
                  <a:pt x="1020995" y="4625644"/>
                  <a:pt x="718633" y="4411066"/>
                </a:cubicBezTo>
                <a:cubicBezTo>
                  <a:pt x="396764" y="4162349"/>
                  <a:pt x="652797" y="3833165"/>
                  <a:pt x="579645" y="3745382"/>
                </a:cubicBezTo>
                <a:cubicBezTo>
                  <a:pt x="521123" y="3696614"/>
                  <a:pt x="418023" y="3646108"/>
                  <a:pt x="404080" y="3599078"/>
                </a:cubicBezTo>
                <a:cubicBezTo>
                  <a:pt x="384935" y="3557625"/>
                  <a:pt x="411057" y="3507120"/>
                  <a:pt x="441706" y="3470193"/>
                </a:cubicBezTo>
                <a:lnTo>
                  <a:pt x="341032" y="3362205"/>
                </a:lnTo>
                <a:cubicBezTo>
                  <a:pt x="298566" y="3284755"/>
                  <a:pt x="414533" y="3157511"/>
                  <a:pt x="444494" y="3057428"/>
                </a:cubicBezTo>
                <a:cubicBezTo>
                  <a:pt x="297369" y="2977878"/>
                  <a:pt x="59710" y="2939068"/>
                  <a:pt x="3120" y="2818778"/>
                </a:cubicBezTo>
                <a:cubicBezTo>
                  <a:pt x="-45323" y="2691462"/>
                  <a:pt x="485658" y="2374024"/>
                  <a:pt x="550384" y="1975104"/>
                </a:cubicBezTo>
                <a:cubicBezTo>
                  <a:pt x="500143" y="266534"/>
                  <a:pt x="1916564" y="11046"/>
                  <a:pt x="2518173" y="0"/>
                </a:cubicBezTo>
                <a:cubicBezTo>
                  <a:pt x="3500739" y="-24"/>
                  <a:pt x="5080836" y="647274"/>
                  <a:pt x="4596740" y="2543951"/>
                </a:cubicBezTo>
                <a:cubicBezTo>
                  <a:pt x="4410360" y="3037075"/>
                  <a:pt x="3846020" y="3622783"/>
                  <a:pt x="3915376" y="3928262"/>
                </a:cubicBezTo>
                <a:cubicBezTo>
                  <a:pt x="3986452" y="4327448"/>
                  <a:pt x="4230590" y="4955448"/>
                  <a:pt x="4337880" y="5313893"/>
                </a:cubicBezTo>
                <a:lnTo>
                  <a:pt x="8171655" y="5319689"/>
                </a:ln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A4FBBF90-8799-48B9-A732-B7DA727AD22F}"/>
              </a:ext>
            </a:extLst>
          </p:cNvPr>
          <p:cNvGrpSpPr/>
          <p:nvPr/>
        </p:nvGrpSpPr>
        <p:grpSpPr>
          <a:xfrm>
            <a:off x="2376676" y="4143240"/>
            <a:ext cx="811469" cy="1500829"/>
            <a:chOff x="1599810" y="2276872"/>
            <a:chExt cx="811469" cy="1500828"/>
          </a:xfrm>
          <a:solidFill>
            <a:schemeClr val="accent2">
              <a:lumMod val="50000"/>
              <a:lumOff val="50000"/>
            </a:schemeClr>
          </a:solidFill>
        </p:grpSpPr>
        <p:sp>
          <p:nvSpPr>
            <p:cNvPr id="14" name="Block Arc 37">
              <a:extLst>
                <a:ext uri="{FF2B5EF4-FFF2-40B4-BE49-F238E27FC236}">
                  <a16:creationId xmlns:a16="http://schemas.microsoft.com/office/drawing/2014/main" xmlns="" id="{146252A5-25A6-4258-BD03-84AC2963C1BF}"/>
                </a:ext>
              </a:extLst>
            </p:cNvPr>
            <p:cNvSpPr/>
            <p:nvPr/>
          </p:nvSpPr>
          <p:spPr>
            <a:xfrm>
              <a:off x="1599810" y="2276872"/>
              <a:ext cx="811469" cy="1058995"/>
            </a:xfrm>
            <a:custGeom>
              <a:avLst/>
              <a:gdLst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5961 w 1128574"/>
                <a:gd name="connsiteY9" fmla="*/ 1347236 h 1471472"/>
                <a:gd name="connsiteX10" fmla="*/ 292410 w 1128574"/>
                <a:gd name="connsiteY10" fmla="*/ 1329645 h 1471472"/>
                <a:gd name="connsiteX11" fmla="*/ 300331 w 1128574"/>
                <a:gd name="connsiteY11" fmla="*/ 1290412 h 1471472"/>
                <a:gd name="connsiteX12" fmla="*/ 657787 w 1128574"/>
                <a:gd name="connsiteY12" fmla="*/ 834864 h 1471472"/>
                <a:gd name="connsiteX13" fmla="*/ 656254 w 1128574"/>
                <a:gd name="connsiteY13" fmla="*/ 830430 h 1471472"/>
                <a:gd name="connsiteX14" fmla="*/ 838945 w 1128574"/>
                <a:gd name="connsiteY14" fmla="*/ 502307 h 1471472"/>
                <a:gd name="connsiteX15" fmla="*/ 533067 w 1128574"/>
                <a:gd name="connsiteY15" fmla="*/ 284409 h 1471472"/>
                <a:gd name="connsiteX16" fmla="*/ 282643 w 1128574"/>
                <a:gd name="connsiteY16" fmla="*/ 564282 h 1471472"/>
                <a:gd name="connsiteX17" fmla="*/ 279666 w 1128574"/>
                <a:gd name="connsiteY17" fmla="*/ 564282 h 1471472"/>
                <a:gd name="connsiteX18" fmla="*/ 280029 w 1128574"/>
                <a:gd name="connsiteY18" fmla="*/ 567621 h 1471472"/>
                <a:gd name="connsiteX19" fmla="*/ 140015 w 1128574"/>
                <a:gd name="connsiteY19" fmla="*/ 697359 h 1471472"/>
                <a:gd name="connsiteX20" fmla="*/ 0 w 1128574"/>
                <a:gd name="connsiteY20" fmla="*/ 567621 h 1471472"/>
                <a:gd name="connsiteX21" fmla="*/ 363 w 1128574"/>
                <a:gd name="connsiteY21" fmla="*/ 564281 h 1471472"/>
                <a:gd name="connsiteX22" fmla="*/ 1 w 1128574"/>
                <a:gd name="connsiteY22" fmla="*/ 564281 h 1471472"/>
                <a:gd name="connsiteX23" fmla="*/ 501773 w 1128574"/>
                <a:gd name="connsiteY23" fmla="*/ 3505 h 1471472"/>
                <a:gd name="connsiteX24" fmla="*/ 555039 w 1128574"/>
                <a:gd name="connsiteY24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2410 w 1128574"/>
                <a:gd name="connsiteY9" fmla="*/ 1329645 h 1471472"/>
                <a:gd name="connsiteX10" fmla="*/ 300331 w 1128574"/>
                <a:gd name="connsiteY10" fmla="*/ 1290412 h 1471472"/>
                <a:gd name="connsiteX11" fmla="*/ 657787 w 1128574"/>
                <a:gd name="connsiteY11" fmla="*/ 834864 h 1471472"/>
                <a:gd name="connsiteX12" fmla="*/ 656254 w 1128574"/>
                <a:gd name="connsiteY12" fmla="*/ 830430 h 1471472"/>
                <a:gd name="connsiteX13" fmla="*/ 838945 w 1128574"/>
                <a:gd name="connsiteY13" fmla="*/ 502307 h 1471472"/>
                <a:gd name="connsiteX14" fmla="*/ 533067 w 1128574"/>
                <a:gd name="connsiteY14" fmla="*/ 284409 h 1471472"/>
                <a:gd name="connsiteX15" fmla="*/ 282643 w 1128574"/>
                <a:gd name="connsiteY15" fmla="*/ 564282 h 1471472"/>
                <a:gd name="connsiteX16" fmla="*/ 279666 w 1128574"/>
                <a:gd name="connsiteY16" fmla="*/ 564282 h 1471472"/>
                <a:gd name="connsiteX17" fmla="*/ 280029 w 1128574"/>
                <a:gd name="connsiteY17" fmla="*/ 567621 h 1471472"/>
                <a:gd name="connsiteX18" fmla="*/ 140015 w 1128574"/>
                <a:gd name="connsiteY18" fmla="*/ 697359 h 1471472"/>
                <a:gd name="connsiteX19" fmla="*/ 0 w 1128574"/>
                <a:gd name="connsiteY19" fmla="*/ 567621 h 1471472"/>
                <a:gd name="connsiteX20" fmla="*/ 363 w 1128574"/>
                <a:gd name="connsiteY20" fmla="*/ 564281 h 1471472"/>
                <a:gd name="connsiteX21" fmla="*/ 1 w 1128574"/>
                <a:gd name="connsiteY21" fmla="*/ 564281 h 1471472"/>
                <a:gd name="connsiteX22" fmla="*/ 501773 w 1128574"/>
                <a:gd name="connsiteY22" fmla="*/ 3505 h 1471472"/>
                <a:gd name="connsiteX23" fmla="*/ 555039 w 1128574"/>
                <a:gd name="connsiteY23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300331 w 1128574"/>
                <a:gd name="connsiteY9" fmla="*/ 1290412 h 1471472"/>
                <a:gd name="connsiteX10" fmla="*/ 657787 w 1128574"/>
                <a:gd name="connsiteY10" fmla="*/ 834864 h 1471472"/>
                <a:gd name="connsiteX11" fmla="*/ 656254 w 1128574"/>
                <a:gd name="connsiteY11" fmla="*/ 830430 h 1471472"/>
                <a:gd name="connsiteX12" fmla="*/ 838945 w 1128574"/>
                <a:gd name="connsiteY12" fmla="*/ 502307 h 1471472"/>
                <a:gd name="connsiteX13" fmla="*/ 533067 w 1128574"/>
                <a:gd name="connsiteY13" fmla="*/ 284409 h 1471472"/>
                <a:gd name="connsiteX14" fmla="*/ 282643 w 1128574"/>
                <a:gd name="connsiteY14" fmla="*/ 564282 h 1471472"/>
                <a:gd name="connsiteX15" fmla="*/ 279666 w 1128574"/>
                <a:gd name="connsiteY15" fmla="*/ 564282 h 1471472"/>
                <a:gd name="connsiteX16" fmla="*/ 280029 w 1128574"/>
                <a:gd name="connsiteY16" fmla="*/ 567621 h 1471472"/>
                <a:gd name="connsiteX17" fmla="*/ 140015 w 1128574"/>
                <a:gd name="connsiteY17" fmla="*/ 697359 h 1471472"/>
                <a:gd name="connsiteX18" fmla="*/ 0 w 1128574"/>
                <a:gd name="connsiteY18" fmla="*/ 567621 h 1471472"/>
                <a:gd name="connsiteX19" fmla="*/ 363 w 1128574"/>
                <a:gd name="connsiteY19" fmla="*/ 564281 h 1471472"/>
                <a:gd name="connsiteX20" fmla="*/ 1 w 1128574"/>
                <a:gd name="connsiteY20" fmla="*/ 564281 h 1471472"/>
                <a:gd name="connsiteX21" fmla="*/ 501773 w 1128574"/>
                <a:gd name="connsiteY21" fmla="*/ 3505 h 1471472"/>
                <a:gd name="connsiteX22" fmla="*/ 555039 w 1128574"/>
                <a:gd name="connsiteY22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300331 w 1128574"/>
                <a:gd name="connsiteY8" fmla="*/ 1290412 h 1471472"/>
                <a:gd name="connsiteX9" fmla="*/ 657787 w 1128574"/>
                <a:gd name="connsiteY9" fmla="*/ 834864 h 1471472"/>
                <a:gd name="connsiteX10" fmla="*/ 656254 w 1128574"/>
                <a:gd name="connsiteY10" fmla="*/ 830430 h 1471472"/>
                <a:gd name="connsiteX11" fmla="*/ 838945 w 1128574"/>
                <a:gd name="connsiteY11" fmla="*/ 502307 h 1471472"/>
                <a:gd name="connsiteX12" fmla="*/ 533067 w 1128574"/>
                <a:gd name="connsiteY12" fmla="*/ 284409 h 1471472"/>
                <a:gd name="connsiteX13" fmla="*/ 282643 w 1128574"/>
                <a:gd name="connsiteY13" fmla="*/ 564282 h 1471472"/>
                <a:gd name="connsiteX14" fmla="*/ 279666 w 1128574"/>
                <a:gd name="connsiteY14" fmla="*/ 564282 h 1471472"/>
                <a:gd name="connsiteX15" fmla="*/ 280029 w 1128574"/>
                <a:gd name="connsiteY15" fmla="*/ 567621 h 1471472"/>
                <a:gd name="connsiteX16" fmla="*/ 140015 w 1128574"/>
                <a:gd name="connsiteY16" fmla="*/ 697359 h 1471472"/>
                <a:gd name="connsiteX17" fmla="*/ 0 w 1128574"/>
                <a:gd name="connsiteY17" fmla="*/ 567621 h 1471472"/>
                <a:gd name="connsiteX18" fmla="*/ 363 w 1128574"/>
                <a:gd name="connsiteY18" fmla="*/ 564281 h 1471472"/>
                <a:gd name="connsiteX19" fmla="*/ 1 w 1128574"/>
                <a:gd name="connsiteY19" fmla="*/ 564281 h 1471472"/>
                <a:gd name="connsiteX20" fmla="*/ 501773 w 1128574"/>
                <a:gd name="connsiteY20" fmla="*/ 3505 h 1471472"/>
                <a:gd name="connsiteX21" fmla="*/ 555039 w 1128574"/>
                <a:gd name="connsiteY21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74598 w 1128574"/>
                <a:gd name="connsiteY3" fmla="*/ 1360143 h 1471551"/>
                <a:gd name="connsiteX4" fmla="*/ 567462 w 1128574"/>
                <a:gd name="connsiteY4" fmla="*/ 1372368 h 1471551"/>
                <a:gd name="connsiteX5" fmla="*/ 434237 w 1128574"/>
                <a:gd name="connsiteY5" fmla="*/ 1471472 h 1471551"/>
                <a:gd name="connsiteX6" fmla="*/ 298567 w 1128574"/>
                <a:gd name="connsiteY6" fmla="*/ 1360143 h 1471551"/>
                <a:gd name="connsiteX7" fmla="*/ 300331 w 1128574"/>
                <a:gd name="connsiteY7" fmla="*/ 1290412 h 1471551"/>
                <a:gd name="connsiteX8" fmla="*/ 657787 w 1128574"/>
                <a:gd name="connsiteY8" fmla="*/ 834864 h 1471551"/>
                <a:gd name="connsiteX9" fmla="*/ 656254 w 1128574"/>
                <a:gd name="connsiteY9" fmla="*/ 830430 h 1471551"/>
                <a:gd name="connsiteX10" fmla="*/ 838945 w 1128574"/>
                <a:gd name="connsiteY10" fmla="*/ 502307 h 1471551"/>
                <a:gd name="connsiteX11" fmla="*/ 533067 w 1128574"/>
                <a:gd name="connsiteY11" fmla="*/ 284409 h 1471551"/>
                <a:gd name="connsiteX12" fmla="*/ 282643 w 1128574"/>
                <a:gd name="connsiteY12" fmla="*/ 564282 h 1471551"/>
                <a:gd name="connsiteX13" fmla="*/ 279666 w 1128574"/>
                <a:gd name="connsiteY13" fmla="*/ 564282 h 1471551"/>
                <a:gd name="connsiteX14" fmla="*/ 280029 w 1128574"/>
                <a:gd name="connsiteY14" fmla="*/ 567621 h 1471551"/>
                <a:gd name="connsiteX15" fmla="*/ 140015 w 1128574"/>
                <a:gd name="connsiteY15" fmla="*/ 697359 h 1471551"/>
                <a:gd name="connsiteX16" fmla="*/ 0 w 1128574"/>
                <a:gd name="connsiteY16" fmla="*/ 567621 h 1471551"/>
                <a:gd name="connsiteX17" fmla="*/ 363 w 1128574"/>
                <a:gd name="connsiteY17" fmla="*/ 564281 h 1471551"/>
                <a:gd name="connsiteX18" fmla="*/ 1 w 1128574"/>
                <a:gd name="connsiteY18" fmla="*/ 564281 h 1471551"/>
                <a:gd name="connsiteX19" fmla="*/ 501773 w 1128574"/>
                <a:gd name="connsiteY19" fmla="*/ 3505 h 1471551"/>
                <a:gd name="connsiteX20" fmla="*/ 555039 w 1128574"/>
                <a:gd name="connsiteY20" fmla="*/ 83 h 1471551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67462 w 1128574"/>
                <a:gd name="connsiteY3" fmla="*/ 1372368 h 1471551"/>
                <a:gd name="connsiteX4" fmla="*/ 434237 w 1128574"/>
                <a:gd name="connsiteY4" fmla="*/ 1471472 h 1471551"/>
                <a:gd name="connsiteX5" fmla="*/ 298567 w 1128574"/>
                <a:gd name="connsiteY5" fmla="*/ 1360143 h 1471551"/>
                <a:gd name="connsiteX6" fmla="*/ 300331 w 1128574"/>
                <a:gd name="connsiteY6" fmla="*/ 1290412 h 1471551"/>
                <a:gd name="connsiteX7" fmla="*/ 657787 w 1128574"/>
                <a:gd name="connsiteY7" fmla="*/ 834864 h 1471551"/>
                <a:gd name="connsiteX8" fmla="*/ 656254 w 1128574"/>
                <a:gd name="connsiteY8" fmla="*/ 830430 h 1471551"/>
                <a:gd name="connsiteX9" fmla="*/ 838945 w 1128574"/>
                <a:gd name="connsiteY9" fmla="*/ 502307 h 1471551"/>
                <a:gd name="connsiteX10" fmla="*/ 533067 w 1128574"/>
                <a:gd name="connsiteY10" fmla="*/ 284409 h 1471551"/>
                <a:gd name="connsiteX11" fmla="*/ 282643 w 1128574"/>
                <a:gd name="connsiteY11" fmla="*/ 564282 h 1471551"/>
                <a:gd name="connsiteX12" fmla="*/ 279666 w 1128574"/>
                <a:gd name="connsiteY12" fmla="*/ 564282 h 1471551"/>
                <a:gd name="connsiteX13" fmla="*/ 280029 w 1128574"/>
                <a:gd name="connsiteY13" fmla="*/ 567621 h 1471551"/>
                <a:gd name="connsiteX14" fmla="*/ 140015 w 1128574"/>
                <a:gd name="connsiteY14" fmla="*/ 697359 h 1471551"/>
                <a:gd name="connsiteX15" fmla="*/ 0 w 1128574"/>
                <a:gd name="connsiteY15" fmla="*/ 567621 h 1471551"/>
                <a:gd name="connsiteX16" fmla="*/ 363 w 1128574"/>
                <a:gd name="connsiteY16" fmla="*/ 564281 h 1471551"/>
                <a:gd name="connsiteX17" fmla="*/ 1 w 1128574"/>
                <a:gd name="connsiteY17" fmla="*/ 564281 h 1471551"/>
                <a:gd name="connsiteX18" fmla="*/ 501773 w 1128574"/>
                <a:gd name="connsiteY18" fmla="*/ 3505 h 1471551"/>
                <a:gd name="connsiteX19" fmla="*/ 555039 w 1128574"/>
                <a:gd name="connsiteY19" fmla="*/ 83 h 1471551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7787 w 1128574"/>
                <a:gd name="connsiteY7" fmla="*/ 834864 h 1471576"/>
                <a:gd name="connsiteX8" fmla="*/ 656254 w 1128574"/>
                <a:gd name="connsiteY8" fmla="*/ 830430 h 1471576"/>
                <a:gd name="connsiteX9" fmla="*/ 838945 w 1128574"/>
                <a:gd name="connsiteY9" fmla="*/ 502307 h 1471576"/>
                <a:gd name="connsiteX10" fmla="*/ 533067 w 1128574"/>
                <a:gd name="connsiteY10" fmla="*/ 284409 h 1471576"/>
                <a:gd name="connsiteX11" fmla="*/ 282643 w 1128574"/>
                <a:gd name="connsiteY11" fmla="*/ 564282 h 1471576"/>
                <a:gd name="connsiteX12" fmla="*/ 279666 w 1128574"/>
                <a:gd name="connsiteY12" fmla="*/ 564282 h 1471576"/>
                <a:gd name="connsiteX13" fmla="*/ 280029 w 1128574"/>
                <a:gd name="connsiteY13" fmla="*/ 567621 h 1471576"/>
                <a:gd name="connsiteX14" fmla="*/ 140015 w 1128574"/>
                <a:gd name="connsiteY14" fmla="*/ 697359 h 1471576"/>
                <a:gd name="connsiteX15" fmla="*/ 0 w 1128574"/>
                <a:gd name="connsiteY15" fmla="*/ 567621 h 1471576"/>
                <a:gd name="connsiteX16" fmla="*/ 363 w 1128574"/>
                <a:gd name="connsiteY16" fmla="*/ 564281 h 1471576"/>
                <a:gd name="connsiteX17" fmla="*/ 1 w 1128574"/>
                <a:gd name="connsiteY17" fmla="*/ 564281 h 1471576"/>
                <a:gd name="connsiteX18" fmla="*/ 501773 w 1128574"/>
                <a:gd name="connsiteY18" fmla="*/ 3505 h 1471576"/>
                <a:gd name="connsiteX19" fmla="*/ 555039 w 1128574"/>
                <a:gd name="connsiteY19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7615"/>
                <a:gd name="connsiteY0" fmla="*/ 83 h 1471576"/>
                <a:gd name="connsiteX1" fmla="*/ 1114657 w 1127615"/>
                <a:gd name="connsiteY1" fmla="*/ 440104 h 1471576"/>
                <a:gd name="connsiteX2" fmla="*/ 772429 w 1127615"/>
                <a:gd name="connsiteY2" fmla="*/ 1088053 h 1471576"/>
                <a:gd name="connsiteX3" fmla="*/ 567462 w 1127615"/>
                <a:gd name="connsiteY3" fmla="*/ 1372368 h 1471576"/>
                <a:gd name="connsiteX4" fmla="*/ 434237 w 1127615"/>
                <a:gd name="connsiteY4" fmla="*/ 1471472 h 1471576"/>
                <a:gd name="connsiteX5" fmla="*/ 298567 w 1127615"/>
                <a:gd name="connsiteY5" fmla="*/ 1360143 h 1471576"/>
                <a:gd name="connsiteX6" fmla="*/ 300331 w 1127615"/>
                <a:gd name="connsiteY6" fmla="*/ 1290412 h 1471576"/>
                <a:gd name="connsiteX7" fmla="*/ 656254 w 1127615"/>
                <a:gd name="connsiteY7" fmla="*/ 830430 h 1471576"/>
                <a:gd name="connsiteX8" fmla="*/ 838945 w 1127615"/>
                <a:gd name="connsiteY8" fmla="*/ 502307 h 1471576"/>
                <a:gd name="connsiteX9" fmla="*/ 533067 w 1127615"/>
                <a:gd name="connsiteY9" fmla="*/ 284409 h 1471576"/>
                <a:gd name="connsiteX10" fmla="*/ 282643 w 1127615"/>
                <a:gd name="connsiteY10" fmla="*/ 564282 h 1471576"/>
                <a:gd name="connsiteX11" fmla="*/ 279666 w 1127615"/>
                <a:gd name="connsiteY11" fmla="*/ 564282 h 1471576"/>
                <a:gd name="connsiteX12" fmla="*/ 280029 w 1127615"/>
                <a:gd name="connsiteY12" fmla="*/ 567621 h 1471576"/>
                <a:gd name="connsiteX13" fmla="*/ 140015 w 1127615"/>
                <a:gd name="connsiteY13" fmla="*/ 697359 h 1471576"/>
                <a:gd name="connsiteX14" fmla="*/ 0 w 1127615"/>
                <a:gd name="connsiteY14" fmla="*/ 567621 h 1471576"/>
                <a:gd name="connsiteX15" fmla="*/ 363 w 1127615"/>
                <a:gd name="connsiteY15" fmla="*/ 564281 h 1471576"/>
                <a:gd name="connsiteX16" fmla="*/ 1 w 1127615"/>
                <a:gd name="connsiteY16" fmla="*/ 564281 h 1471576"/>
                <a:gd name="connsiteX17" fmla="*/ 501773 w 1127615"/>
                <a:gd name="connsiteY17" fmla="*/ 3505 h 1471576"/>
                <a:gd name="connsiteX18" fmla="*/ 555039 w 1127615"/>
                <a:gd name="connsiteY18" fmla="*/ 83 h 147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615" h="1471576">
                  <a:moveTo>
                    <a:pt x="555039" y="83"/>
                  </a:moveTo>
                  <a:cubicBezTo>
                    <a:pt x="819662" y="-4458"/>
                    <a:pt x="1055349" y="177228"/>
                    <a:pt x="1114657" y="440104"/>
                  </a:cubicBezTo>
                  <a:cubicBezTo>
                    <a:pt x="1176026" y="712121"/>
                    <a:pt x="1012387" y="928036"/>
                    <a:pt x="772429" y="1088053"/>
                  </a:cubicBezTo>
                  <a:cubicBezTo>
                    <a:pt x="669004" y="1165193"/>
                    <a:pt x="628716" y="1262011"/>
                    <a:pt x="567462" y="1372368"/>
                  </a:cubicBezTo>
                  <a:cubicBezTo>
                    <a:pt x="530657" y="1446051"/>
                    <a:pt x="479053" y="1473509"/>
                    <a:pt x="434237" y="1471472"/>
                  </a:cubicBezTo>
                  <a:cubicBezTo>
                    <a:pt x="389421" y="1469435"/>
                    <a:pt x="310014" y="1424120"/>
                    <a:pt x="298567" y="1360143"/>
                  </a:cubicBezTo>
                  <a:lnTo>
                    <a:pt x="300331" y="1290412"/>
                  </a:lnTo>
                  <a:cubicBezTo>
                    <a:pt x="335496" y="1172787"/>
                    <a:pt x="473578" y="1003344"/>
                    <a:pt x="656254" y="830430"/>
                  </a:cubicBezTo>
                  <a:cubicBezTo>
                    <a:pt x="746023" y="699079"/>
                    <a:pt x="870517" y="642249"/>
                    <a:pt x="838945" y="502307"/>
                  </a:cubicBezTo>
                  <a:cubicBezTo>
                    <a:pt x="807373" y="362364"/>
                    <a:pt x="675644" y="268526"/>
                    <a:pt x="533067" y="284409"/>
                  </a:cubicBezTo>
                  <a:cubicBezTo>
                    <a:pt x="390490" y="300293"/>
                    <a:pt x="282643" y="420822"/>
                    <a:pt x="282643" y="564282"/>
                  </a:cubicBezTo>
                  <a:lnTo>
                    <a:pt x="279666" y="564282"/>
                  </a:lnTo>
                  <a:cubicBezTo>
                    <a:pt x="280014" y="565385"/>
                    <a:pt x="280029" y="566502"/>
                    <a:pt x="280029" y="567621"/>
                  </a:cubicBezTo>
                  <a:cubicBezTo>
                    <a:pt x="280029" y="639273"/>
                    <a:pt x="217342" y="697359"/>
                    <a:pt x="140015" y="697359"/>
                  </a:cubicBezTo>
                  <a:cubicBezTo>
                    <a:pt x="62687" y="697359"/>
                    <a:pt x="0" y="639273"/>
                    <a:pt x="0" y="567621"/>
                  </a:cubicBezTo>
                  <a:lnTo>
                    <a:pt x="363" y="564281"/>
                  </a:lnTo>
                  <a:lnTo>
                    <a:pt x="1" y="564281"/>
                  </a:lnTo>
                  <a:cubicBezTo>
                    <a:pt x="1" y="276833"/>
                    <a:pt x="216092" y="35331"/>
                    <a:pt x="501773" y="3505"/>
                  </a:cubicBezTo>
                  <a:cubicBezTo>
                    <a:pt x="519628" y="1516"/>
                    <a:pt x="537398" y="386"/>
                    <a:pt x="555039" y="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860BE5FC-F6C4-4D41-B48E-272150075810}"/>
                </a:ext>
              </a:extLst>
            </p:cNvPr>
            <p:cNvSpPr/>
            <p:nvPr/>
          </p:nvSpPr>
          <p:spPr>
            <a:xfrm>
              <a:off x="1762088" y="3471801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F61522D2-99E9-42BD-8BF4-390A5A99AD43}"/>
              </a:ext>
            </a:extLst>
          </p:cNvPr>
          <p:cNvGrpSpPr/>
          <p:nvPr/>
        </p:nvGrpSpPr>
        <p:grpSpPr>
          <a:xfrm>
            <a:off x="5831696" y="4075866"/>
            <a:ext cx="350597" cy="1572101"/>
            <a:chOff x="7308304" y="2483962"/>
            <a:chExt cx="350596" cy="1572100"/>
          </a:xfrm>
          <a:solidFill>
            <a:schemeClr val="accent4"/>
          </a:solidFill>
        </p:grpSpPr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xmlns="" id="{2FE8DBDA-3D36-4025-88F2-5482BDAEBA2C}"/>
                </a:ext>
              </a:extLst>
            </p:cNvPr>
            <p:cNvSpPr/>
            <p:nvPr/>
          </p:nvSpPr>
          <p:spPr>
            <a:xfrm rot="10800000">
              <a:off x="7308304" y="2636912"/>
              <a:ext cx="350596" cy="987838"/>
            </a:xfrm>
            <a:prstGeom prst="trapezoid">
              <a:avLst>
                <a:gd name="adj" fmla="val 1950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95ACF33D-57B8-40FA-99D2-D77A661773FA}"/>
                </a:ext>
              </a:extLst>
            </p:cNvPr>
            <p:cNvSpPr/>
            <p:nvPr/>
          </p:nvSpPr>
          <p:spPr>
            <a:xfrm>
              <a:off x="7309104" y="2483962"/>
              <a:ext cx="349796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2C1311F2-32AD-4D8F-A206-CD7F1F8A167D}"/>
                </a:ext>
              </a:extLst>
            </p:cNvPr>
            <p:cNvSpPr/>
            <p:nvPr/>
          </p:nvSpPr>
          <p:spPr>
            <a:xfrm>
              <a:off x="7330652" y="3750163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BE658D9-97E6-4328-A0AA-3177D816A19C}"/>
              </a:ext>
            </a:extLst>
          </p:cNvPr>
          <p:cNvGrpSpPr/>
          <p:nvPr/>
        </p:nvGrpSpPr>
        <p:grpSpPr>
          <a:xfrm>
            <a:off x="8748066" y="4075868"/>
            <a:ext cx="1305367" cy="1645546"/>
            <a:chOff x="6804248" y="2144238"/>
            <a:chExt cx="1305367" cy="1645545"/>
          </a:xfrm>
          <a:solidFill>
            <a:schemeClr val="accent3">
              <a:lumMod val="75000"/>
            </a:schemeClr>
          </a:solidFill>
        </p:grpSpPr>
        <p:sp>
          <p:nvSpPr>
            <p:cNvPr id="21" name="Oval 1">
              <a:extLst>
                <a:ext uri="{FF2B5EF4-FFF2-40B4-BE49-F238E27FC236}">
                  <a16:creationId xmlns:a16="http://schemas.microsoft.com/office/drawing/2014/main" xmlns="" id="{6113935A-EA98-4292-870E-21DE83706BAC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2" name="Oval 1">
              <a:extLst>
                <a:ext uri="{FF2B5EF4-FFF2-40B4-BE49-F238E27FC236}">
                  <a16:creationId xmlns:a16="http://schemas.microsoft.com/office/drawing/2014/main" xmlns="" id="{E1A6BBA4-1380-4170-8095-A2F618E1F516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3" name="Oval 1">
              <a:extLst>
                <a:ext uri="{FF2B5EF4-FFF2-40B4-BE49-F238E27FC236}">
                  <a16:creationId xmlns:a16="http://schemas.microsoft.com/office/drawing/2014/main" xmlns="" id="{0A27EAE3-F995-4A76-84BD-AE9B3F60ECD3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4" name="Oval 1">
              <a:extLst>
                <a:ext uri="{FF2B5EF4-FFF2-40B4-BE49-F238E27FC236}">
                  <a16:creationId xmlns:a16="http://schemas.microsoft.com/office/drawing/2014/main" xmlns="" id="{C25A9F04-7696-4499-A0E6-DA3DCF263E41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5" name="Oval 1">
              <a:extLst>
                <a:ext uri="{FF2B5EF4-FFF2-40B4-BE49-F238E27FC236}">
                  <a16:creationId xmlns:a16="http://schemas.microsoft.com/office/drawing/2014/main" xmlns="" id="{B6ED8AF3-CB70-45F8-9930-7C710A17823F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Oval 1">
              <a:extLst>
                <a:ext uri="{FF2B5EF4-FFF2-40B4-BE49-F238E27FC236}">
                  <a16:creationId xmlns:a16="http://schemas.microsoft.com/office/drawing/2014/main" xmlns="" id="{7F9538B2-101B-47C1-8965-04AAC65515C0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Oval 1">
              <a:extLst>
                <a:ext uri="{FF2B5EF4-FFF2-40B4-BE49-F238E27FC236}">
                  <a16:creationId xmlns:a16="http://schemas.microsoft.com/office/drawing/2014/main" xmlns="" id="{E69E0DD9-24C1-4F47-840E-75C6C6D2CA5A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28" name="Trapezoid 22">
            <a:extLst>
              <a:ext uri="{FF2B5EF4-FFF2-40B4-BE49-F238E27FC236}">
                <a16:creationId xmlns:a16="http://schemas.microsoft.com/office/drawing/2014/main" xmlns="" id="{2D6C0BD1-8DB8-419B-A6E4-3DA637B86A78}"/>
              </a:ext>
            </a:extLst>
          </p:cNvPr>
          <p:cNvSpPr/>
          <p:nvPr/>
        </p:nvSpPr>
        <p:spPr>
          <a:xfrm>
            <a:off x="1255208" y="3817198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651A3FBB-9D25-4A1C-BF51-C81B10CDC376}"/>
              </a:ext>
            </a:extLst>
          </p:cNvPr>
          <p:cNvGrpSpPr/>
          <p:nvPr/>
        </p:nvGrpSpPr>
        <p:grpSpPr>
          <a:xfrm>
            <a:off x="3735412" y="3876849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30" name="Donut 1">
              <a:extLst>
                <a:ext uri="{FF2B5EF4-FFF2-40B4-BE49-F238E27FC236}">
                  <a16:creationId xmlns:a16="http://schemas.microsoft.com/office/drawing/2014/main" xmlns="" id="{B91E59DB-65AA-4A8D-AA40-4AF1F8D301F7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31" name="Rectangle 4">
              <a:extLst>
                <a:ext uri="{FF2B5EF4-FFF2-40B4-BE49-F238E27FC236}">
                  <a16:creationId xmlns:a16="http://schemas.microsoft.com/office/drawing/2014/main" xmlns="" id="{221BCE63-C890-4037-9107-DBD12C4B1749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" name="Rounded Rectangle 3">
            <a:extLst>
              <a:ext uri="{FF2B5EF4-FFF2-40B4-BE49-F238E27FC236}">
                <a16:creationId xmlns:a16="http://schemas.microsoft.com/office/drawing/2014/main" xmlns="" id="{E1266A55-0FCE-43ED-946A-BDBE694CB237}"/>
              </a:ext>
            </a:extLst>
          </p:cNvPr>
          <p:cNvSpPr/>
          <p:nvPr/>
        </p:nvSpPr>
        <p:spPr>
          <a:xfrm rot="5400000">
            <a:off x="3161208" y="3443066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3" name="Rounded Rectangle 13">
            <a:extLst>
              <a:ext uri="{FF2B5EF4-FFF2-40B4-BE49-F238E27FC236}">
                <a16:creationId xmlns:a16="http://schemas.microsoft.com/office/drawing/2014/main" xmlns="" id="{250717EF-EC46-410E-B2D9-F55EDAD70F83}"/>
              </a:ext>
            </a:extLst>
          </p:cNvPr>
          <p:cNvSpPr/>
          <p:nvPr/>
        </p:nvSpPr>
        <p:spPr>
          <a:xfrm>
            <a:off x="3667688" y="3615348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CFBCFF76-00B2-445D-BE22-037115F521CF}"/>
              </a:ext>
            </a:extLst>
          </p:cNvPr>
          <p:cNvGrpSpPr/>
          <p:nvPr/>
        </p:nvGrpSpPr>
        <p:grpSpPr>
          <a:xfrm>
            <a:off x="2539446" y="3221799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xmlns="" id="{B8D38032-9E68-45E1-A8A9-E3AF3AD7B60B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" name="Parallelogram 6">
              <a:extLst>
                <a:ext uri="{FF2B5EF4-FFF2-40B4-BE49-F238E27FC236}">
                  <a16:creationId xmlns:a16="http://schemas.microsoft.com/office/drawing/2014/main" xmlns="" id="{3DF37523-D0B7-4EF5-88C9-265497D31E37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" name="Parallelogram 6">
              <a:extLst>
                <a:ext uri="{FF2B5EF4-FFF2-40B4-BE49-F238E27FC236}">
                  <a16:creationId xmlns:a16="http://schemas.microsoft.com/office/drawing/2014/main" xmlns="" id="{D9729F7B-134C-4BE9-A046-4AA22F5CD411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8" name="Parallelogram 6">
              <a:extLst>
                <a:ext uri="{FF2B5EF4-FFF2-40B4-BE49-F238E27FC236}">
                  <a16:creationId xmlns:a16="http://schemas.microsoft.com/office/drawing/2014/main" xmlns="" id="{0C3AACCC-82E1-4538-9858-2E5D4C998C3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9" name="Parallelogram 6">
              <a:extLst>
                <a:ext uri="{FF2B5EF4-FFF2-40B4-BE49-F238E27FC236}">
                  <a16:creationId xmlns:a16="http://schemas.microsoft.com/office/drawing/2014/main" xmlns="" id="{13B2F801-4777-4521-B0EC-377C0DCFF909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xmlns="" id="{DEED9899-52E5-4609-8FDD-DA86BED1D975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1" name="Parallelogram 6">
              <a:extLst>
                <a:ext uri="{FF2B5EF4-FFF2-40B4-BE49-F238E27FC236}">
                  <a16:creationId xmlns:a16="http://schemas.microsoft.com/office/drawing/2014/main" xmlns="" id="{9F82BF60-43AA-40C3-B2E2-95DB722DCCE5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2" name="Parallelogram 6">
              <a:extLst>
                <a:ext uri="{FF2B5EF4-FFF2-40B4-BE49-F238E27FC236}">
                  <a16:creationId xmlns:a16="http://schemas.microsoft.com/office/drawing/2014/main" xmlns="" id="{CC2180E5-7683-4595-8701-F25CB95C606D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3" name="Parallelogram 6">
              <a:extLst>
                <a:ext uri="{FF2B5EF4-FFF2-40B4-BE49-F238E27FC236}">
                  <a16:creationId xmlns:a16="http://schemas.microsoft.com/office/drawing/2014/main" xmlns="" id="{8B5A133C-2C5B-4CDD-92D8-234BF38CD00D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" name="Parallelogram 6">
              <a:extLst>
                <a:ext uri="{FF2B5EF4-FFF2-40B4-BE49-F238E27FC236}">
                  <a16:creationId xmlns:a16="http://schemas.microsoft.com/office/drawing/2014/main" xmlns="" id="{6C919B5B-50FD-43D2-A477-1BF7E7DA25AB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" name="Rectangle 4">
              <a:extLst>
                <a:ext uri="{FF2B5EF4-FFF2-40B4-BE49-F238E27FC236}">
                  <a16:creationId xmlns:a16="http://schemas.microsoft.com/office/drawing/2014/main" xmlns="" id="{90CF51CC-54AF-4402-BE22-FE31299AB5B0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" name="Parallelogram 6">
              <a:extLst>
                <a:ext uri="{FF2B5EF4-FFF2-40B4-BE49-F238E27FC236}">
                  <a16:creationId xmlns:a16="http://schemas.microsoft.com/office/drawing/2014/main" xmlns="" id="{12091510-FF60-4D67-A708-D2829A9BE7DA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7" name="Parallelogram 6">
              <a:extLst>
                <a:ext uri="{FF2B5EF4-FFF2-40B4-BE49-F238E27FC236}">
                  <a16:creationId xmlns:a16="http://schemas.microsoft.com/office/drawing/2014/main" xmlns="" id="{4AAE195C-3F5C-487D-98BF-5D5C75ADDF4F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8" name="Parallelogram 6">
              <a:extLst>
                <a:ext uri="{FF2B5EF4-FFF2-40B4-BE49-F238E27FC236}">
                  <a16:creationId xmlns:a16="http://schemas.microsoft.com/office/drawing/2014/main" xmlns="" id="{C8E6440A-24BE-4B15-B4EE-9B6F3753283C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9" name="Parallelogram 6">
              <a:extLst>
                <a:ext uri="{FF2B5EF4-FFF2-40B4-BE49-F238E27FC236}">
                  <a16:creationId xmlns:a16="http://schemas.microsoft.com/office/drawing/2014/main" xmlns="" id="{89690A3D-2999-4FA7-A41C-FACA3E4069D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xmlns="" id="{3B15241C-6F6B-461B-92AC-060C5EC88520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1" name="Rectangle 4">
              <a:extLst>
                <a:ext uri="{FF2B5EF4-FFF2-40B4-BE49-F238E27FC236}">
                  <a16:creationId xmlns:a16="http://schemas.microsoft.com/office/drawing/2014/main" xmlns="" id="{1473936B-C748-4729-9989-DA05ABE33FD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2" name="Rectangle 4">
              <a:extLst>
                <a:ext uri="{FF2B5EF4-FFF2-40B4-BE49-F238E27FC236}">
                  <a16:creationId xmlns:a16="http://schemas.microsoft.com/office/drawing/2014/main" xmlns="" id="{D8ED7B54-5912-48AC-AC58-A1209BC231C4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" name="Rectangle 4">
              <a:extLst>
                <a:ext uri="{FF2B5EF4-FFF2-40B4-BE49-F238E27FC236}">
                  <a16:creationId xmlns:a16="http://schemas.microsoft.com/office/drawing/2014/main" xmlns="" id="{11AE8DA6-1928-44C7-8815-DDF5BC8083F3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" name="Rectangle 4">
              <a:extLst>
                <a:ext uri="{FF2B5EF4-FFF2-40B4-BE49-F238E27FC236}">
                  <a16:creationId xmlns:a16="http://schemas.microsoft.com/office/drawing/2014/main" xmlns="" id="{DAF6C87A-B521-4CD9-88D6-61C664005804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" name="Rectangle 4">
              <a:extLst>
                <a:ext uri="{FF2B5EF4-FFF2-40B4-BE49-F238E27FC236}">
                  <a16:creationId xmlns:a16="http://schemas.microsoft.com/office/drawing/2014/main" xmlns="" id="{96BAEFCB-599E-4332-BF02-FB417EB69A27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6" name="Rectangle 4">
              <a:extLst>
                <a:ext uri="{FF2B5EF4-FFF2-40B4-BE49-F238E27FC236}">
                  <a16:creationId xmlns:a16="http://schemas.microsoft.com/office/drawing/2014/main" xmlns="" id="{2770385B-A449-434E-AFCF-4D03F30758C6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9E9463A3-C118-4201-A001-1FA6D91C041C}"/>
              </a:ext>
            </a:extLst>
          </p:cNvPr>
          <p:cNvGrpSpPr/>
          <p:nvPr/>
        </p:nvGrpSpPr>
        <p:grpSpPr>
          <a:xfrm>
            <a:off x="3929790" y="4166865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58" name="Round Same Side Corner Rectangle 4">
              <a:extLst>
                <a:ext uri="{FF2B5EF4-FFF2-40B4-BE49-F238E27FC236}">
                  <a16:creationId xmlns:a16="http://schemas.microsoft.com/office/drawing/2014/main" xmlns="" id="{87D61114-BCED-4241-A94F-687953A1B3D5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" name="Round Same Side Corner Rectangle 6">
              <a:extLst>
                <a:ext uri="{FF2B5EF4-FFF2-40B4-BE49-F238E27FC236}">
                  <a16:creationId xmlns:a16="http://schemas.microsoft.com/office/drawing/2014/main" xmlns="" id="{15791BD5-931F-4D56-940C-94C3B93B9745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0" name="Round Same Side Corner Rectangle 8">
              <a:extLst>
                <a:ext uri="{FF2B5EF4-FFF2-40B4-BE49-F238E27FC236}">
                  <a16:creationId xmlns:a16="http://schemas.microsoft.com/office/drawing/2014/main" xmlns="" id="{C9450FC2-CF49-442B-8F67-4A777997C213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1" name="Isosceles Triangle 3">
            <a:extLst>
              <a:ext uri="{FF2B5EF4-FFF2-40B4-BE49-F238E27FC236}">
                <a16:creationId xmlns:a16="http://schemas.microsoft.com/office/drawing/2014/main" xmlns="" id="{B6BDF4A9-3CD7-44E5-8F70-41C4D9A4A843}"/>
              </a:ext>
            </a:extLst>
          </p:cNvPr>
          <p:cNvSpPr/>
          <p:nvPr/>
        </p:nvSpPr>
        <p:spPr>
          <a:xfrm rot="13520917">
            <a:off x="3776268" y="4713698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2" name="Rounded Rectangle 1">
            <a:extLst>
              <a:ext uri="{FF2B5EF4-FFF2-40B4-BE49-F238E27FC236}">
                <a16:creationId xmlns:a16="http://schemas.microsoft.com/office/drawing/2014/main" xmlns="" id="{31F2E980-BB04-4D46-94BE-F2E43A00472A}"/>
              </a:ext>
            </a:extLst>
          </p:cNvPr>
          <p:cNvSpPr/>
          <p:nvPr/>
        </p:nvSpPr>
        <p:spPr>
          <a:xfrm>
            <a:off x="1342644" y="4456119"/>
            <a:ext cx="165614" cy="290682"/>
          </a:xfrm>
          <a:custGeom>
            <a:avLst/>
            <a:gdLst/>
            <a:ahLst/>
            <a:cxnLst/>
            <a:rect l="l" t="t" r="r" b="b"/>
            <a:pathLst>
              <a:path w="2242991" h="3936853">
                <a:moveTo>
                  <a:pt x="270736" y="2042698"/>
                </a:moveTo>
                <a:lnTo>
                  <a:pt x="272959" y="2042698"/>
                </a:lnTo>
                <a:cubicBezTo>
                  <a:pt x="295787" y="2113479"/>
                  <a:pt x="705194" y="2169600"/>
                  <a:pt x="1206736" y="2169600"/>
                </a:cubicBezTo>
                <a:cubicBezTo>
                  <a:pt x="1708278" y="2169600"/>
                  <a:pt x="2117686" y="2113479"/>
                  <a:pt x="2140514" y="2042698"/>
                </a:cubicBezTo>
                <a:lnTo>
                  <a:pt x="2142944" y="2042698"/>
                </a:lnTo>
                <a:lnTo>
                  <a:pt x="2142944" y="3638829"/>
                </a:lnTo>
                <a:cubicBezTo>
                  <a:pt x="2142944" y="3803424"/>
                  <a:pt x="2003239" y="3936853"/>
                  <a:pt x="1830903" y="3936853"/>
                </a:cubicBezTo>
                <a:lnTo>
                  <a:pt x="582777" y="3936853"/>
                </a:lnTo>
                <a:cubicBezTo>
                  <a:pt x="410441" y="3936853"/>
                  <a:pt x="270736" y="3803424"/>
                  <a:pt x="270736" y="3638829"/>
                </a:cubicBezTo>
                <a:close/>
                <a:moveTo>
                  <a:pt x="1389584" y="1902314"/>
                </a:moveTo>
                <a:lnTo>
                  <a:pt x="1175571" y="1942858"/>
                </a:lnTo>
                <a:cubicBezTo>
                  <a:pt x="1166297" y="1944615"/>
                  <a:pt x="1160203" y="1953556"/>
                  <a:pt x="1161960" y="1962830"/>
                </a:cubicBezTo>
                <a:lnTo>
                  <a:pt x="1169001" y="1999997"/>
                </a:lnTo>
                <a:cubicBezTo>
                  <a:pt x="1170758" y="2009271"/>
                  <a:pt x="1179700" y="2015364"/>
                  <a:pt x="1188974" y="2013607"/>
                </a:cubicBezTo>
                <a:lnTo>
                  <a:pt x="1402987" y="1973063"/>
                </a:lnTo>
                <a:cubicBezTo>
                  <a:pt x="1412261" y="1971306"/>
                  <a:pt x="1418354" y="1962364"/>
                  <a:pt x="1416598" y="1953091"/>
                </a:cubicBezTo>
                <a:lnTo>
                  <a:pt x="1409556" y="1915924"/>
                </a:lnTo>
                <a:cubicBezTo>
                  <a:pt x="1407799" y="1906649"/>
                  <a:pt x="1398858" y="1900557"/>
                  <a:pt x="1389584" y="1902314"/>
                </a:cubicBezTo>
                <a:close/>
                <a:moveTo>
                  <a:pt x="444399" y="1892921"/>
                </a:moveTo>
                <a:lnTo>
                  <a:pt x="487549" y="2053958"/>
                </a:lnTo>
                <a:cubicBezTo>
                  <a:pt x="352241" y="2031803"/>
                  <a:pt x="270944" y="2002112"/>
                  <a:pt x="270944" y="1969719"/>
                </a:cubicBezTo>
                <a:cubicBezTo>
                  <a:pt x="270944" y="1940931"/>
                  <a:pt x="335156" y="1914276"/>
                  <a:pt x="444399" y="1892921"/>
                </a:cubicBezTo>
                <a:close/>
                <a:moveTo>
                  <a:pt x="1960739" y="1891042"/>
                </a:moveTo>
                <a:cubicBezTo>
                  <a:pt x="2075269" y="1912860"/>
                  <a:pt x="2142944" y="1940165"/>
                  <a:pt x="2142944" y="1969719"/>
                </a:cubicBezTo>
                <a:cubicBezTo>
                  <a:pt x="2142944" y="2002898"/>
                  <a:pt x="2057653" y="2033243"/>
                  <a:pt x="1916514" y="2056095"/>
                </a:cubicBezTo>
                <a:close/>
                <a:moveTo>
                  <a:pt x="970450" y="1841793"/>
                </a:moveTo>
                <a:lnTo>
                  <a:pt x="1019288" y="2099589"/>
                </a:lnTo>
                <a:cubicBezTo>
                  <a:pt x="985266" y="2098910"/>
                  <a:pt x="951932" y="2097488"/>
                  <a:pt x="919381" y="2095721"/>
                </a:cubicBezTo>
                <a:lnTo>
                  <a:pt x="852855" y="1847439"/>
                </a:lnTo>
                <a:close/>
                <a:moveTo>
                  <a:pt x="1440720" y="1613218"/>
                </a:moveTo>
                <a:lnTo>
                  <a:pt x="1120594" y="1673865"/>
                </a:lnTo>
                <a:cubicBezTo>
                  <a:pt x="1111320" y="1675622"/>
                  <a:pt x="1105226" y="1684563"/>
                  <a:pt x="1106983" y="1693837"/>
                </a:cubicBezTo>
                <a:lnTo>
                  <a:pt x="1114025" y="1731004"/>
                </a:lnTo>
                <a:cubicBezTo>
                  <a:pt x="1115781" y="1740278"/>
                  <a:pt x="1124723" y="1746372"/>
                  <a:pt x="1133997" y="1744615"/>
                </a:cubicBezTo>
                <a:lnTo>
                  <a:pt x="1454123" y="1683968"/>
                </a:lnTo>
                <a:cubicBezTo>
                  <a:pt x="1463397" y="1682211"/>
                  <a:pt x="1469490" y="1673270"/>
                  <a:pt x="1467733" y="1663996"/>
                </a:cubicBezTo>
                <a:lnTo>
                  <a:pt x="1460692" y="1626829"/>
                </a:lnTo>
                <a:cubicBezTo>
                  <a:pt x="1458935" y="1617555"/>
                  <a:pt x="1449994" y="1611461"/>
                  <a:pt x="1440720" y="1613218"/>
                </a:cubicBezTo>
                <a:close/>
                <a:moveTo>
                  <a:pt x="1279927" y="1344224"/>
                </a:moveTo>
                <a:lnTo>
                  <a:pt x="1065915" y="1384768"/>
                </a:lnTo>
                <a:cubicBezTo>
                  <a:pt x="1056641" y="1386524"/>
                  <a:pt x="1050547" y="1395466"/>
                  <a:pt x="1052304" y="1404740"/>
                </a:cubicBezTo>
                <a:cubicBezTo>
                  <a:pt x="1054651" y="1417129"/>
                  <a:pt x="1056998" y="1429518"/>
                  <a:pt x="1059345" y="1441907"/>
                </a:cubicBezTo>
                <a:cubicBezTo>
                  <a:pt x="1061102" y="1451181"/>
                  <a:pt x="1070044" y="1457274"/>
                  <a:pt x="1079318" y="1455517"/>
                </a:cubicBezTo>
                <a:lnTo>
                  <a:pt x="1293331" y="1414973"/>
                </a:lnTo>
                <a:cubicBezTo>
                  <a:pt x="1302605" y="1413216"/>
                  <a:pt x="1308698" y="1404275"/>
                  <a:pt x="1306942" y="1395001"/>
                </a:cubicBezTo>
                <a:cubicBezTo>
                  <a:pt x="1304595" y="1382612"/>
                  <a:pt x="1302247" y="1370223"/>
                  <a:pt x="1299900" y="1357834"/>
                </a:cubicBezTo>
                <a:cubicBezTo>
                  <a:pt x="1298143" y="1348560"/>
                  <a:pt x="1289202" y="1342467"/>
                  <a:pt x="1279927" y="1344224"/>
                </a:cubicBezTo>
                <a:close/>
                <a:moveTo>
                  <a:pt x="690664" y="1301904"/>
                </a:moveTo>
                <a:cubicBezTo>
                  <a:pt x="760372" y="1572869"/>
                  <a:pt x="815409" y="1824276"/>
                  <a:pt x="885118" y="2095242"/>
                </a:cubicBezTo>
                <a:cubicBezTo>
                  <a:pt x="630661" y="2082292"/>
                  <a:pt x="645145" y="2074230"/>
                  <a:pt x="525159" y="2063725"/>
                </a:cubicBezTo>
                <a:lnTo>
                  <a:pt x="342930" y="1395078"/>
                </a:lnTo>
                <a:close/>
                <a:moveTo>
                  <a:pt x="1225246" y="1065177"/>
                </a:moveTo>
                <a:lnTo>
                  <a:pt x="1011234" y="1105721"/>
                </a:lnTo>
                <a:cubicBezTo>
                  <a:pt x="1001960" y="1107479"/>
                  <a:pt x="995865" y="1116420"/>
                  <a:pt x="997623" y="1125693"/>
                </a:cubicBezTo>
                <a:cubicBezTo>
                  <a:pt x="999970" y="1138082"/>
                  <a:pt x="1002317" y="1150472"/>
                  <a:pt x="1004664" y="1162861"/>
                </a:cubicBezTo>
                <a:cubicBezTo>
                  <a:pt x="1006420" y="1172135"/>
                  <a:pt x="1015363" y="1178228"/>
                  <a:pt x="1024637" y="1176471"/>
                </a:cubicBezTo>
                <a:lnTo>
                  <a:pt x="1238650" y="1135927"/>
                </a:lnTo>
                <a:cubicBezTo>
                  <a:pt x="1247924" y="1134170"/>
                  <a:pt x="1254017" y="1125228"/>
                  <a:pt x="1252261" y="1115954"/>
                </a:cubicBezTo>
                <a:cubicBezTo>
                  <a:pt x="1249914" y="1103566"/>
                  <a:pt x="1247565" y="1091176"/>
                  <a:pt x="1245218" y="1078787"/>
                </a:cubicBezTo>
                <a:cubicBezTo>
                  <a:pt x="1243462" y="1069513"/>
                  <a:pt x="1234521" y="1063420"/>
                  <a:pt x="1225246" y="1065177"/>
                </a:cubicBezTo>
                <a:close/>
                <a:moveTo>
                  <a:pt x="2066056" y="835837"/>
                </a:moveTo>
                <a:cubicBezTo>
                  <a:pt x="2099544" y="877912"/>
                  <a:pt x="2135736" y="897343"/>
                  <a:pt x="2205150" y="873107"/>
                </a:cubicBezTo>
                <a:cubicBezTo>
                  <a:pt x="2100716" y="1268203"/>
                  <a:pt x="1996281" y="1663300"/>
                  <a:pt x="1891847" y="2058396"/>
                </a:cubicBezTo>
                <a:cubicBezTo>
                  <a:pt x="1838942" y="2071603"/>
                  <a:pt x="1788418" y="2077665"/>
                  <a:pt x="1733131" y="2076583"/>
                </a:cubicBezTo>
                <a:cubicBezTo>
                  <a:pt x="1843312" y="1665383"/>
                  <a:pt x="1955875" y="1247037"/>
                  <a:pt x="2066056" y="835837"/>
                </a:cubicBezTo>
                <a:close/>
                <a:moveTo>
                  <a:pt x="1890153" y="788705"/>
                </a:moveTo>
                <a:cubicBezTo>
                  <a:pt x="1917655" y="828379"/>
                  <a:pt x="1966723" y="851293"/>
                  <a:pt x="2029245" y="825975"/>
                </a:cubicBezTo>
                <a:cubicBezTo>
                  <a:pt x="1917754" y="1242066"/>
                  <a:pt x="1803881" y="1667684"/>
                  <a:pt x="1692389" y="2083777"/>
                </a:cubicBezTo>
                <a:cubicBezTo>
                  <a:pt x="1629960" y="2091426"/>
                  <a:pt x="1591343" y="2089551"/>
                  <a:pt x="1540819" y="2092437"/>
                </a:cubicBezTo>
                <a:close/>
                <a:moveTo>
                  <a:pt x="1170565" y="786132"/>
                </a:moveTo>
                <a:lnTo>
                  <a:pt x="956553" y="826676"/>
                </a:lnTo>
                <a:cubicBezTo>
                  <a:pt x="947279" y="828432"/>
                  <a:pt x="941185" y="837374"/>
                  <a:pt x="942942" y="846648"/>
                </a:cubicBezTo>
                <a:cubicBezTo>
                  <a:pt x="945289" y="859037"/>
                  <a:pt x="947636" y="871426"/>
                  <a:pt x="949983" y="883815"/>
                </a:cubicBezTo>
                <a:cubicBezTo>
                  <a:pt x="951740" y="893089"/>
                  <a:pt x="960682" y="899182"/>
                  <a:pt x="969956" y="897425"/>
                </a:cubicBezTo>
                <a:lnTo>
                  <a:pt x="1183969" y="856881"/>
                </a:lnTo>
                <a:cubicBezTo>
                  <a:pt x="1193243" y="855124"/>
                  <a:pt x="1199336" y="846183"/>
                  <a:pt x="1197580" y="836909"/>
                </a:cubicBezTo>
                <a:cubicBezTo>
                  <a:pt x="1195233" y="824520"/>
                  <a:pt x="1192885" y="812131"/>
                  <a:pt x="1190538" y="799742"/>
                </a:cubicBezTo>
                <a:cubicBezTo>
                  <a:pt x="1188781" y="790468"/>
                  <a:pt x="1179840" y="784375"/>
                  <a:pt x="1170565" y="786132"/>
                </a:cubicBezTo>
                <a:close/>
                <a:moveTo>
                  <a:pt x="1115883" y="507085"/>
                </a:moveTo>
                <a:lnTo>
                  <a:pt x="901870" y="547629"/>
                </a:lnTo>
                <a:cubicBezTo>
                  <a:pt x="892596" y="549386"/>
                  <a:pt x="886502" y="558328"/>
                  <a:pt x="888259" y="567602"/>
                </a:cubicBezTo>
                <a:lnTo>
                  <a:pt x="895301" y="604769"/>
                </a:lnTo>
                <a:cubicBezTo>
                  <a:pt x="897058" y="614043"/>
                  <a:pt x="905999" y="620136"/>
                  <a:pt x="915274" y="618379"/>
                </a:cubicBezTo>
                <a:lnTo>
                  <a:pt x="1129286" y="577835"/>
                </a:lnTo>
                <a:cubicBezTo>
                  <a:pt x="1138561" y="576078"/>
                  <a:pt x="1144654" y="567137"/>
                  <a:pt x="1142897" y="557863"/>
                </a:cubicBezTo>
                <a:cubicBezTo>
                  <a:pt x="1140550" y="545474"/>
                  <a:pt x="1138203" y="533084"/>
                  <a:pt x="1135856" y="520695"/>
                </a:cubicBezTo>
                <a:cubicBezTo>
                  <a:pt x="1134099" y="511422"/>
                  <a:pt x="1125157" y="505328"/>
                  <a:pt x="1115883" y="507085"/>
                </a:cubicBezTo>
                <a:close/>
                <a:moveTo>
                  <a:pt x="318396" y="422974"/>
                </a:moveTo>
                <a:cubicBezTo>
                  <a:pt x="416597" y="414975"/>
                  <a:pt x="506821" y="469989"/>
                  <a:pt x="530549" y="558544"/>
                </a:cubicBezTo>
                <a:lnTo>
                  <a:pt x="533390" y="577437"/>
                </a:lnTo>
                <a:lnTo>
                  <a:pt x="534791" y="577067"/>
                </a:lnTo>
                <a:lnTo>
                  <a:pt x="692417" y="1271950"/>
                </a:lnTo>
                <a:lnTo>
                  <a:pt x="323192" y="1369475"/>
                </a:lnTo>
                <a:lnTo>
                  <a:pt x="126703" y="719122"/>
                </a:lnTo>
                <a:lnTo>
                  <a:pt x="85810" y="730151"/>
                </a:lnTo>
                <a:cubicBezTo>
                  <a:pt x="139796" y="929624"/>
                  <a:pt x="190998" y="1164806"/>
                  <a:pt x="244983" y="1364280"/>
                </a:cubicBezTo>
                <a:cubicBezTo>
                  <a:pt x="255997" y="1433643"/>
                  <a:pt x="213672" y="1413775"/>
                  <a:pt x="198016" y="1438522"/>
                </a:cubicBezTo>
                <a:cubicBezTo>
                  <a:pt x="132011" y="1193808"/>
                  <a:pt x="66006" y="949094"/>
                  <a:pt x="0" y="704380"/>
                </a:cubicBezTo>
                <a:lnTo>
                  <a:pt x="120869" y="671778"/>
                </a:lnTo>
                <a:cubicBezTo>
                  <a:pt x="120228" y="670806"/>
                  <a:pt x="119928" y="669729"/>
                  <a:pt x="119638" y="668647"/>
                </a:cubicBezTo>
                <a:cubicBezTo>
                  <a:pt x="92520" y="567440"/>
                  <a:pt x="162522" y="460749"/>
                  <a:pt x="275992" y="430345"/>
                </a:cubicBezTo>
                <a:cubicBezTo>
                  <a:pt x="290176" y="426544"/>
                  <a:pt x="304367" y="424117"/>
                  <a:pt x="318396" y="422974"/>
                </a:cubicBezTo>
                <a:close/>
                <a:moveTo>
                  <a:pt x="2083120" y="383534"/>
                </a:moveTo>
                <a:cubicBezTo>
                  <a:pt x="2132613" y="419334"/>
                  <a:pt x="2169341" y="429175"/>
                  <a:pt x="2240618" y="425735"/>
                </a:cubicBezTo>
                <a:lnTo>
                  <a:pt x="2220213" y="816886"/>
                </a:lnTo>
                <a:cubicBezTo>
                  <a:pt x="2165825" y="845495"/>
                  <a:pt x="2119009" y="826121"/>
                  <a:pt x="2059503" y="771302"/>
                </a:cubicBezTo>
                <a:cubicBezTo>
                  <a:pt x="1992871" y="794085"/>
                  <a:pt x="1937578" y="785040"/>
                  <a:pt x="1905218" y="732483"/>
                </a:cubicBezTo>
                <a:close/>
                <a:moveTo>
                  <a:pt x="1167316" y="217989"/>
                </a:moveTo>
                <a:lnTo>
                  <a:pt x="847190" y="278635"/>
                </a:lnTo>
                <a:cubicBezTo>
                  <a:pt x="837916" y="280392"/>
                  <a:pt x="831822" y="289333"/>
                  <a:pt x="833579" y="298608"/>
                </a:cubicBezTo>
                <a:lnTo>
                  <a:pt x="840621" y="335775"/>
                </a:lnTo>
                <a:cubicBezTo>
                  <a:pt x="842378" y="345049"/>
                  <a:pt x="851319" y="351142"/>
                  <a:pt x="860593" y="349384"/>
                </a:cubicBezTo>
                <a:lnTo>
                  <a:pt x="1180719" y="288738"/>
                </a:lnTo>
                <a:cubicBezTo>
                  <a:pt x="1189993" y="286981"/>
                  <a:pt x="1196086" y="278040"/>
                  <a:pt x="1194329" y="268766"/>
                </a:cubicBezTo>
                <a:lnTo>
                  <a:pt x="1187288" y="231598"/>
                </a:lnTo>
                <a:cubicBezTo>
                  <a:pt x="1185531" y="222325"/>
                  <a:pt x="1176590" y="216232"/>
                  <a:pt x="1167316" y="217989"/>
                </a:cubicBezTo>
                <a:close/>
                <a:moveTo>
                  <a:pt x="2221717" y="181287"/>
                </a:moveTo>
                <a:lnTo>
                  <a:pt x="2242991" y="393855"/>
                </a:lnTo>
                <a:cubicBezTo>
                  <a:pt x="2179464" y="397581"/>
                  <a:pt x="2151931" y="392798"/>
                  <a:pt x="2097005" y="354738"/>
                </a:cubicBezTo>
                <a:close/>
                <a:moveTo>
                  <a:pt x="1214939" y="1907"/>
                </a:moveTo>
                <a:cubicBezTo>
                  <a:pt x="1273551" y="-9197"/>
                  <a:pt x="1330067" y="29317"/>
                  <a:pt x="1341171" y="87928"/>
                </a:cubicBezTo>
                <a:lnTo>
                  <a:pt x="1629756" y="1628253"/>
                </a:lnTo>
                <a:lnTo>
                  <a:pt x="1505335" y="2092601"/>
                </a:lnTo>
                <a:cubicBezTo>
                  <a:pt x="1367343" y="2099602"/>
                  <a:pt x="1230768" y="2098335"/>
                  <a:pt x="1062674" y="2099588"/>
                </a:cubicBezTo>
                <a:lnTo>
                  <a:pt x="704425" y="208557"/>
                </a:lnTo>
                <a:cubicBezTo>
                  <a:pt x="693321" y="149946"/>
                  <a:pt x="731834" y="93430"/>
                  <a:pt x="790446" y="823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3" name="Isosceles Triangle 4">
            <a:extLst>
              <a:ext uri="{FF2B5EF4-FFF2-40B4-BE49-F238E27FC236}">
                <a16:creationId xmlns:a16="http://schemas.microsoft.com/office/drawing/2014/main" xmlns="" id="{CBA0EEF9-4575-472B-88F1-32D618D504CF}"/>
              </a:ext>
            </a:extLst>
          </p:cNvPr>
          <p:cNvSpPr/>
          <p:nvPr/>
        </p:nvSpPr>
        <p:spPr>
          <a:xfrm>
            <a:off x="1146724" y="5278720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99A8CD34-1014-4BB4-B757-34BD28883432}"/>
              </a:ext>
            </a:extLst>
          </p:cNvPr>
          <p:cNvGrpSpPr/>
          <p:nvPr/>
        </p:nvGrpSpPr>
        <p:grpSpPr>
          <a:xfrm>
            <a:off x="1611996" y="3777219"/>
            <a:ext cx="302344" cy="284555"/>
            <a:chOff x="2541126" y="1428177"/>
            <a:chExt cx="4094798" cy="3853874"/>
          </a:xfrm>
          <a:solidFill>
            <a:schemeClr val="accent4"/>
          </a:solidFill>
        </p:grpSpPr>
        <p:sp>
          <p:nvSpPr>
            <p:cNvPr id="65" name="Oval 3">
              <a:extLst>
                <a:ext uri="{FF2B5EF4-FFF2-40B4-BE49-F238E27FC236}">
                  <a16:creationId xmlns:a16="http://schemas.microsoft.com/office/drawing/2014/main" xmlns="" id="{092D146C-53DF-4899-B5FF-F265E93F4343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" name="Oval 6">
              <a:extLst>
                <a:ext uri="{FF2B5EF4-FFF2-40B4-BE49-F238E27FC236}">
                  <a16:creationId xmlns:a16="http://schemas.microsoft.com/office/drawing/2014/main" xmlns="" id="{9EF64847-44C2-4B45-8CDF-C9EE1E102296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7" name="Rounded Rectangle 2">
            <a:extLst>
              <a:ext uri="{FF2B5EF4-FFF2-40B4-BE49-F238E27FC236}">
                <a16:creationId xmlns:a16="http://schemas.microsoft.com/office/drawing/2014/main" xmlns="" id="{46710E04-A5F1-41B3-92C6-656C370D2601}"/>
              </a:ext>
            </a:extLst>
          </p:cNvPr>
          <p:cNvSpPr/>
          <p:nvPr/>
        </p:nvSpPr>
        <p:spPr>
          <a:xfrm>
            <a:off x="2844853" y="3376302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8" name="Rounded Rectangle 2">
            <a:extLst>
              <a:ext uri="{FF2B5EF4-FFF2-40B4-BE49-F238E27FC236}">
                <a16:creationId xmlns:a16="http://schemas.microsoft.com/office/drawing/2014/main" xmlns="" id="{513F1B17-3160-4409-B4F0-B76E463C229B}"/>
              </a:ext>
            </a:extLst>
          </p:cNvPr>
          <p:cNvSpPr/>
          <p:nvPr/>
        </p:nvSpPr>
        <p:spPr>
          <a:xfrm>
            <a:off x="1700264" y="339317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69" name="Rounded Rectangle 1">
            <a:extLst>
              <a:ext uri="{FF2B5EF4-FFF2-40B4-BE49-F238E27FC236}">
                <a16:creationId xmlns:a16="http://schemas.microsoft.com/office/drawing/2014/main" xmlns="" id="{B23466EE-DFE9-4AD1-B7BF-B51CFA467753}"/>
              </a:ext>
            </a:extLst>
          </p:cNvPr>
          <p:cNvSpPr/>
          <p:nvPr/>
        </p:nvSpPr>
        <p:spPr>
          <a:xfrm>
            <a:off x="3704627" y="5259717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70" name="Rounded Rectangle 4">
            <a:extLst>
              <a:ext uri="{FF2B5EF4-FFF2-40B4-BE49-F238E27FC236}">
                <a16:creationId xmlns:a16="http://schemas.microsoft.com/office/drawing/2014/main" xmlns="" id="{D8793783-9F90-4BB7-8CB4-AD9041B033E8}"/>
              </a:ext>
            </a:extLst>
          </p:cNvPr>
          <p:cNvSpPr>
            <a:spLocks noChangeAspect="1"/>
          </p:cNvSpPr>
          <p:nvPr/>
        </p:nvSpPr>
        <p:spPr>
          <a:xfrm>
            <a:off x="3764272" y="5060463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1" name="Rounded Rectangle 1">
            <a:extLst>
              <a:ext uri="{FF2B5EF4-FFF2-40B4-BE49-F238E27FC236}">
                <a16:creationId xmlns:a16="http://schemas.microsoft.com/office/drawing/2014/main" xmlns="" id="{AE170119-C50C-4462-8CC6-F6DEE805B207}"/>
              </a:ext>
            </a:extLst>
          </p:cNvPr>
          <p:cNvSpPr>
            <a:spLocks noChangeAspect="1"/>
          </p:cNvSpPr>
          <p:nvPr/>
        </p:nvSpPr>
        <p:spPr>
          <a:xfrm>
            <a:off x="3361684" y="3730574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2" name="Oval 6">
            <a:extLst>
              <a:ext uri="{FF2B5EF4-FFF2-40B4-BE49-F238E27FC236}">
                <a16:creationId xmlns:a16="http://schemas.microsoft.com/office/drawing/2014/main" xmlns="" id="{7B8218A9-E0B0-40D3-8169-C1A62F78924F}"/>
              </a:ext>
            </a:extLst>
          </p:cNvPr>
          <p:cNvSpPr>
            <a:spLocks noChangeAspect="1"/>
          </p:cNvSpPr>
          <p:nvPr/>
        </p:nvSpPr>
        <p:spPr>
          <a:xfrm rot="2700000">
            <a:off x="2599087" y="3470742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3" name="Rounded Rectangle 2">
            <a:extLst>
              <a:ext uri="{FF2B5EF4-FFF2-40B4-BE49-F238E27FC236}">
                <a16:creationId xmlns:a16="http://schemas.microsoft.com/office/drawing/2014/main" xmlns="" id="{5F58E8A9-CF36-451B-99A8-99AD493A6451}"/>
              </a:ext>
            </a:extLst>
          </p:cNvPr>
          <p:cNvSpPr>
            <a:spLocks noChangeAspect="1"/>
          </p:cNvSpPr>
          <p:nvPr/>
        </p:nvSpPr>
        <p:spPr>
          <a:xfrm>
            <a:off x="3704626" y="4150327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4" name="Donut 7">
            <a:extLst>
              <a:ext uri="{FF2B5EF4-FFF2-40B4-BE49-F238E27FC236}">
                <a16:creationId xmlns:a16="http://schemas.microsoft.com/office/drawing/2014/main" xmlns="" id="{D54870C1-2CDF-4777-B6AA-052D06843065}"/>
              </a:ext>
            </a:extLst>
          </p:cNvPr>
          <p:cNvSpPr>
            <a:spLocks noChangeAspect="1"/>
          </p:cNvSpPr>
          <p:nvPr/>
        </p:nvSpPr>
        <p:spPr>
          <a:xfrm rot="2593293">
            <a:off x="1559193" y="4110418"/>
            <a:ext cx="164875" cy="248616"/>
          </a:xfrm>
          <a:custGeom>
            <a:avLst/>
            <a:gdLst/>
            <a:ahLst/>
            <a:cxnLst/>
            <a:rect l="l" t="t" r="r" b="b"/>
            <a:pathLst>
              <a:path w="2504418" h="3776427">
                <a:moveTo>
                  <a:pt x="1726528" y="3000917"/>
                </a:moveTo>
                <a:cubicBezTo>
                  <a:pt x="1664631" y="3063362"/>
                  <a:pt x="1626403" y="3149336"/>
                  <a:pt x="1626403" y="3244239"/>
                </a:cubicBezTo>
                <a:cubicBezTo>
                  <a:pt x="1626403" y="3435233"/>
                  <a:pt x="1781235" y="3590065"/>
                  <a:pt x="1972229" y="3590065"/>
                </a:cubicBezTo>
                <a:cubicBezTo>
                  <a:pt x="2163223" y="3590065"/>
                  <a:pt x="2318055" y="3435233"/>
                  <a:pt x="2318055" y="3244239"/>
                </a:cubicBezTo>
                <a:cubicBezTo>
                  <a:pt x="2318055" y="3107991"/>
                  <a:pt x="2239263" y="2990146"/>
                  <a:pt x="2124164" y="2934993"/>
                </a:cubicBezTo>
                <a:cubicBezTo>
                  <a:pt x="2075624" y="2913542"/>
                  <a:pt x="2020840" y="2910888"/>
                  <a:pt x="1968672" y="2898772"/>
                </a:cubicBezTo>
                <a:cubicBezTo>
                  <a:pt x="1873994" y="2899557"/>
                  <a:pt x="1788426" y="2938472"/>
                  <a:pt x="1726528" y="3000917"/>
                </a:cubicBezTo>
                <a:close/>
                <a:moveTo>
                  <a:pt x="301402" y="2987420"/>
                </a:moveTo>
                <a:cubicBezTo>
                  <a:pt x="230684" y="3050218"/>
                  <a:pt x="186363" y="3142053"/>
                  <a:pt x="186364" y="3244239"/>
                </a:cubicBezTo>
                <a:cubicBezTo>
                  <a:pt x="186364" y="3435233"/>
                  <a:pt x="341195" y="3590065"/>
                  <a:pt x="532190" y="3590065"/>
                </a:cubicBezTo>
                <a:cubicBezTo>
                  <a:pt x="723184" y="3590065"/>
                  <a:pt x="878016" y="3435233"/>
                  <a:pt x="878016" y="3244239"/>
                </a:cubicBezTo>
                <a:cubicBezTo>
                  <a:pt x="878016" y="3054433"/>
                  <a:pt x="725104" y="2900341"/>
                  <a:pt x="535746" y="2898772"/>
                </a:cubicBezTo>
                <a:cubicBezTo>
                  <a:pt x="483578" y="2910888"/>
                  <a:pt x="428794" y="2913542"/>
                  <a:pt x="380255" y="2934993"/>
                </a:cubicBezTo>
                <a:cubicBezTo>
                  <a:pt x="351480" y="2948781"/>
                  <a:pt x="324974" y="2966488"/>
                  <a:pt x="301402" y="2987420"/>
                </a:cubicBezTo>
                <a:close/>
                <a:moveTo>
                  <a:pt x="1162458" y="1779864"/>
                </a:moveTo>
                <a:cubicBezTo>
                  <a:pt x="1134729" y="1807593"/>
                  <a:pt x="1117578" y="1845901"/>
                  <a:pt x="1117578" y="1888214"/>
                </a:cubicBezTo>
                <a:cubicBezTo>
                  <a:pt x="1117578" y="1972841"/>
                  <a:pt x="1186181" y="2041444"/>
                  <a:pt x="1270808" y="2041444"/>
                </a:cubicBezTo>
                <a:cubicBezTo>
                  <a:pt x="1355435" y="2041444"/>
                  <a:pt x="1424038" y="1972841"/>
                  <a:pt x="1424038" y="1888214"/>
                </a:cubicBezTo>
                <a:cubicBezTo>
                  <a:pt x="1424038" y="1803587"/>
                  <a:pt x="1355435" y="1734984"/>
                  <a:pt x="1270808" y="1734984"/>
                </a:cubicBezTo>
                <a:cubicBezTo>
                  <a:pt x="1228495" y="1734984"/>
                  <a:pt x="1190187" y="1752135"/>
                  <a:pt x="1162458" y="1779864"/>
                </a:cubicBezTo>
                <a:close/>
                <a:moveTo>
                  <a:pt x="389438" y="50288"/>
                </a:moveTo>
                <a:cubicBezTo>
                  <a:pt x="411040" y="31466"/>
                  <a:pt x="433717" y="14610"/>
                  <a:pt x="456737" y="0"/>
                </a:cubicBezTo>
                <a:lnTo>
                  <a:pt x="1252209" y="1389799"/>
                </a:lnTo>
                <a:lnTo>
                  <a:pt x="2047682" y="0"/>
                </a:lnTo>
                <a:cubicBezTo>
                  <a:pt x="2139758" y="58441"/>
                  <a:pt x="2226365" y="152801"/>
                  <a:pt x="2260569" y="265324"/>
                </a:cubicBezTo>
                <a:cubicBezTo>
                  <a:pt x="2317473" y="532373"/>
                  <a:pt x="2254865" y="656186"/>
                  <a:pt x="2123408" y="863857"/>
                </a:cubicBezTo>
                <a:lnTo>
                  <a:pt x="1518878" y="1855706"/>
                </a:lnTo>
                <a:lnTo>
                  <a:pt x="2011273" y="2715987"/>
                </a:lnTo>
                <a:cubicBezTo>
                  <a:pt x="2287059" y="2733553"/>
                  <a:pt x="2504418" y="2963513"/>
                  <a:pt x="2504418" y="3244239"/>
                </a:cubicBezTo>
                <a:cubicBezTo>
                  <a:pt x="2504418" y="3538159"/>
                  <a:pt x="2266149" y="3776427"/>
                  <a:pt x="1972230" y="3776427"/>
                </a:cubicBezTo>
                <a:cubicBezTo>
                  <a:pt x="1678310" y="3776427"/>
                  <a:pt x="1440041" y="3538158"/>
                  <a:pt x="1440041" y="3244239"/>
                </a:cubicBezTo>
                <a:cubicBezTo>
                  <a:pt x="1440041" y="3020217"/>
                  <a:pt x="1578459" y="2828525"/>
                  <a:pt x="1774773" y="2750864"/>
                </a:cubicBezTo>
                <a:cubicBezTo>
                  <a:pt x="1635275" y="2600312"/>
                  <a:pt x="1582973" y="2528243"/>
                  <a:pt x="1362031" y="2473413"/>
                </a:cubicBezTo>
                <a:lnTo>
                  <a:pt x="1252209" y="2293228"/>
                </a:lnTo>
                <a:lnTo>
                  <a:pt x="1142387" y="2473412"/>
                </a:lnTo>
                <a:cubicBezTo>
                  <a:pt x="921446" y="2528243"/>
                  <a:pt x="869144" y="2600312"/>
                  <a:pt x="729646" y="2750864"/>
                </a:cubicBezTo>
                <a:cubicBezTo>
                  <a:pt x="925960" y="2828525"/>
                  <a:pt x="1064377" y="3020217"/>
                  <a:pt x="1064377" y="3244239"/>
                </a:cubicBezTo>
                <a:cubicBezTo>
                  <a:pt x="1064377" y="3538158"/>
                  <a:pt x="826108" y="3776427"/>
                  <a:pt x="532189" y="3776427"/>
                </a:cubicBezTo>
                <a:cubicBezTo>
                  <a:pt x="238269" y="3776427"/>
                  <a:pt x="0" y="3538158"/>
                  <a:pt x="0" y="3244239"/>
                </a:cubicBezTo>
                <a:cubicBezTo>
                  <a:pt x="0" y="2963512"/>
                  <a:pt x="217360" y="2733553"/>
                  <a:pt x="493146" y="2715987"/>
                </a:cubicBezTo>
                <a:lnTo>
                  <a:pt x="985541" y="1855706"/>
                </a:lnTo>
                <a:lnTo>
                  <a:pt x="381010" y="863857"/>
                </a:lnTo>
                <a:cubicBezTo>
                  <a:pt x="249554" y="656187"/>
                  <a:pt x="186946" y="532373"/>
                  <a:pt x="243849" y="265324"/>
                </a:cubicBezTo>
                <a:cubicBezTo>
                  <a:pt x="269502" y="180932"/>
                  <a:pt x="324632" y="106756"/>
                  <a:pt x="389438" y="50288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E6B88761-F34B-4B42-A59A-CFE9E8482AB9}"/>
              </a:ext>
            </a:extLst>
          </p:cNvPr>
          <p:cNvGrpSpPr>
            <a:grpSpLocks noChangeAspect="1"/>
          </p:cNvGrpSpPr>
          <p:nvPr/>
        </p:nvGrpSpPr>
        <p:grpSpPr>
          <a:xfrm>
            <a:off x="1079995" y="4990656"/>
            <a:ext cx="248616" cy="204130"/>
            <a:chOff x="2446370" y="1521596"/>
            <a:chExt cx="4023730" cy="3303732"/>
          </a:xfrm>
          <a:solidFill>
            <a:schemeClr val="accent3">
              <a:lumMod val="90000"/>
            </a:schemeClr>
          </a:solidFill>
        </p:grpSpPr>
        <p:sp>
          <p:nvSpPr>
            <p:cNvPr id="76" name="Donut 117">
              <a:extLst>
                <a:ext uri="{FF2B5EF4-FFF2-40B4-BE49-F238E27FC236}">
                  <a16:creationId xmlns:a16="http://schemas.microsoft.com/office/drawing/2014/main" xmlns="" id="{E4861569-F1AF-495A-B1B9-EF51CBAE9194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77" name="Rounded Rectangle 118">
              <a:extLst>
                <a:ext uri="{FF2B5EF4-FFF2-40B4-BE49-F238E27FC236}">
                  <a16:creationId xmlns:a16="http://schemas.microsoft.com/office/drawing/2014/main" xmlns="" id="{C3DC9909-6A69-41C2-9E4A-E00D1CE6CEE6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8" name="Round Same Side Corner Rectangle 119">
              <a:extLst>
                <a:ext uri="{FF2B5EF4-FFF2-40B4-BE49-F238E27FC236}">
                  <a16:creationId xmlns:a16="http://schemas.microsoft.com/office/drawing/2014/main" xmlns="" id="{0EEAA18A-84F2-422F-BAE1-74AACF92C513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9" name="Block Arc 78">
              <a:extLst>
                <a:ext uri="{FF2B5EF4-FFF2-40B4-BE49-F238E27FC236}">
                  <a16:creationId xmlns:a16="http://schemas.microsoft.com/office/drawing/2014/main" xmlns="" id="{5B75D60F-B4C9-4770-B5AC-1E6AFCDD71C3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80" name="Trapezoid 24">
            <a:extLst>
              <a:ext uri="{FF2B5EF4-FFF2-40B4-BE49-F238E27FC236}">
                <a16:creationId xmlns:a16="http://schemas.microsoft.com/office/drawing/2014/main" xmlns="" id="{9C9938A8-DB4C-4971-A92C-62B0BD853E0B}"/>
              </a:ext>
            </a:extLst>
          </p:cNvPr>
          <p:cNvSpPr>
            <a:spLocks noChangeAspect="1"/>
          </p:cNvSpPr>
          <p:nvPr/>
        </p:nvSpPr>
        <p:spPr>
          <a:xfrm rot="8369018">
            <a:off x="1072710" y="4331810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1" name="Rectangle 9">
            <a:extLst>
              <a:ext uri="{FF2B5EF4-FFF2-40B4-BE49-F238E27FC236}">
                <a16:creationId xmlns:a16="http://schemas.microsoft.com/office/drawing/2014/main" xmlns="" id="{16837B74-FB50-4BC5-A5CF-FFF5E9ADB6D9}"/>
              </a:ext>
            </a:extLst>
          </p:cNvPr>
          <p:cNvSpPr>
            <a:spLocks noChangeAspect="1"/>
          </p:cNvSpPr>
          <p:nvPr/>
        </p:nvSpPr>
        <p:spPr>
          <a:xfrm rot="18900000">
            <a:off x="2108038" y="3391219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2" name="Round Same Side Corner Rectangle 7">
            <a:extLst>
              <a:ext uri="{FF2B5EF4-FFF2-40B4-BE49-F238E27FC236}">
                <a16:creationId xmlns:a16="http://schemas.microsoft.com/office/drawing/2014/main" xmlns="" id="{994F078A-F212-4F89-8C64-C111EED45DE4}"/>
              </a:ext>
            </a:extLst>
          </p:cNvPr>
          <p:cNvSpPr>
            <a:spLocks noChangeAspect="1"/>
          </p:cNvSpPr>
          <p:nvPr/>
        </p:nvSpPr>
        <p:spPr>
          <a:xfrm rot="10800000">
            <a:off x="1307211" y="4801809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3" name="Rectangle 1">
            <a:extLst>
              <a:ext uri="{FF2B5EF4-FFF2-40B4-BE49-F238E27FC236}">
                <a16:creationId xmlns:a16="http://schemas.microsoft.com/office/drawing/2014/main" xmlns="" id="{89D4CE30-FC22-4085-BF28-F150419B7934}"/>
              </a:ext>
            </a:extLst>
          </p:cNvPr>
          <p:cNvSpPr/>
          <p:nvPr/>
        </p:nvSpPr>
        <p:spPr>
          <a:xfrm>
            <a:off x="1929744" y="3187578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4" name="Rectangle 5">
            <a:extLst>
              <a:ext uri="{FF2B5EF4-FFF2-40B4-BE49-F238E27FC236}">
                <a16:creationId xmlns:a16="http://schemas.microsoft.com/office/drawing/2014/main" xmlns="" id="{D487C8CA-FBA8-4F07-AC4F-4EDAAAE1A077}"/>
              </a:ext>
            </a:extLst>
          </p:cNvPr>
          <p:cNvSpPr/>
          <p:nvPr/>
        </p:nvSpPr>
        <p:spPr>
          <a:xfrm>
            <a:off x="3041141" y="3135947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5" name="Rectangle 13">
            <a:extLst>
              <a:ext uri="{FF2B5EF4-FFF2-40B4-BE49-F238E27FC236}">
                <a16:creationId xmlns:a16="http://schemas.microsoft.com/office/drawing/2014/main" xmlns="" id="{6B2C9D49-E9CC-4FDF-A158-387ED65A1340}"/>
              </a:ext>
            </a:extLst>
          </p:cNvPr>
          <p:cNvSpPr>
            <a:spLocks noChangeAspect="1"/>
          </p:cNvSpPr>
          <p:nvPr/>
        </p:nvSpPr>
        <p:spPr>
          <a:xfrm rot="18900000">
            <a:off x="3864317" y="4457109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6" name="Trapezoid 10">
            <a:extLst>
              <a:ext uri="{FF2B5EF4-FFF2-40B4-BE49-F238E27FC236}">
                <a16:creationId xmlns:a16="http://schemas.microsoft.com/office/drawing/2014/main" xmlns="" id="{2FA1797A-5AE5-4D8A-AF38-48D15109FCE6}"/>
              </a:ext>
            </a:extLst>
          </p:cNvPr>
          <p:cNvSpPr/>
          <p:nvPr/>
        </p:nvSpPr>
        <p:spPr>
          <a:xfrm>
            <a:off x="3465316" y="5505358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7" name="Rounded Rectangle 12">
            <a:extLst>
              <a:ext uri="{FF2B5EF4-FFF2-40B4-BE49-F238E27FC236}">
                <a16:creationId xmlns:a16="http://schemas.microsoft.com/office/drawing/2014/main" xmlns="" id="{FC19C65C-680F-4C67-87B6-883B057315D6}"/>
              </a:ext>
            </a:extLst>
          </p:cNvPr>
          <p:cNvSpPr/>
          <p:nvPr/>
        </p:nvSpPr>
        <p:spPr>
          <a:xfrm>
            <a:off x="1228466" y="4105497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8" name="Rectangle 1">
            <a:extLst>
              <a:ext uri="{FF2B5EF4-FFF2-40B4-BE49-F238E27FC236}">
                <a16:creationId xmlns:a16="http://schemas.microsoft.com/office/drawing/2014/main" xmlns="" id="{1AFE11E0-5C2D-4D14-96BD-CA040AD5C9B7}"/>
              </a:ext>
            </a:extLst>
          </p:cNvPr>
          <p:cNvSpPr/>
          <p:nvPr/>
        </p:nvSpPr>
        <p:spPr>
          <a:xfrm>
            <a:off x="1439789" y="3485322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9" name="Chord 3">
            <a:extLst>
              <a:ext uri="{FF2B5EF4-FFF2-40B4-BE49-F238E27FC236}">
                <a16:creationId xmlns:a16="http://schemas.microsoft.com/office/drawing/2014/main" xmlns="" id="{64961B37-1E0C-48E5-BA02-B88B7A844367}"/>
              </a:ext>
            </a:extLst>
          </p:cNvPr>
          <p:cNvSpPr/>
          <p:nvPr/>
        </p:nvSpPr>
        <p:spPr>
          <a:xfrm rot="5400000">
            <a:off x="2323407" y="3535348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0" name="Rounded Rectangle 1">
            <a:extLst>
              <a:ext uri="{FF2B5EF4-FFF2-40B4-BE49-F238E27FC236}">
                <a16:creationId xmlns:a16="http://schemas.microsoft.com/office/drawing/2014/main" xmlns="" id="{0CCA4AFB-6603-45A9-B394-DA8E7202850F}"/>
              </a:ext>
            </a:extLst>
          </p:cNvPr>
          <p:cNvSpPr/>
          <p:nvPr/>
        </p:nvSpPr>
        <p:spPr>
          <a:xfrm>
            <a:off x="1934101" y="3639493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1" name="Frame 1">
            <a:extLst>
              <a:ext uri="{FF2B5EF4-FFF2-40B4-BE49-F238E27FC236}">
                <a16:creationId xmlns:a16="http://schemas.microsoft.com/office/drawing/2014/main" xmlns="" id="{EA49DD9D-6DBA-4823-88A4-C1D6DEBDB252}"/>
              </a:ext>
            </a:extLst>
          </p:cNvPr>
          <p:cNvSpPr/>
          <p:nvPr/>
        </p:nvSpPr>
        <p:spPr>
          <a:xfrm>
            <a:off x="1343390" y="5601616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92" name="Oval 7">
            <a:extLst>
              <a:ext uri="{FF2B5EF4-FFF2-40B4-BE49-F238E27FC236}">
                <a16:creationId xmlns:a16="http://schemas.microsoft.com/office/drawing/2014/main" xmlns="" id="{957E9EC5-D340-45E7-8A33-C98BB5AE17DC}"/>
              </a:ext>
            </a:extLst>
          </p:cNvPr>
          <p:cNvSpPr/>
          <p:nvPr/>
        </p:nvSpPr>
        <p:spPr>
          <a:xfrm>
            <a:off x="3518836" y="3446181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3" name="Rounded Rectangle 1">
            <a:extLst>
              <a:ext uri="{FF2B5EF4-FFF2-40B4-BE49-F238E27FC236}">
                <a16:creationId xmlns:a16="http://schemas.microsoft.com/office/drawing/2014/main" xmlns="" id="{14C72FDC-116D-43D5-8F1E-9736A65ACD1F}"/>
              </a:ext>
            </a:extLst>
          </p:cNvPr>
          <p:cNvSpPr>
            <a:spLocks noChangeAspect="1"/>
          </p:cNvSpPr>
          <p:nvPr/>
        </p:nvSpPr>
        <p:spPr>
          <a:xfrm>
            <a:off x="4798274" y="4100470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BD379865-848C-4825-901D-F249CB21C725}"/>
              </a:ext>
            </a:extLst>
          </p:cNvPr>
          <p:cNvGrpSpPr/>
          <p:nvPr/>
        </p:nvGrpSpPr>
        <p:grpSpPr>
          <a:xfrm>
            <a:off x="7175945" y="3944708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95" name="Donut 1">
              <a:extLst>
                <a:ext uri="{FF2B5EF4-FFF2-40B4-BE49-F238E27FC236}">
                  <a16:creationId xmlns:a16="http://schemas.microsoft.com/office/drawing/2014/main" xmlns="" id="{FAD51D0C-CBDC-4282-A922-826F9242256D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96" name="Rectangle 4">
              <a:extLst>
                <a:ext uri="{FF2B5EF4-FFF2-40B4-BE49-F238E27FC236}">
                  <a16:creationId xmlns:a16="http://schemas.microsoft.com/office/drawing/2014/main" xmlns="" id="{05A8C2AB-DD03-4A54-823D-8DA15815D94E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97" name="Rounded Rectangle 3">
            <a:extLst>
              <a:ext uri="{FF2B5EF4-FFF2-40B4-BE49-F238E27FC236}">
                <a16:creationId xmlns:a16="http://schemas.microsoft.com/office/drawing/2014/main" xmlns="" id="{584AD435-5DF3-4DBC-96A8-A3903B493B1C}"/>
              </a:ext>
            </a:extLst>
          </p:cNvPr>
          <p:cNvSpPr/>
          <p:nvPr/>
        </p:nvSpPr>
        <p:spPr>
          <a:xfrm rot="5400000">
            <a:off x="6609863" y="3482070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98" name="Rounded Rectangle 13">
            <a:extLst>
              <a:ext uri="{FF2B5EF4-FFF2-40B4-BE49-F238E27FC236}">
                <a16:creationId xmlns:a16="http://schemas.microsoft.com/office/drawing/2014/main" xmlns="" id="{FC44A59E-EDA1-4C87-8E9C-94834F336409}"/>
              </a:ext>
            </a:extLst>
          </p:cNvPr>
          <p:cNvSpPr/>
          <p:nvPr/>
        </p:nvSpPr>
        <p:spPr>
          <a:xfrm>
            <a:off x="7108222" y="3683206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9" name="Isosceles Triangle 3">
            <a:extLst>
              <a:ext uri="{FF2B5EF4-FFF2-40B4-BE49-F238E27FC236}">
                <a16:creationId xmlns:a16="http://schemas.microsoft.com/office/drawing/2014/main" xmlns="" id="{BBC77F91-989A-427B-B791-0330278FABF3}"/>
              </a:ext>
            </a:extLst>
          </p:cNvPr>
          <p:cNvSpPr/>
          <p:nvPr/>
        </p:nvSpPr>
        <p:spPr>
          <a:xfrm rot="13520917">
            <a:off x="7216803" y="4781558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0" name="Rounded Rectangle 1">
            <a:extLst>
              <a:ext uri="{FF2B5EF4-FFF2-40B4-BE49-F238E27FC236}">
                <a16:creationId xmlns:a16="http://schemas.microsoft.com/office/drawing/2014/main" xmlns="" id="{3A064269-9389-4E95-9A93-905DA61781E8}"/>
              </a:ext>
            </a:extLst>
          </p:cNvPr>
          <p:cNvSpPr/>
          <p:nvPr/>
        </p:nvSpPr>
        <p:spPr>
          <a:xfrm>
            <a:off x="7060237" y="5339892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01" name="Rounded Rectangle 4">
            <a:extLst>
              <a:ext uri="{FF2B5EF4-FFF2-40B4-BE49-F238E27FC236}">
                <a16:creationId xmlns:a16="http://schemas.microsoft.com/office/drawing/2014/main" xmlns="" id="{3D683190-B757-4951-972B-92DA7CE58059}"/>
              </a:ext>
            </a:extLst>
          </p:cNvPr>
          <p:cNvSpPr>
            <a:spLocks noChangeAspect="1"/>
          </p:cNvSpPr>
          <p:nvPr/>
        </p:nvSpPr>
        <p:spPr>
          <a:xfrm>
            <a:off x="7139187" y="5116353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2" name="Rounded Rectangle 1">
            <a:extLst>
              <a:ext uri="{FF2B5EF4-FFF2-40B4-BE49-F238E27FC236}">
                <a16:creationId xmlns:a16="http://schemas.microsoft.com/office/drawing/2014/main" xmlns="" id="{03A21E7C-442B-404E-8E67-FB74EFFA0DA0}"/>
              </a:ext>
            </a:extLst>
          </p:cNvPr>
          <p:cNvSpPr>
            <a:spLocks noChangeAspect="1"/>
          </p:cNvSpPr>
          <p:nvPr/>
        </p:nvSpPr>
        <p:spPr>
          <a:xfrm>
            <a:off x="6802219" y="3798433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3" name="Rounded Rectangle 2">
            <a:extLst>
              <a:ext uri="{FF2B5EF4-FFF2-40B4-BE49-F238E27FC236}">
                <a16:creationId xmlns:a16="http://schemas.microsoft.com/office/drawing/2014/main" xmlns="" id="{FE54BFE4-2378-469A-86FA-0AD32364BDE4}"/>
              </a:ext>
            </a:extLst>
          </p:cNvPr>
          <p:cNvSpPr>
            <a:spLocks noChangeAspect="1"/>
          </p:cNvSpPr>
          <p:nvPr/>
        </p:nvSpPr>
        <p:spPr>
          <a:xfrm>
            <a:off x="7145160" y="4218186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4" name="Rectangle 13">
            <a:extLst>
              <a:ext uri="{FF2B5EF4-FFF2-40B4-BE49-F238E27FC236}">
                <a16:creationId xmlns:a16="http://schemas.microsoft.com/office/drawing/2014/main" xmlns="" id="{615C1871-B6F5-4659-BA9E-58EED2BDB61C}"/>
              </a:ext>
            </a:extLst>
          </p:cNvPr>
          <p:cNvSpPr>
            <a:spLocks noChangeAspect="1"/>
          </p:cNvSpPr>
          <p:nvPr/>
        </p:nvSpPr>
        <p:spPr>
          <a:xfrm rot="18900000">
            <a:off x="7304851" y="4524969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5" name="Trapezoid 10">
            <a:extLst>
              <a:ext uri="{FF2B5EF4-FFF2-40B4-BE49-F238E27FC236}">
                <a16:creationId xmlns:a16="http://schemas.microsoft.com/office/drawing/2014/main" xmlns="" id="{61E68214-20A7-4BF6-91FD-6074307FF45B}"/>
              </a:ext>
            </a:extLst>
          </p:cNvPr>
          <p:cNvSpPr/>
          <p:nvPr/>
        </p:nvSpPr>
        <p:spPr>
          <a:xfrm>
            <a:off x="6875609" y="5623442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6" name="Oval 7">
            <a:extLst>
              <a:ext uri="{FF2B5EF4-FFF2-40B4-BE49-F238E27FC236}">
                <a16:creationId xmlns:a16="http://schemas.microsoft.com/office/drawing/2014/main" xmlns="" id="{28A41EB3-7FAF-4B29-B1EF-B939B3820E87}"/>
              </a:ext>
            </a:extLst>
          </p:cNvPr>
          <p:cNvSpPr/>
          <p:nvPr/>
        </p:nvSpPr>
        <p:spPr>
          <a:xfrm>
            <a:off x="6959370" y="3514040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xmlns="" id="{838878CD-9422-4D02-BE45-F3C18356A9B0}"/>
              </a:ext>
            </a:extLst>
          </p:cNvPr>
          <p:cNvGrpSpPr/>
          <p:nvPr/>
        </p:nvGrpSpPr>
        <p:grpSpPr>
          <a:xfrm>
            <a:off x="10543559" y="3974467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108" name="Donut 1">
              <a:extLst>
                <a:ext uri="{FF2B5EF4-FFF2-40B4-BE49-F238E27FC236}">
                  <a16:creationId xmlns:a16="http://schemas.microsoft.com/office/drawing/2014/main" xmlns="" id="{8877F613-C311-47A3-86AD-C1ACBB21FE95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109" name="Rectangle 4">
              <a:extLst>
                <a:ext uri="{FF2B5EF4-FFF2-40B4-BE49-F238E27FC236}">
                  <a16:creationId xmlns:a16="http://schemas.microsoft.com/office/drawing/2014/main" xmlns="" id="{2E6414FA-16B5-4E99-89E1-07811014801D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10" name="Rounded Rectangle 3">
            <a:extLst>
              <a:ext uri="{FF2B5EF4-FFF2-40B4-BE49-F238E27FC236}">
                <a16:creationId xmlns:a16="http://schemas.microsoft.com/office/drawing/2014/main" xmlns="" id="{6FFF9340-4D24-4D6A-9718-ABD74D32139E}"/>
              </a:ext>
            </a:extLst>
          </p:cNvPr>
          <p:cNvSpPr/>
          <p:nvPr/>
        </p:nvSpPr>
        <p:spPr>
          <a:xfrm rot="5400000">
            <a:off x="9969356" y="3540684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11" name="Rounded Rectangle 13">
            <a:extLst>
              <a:ext uri="{FF2B5EF4-FFF2-40B4-BE49-F238E27FC236}">
                <a16:creationId xmlns:a16="http://schemas.microsoft.com/office/drawing/2014/main" xmlns="" id="{4F0B6A7D-1254-4751-A517-B42C311CF227}"/>
              </a:ext>
            </a:extLst>
          </p:cNvPr>
          <p:cNvSpPr/>
          <p:nvPr/>
        </p:nvSpPr>
        <p:spPr>
          <a:xfrm>
            <a:off x="10475836" y="3712966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xmlns="" id="{9701E526-A8ED-4C76-AB16-D02EE577BF9A}"/>
              </a:ext>
            </a:extLst>
          </p:cNvPr>
          <p:cNvGrpSpPr/>
          <p:nvPr/>
        </p:nvGrpSpPr>
        <p:grpSpPr>
          <a:xfrm>
            <a:off x="10696726" y="4274633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113" name="Round Same Side Corner Rectangle 4">
              <a:extLst>
                <a:ext uri="{FF2B5EF4-FFF2-40B4-BE49-F238E27FC236}">
                  <a16:creationId xmlns:a16="http://schemas.microsoft.com/office/drawing/2014/main" xmlns="" id="{B2958C51-C2E3-40A2-841E-FD30374B4EBB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14" name="Round Same Side Corner Rectangle 6">
              <a:extLst>
                <a:ext uri="{FF2B5EF4-FFF2-40B4-BE49-F238E27FC236}">
                  <a16:creationId xmlns:a16="http://schemas.microsoft.com/office/drawing/2014/main" xmlns="" id="{1A729E4C-B03E-49BB-ACD0-84A29D1F7F8F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15" name="Round Same Side Corner Rectangle 8">
              <a:extLst>
                <a:ext uri="{FF2B5EF4-FFF2-40B4-BE49-F238E27FC236}">
                  <a16:creationId xmlns:a16="http://schemas.microsoft.com/office/drawing/2014/main" xmlns="" id="{3EDBC933-75A8-4ED8-B1AC-DECDC8837630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16" name="Isosceles Triangle 3">
            <a:extLst>
              <a:ext uri="{FF2B5EF4-FFF2-40B4-BE49-F238E27FC236}">
                <a16:creationId xmlns:a16="http://schemas.microsoft.com/office/drawing/2014/main" xmlns="" id="{C125441C-D0CC-4D33-BD06-2CE225610C7F}"/>
              </a:ext>
            </a:extLst>
          </p:cNvPr>
          <p:cNvSpPr/>
          <p:nvPr/>
        </p:nvSpPr>
        <p:spPr>
          <a:xfrm rot="13520917">
            <a:off x="10584416" y="4811316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17" name="Rounded Rectangle 1">
            <a:extLst>
              <a:ext uri="{FF2B5EF4-FFF2-40B4-BE49-F238E27FC236}">
                <a16:creationId xmlns:a16="http://schemas.microsoft.com/office/drawing/2014/main" xmlns="" id="{10765626-9CFB-462D-8AF1-E733EF6E2DA1}"/>
              </a:ext>
            </a:extLst>
          </p:cNvPr>
          <p:cNvSpPr/>
          <p:nvPr/>
        </p:nvSpPr>
        <p:spPr>
          <a:xfrm>
            <a:off x="10326986" y="5342067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18" name="Rounded Rectangle 4">
            <a:extLst>
              <a:ext uri="{FF2B5EF4-FFF2-40B4-BE49-F238E27FC236}">
                <a16:creationId xmlns:a16="http://schemas.microsoft.com/office/drawing/2014/main" xmlns="" id="{7A0A8C82-B898-4E9D-81BE-7E11D573B9CB}"/>
              </a:ext>
            </a:extLst>
          </p:cNvPr>
          <p:cNvSpPr>
            <a:spLocks noChangeAspect="1"/>
          </p:cNvSpPr>
          <p:nvPr/>
        </p:nvSpPr>
        <p:spPr>
          <a:xfrm>
            <a:off x="10494158" y="5106950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19" name="Rounded Rectangle 1">
            <a:extLst>
              <a:ext uri="{FF2B5EF4-FFF2-40B4-BE49-F238E27FC236}">
                <a16:creationId xmlns:a16="http://schemas.microsoft.com/office/drawing/2014/main" xmlns="" id="{94AD6FAA-EEF4-4791-80FD-3D4EF9437296}"/>
              </a:ext>
            </a:extLst>
          </p:cNvPr>
          <p:cNvSpPr>
            <a:spLocks noChangeAspect="1"/>
          </p:cNvSpPr>
          <p:nvPr/>
        </p:nvSpPr>
        <p:spPr>
          <a:xfrm>
            <a:off x="10169833" y="3828193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0" name="Rounded Rectangle 2">
            <a:extLst>
              <a:ext uri="{FF2B5EF4-FFF2-40B4-BE49-F238E27FC236}">
                <a16:creationId xmlns:a16="http://schemas.microsoft.com/office/drawing/2014/main" xmlns="" id="{FB40B746-922F-48D8-89E7-6AC21BC37D43}"/>
              </a:ext>
            </a:extLst>
          </p:cNvPr>
          <p:cNvSpPr>
            <a:spLocks noChangeAspect="1"/>
          </p:cNvSpPr>
          <p:nvPr/>
        </p:nvSpPr>
        <p:spPr>
          <a:xfrm>
            <a:off x="10512774" y="4247945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1" name="Rectangle 13">
            <a:extLst>
              <a:ext uri="{FF2B5EF4-FFF2-40B4-BE49-F238E27FC236}">
                <a16:creationId xmlns:a16="http://schemas.microsoft.com/office/drawing/2014/main" xmlns="" id="{84EAA3FD-3F3E-4BA4-9BB3-A6A8E9532D1E}"/>
              </a:ext>
            </a:extLst>
          </p:cNvPr>
          <p:cNvSpPr>
            <a:spLocks noChangeAspect="1"/>
          </p:cNvSpPr>
          <p:nvPr/>
        </p:nvSpPr>
        <p:spPr>
          <a:xfrm rot="18900000">
            <a:off x="10598733" y="4563762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2" name="Trapezoid 10">
            <a:extLst>
              <a:ext uri="{FF2B5EF4-FFF2-40B4-BE49-F238E27FC236}">
                <a16:creationId xmlns:a16="http://schemas.microsoft.com/office/drawing/2014/main" xmlns="" id="{1399D148-2B1B-4DF0-A09B-06C5DDA12155}"/>
              </a:ext>
            </a:extLst>
          </p:cNvPr>
          <p:cNvSpPr/>
          <p:nvPr/>
        </p:nvSpPr>
        <p:spPr>
          <a:xfrm>
            <a:off x="10227409" y="5627925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3" name="Oval 7">
            <a:extLst>
              <a:ext uri="{FF2B5EF4-FFF2-40B4-BE49-F238E27FC236}">
                <a16:creationId xmlns:a16="http://schemas.microsoft.com/office/drawing/2014/main" xmlns="" id="{09D63E0E-6A77-4FF3-8D16-F6D0579DD754}"/>
              </a:ext>
            </a:extLst>
          </p:cNvPr>
          <p:cNvSpPr/>
          <p:nvPr/>
        </p:nvSpPr>
        <p:spPr>
          <a:xfrm>
            <a:off x="10326984" y="3543799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4" name="Trapezoid 22">
            <a:extLst>
              <a:ext uri="{FF2B5EF4-FFF2-40B4-BE49-F238E27FC236}">
                <a16:creationId xmlns:a16="http://schemas.microsoft.com/office/drawing/2014/main" xmlns="" id="{2E2D1F96-7FB0-4082-AE45-ED880CE1CB5A}"/>
              </a:ext>
            </a:extLst>
          </p:cNvPr>
          <p:cNvSpPr/>
          <p:nvPr/>
        </p:nvSpPr>
        <p:spPr>
          <a:xfrm>
            <a:off x="4573043" y="3826784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xmlns="" id="{0607A0CF-5449-4B02-9C4A-013651AB78F9}"/>
              </a:ext>
            </a:extLst>
          </p:cNvPr>
          <p:cNvGrpSpPr/>
          <p:nvPr/>
        </p:nvGrpSpPr>
        <p:grpSpPr>
          <a:xfrm>
            <a:off x="6335704" y="3536844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126" name="Rectangle 4">
              <a:extLst>
                <a:ext uri="{FF2B5EF4-FFF2-40B4-BE49-F238E27FC236}">
                  <a16:creationId xmlns:a16="http://schemas.microsoft.com/office/drawing/2014/main" xmlns="" id="{6540BE96-249F-4EF2-940D-603BF64A5F02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27" name="Parallelogram 6">
              <a:extLst>
                <a:ext uri="{FF2B5EF4-FFF2-40B4-BE49-F238E27FC236}">
                  <a16:creationId xmlns:a16="http://schemas.microsoft.com/office/drawing/2014/main" xmlns="" id="{81D1DAFB-102E-4AD1-8906-AB71AB418215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28" name="Parallelogram 6">
              <a:extLst>
                <a:ext uri="{FF2B5EF4-FFF2-40B4-BE49-F238E27FC236}">
                  <a16:creationId xmlns:a16="http://schemas.microsoft.com/office/drawing/2014/main" xmlns="" id="{2284ED1E-4549-4BCC-A17A-7CBF607BB57A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29" name="Parallelogram 6">
              <a:extLst>
                <a:ext uri="{FF2B5EF4-FFF2-40B4-BE49-F238E27FC236}">
                  <a16:creationId xmlns:a16="http://schemas.microsoft.com/office/drawing/2014/main" xmlns="" id="{F1585585-DC5F-4604-8BC1-862B2E4B75BF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0" name="Parallelogram 6">
              <a:extLst>
                <a:ext uri="{FF2B5EF4-FFF2-40B4-BE49-F238E27FC236}">
                  <a16:creationId xmlns:a16="http://schemas.microsoft.com/office/drawing/2014/main" xmlns="" id="{36190AC5-1133-4737-8B24-F7A7FE393C56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1" name="Rectangle 4">
              <a:extLst>
                <a:ext uri="{FF2B5EF4-FFF2-40B4-BE49-F238E27FC236}">
                  <a16:creationId xmlns:a16="http://schemas.microsoft.com/office/drawing/2014/main" xmlns="" id="{59A50D13-C84A-47E9-BC86-584A2CF01769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2" name="Parallelogram 6">
              <a:extLst>
                <a:ext uri="{FF2B5EF4-FFF2-40B4-BE49-F238E27FC236}">
                  <a16:creationId xmlns:a16="http://schemas.microsoft.com/office/drawing/2014/main" xmlns="" id="{42DF423C-EC68-4DD3-BBEF-ED9749995134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3" name="Parallelogram 6">
              <a:extLst>
                <a:ext uri="{FF2B5EF4-FFF2-40B4-BE49-F238E27FC236}">
                  <a16:creationId xmlns:a16="http://schemas.microsoft.com/office/drawing/2014/main" xmlns="" id="{247011D9-134E-4B77-8520-027517865614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4" name="Parallelogram 6">
              <a:extLst>
                <a:ext uri="{FF2B5EF4-FFF2-40B4-BE49-F238E27FC236}">
                  <a16:creationId xmlns:a16="http://schemas.microsoft.com/office/drawing/2014/main" xmlns="" id="{EDB6DE26-1586-4A06-8AD2-463457AD0209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5" name="Parallelogram 6">
              <a:extLst>
                <a:ext uri="{FF2B5EF4-FFF2-40B4-BE49-F238E27FC236}">
                  <a16:creationId xmlns:a16="http://schemas.microsoft.com/office/drawing/2014/main" xmlns="" id="{32317C32-A28F-493F-A2AB-A65512EBBB14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6" name="Rectangle 4">
              <a:extLst>
                <a:ext uri="{FF2B5EF4-FFF2-40B4-BE49-F238E27FC236}">
                  <a16:creationId xmlns:a16="http://schemas.microsoft.com/office/drawing/2014/main" xmlns="" id="{5FFEDBC4-529F-43B1-9998-AF8D2C0684E2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7" name="Parallelogram 6">
              <a:extLst>
                <a:ext uri="{FF2B5EF4-FFF2-40B4-BE49-F238E27FC236}">
                  <a16:creationId xmlns:a16="http://schemas.microsoft.com/office/drawing/2014/main" xmlns="" id="{4F85A81B-10D8-4397-9C8E-79D32D0A169F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8" name="Parallelogram 6">
              <a:extLst>
                <a:ext uri="{FF2B5EF4-FFF2-40B4-BE49-F238E27FC236}">
                  <a16:creationId xmlns:a16="http://schemas.microsoft.com/office/drawing/2014/main" xmlns="" id="{84846288-4F6F-429A-9DE1-098052638F8A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39" name="Parallelogram 6">
              <a:extLst>
                <a:ext uri="{FF2B5EF4-FFF2-40B4-BE49-F238E27FC236}">
                  <a16:creationId xmlns:a16="http://schemas.microsoft.com/office/drawing/2014/main" xmlns="" id="{1E9F3721-10A3-41E2-BD12-58292EF9387D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0" name="Parallelogram 6">
              <a:extLst>
                <a:ext uri="{FF2B5EF4-FFF2-40B4-BE49-F238E27FC236}">
                  <a16:creationId xmlns:a16="http://schemas.microsoft.com/office/drawing/2014/main" xmlns="" id="{302B6C8E-1163-4FC6-BC83-5735B72CD17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1" name="Rectangle 7">
              <a:extLst>
                <a:ext uri="{FF2B5EF4-FFF2-40B4-BE49-F238E27FC236}">
                  <a16:creationId xmlns:a16="http://schemas.microsoft.com/office/drawing/2014/main" xmlns="" id="{CD36889C-5A69-46AE-AFFB-E60553BCDE23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2" name="Rectangle 4">
              <a:extLst>
                <a:ext uri="{FF2B5EF4-FFF2-40B4-BE49-F238E27FC236}">
                  <a16:creationId xmlns:a16="http://schemas.microsoft.com/office/drawing/2014/main" xmlns="" id="{38524277-B441-490C-B8A2-DADA28A3482B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3" name="Rectangle 4">
              <a:extLst>
                <a:ext uri="{FF2B5EF4-FFF2-40B4-BE49-F238E27FC236}">
                  <a16:creationId xmlns:a16="http://schemas.microsoft.com/office/drawing/2014/main" xmlns="" id="{36A52B2F-DA07-4A9F-A9C0-CD0C1C4CE373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4" name="Rectangle 4">
              <a:extLst>
                <a:ext uri="{FF2B5EF4-FFF2-40B4-BE49-F238E27FC236}">
                  <a16:creationId xmlns:a16="http://schemas.microsoft.com/office/drawing/2014/main" xmlns="" id="{1766DC87-6932-47F3-B32E-534CBF04A618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5" name="Rectangle 4">
              <a:extLst>
                <a:ext uri="{FF2B5EF4-FFF2-40B4-BE49-F238E27FC236}">
                  <a16:creationId xmlns:a16="http://schemas.microsoft.com/office/drawing/2014/main" xmlns="" id="{933F8F64-D5D1-4B05-9C61-A093B0E4F4C2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6" name="Rectangle 4">
              <a:extLst>
                <a:ext uri="{FF2B5EF4-FFF2-40B4-BE49-F238E27FC236}">
                  <a16:creationId xmlns:a16="http://schemas.microsoft.com/office/drawing/2014/main" xmlns="" id="{163DC8C9-6612-47F8-806D-26DF1DADF94F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7" name="Rectangle 4">
              <a:extLst>
                <a:ext uri="{FF2B5EF4-FFF2-40B4-BE49-F238E27FC236}">
                  <a16:creationId xmlns:a16="http://schemas.microsoft.com/office/drawing/2014/main" xmlns="" id="{CC9F454D-A981-427F-8011-EDAF93315D9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xmlns="" id="{B5F16E64-B4A8-405D-BEA8-2278EA620BE2}"/>
              </a:ext>
            </a:extLst>
          </p:cNvPr>
          <p:cNvGrpSpPr/>
          <p:nvPr/>
        </p:nvGrpSpPr>
        <p:grpSpPr>
          <a:xfrm>
            <a:off x="4897483" y="3806797"/>
            <a:ext cx="302344" cy="284555"/>
            <a:chOff x="2541126" y="1428177"/>
            <a:chExt cx="4094798" cy="3853874"/>
          </a:xfrm>
          <a:solidFill>
            <a:schemeClr val="accent1">
              <a:lumMod val="90000"/>
            </a:schemeClr>
          </a:solidFill>
        </p:grpSpPr>
        <p:sp>
          <p:nvSpPr>
            <p:cNvPr id="149" name="Oval 3">
              <a:extLst>
                <a:ext uri="{FF2B5EF4-FFF2-40B4-BE49-F238E27FC236}">
                  <a16:creationId xmlns:a16="http://schemas.microsoft.com/office/drawing/2014/main" xmlns="" id="{58CDD1AF-B5D5-4498-B419-5D830BD8243D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50" name="Oval 6">
              <a:extLst>
                <a:ext uri="{FF2B5EF4-FFF2-40B4-BE49-F238E27FC236}">
                  <a16:creationId xmlns:a16="http://schemas.microsoft.com/office/drawing/2014/main" xmlns="" id="{45FB67A3-31AD-48A6-9617-BC7BC9368983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51" name="Rounded Rectangle 2">
            <a:extLst>
              <a:ext uri="{FF2B5EF4-FFF2-40B4-BE49-F238E27FC236}">
                <a16:creationId xmlns:a16="http://schemas.microsoft.com/office/drawing/2014/main" xmlns="" id="{CE64A23E-9CDF-489B-BD5A-589EBA3B8C02}"/>
              </a:ext>
            </a:extLst>
          </p:cNvPr>
          <p:cNvSpPr/>
          <p:nvPr/>
        </p:nvSpPr>
        <p:spPr>
          <a:xfrm>
            <a:off x="6106910" y="3312214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2" name="Rounded Rectangle 2">
            <a:extLst>
              <a:ext uri="{FF2B5EF4-FFF2-40B4-BE49-F238E27FC236}">
                <a16:creationId xmlns:a16="http://schemas.microsoft.com/office/drawing/2014/main" xmlns="" id="{B0083EEC-0C0B-4825-AAE0-085A94B8ECF4}"/>
              </a:ext>
            </a:extLst>
          </p:cNvPr>
          <p:cNvSpPr/>
          <p:nvPr/>
        </p:nvSpPr>
        <p:spPr>
          <a:xfrm>
            <a:off x="5104411" y="338419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53" name="Oval 6">
            <a:extLst>
              <a:ext uri="{FF2B5EF4-FFF2-40B4-BE49-F238E27FC236}">
                <a16:creationId xmlns:a16="http://schemas.microsoft.com/office/drawing/2014/main" xmlns="" id="{D28A1629-D825-4C5B-B691-50222188AD29}"/>
              </a:ext>
            </a:extLst>
          </p:cNvPr>
          <p:cNvSpPr>
            <a:spLocks noChangeAspect="1"/>
          </p:cNvSpPr>
          <p:nvPr/>
        </p:nvSpPr>
        <p:spPr>
          <a:xfrm rot="2700000">
            <a:off x="5916923" y="3480329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4" name="Rectangle 9">
            <a:extLst>
              <a:ext uri="{FF2B5EF4-FFF2-40B4-BE49-F238E27FC236}">
                <a16:creationId xmlns:a16="http://schemas.microsoft.com/office/drawing/2014/main" xmlns="" id="{3C6E94EC-CC24-428E-90BB-77535AF09952}"/>
              </a:ext>
            </a:extLst>
          </p:cNvPr>
          <p:cNvSpPr>
            <a:spLocks noChangeAspect="1"/>
          </p:cNvSpPr>
          <p:nvPr/>
        </p:nvSpPr>
        <p:spPr>
          <a:xfrm rot="18900000">
            <a:off x="5425874" y="3400806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5" name="Rectangle 1">
            <a:extLst>
              <a:ext uri="{FF2B5EF4-FFF2-40B4-BE49-F238E27FC236}">
                <a16:creationId xmlns:a16="http://schemas.microsoft.com/office/drawing/2014/main" xmlns="" id="{949C9437-B16A-4DA9-BA8C-D80F557D1621}"/>
              </a:ext>
            </a:extLst>
          </p:cNvPr>
          <p:cNvSpPr/>
          <p:nvPr/>
        </p:nvSpPr>
        <p:spPr>
          <a:xfrm>
            <a:off x="5762175" y="3226171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6" name="Rectangle 5">
            <a:extLst>
              <a:ext uri="{FF2B5EF4-FFF2-40B4-BE49-F238E27FC236}">
                <a16:creationId xmlns:a16="http://schemas.microsoft.com/office/drawing/2014/main" xmlns="" id="{7FC3DC5A-9DAA-4E45-ABB0-B5DC1FA1778C}"/>
              </a:ext>
            </a:extLst>
          </p:cNvPr>
          <p:cNvSpPr/>
          <p:nvPr/>
        </p:nvSpPr>
        <p:spPr>
          <a:xfrm>
            <a:off x="6379384" y="3231241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7" name="Rectangle 1">
            <a:extLst>
              <a:ext uri="{FF2B5EF4-FFF2-40B4-BE49-F238E27FC236}">
                <a16:creationId xmlns:a16="http://schemas.microsoft.com/office/drawing/2014/main" xmlns="" id="{A879F802-5460-4996-8589-D3BEF24CA300}"/>
              </a:ext>
            </a:extLst>
          </p:cNvPr>
          <p:cNvSpPr/>
          <p:nvPr/>
        </p:nvSpPr>
        <p:spPr>
          <a:xfrm>
            <a:off x="4757625" y="3494910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8" name="Chord 3">
            <a:extLst>
              <a:ext uri="{FF2B5EF4-FFF2-40B4-BE49-F238E27FC236}">
                <a16:creationId xmlns:a16="http://schemas.microsoft.com/office/drawing/2014/main" xmlns="" id="{744A171D-A82E-409A-BFB7-3FCFE8497D85}"/>
              </a:ext>
            </a:extLst>
          </p:cNvPr>
          <p:cNvSpPr/>
          <p:nvPr/>
        </p:nvSpPr>
        <p:spPr>
          <a:xfrm rot="5400000">
            <a:off x="5641243" y="3544935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9" name="Rounded Rectangle 1">
            <a:extLst>
              <a:ext uri="{FF2B5EF4-FFF2-40B4-BE49-F238E27FC236}">
                <a16:creationId xmlns:a16="http://schemas.microsoft.com/office/drawing/2014/main" xmlns="" id="{5B32DC2B-D722-4717-BA11-C2FC38550AD1}"/>
              </a:ext>
            </a:extLst>
          </p:cNvPr>
          <p:cNvSpPr/>
          <p:nvPr/>
        </p:nvSpPr>
        <p:spPr>
          <a:xfrm>
            <a:off x="5288294" y="3659227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0" name="Trapezoid 24">
            <a:extLst>
              <a:ext uri="{FF2B5EF4-FFF2-40B4-BE49-F238E27FC236}">
                <a16:creationId xmlns:a16="http://schemas.microsoft.com/office/drawing/2014/main" xmlns="" id="{2702B0C7-4E10-4B1B-A88A-158D7AABD643}"/>
              </a:ext>
            </a:extLst>
          </p:cNvPr>
          <p:cNvSpPr>
            <a:spLocks noChangeAspect="1"/>
          </p:cNvSpPr>
          <p:nvPr/>
        </p:nvSpPr>
        <p:spPr>
          <a:xfrm rot="8369018">
            <a:off x="4618718" y="4681479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1" name="Rounded Rectangle 12">
            <a:extLst>
              <a:ext uri="{FF2B5EF4-FFF2-40B4-BE49-F238E27FC236}">
                <a16:creationId xmlns:a16="http://schemas.microsoft.com/office/drawing/2014/main" xmlns="" id="{4E3585B1-17E3-4D07-80FB-8AC16E5F8B46}"/>
              </a:ext>
            </a:extLst>
          </p:cNvPr>
          <p:cNvSpPr/>
          <p:nvPr/>
        </p:nvSpPr>
        <p:spPr>
          <a:xfrm>
            <a:off x="4774474" y="4455165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2" name="Oval 1">
            <a:extLst>
              <a:ext uri="{FF2B5EF4-FFF2-40B4-BE49-F238E27FC236}">
                <a16:creationId xmlns:a16="http://schemas.microsoft.com/office/drawing/2014/main" xmlns="" id="{7501D4EE-97AD-4F82-8E9D-8F7F5451B8B7}"/>
              </a:ext>
            </a:extLst>
          </p:cNvPr>
          <p:cNvSpPr/>
          <p:nvPr/>
        </p:nvSpPr>
        <p:spPr>
          <a:xfrm>
            <a:off x="3964174" y="5251832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3" name="Isosceles Triangle 4">
            <a:extLst>
              <a:ext uri="{FF2B5EF4-FFF2-40B4-BE49-F238E27FC236}">
                <a16:creationId xmlns:a16="http://schemas.microsoft.com/office/drawing/2014/main" xmlns="" id="{D66B3BB4-5593-4E49-AEDC-17DE07778B8D}"/>
              </a:ext>
            </a:extLst>
          </p:cNvPr>
          <p:cNvSpPr/>
          <p:nvPr/>
        </p:nvSpPr>
        <p:spPr>
          <a:xfrm>
            <a:off x="4593498" y="5519986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64" name="Round Same Side Corner Rectangle 7">
            <a:extLst>
              <a:ext uri="{FF2B5EF4-FFF2-40B4-BE49-F238E27FC236}">
                <a16:creationId xmlns:a16="http://schemas.microsoft.com/office/drawing/2014/main" xmlns="" id="{DDF2F1DB-5378-4E96-BF0C-772D4A49028C}"/>
              </a:ext>
            </a:extLst>
          </p:cNvPr>
          <p:cNvSpPr>
            <a:spLocks noChangeAspect="1"/>
          </p:cNvSpPr>
          <p:nvPr/>
        </p:nvSpPr>
        <p:spPr>
          <a:xfrm rot="10800000">
            <a:off x="8076808" y="4681479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5" name="Frame 1">
            <a:extLst>
              <a:ext uri="{FF2B5EF4-FFF2-40B4-BE49-F238E27FC236}">
                <a16:creationId xmlns:a16="http://schemas.microsoft.com/office/drawing/2014/main" xmlns="" id="{BEB1F5CC-74EE-43BE-A98B-CFAB5EA0499F}"/>
              </a:ext>
            </a:extLst>
          </p:cNvPr>
          <p:cNvSpPr/>
          <p:nvPr/>
        </p:nvSpPr>
        <p:spPr>
          <a:xfrm>
            <a:off x="4531094" y="5273508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166" name="Oval 1">
            <a:extLst>
              <a:ext uri="{FF2B5EF4-FFF2-40B4-BE49-F238E27FC236}">
                <a16:creationId xmlns:a16="http://schemas.microsoft.com/office/drawing/2014/main" xmlns="" id="{9BCF5134-E030-4CAD-96C5-BCC9916C4BE4}"/>
              </a:ext>
            </a:extLst>
          </p:cNvPr>
          <p:cNvSpPr/>
          <p:nvPr/>
        </p:nvSpPr>
        <p:spPr>
          <a:xfrm>
            <a:off x="7303868" y="5462388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7" name="Isosceles Triangle 4">
            <a:extLst>
              <a:ext uri="{FF2B5EF4-FFF2-40B4-BE49-F238E27FC236}">
                <a16:creationId xmlns:a16="http://schemas.microsoft.com/office/drawing/2014/main" xmlns="" id="{1C5F4642-7EEC-4071-886E-E02E113C9644}"/>
              </a:ext>
            </a:extLst>
          </p:cNvPr>
          <p:cNvSpPr/>
          <p:nvPr/>
        </p:nvSpPr>
        <p:spPr>
          <a:xfrm>
            <a:off x="7950438" y="5600022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68" name="Frame 1">
            <a:extLst>
              <a:ext uri="{FF2B5EF4-FFF2-40B4-BE49-F238E27FC236}">
                <a16:creationId xmlns:a16="http://schemas.microsoft.com/office/drawing/2014/main" xmlns="" id="{5EE081A5-BC5F-408A-8A35-FD17A4D0B73B}"/>
              </a:ext>
            </a:extLst>
          </p:cNvPr>
          <p:cNvSpPr/>
          <p:nvPr/>
        </p:nvSpPr>
        <p:spPr>
          <a:xfrm>
            <a:off x="7152583" y="5698454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xmlns="" id="{CDD1BEC8-E3D0-4F13-A7DF-0D909C1FD995}"/>
              </a:ext>
            </a:extLst>
          </p:cNvPr>
          <p:cNvGrpSpPr/>
          <p:nvPr/>
        </p:nvGrpSpPr>
        <p:grpSpPr>
          <a:xfrm>
            <a:off x="9674945" y="3527048"/>
            <a:ext cx="244822" cy="246461"/>
            <a:chOff x="2612260" y="1422267"/>
            <a:chExt cx="3975964" cy="4002557"/>
          </a:xfrm>
          <a:solidFill>
            <a:schemeClr val="accent1">
              <a:lumMod val="90000"/>
            </a:schemeClr>
          </a:solidFill>
        </p:grpSpPr>
        <p:sp>
          <p:nvSpPr>
            <p:cNvPr id="170" name="Rectangle 4">
              <a:extLst>
                <a:ext uri="{FF2B5EF4-FFF2-40B4-BE49-F238E27FC236}">
                  <a16:creationId xmlns:a16="http://schemas.microsoft.com/office/drawing/2014/main" xmlns="" id="{B4694B09-0203-4A76-AE4B-A3F6CA92A55F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1" name="Parallelogram 6">
              <a:extLst>
                <a:ext uri="{FF2B5EF4-FFF2-40B4-BE49-F238E27FC236}">
                  <a16:creationId xmlns:a16="http://schemas.microsoft.com/office/drawing/2014/main" xmlns="" id="{E2B78588-108B-49BD-B38B-2776D77B46A5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2" name="Parallelogram 6">
              <a:extLst>
                <a:ext uri="{FF2B5EF4-FFF2-40B4-BE49-F238E27FC236}">
                  <a16:creationId xmlns:a16="http://schemas.microsoft.com/office/drawing/2014/main" xmlns="" id="{ADBBD923-C4F3-4837-9D00-633394F1FA33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3" name="Parallelogram 6">
              <a:extLst>
                <a:ext uri="{FF2B5EF4-FFF2-40B4-BE49-F238E27FC236}">
                  <a16:creationId xmlns:a16="http://schemas.microsoft.com/office/drawing/2014/main" xmlns="" id="{F1F0989C-9F73-475D-8A2E-DF13E97DFD82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4" name="Parallelogram 6">
              <a:extLst>
                <a:ext uri="{FF2B5EF4-FFF2-40B4-BE49-F238E27FC236}">
                  <a16:creationId xmlns:a16="http://schemas.microsoft.com/office/drawing/2014/main" xmlns="" id="{1124BF85-CBB4-4F34-A9F2-291B0BE1B7A2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5" name="Rectangle 4">
              <a:extLst>
                <a:ext uri="{FF2B5EF4-FFF2-40B4-BE49-F238E27FC236}">
                  <a16:creationId xmlns:a16="http://schemas.microsoft.com/office/drawing/2014/main" xmlns="" id="{CDD7CBEA-F2E8-4213-A0DD-F73B33DFED8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6" name="Parallelogram 6">
              <a:extLst>
                <a:ext uri="{FF2B5EF4-FFF2-40B4-BE49-F238E27FC236}">
                  <a16:creationId xmlns:a16="http://schemas.microsoft.com/office/drawing/2014/main" xmlns="" id="{B374DD8F-8D36-4DCC-9655-5D42B343AEF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7" name="Parallelogram 6">
              <a:extLst>
                <a:ext uri="{FF2B5EF4-FFF2-40B4-BE49-F238E27FC236}">
                  <a16:creationId xmlns:a16="http://schemas.microsoft.com/office/drawing/2014/main" xmlns="" id="{D939AF55-1DD0-4295-90F4-1FDA2D727234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8" name="Parallelogram 6">
              <a:extLst>
                <a:ext uri="{FF2B5EF4-FFF2-40B4-BE49-F238E27FC236}">
                  <a16:creationId xmlns:a16="http://schemas.microsoft.com/office/drawing/2014/main" xmlns="" id="{77DCBB2D-A001-4A11-8B14-6CFF90E03581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79" name="Parallelogram 6">
              <a:extLst>
                <a:ext uri="{FF2B5EF4-FFF2-40B4-BE49-F238E27FC236}">
                  <a16:creationId xmlns:a16="http://schemas.microsoft.com/office/drawing/2014/main" xmlns="" id="{93CB1633-3B0B-4C4D-81CA-034F1BDA734E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0" name="Rectangle 4">
              <a:extLst>
                <a:ext uri="{FF2B5EF4-FFF2-40B4-BE49-F238E27FC236}">
                  <a16:creationId xmlns:a16="http://schemas.microsoft.com/office/drawing/2014/main" xmlns="" id="{D6059034-FD7D-4124-8922-8974B5C31E9E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1" name="Parallelogram 6">
              <a:extLst>
                <a:ext uri="{FF2B5EF4-FFF2-40B4-BE49-F238E27FC236}">
                  <a16:creationId xmlns:a16="http://schemas.microsoft.com/office/drawing/2014/main" xmlns="" id="{72A79140-9ED3-404B-9B62-4AAA16BE9055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2" name="Parallelogram 6">
              <a:extLst>
                <a:ext uri="{FF2B5EF4-FFF2-40B4-BE49-F238E27FC236}">
                  <a16:creationId xmlns:a16="http://schemas.microsoft.com/office/drawing/2014/main" xmlns="" id="{D33EFEB6-8DCD-44B9-978E-F459130BA1D5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3" name="Parallelogram 6">
              <a:extLst>
                <a:ext uri="{FF2B5EF4-FFF2-40B4-BE49-F238E27FC236}">
                  <a16:creationId xmlns:a16="http://schemas.microsoft.com/office/drawing/2014/main" xmlns="" id="{CFD868B4-57E5-4716-8B63-448DC397A9F3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4" name="Parallelogram 6">
              <a:extLst>
                <a:ext uri="{FF2B5EF4-FFF2-40B4-BE49-F238E27FC236}">
                  <a16:creationId xmlns:a16="http://schemas.microsoft.com/office/drawing/2014/main" xmlns="" id="{7EC8F86D-32B2-4F60-B121-94F189C36110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5" name="Rectangle 7">
              <a:extLst>
                <a:ext uri="{FF2B5EF4-FFF2-40B4-BE49-F238E27FC236}">
                  <a16:creationId xmlns:a16="http://schemas.microsoft.com/office/drawing/2014/main" xmlns="" id="{FA8AFBCF-8356-438A-A8DD-25B51279A417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6" name="Rectangle 4">
              <a:extLst>
                <a:ext uri="{FF2B5EF4-FFF2-40B4-BE49-F238E27FC236}">
                  <a16:creationId xmlns:a16="http://schemas.microsoft.com/office/drawing/2014/main" xmlns="" id="{F6F9350C-4376-4A3F-99AA-EB343DCD7566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7" name="Rectangle 4">
              <a:extLst>
                <a:ext uri="{FF2B5EF4-FFF2-40B4-BE49-F238E27FC236}">
                  <a16:creationId xmlns:a16="http://schemas.microsoft.com/office/drawing/2014/main" xmlns="" id="{C3B47E72-5BD2-4FEF-8528-6F4B093B7D5B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8" name="Rectangle 4">
              <a:extLst>
                <a:ext uri="{FF2B5EF4-FFF2-40B4-BE49-F238E27FC236}">
                  <a16:creationId xmlns:a16="http://schemas.microsoft.com/office/drawing/2014/main" xmlns="" id="{724AA3C0-2611-485F-A2D3-E79DE7895B1F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89" name="Rectangle 4">
              <a:extLst>
                <a:ext uri="{FF2B5EF4-FFF2-40B4-BE49-F238E27FC236}">
                  <a16:creationId xmlns:a16="http://schemas.microsoft.com/office/drawing/2014/main" xmlns="" id="{13727616-2E0C-48AD-89DC-2C414ECC5EE4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90" name="Rectangle 4">
              <a:extLst>
                <a:ext uri="{FF2B5EF4-FFF2-40B4-BE49-F238E27FC236}">
                  <a16:creationId xmlns:a16="http://schemas.microsoft.com/office/drawing/2014/main" xmlns="" id="{A22BC2E2-4650-4CAC-9AE9-2E108D430CD1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91" name="Rectangle 4">
              <a:extLst>
                <a:ext uri="{FF2B5EF4-FFF2-40B4-BE49-F238E27FC236}">
                  <a16:creationId xmlns:a16="http://schemas.microsoft.com/office/drawing/2014/main" xmlns="" id="{156519E3-9AE6-416F-975A-0F0C8E3B0045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92" name="Rounded Rectangle 2">
            <a:extLst>
              <a:ext uri="{FF2B5EF4-FFF2-40B4-BE49-F238E27FC236}">
                <a16:creationId xmlns:a16="http://schemas.microsoft.com/office/drawing/2014/main" xmlns="" id="{95B7AACE-4C2B-4E55-8EFA-85568216274E}"/>
              </a:ext>
            </a:extLst>
          </p:cNvPr>
          <p:cNvSpPr/>
          <p:nvPr/>
        </p:nvSpPr>
        <p:spPr>
          <a:xfrm>
            <a:off x="9446152" y="3302420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3" name="Rounded Rectangle 2">
            <a:extLst>
              <a:ext uri="{FF2B5EF4-FFF2-40B4-BE49-F238E27FC236}">
                <a16:creationId xmlns:a16="http://schemas.microsoft.com/office/drawing/2014/main" xmlns="" id="{038DE921-60C5-481E-B0F2-8975ACEA71BA}"/>
              </a:ext>
            </a:extLst>
          </p:cNvPr>
          <p:cNvSpPr/>
          <p:nvPr/>
        </p:nvSpPr>
        <p:spPr>
          <a:xfrm>
            <a:off x="8443653" y="3374404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94" name="Oval 6">
            <a:extLst>
              <a:ext uri="{FF2B5EF4-FFF2-40B4-BE49-F238E27FC236}">
                <a16:creationId xmlns:a16="http://schemas.microsoft.com/office/drawing/2014/main" xmlns="" id="{ABB3FCE2-90AE-491D-B84D-A31E6B674ED9}"/>
              </a:ext>
            </a:extLst>
          </p:cNvPr>
          <p:cNvSpPr>
            <a:spLocks noChangeAspect="1"/>
          </p:cNvSpPr>
          <p:nvPr/>
        </p:nvSpPr>
        <p:spPr>
          <a:xfrm rot="2700000">
            <a:off x="9256165" y="3470534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5" name="Rectangle 9">
            <a:extLst>
              <a:ext uri="{FF2B5EF4-FFF2-40B4-BE49-F238E27FC236}">
                <a16:creationId xmlns:a16="http://schemas.microsoft.com/office/drawing/2014/main" xmlns="" id="{CB6B915D-BD94-498A-BED8-5F3CCF93E4D8}"/>
              </a:ext>
            </a:extLst>
          </p:cNvPr>
          <p:cNvSpPr>
            <a:spLocks noChangeAspect="1"/>
          </p:cNvSpPr>
          <p:nvPr/>
        </p:nvSpPr>
        <p:spPr>
          <a:xfrm rot="18900000">
            <a:off x="8765116" y="3391011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6" name="Rectangle 1">
            <a:extLst>
              <a:ext uri="{FF2B5EF4-FFF2-40B4-BE49-F238E27FC236}">
                <a16:creationId xmlns:a16="http://schemas.microsoft.com/office/drawing/2014/main" xmlns="" id="{1CCDB488-4DD7-4B38-8DBE-DC524C769691}"/>
              </a:ext>
            </a:extLst>
          </p:cNvPr>
          <p:cNvSpPr/>
          <p:nvPr/>
        </p:nvSpPr>
        <p:spPr>
          <a:xfrm>
            <a:off x="8096867" y="3485114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7" name="Chord 3">
            <a:extLst>
              <a:ext uri="{FF2B5EF4-FFF2-40B4-BE49-F238E27FC236}">
                <a16:creationId xmlns:a16="http://schemas.microsoft.com/office/drawing/2014/main" xmlns="" id="{B5ACF4C7-86B2-41F9-ADC1-6659D1BD11B3}"/>
              </a:ext>
            </a:extLst>
          </p:cNvPr>
          <p:cNvSpPr/>
          <p:nvPr/>
        </p:nvSpPr>
        <p:spPr>
          <a:xfrm rot="5400000">
            <a:off x="8980486" y="3535140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98" name="Rounded Rectangle 1">
            <a:extLst>
              <a:ext uri="{FF2B5EF4-FFF2-40B4-BE49-F238E27FC236}">
                <a16:creationId xmlns:a16="http://schemas.microsoft.com/office/drawing/2014/main" xmlns="" id="{8F3D735E-0911-4299-95F8-744144D25913}"/>
              </a:ext>
            </a:extLst>
          </p:cNvPr>
          <p:cNvSpPr/>
          <p:nvPr/>
        </p:nvSpPr>
        <p:spPr>
          <a:xfrm>
            <a:off x="8627537" y="3649432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xmlns="" id="{DBA2D3B5-8965-4134-9863-F47F1D60C292}"/>
              </a:ext>
            </a:extLst>
          </p:cNvPr>
          <p:cNvGrpSpPr/>
          <p:nvPr/>
        </p:nvGrpSpPr>
        <p:grpSpPr>
          <a:xfrm>
            <a:off x="7443901" y="3991140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200" name="Round Same Side Corner Rectangle 4">
              <a:extLst>
                <a:ext uri="{FF2B5EF4-FFF2-40B4-BE49-F238E27FC236}">
                  <a16:creationId xmlns:a16="http://schemas.microsoft.com/office/drawing/2014/main" xmlns="" id="{D20F5C0E-0DA8-47E3-B1A8-A1419AE44F74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01" name="Round Same Side Corner Rectangle 6">
              <a:extLst>
                <a:ext uri="{FF2B5EF4-FFF2-40B4-BE49-F238E27FC236}">
                  <a16:creationId xmlns:a16="http://schemas.microsoft.com/office/drawing/2014/main" xmlns="" id="{97554CFA-EF34-453C-ACF6-0FF93F34AEB7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02" name="Round Same Side Corner Rectangle 8">
              <a:extLst>
                <a:ext uri="{FF2B5EF4-FFF2-40B4-BE49-F238E27FC236}">
                  <a16:creationId xmlns:a16="http://schemas.microsoft.com/office/drawing/2014/main" xmlns="" id="{C4302124-21EA-4BD0-BC6E-EBCF0DFE856F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03" name="Rounded Rectangle 1">
            <a:extLst>
              <a:ext uri="{FF2B5EF4-FFF2-40B4-BE49-F238E27FC236}">
                <a16:creationId xmlns:a16="http://schemas.microsoft.com/office/drawing/2014/main" xmlns="" id="{CB901F7D-F055-4391-9CBF-828B97DACF6A}"/>
              </a:ext>
            </a:extLst>
          </p:cNvPr>
          <p:cNvSpPr>
            <a:spLocks noChangeAspect="1"/>
          </p:cNvSpPr>
          <p:nvPr/>
        </p:nvSpPr>
        <p:spPr>
          <a:xfrm>
            <a:off x="8163969" y="4072745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204" name="Trapezoid 22">
            <a:extLst>
              <a:ext uri="{FF2B5EF4-FFF2-40B4-BE49-F238E27FC236}">
                <a16:creationId xmlns:a16="http://schemas.microsoft.com/office/drawing/2014/main" xmlns="" id="{B79550C2-D152-46DB-B045-EC5DA07BBAB6}"/>
              </a:ext>
            </a:extLst>
          </p:cNvPr>
          <p:cNvSpPr/>
          <p:nvPr/>
        </p:nvSpPr>
        <p:spPr>
          <a:xfrm>
            <a:off x="7938739" y="3799058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xmlns="" id="{2F6815DC-995E-40F7-954C-7DB5C89BB90A}"/>
              </a:ext>
            </a:extLst>
          </p:cNvPr>
          <p:cNvGrpSpPr/>
          <p:nvPr/>
        </p:nvGrpSpPr>
        <p:grpSpPr>
          <a:xfrm>
            <a:off x="8263179" y="3779071"/>
            <a:ext cx="302344" cy="284555"/>
            <a:chOff x="2541126" y="1428177"/>
            <a:chExt cx="4094798" cy="3853874"/>
          </a:xfrm>
          <a:solidFill>
            <a:schemeClr val="accent1">
              <a:lumMod val="90000"/>
            </a:schemeClr>
          </a:solidFill>
        </p:grpSpPr>
        <p:sp>
          <p:nvSpPr>
            <p:cNvPr id="206" name="Oval 3">
              <a:extLst>
                <a:ext uri="{FF2B5EF4-FFF2-40B4-BE49-F238E27FC236}">
                  <a16:creationId xmlns:a16="http://schemas.microsoft.com/office/drawing/2014/main" xmlns="" id="{939840F6-D084-4BF3-9325-8D072A81CC61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07" name="Oval 6">
              <a:extLst>
                <a:ext uri="{FF2B5EF4-FFF2-40B4-BE49-F238E27FC236}">
                  <a16:creationId xmlns:a16="http://schemas.microsoft.com/office/drawing/2014/main" xmlns="" id="{C50AB8A5-D6B2-4676-9983-2A4679B6AACA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08" name="Rounded Rectangle 12">
            <a:extLst>
              <a:ext uri="{FF2B5EF4-FFF2-40B4-BE49-F238E27FC236}">
                <a16:creationId xmlns:a16="http://schemas.microsoft.com/office/drawing/2014/main" xmlns="" id="{E25E2D5E-72FB-4B94-AC52-E8009FEB6C39}"/>
              </a:ext>
            </a:extLst>
          </p:cNvPr>
          <p:cNvSpPr/>
          <p:nvPr/>
        </p:nvSpPr>
        <p:spPr>
          <a:xfrm>
            <a:off x="8140169" y="4427440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09" name="Oval 1">
            <a:extLst>
              <a:ext uri="{FF2B5EF4-FFF2-40B4-BE49-F238E27FC236}">
                <a16:creationId xmlns:a16="http://schemas.microsoft.com/office/drawing/2014/main" xmlns="" id="{EB37E8BB-75B4-49C2-A14F-FEF7276A53CA}"/>
              </a:ext>
            </a:extLst>
          </p:cNvPr>
          <p:cNvSpPr/>
          <p:nvPr/>
        </p:nvSpPr>
        <p:spPr>
          <a:xfrm>
            <a:off x="10579443" y="5318404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10" name="Oval 1">
            <a:extLst>
              <a:ext uri="{FF2B5EF4-FFF2-40B4-BE49-F238E27FC236}">
                <a16:creationId xmlns:a16="http://schemas.microsoft.com/office/drawing/2014/main" xmlns="" id="{AE793985-E4D4-47E0-888D-0F94AA82CEDD}"/>
              </a:ext>
            </a:extLst>
          </p:cNvPr>
          <p:cNvSpPr/>
          <p:nvPr/>
        </p:nvSpPr>
        <p:spPr>
          <a:xfrm>
            <a:off x="1067224" y="4613900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11" name="Rectangle 5">
            <a:extLst>
              <a:ext uri="{FF2B5EF4-FFF2-40B4-BE49-F238E27FC236}">
                <a16:creationId xmlns:a16="http://schemas.microsoft.com/office/drawing/2014/main" xmlns="" id="{98A22EB4-9DC7-4771-9CC0-93E41051BBD0}"/>
              </a:ext>
            </a:extLst>
          </p:cNvPr>
          <p:cNvSpPr/>
          <p:nvPr/>
        </p:nvSpPr>
        <p:spPr>
          <a:xfrm>
            <a:off x="9755978" y="3241041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12" name="Isosceles Triangle 4">
            <a:extLst>
              <a:ext uri="{FF2B5EF4-FFF2-40B4-BE49-F238E27FC236}">
                <a16:creationId xmlns:a16="http://schemas.microsoft.com/office/drawing/2014/main" xmlns="" id="{CB241FCD-6910-4B54-86FB-12F34BAA4D6C}"/>
              </a:ext>
            </a:extLst>
          </p:cNvPr>
          <p:cNvSpPr/>
          <p:nvPr/>
        </p:nvSpPr>
        <p:spPr>
          <a:xfrm>
            <a:off x="10801187" y="4830817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xmlns="" id="{1455FE9D-F0A6-4738-81CE-415175E4EF5F}"/>
              </a:ext>
            </a:extLst>
          </p:cNvPr>
          <p:cNvGrpSpPr>
            <a:grpSpLocks noChangeAspect="1"/>
          </p:cNvGrpSpPr>
          <p:nvPr/>
        </p:nvGrpSpPr>
        <p:grpSpPr>
          <a:xfrm>
            <a:off x="10799297" y="4580541"/>
            <a:ext cx="248616" cy="204130"/>
            <a:chOff x="2446370" y="1521596"/>
            <a:chExt cx="4023730" cy="3303732"/>
          </a:xfrm>
          <a:solidFill>
            <a:schemeClr val="accent1">
              <a:lumMod val="90000"/>
            </a:schemeClr>
          </a:solidFill>
        </p:grpSpPr>
        <p:sp>
          <p:nvSpPr>
            <p:cNvPr id="214" name="Donut 260">
              <a:extLst>
                <a:ext uri="{FF2B5EF4-FFF2-40B4-BE49-F238E27FC236}">
                  <a16:creationId xmlns:a16="http://schemas.microsoft.com/office/drawing/2014/main" xmlns="" id="{A89A25EE-0D12-44E5-91AD-5CCB7F3082EA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215" name="Rounded Rectangle 261">
              <a:extLst>
                <a:ext uri="{FF2B5EF4-FFF2-40B4-BE49-F238E27FC236}">
                  <a16:creationId xmlns:a16="http://schemas.microsoft.com/office/drawing/2014/main" xmlns="" id="{93B29EFD-43B7-4AAD-903D-15DF5D3F39F3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16" name="Round Same Side Corner Rectangle 262">
              <a:extLst>
                <a:ext uri="{FF2B5EF4-FFF2-40B4-BE49-F238E27FC236}">
                  <a16:creationId xmlns:a16="http://schemas.microsoft.com/office/drawing/2014/main" xmlns="" id="{0BC9A9FF-0141-4E4B-91AA-8E85B824B88F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17" name="Block Arc 216">
              <a:extLst>
                <a:ext uri="{FF2B5EF4-FFF2-40B4-BE49-F238E27FC236}">
                  <a16:creationId xmlns:a16="http://schemas.microsoft.com/office/drawing/2014/main" xmlns="" id="{5014594E-3030-4B15-90D1-3A8DB852A9D5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218" name="Frame 1">
            <a:extLst>
              <a:ext uri="{FF2B5EF4-FFF2-40B4-BE49-F238E27FC236}">
                <a16:creationId xmlns:a16="http://schemas.microsoft.com/office/drawing/2014/main" xmlns="" id="{E18C2F20-8393-4D01-AA0E-3F7D81966CC4}"/>
              </a:ext>
            </a:extLst>
          </p:cNvPr>
          <p:cNvSpPr/>
          <p:nvPr/>
        </p:nvSpPr>
        <p:spPr>
          <a:xfrm>
            <a:off x="10852787" y="5191501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19" name="Rectangle 1">
            <a:extLst>
              <a:ext uri="{FF2B5EF4-FFF2-40B4-BE49-F238E27FC236}">
                <a16:creationId xmlns:a16="http://schemas.microsoft.com/office/drawing/2014/main" xmlns="" id="{F560CDA2-9225-4381-B37B-2E3BA878AB70}"/>
              </a:ext>
            </a:extLst>
          </p:cNvPr>
          <p:cNvSpPr/>
          <p:nvPr/>
        </p:nvSpPr>
        <p:spPr>
          <a:xfrm>
            <a:off x="9113490" y="3199968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xmlns="" id="{932C5C98-5811-4642-A9AD-BB6CAD3807B9}"/>
              </a:ext>
            </a:extLst>
          </p:cNvPr>
          <p:cNvGrpSpPr/>
          <p:nvPr/>
        </p:nvGrpSpPr>
        <p:grpSpPr>
          <a:xfrm>
            <a:off x="6711804" y="3193568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221" name="Rectangle 4">
              <a:extLst>
                <a:ext uri="{FF2B5EF4-FFF2-40B4-BE49-F238E27FC236}">
                  <a16:creationId xmlns:a16="http://schemas.microsoft.com/office/drawing/2014/main" xmlns="" id="{229C2403-0F8E-44CB-B2E0-A33A451E4C24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2" name="Parallelogram 6">
              <a:extLst>
                <a:ext uri="{FF2B5EF4-FFF2-40B4-BE49-F238E27FC236}">
                  <a16:creationId xmlns:a16="http://schemas.microsoft.com/office/drawing/2014/main" xmlns="" id="{687C44A7-0A4D-4E3D-8769-5B4545629430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3" name="Parallelogram 6">
              <a:extLst>
                <a:ext uri="{FF2B5EF4-FFF2-40B4-BE49-F238E27FC236}">
                  <a16:creationId xmlns:a16="http://schemas.microsoft.com/office/drawing/2014/main" xmlns="" id="{29988734-83DA-422C-93F2-1AE0497B85FD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4" name="Parallelogram 6">
              <a:extLst>
                <a:ext uri="{FF2B5EF4-FFF2-40B4-BE49-F238E27FC236}">
                  <a16:creationId xmlns:a16="http://schemas.microsoft.com/office/drawing/2014/main" xmlns="" id="{214FD28A-24C5-4D7A-B708-6BD9CEB19C4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5" name="Parallelogram 6">
              <a:extLst>
                <a:ext uri="{FF2B5EF4-FFF2-40B4-BE49-F238E27FC236}">
                  <a16:creationId xmlns:a16="http://schemas.microsoft.com/office/drawing/2014/main" xmlns="" id="{4D2D8FC7-6A5A-4CEB-B15F-3BAD876BDCBD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6" name="Rectangle 4">
              <a:extLst>
                <a:ext uri="{FF2B5EF4-FFF2-40B4-BE49-F238E27FC236}">
                  <a16:creationId xmlns:a16="http://schemas.microsoft.com/office/drawing/2014/main" xmlns="" id="{33ECD0E2-99C6-47F2-85D0-1958A73140E5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7" name="Parallelogram 6">
              <a:extLst>
                <a:ext uri="{FF2B5EF4-FFF2-40B4-BE49-F238E27FC236}">
                  <a16:creationId xmlns:a16="http://schemas.microsoft.com/office/drawing/2014/main" xmlns="" id="{DCD840F2-C935-4435-8618-262FCF8A83BF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8" name="Parallelogram 6">
              <a:extLst>
                <a:ext uri="{FF2B5EF4-FFF2-40B4-BE49-F238E27FC236}">
                  <a16:creationId xmlns:a16="http://schemas.microsoft.com/office/drawing/2014/main" xmlns="" id="{0028296C-249F-4CA2-9EA3-7B4725968916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29" name="Parallelogram 6">
              <a:extLst>
                <a:ext uri="{FF2B5EF4-FFF2-40B4-BE49-F238E27FC236}">
                  <a16:creationId xmlns:a16="http://schemas.microsoft.com/office/drawing/2014/main" xmlns="" id="{5D0B5690-CF16-41D6-B4AE-681C9D86DC01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0" name="Parallelogram 6">
              <a:extLst>
                <a:ext uri="{FF2B5EF4-FFF2-40B4-BE49-F238E27FC236}">
                  <a16:creationId xmlns:a16="http://schemas.microsoft.com/office/drawing/2014/main" xmlns="" id="{F27114A1-CF5D-4BDA-88B8-6D7E289195AA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1" name="Rectangle 4">
              <a:extLst>
                <a:ext uri="{FF2B5EF4-FFF2-40B4-BE49-F238E27FC236}">
                  <a16:creationId xmlns:a16="http://schemas.microsoft.com/office/drawing/2014/main" xmlns="" id="{C2ED7394-34A7-4B8D-81C3-8724FDAF108E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2" name="Parallelogram 6">
              <a:extLst>
                <a:ext uri="{FF2B5EF4-FFF2-40B4-BE49-F238E27FC236}">
                  <a16:creationId xmlns:a16="http://schemas.microsoft.com/office/drawing/2014/main" xmlns="" id="{3D7ABAC6-38CE-4B8E-BA6E-44013F57BA67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3" name="Parallelogram 6">
              <a:extLst>
                <a:ext uri="{FF2B5EF4-FFF2-40B4-BE49-F238E27FC236}">
                  <a16:creationId xmlns:a16="http://schemas.microsoft.com/office/drawing/2014/main" xmlns="" id="{31431FFF-29B8-4EB9-B7B3-4723967CF6B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4" name="Parallelogram 6">
              <a:extLst>
                <a:ext uri="{FF2B5EF4-FFF2-40B4-BE49-F238E27FC236}">
                  <a16:creationId xmlns:a16="http://schemas.microsoft.com/office/drawing/2014/main" xmlns="" id="{2C0EA187-2FE0-4566-BCFE-8F7E77DD4BD1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5" name="Parallelogram 6">
              <a:extLst>
                <a:ext uri="{FF2B5EF4-FFF2-40B4-BE49-F238E27FC236}">
                  <a16:creationId xmlns:a16="http://schemas.microsoft.com/office/drawing/2014/main" xmlns="" id="{21EFC112-B85B-48C4-BED7-142310EC2512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6" name="Rectangle 7">
              <a:extLst>
                <a:ext uri="{FF2B5EF4-FFF2-40B4-BE49-F238E27FC236}">
                  <a16:creationId xmlns:a16="http://schemas.microsoft.com/office/drawing/2014/main" xmlns="" id="{934435AB-733D-46EF-93ED-2175FF2A5F3C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7" name="Rectangle 4">
              <a:extLst>
                <a:ext uri="{FF2B5EF4-FFF2-40B4-BE49-F238E27FC236}">
                  <a16:creationId xmlns:a16="http://schemas.microsoft.com/office/drawing/2014/main" xmlns="" id="{5887487A-C54F-418C-BE9D-332DD1603165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8" name="Rectangle 4">
              <a:extLst>
                <a:ext uri="{FF2B5EF4-FFF2-40B4-BE49-F238E27FC236}">
                  <a16:creationId xmlns:a16="http://schemas.microsoft.com/office/drawing/2014/main" xmlns="" id="{3B578F13-0507-42BB-ABE2-2EF8D216E3AC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39" name="Rectangle 4">
              <a:extLst>
                <a:ext uri="{FF2B5EF4-FFF2-40B4-BE49-F238E27FC236}">
                  <a16:creationId xmlns:a16="http://schemas.microsoft.com/office/drawing/2014/main" xmlns="" id="{621F0D44-6140-4116-AD80-C3504AFB30D3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0" name="Rectangle 4">
              <a:extLst>
                <a:ext uri="{FF2B5EF4-FFF2-40B4-BE49-F238E27FC236}">
                  <a16:creationId xmlns:a16="http://schemas.microsoft.com/office/drawing/2014/main" xmlns="" id="{EFC42586-1684-4D8A-985F-498975E6B94C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1" name="Rectangle 4">
              <a:extLst>
                <a:ext uri="{FF2B5EF4-FFF2-40B4-BE49-F238E27FC236}">
                  <a16:creationId xmlns:a16="http://schemas.microsoft.com/office/drawing/2014/main" xmlns="" id="{470FA49C-2B06-4218-A781-909C42AE6BDC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2" name="Rectangle 4">
              <a:extLst>
                <a:ext uri="{FF2B5EF4-FFF2-40B4-BE49-F238E27FC236}">
                  <a16:creationId xmlns:a16="http://schemas.microsoft.com/office/drawing/2014/main" xmlns="" id="{89B54751-32FD-48B3-93C4-FF5A3BEDC8A0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xmlns="" id="{ED15E92F-307D-4381-9DC7-A2361E318205}"/>
              </a:ext>
            </a:extLst>
          </p:cNvPr>
          <p:cNvGrpSpPr/>
          <p:nvPr/>
        </p:nvGrpSpPr>
        <p:grpSpPr>
          <a:xfrm>
            <a:off x="10078036" y="3232347"/>
            <a:ext cx="247566" cy="249222"/>
            <a:chOff x="2612260" y="1422267"/>
            <a:chExt cx="3975964" cy="4002557"/>
          </a:xfrm>
          <a:solidFill>
            <a:schemeClr val="accent1">
              <a:lumMod val="90000"/>
            </a:schemeClr>
          </a:solidFill>
        </p:grpSpPr>
        <p:sp>
          <p:nvSpPr>
            <p:cNvPr id="244" name="Rectangle 4">
              <a:extLst>
                <a:ext uri="{FF2B5EF4-FFF2-40B4-BE49-F238E27FC236}">
                  <a16:creationId xmlns:a16="http://schemas.microsoft.com/office/drawing/2014/main" xmlns="" id="{34CAE458-0EF2-4335-A4BF-2F97CBD4B184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5" name="Parallelogram 6">
              <a:extLst>
                <a:ext uri="{FF2B5EF4-FFF2-40B4-BE49-F238E27FC236}">
                  <a16:creationId xmlns:a16="http://schemas.microsoft.com/office/drawing/2014/main" xmlns="" id="{74A22C30-C032-4968-B9E4-22AAAF12312E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6" name="Parallelogram 6">
              <a:extLst>
                <a:ext uri="{FF2B5EF4-FFF2-40B4-BE49-F238E27FC236}">
                  <a16:creationId xmlns:a16="http://schemas.microsoft.com/office/drawing/2014/main" xmlns="" id="{AC5A3BF7-4C3D-465E-A3FB-6FC4B639BF60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7" name="Parallelogram 6">
              <a:extLst>
                <a:ext uri="{FF2B5EF4-FFF2-40B4-BE49-F238E27FC236}">
                  <a16:creationId xmlns:a16="http://schemas.microsoft.com/office/drawing/2014/main" xmlns="" id="{72D4EDF8-AC8E-4FC3-B1B6-253C6E6FB4BF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8" name="Parallelogram 6">
              <a:extLst>
                <a:ext uri="{FF2B5EF4-FFF2-40B4-BE49-F238E27FC236}">
                  <a16:creationId xmlns:a16="http://schemas.microsoft.com/office/drawing/2014/main" xmlns="" id="{7A455CF3-EECB-42A5-B8A8-A82A88BA3484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49" name="Rectangle 4">
              <a:extLst>
                <a:ext uri="{FF2B5EF4-FFF2-40B4-BE49-F238E27FC236}">
                  <a16:creationId xmlns:a16="http://schemas.microsoft.com/office/drawing/2014/main" xmlns="" id="{8AC9EEB1-D284-4160-A55A-081982D770E2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0" name="Parallelogram 6">
              <a:extLst>
                <a:ext uri="{FF2B5EF4-FFF2-40B4-BE49-F238E27FC236}">
                  <a16:creationId xmlns:a16="http://schemas.microsoft.com/office/drawing/2014/main" xmlns="" id="{0E0B6A5F-0196-41B5-92CE-2D98709BD084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1" name="Parallelogram 6">
              <a:extLst>
                <a:ext uri="{FF2B5EF4-FFF2-40B4-BE49-F238E27FC236}">
                  <a16:creationId xmlns:a16="http://schemas.microsoft.com/office/drawing/2014/main" xmlns="" id="{190CD178-2212-460F-8DE2-3D69B6C2E170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2" name="Parallelogram 6">
              <a:extLst>
                <a:ext uri="{FF2B5EF4-FFF2-40B4-BE49-F238E27FC236}">
                  <a16:creationId xmlns:a16="http://schemas.microsoft.com/office/drawing/2014/main" xmlns="" id="{46C5731B-AC08-461C-B923-F8E20C4C6FC8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3" name="Parallelogram 6">
              <a:extLst>
                <a:ext uri="{FF2B5EF4-FFF2-40B4-BE49-F238E27FC236}">
                  <a16:creationId xmlns:a16="http://schemas.microsoft.com/office/drawing/2014/main" xmlns="" id="{A7E494C2-EA59-4BF5-8B6D-975E3D5B6E62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4" name="Rectangle 4">
              <a:extLst>
                <a:ext uri="{FF2B5EF4-FFF2-40B4-BE49-F238E27FC236}">
                  <a16:creationId xmlns:a16="http://schemas.microsoft.com/office/drawing/2014/main" xmlns="" id="{B49BB79B-8648-4A4F-A1DD-8FFDEBE3C796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5" name="Parallelogram 6">
              <a:extLst>
                <a:ext uri="{FF2B5EF4-FFF2-40B4-BE49-F238E27FC236}">
                  <a16:creationId xmlns:a16="http://schemas.microsoft.com/office/drawing/2014/main" xmlns="" id="{9FC328A7-E05A-4DD8-B881-A9780C8A30D8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6" name="Parallelogram 6">
              <a:extLst>
                <a:ext uri="{FF2B5EF4-FFF2-40B4-BE49-F238E27FC236}">
                  <a16:creationId xmlns:a16="http://schemas.microsoft.com/office/drawing/2014/main" xmlns="" id="{8EA164AD-F3F1-421A-BAF6-96A21D9EF5ED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7" name="Parallelogram 6">
              <a:extLst>
                <a:ext uri="{FF2B5EF4-FFF2-40B4-BE49-F238E27FC236}">
                  <a16:creationId xmlns:a16="http://schemas.microsoft.com/office/drawing/2014/main" xmlns="" id="{3CAD4E48-EE0D-4103-BB09-E0CD3D42495A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8" name="Parallelogram 6">
              <a:extLst>
                <a:ext uri="{FF2B5EF4-FFF2-40B4-BE49-F238E27FC236}">
                  <a16:creationId xmlns:a16="http://schemas.microsoft.com/office/drawing/2014/main" xmlns="" id="{C5CC99BE-3B6B-4CA2-8541-31C472E7B331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59" name="Rectangle 7">
              <a:extLst>
                <a:ext uri="{FF2B5EF4-FFF2-40B4-BE49-F238E27FC236}">
                  <a16:creationId xmlns:a16="http://schemas.microsoft.com/office/drawing/2014/main" xmlns="" id="{10F6376B-00A5-4A44-BE5E-09E05C9AA203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0" name="Rectangle 4">
              <a:extLst>
                <a:ext uri="{FF2B5EF4-FFF2-40B4-BE49-F238E27FC236}">
                  <a16:creationId xmlns:a16="http://schemas.microsoft.com/office/drawing/2014/main" xmlns="" id="{22FD7BB0-3BF0-4B16-B1C6-C0F9C39DD4CD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1" name="Rectangle 4">
              <a:extLst>
                <a:ext uri="{FF2B5EF4-FFF2-40B4-BE49-F238E27FC236}">
                  <a16:creationId xmlns:a16="http://schemas.microsoft.com/office/drawing/2014/main" xmlns="" id="{96E5331A-F1FF-45E3-BC57-D7678B9EF17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2" name="Rectangle 4">
              <a:extLst>
                <a:ext uri="{FF2B5EF4-FFF2-40B4-BE49-F238E27FC236}">
                  <a16:creationId xmlns:a16="http://schemas.microsoft.com/office/drawing/2014/main" xmlns="" id="{0EAE7CA6-D7D2-4CCE-B264-D5963F4C1531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3" name="Rectangle 4">
              <a:extLst>
                <a:ext uri="{FF2B5EF4-FFF2-40B4-BE49-F238E27FC236}">
                  <a16:creationId xmlns:a16="http://schemas.microsoft.com/office/drawing/2014/main" xmlns="" id="{F28061A3-7385-42BD-90D3-A27E39F2D6C8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4" name="Rectangle 4">
              <a:extLst>
                <a:ext uri="{FF2B5EF4-FFF2-40B4-BE49-F238E27FC236}">
                  <a16:creationId xmlns:a16="http://schemas.microsoft.com/office/drawing/2014/main" xmlns="" id="{B8D3EB02-011F-41CA-8565-9213E5C9AE3D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65" name="Rectangle 4">
              <a:extLst>
                <a:ext uri="{FF2B5EF4-FFF2-40B4-BE49-F238E27FC236}">
                  <a16:creationId xmlns:a16="http://schemas.microsoft.com/office/drawing/2014/main" xmlns="" id="{BA07095B-5DC4-485C-B831-63652B54383B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66" name="Rounded Rectangle 2">
            <a:extLst>
              <a:ext uri="{FF2B5EF4-FFF2-40B4-BE49-F238E27FC236}">
                <a16:creationId xmlns:a16="http://schemas.microsoft.com/office/drawing/2014/main" xmlns="" id="{15E3E2E2-9226-4171-A11C-484ACE39BD53}"/>
              </a:ext>
            </a:extLst>
          </p:cNvPr>
          <p:cNvSpPr/>
          <p:nvPr/>
        </p:nvSpPr>
        <p:spPr>
          <a:xfrm>
            <a:off x="4538415" y="412999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67" name="Rectangle 1">
            <a:extLst>
              <a:ext uri="{FF2B5EF4-FFF2-40B4-BE49-F238E27FC236}">
                <a16:creationId xmlns:a16="http://schemas.microsoft.com/office/drawing/2014/main" xmlns="" id="{84DF07EE-93FE-40B3-A671-0636E687B821}"/>
              </a:ext>
            </a:extLst>
          </p:cNvPr>
          <p:cNvSpPr/>
          <p:nvPr/>
        </p:nvSpPr>
        <p:spPr>
          <a:xfrm>
            <a:off x="4191629" y="4240710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68" name="Rounded Rectangle 1">
            <a:extLst>
              <a:ext uri="{FF2B5EF4-FFF2-40B4-BE49-F238E27FC236}">
                <a16:creationId xmlns:a16="http://schemas.microsoft.com/office/drawing/2014/main" xmlns="" id="{DC8E46D3-4766-4468-97E2-B9049DB498C7}"/>
              </a:ext>
            </a:extLst>
          </p:cNvPr>
          <p:cNvSpPr/>
          <p:nvPr/>
        </p:nvSpPr>
        <p:spPr>
          <a:xfrm>
            <a:off x="4434921" y="4962395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69" name="Group 251">
            <a:extLst>
              <a:ext uri="{FF2B5EF4-FFF2-40B4-BE49-F238E27FC236}">
                <a16:creationId xmlns:a16="http://schemas.microsoft.com/office/drawing/2014/main" xmlns="" id="{C93A7178-EF06-4238-8487-0964A6B74127}"/>
              </a:ext>
            </a:extLst>
          </p:cNvPr>
          <p:cNvGrpSpPr/>
          <p:nvPr/>
        </p:nvGrpSpPr>
        <p:grpSpPr>
          <a:xfrm>
            <a:off x="4130769" y="4523841"/>
            <a:ext cx="302344" cy="284555"/>
            <a:chOff x="2541126" y="1428177"/>
            <a:chExt cx="4094798" cy="3853874"/>
          </a:xfrm>
          <a:solidFill>
            <a:schemeClr val="accent3">
              <a:lumMod val="90000"/>
            </a:schemeClr>
          </a:solidFill>
        </p:grpSpPr>
        <p:sp>
          <p:nvSpPr>
            <p:cNvPr id="270" name="Oval 3">
              <a:extLst>
                <a:ext uri="{FF2B5EF4-FFF2-40B4-BE49-F238E27FC236}">
                  <a16:creationId xmlns:a16="http://schemas.microsoft.com/office/drawing/2014/main" xmlns="" id="{04F97F0A-35C4-4BF8-ADDD-1DF8894D8AB7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1" name="Oval 6">
              <a:extLst>
                <a:ext uri="{FF2B5EF4-FFF2-40B4-BE49-F238E27FC236}">
                  <a16:creationId xmlns:a16="http://schemas.microsoft.com/office/drawing/2014/main" xmlns="" id="{D9AA19B6-35FC-4EE8-85F4-D48FCB985C19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72" name="Rounded Rectangle 3">
            <a:extLst>
              <a:ext uri="{FF2B5EF4-FFF2-40B4-BE49-F238E27FC236}">
                <a16:creationId xmlns:a16="http://schemas.microsoft.com/office/drawing/2014/main" xmlns="" id="{9BFDE8AF-C29F-4780-89B0-85697CA4FF62}"/>
              </a:ext>
            </a:extLst>
          </p:cNvPr>
          <p:cNvSpPr/>
          <p:nvPr/>
        </p:nvSpPr>
        <p:spPr>
          <a:xfrm rot="5400000">
            <a:off x="3764161" y="5594700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73" name="Oval 7">
            <a:extLst>
              <a:ext uri="{FF2B5EF4-FFF2-40B4-BE49-F238E27FC236}">
                <a16:creationId xmlns:a16="http://schemas.microsoft.com/office/drawing/2014/main" xmlns="" id="{1547AFA7-3528-49F7-BE3B-35FD711D71EB}"/>
              </a:ext>
            </a:extLst>
          </p:cNvPr>
          <p:cNvSpPr/>
          <p:nvPr/>
        </p:nvSpPr>
        <p:spPr>
          <a:xfrm>
            <a:off x="4526604" y="4483261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74" name="Group 170">
            <a:extLst>
              <a:ext uri="{FF2B5EF4-FFF2-40B4-BE49-F238E27FC236}">
                <a16:creationId xmlns:a16="http://schemas.microsoft.com/office/drawing/2014/main" xmlns="" id="{C4B034E3-4E85-480C-9D8A-3DAC1B37611A}"/>
              </a:ext>
            </a:extLst>
          </p:cNvPr>
          <p:cNvGrpSpPr/>
          <p:nvPr/>
        </p:nvGrpSpPr>
        <p:grpSpPr>
          <a:xfrm>
            <a:off x="4197842" y="5565500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275" name="Rectangle 4">
              <a:extLst>
                <a:ext uri="{FF2B5EF4-FFF2-40B4-BE49-F238E27FC236}">
                  <a16:creationId xmlns:a16="http://schemas.microsoft.com/office/drawing/2014/main" xmlns="" id="{C1A93AA9-9409-4C52-8365-DD28022AC833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6" name="Parallelogram 6">
              <a:extLst>
                <a:ext uri="{FF2B5EF4-FFF2-40B4-BE49-F238E27FC236}">
                  <a16:creationId xmlns:a16="http://schemas.microsoft.com/office/drawing/2014/main" xmlns="" id="{FCD30006-87C6-4D57-96F3-720A9F918EBF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7" name="Parallelogram 6">
              <a:extLst>
                <a:ext uri="{FF2B5EF4-FFF2-40B4-BE49-F238E27FC236}">
                  <a16:creationId xmlns:a16="http://schemas.microsoft.com/office/drawing/2014/main" xmlns="" id="{7FF4FCF5-459A-49C6-9C29-B4FE14065486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8" name="Parallelogram 6">
              <a:extLst>
                <a:ext uri="{FF2B5EF4-FFF2-40B4-BE49-F238E27FC236}">
                  <a16:creationId xmlns:a16="http://schemas.microsoft.com/office/drawing/2014/main" xmlns="" id="{62AABFA0-5560-4151-BCAC-87748720418E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79" name="Parallelogram 6">
              <a:extLst>
                <a:ext uri="{FF2B5EF4-FFF2-40B4-BE49-F238E27FC236}">
                  <a16:creationId xmlns:a16="http://schemas.microsoft.com/office/drawing/2014/main" xmlns="" id="{AA9C8171-5BFD-47B2-8C0C-7BB29633EE4E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0" name="Rectangle 4">
              <a:extLst>
                <a:ext uri="{FF2B5EF4-FFF2-40B4-BE49-F238E27FC236}">
                  <a16:creationId xmlns:a16="http://schemas.microsoft.com/office/drawing/2014/main" xmlns="" id="{0936CA51-CDC0-4E01-BAAB-28EA37334821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1" name="Parallelogram 6">
              <a:extLst>
                <a:ext uri="{FF2B5EF4-FFF2-40B4-BE49-F238E27FC236}">
                  <a16:creationId xmlns:a16="http://schemas.microsoft.com/office/drawing/2014/main" xmlns="" id="{8B4BDDB0-BE5B-4DA9-9566-CBD670DA35A6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2" name="Parallelogram 6">
              <a:extLst>
                <a:ext uri="{FF2B5EF4-FFF2-40B4-BE49-F238E27FC236}">
                  <a16:creationId xmlns:a16="http://schemas.microsoft.com/office/drawing/2014/main" xmlns="" id="{3C1A26A4-F34A-46CE-88E9-94DE953E779C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3" name="Parallelogram 6">
              <a:extLst>
                <a:ext uri="{FF2B5EF4-FFF2-40B4-BE49-F238E27FC236}">
                  <a16:creationId xmlns:a16="http://schemas.microsoft.com/office/drawing/2014/main" xmlns="" id="{7D2E5057-5A83-4938-BE05-3194D11AC937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4" name="Parallelogram 6">
              <a:extLst>
                <a:ext uri="{FF2B5EF4-FFF2-40B4-BE49-F238E27FC236}">
                  <a16:creationId xmlns:a16="http://schemas.microsoft.com/office/drawing/2014/main" xmlns="" id="{5142E78B-58EA-4F7A-8E43-A908052DEC09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5" name="Rectangle 4">
              <a:extLst>
                <a:ext uri="{FF2B5EF4-FFF2-40B4-BE49-F238E27FC236}">
                  <a16:creationId xmlns:a16="http://schemas.microsoft.com/office/drawing/2014/main" xmlns="" id="{EE3B78AC-5A00-404E-83BB-0457357EAF8B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6" name="Parallelogram 6">
              <a:extLst>
                <a:ext uri="{FF2B5EF4-FFF2-40B4-BE49-F238E27FC236}">
                  <a16:creationId xmlns:a16="http://schemas.microsoft.com/office/drawing/2014/main" xmlns="" id="{24C11502-6762-4826-860B-F9CC31698E77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7" name="Parallelogram 6">
              <a:extLst>
                <a:ext uri="{FF2B5EF4-FFF2-40B4-BE49-F238E27FC236}">
                  <a16:creationId xmlns:a16="http://schemas.microsoft.com/office/drawing/2014/main" xmlns="" id="{267C2286-60D6-4478-871E-78E714461C69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8" name="Parallelogram 6">
              <a:extLst>
                <a:ext uri="{FF2B5EF4-FFF2-40B4-BE49-F238E27FC236}">
                  <a16:creationId xmlns:a16="http://schemas.microsoft.com/office/drawing/2014/main" xmlns="" id="{584577AC-0C54-4FF5-9128-8DD9C8AC877F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89" name="Parallelogram 6">
              <a:extLst>
                <a:ext uri="{FF2B5EF4-FFF2-40B4-BE49-F238E27FC236}">
                  <a16:creationId xmlns:a16="http://schemas.microsoft.com/office/drawing/2014/main" xmlns="" id="{FE7473D0-2721-49C7-BC7B-D8F347499482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0" name="Rectangle 7">
              <a:extLst>
                <a:ext uri="{FF2B5EF4-FFF2-40B4-BE49-F238E27FC236}">
                  <a16:creationId xmlns:a16="http://schemas.microsoft.com/office/drawing/2014/main" xmlns="" id="{B60F6EDE-0545-4BDA-B926-162157CD365C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1" name="Rectangle 4">
              <a:extLst>
                <a:ext uri="{FF2B5EF4-FFF2-40B4-BE49-F238E27FC236}">
                  <a16:creationId xmlns:a16="http://schemas.microsoft.com/office/drawing/2014/main" xmlns="" id="{B28566F4-FEE2-435A-836C-C2B12BFFA668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2" name="Rectangle 4">
              <a:extLst>
                <a:ext uri="{FF2B5EF4-FFF2-40B4-BE49-F238E27FC236}">
                  <a16:creationId xmlns:a16="http://schemas.microsoft.com/office/drawing/2014/main" xmlns="" id="{89939B62-C685-4EBF-A6B7-4E0C4793532F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3" name="Rectangle 4">
              <a:extLst>
                <a:ext uri="{FF2B5EF4-FFF2-40B4-BE49-F238E27FC236}">
                  <a16:creationId xmlns:a16="http://schemas.microsoft.com/office/drawing/2014/main" xmlns="" id="{DAE688E9-A189-448E-85F1-14DFA1B64CF2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4" name="Rectangle 4">
              <a:extLst>
                <a:ext uri="{FF2B5EF4-FFF2-40B4-BE49-F238E27FC236}">
                  <a16:creationId xmlns:a16="http://schemas.microsoft.com/office/drawing/2014/main" xmlns="" id="{D1398B28-B512-4B26-8BEC-F601DB50DCB3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5" name="Rectangle 4">
              <a:extLst>
                <a:ext uri="{FF2B5EF4-FFF2-40B4-BE49-F238E27FC236}">
                  <a16:creationId xmlns:a16="http://schemas.microsoft.com/office/drawing/2014/main" xmlns="" id="{459F6571-651B-4CC5-A975-8C890F10525D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296" name="Rectangle 4">
              <a:extLst>
                <a:ext uri="{FF2B5EF4-FFF2-40B4-BE49-F238E27FC236}">
                  <a16:creationId xmlns:a16="http://schemas.microsoft.com/office/drawing/2014/main" xmlns="" id="{8A525082-37BF-4B0B-8232-E551E32A065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297" name="Rectangle 5">
            <a:extLst>
              <a:ext uri="{FF2B5EF4-FFF2-40B4-BE49-F238E27FC236}">
                <a16:creationId xmlns:a16="http://schemas.microsoft.com/office/drawing/2014/main" xmlns="" id="{99078066-B7EE-4D31-BB93-D1A13499A331}"/>
              </a:ext>
            </a:extLst>
          </p:cNvPr>
          <p:cNvSpPr/>
          <p:nvPr/>
        </p:nvSpPr>
        <p:spPr>
          <a:xfrm>
            <a:off x="4240628" y="5221169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98" name="Group 266">
            <a:extLst>
              <a:ext uri="{FF2B5EF4-FFF2-40B4-BE49-F238E27FC236}">
                <a16:creationId xmlns:a16="http://schemas.microsoft.com/office/drawing/2014/main" xmlns="" id="{11369637-DF57-4309-9D7B-5A151D087613}"/>
              </a:ext>
            </a:extLst>
          </p:cNvPr>
          <p:cNvGrpSpPr/>
          <p:nvPr/>
        </p:nvGrpSpPr>
        <p:grpSpPr>
          <a:xfrm>
            <a:off x="4085447" y="4869574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299" name="Rectangle 4">
              <a:extLst>
                <a:ext uri="{FF2B5EF4-FFF2-40B4-BE49-F238E27FC236}">
                  <a16:creationId xmlns:a16="http://schemas.microsoft.com/office/drawing/2014/main" xmlns="" id="{9EA84042-3266-448E-B0D7-25A3E530D395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0" name="Parallelogram 6">
              <a:extLst>
                <a:ext uri="{FF2B5EF4-FFF2-40B4-BE49-F238E27FC236}">
                  <a16:creationId xmlns:a16="http://schemas.microsoft.com/office/drawing/2014/main" xmlns="" id="{0145600C-F9E7-4F5C-835A-B70B29489098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1" name="Parallelogram 6">
              <a:extLst>
                <a:ext uri="{FF2B5EF4-FFF2-40B4-BE49-F238E27FC236}">
                  <a16:creationId xmlns:a16="http://schemas.microsoft.com/office/drawing/2014/main" xmlns="" id="{33B7AA87-A651-4B2F-86A1-EBC20B75DF75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2" name="Parallelogram 6">
              <a:extLst>
                <a:ext uri="{FF2B5EF4-FFF2-40B4-BE49-F238E27FC236}">
                  <a16:creationId xmlns:a16="http://schemas.microsoft.com/office/drawing/2014/main" xmlns="" id="{D48FCAB4-4816-4763-883C-E6F0F29859EC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3" name="Parallelogram 6">
              <a:extLst>
                <a:ext uri="{FF2B5EF4-FFF2-40B4-BE49-F238E27FC236}">
                  <a16:creationId xmlns:a16="http://schemas.microsoft.com/office/drawing/2014/main" xmlns="" id="{F5239CB5-158C-44AD-8D04-8E33999D1A00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4" name="Rectangle 4">
              <a:extLst>
                <a:ext uri="{FF2B5EF4-FFF2-40B4-BE49-F238E27FC236}">
                  <a16:creationId xmlns:a16="http://schemas.microsoft.com/office/drawing/2014/main" xmlns="" id="{A9787014-7501-4FC4-9859-E148DD741BEB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5" name="Parallelogram 6">
              <a:extLst>
                <a:ext uri="{FF2B5EF4-FFF2-40B4-BE49-F238E27FC236}">
                  <a16:creationId xmlns:a16="http://schemas.microsoft.com/office/drawing/2014/main" xmlns="" id="{7A49EE3B-580C-4505-8D04-A2BF8F935EF9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6" name="Parallelogram 6">
              <a:extLst>
                <a:ext uri="{FF2B5EF4-FFF2-40B4-BE49-F238E27FC236}">
                  <a16:creationId xmlns:a16="http://schemas.microsoft.com/office/drawing/2014/main" xmlns="" id="{2702EDC4-FA08-4F07-A4CB-064E774DE8C1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7" name="Parallelogram 6">
              <a:extLst>
                <a:ext uri="{FF2B5EF4-FFF2-40B4-BE49-F238E27FC236}">
                  <a16:creationId xmlns:a16="http://schemas.microsoft.com/office/drawing/2014/main" xmlns="" id="{F7E2770E-9B7E-4091-A0C9-7603C573F363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8" name="Parallelogram 6">
              <a:extLst>
                <a:ext uri="{FF2B5EF4-FFF2-40B4-BE49-F238E27FC236}">
                  <a16:creationId xmlns:a16="http://schemas.microsoft.com/office/drawing/2014/main" xmlns="" id="{D07223AE-F170-41C6-BC8A-251279C36EF8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09" name="Rectangle 4">
              <a:extLst>
                <a:ext uri="{FF2B5EF4-FFF2-40B4-BE49-F238E27FC236}">
                  <a16:creationId xmlns:a16="http://schemas.microsoft.com/office/drawing/2014/main" xmlns="" id="{95541143-DE8F-4E60-B21C-06450F371B0D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0" name="Parallelogram 6">
              <a:extLst>
                <a:ext uri="{FF2B5EF4-FFF2-40B4-BE49-F238E27FC236}">
                  <a16:creationId xmlns:a16="http://schemas.microsoft.com/office/drawing/2014/main" xmlns="" id="{2488F63E-7CCA-40EA-AE49-CC6DB1BB678E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1" name="Parallelogram 6">
              <a:extLst>
                <a:ext uri="{FF2B5EF4-FFF2-40B4-BE49-F238E27FC236}">
                  <a16:creationId xmlns:a16="http://schemas.microsoft.com/office/drawing/2014/main" xmlns="" id="{00189666-6EA4-4489-90BF-6E22936E6D3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2" name="Parallelogram 6">
              <a:extLst>
                <a:ext uri="{FF2B5EF4-FFF2-40B4-BE49-F238E27FC236}">
                  <a16:creationId xmlns:a16="http://schemas.microsoft.com/office/drawing/2014/main" xmlns="" id="{6711C051-CF1F-4E32-A165-08E175EE99BE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3" name="Parallelogram 6">
              <a:extLst>
                <a:ext uri="{FF2B5EF4-FFF2-40B4-BE49-F238E27FC236}">
                  <a16:creationId xmlns:a16="http://schemas.microsoft.com/office/drawing/2014/main" xmlns="" id="{B1D0DAC2-88F5-4D10-B8D2-3CCC316E38C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4" name="Rectangle 7">
              <a:extLst>
                <a:ext uri="{FF2B5EF4-FFF2-40B4-BE49-F238E27FC236}">
                  <a16:creationId xmlns:a16="http://schemas.microsoft.com/office/drawing/2014/main" xmlns="" id="{75B85765-8EDA-418D-A39A-BAFDC7DC029B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5" name="Rectangle 4">
              <a:extLst>
                <a:ext uri="{FF2B5EF4-FFF2-40B4-BE49-F238E27FC236}">
                  <a16:creationId xmlns:a16="http://schemas.microsoft.com/office/drawing/2014/main" xmlns="" id="{922A3EC2-AE2B-4A31-846E-84F7DCE4AD89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6" name="Rectangle 4">
              <a:extLst>
                <a:ext uri="{FF2B5EF4-FFF2-40B4-BE49-F238E27FC236}">
                  <a16:creationId xmlns:a16="http://schemas.microsoft.com/office/drawing/2014/main" xmlns="" id="{590DF254-668B-479D-A501-D5E53D225975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7" name="Rectangle 4">
              <a:extLst>
                <a:ext uri="{FF2B5EF4-FFF2-40B4-BE49-F238E27FC236}">
                  <a16:creationId xmlns:a16="http://schemas.microsoft.com/office/drawing/2014/main" xmlns="" id="{3B225B9E-E4B2-4258-B1DA-30BBF2904270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8" name="Rectangle 4">
              <a:extLst>
                <a:ext uri="{FF2B5EF4-FFF2-40B4-BE49-F238E27FC236}">
                  <a16:creationId xmlns:a16="http://schemas.microsoft.com/office/drawing/2014/main" xmlns="" id="{EE612E5B-5839-412B-96FE-F3F2BE1846AF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19" name="Rectangle 4">
              <a:extLst>
                <a:ext uri="{FF2B5EF4-FFF2-40B4-BE49-F238E27FC236}">
                  <a16:creationId xmlns:a16="http://schemas.microsoft.com/office/drawing/2014/main" xmlns="" id="{881C966E-384A-4D64-A26E-0B41078A6D11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20" name="Rectangle 4">
              <a:extLst>
                <a:ext uri="{FF2B5EF4-FFF2-40B4-BE49-F238E27FC236}">
                  <a16:creationId xmlns:a16="http://schemas.microsoft.com/office/drawing/2014/main" xmlns="" id="{33DD85B1-0476-4C08-9645-EC7F668730E4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1" name="Frame 1">
            <a:extLst>
              <a:ext uri="{FF2B5EF4-FFF2-40B4-BE49-F238E27FC236}">
                <a16:creationId xmlns:a16="http://schemas.microsoft.com/office/drawing/2014/main" xmlns="" id="{07CBCD49-87AD-4198-922B-4FABECD8961C}"/>
              </a:ext>
            </a:extLst>
          </p:cNvPr>
          <p:cNvSpPr/>
          <p:nvPr/>
        </p:nvSpPr>
        <p:spPr>
          <a:xfrm>
            <a:off x="7922532" y="5295000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22" name="Rounded Rectangle 2">
            <a:extLst>
              <a:ext uri="{FF2B5EF4-FFF2-40B4-BE49-F238E27FC236}">
                <a16:creationId xmlns:a16="http://schemas.microsoft.com/office/drawing/2014/main" xmlns="" id="{D06D4BF8-AF78-4879-ADF4-CD5AA585B537}"/>
              </a:ext>
            </a:extLst>
          </p:cNvPr>
          <p:cNvSpPr/>
          <p:nvPr/>
        </p:nvSpPr>
        <p:spPr>
          <a:xfrm>
            <a:off x="7929853" y="4151491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23" name="Rectangle 1">
            <a:extLst>
              <a:ext uri="{FF2B5EF4-FFF2-40B4-BE49-F238E27FC236}">
                <a16:creationId xmlns:a16="http://schemas.microsoft.com/office/drawing/2014/main" xmlns="" id="{6E593D7A-219B-4CC1-AA19-1AF4C43E9AC1}"/>
              </a:ext>
            </a:extLst>
          </p:cNvPr>
          <p:cNvSpPr/>
          <p:nvPr/>
        </p:nvSpPr>
        <p:spPr>
          <a:xfrm>
            <a:off x="7583067" y="4262201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24" name="Rounded Rectangle 1">
            <a:extLst>
              <a:ext uri="{FF2B5EF4-FFF2-40B4-BE49-F238E27FC236}">
                <a16:creationId xmlns:a16="http://schemas.microsoft.com/office/drawing/2014/main" xmlns="" id="{10B9A63E-BCA1-43C1-8B54-CCC5B0FBC514}"/>
              </a:ext>
            </a:extLst>
          </p:cNvPr>
          <p:cNvSpPr/>
          <p:nvPr/>
        </p:nvSpPr>
        <p:spPr>
          <a:xfrm>
            <a:off x="7826359" y="4983887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25" name="Group 251">
            <a:extLst>
              <a:ext uri="{FF2B5EF4-FFF2-40B4-BE49-F238E27FC236}">
                <a16:creationId xmlns:a16="http://schemas.microsoft.com/office/drawing/2014/main" xmlns="" id="{713B7D34-8EBC-457D-97A5-476B7A11AAF2}"/>
              </a:ext>
            </a:extLst>
          </p:cNvPr>
          <p:cNvGrpSpPr/>
          <p:nvPr/>
        </p:nvGrpSpPr>
        <p:grpSpPr>
          <a:xfrm>
            <a:off x="7558152" y="4545337"/>
            <a:ext cx="302344" cy="284555"/>
            <a:chOff x="2541126" y="1428177"/>
            <a:chExt cx="4094798" cy="3853874"/>
          </a:xfrm>
          <a:solidFill>
            <a:schemeClr val="accent1">
              <a:lumMod val="90000"/>
            </a:schemeClr>
          </a:solidFill>
        </p:grpSpPr>
        <p:sp>
          <p:nvSpPr>
            <p:cNvPr id="326" name="Oval 3">
              <a:extLst>
                <a:ext uri="{FF2B5EF4-FFF2-40B4-BE49-F238E27FC236}">
                  <a16:creationId xmlns:a16="http://schemas.microsoft.com/office/drawing/2014/main" xmlns="" id="{BE41B02F-664B-4ACC-8A18-7899ED03C1D5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27" name="Oval 6">
              <a:extLst>
                <a:ext uri="{FF2B5EF4-FFF2-40B4-BE49-F238E27FC236}">
                  <a16:creationId xmlns:a16="http://schemas.microsoft.com/office/drawing/2014/main" xmlns="" id="{BB18825D-0C90-4D51-B935-6CEB544490DA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8" name="Oval 7">
            <a:extLst>
              <a:ext uri="{FF2B5EF4-FFF2-40B4-BE49-F238E27FC236}">
                <a16:creationId xmlns:a16="http://schemas.microsoft.com/office/drawing/2014/main" xmlns="" id="{96B3E9B7-FF18-4CF4-B7B4-D5C88E8FDF42}"/>
              </a:ext>
            </a:extLst>
          </p:cNvPr>
          <p:cNvSpPr/>
          <p:nvPr/>
        </p:nvSpPr>
        <p:spPr>
          <a:xfrm>
            <a:off x="7918042" y="4504754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29" name="Group 170">
            <a:extLst>
              <a:ext uri="{FF2B5EF4-FFF2-40B4-BE49-F238E27FC236}">
                <a16:creationId xmlns:a16="http://schemas.microsoft.com/office/drawing/2014/main" xmlns="" id="{12408BB9-284F-49BB-B598-4E3673DB1CFA}"/>
              </a:ext>
            </a:extLst>
          </p:cNvPr>
          <p:cNvGrpSpPr/>
          <p:nvPr/>
        </p:nvGrpSpPr>
        <p:grpSpPr>
          <a:xfrm>
            <a:off x="7629570" y="5562866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330" name="Rectangle 4">
              <a:extLst>
                <a:ext uri="{FF2B5EF4-FFF2-40B4-BE49-F238E27FC236}">
                  <a16:creationId xmlns:a16="http://schemas.microsoft.com/office/drawing/2014/main" xmlns="" id="{55C22B64-2953-4A70-836F-E8F3F86B66B2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1" name="Parallelogram 6">
              <a:extLst>
                <a:ext uri="{FF2B5EF4-FFF2-40B4-BE49-F238E27FC236}">
                  <a16:creationId xmlns:a16="http://schemas.microsoft.com/office/drawing/2014/main" xmlns="" id="{EDE5B933-E059-4D96-B1FD-738CB26CBAB7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2" name="Parallelogram 6">
              <a:extLst>
                <a:ext uri="{FF2B5EF4-FFF2-40B4-BE49-F238E27FC236}">
                  <a16:creationId xmlns:a16="http://schemas.microsoft.com/office/drawing/2014/main" xmlns="" id="{9BE23E6B-1FF4-4EFF-A29A-CFB57F5F2E6A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3" name="Parallelogram 6">
              <a:extLst>
                <a:ext uri="{FF2B5EF4-FFF2-40B4-BE49-F238E27FC236}">
                  <a16:creationId xmlns:a16="http://schemas.microsoft.com/office/drawing/2014/main" xmlns="" id="{C02BF112-AC93-4844-BC44-D8D88E4C9CE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4" name="Parallelogram 6">
              <a:extLst>
                <a:ext uri="{FF2B5EF4-FFF2-40B4-BE49-F238E27FC236}">
                  <a16:creationId xmlns:a16="http://schemas.microsoft.com/office/drawing/2014/main" xmlns="" id="{B9911F46-CA49-497D-ACCE-31EA8E2632B1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5" name="Rectangle 4">
              <a:extLst>
                <a:ext uri="{FF2B5EF4-FFF2-40B4-BE49-F238E27FC236}">
                  <a16:creationId xmlns:a16="http://schemas.microsoft.com/office/drawing/2014/main" xmlns="" id="{D55082C0-A122-4A4A-BDCC-E5E20F27F3A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6" name="Parallelogram 6">
              <a:extLst>
                <a:ext uri="{FF2B5EF4-FFF2-40B4-BE49-F238E27FC236}">
                  <a16:creationId xmlns:a16="http://schemas.microsoft.com/office/drawing/2014/main" xmlns="" id="{397D6A5F-3580-4C96-A0F5-3E78BD5A726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7" name="Parallelogram 6">
              <a:extLst>
                <a:ext uri="{FF2B5EF4-FFF2-40B4-BE49-F238E27FC236}">
                  <a16:creationId xmlns:a16="http://schemas.microsoft.com/office/drawing/2014/main" xmlns="" id="{A9F82BE9-F34C-49E7-B0C5-E3B6F2CF7A9B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8" name="Parallelogram 6">
              <a:extLst>
                <a:ext uri="{FF2B5EF4-FFF2-40B4-BE49-F238E27FC236}">
                  <a16:creationId xmlns:a16="http://schemas.microsoft.com/office/drawing/2014/main" xmlns="" id="{6DDF9173-38AB-4DA2-893F-4ECD5B3B1FB0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39" name="Parallelogram 6">
              <a:extLst>
                <a:ext uri="{FF2B5EF4-FFF2-40B4-BE49-F238E27FC236}">
                  <a16:creationId xmlns:a16="http://schemas.microsoft.com/office/drawing/2014/main" xmlns="" id="{D5F017DD-5B72-483D-99A7-7E1AEE096CB5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0" name="Rectangle 4">
              <a:extLst>
                <a:ext uri="{FF2B5EF4-FFF2-40B4-BE49-F238E27FC236}">
                  <a16:creationId xmlns:a16="http://schemas.microsoft.com/office/drawing/2014/main" xmlns="" id="{B876C4E7-917C-49E8-8155-BAD90D623489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1" name="Parallelogram 6">
              <a:extLst>
                <a:ext uri="{FF2B5EF4-FFF2-40B4-BE49-F238E27FC236}">
                  <a16:creationId xmlns:a16="http://schemas.microsoft.com/office/drawing/2014/main" xmlns="" id="{F0E1CB46-092E-42AF-8BA8-936C5EAEB374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2" name="Parallelogram 6">
              <a:extLst>
                <a:ext uri="{FF2B5EF4-FFF2-40B4-BE49-F238E27FC236}">
                  <a16:creationId xmlns:a16="http://schemas.microsoft.com/office/drawing/2014/main" xmlns="" id="{B3F69594-E52C-48C3-A839-101F50A75C3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3" name="Parallelogram 6">
              <a:extLst>
                <a:ext uri="{FF2B5EF4-FFF2-40B4-BE49-F238E27FC236}">
                  <a16:creationId xmlns:a16="http://schemas.microsoft.com/office/drawing/2014/main" xmlns="" id="{7325AD91-438A-4399-BC84-7279C8679ED0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4" name="Parallelogram 6">
              <a:extLst>
                <a:ext uri="{FF2B5EF4-FFF2-40B4-BE49-F238E27FC236}">
                  <a16:creationId xmlns:a16="http://schemas.microsoft.com/office/drawing/2014/main" xmlns="" id="{5CCEAE38-A1A4-4774-815B-60A9D97EEA00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5" name="Rectangle 7">
              <a:extLst>
                <a:ext uri="{FF2B5EF4-FFF2-40B4-BE49-F238E27FC236}">
                  <a16:creationId xmlns:a16="http://schemas.microsoft.com/office/drawing/2014/main" xmlns="" id="{A2864F75-C639-4C53-BC87-EFE7F34888AB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6" name="Rectangle 4">
              <a:extLst>
                <a:ext uri="{FF2B5EF4-FFF2-40B4-BE49-F238E27FC236}">
                  <a16:creationId xmlns:a16="http://schemas.microsoft.com/office/drawing/2014/main" xmlns="" id="{9E99EB34-17DC-4491-A2E1-16AF08677CB0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7" name="Rectangle 4">
              <a:extLst>
                <a:ext uri="{FF2B5EF4-FFF2-40B4-BE49-F238E27FC236}">
                  <a16:creationId xmlns:a16="http://schemas.microsoft.com/office/drawing/2014/main" xmlns="" id="{7D35711C-D0A4-4069-AB3D-94E5B607D4F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8" name="Rectangle 4">
              <a:extLst>
                <a:ext uri="{FF2B5EF4-FFF2-40B4-BE49-F238E27FC236}">
                  <a16:creationId xmlns:a16="http://schemas.microsoft.com/office/drawing/2014/main" xmlns="" id="{BE942139-9C85-4A8A-A76E-C5DD15949FD0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49" name="Rectangle 4">
              <a:extLst>
                <a:ext uri="{FF2B5EF4-FFF2-40B4-BE49-F238E27FC236}">
                  <a16:creationId xmlns:a16="http://schemas.microsoft.com/office/drawing/2014/main" xmlns="" id="{DE4B1D4B-B4FE-411E-978F-9648BFB95861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0" name="Rectangle 4">
              <a:extLst>
                <a:ext uri="{FF2B5EF4-FFF2-40B4-BE49-F238E27FC236}">
                  <a16:creationId xmlns:a16="http://schemas.microsoft.com/office/drawing/2014/main" xmlns="" id="{EBAB223E-C725-4ED5-A3CC-FABC5B802E56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1" name="Rectangle 4">
              <a:extLst>
                <a:ext uri="{FF2B5EF4-FFF2-40B4-BE49-F238E27FC236}">
                  <a16:creationId xmlns:a16="http://schemas.microsoft.com/office/drawing/2014/main" xmlns="" id="{326B831B-8621-4078-B0E3-5C9C21FFCE4A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52" name="Rectangle 5">
            <a:extLst>
              <a:ext uri="{FF2B5EF4-FFF2-40B4-BE49-F238E27FC236}">
                <a16:creationId xmlns:a16="http://schemas.microsoft.com/office/drawing/2014/main" xmlns="" id="{43CB263D-E15D-4D6D-80F4-606EA1DFEDA0}"/>
              </a:ext>
            </a:extLst>
          </p:cNvPr>
          <p:cNvSpPr/>
          <p:nvPr/>
        </p:nvSpPr>
        <p:spPr>
          <a:xfrm>
            <a:off x="7536498" y="5190145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53" name="Group 266">
            <a:extLst>
              <a:ext uri="{FF2B5EF4-FFF2-40B4-BE49-F238E27FC236}">
                <a16:creationId xmlns:a16="http://schemas.microsoft.com/office/drawing/2014/main" xmlns="" id="{84F989A5-723A-4BB3-9D7C-E0931B76D7AF}"/>
              </a:ext>
            </a:extLst>
          </p:cNvPr>
          <p:cNvGrpSpPr/>
          <p:nvPr/>
        </p:nvGrpSpPr>
        <p:grpSpPr>
          <a:xfrm>
            <a:off x="7476885" y="4891067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354" name="Rectangle 4">
              <a:extLst>
                <a:ext uri="{FF2B5EF4-FFF2-40B4-BE49-F238E27FC236}">
                  <a16:creationId xmlns:a16="http://schemas.microsoft.com/office/drawing/2014/main" xmlns="" id="{28B23A5D-77BB-43F4-8D0C-EEE59208AA8B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5" name="Parallelogram 6">
              <a:extLst>
                <a:ext uri="{FF2B5EF4-FFF2-40B4-BE49-F238E27FC236}">
                  <a16:creationId xmlns:a16="http://schemas.microsoft.com/office/drawing/2014/main" xmlns="" id="{1E4850BF-35D6-4737-86EA-B8CA391B8EBC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6" name="Parallelogram 6">
              <a:extLst>
                <a:ext uri="{FF2B5EF4-FFF2-40B4-BE49-F238E27FC236}">
                  <a16:creationId xmlns:a16="http://schemas.microsoft.com/office/drawing/2014/main" xmlns="" id="{D0E48CC8-02FC-434A-AE7D-677003018D5A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7" name="Parallelogram 6">
              <a:extLst>
                <a:ext uri="{FF2B5EF4-FFF2-40B4-BE49-F238E27FC236}">
                  <a16:creationId xmlns:a16="http://schemas.microsoft.com/office/drawing/2014/main" xmlns="" id="{5CB30614-305C-4F64-A96F-948327E21C15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8" name="Parallelogram 6">
              <a:extLst>
                <a:ext uri="{FF2B5EF4-FFF2-40B4-BE49-F238E27FC236}">
                  <a16:creationId xmlns:a16="http://schemas.microsoft.com/office/drawing/2014/main" xmlns="" id="{F99999F0-5890-4340-80FB-84C187340067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59" name="Rectangle 4">
              <a:extLst>
                <a:ext uri="{FF2B5EF4-FFF2-40B4-BE49-F238E27FC236}">
                  <a16:creationId xmlns:a16="http://schemas.microsoft.com/office/drawing/2014/main" xmlns="" id="{9958EF85-E82F-42CD-AC41-285604D4322D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0" name="Parallelogram 6">
              <a:extLst>
                <a:ext uri="{FF2B5EF4-FFF2-40B4-BE49-F238E27FC236}">
                  <a16:creationId xmlns:a16="http://schemas.microsoft.com/office/drawing/2014/main" xmlns="" id="{48D41CBB-187D-4E06-86DA-BCB250D3F58A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1" name="Parallelogram 6">
              <a:extLst>
                <a:ext uri="{FF2B5EF4-FFF2-40B4-BE49-F238E27FC236}">
                  <a16:creationId xmlns:a16="http://schemas.microsoft.com/office/drawing/2014/main" xmlns="" id="{C5CBD054-DE1F-4632-B811-D07442226741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2" name="Parallelogram 6">
              <a:extLst>
                <a:ext uri="{FF2B5EF4-FFF2-40B4-BE49-F238E27FC236}">
                  <a16:creationId xmlns:a16="http://schemas.microsoft.com/office/drawing/2014/main" xmlns="" id="{F3976714-A977-4950-A775-CC979C6ACD09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3" name="Parallelogram 6">
              <a:extLst>
                <a:ext uri="{FF2B5EF4-FFF2-40B4-BE49-F238E27FC236}">
                  <a16:creationId xmlns:a16="http://schemas.microsoft.com/office/drawing/2014/main" xmlns="" id="{31D49AB1-5C22-4CE1-947A-169DE8059713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4" name="Rectangle 4">
              <a:extLst>
                <a:ext uri="{FF2B5EF4-FFF2-40B4-BE49-F238E27FC236}">
                  <a16:creationId xmlns:a16="http://schemas.microsoft.com/office/drawing/2014/main" xmlns="" id="{8E846D1E-836C-4C58-B6EF-D5644EC85613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5" name="Parallelogram 6">
              <a:extLst>
                <a:ext uri="{FF2B5EF4-FFF2-40B4-BE49-F238E27FC236}">
                  <a16:creationId xmlns:a16="http://schemas.microsoft.com/office/drawing/2014/main" xmlns="" id="{387EB2B5-FD6F-4C30-A690-6CBAAE151DF8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6" name="Parallelogram 6">
              <a:extLst>
                <a:ext uri="{FF2B5EF4-FFF2-40B4-BE49-F238E27FC236}">
                  <a16:creationId xmlns:a16="http://schemas.microsoft.com/office/drawing/2014/main" xmlns="" id="{86F38FBE-590C-4C09-94ED-44D4CEAD1AC9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7" name="Parallelogram 6">
              <a:extLst>
                <a:ext uri="{FF2B5EF4-FFF2-40B4-BE49-F238E27FC236}">
                  <a16:creationId xmlns:a16="http://schemas.microsoft.com/office/drawing/2014/main" xmlns="" id="{E6D05FF6-7A06-4189-A43D-5AC8B2400A13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8" name="Parallelogram 6">
              <a:extLst>
                <a:ext uri="{FF2B5EF4-FFF2-40B4-BE49-F238E27FC236}">
                  <a16:creationId xmlns:a16="http://schemas.microsoft.com/office/drawing/2014/main" xmlns="" id="{506D1CD6-83B7-466B-A860-ED05641059B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69" name="Rectangle 7">
              <a:extLst>
                <a:ext uri="{FF2B5EF4-FFF2-40B4-BE49-F238E27FC236}">
                  <a16:creationId xmlns:a16="http://schemas.microsoft.com/office/drawing/2014/main" xmlns="" id="{40407B2E-D82B-4405-8E45-457222C2330F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0" name="Rectangle 4">
              <a:extLst>
                <a:ext uri="{FF2B5EF4-FFF2-40B4-BE49-F238E27FC236}">
                  <a16:creationId xmlns:a16="http://schemas.microsoft.com/office/drawing/2014/main" xmlns="" id="{B7E7BF07-6B62-4DBE-884B-663E420D171B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1" name="Rectangle 4">
              <a:extLst>
                <a:ext uri="{FF2B5EF4-FFF2-40B4-BE49-F238E27FC236}">
                  <a16:creationId xmlns:a16="http://schemas.microsoft.com/office/drawing/2014/main" xmlns="" id="{4BDC1C23-0F9D-4960-B702-45FA09612FFB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2" name="Rectangle 4">
              <a:extLst>
                <a:ext uri="{FF2B5EF4-FFF2-40B4-BE49-F238E27FC236}">
                  <a16:creationId xmlns:a16="http://schemas.microsoft.com/office/drawing/2014/main" xmlns="" id="{26C1CA1E-1F8F-4DEE-91F7-934E7FB6BB00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3" name="Rectangle 4">
              <a:extLst>
                <a:ext uri="{FF2B5EF4-FFF2-40B4-BE49-F238E27FC236}">
                  <a16:creationId xmlns:a16="http://schemas.microsoft.com/office/drawing/2014/main" xmlns="" id="{B61F3842-27CD-40AC-A940-F337DC2CCD66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4" name="Rectangle 4">
              <a:extLst>
                <a:ext uri="{FF2B5EF4-FFF2-40B4-BE49-F238E27FC236}">
                  <a16:creationId xmlns:a16="http://schemas.microsoft.com/office/drawing/2014/main" xmlns="" id="{08E822F0-0520-4A3A-BCF1-B4EB548125C1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375" name="Rectangle 4">
              <a:extLst>
                <a:ext uri="{FF2B5EF4-FFF2-40B4-BE49-F238E27FC236}">
                  <a16:creationId xmlns:a16="http://schemas.microsoft.com/office/drawing/2014/main" xmlns="" id="{37ACF3BD-ACB1-4292-BAF9-F103BD3F281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376" name="Round Same Side Corner Rectangle 7">
            <a:extLst>
              <a:ext uri="{FF2B5EF4-FFF2-40B4-BE49-F238E27FC236}">
                <a16:creationId xmlns:a16="http://schemas.microsoft.com/office/drawing/2014/main" xmlns="" id="{BBEBE52E-DB5B-4CA8-A5F4-E414A3AB071C}"/>
              </a:ext>
            </a:extLst>
          </p:cNvPr>
          <p:cNvSpPr>
            <a:spLocks noChangeAspect="1"/>
          </p:cNvSpPr>
          <p:nvPr/>
        </p:nvSpPr>
        <p:spPr>
          <a:xfrm rot="10800000">
            <a:off x="4022909" y="3884674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77" name="Round Same Side Corner Rectangle 7">
            <a:extLst>
              <a:ext uri="{FF2B5EF4-FFF2-40B4-BE49-F238E27FC236}">
                <a16:creationId xmlns:a16="http://schemas.microsoft.com/office/drawing/2014/main" xmlns="" id="{B5FDB5EC-32E6-43F6-99F3-5EB0A546668E}"/>
              </a:ext>
            </a:extLst>
          </p:cNvPr>
          <p:cNvSpPr>
            <a:spLocks noChangeAspect="1"/>
          </p:cNvSpPr>
          <p:nvPr/>
        </p:nvSpPr>
        <p:spPr>
          <a:xfrm rot="10800000">
            <a:off x="7389672" y="3706215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78" name="Round Same Side Corner Rectangle 7">
            <a:extLst>
              <a:ext uri="{FF2B5EF4-FFF2-40B4-BE49-F238E27FC236}">
                <a16:creationId xmlns:a16="http://schemas.microsoft.com/office/drawing/2014/main" xmlns="" id="{D85B4CFB-EE25-444A-B05F-2A72ECEF1170}"/>
              </a:ext>
            </a:extLst>
          </p:cNvPr>
          <p:cNvSpPr>
            <a:spLocks noChangeAspect="1"/>
          </p:cNvSpPr>
          <p:nvPr/>
        </p:nvSpPr>
        <p:spPr>
          <a:xfrm rot="10800000">
            <a:off x="10746008" y="3760585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79" name="Frame 1">
            <a:extLst>
              <a:ext uri="{FF2B5EF4-FFF2-40B4-BE49-F238E27FC236}">
                <a16:creationId xmlns:a16="http://schemas.microsoft.com/office/drawing/2014/main" xmlns="" id="{B57AE9AF-FFDF-4C75-8953-7CDB8BC8746C}"/>
              </a:ext>
            </a:extLst>
          </p:cNvPr>
          <p:cNvSpPr/>
          <p:nvPr/>
        </p:nvSpPr>
        <p:spPr>
          <a:xfrm>
            <a:off x="10989152" y="4291636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80" name="Chord 3">
            <a:extLst>
              <a:ext uri="{FF2B5EF4-FFF2-40B4-BE49-F238E27FC236}">
                <a16:creationId xmlns:a16="http://schemas.microsoft.com/office/drawing/2014/main" xmlns="" id="{7E3EE983-97D8-4ACF-AB76-0082FDB09896}"/>
              </a:ext>
            </a:extLst>
          </p:cNvPr>
          <p:cNvSpPr/>
          <p:nvPr/>
        </p:nvSpPr>
        <p:spPr>
          <a:xfrm rot="5400000">
            <a:off x="10927503" y="4027087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</p:spTree>
    <p:extLst>
      <p:ext uri="{BB962C8B-B14F-4D97-AF65-F5344CB8AC3E}">
        <p14:creationId xmlns:p14="http://schemas.microsoft.com/office/powerpoint/2010/main" val="302866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FFCC99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822405" y="392899"/>
            <a:ext cx="6055822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2800" b="1" dirty="0"/>
              <a:t>HTB</a:t>
            </a:r>
            <a:r>
              <a:rPr lang="en-US" sz="2800" b="1" i="1" dirty="0"/>
              <a:t> (Hierarchical Token Bucket)</a:t>
            </a:r>
            <a:endParaRPr lang="en-US" sz="2800" b="1" dirty="0">
              <a:solidFill>
                <a:srgbClr val="80008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3994" y="2339633"/>
            <a:ext cx="53533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HTB </a:t>
            </a:r>
            <a:r>
              <a:rPr lang="en-US" sz="2000" dirty="0" err="1"/>
              <a:t>merupakan</a:t>
            </a:r>
            <a:r>
              <a:rPr lang="en-US" sz="2000" dirty="0"/>
              <a:t> </a:t>
            </a:r>
            <a:r>
              <a:rPr lang="en-US" sz="2000" dirty="0" err="1"/>
              <a:t>salah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i="1" dirty="0"/>
              <a:t>queue</a:t>
            </a:r>
            <a:r>
              <a:rPr lang="en-US" sz="2000" dirty="0"/>
              <a:t> yang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dirty="0" err="1"/>
              <a:t>filosofi</a:t>
            </a:r>
            <a:r>
              <a:rPr lang="en-US" sz="2000" dirty="0"/>
              <a:t> </a:t>
            </a:r>
            <a:r>
              <a:rPr lang="en-US" sz="2000" i="1" dirty="0"/>
              <a:t>bucket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ember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i="1" dirty="0"/>
              <a:t>token</a:t>
            </a:r>
            <a:r>
              <a:rPr lang="en-US" sz="2000" dirty="0"/>
              <a:t> (</a:t>
            </a:r>
            <a:r>
              <a:rPr lang="en-US" sz="2000" dirty="0" err="1"/>
              <a:t>koin</a:t>
            </a:r>
            <a:r>
              <a:rPr lang="en-US" sz="2000" dirty="0"/>
              <a:t>) yang </a:t>
            </a:r>
            <a:r>
              <a:rPr lang="en-US" sz="2000" dirty="0" err="1"/>
              <a:t>disusun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hirarki</a:t>
            </a:r>
            <a:r>
              <a:rPr lang="en-US" sz="2000" dirty="0"/>
              <a:t>. </a:t>
            </a:r>
            <a:r>
              <a:rPr lang="en-US" sz="2000" dirty="0" err="1"/>
              <a:t>Ketika</a:t>
            </a:r>
            <a:r>
              <a:rPr lang="en-US" sz="2000" dirty="0"/>
              <a:t>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dirty="0" err="1"/>
              <a:t>metode</a:t>
            </a:r>
            <a:r>
              <a:rPr lang="en-US" sz="2000" dirty="0"/>
              <a:t> </a:t>
            </a:r>
            <a:r>
              <a:rPr lang="en-US" sz="2000" i="1" dirty="0"/>
              <a:t>queue</a:t>
            </a:r>
            <a:r>
              <a:rPr lang="en-US" sz="2000" dirty="0"/>
              <a:t> </a:t>
            </a:r>
            <a:r>
              <a:rPr lang="en-US" sz="2000" dirty="0" err="1"/>
              <a:t>berbasis</a:t>
            </a:r>
            <a:r>
              <a:rPr lang="en-US" sz="2000" dirty="0"/>
              <a:t> </a:t>
            </a:r>
            <a:r>
              <a:rPr lang="en-US" sz="2000" i="1" dirty="0"/>
              <a:t>software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MikroTik</a:t>
            </a:r>
            <a:r>
              <a:rPr lang="en-US" sz="2000" dirty="0"/>
              <a:t> </a:t>
            </a:r>
            <a:r>
              <a:rPr lang="en-US" sz="2000" dirty="0" smtClean="0"/>
              <a:t>OS.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68312" y="1573315"/>
            <a:ext cx="3397891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 err="1"/>
              <a:t>Apa</a:t>
            </a:r>
            <a:r>
              <a:rPr lang="en-US" sz="2800" b="1" dirty="0"/>
              <a:t> </a:t>
            </a:r>
            <a:r>
              <a:rPr lang="en-US" sz="2800" b="1" dirty="0" err="1"/>
              <a:t>itu</a:t>
            </a:r>
            <a:r>
              <a:rPr lang="en-US" sz="2800" b="1" dirty="0"/>
              <a:t> HTB?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7" name="Graphic 2">
            <a:extLst>
              <a:ext uri="{FF2B5EF4-FFF2-40B4-BE49-F238E27FC236}">
                <a16:creationId xmlns:a16="http://schemas.microsoft.com/office/drawing/2014/main" xmlns="" id="{D0E19244-9596-4901-949D-D2FB3682A45F}"/>
              </a:ext>
            </a:extLst>
          </p:cNvPr>
          <p:cNvGrpSpPr/>
          <p:nvPr/>
        </p:nvGrpSpPr>
        <p:grpSpPr>
          <a:xfrm>
            <a:off x="7407531" y="-423080"/>
            <a:ext cx="4784469" cy="6915758"/>
            <a:chOff x="6724650" y="-463489"/>
            <a:chExt cx="5248275" cy="7321489"/>
          </a:xfrm>
        </p:grpSpPr>
        <p:sp>
          <p:nvSpPr>
            <p:cNvPr id="38" name="Freeform: Shape 4">
              <a:extLst>
                <a:ext uri="{FF2B5EF4-FFF2-40B4-BE49-F238E27FC236}">
                  <a16:creationId xmlns:a16="http://schemas.microsoft.com/office/drawing/2014/main" xmlns="" id="{5015831E-E0E9-4182-A030-9F1D07EA9988}"/>
                </a:ext>
              </a:extLst>
            </p:cNvPr>
            <p:cNvSpPr/>
            <p:nvPr/>
          </p:nvSpPr>
          <p:spPr>
            <a:xfrm>
              <a:off x="8312906" y="-16226"/>
              <a:ext cx="1515041" cy="746647"/>
            </a:xfrm>
            <a:custGeom>
              <a:avLst/>
              <a:gdLst>
                <a:gd name="connsiteX0" fmla="*/ 226894 w 1515040"/>
                <a:gd name="connsiteY0" fmla="*/ 398695 h 746646"/>
                <a:gd name="connsiteX1" fmla="*/ 371149 w 1515040"/>
                <a:gd name="connsiteY1" fmla="*/ 654585 h 746646"/>
                <a:gd name="connsiteX2" fmla="*/ 532801 w 1515040"/>
                <a:gd name="connsiteY2" fmla="*/ 750996 h 746646"/>
                <a:gd name="connsiteX3" fmla="*/ 728524 w 1515040"/>
                <a:gd name="connsiteY3" fmla="*/ 704603 h 746646"/>
                <a:gd name="connsiteX4" fmla="*/ 876404 w 1515040"/>
                <a:gd name="connsiteY4" fmla="*/ 595143 h 746646"/>
                <a:gd name="connsiteX5" fmla="*/ 1462123 w 1515040"/>
                <a:gd name="connsiteY5" fmla="*/ 64516 h 746646"/>
                <a:gd name="connsiteX6" fmla="*/ 1518665 w 1515040"/>
                <a:gd name="connsiteY6" fmla="*/ 0 h 746646"/>
                <a:gd name="connsiteX7" fmla="*/ 0 w 1515040"/>
                <a:gd name="connsiteY7" fmla="*/ 0 h 746646"/>
                <a:gd name="connsiteX8" fmla="*/ 159478 w 1515040"/>
                <a:gd name="connsiteY8" fmla="*/ 297209 h 746646"/>
                <a:gd name="connsiteX9" fmla="*/ 226169 w 1515040"/>
                <a:gd name="connsiteY9" fmla="*/ 403044 h 746646"/>
                <a:gd name="connsiteX10" fmla="*/ 226894 w 1515040"/>
                <a:gd name="connsiteY10" fmla="*/ 398695 h 746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5040" h="746646">
                  <a:moveTo>
                    <a:pt x="226894" y="398695"/>
                  </a:moveTo>
                  <a:cubicBezTo>
                    <a:pt x="247916" y="421892"/>
                    <a:pt x="336354" y="619065"/>
                    <a:pt x="371149" y="654585"/>
                  </a:cubicBezTo>
                  <a:cubicBezTo>
                    <a:pt x="415368" y="698804"/>
                    <a:pt x="468285" y="744472"/>
                    <a:pt x="532801" y="750996"/>
                  </a:cubicBezTo>
                  <a:cubicBezTo>
                    <a:pt x="593693" y="756796"/>
                    <a:pt x="677056" y="731424"/>
                    <a:pt x="728524" y="704603"/>
                  </a:cubicBezTo>
                  <a:cubicBezTo>
                    <a:pt x="786516" y="674157"/>
                    <a:pt x="820587" y="629213"/>
                    <a:pt x="876404" y="595143"/>
                  </a:cubicBezTo>
                  <a:cubicBezTo>
                    <a:pt x="933671" y="560348"/>
                    <a:pt x="1352663" y="147880"/>
                    <a:pt x="1462123" y="64516"/>
                  </a:cubicBezTo>
                  <a:cubicBezTo>
                    <a:pt x="1465023" y="60167"/>
                    <a:pt x="1522290" y="5799"/>
                    <a:pt x="1518665" y="0"/>
                  </a:cubicBezTo>
                  <a:cubicBezTo>
                    <a:pt x="1038781" y="0"/>
                    <a:pt x="479884" y="0"/>
                    <a:pt x="0" y="0"/>
                  </a:cubicBezTo>
                  <a:cubicBezTo>
                    <a:pt x="37695" y="86988"/>
                    <a:pt x="108735" y="218195"/>
                    <a:pt x="159478" y="297209"/>
                  </a:cubicBezTo>
                  <a:cubicBezTo>
                    <a:pt x="181950" y="332729"/>
                    <a:pt x="208771" y="363900"/>
                    <a:pt x="226169" y="403044"/>
                  </a:cubicBezTo>
                  <a:cubicBezTo>
                    <a:pt x="227619" y="404494"/>
                    <a:pt x="223994" y="395795"/>
                    <a:pt x="226894" y="398695"/>
                  </a:cubicBezTo>
                  <a:close/>
                </a:path>
              </a:pathLst>
            </a:custGeom>
            <a:solidFill>
              <a:srgbClr val="FFCC99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5">
              <a:extLst>
                <a:ext uri="{FF2B5EF4-FFF2-40B4-BE49-F238E27FC236}">
                  <a16:creationId xmlns:a16="http://schemas.microsoft.com/office/drawing/2014/main" xmlns="" id="{F792E444-6356-4947-8C05-4F20346FBCE5}"/>
                </a:ext>
              </a:extLst>
            </p:cNvPr>
            <p:cNvSpPr/>
            <p:nvPr/>
          </p:nvSpPr>
          <p:spPr>
            <a:xfrm>
              <a:off x="6895629" y="6391074"/>
              <a:ext cx="268213" cy="326205"/>
            </a:xfrm>
            <a:custGeom>
              <a:avLst/>
              <a:gdLst>
                <a:gd name="connsiteX0" fmla="*/ 47940 w 268212"/>
                <a:gd name="connsiteY0" fmla="*/ 35610 h 326204"/>
                <a:gd name="connsiteX1" fmla="*/ 143627 w 268212"/>
                <a:gd name="connsiteY1" fmla="*/ 21837 h 326204"/>
                <a:gd name="connsiteX2" fmla="*/ 271209 w 268212"/>
                <a:gd name="connsiteY2" fmla="*/ 1540 h 326204"/>
                <a:gd name="connsiteX3" fmla="*/ 146527 w 268212"/>
                <a:gd name="connsiteY3" fmla="*/ 117524 h 326204"/>
                <a:gd name="connsiteX4" fmla="*/ 19669 w 268212"/>
                <a:gd name="connsiteY4" fmla="*/ 327745 h 326204"/>
                <a:gd name="connsiteX5" fmla="*/ 10246 w 268212"/>
                <a:gd name="connsiteY5" fmla="*/ 313972 h 326204"/>
                <a:gd name="connsiteX6" fmla="*/ 18944 w 268212"/>
                <a:gd name="connsiteY6" fmla="*/ 48659 h 326204"/>
                <a:gd name="connsiteX7" fmla="*/ 47940 w 268212"/>
                <a:gd name="connsiteY7" fmla="*/ 35610 h 32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212" h="326204">
                  <a:moveTo>
                    <a:pt x="47940" y="35610"/>
                  </a:moveTo>
                  <a:cubicBezTo>
                    <a:pt x="79111" y="27637"/>
                    <a:pt x="124055" y="26187"/>
                    <a:pt x="143627" y="21837"/>
                  </a:cubicBezTo>
                  <a:cubicBezTo>
                    <a:pt x="180597" y="14588"/>
                    <a:pt x="235689" y="-5709"/>
                    <a:pt x="271209" y="1540"/>
                  </a:cubicBezTo>
                  <a:cubicBezTo>
                    <a:pt x="269760" y="34886"/>
                    <a:pt x="173348" y="93602"/>
                    <a:pt x="146527" y="117524"/>
                  </a:cubicBezTo>
                  <a:cubicBezTo>
                    <a:pt x="82736" y="174791"/>
                    <a:pt x="39966" y="244382"/>
                    <a:pt x="19669" y="327745"/>
                  </a:cubicBezTo>
                  <a:cubicBezTo>
                    <a:pt x="7346" y="329195"/>
                    <a:pt x="16770" y="316872"/>
                    <a:pt x="10246" y="313972"/>
                  </a:cubicBezTo>
                  <a:cubicBezTo>
                    <a:pt x="-9327" y="305273"/>
                    <a:pt x="2272" y="67506"/>
                    <a:pt x="18944" y="48659"/>
                  </a:cubicBezTo>
                  <a:cubicBezTo>
                    <a:pt x="25468" y="43584"/>
                    <a:pt x="35617" y="39235"/>
                    <a:pt x="47940" y="35610"/>
                  </a:cubicBezTo>
                  <a:close/>
                </a:path>
              </a:pathLst>
            </a:custGeom>
            <a:solidFill>
              <a:srgbClr val="FFCC99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6">
              <a:extLst>
                <a:ext uri="{FF2B5EF4-FFF2-40B4-BE49-F238E27FC236}">
                  <a16:creationId xmlns:a16="http://schemas.microsoft.com/office/drawing/2014/main" xmlns="" id="{EAE3D36A-F323-468D-B20E-BDA2044B3DE4}"/>
                </a:ext>
              </a:extLst>
            </p:cNvPr>
            <p:cNvSpPr/>
            <p:nvPr/>
          </p:nvSpPr>
          <p:spPr>
            <a:xfrm>
              <a:off x="6908050" y="33792"/>
              <a:ext cx="5059801" cy="6400866"/>
            </a:xfrm>
            <a:custGeom>
              <a:avLst/>
              <a:gdLst>
                <a:gd name="connsiteX0" fmla="*/ 5051827 w 5059801"/>
                <a:gd name="connsiteY0" fmla="*/ 4996011 h 6400866"/>
                <a:gd name="connsiteX1" fmla="*/ 4874227 w 5059801"/>
                <a:gd name="connsiteY1" fmla="*/ 3944906 h 6400866"/>
                <a:gd name="connsiteX2" fmla="*/ 4740121 w 5059801"/>
                <a:gd name="connsiteY2" fmla="*/ 2893801 h 6400866"/>
                <a:gd name="connsiteX3" fmla="*/ 4693002 w 5059801"/>
                <a:gd name="connsiteY3" fmla="*/ 2219644 h 6400866"/>
                <a:gd name="connsiteX4" fmla="*/ 4598040 w 5059801"/>
                <a:gd name="connsiteY4" fmla="*/ 1651323 h 6400866"/>
                <a:gd name="connsiteX5" fmla="*/ 4508153 w 5059801"/>
                <a:gd name="connsiteY5" fmla="*/ 1472997 h 6400866"/>
                <a:gd name="connsiteX6" fmla="*/ 4087711 w 5059801"/>
                <a:gd name="connsiteY6" fmla="*/ 1023560 h 6400866"/>
                <a:gd name="connsiteX7" fmla="*/ 3551285 w 5059801"/>
                <a:gd name="connsiteY7" fmla="*/ 655310 h 6400866"/>
                <a:gd name="connsiteX8" fmla="*/ 3225080 w 5059801"/>
                <a:gd name="connsiteY8" fmla="*/ 469011 h 6400866"/>
                <a:gd name="connsiteX9" fmla="*/ 3094598 w 5059801"/>
                <a:gd name="connsiteY9" fmla="*/ 358826 h 6400866"/>
                <a:gd name="connsiteX10" fmla="*/ 3040955 w 5059801"/>
                <a:gd name="connsiteY10" fmla="*/ 242117 h 6400866"/>
                <a:gd name="connsiteX11" fmla="*/ 2893800 w 5059801"/>
                <a:gd name="connsiteY11" fmla="*/ 1 h 6400866"/>
                <a:gd name="connsiteX12" fmla="*/ 2283435 w 5059801"/>
                <a:gd name="connsiteY12" fmla="*/ 544401 h 6400866"/>
                <a:gd name="connsiteX13" fmla="*/ 2023196 w 5059801"/>
                <a:gd name="connsiteY13" fmla="*/ 689381 h 6400866"/>
                <a:gd name="connsiteX14" fmla="*/ 1777455 w 5059801"/>
                <a:gd name="connsiteY14" fmla="*/ 603842 h 6400866"/>
                <a:gd name="connsiteX15" fmla="*/ 1631025 w 5059801"/>
                <a:gd name="connsiteY15" fmla="*/ 346503 h 6400866"/>
                <a:gd name="connsiteX16" fmla="*/ 1588981 w 5059801"/>
                <a:gd name="connsiteY16" fmla="*/ 471911 h 6400866"/>
                <a:gd name="connsiteX17" fmla="*/ 1392533 w 5059801"/>
                <a:gd name="connsiteY17" fmla="*/ 582095 h 6400866"/>
                <a:gd name="connsiteX18" fmla="*/ 861181 w 5059801"/>
                <a:gd name="connsiteY18" fmla="*/ 796666 h 6400866"/>
                <a:gd name="connsiteX19" fmla="*/ 609641 w 5059801"/>
                <a:gd name="connsiteY19" fmla="*/ 997463 h 6400866"/>
                <a:gd name="connsiteX20" fmla="*/ 487133 w 5059801"/>
                <a:gd name="connsiteY20" fmla="*/ 1312795 h 6400866"/>
                <a:gd name="connsiteX21" fmla="*/ 379123 w 5059801"/>
                <a:gd name="connsiteY21" fmla="*/ 2388546 h 6400866"/>
                <a:gd name="connsiteX22" fmla="*/ 250815 w 5059801"/>
                <a:gd name="connsiteY22" fmla="*/ 3831097 h 6400866"/>
                <a:gd name="connsiteX23" fmla="*/ 69590 w 5059801"/>
                <a:gd name="connsiteY23" fmla="*/ 5675242 h 6400866"/>
                <a:gd name="connsiteX24" fmla="*/ 0 w 5059801"/>
                <a:gd name="connsiteY24" fmla="*/ 6400867 h 6400866"/>
                <a:gd name="connsiteX25" fmla="*/ 210221 w 5059801"/>
                <a:gd name="connsiteY25" fmla="*/ 6365347 h 6400866"/>
                <a:gd name="connsiteX26" fmla="*/ 499456 w 5059801"/>
                <a:gd name="connsiteY26" fmla="*/ 6306630 h 6400866"/>
                <a:gd name="connsiteX27" fmla="*/ 1630300 w 5059801"/>
                <a:gd name="connsiteY27" fmla="*/ 6282708 h 6400866"/>
                <a:gd name="connsiteX28" fmla="*/ 3030806 w 5059801"/>
                <a:gd name="connsiteY28" fmla="*/ 6135554 h 6400866"/>
                <a:gd name="connsiteX29" fmla="*/ 3825297 w 5059801"/>
                <a:gd name="connsiteY29" fmla="*/ 5998548 h 6400866"/>
                <a:gd name="connsiteX30" fmla="*/ 4776366 w 5059801"/>
                <a:gd name="connsiteY30" fmla="*/ 5579555 h 6400866"/>
                <a:gd name="connsiteX31" fmla="*/ 5024281 w 5059801"/>
                <a:gd name="connsiteY31" fmla="*/ 5333090 h 6400866"/>
                <a:gd name="connsiteX32" fmla="*/ 5051827 w 5059801"/>
                <a:gd name="connsiteY32" fmla="*/ 4996011 h 6400866"/>
                <a:gd name="connsiteX33" fmla="*/ 2794489 w 5059801"/>
                <a:gd name="connsiteY33" fmla="*/ 140631 h 6400866"/>
                <a:gd name="connsiteX34" fmla="*/ 2794489 w 5059801"/>
                <a:gd name="connsiteY34" fmla="*/ 140631 h 6400866"/>
                <a:gd name="connsiteX35" fmla="*/ 2794489 w 5059801"/>
                <a:gd name="connsiteY35" fmla="*/ 140631 h 6400866"/>
                <a:gd name="connsiteX36" fmla="*/ 2794489 w 5059801"/>
                <a:gd name="connsiteY36" fmla="*/ 140631 h 6400866"/>
                <a:gd name="connsiteX37" fmla="*/ 2794489 w 5059801"/>
                <a:gd name="connsiteY37" fmla="*/ 140631 h 6400866"/>
                <a:gd name="connsiteX38" fmla="*/ 2486407 w 5059801"/>
                <a:gd name="connsiteY38" fmla="*/ 430591 h 6400866"/>
                <a:gd name="connsiteX39" fmla="*/ 2486407 w 5059801"/>
                <a:gd name="connsiteY39" fmla="*/ 430591 h 6400866"/>
                <a:gd name="connsiteX40" fmla="*/ 2486407 w 5059801"/>
                <a:gd name="connsiteY40" fmla="*/ 430591 h 6400866"/>
                <a:gd name="connsiteX41" fmla="*/ 2486407 w 5059801"/>
                <a:gd name="connsiteY41" fmla="*/ 430591 h 6400866"/>
                <a:gd name="connsiteX42" fmla="*/ 2486407 w 5059801"/>
                <a:gd name="connsiteY42" fmla="*/ 430591 h 6400866"/>
                <a:gd name="connsiteX43" fmla="*/ 2149328 w 5059801"/>
                <a:gd name="connsiteY43" fmla="*/ 654585 h 6400866"/>
                <a:gd name="connsiteX44" fmla="*/ 2149328 w 5059801"/>
                <a:gd name="connsiteY44" fmla="*/ 654585 h 6400866"/>
                <a:gd name="connsiteX45" fmla="*/ 2149328 w 5059801"/>
                <a:gd name="connsiteY45" fmla="*/ 654585 h 6400866"/>
                <a:gd name="connsiteX46" fmla="*/ 2149328 w 5059801"/>
                <a:gd name="connsiteY46" fmla="*/ 654585 h 6400866"/>
                <a:gd name="connsiteX47" fmla="*/ 2149328 w 5059801"/>
                <a:gd name="connsiteY47" fmla="*/ 654585 h 6400866"/>
                <a:gd name="connsiteX48" fmla="*/ 4440737 w 5059801"/>
                <a:gd name="connsiteY48" fmla="*/ 1407756 h 6400866"/>
                <a:gd name="connsiteX49" fmla="*/ 4440737 w 5059801"/>
                <a:gd name="connsiteY49" fmla="*/ 1407756 h 6400866"/>
                <a:gd name="connsiteX50" fmla="*/ 4440737 w 5059801"/>
                <a:gd name="connsiteY50" fmla="*/ 1407756 h 6400866"/>
                <a:gd name="connsiteX51" fmla="*/ 4440737 w 5059801"/>
                <a:gd name="connsiteY51" fmla="*/ 1407756 h 6400866"/>
                <a:gd name="connsiteX52" fmla="*/ 4721273 w 5059801"/>
                <a:gd name="connsiteY52" fmla="*/ 2992388 h 6400866"/>
                <a:gd name="connsiteX53" fmla="*/ 4720548 w 5059801"/>
                <a:gd name="connsiteY53" fmla="*/ 2993113 h 6400866"/>
                <a:gd name="connsiteX54" fmla="*/ 4720548 w 5059801"/>
                <a:gd name="connsiteY54" fmla="*/ 2993113 h 6400866"/>
                <a:gd name="connsiteX55" fmla="*/ 4719823 w 5059801"/>
                <a:gd name="connsiteY55" fmla="*/ 2992388 h 6400866"/>
                <a:gd name="connsiteX56" fmla="*/ 4721998 w 5059801"/>
                <a:gd name="connsiteY56" fmla="*/ 2990213 h 6400866"/>
                <a:gd name="connsiteX57" fmla="*/ 4721273 w 5059801"/>
                <a:gd name="connsiteY57" fmla="*/ 2992388 h 6400866"/>
                <a:gd name="connsiteX58" fmla="*/ 4721273 w 5059801"/>
                <a:gd name="connsiteY58" fmla="*/ 2917723 h 6400866"/>
                <a:gd name="connsiteX59" fmla="*/ 4721273 w 5059801"/>
                <a:gd name="connsiteY59" fmla="*/ 2917723 h 6400866"/>
                <a:gd name="connsiteX60" fmla="*/ 4721273 w 5059801"/>
                <a:gd name="connsiteY60" fmla="*/ 2917723 h 6400866"/>
                <a:gd name="connsiteX61" fmla="*/ 4721273 w 5059801"/>
                <a:gd name="connsiteY61" fmla="*/ 2917723 h 6400866"/>
                <a:gd name="connsiteX62" fmla="*/ 4721273 w 5059801"/>
                <a:gd name="connsiteY62" fmla="*/ 2917723 h 6400866"/>
                <a:gd name="connsiteX63" fmla="*/ 4721273 w 5059801"/>
                <a:gd name="connsiteY63" fmla="*/ 2917723 h 6400866"/>
                <a:gd name="connsiteX64" fmla="*/ 4721273 w 5059801"/>
                <a:gd name="connsiteY64" fmla="*/ 2917723 h 6400866"/>
                <a:gd name="connsiteX65" fmla="*/ 4732146 w 5059801"/>
                <a:gd name="connsiteY65" fmla="*/ 2787241 h 6400866"/>
                <a:gd name="connsiteX66" fmla="*/ 4731422 w 5059801"/>
                <a:gd name="connsiteY66" fmla="*/ 2792315 h 6400866"/>
                <a:gd name="connsiteX67" fmla="*/ 4732146 w 5059801"/>
                <a:gd name="connsiteY67" fmla="*/ 2783617 h 6400866"/>
                <a:gd name="connsiteX68" fmla="*/ 4732146 w 5059801"/>
                <a:gd name="connsiteY68" fmla="*/ 2787241 h 6400866"/>
                <a:gd name="connsiteX69" fmla="*/ 4735046 w 5059801"/>
                <a:gd name="connsiteY69" fmla="*/ 2702428 h 6400866"/>
                <a:gd name="connsiteX70" fmla="*/ 4735046 w 5059801"/>
                <a:gd name="connsiteY70" fmla="*/ 2702428 h 6400866"/>
                <a:gd name="connsiteX71" fmla="*/ 4735046 w 5059801"/>
                <a:gd name="connsiteY71" fmla="*/ 2702428 h 6400866"/>
                <a:gd name="connsiteX72" fmla="*/ 4735046 w 5059801"/>
                <a:gd name="connsiteY72" fmla="*/ 2702428 h 6400866"/>
                <a:gd name="connsiteX73" fmla="*/ 4736496 w 5059801"/>
                <a:gd name="connsiteY73" fmla="*/ 2813338 h 6400866"/>
                <a:gd name="connsiteX74" fmla="*/ 4735046 w 5059801"/>
                <a:gd name="connsiteY74" fmla="*/ 2808988 h 6400866"/>
                <a:gd name="connsiteX75" fmla="*/ 4735046 w 5059801"/>
                <a:gd name="connsiteY75" fmla="*/ 2808263 h 6400866"/>
                <a:gd name="connsiteX76" fmla="*/ 4736496 w 5059801"/>
                <a:gd name="connsiteY76" fmla="*/ 2809713 h 6400866"/>
                <a:gd name="connsiteX77" fmla="*/ 4736496 w 5059801"/>
                <a:gd name="connsiteY77" fmla="*/ 2813338 h 6400866"/>
                <a:gd name="connsiteX78" fmla="*/ 4740121 w 5059801"/>
                <a:gd name="connsiteY78" fmla="*/ 2992388 h 6400866"/>
                <a:gd name="connsiteX79" fmla="*/ 4740121 w 5059801"/>
                <a:gd name="connsiteY79" fmla="*/ 2992388 h 6400866"/>
                <a:gd name="connsiteX80" fmla="*/ 4740121 w 5059801"/>
                <a:gd name="connsiteY80" fmla="*/ 2992388 h 6400866"/>
                <a:gd name="connsiteX81" fmla="*/ 4740121 w 5059801"/>
                <a:gd name="connsiteY81" fmla="*/ 2992388 h 6400866"/>
                <a:gd name="connsiteX82" fmla="*/ 4740121 w 5059801"/>
                <a:gd name="connsiteY82" fmla="*/ 2992388 h 6400866"/>
                <a:gd name="connsiteX83" fmla="*/ 4777090 w 5059801"/>
                <a:gd name="connsiteY83" fmla="*/ 3591155 h 6400866"/>
                <a:gd name="connsiteX84" fmla="*/ 4777090 w 5059801"/>
                <a:gd name="connsiteY84" fmla="*/ 3591155 h 6400866"/>
                <a:gd name="connsiteX85" fmla="*/ 4777090 w 5059801"/>
                <a:gd name="connsiteY85" fmla="*/ 3591155 h 6400866"/>
                <a:gd name="connsiteX86" fmla="*/ 4777090 w 5059801"/>
                <a:gd name="connsiteY86" fmla="*/ 3591155 h 6400866"/>
                <a:gd name="connsiteX87" fmla="*/ 4777090 w 5059801"/>
                <a:gd name="connsiteY87" fmla="*/ 3591155 h 6400866"/>
                <a:gd name="connsiteX88" fmla="*/ 4777090 w 5059801"/>
                <a:gd name="connsiteY88" fmla="*/ 3591155 h 6400866"/>
                <a:gd name="connsiteX89" fmla="*/ 4777090 w 5059801"/>
                <a:gd name="connsiteY89" fmla="*/ 3591155 h 6400866"/>
                <a:gd name="connsiteX90" fmla="*/ 4795938 w 5059801"/>
                <a:gd name="connsiteY90" fmla="*/ 3591155 h 6400866"/>
                <a:gd name="connsiteX91" fmla="*/ 4795938 w 5059801"/>
                <a:gd name="connsiteY91" fmla="*/ 3591155 h 6400866"/>
                <a:gd name="connsiteX92" fmla="*/ 4795938 w 5059801"/>
                <a:gd name="connsiteY92" fmla="*/ 3591155 h 6400866"/>
                <a:gd name="connsiteX93" fmla="*/ 4795938 w 5059801"/>
                <a:gd name="connsiteY93" fmla="*/ 3591155 h 6400866"/>
                <a:gd name="connsiteX94" fmla="*/ 4795938 w 5059801"/>
                <a:gd name="connsiteY94" fmla="*/ 3591155 h 6400866"/>
                <a:gd name="connsiteX95" fmla="*/ 4796663 w 5059801"/>
                <a:gd name="connsiteY95" fmla="*/ 3591155 h 6400866"/>
                <a:gd name="connsiteX96" fmla="*/ 4795938 w 5059801"/>
                <a:gd name="connsiteY96" fmla="*/ 3591155 h 6400866"/>
                <a:gd name="connsiteX97" fmla="*/ 4805362 w 5059801"/>
                <a:gd name="connsiteY97" fmla="*/ 3540412 h 6400866"/>
                <a:gd name="connsiteX98" fmla="*/ 4804636 w 5059801"/>
                <a:gd name="connsiteY98" fmla="*/ 3541862 h 6400866"/>
                <a:gd name="connsiteX99" fmla="*/ 4806086 w 5059801"/>
                <a:gd name="connsiteY99" fmla="*/ 3538962 h 6400866"/>
                <a:gd name="connsiteX100" fmla="*/ 4805362 w 5059801"/>
                <a:gd name="connsiteY100" fmla="*/ 3540412 h 6400866"/>
                <a:gd name="connsiteX101" fmla="*/ 4908297 w 5059801"/>
                <a:gd name="connsiteY101" fmla="*/ 4034794 h 6400866"/>
                <a:gd name="connsiteX102" fmla="*/ 4908297 w 5059801"/>
                <a:gd name="connsiteY102" fmla="*/ 4034794 h 6400866"/>
                <a:gd name="connsiteX103" fmla="*/ 4908297 w 5059801"/>
                <a:gd name="connsiteY103" fmla="*/ 4034794 h 6400866"/>
                <a:gd name="connsiteX104" fmla="*/ 4908297 w 5059801"/>
                <a:gd name="connsiteY104" fmla="*/ 4034794 h 6400866"/>
                <a:gd name="connsiteX105" fmla="*/ 4920620 w 5059801"/>
                <a:gd name="connsiteY105" fmla="*/ 4244290 h 6400866"/>
                <a:gd name="connsiteX106" fmla="*/ 4922070 w 5059801"/>
                <a:gd name="connsiteY106" fmla="*/ 4240665 h 6400866"/>
                <a:gd name="connsiteX107" fmla="*/ 4922070 w 5059801"/>
                <a:gd name="connsiteY107" fmla="*/ 4240665 h 6400866"/>
                <a:gd name="connsiteX108" fmla="*/ 4920620 w 5059801"/>
                <a:gd name="connsiteY108" fmla="*/ 4244290 h 6400866"/>
                <a:gd name="connsiteX109" fmla="*/ 4945267 w 5059801"/>
                <a:gd name="connsiteY109" fmla="*/ 4264587 h 6400866"/>
                <a:gd name="connsiteX110" fmla="*/ 4945267 w 5059801"/>
                <a:gd name="connsiteY110" fmla="*/ 4264587 h 6400866"/>
                <a:gd name="connsiteX111" fmla="*/ 4945267 w 5059801"/>
                <a:gd name="connsiteY111" fmla="*/ 4264587 h 6400866"/>
                <a:gd name="connsiteX112" fmla="*/ 4945267 w 5059801"/>
                <a:gd name="connsiteY112" fmla="*/ 4264587 h 6400866"/>
                <a:gd name="connsiteX113" fmla="*/ 5001809 w 5059801"/>
                <a:gd name="connsiteY113" fmla="*/ 5293220 h 6400866"/>
                <a:gd name="connsiteX114" fmla="*/ 5001809 w 5059801"/>
                <a:gd name="connsiteY114" fmla="*/ 5293220 h 6400866"/>
                <a:gd name="connsiteX115" fmla="*/ 5001809 w 5059801"/>
                <a:gd name="connsiteY115" fmla="*/ 5293220 h 6400866"/>
                <a:gd name="connsiteX116" fmla="*/ 5001809 w 5059801"/>
                <a:gd name="connsiteY116" fmla="*/ 5293220 h 6400866"/>
                <a:gd name="connsiteX117" fmla="*/ 5001809 w 5059801"/>
                <a:gd name="connsiteY117" fmla="*/ 5293220 h 6400866"/>
                <a:gd name="connsiteX118" fmla="*/ 5015582 w 5059801"/>
                <a:gd name="connsiteY118" fmla="*/ 4677055 h 6400866"/>
                <a:gd name="connsiteX119" fmla="*/ 5012683 w 5059801"/>
                <a:gd name="connsiteY119" fmla="*/ 4676330 h 6400866"/>
                <a:gd name="connsiteX120" fmla="*/ 5015582 w 5059801"/>
                <a:gd name="connsiteY120" fmla="*/ 4676330 h 6400866"/>
                <a:gd name="connsiteX121" fmla="*/ 5015582 w 5059801"/>
                <a:gd name="connsiteY121" fmla="*/ 4669806 h 6400866"/>
                <a:gd name="connsiteX122" fmla="*/ 5017032 w 5059801"/>
                <a:gd name="connsiteY122" fmla="*/ 4674880 h 6400866"/>
                <a:gd name="connsiteX123" fmla="*/ 5015582 w 5059801"/>
                <a:gd name="connsiteY123" fmla="*/ 4677055 h 6400866"/>
                <a:gd name="connsiteX124" fmla="*/ 5015582 w 5059801"/>
                <a:gd name="connsiteY124" fmla="*/ 4677055 h 6400866"/>
                <a:gd name="connsiteX125" fmla="*/ 5031530 w 5059801"/>
                <a:gd name="connsiteY125" fmla="*/ 4777091 h 6400866"/>
                <a:gd name="connsiteX126" fmla="*/ 5032255 w 5059801"/>
                <a:gd name="connsiteY126" fmla="*/ 4772742 h 6400866"/>
                <a:gd name="connsiteX127" fmla="*/ 5033705 w 5059801"/>
                <a:gd name="connsiteY127" fmla="*/ 4779266 h 6400866"/>
                <a:gd name="connsiteX128" fmla="*/ 5031530 w 5059801"/>
                <a:gd name="connsiteY128" fmla="*/ 4777091 h 6400866"/>
                <a:gd name="connsiteX129" fmla="*/ 5034430 w 5059801"/>
                <a:gd name="connsiteY129" fmla="*/ 4779266 h 6400866"/>
                <a:gd name="connsiteX130" fmla="*/ 5034430 w 5059801"/>
                <a:gd name="connsiteY130" fmla="*/ 4779266 h 6400866"/>
                <a:gd name="connsiteX131" fmla="*/ 5034430 w 5059801"/>
                <a:gd name="connsiteY131" fmla="*/ 4779266 h 6400866"/>
                <a:gd name="connsiteX132" fmla="*/ 5034430 w 5059801"/>
                <a:gd name="connsiteY132" fmla="*/ 4741571 h 6400866"/>
                <a:gd name="connsiteX133" fmla="*/ 5034430 w 5059801"/>
                <a:gd name="connsiteY133" fmla="*/ 4741571 h 6400866"/>
                <a:gd name="connsiteX134" fmla="*/ 5034430 w 5059801"/>
                <a:gd name="connsiteY134" fmla="*/ 4741571 h 6400866"/>
                <a:gd name="connsiteX135" fmla="*/ 5034430 w 5059801"/>
                <a:gd name="connsiteY135" fmla="*/ 4741571 h 6400866"/>
                <a:gd name="connsiteX136" fmla="*/ 5034430 w 5059801"/>
                <a:gd name="connsiteY136" fmla="*/ 4741571 h 640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5059801" h="6400866">
                  <a:moveTo>
                    <a:pt x="5051827" y="4996011"/>
                  </a:moveTo>
                  <a:cubicBezTo>
                    <a:pt x="4988761" y="4654583"/>
                    <a:pt x="4933669" y="4291408"/>
                    <a:pt x="4874227" y="3944906"/>
                  </a:cubicBezTo>
                  <a:cubicBezTo>
                    <a:pt x="4814060" y="3593330"/>
                    <a:pt x="4766942" y="3249727"/>
                    <a:pt x="4740121" y="2893801"/>
                  </a:cubicBezTo>
                  <a:cubicBezTo>
                    <a:pt x="4718374" y="2674157"/>
                    <a:pt x="4745920" y="2433490"/>
                    <a:pt x="4693002" y="2219644"/>
                  </a:cubicBezTo>
                  <a:cubicBezTo>
                    <a:pt x="4649508" y="2044219"/>
                    <a:pt x="4669805" y="1819500"/>
                    <a:pt x="4598040" y="1651323"/>
                  </a:cubicBezTo>
                  <a:cubicBezTo>
                    <a:pt x="4574118" y="1594781"/>
                    <a:pt x="4547297" y="1521566"/>
                    <a:pt x="4508153" y="1472997"/>
                  </a:cubicBezTo>
                  <a:cubicBezTo>
                    <a:pt x="4366797" y="1295397"/>
                    <a:pt x="4269660" y="1155491"/>
                    <a:pt x="4087711" y="1023560"/>
                  </a:cubicBezTo>
                  <a:cubicBezTo>
                    <a:pt x="4000723" y="960493"/>
                    <a:pt x="3652771" y="728525"/>
                    <a:pt x="3551285" y="655310"/>
                  </a:cubicBezTo>
                  <a:cubicBezTo>
                    <a:pt x="3478795" y="603118"/>
                    <a:pt x="3349762" y="530628"/>
                    <a:pt x="3225080" y="469011"/>
                  </a:cubicBezTo>
                  <a:cubicBezTo>
                    <a:pt x="3167812" y="442915"/>
                    <a:pt x="3119969" y="400146"/>
                    <a:pt x="3094598" y="358826"/>
                  </a:cubicBezTo>
                  <a:cubicBezTo>
                    <a:pt x="3073575" y="322581"/>
                    <a:pt x="3040955" y="242842"/>
                    <a:pt x="3040955" y="242117"/>
                  </a:cubicBezTo>
                  <a:cubicBezTo>
                    <a:pt x="3003985" y="140631"/>
                    <a:pt x="2915547" y="726"/>
                    <a:pt x="2893800" y="1"/>
                  </a:cubicBezTo>
                  <a:cubicBezTo>
                    <a:pt x="2859005" y="-724"/>
                    <a:pt x="2347226" y="505981"/>
                    <a:pt x="2283435" y="544401"/>
                  </a:cubicBezTo>
                  <a:cubicBezTo>
                    <a:pt x="2199346" y="595869"/>
                    <a:pt x="2116708" y="656035"/>
                    <a:pt x="2023196" y="689381"/>
                  </a:cubicBezTo>
                  <a:cubicBezTo>
                    <a:pt x="1920985" y="725626"/>
                    <a:pt x="1848495" y="674883"/>
                    <a:pt x="1777455" y="603842"/>
                  </a:cubicBezTo>
                  <a:cubicBezTo>
                    <a:pt x="1741210" y="567597"/>
                    <a:pt x="1647697" y="356652"/>
                    <a:pt x="1631025" y="346503"/>
                  </a:cubicBezTo>
                  <a:cubicBezTo>
                    <a:pt x="1652772" y="360276"/>
                    <a:pt x="1598404" y="458138"/>
                    <a:pt x="1588981" y="471911"/>
                  </a:cubicBezTo>
                  <a:cubicBezTo>
                    <a:pt x="1542587" y="537152"/>
                    <a:pt x="1467197" y="551650"/>
                    <a:pt x="1392533" y="582095"/>
                  </a:cubicBezTo>
                  <a:cubicBezTo>
                    <a:pt x="1215657" y="653861"/>
                    <a:pt x="1038057" y="726351"/>
                    <a:pt x="861181" y="796666"/>
                  </a:cubicBezTo>
                  <a:cubicBezTo>
                    <a:pt x="756795" y="838710"/>
                    <a:pt x="674157" y="907576"/>
                    <a:pt x="609641" y="997463"/>
                  </a:cubicBezTo>
                  <a:cubicBezTo>
                    <a:pt x="541500" y="1091700"/>
                    <a:pt x="510330" y="1200435"/>
                    <a:pt x="487133" y="1312795"/>
                  </a:cubicBezTo>
                  <a:cubicBezTo>
                    <a:pt x="414643" y="1663646"/>
                    <a:pt x="409568" y="2032620"/>
                    <a:pt x="379123" y="2388546"/>
                  </a:cubicBezTo>
                  <a:cubicBezTo>
                    <a:pt x="337803" y="2869880"/>
                    <a:pt x="296484" y="3350488"/>
                    <a:pt x="250815" y="3831097"/>
                  </a:cubicBezTo>
                  <a:cubicBezTo>
                    <a:pt x="244291" y="3899237"/>
                    <a:pt x="84088" y="5525913"/>
                    <a:pt x="69590" y="5675242"/>
                  </a:cubicBezTo>
                  <a:cubicBezTo>
                    <a:pt x="59442" y="5773829"/>
                    <a:pt x="2900" y="6257337"/>
                    <a:pt x="0" y="6400867"/>
                  </a:cubicBezTo>
                  <a:cubicBezTo>
                    <a:pt x="0" y="6409566"/>
                    <a:pt x="193548" y="6370422"/>
                    <a:pt x="210221" y="6365347"/>
                  </a:cubicBezTo>
                  <a:cubicBezTo>
                    <a:pt x="284161" y="6342150"/>
                    <a:pt x="442189" y="6357373"/>
                    <a:pt x="499456" y="6306630"/>
                  </a:cubicBezTo>
                  <a:cubicBezTo>
                    <a:pt x="550924" y="6260961"/>
                    <a:pt x="1532438" y="6270385"/>
                    <a:pt x="1630300" y="6282708"/>
                  </a:cubicBezTo>
                  <a:cubicBezTo>
                    <a:pt x="1899238" y="6315329"/>
                    <a:pt x="2762593" y="6181948"/>
                    <a:pt x="3030806" y="6135554"/>
                  </a:cubicBezTo>
                  <a:cubicBezTo>
                    <a:pt x="3309168" y="6087711"/>
                    <a:pt x="3541136" y="6053640"/>
                    <a:pt x="3825297" y="5998548"/>
                  </a:cubicBezTo>
                  <a:cubicBezTo>
                    <a:pt x="4197170" y="5926058"/>
                    <a:pt x="4711125" y="5621600"/>
                    <a:pt x="4776366" y="5579555"/>
                  </a:cubicBezTo>
                  <a:cubicBezTo>
                    <a:pt x="4845956" y="5534612"/>
                    <a:pt x="4995285" y="5390357"/>
                    <a:pt x="5024281" y="5333090"/>
                  </a:cubicBezTo>
                  <a:cubicBezTo>
                    <a:pt x="5059076" y="5262774"/>
                    <a:pt x="5073574" y="5112720"/>
                    <a:pt x="5051827" y="4996011"/>
                  </a:cubicBezTo>
                  <a:close/>
                  <a:moveTo>
                    <a:pt x="2794489" y="140631"/>
                  </a:moveTo>
                  <a:cubicBezTo>
                    <a:pt x="2795214" y="140631"/>
                    <a:pt x="2795214" y="140631"/>
                    <a:pt x="2794489" y="140631"/>
                  </a:cubicBezTo>
                  <a:cubicBezTo>
                    <a:pt x="2795214" y="140631"/>
                    <a:pt x="2795214" y="140631"/>
                    <a:pt x="2794489" y="140631"/>
                  </a:cubicBezTo>
                  <a:cubicBezTo>
                    <a:pt x="2795214" y="140631"/>
                    <a:pt x="2795214" y="140631"/>
                    <a:pt x="2794489" y="140631"/>
                  </a:cubicBezTo>
                  <a:cubicBezTo>
                    <a:pt x="2794489" y="140631"/>
                    <a:pt x="2794489" y="140631"/>
                    <a:pt x="2794489" y="140631"/>
                  </a:cubicBezTo>
                  <a:close/>
                  <a:moveTo>
                    <a:pt x="2486407" y="430591"/>
                  </a:moveTo>
                  <a:cubicBezTo>
                    <a:pt x="2486407" y="430591"/>
                    <a:pt x="2486407" y="430591"/>
                    <a:pt x="2486407" y="430591"/>
                  </a:cubicBezTo>
                  <a:cubicBezTo>
                    <a:pt x="2486407" y="430591"/>
                    <a:pt x="2486407" y="430591"/>
                    <a:pt x="2486407" y="430591"/>
                  </a:cubicBezTo>
                  <a:cubicBezTo>
                    <a:pt x="2486407" y="430591"/>
                    <a:pt x="2486407" y="430591"/>
                    <a:pt x="2486407" y="430591"/>
                  </a:cubicBezTo>
                  <a:cubicBezTo>
                    <a:pt x="2486407" y="430591"/>
                    <a:pt x="2486407" y="430591"/>
                    <a:pt x="2486407" y="430591"/>
                  </a:cubicBezTo>
                  <a:close/>
                  <a:moveTo>
                    <a:pt x="2149328" y="654585"/>
                  </a:moveTo>
                  <a:cubicBezTo>
                    <a:pt x="2149328" y="654585"/>
                    <a:pt x="2149328" y="654585"/>
                    <a:pt x="2149328" y="654585"/>
                  </a:cubicBezTo>
                  <a:cubicBezTo>
                    <a:pt x="2149328" y="654585"/>
                    <a:pt x="2149328" y="654585"/>
                    <a:pt x="2149328" y="654585"/>
                  </a:cubicBezTo>
                  <a:cubicBezTo>
                    <a:pt x="2149328" y="654585"/>
                    <a:pt x="2149328" y="654585"/>
                    <a:pt x="2149328" y="654585"/>
                  </a:cubicBezTo>
                  <a:cubicBezTo>
                    <a:pt x="2149328" y="654585"/>
                    <a:pt x="2149328" y="654585"/>
                    <a:pt x="2149328" y="654585"/>
                  </a:cubicBezTo>
                  <a:close/>
                  <a:moveTo>
                    <a:pt x="4440737" y="1407756"/>
                  </a:moveTo>
                  <a:cubicBezTo>
                    <a:pt x="4440737" y="1407756"/>
                    <a:pt x="4440737" y="1407756"/>
                    <a:pt x="4440737" y="1407756"/>
                  </a:cubicBezTo>
                  <a:cubicBezTo>
                    <a:pt x="4440737" y="1407756"/>
                    <a:pt x="4440737" y="1407756"/>
                    <a:pt x="4440737" y="1407756"/>
                  </a:cubicBezTo>
                  <a:cubicBezTo>
                    <a:pt x="4440737" y="1407756"/>
                    <a:pt x="4440737" y="1407756"/>
                    <a:pt x="4440737" y="1407756"/>
                  </a:cubicBezTo>
                  <a:close/>
                  <a:moveTo>
                    <a:pt x="4721273" y="2992388"/>
                  </a:moveTo>
                  <a:cubicBezTo>
                    <a:pt x="4721273" y="2992388"/>
                    <a:pt x="4720548" y="2993113"/>
                    <a:pt x="4720548" y="2993113"/>
                  </a:cubicBezTo>
                  <a:cubicBezTo>
                    <a:pt x="4720548" y="2993113"/>
                    <a:pt x="4720548" y="2993113"/>
                    <a:pt x="4720548" y="2993113"/>
                  </a:cubicBezTo>
                  <a:cubicBezTo>
                    <a:pt x="4720548" y="2993113"/>
                    <a:pt x="4719823" y="2993113"/>
                    <a:pt x="4719823" y="2992388"/>
                  </a:cubicBezTo>
                  <a:cubicBezTo>
                    <a:pt x="4720548" y="2991663"/>
                    <a:pt x="4721273" y="2990938"/>
                    <a:pt x="4721998" y="2990213"/>
                  </a:cubicBezTo>
                  <a:cubicBezTo>
                    <a:pt x="4721273" y="2991663"/>
                    <a:pt x="4721273" y="2991663"/>
                    <a:pt x="4721273" y="2992388"/>
                  </a:cubicBezTo>
                  <a:close/>
                  <a:moveTo>
                    <a:pt x="4721273" y="2917723"/>
                  </a:moveTo>
                  <a:cubicBezTo>
                    <a:pt x="4721273" y="2917723"/>
                    <a:pt x="4721273" y="2917723"/>
                    <a:pt x="4721273" y="2917723"/>
                  </a:cubicBezTo>
                  <a:cubicBezTo>
                    <a:pt x="4721273" y="2917723"/>
                    <a:pt x="4721273" y="2917723"/>
                    <a:pt x="4721273" y="2917723"/>
                  </a:cubicBezTo>
                  <a:cubicBezTo>
                    <a:pt x="4721273" y="2917723"/>
                    <a:pt x="4721273" y="2917723"/>
                    <a:pt x="4721273" y="2917723"/>
                  </a:cubicBezTo>
                  <a:cubicBezTo>
                    <a:pt x="4721273" y="2917723"/>
                    <a:pt x="4721273" y="2917723"/>
                    <a:pt x="4721273" y="2917723"/>
                  </a:cubicBezTo>
                  <a:cubicBezTo>
                    <a:pt x="4721273" y="2917723"/>
                    <a:pt x="4721273" y="2917723"/>
                    <a:pt x="4721273" y="2917723"/>
                  </a:cubicBezTo>
                  <a:cubicBezTo>
                    <a:pt x="4721273" y="2917723"/>
                    <a:pt x="4721273" y="2917723"/>
                    <a:pt x="4721273" y="2917723"/>
                  </a:cubicBezTo>
                  <a:close/>
                  <a:moveTo>
                    <a:pt x="4732146" y="2787241"/>
                  </a:moveTo>
                  <a:cubicBezTo>
                    <a:pt x="4732146" y="2788691"/>
                    <a:pt x="4731422" y="2790866"/>
                    <a:pt x="4731422" y="2792315"/>
                  </a:cubicBezTo>
                  <a:cubicBezTo>
                    <a:pt x="4731422" y="2788691"/>
                    <a:pt x="4731422" y="2785791"/>
                    <a:pt x="4732146" y="2783617"/>
                  </a:cubicBezTo>
                  <a:cubicBezTo>
                    <a:pt x="4732146" y="2784342"/>
                    <a:pt x="4732146" y="2785791"/>
                    <a:pt x="4732146" y="2787241"/>
                  </a:cubicBezTo>
                  <a:close/>
                  <a:moveTo>
                    <a:pt x="4735046" y="2702428"/>
                  </a:moveTo>
                  <a:cubicBezTo>
                    <a:pt x="4735046" y="2702428"/>
                    <a:pt x="4735046" y="2702428"/>
                    <a:pt x="4735046" y="2702428"/>
                  </a:cubicBezTo>
                  <a:cubicBezTo>
                    <a:pt x="4735046" y="2702428"/>
                    <a:pt x="4735046" y="2702428"/>
                    <a:pt x="4735046" y="2702428"/>
                  </a:cubicBezTo>
                  <a:cubicBezTo>
                    <a:pt x="4735046" y="2702428"/>
                    <a:pt x="4735046" y="2702428"/>
                    <a:pt x="4735046" y="2702428"/>
                  </a:cubicBezTo>
                  <a:close/>
                  <a:moveTo>
                    <a:pt x="4736496" y="2813338"/>
                  </a:moveTo>
                  <a:cubicBezTo>
                    <a:pt x="4735771" y="2811888"/>
                    <a:pt x="4735771" y="2810438"/>
                    <a:pt x="4735046" y="2808988"/>
                  </a:cubicBezTo>
                  <a:cubicBezTo>
                    <a:pt x="4735046" y="2808988"/>
                    <a:pt x="4735046" y="2808263"/>
                    <a:pt x="4735046" y="2808263"/>
                  </a:cubicBezTo>
                  <a:cubicBezTo>
                    <a:pt x="4735046" y="2808988"/>
                    <a:pt x="4735771" y="2809713"/>
                    <a:pt x="4736496" y="2809713"/>
                  </a:cubicBezTo>
                  <a:cubicBezTo>
                    <a:pt x="4739395" y="2807538"/>
                    <a:pt x="4736496" y="2811888"/>
                    <a:pt x="4736496" y="2813338"/>
                  </a:cubicBezTo>
                  <a:close/>
                  <a:moveTo>
                    <a:pt x="4740121" y="2992388"/>
                  </a:moveTo>
                  <a:cubicBezTo>
                    <a:pt x="4740121" y="2992388"/>
                    <a:pt x="4740121" y="2992388"/>
                    <a:pt x="4740121" y="2992388"/>
                  </a:cubicBezTo>
                  <a:cubicBezTo>
                    <a:pt x="4740121" y="2992388"/>
                    <a:pt x="4740121" y="2992388"/>
                    <a:pt x="4740121" y="2992388"/>
                  </a:cubicBezTo>
                  <a:cubicBezTo>
                    <a:pt x="4740121" y="2992388"/>
                    <a:pt x="4740121" y="2992388"/>
                    <a:pt x="4740121" y="2992388"/>
                  </a:cubicBezTo>
                  <a:cubicBezTo>
                    <a:pt x="4740121" y="2992388"/>
                    <a:pt x="4740121" y="2992388"/>
                    <a:pt x="4740121" y="2992388"/>
                  </a:cubicBezTo>
                  <a:close/>
                  <a:moveTo>
                    <a:pt x="4777090" y="3591155"/>
                  </a:moveTo>
                  <a:cubicBezTo>
                    <a:pt x="4777090" y="3591155"/>
                    <a:pt x="4777090" y="3591155"/>
                    <a:pt x="4777090" y="3591155"/>
                  </a:cubicBezTo>
                  <a:cubicBezTo>
                    <a:pt x="4777090" y="3591155"/>
                    <a:pt x="4777090" y="3591155"/>
                    <a:pt x="4777090" y="3591155"/>
                  </a:cubicBezTo>
                  <a:cubicBezTo>
                    <a:pt x="4777090" y="3591155"/>
                    <a:pt x="4777090" y="3591155"/>
                    <a:pt x="4777090" y="3591155"/>
                  </a:cubicBezTo>
                  <a:cubicBezTo>
                    <a:pt x="4777090" y="3591155"/>
                    <a:pt x="4777090" y="3591155"/>
                    <a:pt x="4777090" y="3591155"/>
                  </a:cubicBezTo>
                  <a:cubicBezTo>
                    <a:pt x="4777090" y="3591155"/>
                    <a:pt x="4777090" y="3591155"/>
                    <a:pt x="4777090" y="3591155"/>
                  </a:cubicBezTo>
                  <a:cubicBezTo>
                    <a:pt x="4777090" y="3591155"/>
                    <a:pt x="4777090" y="3591155"/>
                    <a:pt x="4777090" y="3591155"/>
                  </a:cubicBezTo>
                  <a:close/>
                  <a:moveTo>
                    <a:pt x="4795938" y="3591155"/>
                  </a:moveTo>
                  <a:cubicBezTo>
                    <a:pt x="4795938" y="3591155"/>
                    <a:pt x="4795938" y="3591155"/>
                    <a:pt x="4795938" y="3591155"/>
                  </a:cubicBezTo>
                  <a:cubicBezTo>
                    <a:pt x="4795938" y="3591155"/>
                    <a:pt x="4795938" y="3591155"/>
                    <a:pt x="4795938" y="3591155"/>
                  </a:cubicBezTo>
                  <a:cubicBezTo>
                    <a:pt x="4795938" y="3591155"/>
                    <a:pt x="4795938" y="3591155"/>
                    <a:pt x="4795938" y="3591155"/>
                  </a:cubicBezTo>
                  <a:cubicBezTo>
                    <a:pt x="4795938" y="3591155"/>
                    <a:pt x="4795938" y="3590430"/>
                    <a:pt x="4795938" y="3591155"/>
                  </a:cubicBezTo>
                  <a:cubicBezTo>
                    <a:pt x="4795938" y="3591155"/>
                    <a:pt x="4796663" y="3591155"/>
                    <a:pt x="4796663" y="3591155"/>
                  </a:cubicBezTo>
                  <a:cubicBezTo>
                    <a:pt x="4796663" y="3591155"/>
                    <a:pt x="4795938" y="3591155"/>
                    <a:pt x="4795938" y="3591155"/>
                  </a:cubicBezTo>
                  <a:close/>
                  <a:moveTo>
                    <a:pt x="4805362" y="3540412"/>
                  </a:moveTo>
                  <a:cubicBezTo>
                    <a:pt x="4805362" y="3541137"/>
                    <a:pt x="4804636" y="3541137"/>
                    <a:pt x="4804636" y="3541862"/>
                  </a:cubicBezTo>
                  <a:cubicBezTo>
                    <a:pt x="4805362" y="3541137"/>
                    <a:pt x="4805362" y="3539687"/>
                    <a:pt x="4806086" y="3538962"/>
                  </a:cubicBezTo>
                  <a:cubicBezTo>
                    <a:pt x="4805362" y="3538962"/>
                    <a:pt x="4805362" y="3539687"/>
                    <a:pt x="4805362" y="3540412"/>
                  </a:cubicBezTo>
                  <a:close/>
                  <a:moveTo>
                    <a:pt x="4908297" y="4034794"/>
                  </a:moveTo>
                  <a:cubicBezTo>
                    <a:pt x="4908297" y="4034794"/>
                    <a:pt x="4908297" y="4034794"/>
                    <a:pt x="4908297" y="4034794"/>
                  </a:cubicBezTo>
                  <a:cubicBezTo>
                    <a:pt x="4908297" y="4034794"/>
                    <a:pt x="4908297" y="4034794"/>
                    <a:pt x="4908297" y="4034794"/>
                  </a:cubicBezTo>
                  <a:cubicBezTo>
                    <a:pt x="4908297" y="4034794"/>
                    <a:pt x="4908297" y="4034794"/>
                    <a:pt x="4908297" y="4034794"/>
                  </a:cubicBezTo>
                  <a:close/>
                  <a:moveTo>
                    <a:pt x="4920620" y="4244290"/>
                  </a:moveTo>
                  <a:cubicBezTo>
                    <a:pt x="4921346" y="4242840"/>
                    <a:pt x="4921346" y="4242115"/>
                    <a:pt x="4922070" y="4240665"/>
                  </a:cubicBezTo>
                  <a:cubicBezTo>
                    <a:pt x="4922070" y="4240665"/>
                    <a:pt x="4922070" y="4240665"/>
                    <a:pt x="4922070" y="4240665"/>
                  </a:cubicBezTo>
                  <a:cubicBezTo>
                    <a:pt x="4921346" y="4242115"/>
                    <a:pt x="4920620" y="4242840"/>
                    <a:pt x="4920620" y="4244290"/>
                  </a:cubicBezTo>
                  <a:close/>
                  <a:moveTo>
                    <a:pt x="4945267" y="4264587"/>
                  </a:moveTo>
                  <a:cubicBezTo>
                    <a:pt x="4945267" y="4264587"/>
                    <a:pt x="4945267" y="4264587"/>
                    <a:pt x="4945267" y="4264587"/>
                  </a:cubicBezTo>
                  <a:cubicBezTo>
                    <a:pt x="4945267" y="4264587"/>
                    <a:pt x="4945267" y="4264587"/>
                    <a:pt x="4945267" y="4264587"/>
                  </a:cubicBezTo>
                  <a:cubicBezTo>
                    <a:pt x="4945267" y="4264587"/>
                    <a:pt x="4945267" y="4264587"/>
                    <a:pt x="4945267" y="4264587"/>
                  </a:cubicBezTo>
                  <a:close/>
                  <a:moveTo>
                    <a:pt x="5001809" y="5293220"/>
                  </a:moveTo>
                  <a:cubicBezTo>
                    <a:pt x="5001809" y="5293220"/>
                    <a:pt x="5001809" y="5293220"/>
                    <a:pt x="5001809" y="5293220"/>
                  </a:cubicBezTo>
                  <a:cubicBezTo>
                    <a:pt x="5001809" y="5292495"/>
                    <a:pt x="5001809" y="5292495"/>
                    <a:pt x="5001809" y="5293220"/>
                  </a:cubicBezTo>
                  <a:cubicBezTo>
                    <a:pt x="5001809" y="5292495"/>
                    <a:pt x="5001809" y="5293220"/>
                    <a:pt x="5001809" y="5293220"/>
                  </a:cubicBezTo>
                  <a:cubicBezTo>
                    <a:pt x="5001809" y="5293220"/>
                    <a:pt x="5001809" y="5293220"/>
                    <a:pt x="5001809" y="5293220"/>
                  </a:cubicBezTo>
                  <a:close/>
                  <a:moveTo>
                    <a:pt x="5015582" y="4677055"/>
                  </a:moveTo>
                  <a:cubicBezTo>
                    <a:pt x="5014857" y="4677055"/>
                    <a:pt x="5013408" y="4676330"/>
                    <a:pt x="5012683" y="4676330"/>
                  </a:cubicBezTo>
                  <a:cubicBezTo>
                    <a:pt x="5013408" y="4676330"/>
                    <a:pt x="5014133" y="4676330"/>
                    <a:pt x="5015582" y="4676330"/>
                  </a:cubicBezTo>
                  <a:cubicBezTo>
                    <a:pt x="5014857" y="4674156"/>
                    <a:pt x="5014857" y="4671981"/>
                    <a:pt x="5015582" y="4669806"/>
                  </a:cubicBezTo>
                  <a:cubicBezTo>
                    <a:pt x="5016307" y="4670531"/>
                    <a:pt x="5017032" y="4672706"/>
                    <a:pt x="5017032" y="4674880"/>
                  </a:cubicBezTo>
                  <a:cubicBezTo>
                    <a:pt x="5016307" y="4675605"/>
                    <a:pt x="5016307" y="4676330"/>
                    <a:pt x="5015582" y="4677055"/>
                  </a:cubicBezTo>
                  <a:cubicBezTo>
                    <a:pt x="5015582" y="4676330"/>
                    <a:pt x="5015582" y="4676330"/>
                    <a:pt x="5015582" y="4677055"/>
                  </a:cubicBezTo>
                  <a:close/>
                  <a:moveTo>
                    <a:pt x="5031530" y="4777091"/>
                  </a:moveTo>
                  <a:cubicBezTo>
                    <a:pt x="5032255" y="4775642"/>
                    <a:pt x="5032255" y="4774192"/>
                    <a:pt x="5032255" y="4772742"/>
                  </a:cubicBezTo>
                  <a:cubicBezTo>
                    <a:pt x="5032980" y="4774917"/>
                    <a:pt x="5032980" y="4777091"/>
                    <a:pt x="5033705" y="4779266"/>
                  </a:cubicBezTo>
                  <a:cubicBezTo>
                    <a:pt x="5032980" y="4779991"/>
                    <a:pt x="5031530" y="4779266"/>
                    <a:pt x="5031530" y="4777091"/>
                  </a:cubicBezTo>
                  <a:close/>
                  <a:moveTo>
                    <a:pt x="5034430" y="4779266"/>
                  </a:moveTo>
                  <a:cubicBezTo>
                    <a:pt x="5034430" y="4778541"/>
                    <a:pt x="5034430" y="4778541"/>
                    <a:pt x="5034430" y="4779266"/>
                  </a:cubicBezTo>
                  <a:cubicBezTo>
                    <a:pt x="5034430" y="4778541"/>
                    <a:pt x="5034430" y="4778541"/>
                    <a:pt x="5034430" y="4779266"/>
                  </a:cubicBezTo>
                  <a:close/>
                  <a:moveTo>
                    <a:pt x="5034430" y="4741571"/>
                  </a:moveTo>
                  <a:cubicBezTo>
                    <a:pt x="5034430" y="4741571"/>
                    <a:pt x="5034430" y="4741571"/>
                    <a:pt x="5034430" y="4741571"/>
                  </a:cubicBezTo>
                  <a:cubicBezTo>
                    <a:pt x="5034430" y="4741571"/>
                    <a:pt x="5034430" y="4741571"/>
                    <a:pt x="5034430" y="4741571"/>
                  </a:cubicBezTo>
                  <a:cubicBezTo>
                    <a:pt x="5034430" y="4740846"/>
                    <a:pt x="5034430" y="4740846"/>
                    <a:pt x="5034430" y="4741571"/>
                  </a:cubicBezTo>
                  <a:cubicBezTo>
                    <a:pt x="5034430" y="4741571"/>
                    <a:pt x="5034430" y="4741571"/>
                    <a:pt x="5034430" y="474157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7">
              <a:extLst>
                <a:ext uri="{FF2B5EF4-FFF2-40B4-BE49-F238E27FC236}">
                  <a16:creationId xmlns:a16="http://schemas.microsoft.com/office/drawing/2014/main" xmlns="" id="{672BFAF8-AE4F-496A-AAF6-B453C6371285}"/>
                </a:ext>
              </a:extLst>
            </p:cNvPr>
            <p:cNvSpPr/>
            <p:nvPr/>
          </p:nvSpPr>
          <p:spPr>
            <a:xfrm>
              <a:off x="6895854" y="5916942"/>
              <a:ext cx="3878214" cy="935121"/>
            </a:xfrm>
            <a:custGeom>
              <a:avLst/>
              <a:gdLst>
                <a:gd name="connsiteX0" fmla="*/ 3882436 w 3878214"/>
                <a:gd name="connsiteY0" fmla="*/ 938158 h 935120"/>
                <a:gd name="connsiteX1" fmla="*/ 3857065 w 3878214"/>
                <a:gd name="connsiteY1" fmla="*/ 938883 h 935120"/>
                <a:gd name="connsiteX2" fmla="*/ 2057863 w 3878214"/>
                <a:gd name="connsiteY2" fmla="*/ 938883 h 935120"/>
                <a:gd name="connsiteX3" fmla="*/ 249963 w 3878214"/>
                <a:gd name="connsiteY3" fmla="*/ 938883 h 935120"/>
                <a:gd name="connsiteX4" fmla="*/ 96284 w 3878214"/>
                <a:gd name="connsiteY4" fmla="*/ 938883 h 935120"/>
                <a:gd name="connsiteX5" fmla="*/ 15820 w 3878214"/>
                <a:gd name="connsiteY5" fmla="*/ 923660 h 935120"/>
                <a:gd name="connsiteX6" fmla="*/ 93385 w 3878214"/>
                <a:gd name="connsiteY6" fmla="*/ 647473 h 935120"/>
                <a:gd name="connsiteX7" fmla="*/ 408716 w 3878214"/>
                <a:gd name="connsiteY7" fmla="*/ 372011 h 935120"/>
                <a:gd name="connsiteX8" fmla="*/ 518901 w 3878214"/>
                <a:gd name="connsiteY8" fmla="*/ 161791 h 935120"/>
                <a:gd name="connsiteX9" fmla="*/ 537748 w 3878214"/>
                <a:gd name="connsiteY9" fmla="*/ 43632 h 935120"/>
                <a:gd name="connsiteX10" fmla="*/ 572544 w 3878214"/>
                <a:gd name="connsiteY10" fmla="*/ 16086 h 935120"/>
                <a:gd name="connsiteX11" fmla="*/ 642859 w 3878214"/>
                <a:gd name="connsiteY11" fmla="*/ 142218 h 935120"/>
                <a:gd name="connsiteX12" fmla="*/ 765367 w 3878214"/>
                <a:gd name="connsiteY12" fmla="*/ 363313 h 935120"/>
                <a:gd name="connsiteX13" fmla="*/ 913971 w 3878214"/>
                <a:gd name="connsiteY13" fmla="*/ 342291 h 935120"/>
                <a:gd name="connsiteX14" fmla="*/ 1066200 w 3878214"/>
                <a:gd name="connsiteY14" fmla="*/ 269801 h 935120"/>
                <a:gd name="connsiteX15" fmla="*/ 1874464 w 3878214"/>
                <a:gd name="connsiteY15" fmla="*/ 358238 h 935120"/>
                <a:gd name="connsiteX16" fmla="*/ 2731295 w 3878214"/>
                <a:gd name="connsiteY16" fmla="*/ 295172 h 935120"/>
                <a:gd name="connsiteX17" fmla="*/ 3751954 w 3878214"/>
                <a:gd name="connsiteY17" fmla="*/ 121921 h 935120"/>
                <a:gd name="connsiteX18" fmla="*/ 3767902 w 3878214"/>
                <a:gd name="connsiteY18" fmla="*/ 135694 h 935120"/>
                <a:gd name="connsiteX19" fmla="*/ 3883886 w 3878214"/>
                <a:gd name="connsiteY19" fmla="*/ 933084 h 935120"/>
                <a:gd name="connsiteX20" fmla="*/ 3882436 w 3878214"/>
                <a:gd name="connsiteY20" fmla="*/ 938158 h 93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8214" h="935120">
                  <a:moveTo>
                    <a:pt x="3882436" y="938158"/>
                  </a:moveTo>
                  <a:cubicBezTo>
                    <a:pt x="3873738" y="938158"/>
                    <a:pt x="3865039" y="938883"/>
                    <a:pt x="3857065" y="938883"/>
                  </a:cubicBezTo>
                  <a:cubicBezTo>
                    <a:pt x="3257573" y="938883"/>
                    <a:pt x="2657356" y="938883"/>
                    <a:pt x="2057863" y="938883"/>
                  </a:cubicBezTo>
                  <a:cubicBezTo>
                    <a:pt x="1455472" y="938883"/>
                    <a:pt x="852355" y="938883"/>
                    <a:pt x="249963" y="938883"/>
                  </a:cubicBezTo>
                  <a:cubicBezTo>
                    <a:pt x="198495" y="938883"/>
                    <a:pt x="147752" y="938883"/>
                    <a:pt x="96284" y="938883"/>
                  </a:cubicBezTo>
                  <a:cubicBezTo>
                    <a:pt x="69463" y="938883"/>
                    <a:pt x="33943" y="949032"/>
                    <a:pt x="15820" y="923660"/>
                  </a:cubicBezTo>
                  <a:cubicBezTo>
                    <a:pt x="-35647" y="852620"/>
                    <a:pt x="51340" y="701841"/>
                    <a:pt x="93385" y="647473"/>
                  </a:cubicBezTo>
                  <a:cubicBezTo>
                    <a:pt x="178198" y="535839"/>
                    <a:pt x="302156" y="460449"/>
                    <a:pt x="408716" y="372011"/>
                  </a:cubicBezTo>
                  <a:cubicBezTo>
                    <a:pt x="472507" y="319094"/>
                    <a:pt x="502228" y="241529"/>
                    <a:pt x="518901" y="161791"/>
                  </a:cubicBezTo>
                  <a:cubicBezTo>
                    <a:pt x="526875" y="122646"/>
                    <a:pt x="531949" y="83501"/>
                    <a:pt x="537748" y="43632"/>
                  </a:cubicBezTo>
                  <a:cubicBezTo>
                    <a:pt x="543548" y="3037"/>
                    <a:pt x="547897" y="-15810"/>
                    <a:pt x="572544" y="16086"/>
                  </a:cubicBezTo>
                  <a:cubicBezTo>
                    <a:pt x="600815" y="53056"/>
                    <a:pt x="620387" y="101624"/>
                    <a:pt x="642859" y="142218"/>
                  </a:cubicBezTo>
                  <a:cubicBezTo>
                    <a:pt x="681278" y="211084"/>
                    <a:pt x="714624" y="303871"/>
                    <a:pt x="765367" y="363313"/>
                  </a:cubicBezTo>
                  <a:cubicBezTo>
                    <a:pt x="798712" y="402457"/>
                    <a:pt x="879901" y="358963"/>
                    <a:pt x="913971" y="342291"/>
                  </a:cubicBezTo>
                  <a:cubicBezTo>
                    <a:pt x="943692" y="327793"/>
                    <a:pt x="1032855" y="256752"/>
                    <a:pt x="1066200" y="269801"/>
                  </a:cubicBezTo>
                  <a:cubicBezTo>
                    <a:pt x="1322815" y="372011"/>
                    <a:pt x="1603351" y="361138"/>
                    <a:pt x="1874464" y="358238"/>
                  </a:cubicBezTo>
                  <a:cubicBezTo>
                    <a:pt x="2159349" y="355339"/>
                    <a:pt x="2446410" y="319819"/>
                    <a:pt x="2731295" y="295172"/>
                  </a:cubicBezTo>
                  <a:cubicBezTo>
                    <a:pt x="3076348" y="265451"/>
                    <a:pt x="3410527" y="169040"/>
                    <a:pt x="3751954" y="121921"/>
                  </a:cubicBezTo>
                  <a:cubicBezTo>
                    <a:pt x="3764278" y="120471"/>
                    <a:pt x="3770077" y="118297"/>
                    <a:pt x="3767902" y="135694"/>
                  </a:cubicBezTo>
                  <a:cubicBezTo>
                    <a:pt x="3733832" y="406082"/>
                    <a:pt x="3817195" y="673570"/>
                    <a:pt x="3883886" y="933084"/>
                  </a:cubicBezTo>
                  <a:cubicBezTo>
                    <a:pt x="3882436" y="934534"/>
                    <a:pt x="3882436" y="935984"/>
                    <a:pt x="3882436" y="938158"/>
                  </a:cubicBezTo>
                  <a:close/>
                </a:path>
              </a:pathLst>
            </a:custGeom>
            <a:solidFill>
              <a:schemeClr val="tx1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8">
              <a:extLst>
                <a:ext uri="{FF2B5EF4-FFF2-40B4-BE49-F238E27FC236}">
                  <a16:creationId xmlns:a16="http://schemas.microsoft.com/office/drawing/2014/main" xmlns="" id="{657D906A-4617-40A3-A93A-96D1A97336F4}"/>
                </a:ext>
              </a:extLst>
            </p:cNvPr>
            <p:cNvSpPr/>
            <p:nvPr/>
          </p:nvSpPr>
          <p:spPr>
            <a:xfrm>
              <a:off x="7855494" y="6214289"/>
              <a:ext cx="36245" cy="14498"/>
            </a:xfrm>
            <a:custGeom>
              <a:avLst/>
              <a:gdLst>
                <a:gd name="connsiteX0" fmla="*/ 0 w 36244"/>
                <a:gd name="connsiteY0" fmla="*/ 18847 h 14497"/>
                <a:gd name="connsiteX1" fmla="*/ 42769 w 36244"/>
                <a:gd name="connsiteY1" fmla="*/ 0 h 14497"/>
                <a:gd name="connsiteX2" fmla="*/ 0 w 36244"/>
                <a:gd name="connsiteY2" fmla="*/ 18847 h 1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44" h="14497">
                  <a:moveTo>
                    <a:pt x="0" y="18847"/>
                  </a:moveTo>
                  <a:cubicBezTo>
                    <a:pt x="12323" y="9424"/>
                    <a:pt x="26821" y="2175"/>
                    <a:pt x="42769" y="0"/>
                  </a:cubicBezTo>
                  <a:cubicBezTo>
                    <a:pt x="30446" y="10873"/>
                    <a:pt x="16673" y="18847"/>
                    <a:pt x="0" y="18847"/>
                  </a:cubicBezTo>
                  <a:close/>
                </a:path>
              </a:pathLst>
            </a:custGeom>
            <a:solidFill>
              <a:srgbClr val="071D3C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9">
              <a:extLst>
                <a:ext uri="{FF2B5EF4-FFF2-40B4-BE49-F238E27FC236}">
                  <a16:creationId xmlns:a16="http://schemas.microsoft.com/office/drawing/2014/main" xmlns="" id="{7C6799A8-A868-4F60-9F39-C1A44F9F8F8E}"/>
                </a:ext>
              </a:extLst>
            </p:cNvPr>
            <p:cNvSpPr/>
            <p:nvPr/>
          </p:nvSpPr>
          <p:spPr>
            <a:xfrm>
              <a:off x="8369448" y="6265374"/>
              <a:ext cx="50743" cy="7249"/>
            </a:xfrm>
            <a:custGeom>
              <a:avLst/>
              <a:gdLst>
                <a:gd name="connsiteX0" fmla="*/ 0 w 50742"/>
                <a:gd name="connsiteY0" fmla="*/ 1108 h 0"/>
                <a:gd name="connsiteX1" fmla="*/ 57267 w 50742"/>
                <a:gd name="connsiteY1" fmla="*/ 6182 h 0"/>
                <a:gd name="connsiteX2" fmla="*/ 0 w 50742"/>
                <a:gd name="connsiteY2" fmla="*/ 1108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742">
                  <a:moveTo>
                    <a:pt x="0" y="1108"/>
                  </a:moveTo>
                  <a:cubicBezTo>
                    <a:pt x="18847" y="3283"/>
                    <a:pt x="39145" y="-5416"/>
                    <a:pt x="57267" y="6182"/>
                  </a:cubicBezTo>
                  <a:cubicBezTo>
                    <a:pt x="37695" y="5457"/>
                    <a:pt x="18847" y="6182"/>
                    <a:pt x="0" y="1108"/>
                  </a:cubicBezTo>
                  <a:close/>
                </a:path>
              </a:pathLst>
            </a:custGeom>
            <a:solidFill>
              <a:srgbClr val="A7E2FA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10">
              <a:extLst>
                <a:ext uri="{FF2B5EF4-FFF2-40B4-BE49-F238E27FC236}">
                  <a16:creationId xmlns:a16="http://schemas.microsoft.com/office/drawing/2014/main" xmlns="" id="{A137C97E-95EA-4B59-AE3A-2186D215B359}"/>
                </a:ext>
              </a:extLst>
            </p:cNvPr>
            <p:cNvSpPr/>
            <p:nvPr/>
          </p:nvSpPr>
          <p:spPr>
            <a:xfrm>
              <a:off x="8425990" y="6270625"/>
              <a:ext cx="43494" cy="7249"/>
            </a:xfrm>
            <a:custGeom>
              <a:avLst/>
              <a:gdLst>
                <a:gd name="connsiteX0" fmla="*/ 0 w 43493"/>
                <a:gd name="connsiteY0" fmla="*/ 931 h 0"/>
                <a:gd name="connsiteX1" fmla="*/ 47118 w 43493"/>
                <a:gd name="connsiteY1" fmla="*/ 4556 h 0"/>
                <a:gd name="connsiteX2" fmla="*/ 0 w 43493"/>
                <a:gd name="connsiteY2" fmla="*/ 931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493">
                  <a:moveTo>
                    <a:pt x="0" y="931"/>
                  </a:moveTo>
                  <a:cubicBezTo>
                    <a:pt x="15948" y="1656"/>
                    <a:pt x="31896" y="-3418"/>
                    <a:pt x="47118" y="4556"/>
                  </a:cubicBezTo>
                  <a:cubicBezTo>
                    <a:pt x="31171" y="4556"/>
                    <a:pt x="15223" y="6731"/>
                    <a:pt x="0" y="931"/>
                  </a:cubicBezTo>
                  <a:close/>
                </a:path>
              </a:pathLst>
            </a:custGeom>
            <a:solidFill>
              <a:srgbClr val="A7E2FA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11">
              <a:extLst>
                <a:ext uri="{FF2B5EF4-FFF2-40B4-BE49-F238E27FC236}">
                  <a16:creationId xmlns:a16="http://schemas.microsoft.com/office/drawing/2014/main" xmlns="" id="{AE3FC210-890F-45D7-A2C1-E723581417CA}"/>
                </a:ext>
              </a:extLst>
            </p:cNvPr>
            <p:cNvSpPr/>
            <p:nvPr/>
          </p:nvSpPr>
          <p:spPr>
            <a:xfrm>
              <a:off x="7664548" y="6303452"/>
              <a:ext cx="21747" cy="7249"/>
            </a:xfrm>
            <a:custGeom>
              <a:avLst/>
              <a:gdLst>
                <a:gd name="connsiteX0" fmla="*/ 297 w 21746"/>
                <a:gd name="connsiteY0" fmla="*/ 0 h 7248"/>
                <a:gd name="connsiteX1" fmla="*/ 23494 w 21746"/>
                <a:gd name="connsiteY1" fmla="*/ 5074 h 7248"/>
                <a:gd name="connsiteX2" fmla="*/ 7546 w 21746"/>
                <a:gd name="connsiteY2" fmla="*/ 13773 h 7248"/>
                <a:gd name="connsiteX3" fmla="*/ 297 w 21746"/>
                <a:gd name="connsiteY3" fmla="*/ 0 h 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46" h="7248">
                  <a:moveTo>
                    <a:pt x="297" y="0"/>
                  </a:moveTo>
                  <a:cubicBezTo>
                    <a:pt x="6821" y="7249"/>
                    <a:pt x="15520" y="5799"/>
                    <a:pt x="23494" y="5074"/>
                  </a:cubicBezTo>
                  <a:cubicBezTo>
                    <a:pt x="20594" y="12323"/>
                    <a:pt x="14795" y="15223"/>
                    <a:pt x="7546" y="13773"/>
                  </a:cubicBezTo>
                  <a:cubicBezTo>
                    <a:pt x="-428" y="12323"/>
                    <a:pt x="-428" y="5799"/>
                    <a:pt x="297" y="0"/>
                  </a:cubicBezTo>
                  <a:close/>
                </a:path>
              </a:pathLst>
            </a:custGeom>
            <a:solidFill>
              <a:srgbClr val="091C3D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12">
              <a:extLst>
                <a:ext uri="{FF2B5EF4-FFF2-40B4-BE49-F238E27FC236}">
                  <a16:creationId xmlns:a16="http://schemas.microsoft.com/office/drawing/2014/main" xmlns="" id="{9CF7DC3B-30E8-4838-B4FA-E9A7310C5D72}"/>
                </a:ext>
              </a:extLst>
            </p:cNvPr>
            <p:cNvSpPr/>
            <p:nvPr/>
          </p:nvSpPr>
          <p:spPr>
            <a:xfrm>
              <a:off x="7688042" y="6299748"/>
              <a:ext cx="14498" cy="7249"/>
            </a:xfrm>
            <a:custGeom>
              <a:avLst/>
              <a:gdLst>
                <a:gd name="connsiteX0" fmla="*/ 0 w 14497"/>
                <a:gd name="connsiteY0" fmla="*/ 8778 h 7248"/>
                <a:gd name="connsiteX1" fmla="*/ 18847 w 14497"/>
                <a:gd name="connsiteY1" fmla="*/ 79 h 7248"/>
                <a:gd name="connsiteX2" fmla="*/ 0 w 14497"/>
                <a:gd name="connsiteY2" fmla="*/ 8778 h 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97" h="7248">
                  <a:moveTo>
                    <a:pt x="0" y="8778"/>
                  </a:moveTo>
                  <a:cubicBezTo>
                    <a:pt x="5074" y="3704"/>
                    <a:pt x="10873" y="-645"/>
                    <a:pt x="18847" y="79"/>
                  </a:cubicBezTo>
                  <a:cubicBezTo>
                    <a:pt x="14498" y="8053"/>
                    <a:pt x="7974" y="10228"/>
                    <a:pt x="0" y="8778"/>
                  </a:cubicBezTo>
                  <a:close/>
                </a:path>
              </a:pathLst>
            </a:custGeom>
            <a:solidFill>
              <a:srgbClr val="091C3D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13">
              <a:extLst>
                <a:ext uri="{FF2B5EF4-FFF2-40B4-BE49-F238E27FC236}">
                  <a16:creationId xmlns:a16="http://schemas.microsoft.com/office/drawing/2014/main" xmlns="" id="{0C20EE37-BD56-4E32-A0D0-28D8F59A9B2C}"/>
                </a:ext>
              </a:extLst>
            </p:cNvPr>
            <p:cNvSpPr/>
            <p:nvPr/>
          </p:nvSpPr>
          <p:spPr>
            <a:xfrm>
              <a:off x="7683693" y="-463489"/>
              <a:ext cx="7249" cy="7249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  <a:gd name="connsiteX3" fmla="*/ 0 w 0"/>
                <a:gd name="connsiteY3" fmla="*/ 0 h 0"/>
                <a:gd name="connsiteX4" fmla="*/ 0 w 0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25" y="0"/>
                    <a:pt x="725" y="0"/>
                    <a:pt x="0" y="0"/>
                  </a:cubicBezTo>
                  <a:cubicBezTo>
                    <a:pt x="725" y="0"/>
                    <a:pt x="725" y="0"/>
                    <a:pt x="0" y="0"/>
                  </a:cubicBezTo>
                  <a:cubicBezTo>
                    <a:pt x="725" y="0"/>
                    <a:pt x="725" y="0"/>
                    <a:pt x="0" y="0"/>
                  </a:cubicBezTo>
                  <a:close/>
                </a:path>
              </a:pathLst>
            </a:custGeom>
            <a:noFill/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14">
              <a:extLst>
                <a:ext uri="{FF2B5EF4-FFF2-40B4-BE49-F238E27FC236}">
                  <a16:creationId xmlns:a16="http://schemas.microsoft.com/office/drawing/2014/main" xmlns="" id="{818467E7-C9FD-444E-8913-0C10C1B2991F}"/>
                </a:ext>
              </a:extLst>
            </p:cNvPr>
            <p:cNvSpPr/>
            <p:nvPr/>
          </p:nvSpPr>
          <p:spPr>
            <a:xfrm>
              <a:off x="7375610" y="-173529"/>
              <a:ext cx="7249" cy="7249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15">
              <a:extLst>
                <a:ext uri="{FF2B5EF4-FFF2-40B4-BE49-F238E27FC236}">
                  <a16:creationId xmlns:a16="http://schemas.microsoft.com/office/drawing/2014/main" xmlns="" id="{EB6D4DFD-DB66-48B4-84D4-14289348258C}"/>
                </a:ext>
              </a:extLst>
            </p:cNvPr>
            <p:cNvSpPr/>
            <p:nvPr/>
          </p:nvSpPr>
          <p:spPr>
            <a:xfrm>
              <a:off x="9891013" y="4688375"/>
              <a:ext cx="7249" cy="7249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  <a:gd name="connsiteX3" fmla="*/ 0 w 0"/>
                <a:gd name="connsiteY3" fmla="*/ 0 h 0"/>
                <a:gd name="connsiteX4" fmla="*/ 0 w 0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725"/>
                    <a:pt x="0" y="725"/>
                    <a:pt x="0" y="0"/>
                  </a:cubicBezTo>
                  <a:cubicBezTo>
                    <a:pt x="0" y="725"/>
                    <a:pt x="0" y="725"/>
                    <a:pt x="0" y="0"/>
                  </a:cubicBezTo>
                  <a:cubicBezTo>
                    <a:pt x="0" y="725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16">
              <a:extLst>
                <a:ext uri="{FF2B5EF4-FFF2-40B4-BE49-F238E27FC236}">
                  <a16:creationId xmlns:a16="http://schemas.microsoft.com/office/drawing/2014/main" xmlns="" id="{FE745836-FFD4-4912-82A7-B6B0FE5120FC}"/>
                </a:ext>
              </a:extLst>
            </p:cNvPr>
            <p:cNvSpPr/>
            <p:nvPr/>
          </p:nvSpPr>
          <p:spPr>
            <a:xfrm>
              <a:off x="9901886" y="4072210"/>
              <a:ext cx="7249" cy="7249"/>
            </a:xfrm>
            <a:custGeom>
              <a:avLst/>
              <a:gdLst>
                <a:gd name="connsiteX0" fmla="*/ 2900 w 0"/>
                <a:gd name="connsiteY0" fmla="*/ 725 h 0"/>
                <a:gd name="connsiteX1" fmla="*/ 2900 w 0"/>
                <a:gd name="connsiteY1" fmla="*/ 0 h 0"/>
                <a:gd name="connsiteX2" fmla="*/ 0 w 0"/>
                <a:gd name="connsiteY2" fmla="*/ 0 h 0"/>
                <a:gd name="connsiteX3" fmla="*/ 2900 w 0"/>
                <a:gd name="connsiteY3" fmla="*/ 72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2900" y="725"/>
                  </a:moveTo>
                  <a:cubicBezTo>
                    <a:pt x="2900" y="725"/>
                    <a:pt x="2900" y="0"/>
                    <a:pt x="2900" y="0"/>
                  </a:cubicBezTo>
                  <a:cubicBezTo>
                    <a:pt x="2175" y="0"/>
                    <a:pt x="1450" y="0"/>
                    <a:pt x="0" y="0"/>
                  </a:cubicBezTo>
                  <a:cubicBezTo>
                    <a:pt x="1450" y="0"/>
                    <a:pt x="2175" y="0"/>
                    <a:pt x="2900" y="725"/>
                  </a:cubicBezTo>
                  <a:close/>
                </a:path>
              </a:pathLst>
            </a:custGeom>
            <a:solidFill>
              <a:srgbClr val="A7E2F9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17">
              <a:extLst>
                <a:ext uri="{FF2B5EF4-FFF2-40B4-BE49-F238E27FC236}">
                  <a16:creationId xmlns:a16="http://schemas.microsoft.com/office/drawing/2014/main" xmlns="" id="{5FFEE28E-3874-4D20-BC62-3C812D924EBD}"/>
                </a:ext>
              </a:extLst>
            </p:cNvPr>
            <p:cNvSpPr/>
            <p:nvPr/>
          </p:nvSpPr>
          <p:spPr>
            <a:xfrm>
              <a:off x="9904786" y="4064961"/>
              <a:ext cx="7249" cy="7249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6524 h 0"/>
                <a:gd name="connsiteX2" fmla="*/ 1450 w 0"/>
                <a:gd name="connsiteY2" fmla="*/ 4349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2175"/>
                    <a:pt x="0" y="4349"/>
                    <a:pt x="0" y="6524"/>
                  </a:cubicBezTo>
                  <a:cubicBezTo>
                    <a:pt x="725" y="5799"/>
                    <a:pt x="725" y="5074"/>
                    <a:pt x="1450" y="4349"/>
                  </a:cubicBezTo>
                  <a:cubicBezTo>
                    <a:pt x="1450" y="2899"/>
                    <a:pt x="725" y="725"/>
                    <a:pt x="0" y="0"/>
                  </a:cubicBezTo>
                  <a:close/>
                </a:path>
              </a:pathLst>
            </a:custGeom>
            <a:solidFill>
              <a:srgbClr val="A7E2F9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18">
              <a:extLst>
                <a:ext uri="{FF2B5EF4-FFF2-40B4-BE49-F238E27FC236}">
                  <a16:creationId xmlns:a16="http://schemas.microsoft.com/office/drawing/2014/main" xmlns="" id="{334DC4F4-203B-4EBF-896A-511E2EBBC6BA}"/>
                </a:ext>
              </a:extLst>
            </p:cNvPr>
            <p:cNvSpPr/>
            <p:nvPr/>
          </p:nvSpPr>
          <p:spPr>
            <a:xfrm>
              <a:off x="9923633" y="4174420"/>
              <a:ext cx="7249" cy="7249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7E2F9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19">
              <a:extLst>
                <a:ext uri="{FF2B5EF4-FFF2-40B4-BE49-F238E27FC236}">
                  <a16:creationId xmlns:a16="http://schemas.microsoft.com/office/drawing/2014/main" xmlns="" id="{3886BC7A-EDB8-4A66-B0E6-C7D2FB418DB6}"/>
                </a:ext>
              </a:extLst>
            </p:cNvPr>
            <p:cNvSpPr/>
            <p:nvPr/>
          </p:nvSpPr>
          <p:spPr>
            <a:xfrm>
              <a:off x="9923633" y="4136726"/>
              <a:ext cx="7249" cy="7249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  <a:gd name="connsiteX2" fmla="*/ 0 w 0"/>
                <a:gd name="connsiteY2" fmla="*/ 0 h 0"/>
                <a:gd name="connsiteX3" fmla="*/ 0 w 0"/>
                <a:gd name="connsiteY3" fmla="*/ 0 h 0"/>
                <a:gd name="connsiteX4" fmla="*/ 0 w 0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725"/>
                    <a:pt x="0" y="725"/>
                    <a:pt x="0" y="0"/>
                  </a:cubicBezTo>
                  <a:cubicBezTo>
                    <a:pt x="0" y="725"/>
                    <a:pt x="0" y="725"/>
                    <a:pt x="0" y="0"/>
                  </a:cubicBezTo>
                  <a:cubicBezTo>
                    <a:pt x="0" y="725"/>
                    <a:pt x="0" y="7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7E2F9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20">
              <a:extLst>
                <a:ext uri="{FF2B5EF4-FFF2-40B4-BE49-F238E27FC236}">
                  <a16:creationId xmlns:a16="http://schemas.microsoft.com/office/drawing/2014/main" xmlns="" id="{653715E5-4A4C-47E0-AF72-72397EAD4F06}"/>
                </a:ext>
              </a:extLst>
            </p:cNvPr>
            <p:cNvSpPr/>
            <p:nvPr/>
          </p:nvSpPr>
          <p:spPr>
            <a:xfrm>
              <a:off x="7458249" y="799287"/>
              <a:ext cx="1536788" cy="5523737"/>
            </a:xfrm>
            <a:custGeom>
              <a:avLst/>
              <a:gdLst>
                <a:gd name="connsiteX0" fmla="*/ 1280173 w 1536787"/>
                <a:gd name="connsiteY0" fmla="*/ 0 h 5523737"/>
                <a:gd name="connsiteX1" fmla="*/ 1407756 w 1536787"/>
                <a:gd name="connsiteY1" fmla="*/ 34070 h 5523737"/>
                <a:gd name="connsiteX2" fmla="*/ 1538238 w 1536787"/>
                <a:gd name="connsiteY2" fmla="*/ 263139 h 5523737"/>
                <a:gd name="connsiteX3" fmla="*/ 1439651 w 1536787"/>
                <a:gd name="connsiteY3" fmla="*/ 423342 h 5523737"/>
                <a:gd name="connsiteX4" fmla="*/ 562522 w 1536787"/>
                <a:gd name="connsiteY4" fmla="*/ 5378758 h 5523737"/>
                <a:gd name="connsiteX5" fmla="*/ 197173 w 1536787"/>
                <a:gd name="connsiteY5" fmla="*/ 5528812 h 5523737"/>
                <a:gd name="connsiteX6" fmla="*/ 0 w 1536787"/>
                <a:gd name="connsiteY6" fmla="*/ 5169261 h 5523737"/>
                <a:gd name="connsiteX7" fmla="*/ 1166364 w 1536787"/>
                <a:gd name="connsiteY7" fmla="*/ 447263 h 5523737"/>
                <a:gd name="connsiteX8" fmla="*/ 1110547 w 1536787"/>
                <a:gd name="connsiteY8" fmla="*/ 102936 h 552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6787" h="5523737">
                  <a:moveTo>
                    <a:pt x="1280173" y="0"/>
                  </a:moveTo>
                  <a:lnTo>
                    <a:pt x="1407756" y="34070"/>
                  </a:lnTo>
                  <a:lnTo>
                    <a:pt x="1538238" y="263139"/>
                  </a:lnTo>
                  <a:lnTo>
                    <a:pt x="1439651" y="423342"/>
                  </a:lnTo>
                  <a:lnTo>
                    <a:pt x="562522" y="5378758"/>
                  </a:lnTo>
                  <a:lnTo>
                    <a:pt x="197173" y="5528812"/>
                  </a:lnTo>
                  <a:lnTo>
                    <a:pt x="0" y="5169261"/>
                  </a:lnTo>
                  <a:lnTo>
                    <a:pt x="1166364" y="447263"/>
                  </a:lnTo>
                  <a:lnTo>
                    <a:pt x="1110547" y="102936"/>
                  </a:lnTo>
                  <a:close/>
                </a:path>
              </a:pathLst>
            </a:custGeom>
            <a:solidFill>
              <a:srgbClr val="FF9900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21">
              <a:extLst>
                <a:ext uri="{FF2B5EF4-FFF2-40B4-BE49-F238E27FC236}">
                  <a16:creationId xmlns:a16="http://schemas.microsoft.com/office/drawing/2014/main" xmlns="" id="{27D5E5CD-B351-4370-85E6-0FEE3AC91CD5}"/>
                </a:ext>
              </a:extLst>
            </p:cNvPr>
            <p:cNvSpPr/>
            <p:nvPr/>
          </p:nvSpPr>
          <p:spPr>
            <a:xfrm>
              <a:off x="6724650" y="4148324"/>
              <a:ext cx="4218917" cy="1551286"/>
            </a:xfrm>
            <a:custGeom>
              <a:avLst/>
              <a:gdLst>
                <a:gd name="connsiteX0" fmla="*/ 0 w 4218917"/>
                <a:gd name="connsiteY0" fmla="*/ 0 h 1551285"/>
                <a:gd name="connsiteX1" fmla="*/ 1931858 w 4218917"/>
                <a:gd name="connsiteY1" fmla="*/ 880028 h 1551285"/>
                <a:gd name="connsiteX2" fmla="*/ 2223993 w 4218917"/>
                <a:gd name="connsiteY2" fmla="*/ 882203 h 1551285"/>
                <a:gd name="connsiteX3" fmla="*/ 4208044 w 4218917"/>
                <a:gd name="connsiteY3" fmla="*/ 230518 h 1551285"/>
                <a:gd name="connsiteX4" fmla="*/ 4223992 w 4218917"/>
                <a:gd name="connsiteY4" fmla="*/ 1017759 h 1551285"/>
                <a:gd name="connsiteX5" fmla="*/ 2223993 w 4218917"/>
                <a:gd name="connsiteY5" fmla="*/ 1554185 h 1551285"/>
                <a:gd name="connsiteX6" fmla="*/ 1873866 w 4218917"/>
                <a:gd name="connsiteY6" fmla="*/ 1554185 h 1551285"/>
                <a:gd name="connsiteX7" fmla="*/ 224719 w 4218917"/>
                <a:gd name="connsiteY7" fmla="*/ 793765 h 1551285"/>
                <a:gd name="connsiteX8" fmla="*/ 0 w 4218917"/>
                <a:gd name="connsiteY8" fmla="*/ 0 h 155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8917" h="1551285">
                  <a:moveTo>
                    <a:pt x="0" y="0"/>
                  </a:moveTo>
                  <a:lnTo>
                    <a:pt x="1931858" y="880028"/>
                  </a:lnTo>
                  <a:lnTo>
                    <a:pt x="2223993" y="882203"/>
                  </a:lnTo>
                  <a:lnTo>
                    <a:pt x="4208044" y="230518"/>
                  </a:lnTo>
                  <a:lnTo>
                    <a:pt x="4223992" y="1017759"/>
                  </a:lnTo>
                  <a:lnTo>
                    <a:pt x="2223993" y="1554185"/>
                  </a:lnTo>
                  <a:lnTo>
                    <a:pt x="1873866" y="1554185"/>
                  </a:lnTo>
                  <a:lnTo>
                    <a:pt x="224719" y="793765"/>
                  </a:lnTo>
                  <a:lnTo>
                    <a:pt x="0" y="0"/>
                  </a:lnTo>
                </a:path>
              </a:pathLst>
            </a:custGeom>
            <a:solidFill>
              <a:srgbClr val="0070C0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22">
              <a:extLst>
                <a:ext uri="{FF2B5EF4-FFF2-40B4-BE49-F238E27FC236}">
                  <a16:creationId xmlns:a16="http://schemas.microsoft.com/office/drawing/2014/main" xmlns="" id="{DF5E92E0-0CF9-476F-838D-52EBE37CF625}"/>
                </a:ext>
              </a:extLst>
            </p:cNvPr>
            <p:cNvSpPr/>
            <p:nvPr/>
          </p:nvSpPr>
          <p:spPr>
            <a:xfrm>
              <a:off x="6834110" y="4097868"/>
              <a:ext cx="3994198" cy="935121"/>
            </a:xfrm>
            <a:custGeom>
              <a:avLst/>
              <a:gdLst>
                <a:gd name="connsiteX0" fmla="*/ 3994923 w 3994198"/>
                <a:gd name="connsiteY0" fmla="*/ 311420 h 935120"/>
                <a:gd name="connsiteX1" fmla="*/ 3821672 w 3994198"/>
                <a:gd name="connsiteY1" fmla="*/ 378836 h 935120"/>
                <a:gd name="connsiteX2" fmla="*/ 3593329 w 3994198"/>
                <a:gd name="connsiteY2" fmla="*/ 454951 h 935120"/>
                <a:gd name="connsiteX3" fmla="*/ 3148240 w 3994198"/>
                <a:gd name="connsiteY3" fmla="*/ 603555 h 935120"/>
                <a:gd name="connsiteX4" fmla="*/ 2209495 w 3994198"/>
                <a:gd name="connsiteY4" fmla="*/ 919611 h 935120"/>
                <a:gd name="connsiteX5" fmla="*/ 1822398 w 3994198"/>
                <a:gd name="connsiteY5" fmla="*/ 930485 h 935120"/>
                <a:gd name="connsiteX6" fmla="*/ 1155490 w 3994198"/>
                <a:gd name="connsiteY6" fmla="*/ 632551 h 935120"/>
                <a:gd name="connsiteX7" fmla="*/ 568322 w 3994198"/>
                <a:gd name="connsiteY7" fmla="*/ 363613 h 935120"/>
                <a:gd name="connsiteX8" fmla="*/ 263864 w 3994198"/>
                <a:gd name="connsiteY8" fmla="*/ 223707 h 935120"/>
                <a:gd name="connsiteX9" fmla="*/ 12323 w 3994198"/>
                <a:gd name="connsiteY9" fmla="*/ 108448 h 935120"/>
                <a:gd name="connsiteX10" fmla="*/ 0 w 3994198"/>
                <a:gd name="connsiteY10" fmla="*/ 103374 h 935120"/>
                <a:gd name="connsiteX11" fmla="*/ 127582 w 3994198"/>
                <a:gd name="connsiteY11" fmla="*/ 13486 h 935120"/>
                <a:gd name="connsiteX12" fmla="*/ 461761 w 3994198"/>
                <a:gd name="connsiteY12" fmla="*/ 67129 h 935120"/>
                <a:gd name="connsiteX13" fmla="*/ 1126494 w 3994198"/>
                <a:gd name="connsiteY13" fmla="*/ 249079 h 935120"/>
                <a:gd name="connsiteX14" fmla="*/ 1601304 w 3994198"/>
                <a:gd name="connsiteY14" fmla="*/ 428129 h 935120"/>
                <a:gd name="connsiteX15" fmla="*/ 1952155 w 3994198"/>
                <a:gd name="connsiteY15" fmla="*/ 850021 h 935120"/>
                <a:gd name="connsiteX16" fmla="*/ 2171075 w 3994198"/>
                <a:gd name="connsiteY16" fmla="*/ 574559 h 935120"/>
                <a:gd name="connsiteX17" fmla="*/ 2829284 w 3994198"/>
                <a:gd name="connsiteY17" fmla="*/ 298372 h 935120"/>
                <a:gd name="connsiteX18" fmla="*/ 3337439 w 3994198"/>
                <a:gd name="connsiteY18" fmla="*/ 193987 h 935120"/>
                <a:gd name="connsiteX19" fmla="*/ 3797026 w 3994198"/>
                <a:gd name="connsiteY19" fmla="*/ 195436 h 935120"/>
                <a:gd name="connsiteX20" fmla="*/ 3994923 w 3994198"/>
                <a:gd name="connsiteY20" fmla="*/ 311420 h 93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94198" h="935120">
                  <a:moveTo>
                    <a:pt x="3994923" y="311420"/>
                  </a:moveTo>
                  <a:cubicBezTo>
                    <a:pt x="3994198" y="310695"/>
                    <a:pt x="3835445" y="374487"/>
                    <a:pt x="3821672" y="378836"/>
                  </a:cubicBezTo>
                  <a:cubicBezTo>
                    <a:pt x="3745558" y="404208"/>
                    <a:pt x="3669443" y="429579"/>
                    <a:pt x="3593329" y="454951"/>
                  </a:cubicBezTo>
                  <a:cubicBezTo>
                    <a:pt x="3444724" y="504244"/>
                    <a:pt x="3296845" y="554262"/>
                    <a:pt x="3148240" y="603555"/>
                  </a:cubicBezTo>
                  <a:cubicBezTo>
                    <a:pt x="2837983" y="716639"/>
                    <a:pt x="2521202" y="811601"/>
                    <a:pt x="2209495" y="919611"/>
                  </a:cubicBezTo>
                  <a:cubicBezTo>
                    <a:pt x="2142079" y="942808"/>
                    <a:pt x="1891264" y="937734"/>
                    <a:pt x="1822398" y="930485"/>
                  </a:cubicBezTo>
                  <a:cubicBezTo>
                    <a:pt x="1638999" y="936284"/>
                    <a:pt x="1430227" y="757959"/>
                    <a:pt x="1155490" y="632551"/>
                  </a:cubicBezTo>
                  <a:cubicBezTo>
                    <a:pt x="959767" y="543388"/>
                    <a:pt x="764044" y="453501"/>
                    <a:pt x="568322" y="363613"/>
                  </a:cubicBezTo>
                  <a:cubicBezTo>
                    <a:pt x="466836" y="317220"/>
                    <a:pt x="365350" y="270826"/>
                    <a:pt x="263864" y="223707"/>
                  </a:cubicBezTo>
                  <a:cubicBezTo>
                    <a:pt x="197898" y="193262"/>
                    <a:pt x="85538" y="109898"/>
                    <a:pt x="12323" y="108448"/>
                  </a:cubicBezTo>
                  <a:cubicBezTo>
                    <a:pt x="7974" y="108448"/>
                    <a:pt x="3624" y="106999"/>
                    <a:pt x="0" y="103374"/>
                  </a:cubicBezTo>
                  <a:cubicBezTo>
                    <a:pt x="23197" y="58430"/>
                    <a:pt x="84088" y="32334"/>
                    <a:pt x="127582" y="13486"/>
                  </a:cubicBezTo>
                  <a:cubicBezTo>
                    <a:pt x="225444" y="-29283"/>
                    <a:pt x="364625" y="41033"/>
                    <a:pt x="461761" y="67129"/>
                  </a:cubicBezTo>
                  <a:cubicBezTo>
                    <a:pt x="685030" y="121497"/>
                    <a:pt x="905400" y="187462"/>
                    <a:pt x="1126494" y="249079"/>
                  </a:cubicBezTo>
                  <a:cubicBezTo>
                    <a:pt x="1290322" y="294023"/>
                    <a:pt x="1455599" y="340416"/>
                    <a:pt x="1601304" y="428129"/>
                  </a:cubicBezTo>
                  <a:cubicBezTo>
                    <a:pt x="1747009" y="515842"/>
                    <a:pt x="1916635" y="684744"/>
                    <a:pt x="1952155" y="850021"/>
                  </a:cubicBezTo>
                  <a:cubicBezTo>
                    <a:pt x="1997099" y="768107"/>
                    <a:pt x="2154402" y="588332"/>
                    <a:pt x="2171075" y="574559"/>
                  </a:cubicBezTo>
                  <a:cubicBezTo>
                    <a:pt x="2387820" y="397683"/>
                    <a:pt x="2561796" y="378111"/>
                    <a:pt x="2829284" y="298372"/>
                  </a:cubicBezTo>
                  <a:cubicBezTo>
                    <a:pt x="2995286" y="249079"/>
                    <a:pt x="3166363" y="218633"/>
                    <a:pt x="3337439" y="193987"/>
                  </a:cubicBezTo>
                  <a:cubicBezTo>
                    <a:pt x="3483869" y="172964"/>
                    <a:pt x="3658570" y="121497"/>
                    <a:pt x="3797026" y="195436"/>
                  </a:cubicBezTo>
                  <a:cubicBezTo>
                    <a:pt x="3862991" y="231681"/>
                    <a:pt x="3936931" y="265752"/>
                    <a:pt x="3994923" y="311420"/>
                  </a:cubicBezTo>
                  <a:close/>
                </a:path>
              </a:pathLst>
            </a:custGeom>
            <a:solidFill>
              <a:srgbClr val="FEFEFE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23">
              <a:extLst>
                <a:ext uri="{FF2B5EF4-FFF2-40B4-BE49-F238E27FC236}">
                  <a16:creationId xmlns:a16="http://schemas.microsoft.com/office/drawing/2014/main" xmlns="" id="{CC58CF56-7D82-4520-B6AC-4601C400BB66}"/>
                </a:ext>
              </a:extLst>
            </p:cNvPr>
            <p:cNvSpPr/>
            <p:nvPr/>
          </p:nvSpPr>
          <p:spPr>
            <a:xfrm>
              <a:off x="7716101" y="4974417"/>
              <a:ext cx="2457411" cy="1203334"/>
            </a:xfrm>
            <a:custGeom>
              <a:avLst/>
              <a:gdLst>
                <a:gd name="connsiteX0" fmla="*/ 419930 w 2457410"/>
                <a:gd name="connsiteY0" fmla="*/ 515697 h 1203333"/>
                <a:gd name="connsiteX1" fmla="*/ 216233 w 2457410"/>
                <a:gd name="connsiteY1" fmla="*/ 351870 h 1203333"/>
                <a:gd name="connsiteX2" fmla="*/ 174913 w 2457410"/>
                <a:gd name="connsiteY2" fmla="*/ 314900 h 1203333"/>
                <a:gd name="connsiteX3" fmla="*/ 163315 w 2457410"/>
                <a:gd name="connsiteY3" fmla="*/ 267056 h 1203333"/>
                <a:gd name="connsiteX4" fmla="*/ 150267 w 2457410"/>
                <a:gd name="connsiteY4" fmla="*/ 239510 h 1203333"/>
                <a:gd name="connsiteX5" fmla="*/ 44431 w 2457410"/>
                <a:gd name="connsiteY5" fmla="*/ 159046 h 1203333"/>
                <a:gd name="connsiteX6" fmla="*/ 32833 w 2457410"/>
                <a:gd name="connsiteY6" fmla="*/ 147448 h 1203333"/>
                <a:gd name="connsiteX7" fmla="*/ 11086 w 2457410"/>
                <a:gd name="connsiteY7" fmla="*/ 44512 h 1203333"/>
                <a:gd name="connsiteX8" fmla="*/ 112572 w 2457410"/>
                <a:gd name="connsiteY8" fmla="*/ 1018 h 1203333"/>
                <a:gd name="connsiteX9" fmla="*/ 234355 w 2457410"/>
                <a:gd name="connsiteY9" fmla="*/ 46687 h 1203333"/>
                <a:gd name="connsiteX10" fmla="*/ 311919 w 2457410"/>
                <a:gd name="connsiteY10" fmla="*/ 90181 h 1203333"/>
                <a:gd name="connsiteX11" fmla="*/ 336566 w 2457410"/>
                <a:gd name="connsiteY11" fmla="*/ 86556 h 1203333"/>
                <a:gd name="connsiteX12" fmla="*/ 467048 w 2457410"/>
                <a:gd name="connsiteY12" fmla="*/ 48862 h 1203333"/>
                <a:gd name="connsiteX13" fmla="*/ 611303 w 2457410"/>
                <a:gd name="connsiteY13" fmla="*/ 128601 h 1203333"/>
                <a:gd name="connsiteX14" fmla="*/ 967954 w 2457410"/>
                <a:gd name="connsiteY14" fmla="*/ 372167 h 1203333"/>
                <a:gd name="connsiteX15" fmla="*/ 1202097 w 2457410"/>
                <a:gd name="connsiteY15" fmla="*/ 460605 h 1203333"/>
                <a:gd name="connsiteX16" fmla="*/ 1418842 w 2457410"/>
                <a:gd name="connsiteY16" fmla="*/ 441032 h 1203333"/>
                <a:gd name="connsiteX17" fmla="*/ 1662408 w 2457410"/>
                <a:gd name="connsiteY17" fmla="*/ 388840 h 1203333"/>
                <a:gd name="connsiteX18" fmla="*/ 1682705 w 2457410"/>
                <a:gd name="connsiteY18" fmla="*/ 363468 h 1203333"/>
                <a:gd name="connsiteX19" fmla="*/ 1729824 w 2457410"/>
                <a:gd name="connsiteY19" fmla="*/ 179344 h 1203333"/>
                <a:gd name="connsiteX20" fmla="*/ 1860306 w 2457410"/>
                <a:gd name="connsiteY20" fmla="*/ 59735 h 1203333"/>
                <a:gd name="connsiteX21" fmla="*/ 1914673 w 2457410"/>
                <a:gd name="connsiteY21" fmla="*/ 88006 h 1203333"/>
                <a:gd name="connsiteX22" fmla="*/ 1926996 w 2457410"/>
                <a:gd name="connsiteY22" fmla="*/ 151797 h 1203333"/>
                <a:gd name="connsiteX23" fmla="*/ 1939320 w 2457410"/>
                <a:gd name="connsiteY23" fmla="*/ 203990 h 1203333"/>
                <a:gd name="connsiteX24" fmla="*/ 1957442 w 2457410"/>
                <a:gd name="connsiteY24" fmla="*/ 373617 h 1203333"/>
                <a:gd name="connsiteX25" fmla="*/ 1967591 w 2457410"/>
                <a:gd name="connsiteY25" fmla="*/ 409862 h 1203333"/>
                <a:gd name="connsiteX26" fmla="*/ 2074876 w 2457410"/>
                <a:gd name="connsiteY26" fmla="*/ 562816 h 1203333"/>
                <a:gd name="connsiteX27" fmla="*/ 2098798 w 2457410"/>
                <a:gd name="connsiteY27" fmla="*/ 570065 h 1203333"/>
                <a:gd name="connsiteX28" fmla="*/ 2178537 w 2457410"/>
                <a:gd name="connsiteY28" fmla="*/ 567890 h 1203333"/>
                <a:gd name="connsiteX29" fmla="*/ 2254651 w 2457410"/>
                <a:gd name="connsiteY29" fmla="*/ 567890 h 1203333"/>
                <a:gd name="connsiteX30" fmla="*/ 2315543 w 2457410"/>
                <a:gd name="connsiteY30" fmla="*/ 601235 h 1203333"/>
                <a:gd name="connsiteX31" fmla="*/ 2451099 w 2457410"/>
                <a:gd name="connsiteY31" fmla="*/ 804932 h 1203333"/>
                <a:gd name="connsiteX32" fmla="*/ 2451099 w 2457410"/>
                <a:gd name="connsiteY32" fmla="*/ 965135 h 1203333"/>
                <a:gd name="connsiteX33" fmla="*/ 2380059 w 2457410"/>
                <a:gd name="connsiteY33" fmla="*/ 1068796 h 1203333"/>
                <a:gd name="connsiteX34" fmla="*/ 2332940 w 2457410"/>
                <a:gd name="connsiteY34" fmla="*/ 1108665 h 1203333"/>
                <a:gd name="connsiteX35" fmla="*/ 2266250 w 2457410"/>
                <a:gd name="connsiteY35" fmla="*/ 1147810 h 1203333"/>
                <a:gd name="connsiteX36" fmla="*/ 1559472 w 2457410"/>
                <a:gd name="connsiteY36" fmla="*/ 1151434 h 1203333"/>
                <a:gd name="connsiteX37" fmla="*/ 1405793 w 2457410"/>
                <a:gd name="connsiteY37" fmla="*/ 1116639 h 1203333"/>
                <a:gd name="connsiteX38" fmla="*/ 1023771 w 2457410"/>
                <a:gd name="connsiteY38" fmla="*/ 1001380 h 1203333"/>
                <a:gd name="connsiteX39" fmla="*/ 824424 w 2457410"/>
                <a:gd name="connsiteY39" fmla="*/ 895545 h 1203333"/>
                <a:gd name="connsiteX40" fmla="*/ 628701 w 2457410"/>
                <a:gd name="connsiteY40" fmla="*/ 704171 h 1203333"/>
                <a:gd name="connsiteX41" fmla="*/ 419930 w 2457410"/>
                <a:gd name="connsiteY41" fmla="*/ 515697 h 120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457410" h="1203333">
                  <a:moveTo>
                    <a:pt x="419930" y="515697"/>
                  </a:moveTo>
                  <a:cubicBezTo>
                    <a:pt x="353239" y="460605"/>
                    <a:pt x="284373" y="406237"/>
                    <a:pt x="216233" y="351870"/>
                  </a:cubicBezTo>
                  <a:cubicBezTo>
                    <a:pt x="201735" y="340271"/>
                    <a:pt x="185787" y="330123"/>
                    <a:pt x="174913" y="314900"/>
                  </a:cubicBezTo>
                  <a:cubicBezTo>
                    <a:pt x="164040" y="300402"/>
                    <a:pt x="157516" y="284454"/>
                    <a:pt x="163315" y="267056"/>
                  </a:cubicBezTo>
                  <a:cubicBezTo>
                    <a:pt x="167664" y="252558"/>
                    <a:pt x="161140" y="246034"/>
                    <a:pt x="150267" y="239510"/>
                  </a:cubicBezTo>
                  <a:cubicBezTo>
                    <a:pt x="113297" y="215589"/>
                    <a:pt x="76327" y="190217"/>
                    <a:pt x="44431" y="159046"/>
                  </a:cubicBezTo>
                  <a:cubicBezTo>
                    <a:pt x="40807" y="155422"/>
                    <a:pt x="36458" y="151797"/>
                    <a:pt x="32833" y="147448"/>
                  </a:cubicBezTo>
                  <a:cubicBezTo>
                    <a:pt x="-2687" y="109753"/>
                    <a:pt x="-8486" y="80757"/>
                    <a:pt x="11086" y="44512"/>
                  </a:cubicBezTo>
                  <a:cubicBezTo>
                    <a:pt x="27034" y="14791"/>
                    <a:pt x="72702" y="-4781"/>
                    <a:pt x="112572" y="1018"/>
                  </a:cubicBezTo>
                  <a:cubicBezTo>
                    <a:pt x="156066" y="7542"/>
                    <a:pt x="195935" y="27115"/>
                    <a:pt x="234355" y="46687"/>
                  </a:cubicBezTo>
                  <a:cubicBezTo>
                    <a:pt x="260452" y="60460"/>
                    <a:pt x="286548" y="74958"/>
                    <a:pt x="311919" y="90181"/>
                  </a:cubicBezTo>
                  <a:cubicBezTo>
                    <a:pt x="322068" y="95980"/>
                    <a:pt x="327867" y="97430"/>
                    <a:pt x="336566" y="86556"/>
                  </a:cubicBezTo>
                  <a:cubicBezTo>
                    <a:pt x="372086" y="42337"/>
                    <a:pt x="412681" y="30739"/>
                    <a:pt x="467048" y="48862"/>
                  </a:cubicBezTo>
                  <a:cubicBezTo>
                    <a:pt x="519966" y="66259"/>
                    <a:pt x="565634" y="97430"/>
                    <a:pt x="611303" y="128601"/>
                  </a:cubicBezTo>
                  <a:cubicBezTo>
                    <a:pt x="730187" y="209789"/>
                    <a:pt x="844721" y="297502"/>
                    <a:pt x="967954" y="372167"/>
                  </a:cubicBezTo>
                  <a:cubicBezTo>
                    <a:pt x="1040444" y="415661"/>
                    <a:pt x="1117283" y="449731"/>
                    <a:pt x="1202097" y="460605"/>
                  </a:cubicBezTo>
                  <a:cubicBezTo>
                    <a:pt x="1276036" y="470028"/>
                    <a:pt x="1347801" y="460605"/>
                    <a:pt x="1418842" y="441032"/>
                  </a:cubicBezTo>
                  <a:cubicBezTo>
                    <a:pt x="1499306" y="418561"/>
                    <a:pt x="1580494" y="401888"/>
                    <a:pt x="1662408" y="388840"/>
                  </a:cubicBezTo>
                  <a:cubicBezTo>
                    <a:pt x="1679806" y="385940"/>
                    <a:pt x="1681255" y="376516"/>
                    <a:pt x="1682705" y="363468"/>
                  </a:cubicBezTo>
                  <a:cubicBezTo>
                    <a:pt x="1688504" y="299677"/>
                    <a:pt x="1700828" y="237336"/>
                    <a:pt x="1729824" y="179344"/>
                  </a:cubicBezTo>
                  <a:cubicBezTo>
                    <a:pt x="1758095" y="122801"/>
                    <a:pt x="1799414" y="80032"/>
                    <a:pt x="1860306" y="59735"/>
                  </a:cubicBezTo>
                  <a:cubicBezTo>
                    <a:pt x="1890026" y="49586"/>
                    <a:pt x="1905974" y="56835"/>
                    <a:pt x="1914673" y="88006"/>
                  </a:cubicBezTo>
                  <a:cubicBezTo>
                    <a:pt x="1920472" y="109028"/>
                    <a:pt x="1923372" y="130775"/>
                    <a:pt x="1926996" y="151797"/>
                  </a:cubicBezTo>
                  <a:cubicBezTo>
                    <a:pt x="1929896" y="169195"/>
                    <a:pt x="1932071" y="187317"/>
                    <a:pt x="1939320" y="203990"/>
                  </a:cubicBezTo>
                  <a:cubicBezTo>
                    <a:pt x="1964691" y="258358"/>
                    <a:pt x="1965416" y="315625"/>
                    <a:pt x="1957442" y="373617"/>
                  </a:cubicBezTo>
                  <a:cubicBezTo>
                    <a:pt x="1955267" y="388115"/>
                    <a:pt x="1959617" y="398988"/>
                    <a:pt x="1967591" y="409862"/>
                  </a:cubicBezTo>
                  <a:cubicBezTo>
                    <a:pt x="2003836" y="460605"/>
                    <a:pt x="2039356" y="511348"/>
                    <a:pt x="2074876" y="562816"/>
                  </a:cubicBezTo>
                  <a:cubicBezTo>
                    <a:pt x="2080675" y="570790"/>
                    <a:pt x="2090099" y="570790"/>
                    <a:pt x="2098798" y="570065"/>
                  </a:cubicBezTo>
                  <a:cubicBezTo>
                    <a:pt x="2125619" y="568615"/>
                    <a:pt x="2152440" y="572239"/>
                    <a:pt x="2178537" y="567890"/>
                  </a:cubicBezTo>
                  <a:cubicBezTo>
                    <a:pt x="2201733" y="567890"/>
                    <a:pt x="2231454" y="562816"/>
                    <a:pt x="2254651" y="567890"/>
                  </a:cubicBezTo>
                  <a:cubicBezTo>
                    <a:pt x="2274948" y="572239"/>
                    <a:pt x="2298145" y="589637"/>
                    <a:pt x="2315543" y="601235"/>
                  </a:cubicBezTo>
                  <a:cubicBezTo>
                    <a:pt x="2390932" y="650529"/>
                    <a:pt x="2430802" y="719394"/>
                    <a:pt x="2451099" y="804932"/>
                  </a:cubicBezTo>
                  <a:cubicBezTo>
                    <a:pt x="2463422" y="855675"/>
                    <a:pt x="2471396" y="916567"/>
                    <a:pt x="2451099" y="965135"/>
                  </a:cubicBezTo>
                  <a:cubicBezTo>
                    <a:pt x="2435151" y="1002105"/>
                    <a:pt x="2422103" y="1052123"/>
                    <a:pt x="2380059" y="1068796"/>
                  </a:cubicBezTo>
                  <a:cubicBezTo>
                    <a:pt x="2361936" y="1076045"/>
                    <a:pt x="2349613" y="1097792"/>
                    <a:pt x="2332940" y="1108665"/>
                  </a:cubicBezTo>
                  <a:cubicBezTo>
                    <a:pt x="2311918" y="1123163"/>
                    <a:pt x="2289446" y="1136212"/>
                    <a:pt x="2266250" y="1147810"/>
                  </a:cubicBezTo>
                  <a:cubicBezTo>
                    <a:pt x="2049504" y="1254370"/>
                    <a:pt x="1784916" y="1197828"/>
                    <a:pt x="1559472" y="1151434"/>
                  </a:cubicBezTo>
                  <a:cubicBezTo>
                    <a:pt x="1508004" y="1140561"/>
                    <a:pt x="1456536" y="1128963"/>
                    <a:pt x="1405793" y="1116639"/>
                  </a:cubicBezTo>
                  <a:cubicBezTo>
                    <a:pt x="1278211" y="1085469"/>
                    <a:pt x="1145554" y="1052123"/>
                    <a:pt x="1023771" y="1001380"/>
                  </a:cubicBezTo>
                  <a:cubicBezTo>
                    <a:pt x="954181" y="973109"/>
                    <a:pt x="885315" y="941213"/>
                    <a:pt x="824424" y="895545"/>
                  </a:cubicBezTo>
                  <a:cubicBezTo>
                    <a:pt x="751209" y="840452"/>
                    <a:pt x="693942" y="768687"/>
                    <a:pt x="628701" y="704171"/>
                  </a:cubicBezTo>
                  <a:cubicBezTo>
                    <a:pt x="562735" y="637480"/>
                    <a:pt x="492419" y="575864"/>
                    <a:pt x="419930" y="515697"/>
                  </a:cubicBezTo>
                  <a:close/>
                </a:path>
              </a:pathLst>
            </a:custGeom>
            <a:solidFill>
              <a:srgbClr val="FFCC99"/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24">
              <a:extLst>
                <a:ext uri="{FF2B5EF4-FFF2-40B4-BE49-F238E27FC236}">
                  <a16:creationId xmlns:a16="http://schemas.microsoft.com/office/drawing/2014/main" xmlns="" id="{A94982AF-6429-469C-BD21-F2ED6E1BBED0}"/>
                </a:ext>
              </a:extLst>
            </p:cNvPr>
            <p:cNvSpPr/>
            <p:nvPr/>
          </p:nvSpPr>
          <p:spPr>
            <a:xfrm>
              <a:off x="10216493" y="2510775"/>
              <a:ext cx="463936" cy="1783254"/>
            </a:xfrm>
            <a:custGeom>
              <a:avLst/>
              <a:gdLst>
                <a:gd name="connsiteX0" fmla="*/ 71040 w 463935"/>
                <a:gd name="connsiteY0" fmla="*/ 949619 h 1783253"/>
                <a:gd name="connsiteX1" fmla="*/ 0 w 463935"/>
                <a:gd name="connsiteY1" fmla="*/ 0 h 1783253"/>
                <a:gd name="connsiteX2" fmla="*/ 465386 w 463935"/>
                <a:gd name="connsiteY2" fmla="*/ 1783254 h 1783253"/>
                <a:gd name="connsiteX3" fmla="*/ 71040 w 463935"/>
                <a:gd name="connsiteY3" fmla="*/ 949619 h 178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35" h="1783253">
                  <a:moveTo>
                    <a:pt x="71040" y="949619"/>
                  </a:moveTo>
                  <a:cubicBezTo>
                    <a:pt x="65241" y="935846"/>
                    <a:pt x="2900" y="232693"/>
                    <a:pt x="0" y="0"/>
                  </a:cubicBezTo>
                  <a:cubicBezTo>
                    <a:pt x="61616" y="175426"/>
                    <a:pt x="444364" y="1654222"/>
                    <a:pt x="465386" y="1783254"/>
                  </a:cubicBezTo>
                  <a:cubicBezTo>
                    <a:pt x="379847" y="1643348"/>
                    <a:pt x="76839" y="1003262"/>
                    <a:pt x="71040" y="94961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25">
              <a:extLst>
                <a:ext uri="{FF2B5EF4-FFF2-40B4-BE49-F238E27FC236}">
                  <a16:creationId xmlns:a16="http://schemas.microsoft.com/office/drawing/2014/main" xmlns="" id="{F5971E21-311E-44DC-9CB4-1072112F9001}"/>
                </a:ext>
              </a:extLst>
            </p:cNvPr>
            <p:cNvSpPr/>
            <p:nvPr/>
          </p:nvSpPr>
          <p:spPr>
            <a:xfrm>
              <a:off x="7415480" y="2210667"/>
              <a:ext cx="101486" cy="1862993"/>
            </a:xfrm>
            <a:custGeom>
              <a:avLst/>
              <a:gdLst>
                <a:gd name="connsiteX0" fmla="*/ 99311 w 101485"/>
                <a:gd name="connsiteY0" fmla="*/ 664008 h 1862992"/>
                <a:gd name="connsiteX1" fmla="*/ 79014 w 101485"/>
                <a:gd name="connsiteY1" fmla="*/ 1147517 h 1862992"/>
                <a:gd name="connsiteX2" fmla="*/ 0 w 101485"/>
                <a:gd name="connsiteY2" fmla="*/ 1868792 h 1862992"/>
                <a:gd name="connsiteX3" fmla="*/ 3624 w 101485"/>
                <a:gd name="connsiteY3" fmla="*/ 1660746 h 1862992"/>
                <a:gd name="connsiteX4" fmla="*/ 102211 w 101485"/>
                <a:gd name="connsiteY4" fmla="*/ 0 h 1862992"/>
                <a:gd name="connsiteX5" fmla="*/ 99311 w 101485"/>
                <a:gd name="connsiteY5" fmla="*/ 664008 h 186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85" h="1862992">
                  <a:moveTo>
                    <a:pt x="99311" y="664008"/>
                  </a:moveTo>
                  <a:cubicBezTo>
                    <a:pt x="102211" y="738673"/>
                    <a:pt x="86263" y="1061253"/>
                    <a:pt x="79014" y="1147517"/>
                  </a:cubicBezTo>
                  <a:cubicBezTo>
                    <a:pt x="71765" y="1238854"/>
                    <a:pt x="2900" y="1818774"/>
                    <a:pt x="0" y="1868792"/>
                  </a:cubicBezTo>
                  <a:cubicBezTo>
                    <a:pt x="0" y="1873141"/>
                    <a:pt x="2175" y="1691916"/>
                    <a:pt x="3624" y="1660746"/>
                  </a:cubicBezTo>
                  <a:cubicBezTo>
                    <a:pt x="6524" y="1591880"/>
                    <a:pt x="100761" y="2900"/>
                    <a:pt x="102211" y="0"/>
                  </a:cubicBezTo>
                  <a:cubicBezTo>
                    <a:pt x="105110" y="725"/>
                    <a:pt x="98586" y="637187"/>
                    <a:pt x="99311" y="66400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26">
              <a:extLst>
                <a:ext uri="{FF2B5EF4-FFF2-40B4-BE49-F238E27FC236}">
                  <a16:creationId xmlns:a16="http://schemas.microsoft.com/office/drawing/2014/main" xmlns="" id="{638C747C-93CB-4A35-9B5B-99E2EEB5673B}"/>
                </a:ext>
              </a:extLst>
            </p:cNvPr>
            <p:cNvSpPr/>
            <p:nvPr/>
          </p:nvSpPr>
          <p:spPr>
            <a:xfrm>
              <a:off x="7450275" y="5207403"/>
              <a:ext cx="14498" cy="681406"/>
            </a:xfrm>
            <a:custGeom>
              <a:avLst/>
              <a:gdLst>
                <a:gd name="connsiteX0" fmla="*/ 0 w 14497"/>
                <a:gd name="connsiteY0" fmla="*/ 683581 h 681405"/>
                <a:gd name="connsiteX1" fmla="*/ 0 w 14497"/>
                <a:gd name="connsiteY1" fmla="*/ 0 h 681405"/>
                <a:gd name="connsiteX2" fmla="*/ 0 w 14497"/>
                <a:gd name="connsiteY2" fmla="*/ 683581 h 68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97" h="681405">
                  <a:moveTo>
                    <a:pt x="0" y="683581"/>
                  </a:moveTo>
                  <a:cubicBezTo>
                    <a:pt x="0" y="456687"/>
                    <a:pt x="0" y="229793"/>
                    <a:pt x="0" y="0"/>
                  </a:cubicBezTo>
                  <a:cubicBezTo>
                    <a:pt x="18847" y="79014"/>
                    <a:pt x="20297" y="454512"/>
                    <a:pt x="0" y="6835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62EA135B-A5DB-4E09-B596-82106F299DA6}"/>
              </a:ext>
            </a:extLst>
          </p:cNvPr>
          <p:cNvGrpSpPr/>
          <p:nvPr/>
        </p:nvGrpSpPr>
        <p:grpSpPr>
          <a:xfrm>
            <a:off x="92331" y="1560630"/>
            <a:ext cx="1685515" cy="4514513"/>
            <a:chOff x="3736544" y="1720397"/>
            <a:chExt cx="1579250" cy="4061504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xmlns="" id="{129D8638-89F6-4687-971F-769F73585C51}"/>
                </a:ext>
              </a:extLst>
            </p:cNvPr>
            <p:cNvGrpSpPr/>
            <p:nvPr/>
          </p:nvGrpSpPr>
          <p:grpSpPr>
            <a:xfrm>
              <a:off x="3736544" y="2724048"/>
              <a:ext cx="1579250" cy="1050552"/>
              <a:chOff x="3040927" y="2691643"/>
              <a:chExt cx="2345158" cy="1560051"/>
            </a:xfrm>
          </p:grpSpPr>
          <p:sp>
            <p:nvSpPr>
              <p:cNvPr id="78" name="Flowchart: Decision 77">
                <a:extLst>
                  <a:ext uri="{FF2B5EF4-FFF2-40B4-BE49-F238E27FC236}">
                    <a16:creationId xmlns:a16="http://schemas.microsoft.com/office/drawing/2014/main" xmlns="" id="{068B347A-D260-4010-B263-4B2976A52168}"/>
                  </a:ext>
                </a:extLst>
              </p:cNvPr>
              <p:cNvSpPr/>
              <p:nvPr/>
            </p:nvSpPr>
            <p:spPr>
              <a:xfrm rot="2011191">
                <a:off x="3040927" y="2708397"/>
                <a:ext cx="1228464" cy="823071"/>
              </a:xfrm>
              <a:prstGeom prst="flowChartDecisi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9" name="Flowchart: Decision 78">
                <a:extLst>
                  <a:ext uri="{FF2B5EF4-FFF2-40B4-BE49-F238E27FC236}">
                    <a16:creationId xmlns:a16="http://schemas.microsoft.com/office/drawing/2014/main" xmlns="" id="{C32B23DC-41A3-496B-A733-30C07F2BF395}"/>
                  </a:ext>
                </a:extLst>
              </p:cNvPr>
              <p:cNvSpPr/>
              <p:nvPr/>
            </p:nvSpPr>
            <p:spPr>
              <a:xfrm rot="2011191">
                <a:off x="3351518" y="3428623"/>
                <a:ext cx="1228464" cy="823071"/>
              </a:xfrm>
              <a:prstGeom prst="flowChartDecisi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0" name="Flowchart: Decision 79">
                <a:extLst>
                  <a:ext uri="{FF2B5EF4-FFF2-40B4-BE49-F238E27FC236}">
                    <a16:creationId xmlns:a16="http://schemas.microsoft.com/office/drawing/2014/main" xmlns="" id="{51012827-779C-47FB-9963-85B3374EE0BE}"/>
                  </a:ext>
                </a:extLst>
              </p:cNvPr>
              <p:cNvSpPr/>
              <p:nvPr/>
            </p:nvSpPr>
            <p:spPr>
              <a:xfrm rot="2011191">
                <a:off x="3831275" y="2691643"/>
                <a:ext cx="1228464" cy="823071"/>
              </a:xfrm>
              <a:prstGeom prst="flowChartDecisi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1" name="Flowchart: Decision 80">
                <a:extLst>
                  <a:ext uri="{FF2B5EF4-FFF2-40B4-BE49-F238E27FC236}">
                    <a16:creationId xmlns:a16="http://schemas.microsoft.com/office/drawing/2014/main" xmlns="" id="{A4D7F081-E0A7-45F7-A5DD-E6EB716F8973}"/>
                  </a:ext>
                </a:extLst>
              </p:cNvPr>
              <p:cNvSpPr/>
              <p:nvPr/>
            </p:nvSpPr>
            <p:spPr>
              <a:xfrm rot="2011191">
                <a:off x="4157621" y="3417440"/>
                <a:ext cx="1228464" cy="823071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xmlns="" id="{EA9918C5-0843-4F8C-8E79-10FE69166E56}"/>
                </a:ext>
              </a:extLst>
            </p:cNvPr>
            <p:cNvGrpSpPr/>
            <p:nvPr/>
          </p:nvGrpSpPr>
          <p:grpSpPr>
            <a:xfrm flipH="1">
              <a:off x="3736544" y="1720397"/>
              <a:ext cx="1564483" cy="1043162"/>
              <a:chOff x="4572358" y="1979116"/>
              <a:chExt cx="2323229" cy="1549077"/>
            </a:xfrm>
          </p:grpSpPr>
          <p:sp>
            <p:nvSpPr>
              <p:cNvPr id="74" name="Flowchart: Decision 73">
                <a:extLst>
                  <a:ext uri="{FF2B5EF4-FFF2-40B4-BE49-F238E27FC236}">
                    <a16:creationId xmlns:a16="http://schemas.microsoft.com/office/drawing/2014/main" xmlns="" id="{5A29C4FB-C530-4DCC-892C-F644F90AEE97}"/>
                  </a:ext>
                </a:extLst>
              </p:cNvPr>
              <p:cNvSpPr/>
              <p:nvPr/>
            </p:nvSpPr>
            <p:spPr>
              <a:xfrm rot="2011191">
                <a:off x="4572358" y="1984896"/>
                <a:ext cx="1228464" cy="823071"/>
              </a:xfrm>
              <a:prstGeom prst="flowChartDecisi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5" name="Flowchart: Decision 74">
                <a:extLst>
                  <a:ext uri="{FF2B5EF4-FFF2-40B4-BE49-F238E27FC236}">
                    <a16:creationId xmlns:a16="http://schemas.microsoft.com/office/drawing/2014/main" xmlns="" id="{77E8AAEE-39E3-4AB9-854C-5DED40244DAD}"/>
                  </a:ext>
                </a:extLst>
              </p:cNvPr>
              <p:cNvSpPr/>
              <p:nvPr/>
            </p:nvSpPr>
            <p:spPr>
              <a:xfrm rot="2011191">
                <a:off x="4875117" y="2705122"/>
                <a:ext cx="1228464" cy="823071"/>
              </a:xfrm>
              <a:prstGeom prst="flowChartDecisi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6" name="Flowchart: Decision 75">
                <a:extLst>
                  <a:ext uri="{FF2B5EF4-FFF2-40B4-BE49-F238E27FC236}">
                    <a16:creationId xmlns:a16="http://schemas.microsoft.com/office/drawing/2014/main" xmlns="" id="{0DA3321F-89EB-400A-9C44-93A73DBCE162}"/>
                  </a:ext>
                </a:extLst>
              </p:cNvPr>
              <p:cNvSpPr/>
              <p:nvPr/>
            </p:nvSpPr>
            <p:spPr>
              <a:xfrm rot="2011191">
                <a:off x="5359815" y="1979116"/>
                <a:ext cx="1228464" cy="823071"/>
              </a:xfrm>
              <a:prstGeom prst="flowChartDecisi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7" name="Flowchart: Decision 76">
                <a:extLst>
                  <a:ext uri="{FF2B5EF4-FFF2-40B4-BE49-F238E27FC236}">
                    <a16:creationId xmlns:a16="http://schemas.microsoft.com/office/drawing/2014/main" xmlns="" id="{991D086B-B0BF-43D1-A1A2-0E1796AD51F0}"/>
                  </a:ext>
                </a:extLst>
              </p:cNvPr>
              <p:cNvSpPr/>
              <p:nvPr/>
            </p:nvSpPr>
            <p:spPr>
              <a:xfrm rot="2011191">
                <a:off x="5667123" y="2705120"/>
                <a:ext cx="1228464" cy="823071"/>
              </a:xfrm>
              <a:prstGeom prst="flowChartDecisi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xmlns="" id="{4C8B215B-3989-4CB8-A708-5F596FC26022}"/>
                </a:ext>
              </a:extLst>
            </p:cNvPr>
            <p:cNvGrpSpPr/>
            <p:nvPr/>
          </p:nvGrpSpPr>
          <p:grpSpPr>
            <a:xfrm flipH="1">
              <a:off x="3736544" y="3735089"/>
              <a:ext cx="1564483" cy="1043162"/>
              <a:chOff x="4572358" y="1979116"/>
              <a:chExt cx="2323229" cy="1549077"/>
            </a:xfrm>
          </p:grpSpPr>
          <p:sp>
            <p:nvSpPr>
              <p:cNvPr id="70" name="Flowchart: Decision 69">
                <a:extLst>
                  <a:ext uri="{FF2B5EF4-FFF2-40B4-BE49-F238E27FC236}">
                    <a16:creationId xmlns:a16="http://schemas.microsoft.com/office/drawing/2014/main" xmlns="" id="{F9FEEDE4-E475-4BD5-BE50-4C12C91C04F9}"/>
                  </a:ext>
                </a:extLst>
              </p:cNvPr>
              <p:cNvSpPr/>
              <p:nvPr/>
            </p:nvSpPr>
            <p:spPr>
              <a:xfrm rot="2011191">
                <a:off x="4572358" y="1984896"/>
                <a:ext cx="1228464" cy="823071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1" name="Flowchart: Decision 70">
                <a:extLst>
                  <a:ext uri="{FF2B5EF4-FFF2-40B4-BE49-F238E27FC236}">
                    <a16:creationId xmlns:a16="http://schemas.microsoft.com/office/drawing/2014/main" xmlns="" id="{A4B18F09-7DED-421A-8EBB-765A166E7A69}"/>
                  </a:ext>
                </a:extLst>
              </p:cNvPr>
              <p:cNvSpPr/>
              <p:nvPr/>
            </p:nvSpPr>
            <p:spPr>
              <a:xfrm rot="2011191">
                <a:off x="4875117" y="2705122"/>
                <a:ext cx="1228464" cy="823071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2" name="Flowchart: Decision 71">
                <a:extLst>
                  <a:ext uri="{FF2B5EF4-FFF2-40B4-BE49-F238E27FC236}">
                    <a16:creationId xmlns:a16="http://schemas.microsoft.com/office/drawing/2014/main" xmlns="" id="{ADDB3D24-637A-4D0A-A48D-19270FA4877E}"/>
                  </a:ext>
                </a:extLst>
              </p:cNvPr>
              <p:cNvSpPr/>
              <p:nvPr/>
            </p:nvSpPr>
            <p:spPr>
              <a:xfrm rot="2011191">
                <a:off x="5359815" y="1979116"/>
                <a:ext cx="1228464" cy="823071"/>
              </a:xfrm>
              <a:prstGeom prst="flowChartDecisi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3" name="Flowchart: Decision 72">
                <a:extLst>
                  <a:ext uri="{FF2B5EF4-FFF2-40B4-BE49-F238E27FC236}">
                    <a16:creationId xmlns:a16="http://schemas.microsoft.com/office/drawing/2014/main" xmlns="" id="{0D1162CD-84B8-4036-ADC9-E19235ACE837}"/>
                  </a:ext>
                </a:extLst>
              </p:cNvPr>
              <p:cNvSpPr/>
              <p:nvPr/>
            </p:nvSpPr>
            <p:spPr>
              <a:xfrm rot="2011191">
                <a:off x="5667123" y="2705120"/>
                <a:ext cx="1228464" cy="823071"/>
              </a:xfrm>
              <a:prstGeom prst="flowChartDecisi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51D973EC-10FD-4E39-8C5D-89836AECD11F}"/>
                </a:ext>
              </a:extLst>
            </p:cNvPr>
            <p:cNvGrpSpPr/>
            <p:nvPr/>
          </p:nvGrpSpPr>
          <p:grpSpPr>
            <a:xfrm>
              <a:off x="3736544" y="4738739"/>
              <a:ext cx="1564483" cy="1043162"/>
              <a:chOff x="4572358" y="1979116"/>
              <a:chExt cx="2323229" cy="1549077"/>
            </a:xfrm>
          </p:grpSpPr>
          <p:sp>
            <p:nvSpPr>
              <p:cNvPr id="66" name="Flowchart: Decision 65">
                <a:extLst>
                  <a:ext uri="{FF2B5EF4-FFF2-40B4-BE49-F238E27FC236}">
                    <a16:creationId xmlns:a16="http://schemas.microsoft.com/office/drawing/2014/main" xmlns="" id="{CF51A711-3412-4D9A-8EA8-B132923C1947}"/>
                  </a:ext>
                </a:extLst>
              </p:cNvPr>
              <p:cNvSpPr/>
              <p:nvPr/>
            </p:nvSpPr>
            <p:spPr>
              <a:xfrm rot="2011191">
                <a:off x="4572358" y="1984896"/>
                <a:ext cx="1228464" cy="823071"/>
              </a:xfrm>
              <a:prstGeom prst="flowChartDecisi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67" name="Flowchart: Decision 66">
                <a:extLst>
                  <a:ext uri="{FF2B5EF4-FFF2-40B4-BE49-F238E27FC236}">
                    <a16:creationId xmlns:a16="http://schemas.microsoft.com/office/drawing/2014/main" xmlns="" id="{7193A043-CD07-42F5-9846-B9A6A29F8334}"/>
                  </a:ext>
                </a:extLst>
              </p:cNvPr>
              <p:cNvSpPr/>
              <p:nvPr/>
            </p:nvSpPr>
            <p:spPr>
              <a:xfrm rot="2011191">
                <a:off x="4875117" y="2705122"/>
                <a:ext cx="1228464" cy="823071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68" name="Flowchart: Decision 67">
                <a:extLst>
                  <a:ext uri="{FF2B5EF4-FFF2-40B4-BE49-F238E27FC236}">
                    <a16:creationId xmlns:a16="http://schemas.microsoft.com/office/drawing/2014/main" xmlns="" id="{42AA07ED-8734-4F91-BAA4-0BA15742F737}"/>
                  </a:ext>
                </a:extLst>
              </p:cNvPr>
              <p:cNvSpPr/>
              <p:nvPr/>
            </p:nvSpPr>
            <p:spPr>
              <a:xfrm rot="2011191">
                <a:off x="5359815" y="1979116"/>
                <a:ext cx="1228464" cy="823071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69" name="Flowchart: Decision 68">
                <a:extLst>
                  <a:ext uri="{FF2B5EF4-FFF2-40B4-BE49-F238E27FC236}">
                    <a16:creationId xmlns:a16="http://schemas.microsoft.com/office/drawing/2014/main" xmlns="" id="{624E3903-23FB-4D8D-BF2B-EE9AC63B5301}"/>
                  </a:ext>
                </a:extLst>
              </p:cNvPr>
              <p:cNvSpPr/>
              <p:nvPr/>
            </p:nvSpPr>
            <p:spPr>
              <a:xfrm rot="2011191">
                <a:off x="5667123" y="2705120"/>
                <a:ext cx="1228464" cy="823071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82" name="그룹 6">
            <a:extLst>
              <a:ext uri="{FF2B5EF4-FFF2-40B4-BE49-F238E27FC236}">
                <a16:creationId xmlns:a16="http://schemas.microsoft.com/office/drawing/2014/main" xmlns="" id="{D9488DA2-D0A7-4BF7-830A-B58DB9240CDE}"/>
              </a:ext>
            </a:extLst>
          </p:cNvPr>
          <p:cNvGrpSpPr/>
          <p:nvPr/>
        </p:nvGrpSpPr>
        <p:grpSpPr>
          <a:xfrm>
            <a:off x="2183627" y="4450133"/>
            <a:ext cx="1366965" cy="1879687"/>
            <a:chOff x="1610121" y="3918427"/>
            <a:chExt cx="1366965" cy="1879687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xmlns="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84" name="Rectangle 112">
              <a:extLst>
                <a:ext uri="{FF2B5EF4-FFF2-40B4-BE49-F238E27FC236}">
                  <a16:creationId xmlns:a16="http://schemas.microsoft.com/office/drawing/2014/main" xmlns="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85" name="Rectangle 98">
              <a:extLst>
                <a:ext uri="{FF2B5EF4-FFF2-40B4-BE49-F238E27FC236}">
                  <a16:creationId xmlns:a16="http://schemas.microsoft.com/office/drawing/2014/main" xmlns="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86" name="Rectangle 97">
              <a:extLst>
                <a:ext uri="{FF2B5EF4-FFF2-40B4-BE49-F238E27FC236}">
                  <a16:creationId xmlns:a16="http://schemas.microsoft.com/office/drawing/2014/main" xmlns="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87" name="Rectangle 26">
              <a:extLst>
                <a:ext uri="{FF2B5EF4-FFF2-40B4-BE49-F238E27FC236}">
                  <a16:creationId xmlns:a16="http://schemas.microsoft.com/office/drawing/2014/main" xmlns="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88" name="그룹 6">
            <a:extLst>
              <a:ext uri="{FF2B5EF4-FFF2-40B4-BE49-F238E27FC236}">
                <a16:creationId xmlns:a16="http://schemas.microsoft.com/office/drawing/2014/main" xmlns="" id="{D9488DA2-D0A7-4BF7-830A-B58DB9240CDE}"/>
              </a:ext>
            </a:extLst>
          </p:cNvPr>
          <p:cNvGrpSpPr/>
          <p:nvPr/>
        </p:nvGrpSpPr>
        <p:grpSpPr>
          <a:xfrm>
            <a:off x="3681436" y="4770289"/>
            <a:ext cx="1221739" cy="1554170"/>
            <a:chOff x="1610121" y="3918427"/>
            <a:chExt cx="1366965" cy="1879687"/>
          </a:xfrm>
        </p:grpSpPr>
        <p:sp>
          <p:nvSpPr>
            <p:cNvPr id="89" name="Rectangle 39">
              <a:extLst>
                <a:ext uri="{FF2B5EF4-FFF2-40B4-BE49-F238E27FC236}">
                  <a16:creationId xmlns:a16="http://schemas.microsoft.com/office/drawing/2014/main" xmlns="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0" name="Rectangle 112">
              <a:extLst>
                <a:ext uri="{FF2B5EF4-FFF2-40B4-BE49-F238E27FC236}">
                  <a16:creationId xmlns:a16="http://schemas.microsoft.com/office/drawing/2014/main" xmlns="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1" name="Rectangle 98">
              <a:extLst>
                <a:ext uri="{FF2B5EF4-FFF2-40B4-BE49-F238E27FC236}">
                  <a16:creationId xmlns:a16="http://schemas.microsoft.com/office/drawing/2014/main" xmlns="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2" name="Rectangle 97">
              <a:extLst>
                <a:ext uri="{FF2B5EF4-FFF2-40B4-BE49-F238E27FC236}">
                  <a16:creationId xmlns:a16="http://schemas.microsoft.com/office/drawing/2014/main" xmlns="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3" name="Rectangle 26">
              <a:extLst>
                <a:ext uri="{FF2B5EF4-FFF2-40B4-BE49-F238E27FC236}">
                  <a16:creationId xmlns:a16="http://schemas.microsoft.com/office/drawing/2014/main" xmlns="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94" name="그룹 6">
            <a:extLst>
              <a:ext uri="{FF2B5EF4-FFF2-40B4-BE49-F238E27FC236}">
                <a16:creationId xmlns:a16="http://schemas.microsoft.com/office/drawing/2014/main" xmlns="" id="{D9488DA2-D0A7-4BF7-830A-B58DB9240CDE}"/>
              </a:ext>
            </a:extLst>
          </p:cNvPr>
          <p:cNvGrpSpPr/>
          <p:nvPr/>
        </p:nvGrpSpPr>
        <p:grpSpPr>
          <a:xfrm>
            <a:off x="5052068" y="4439130"/>
            <a:ext cx="1366965" cy="1879687"/>
            <a:chOff x="1610121" y="3918427"/>
            <a:chExt cx="1366965" cy="1879687"/>
          </a:xfrm>
        </p:grpSpPr>
        <p:sp>
          <p:nvSpPr>
            <p:cNvPr id="95" name="Rectangle 39">
              <a:extLst>
                <a:ext uri="{FF2B5EF4-FFF2-40B4-BE49-F238E27FC236}">
                  <a16:creationId xmlns:a16="http://schemas.microsoft.com/office/drawing/2014/main" xmlns="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6" name="Rectangle 112">
              <a:extLst>
                <a:ext uri="{FF2B5EF4-FFF2-40B4-BE49-F238E27FC236}">
                  <a16:creationId xmlns:a16="http://schemas.microsoft.com/office/drawing/2014/main" xmlns="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7" name="Rectangle 98">
              <a:extLst>
                <a:ext uri="{FF2B5EF4-FFF2-40B4-BE49-F238E27FC236}">
                  <a16:creationId xmlns:a16="http://schemas.microsoft.com/office/drawing/2014/main" xmlns="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xmlns="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9" name="Rectangle 26">
              <a:extLst>
                <a:ext uri="{FF2B5EF4-FFF2-40B4-BE49-F238E27FC236}">
                  <a16:creationId xmlns:a16="http://schemas.microsoft.com/office/drawing/2014/main" xmlns="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17260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2">
            <a:extLst>
              <a:ext uri="{FF2B5EF4-FFF2-40B4-BE49-F238E27FC236}">
                <a16:creationId xmlns:a16="http://schemas.microsoft.com/office/drawing/2014/main" xmlns="" id="{D236E1D1-AF30-45B6-AFB0-4A7FAD84F231}"/>
              </a:ext>
            </a:extLst>
          </p:cNvPr>
          <p:cNvSpPr txBox="1">
            <a:spLocks/>
          </p:cNvSpPr>
          <p:nvPr/>
        </p:nvSpPr>
        <p:spPr>
          <a:xfrm>
            <a:off x="1122718" y="326955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400" dirty="0" smtClean="0"/>
              <a:t>DUA JENIS METODE HTB</a:t>
            </a:r>
            <a:endParaRPr lang="en-US" altLang="ko-KR" sz="44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xmlns="" id="{63A7C2BE-96A2-44E7-BEF7-4763EB0D7C81}"/>
              </a:ext>
            </a:extLst>
          </p:cNvPr>
          <p:cNvSpPr txBox="1">
            <a:spLocks/>
          </p:cNvSpPr>
          <p:nvPr/>
        </p:nvSpPr>
        <p:spPr>
          <a:xfrm>
            <a:off x="-1215017" y="1626958"/>
            <a:ext cx="5677469" cy="1131295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3" indent="0"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1. </a:t>
            </a:r>
            <a:r>
              <a:rPr lang="en-US" sz="2000" i="1" dirty="0" smtClean="0">
                <a:solidFill>
                  <a:schemeClr val="tx1"/>
                </a:solidFill>
              </a:rPr>
              <a:t>Rate </a:t>
            </a:r>
            <a:r>
              <a:rPr lang="en-US" sz="2000" i="1" dirty="0">
                <a:solidFill>
                  <a:schemeClr val="tx1"/>
                </a:solidFill>
              </a:rPr>
              <a:t>Equalizing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atau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i="1" dirty="0">
                <a:solidFill>
                  <a:schemeClr val="tx1"/>
                </a:solidFill>
              </a:rPr>
              <a:t>scheduler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xmlns="" id="{5041CC77-A8C6-4F29-9BDC-8CF7BE6594BE}"/>
              </a:ext>
            </a:extLst>
          </p:cNvPr>
          <p:cNvSpPr txBox="1">
            <a:spLocks/>
          </p:cNvSpPr>
          <p:nvPr/>
        </p:nvSpPr>
        <p:spPr>
          <a:xfrm>
            <a:off x="395082" y="4122445"/>
            <a:ext cx="4824563" cy="1392674"/>
          </a:xfrm>
          <a:prstGeom prst="rect">
            <a:avLst/>
          </a:prstGeom>
        </p:spPr>
        <p:txBody>
          <a:bodyPr anchor="t"/>
          <a:lstStyle>
            <a:lvl1pPr marL="0" indent="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 err="1">
                <a:solidFill>
                  <a:schemeClr val="tx1"/>
                </a:solidFill>
              </a:rPr>
              <a:t>Tipe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ini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mempunyai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beberapa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metode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i="1" dirty="0">
                <a:solidFill>
                  <a:schemeClr val="tx1"/>
                </a:solidFill>
              </a:rPr>
              <a:t>queue</a:t>
            </a:r>
            <a:r>
              <a:rPr lang="en-US" sz="1800" dirty="0">
                <a:solidFill>
                  <a:schemeClr val="tx1"/>
                </a:solidFill>
              </a:rPr>
              <a:t>, </a:t>
            </a:r>
            <a:r>
              <a:rPr lang="en-US" sz="1800" dirty="0" err="1">
                <a:solidFill>
                  <a:schemeClr val="tx1"/>
                </a:solidFill>
              </a:rPr>
              <a:t>antara</a:t>
            </a:r>
            <a:r>
              <a:rPr lang="en-US" sz="1800" dirty="0">
                <a:solidFill>
                  <a:schemeClr val="tx1"/>
                </a:solidFill>
              </a:rPr>
              <a:t> lain </a:t>
            </a:r>
            <a:r>
              <a:rPr lang="en-US" sz="1800" dirty="0" err="1">
                <a:solidFill>
                  <a:schemeClr val="tx1"/>
                </a:solidFill>
              </a:rPr>
              <a:t>sebagai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berikut</a:t>
            </a:r>
            <a:r>
              <a:rPr lang="en-US" sz="1800" dirty="0">
                <a:solidFill>
                  <a:schemeClr val="tx1"/>
                </a:solidFill>
              </a:rPr>
              <a:t>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HTB (</a:t>
            </a:r>
            <a:r>
              <a:rPr lang="en-US" sz="1800" i="1" dirty="0">
                <a:solidFill>
                  <a:schemeClr val="tx1"/>
                </a:solidFill>
              </a:rPr>
              <a:t>Hierarchical Token Buckets</a:t>
            </a:r>
            <a:r>
              <a:rPr lang="en-US" sz="1800" dirty="0">
                <a:solidFill>
                  <a:schemeClr val="tx1"/>
                </a:solidFill>
              </a:rPr>
              <a:t>)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PCQ (</a:t>
            </a:r>
            <a:r>
              <a:rPr lang="en-US" sz="1800" i="1" dirty="0">
                <a:solidFill>
                  <a:schemeClr val="tx1"/>
                </a:solidFill>
              </a:rPr>
              <a:t>Per Connection </a:t>
            </a:r>
            <a:r>
              <a:rPr lang="en-US" sz="1800" i="1" dirty="0" err="1">
                <a:solidFill>
                  <a:schemeClr val="tx1"/>
                </a:solidFill>
              </a:rPr>
              <a:t>Queueing</a:t>
            </a:r>
            <a:r>
              <a:rPr lang="en-US" sz="18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8" name="Text Placeholder 28">
            <a:extLst>
              <a:ext uri="{FF2B5EF4-FFF2-40B4-BE49-F238E27FC236}">
                <a16:creationId xmlns:a16="http://schemas.microsoft.com/office/drawing/2014/main" xmlns="" id="{964EF9F9-FD7A-4E85-8B67-7F6B99EC353B}"/>
              </a:ext>
            </a:extLst>
          </p:cNvPr>
          <p:cNvSpPr txBox="1">
            <a:spLocks/>
          </p:cNvSpPr>
          <p:nvPr/>
        </p:nvSpPr>
        <p:spPr>
          <a:xfrm>
            <a:off x="5915320" y="1765579"/>
            <a:ext cx="5195756" cy="71862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3" indent="0"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2.</a:t>
            </a:r>
            <a:r>
              <a:rPr lang="en-US" sz="2000" i="1" dirty="0" smtClean="0">
                <a:solidFill>
                  <a:schemeClr val="tx1"/>
                </a:solidFill>
              </a:rPr>
              <a:t> Rate </a:t>
            </a:r>
            <a:r>
              <a:rPr lang="en-US" sz="2000" i="1" dirty="0">
                <a:solidFill>
                  <a:schemeClr val="tx1"/>
                </a:solidFill>
              </a:rPr>
              <a:t>limiting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atau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i="1" dirty="0" err="1">
                <a:solidFill>
                  <a:schemeClr val="tx1"/>
                </a:solidFill>
              </a:rPr>
              <a:t>shapper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5082" y="2484206"/>
            <a:ext cx="57684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yang </a:t>
            </a:r>
            <a:r>
              <a:rPr lang="en-US" dirty="0" err="1"/>
              <a:t>melewati</a:t>
            </a:r>
            <a:r>
              <a:rPr lang="en-US" dirty="0"/>
              <a:t> </a:t>
            </a:r>
            <a:r>
              <a:rPr lang="en-US" i="1" dirty="0"/>
              <a:t>interface</a:t>
            </a:r>
            <a:r>
              <a:rPr lang="en-US" dirty="0"/>
              <a:t> </a:t>
            </a:r>
            <a:r>
              <a:rPr lang="en-US" dirty="0" err="1"/>
              <a:t>melebihi</a:t>
            </a:r>
            <a:r>
              <a:rPr lang="en-US" dirty="0"/>
              <a:t> </a:t>
            </a:r>
            <a:r>
              <a:rPr lang="en-US" dirty="0" err="1"/>
              <a:t>kapasitas</a:t>
            </a:r>
            <a:r>
              <a:rPr lang="en-US" dirty="0"/>
              <a:t> yang </a:t>
            </a:r>
            <a:r>
              <a:rPr lang="en-US" dirty="0" err="1"/>
              <a:t>ditentukan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, </a:t>
            </a:r>
            <a:r>
              <a:rPr lang="en-US" dirty="0" err="1"/>
              <a:t>sisa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disimpan</a:t>
            </a:r>
            <a:r>
              <a:rPr lang="en-US" dirty="0"/>
              <a:t> </a:t>
            </a:r>
            <a:r>
              <a:rPr lang="en-US" dirty="0" err="1"/>
              <a:t>terlebih</a:t>
            </a:r>
            <a:r>
              <a:rPr lang="en-US" dirty="0"/>
              <a:t> </a:t>
            </a:r>
            <a:r>
              <a:rPr lang="en-US" dirty="0" err="1"/>
              <a:t>dahulu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memungkinkan</a:t>
            </a:r>
            <a:r>
              <a:rPr lang="en-US" dirty="0"/>
              <a:t> </a:t>
            </a:r>
            <a:r>
              <a:rPr lang="id-ID" dirty="0"/>
              <a:t>untuk mengirimkan </a:t>
            </a:r>
            <a:r>
              <a:rPr lang="en-US" dirty="0" err="1"/>
              <a:t>kelebihan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tersebut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280433" y="2522193"/>
            <a:ext cx="4911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tipe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kapasitasnya</a:t>
            </a:r>
            <a:r>
              <a:rPr lang="en-US" dirty="0"/>
              <a:t> </a:t>
            </a:r>
            <a:r>
              <a:rPr lang="en-US" dirty="0" err="1"/>
              <a:t>melebihi</a:t>
            </a:r>
            <a:r>
              <a:rPr lang="en-US" dirty="0"/>
              <a:t> </a:t>
            </a:r>
            <a:r>
              <a:rPr lang="en-US" dirty="0" err="1"/>
              <a:t>kapasitas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diatur</a:t>
            </a:r>
            <a:r>
              <a:rPr lang="en-US" dirty="0"/>
              <a:t> </a:t>
            </a:r>
            <a:r>
              <a:rPr lang="en-US" dirty="0" err="1"/>
              <a:t>sebelumnya</a:t>
            </a:r>
            <a:r>
              <a:rPr lang="en-US" dirty="0"/>
              <a:t>, </a:t>
            </a:r>
            <a:r>
              <a:rPr lang="en-US" dirty="0" err="1"/>
              <a:t>paket</a:t>
            </a:r>
            <a:r>
              <a:rPr lang="en-US" dirty="0"/>
              <a:t> data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dibuang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di-</a:t>
            </a:r>
            <a:r>
              <a:rPr lang="en-US" i="1" dirty="0"/>
              <a:t>drop</a:t>
            </a:r>
            <a:r>
              <a:rPr lang="en-US" dirty="0"/>
              <a:t>.</a:t>
            </a:r>
            <a:endParaRPr lang="en-US" altLang="ko-KR" dirty="0"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280432" y="3526120"/>
            <a:ext cx="46877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</a:t>
            </a:r>
            <a:r>
              <a:rPr lang="id-ID" dirty="0"/>
              <a:t>ementara itu, </a:t>
            </a:r>
            <a:r>
              <a:rPr lang="en-US" i="1" dirty="0"/>
              <a:t>rate limiting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,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FIFO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kandungan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i="1" dirty="0"/>
              <a:t>bytes</a:t>
            </a:r>
            <a:r>
              <a:rPr lang="en-US" dirty="0"/>
              <a:t> FIFO. </a:t>
            </a:r>
            <a:r>
              <a:rPr lang="en-US" dirty="0" err="1"/>
              <a:t>Paket</a:t>
            </a:r>
            <a:r>
              <a:rPr lang="en-US" dirty="0"/>
              <a:t> FIFO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 </a:t>
            </a:r>
            <a:r>
              <a:rPr lang="en-US" dirty="0" err="1"/>
              <a:t>disertai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Multi Queue Packets</a:t>
            </a:r>
            <a:r>
              <a:rPr lang="en-US" dirty="0"/>
              <a:t> FIFO.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SFQ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Stochastic Fairness </a:t>
            </a:r>
            <a:r>
              <a:rPr lang="en-US" i="1" dirty="0" err="1"/>
              <a:t>Queueing</a:t>
            </a:r>
            <a:r>
              <a:rPr lang="en-US" i="1" dirty="0"/>
              <a:t>.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RED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Random Early Detection.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76B99853-AECA-4678-9986-065824891F67}"/>
              </a:ext>
            </a:extLst>
          </p:cNvPr>
          <p:cNvGrpSpPr/>
          <p:nvPr/>
        </p:nvGrpSpPr>
        <p:grpSpPr>
          <a:xfrm>
            <a:off x="5107999" y="3917210"/>
            <a:ext cx="2017796" cy="2362451"/>
            <a:chOff x="6804248" y="2144238"/>
            <a:chExt cx="1305367" cy="1645545"/>
          </a:xfrm>
          <a:solidFill>
            <a:schemeClr val="accent4">
              <a:lumMod val="50000"/>
            </a:schemeClr>
          </a:solidFill>
        </p:grpSpPr>
        <p:sp>
          <p:nvSpPr>
            <p:cNvPr id="21" name="Oval 1">
              <a:extLst>
                <a:ext uri="{FF2B5EF4-FFF2-40B4-BE49-F238E27FC236}">
                  <a16:creationId xmlns:a16="http://schemas.microsoft.com/office/drawing/2014/main" xmlns="" id="{E86655F5-5848-4AFA-8A4E-B2A325E2B628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2" name="Oval 1">
              <a:extLst>
                <a:ext uri="{FF2B5EF4-FFF2-40B4-BE49-F238E27FC236}">
                  <a16:creationId xmlns:a16="http://schemas.microsoft.com/office/drawing/2014/main" xmlns="" id="{588AB3CB-5A28-4872-A812-93F9C1B89D5F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3" name="Oval 1">
              <a:extLst>
                <a:ext uri="{FF2B5EF4-FFF2-40B4-BE49-F238E27FC236}">
                  <a16:creationId xmlns:a16="http://schemas.microsoft.com/office/drawing/2014/main" xmlns="" id="{1CEADD9F-7680-47D9-A6D6-EF600C95FBDC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4" name="Oval 1">
              <a:extLst>
                <a:ext uri="{FF2B5EF4-FFF2-40B4-BE49-F238E27FC236}">
                  <a16:creationId xmlns:a16="http://schemas.microsoft.com/office/drawing/2014/main" xmlns="" id="{F5456E74-A99F-4037-A204-BEBD5E8E5015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5" name="Oval 1">
              <a:extLst>
                <a:ext uri="{FF2B5EF4-FFF2-40B4-BE49-F238E27FC236}">
                  <a16:creationId xmlns:a16="http://schemas.microsoft.com/office/drawing/2014/main" xmlns="" id="{DFA0B078-0FD3-49A8-B7D9-BF9E47232867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Oval 1">
              <a:extLst>
                <a:ext uri="{FF2B5EF4-FFF2-40B4-BE49-F238E27FC236}">
                  <a16:creationId xmlns:a16="http://schemas.microsoft.com/office/drawing/2014/main" xmlns="" id="{B41D9727-421A-4181-A7BF-4927894FB4E2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Oval 1">
              <a:extLst>
                <a:ext uri="{FF2B5EF4-FFF2-40B4-BE49-F238E27FC236}">
                  <a16:creationId xmlns:a16="http://schemas.microsoft.com/office/drawing/2014/main" xmlns="" id="{E9A3BB43-4F08-46B9-B6E5-D296E7ADE44C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260758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25564" y="371175"/>
            <a:ext cx="814632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i="1" dirty="0"/>
              <a:t>QUEUE</a:t>
            </a:r>
            <a:r>
              <a:rPr lang="en-US" sz="3600" dirty="0"/>
              <a:t> DENGAN METODE HTB</a:t>
            </a:r>
            <a:endParaRPr lang="ko-KR" altLang="en-US" sz="36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27023" y="1407701"/>
            <a:ext cx="6176138" cy="1329795"/>
            <a:chOff x="4745820" y="1482096"/>
            <a:chExt cx="6176138" cy="1329795"/>
          </a:xfrm>
          <a:solidFill>
            <a:schemeClr val="bg1"/>
          </a:solidFill>
        </p:grpSpPr>
        <p:grpSp>
          <p:nvGrpSpPr>
            <p:cNvPr id="7" name="Group 6"/>
            <p:cNvGrpSpPr/>
            <p:nvPr/>
          </p:nvGrpSpPr>
          <p:grpSpPr>
            <a:xfrm>
              <a:off x="5127957" y="1482096"/>
              <a:ext cx="5794001" cy="1329795"/>
              <a:chOff x="5653303" y="1411926"/>
              <a:chExt cx="5794001" cy="1329795"/>
            </a:xfrm>
            <a:grpFill/>
          </p:grpSpPr>
          <p:sp>
            <p:nvSpPr>
              <p:cNvPr id="11" name="TextBox 10"/>
              <p:cNvSpPr txBox="1"/>
              <p:nvPr/>
            </p:nvSpPr>
            <p:spPr>
              <a:xfrm>
                <a:off x="5653303" y="1664503"/>
                <a:ext cx="5794001" cy="107721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lvl="2"/>
                <a:r>
                  <a:rPr lang="en-US" sz="1600" dirty="0" err="1"/>
                  <a:t>merupakan</a:t>
                </a:r>
                <a:r>
                  <a:rPr lang="en-US" sz="1600" dirty="0"/>
                  <a:t> </a:t>
                </a:r>
                <a:r>
                  <a:rPr lang="en-US" sz="1600" i="1" dirty="0"/>
                  <a:t>interface</a:t>
                </a:r>
                <a:r>
                  <a:rPr lang="en-US" sz="1600" dirty="0"/>
                  <a:t> virtual </a:t>
                </a:r>
                <a:r>
                  <a:rPr lang="en-US" sz="1600" dirty="0" err="1"/>
                  <a:t>pada</a:t>
                </a:r>
                <a:r>
                  <a:rPr lang="en-US" sz="1600" dirty="0"/>
                  <a:t> HTB yang </a:t>
                </a:r>
                <a:r>
                  <a:rPr lang="en-US" sz="1600" dirty="0" err="1"/>
                  <a:t>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menerapkan</a:t>
                </a:r>
                <a:r>
                  <a:rPr lang="en-US" sz="1600" dirty="0"/>
                  <a:t> </a:t>
                </a:r>
                <a:r>
                  <a:rPr lang="en-US" sz="1600" i="1" dirty="0"/>
                  <a:t>queue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pada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setiap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paket</a:t>
                </a:r>
                <a:r>
                  <a:rPr lang="en-US" sz="1600" dirty="0"/>
                  <a:t> data yang </a:t>
                </a:r>
                <a:r>
                  <a:rPr lang="en-US" sz="1600" dirty="0" err="1"/>
                  <a:t>diterima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oleh</a:t>
                </a:r>
                <a:r>
                  <a:rPr lang="en-US" sz="1600" dirty="0"/>
                  <a:t> </a:t>
                </a:r>
                <a:r>
                  <a:rPr lang="en-US" sz="1600" i="1" dirty="0"/>
                  <a:t>router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sebelum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menerima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perlakukan</a:t>
                </a:r>
                <a:r>
                  <a:rPr lang="en-US" sz="1600" dirty="0"/>
                  <a:t> </a:t>
                </a:r>
                <a:r>
                  <a:rPr lang="en-US" sz="1600" i="1" dirty="0"/>
                  <a:t>filtering</a:t>
                </a:r>
                <a:r>
                  <a:rPr lang="en-US" sz="1600" dirty="0"/>
                  <a:t>.</a:t>
                </a:r>
                <a:endParaRPr lang="en-US" sz="11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b="1" i="1" dirty="0"/>
                  <a:t>Global-In</a:t>
                </a:r>
                <a:r>
                  <a:rPr lang="en-US" b="1" dirty="0"/>
                  <a:t>,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  <a:grpFill/>
          </p:grpSpPr>
          <p:sp>
            <p:nvSpPr>
              <p:cNvPr id="9" name="Oval 8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grp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 smtClean="0">
                    <a:cs typeface="Arial" pitchFamily="34" charset="0"/>
                  </a:rPr>
                  <a:t>1</a:t>
                </a:r>
                <a:endParaRPr lang="ko-KR" altLang="en-US" sz="3600" b="1" dirty="0">
                  <a:cs typeface="Arial" pitchFamily="34" charset="0"/>
                </a:endParaRPr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674">
            <a:off x="861537" y="295564"/>
            <a:ext cx="1960844" cy="22026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1864336" y="3068792"/>
            <a:ext cx="741278" cy="8327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761067" y="4752059"/>
            <a:ext cx="393944" cy="44253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2000365" y="4263760"/>
            <a:ext cx="393944" cy="44253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308937" y="567917"/>
            <a:ext cx="393944" cy="44253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165707" y="5570879"/>
            <a:ext cx="363519" cy="408353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0" name="Group 19"/>
          <p:cNvGrpSpPr/>
          <p:nvPr/>
        </p:nvGrpSpPr>
        <p:grpSpPr>
          <a:xfrm>
            <a:off x="5327023" y="2697378"/>
            <a:ext cx="6131812" cy="1154401"/>
            <a:chOff x="4745820" y="1482096"/>
            <a:chExt cx="6131812" cy="1154401"/>
          </a:xfrm>
          <a:solidFill>
            <a:schemeClr val="bg1"/>
          </a:solidFill>
        </p:grpSpPr>
        <p:grpSp>
          <p:nvGrpSpPr>
            <p:cNvPr id="21" name="Group 20"/>
            <p:cNvGrpSpPr/>
            <p:nvPr/>
          </p:nvGrpSpPr>
          <p:grpSpPr>
            <a:xfrm>
              <a:off x="5172281" y="1482096"/>
              <a:ext cx="5705351" cy="1154401"/>
              <a:chOff x="5697627" y="1411926"/>
              <a:chExt cx="5705351" cy="1154401"/>
            </a:xfrm>
            <a:grpFill/>
          </p:grpSpPr>
          <p:sp>
            <p:nvSpPr>
              <p:cNvPr id="25" name="TextBox 24"/>
              <p:cNvSpPr txBox="1"/>
              <p:nvPr/>
            </p:nvSpPr>
            <p:spPr>
              <a:xfrm>
                <a:off x="5697627" y="1735330"/>
                <a:ext cx="5705351" cy="83099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lvl="2"/>
                <a:r>
                  <a:rPr lang="en-US" sz="1600" i="1" dirty="0"/>
                  <a:t>interface</a:t>
                </a:r>
                <a:r>
                  <a:rPr lang="en-US" sz="1600" dirty="0"/>
                  <a:t> HTB yang </a:t>
                </a:r>
                <a:r>
                  <a:rPr lang="en-US" sz="1600" dirty="0" err="1"/>
                  <a:t>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memberlakukan</a:t>
                </a:r>
                <a:r>
                  <a:rPr lang="en-US" sz="1600" dirty="0"/>
                  <a:t> </a:t>
                </a:r>
                <a:r>
                  <a:rPr lang="en-US" sz="1600" i="1" dirty="0"/>
                  <a:t>queue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pada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setiap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paket</a:t>
                </a:r>
                <a:r>
                  <a:rPr lang="en-US" sz="1600" dirty="0"/>
                  <a:t> data yang </a:t>
                </a:r>
                <a:r>
                  <a:rPr lang="en-US" sz="1600" dirty="0" err="1"/>
                  <a:t>ditransmisikan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setelah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melewati</a:t>
                </a:r>
                <a:r>
                  <a:rPr lang="en-US" sz="1600" dirty="0"/>
                  <a:t> proses </a:t>
                </a:r>
                <a:r>
                  <a:rPr lang="en-US" sz="1600" i="1" dirty="0"/>
                  <a:t>filtering</a:t>
                </a:r>
                <a:r>
                  <a:rPr lang="en-US" sz="1600" dirty="0"/>
                  <a:t>.</a:t>
                </a:r>
                <a:endParaRPr lang="en-US" sz="1100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b="1" i="1" dirty="0"/>
                  <a:t>Global-Out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  <a:grpFill/>
          </p:grpSpPr>
          <p:sp>
            <p:nvSpPr>
              <p:cNvPr id="23" name="Oval 22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grp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 smtClean="0">
                    <a:cs typeface="Arial" pitchFamily="34" charset="0"/>
                  </a:rPr>
                  <a:t>2</a:t>
                </a:r>
                <a:endParaRPr lang="ko-KR" altLang="en-US" sz="3600" b="1" dirty="0">
                  <a:cs typeface="Arial" pitchFamily="34" charset="0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5327023" y="3820467"/>
            <a:ext cx="6287222" cy="1908214"/>
            <a:chOff x="4745820" y="1482096"/>
            <a:chExt cx="5794001" cy="1908214"/>
          </a:xfrm>
          <a:solidFill>
            <a:schemeClr val="bg1"/>
          </a:solidFill>
        </p:grpSpPr>
        <p:grpSp>
          <p:nvGrpSpPr>
            <p:cNvPr id="28" name="Group 27"/>
            <p:cNvGrpSpPr/>
            <p:nvPr/>
          </p:nvGrpSpPr>
          <p:grpSpPr>
            <a:xfrm>
              <a:off x="5127957" y="1482096"/>
              <a:ext cx="5411864" cy="1908214"/>
              <a:chOff x="5653303" y="1411926"/>
              <a:chExt cx="5411864" cy="1908214"/>
            </a:xfrm>
            <a:grpFill/>
          </p:grpSpPr>
          <p:sp>
            <p:nvSpPr>
              <p:cNvPr id="32" name="TextBox 31"/>
              <p:cNvSpPr txBox="1"/>
              <p:nvPr/>
            </p:nvSpPr>
            <p:spPr>
              <a:xfrm>
                <a:off x="5653303" y="1750480"/>
                <a:ext cx="5411864" cy="156966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lvl="2"/>
                <a:r>
                  <a:rPr lang="en-US" sz="1600" i="1" dirty="0"/>
                  <a:t>interface</a:t>
                </a:r>
                <a:r>
                  <a:rPr lang="en-US" sz="1600" dirty="0"/>
                  <a:t> HTB yang </a:t>
                </a:r>
                <a:r>
                  <a:rPr lang="en-US" sz="1600" dirty="0" err="1"/>
                  <a:t>bekerja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secara</a:t>
                </a:r>
                <a:r>
                  <a:rPr lang="en-US" sz="1600" dirty="0"/>
                  <a:t> virtual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me</a:t>
                </a:r>
                <a:r>
                  <a:rPr lang="id-ID" sz="1600" dirty="0"/>
                  <a:t>lakukan </a:t>
                </a:r>
                <a:r>
                  <a:rPr lang="en-US" sz="1600" dirty="0" err="1"/>
                  <a:t>manajemen</a:t>
                </a:r>
                <a:r>
                  <a:rPr lang="en-US" sz="1600" dirty="0"/>
                  <a:t> </a:t>
                </a:r>
                <a:r>
                  <a:rPr lang="en-US" sz="1600" i="1" dirty="0"/>
                  <a:t>bandwidth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terhitung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sebagai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nilai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akumulasi</a:t>
                </a:r>
                <a:r>
                  <a:rPr lang="en-US" sz="1600" dirty="0"/>
                  <a:t> rata-rata </a:t>
                </a:r>
                <a:r>
                  <a:rPr lang="en-US" sz="1600" dirty="0" err="1"/>
                  <a:t>antara</a:t>
                </a:r>
                <a:r>
                  <a:rPr lang="en-US" sz="1600" dirty="0"/>
                  <a:t> </a:t>
                </a:r>
                <a:r>
                  <a:rPr lang="en-US" sz="1600" i="1" dirty="0"/>
                  <a:t>upload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i="1" dirty="0"/>
                  <a:t>download</a:t>
                </a:r>
                <a:r>
                  <a:rPr lang="en-US" sz="1600" dirty="0"/>
                  <a:t>. </a:t>
                </a:r>
                <a:r>
                  <a:rPr lang="en-US" sz="1600" dirty="0" err="1"/>
                  <a:t>Oleh</a:t>
                </a:r>
                <a:r>
                  <a:rPr lang="en-US" sz="1600" dirty="0"/>
                  <a:t> </a:t>
                </a:r>
                <a:r>
                  <a:rPr lang="id-ID" sz="1600" dirty="0"/>
                  <a:t>karena itu</a:t>
                </a:r>
                <a:r>
                  <a:rPr lang="en-US" sz="1600" dirty="0"/>
                  <a:t>,</a:t>
                </a:r>
                <a:r>
                  <a:rPr lang="id-ID" sz="1600" dirty="0"/>
                  <a:t> dapat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dikatakan</a:t>
                </a:r>
                <a:r>
                  <a:rPr lang="en-US" sz="1600" dirty="0"/>
                  <a:t> </a:t>
                </a:r>
                <a:r>
                  <a:rPr lang="en-US" sz="1600" i="1" dirty="0"/>
                  <a:t>interface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merupakan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kombinasi</a:t>
                </a:r>
                <a:r>
                  <a:rPr lang="en-US" sz="1600" dirty="0"/>
                  <a:t> </a:t>
                </a:r>
                <a:r>
                  <a:rPr lang="en-US" sz="1600" i="1" dirty="0"/>
                  <a:t>Global-In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i="1" dirty="0"/>
                  <a:t>Global-Out</a:t>
                </a:r>
                <a:r>
                  <a:rPr lang="en-US" sz="1600" dirty="0"/>
                  <a:t>.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grp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b="1" i="1" dirty="0"/>
                  <a:t>Global-Total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  <a:grpFill/>
          </p:grpSpPr>
          <p:sp>
            <p:nvSpPr>
              <p:cNvPr id="30" name="Oval 29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grp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 smtClean="0">
                    <a:cs typeface="Arial" pitchFamily="34" charset="0"/>
                  </a:rPr>
                  <a:t>3</a:t>
                </a:r>
                <a:endParaRPr lang="ko-KR" altLang="en-US" sz="3600" b="1" dirty="0">
                  <a:cs typeface="Arial" pitchFamily="34" charset="0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5336804" y="5535542"/>
            <a:ext cx="6220462" cy="909496"/>
            <a:chOff x="4745820" y="1482096"/>
            <a:chExt cx="6220462" cy="909496"/>
          </a:xfrm>
          <a:solidFill>
            <a:schemeClr val="bg1"/>
          </a:solidFill>
        </p:grpSpPr>
        <p:grpSp>
          <p:nvGrpSpPr>
            <p:cNvPr id="35" name="Group 34"/>
            <p:cNvGrpSpPr/>
            <p:nvPr/>
          </p:nvGrpSpPr>
          <p:grpSpPr>
            <a:xfrm>
              <a:off x="5172281" y="1482096"/>
              <a:ext cx="5794001" cy="909496"/>
              <a:chOff x="5697627" y="1411926"/>
              <a:chExt cx="5794001" cy="909496"/>
            </a:xfrm>
            <a:grpFill/>
          </p:grpSpPr>
          <p:sp>
            <p:nvSpPr>
              <p:cNvPr id="39" name="TextBox 38"/>
              <p:cNvSpPr txBox="1"/>
              <p:nvPr/>
            </p:nvSpPr>
            <p:spPr>
              <a:xfrm>
                <a:off x="5697627" y="1736647"/>
                <a:ext cx="5794001" cy="58477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lvl="2"/>
                <a:r>
                  <a:rPr lang="en-US" sz="1600" i="1" dirty="0"/>
                  <a:t>interface</a:t>
                </a:r>
                <a:r>
                  <a:rPr lang="en-US" sz="1600" dirty="0"/>
                  <a:t> HTB yang </a:t>
                </a:r>
                <a:r>
                  <a:rPr lang="en-US" sz="1600" dirty="0" err="1"/>
                  <a:t>secara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fisik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paket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dikirimkan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ke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jaringan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melewati</a:t>
                </a:r>
                <a:r>
                  <a:rPr lang="en-US" sz="1600" dirty="0"/>
                  <a:t> </a:t>
                </a:r>
                <a:r>
                  <a:rPr lang="en-US" sz="1600" i="1" dirty="0"/>
                  <a:t>interface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ini</a:t>
                </a:r>
                <a:r>
                  <a:rPr lang="en-US" sz="1600" dirty="0"/>
                  <a:t>.</a:t>
                </a:r>
                <a:endParaRPr lang="en-US" sz="1100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grp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b="1" i="1" dirty="0"/>
                  <a:t>Outgoing</a:t>
                </a:r>
                <a:r>
                  <a:rPr lang="en-US" b="1" dirty="0"/>
                  <a:t> </a:t>
                </a:r>
                <a:r>
                  <a:rPr lang="en-US" b="1" i="1" dirty="0"/>
                  <a:t>Interface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  <a:grpFill/>
          </p:grpSpPr>
          <p:sp>
            <p:nvSpPr>
              <p:cNvPr id="37" name="Oval 36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grp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 smtClean="0">
                    <a:cs typeface="Arial" pitchFamily="34" charset="0"/>
                  </a:rPr>
                  <a:t>4</a:t>
                </a:r>
                <a:endParaRPr lang="ko-KR" altLang="en-US" sz="3600" b="1" dirty="0">
                  <a:cs typeface="Arial" pitchFamily="34" charset="0"/>
                </a:endParaRPr>
              </a:p>
            </p:txBody>
          </p:sp>
        </p:grp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962" y="5551400"/>
            <a:ext cx="585898" cy="65815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06" y="2178680"/>
            <a:ext cx="994927" cy="111763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17" y="2146412"/>
            <a:ext cx="994927" cy="111763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747" y="4004172"/>
            <a:ext cx="994927" cy="111763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4022303" y="3348152"/>
            <a:ext cx="741278" cy="8327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3018303" y="5427759"/>
            <a:ext cx="741278" cy="8327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477978" y="3575540"/>
            <a:ext cx="741278" cy="8327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720">
            <a:off x="4170827" y="1406871"/>
            <a:ext cx="741278" cy="8327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106" y="5094674"/>
            <a:ext cx="585898" cy="65815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9207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">
            <a:extLst>
              <a:ext uri="{FF2B5EF4-FFF2-40B4-BE49-F238E27FC236}">
                <a16:creationId xmlns:a16="http://schemas.microsoft.com/office/drawing/2014/main" xmlns="" id="{D0E3AEC6-4850-4A21-99F3-B04293D7C8FB}"/>
              </a:ext>
            </a:extLst>
          </p:cNvPr>
          <p:cNvGrpSpPr/>
          <p:nvPr/>
        </p:nvGrpSpPr>
        <p:grpSpPr>
          <a:xfrm>
            <a:off x="4134001" y="3941952"/>
            <a:ext cx="8057999" cy="2944184"/>
            <a:chOff x="4134002" y="4055164"/>
            <a:chExt cx="8057999" cy="294418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AA030A23-1755-4860-8B33-9329E19AA893}"/>
                </a:ext>
              </a:extLst>
            </p:cNvPr>
            <p:cNvSpPr/>
            <p:nvPr/>
          </p:nvSpPr>
          <p:spPr>
            <a:xfrm flipH="1">
              <a:off x="11405121" y="4811473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675B6CA3-BDCA-4584-99DB-E43E0AA88B8A}"/>
                </a:ext>
              </a:extLst>
            </p:cNvPr>
            <p:cNvSpPr/>
            <p:nvPr/>
          </p:nvSpPr>
          <p:spPr>
            <a:xfrm flipH="1">
              <a:off x="11155214" y="4568691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0FB10130-94FC-47ED-B422-24D812699A39}"/>
                </a:ext>
              </a:extLst>
            </p:cNvPr>
            <p:cNvSpPr/>
            <p:nvPr/>
          </p:nvSpPr>
          <p:spPr>
            <a:xfrm flipH="1">
              <a:off x="10772446" y="4568691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6CDA2CA2-D757-45C6-AEF8-30FD56A95AA5}"/>
                </a:ext>
              </a:extLst>
            </p:cNvPr>
            <p:cNvSpPr/>
            <p:nvPr/>
          </p:nvSpPr>
          <p:spPr>
            <a:xfrm flipH="1">
              <a:off x="10318331" y="4692111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A30D4D8C-C327-4AF6-AB24-EB6D2DA925E5}"/>
                </a:ext>
              </a:extLst>
            </p:cNvPr>
            <p:cNvSpPr/>
            <p:nvPr/>
          </p:nvSpPr>
          <p:spPr>
            <a:xfrm flipH="1">
              <a:off x="8733216" y="4738339"/>
              <a:ext cx="450875" cy="4273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924D08CD-297C-4AA7-8601-4FAFB7154F82}"/>
                </a:ext>
              </a:extLst>
            </p:cNvPr>
            <p:cNvSpPr/>
            <p:nvPr/>
          </p:nvSpPr>
          <p:spPr>
            <a:xfrm flipH="1">
              <a:off x="6520462" y="5631458"/>
              <a:ext cx="263702" cy="2499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F5A727A5-6592-4565-B67D-CE16A982BA10}"/>
                </a:ext>
              </a:extLst>
            </p:cNvPr>
            <p:cNvSpPr/>
            <p:nvPr/>
          </p:nvSpPr>
          <p:spPr>
            <a:xfrm flipH="1">
              <a:off x="9757833" y="4445271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D6308E4D-38CD-457F-A252-897C3D165D6D}"/>
                </a:ext>
              </a:extLst>
            </p:cNvPr>
            <p:cNvSpPr/>
            <p:nvPr/>
          </p:nvSpPr>
          <p:spPr>
            <a:xfrm flipH="1">
              <a:off x="9757833" y="4947098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73781EEA-14FC-485F-B156-F7FD74D4A8A1}"/>
                </a:ext>
              </a:extLst>
            </p:cNvPr>
            <p:cNvSpPr/>
            <p:nvPr/>
          </p:nvSpPr>
          <p:spPr>
            <a:xfrm flipH="1">
              <a:off x="9116208" y="5253027"/>
              <a:ext cx="3075791" cy="7170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BEB895B4-8531-4A09-9410-47118CA549F6}"/>
                </a:ext>
              </a:extLst>
            </p:cNvPr>
            <p:cNvSpPr/>
            <p:nvPr/>
          </p:nvSpPr>
          <p:spPr>
            <a:xfrm flipH="1">
              <a:off x="11143693" y="4817974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2EA228DA-EAA8-45B5-95CB-280559555E54}"/>
                </a:ext>
              </a:extLst>
            </p:cNvPr>
            <p:cNvSpPr/>
            <p:nvPr/>
          </p:nvSpPr>
          <p:spPr>
            <a:xfrm flipH="1">
              <a:off x="9343612" y="4893738"/>
              <a:ext cx="786471" cy="7454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92F9146C-FABE-49FA-A246-2E6F69B67212}"/>
                </a:ext>
              </a:extLst>
            </p:cNvPr>
            <p:cNvGrpSpPr/>
            <p:nvPr/>
          </p:nvGrpSpPr>
          <p:grpSpPr>
            <a:xfrm>
              <a:off x="5646606" y="5046605"/>
              <a:ext cx="5161006" cy="1554395"/>
              <a:chOff x="-51736" y="4519448"/>
              <a:chExt cx="4473126" cy="1501583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xmlns="" id="{E5F509D3-EBB0-4B76-823B-951EA13B49F8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DCC793F8-008F-4100-8EB3-8A2F5797416F}"/>
                  </a:ext>
                </a:extLst>
              </p:cNvPr>
              <p:cNvSpPr/>
              <p:nvPr/>
            </p:nvSpPr>
            <p:spPr>
              <a:xfrm>
                <a:off x="1888549" y="4879488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xmlns="" id="{AD55C218-9B80-48D6-91C9-606BB1FA42D3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xmlns="" id="{B24BCF9E-0683-449B-A484-432CC12B2B13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B95EF337-A01D-4B06-AA10-EDB276AAA5D0}"/>
                  </a:ext>
                </a:extLst>
              </p:cNvPr>
              <p:cNvSpPr/>
              <p:nvPr/>
            </p:nvSpPr>
            <p:spPr>
              <a:xfrm>
                <a:off x="1381397" y="5109889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xmlns="" id="{2DD87AB4-EB21-4814-A0B6-493F29125109}"/>
                  </a:ext>
                </a:extLst>
              </p:cNvPr>
              <p:cNvSpPr/>
              <p:nvPr/>
            </p:nvSpPr>
            <p:spPr>
              <a:xfrm>
                <a:off x="912048" y="5239528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2EBD58FD-3BDE-4206-9950-D70FBC9AB9CE}"/>
                  </a:ext>
                </a:extLst>
              </p:cNvPr>
              <p:cNvSpPr/>
              <p:nvPr/>
            </p:nvSpPr>
            <p:spPr>
              <a:xfrm>
                <a:off x="3701310" y="4519448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xmlns="" id="{D74FA919-C621-4CB1-BA8E-FA25B95ED610}"/>
                  </a:ext>
                </a:extLst>
              </p:cNvPr>
              <p:cNvSpPr/>
              <p:nvPr/>
            </p:nvSpPr>
            <p:spPr>
              <a:xfrm>
                <a:off x="3701310" y="5004225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F937537E-4033-4A20-81E6-4561DB4CF4EE}"/>
                  </a:ext>
                </a:extLst>
              </p:cNvPr>
              <p:cNvSpPr/>
              <p:nvPr/>
            </p:nvSpPr>
            <p:spPr>
              <a:xfrm>
                <a:off x="-51736" y="5584839"/>
                <a:ext cx="4364607" cy="43426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xmlns="" id="{0C6C6E43-53FE-424E-8F0A-185ED195AECF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xmlns="" id="{524E8F18-7A82-4152-A58A-23061A0952BC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xmlns="" id="{149ED2DC-01F3-45E8-A7BE-CD8F334AB259}"/>
                  </a:ext>
                </a:extLst>
              </p:cNvPr>
              <p:cNvSpPr/>
              <p:nvPr/>
            </p:nvSpPr>
            <p:spPr>
              <a:xfrm>
                <a:off x="179512" y="5300951"/>
                <a:ext cx="720080" cy="7200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B9CBFC80-8A85-432D-AD2A-F4551A9D4E8D}"/>
                </a:ext>
              </a:extLst>
            </p:cNvPr>
            <p:cNvGrpSpPr/>
            <p:nvPr/>
          </p:nvGrpSpPr>
          <p:grpSpPr>
            <a:xfrm>
              <a:off x="7902966" y="4055164"/>
              <a:ext cx="4289035" cy="2552978"/>
              <a:chOff x="4928680" y="4426044"/>
              <a:chExt cx="4143312" cy="2466238"/>
            </a:xfrm>
          </p:grpSpPr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xmlns="" id="{8DAB38E3-9E8C-47FE-B9B0-3A339D3B0DAD}"/>
                  </a:ext>
                </a:extLst>
              </p:cNvPr>
              <p:cNvSpPr/>
              <p:nvPr/>
            </p:nvSpPr>
            <p:spPr>
              <a:xfrm>
                <a:off x="7387697" y="4426044"/>
                <a:ext cx="575820" cy="1652378"/>
              </a:xfrm>
              <a:custGeom>
                <a:avLst/>
                <a:gdLst>
                  <a:gd name="connsiteX0" fmla="*/ 118003 w 575820"/>
                  <a:gd name="connsiteY0" fmla="*/ 51196 h 2367243"/>
                  <a:gd name="connsiteX1" fmla="*/ 41803 w 575820"/>
                  <a:gd name="connsiteY1" fmla="*/ 479821 h 2367243"/>
                  <a:gd name="connsiteX2" fmla="*/ 51328 w 575820"/>
                  <a:gd name="connsiteY2" fmla="*/ 1213246 h 2367243"/>
                  <a:gd name="connsiteX3" fmla="*/ 3703 w 575820"/>
                  <a:gd name="connsiteY3" fmla="*/ 2232421 h 2367243"/>
                  <a:gd name="connsiteX4" fmla="*/ 165628 w 575820"/>
                  <a:gd name="connsiteY4" fmla="*/ 2327671 h 2367243"/>
                  <a:gd name="connsiteX5" fmla="*/ 489478 w 575820"/>
                  <a:gd name="connsiteY5" fmla="*/ 2346721 h 2367243"/>
                  <a:gd name="connsiteX6" fmla="*/ 575203 w 575820"/>
                  <a:gd name="connsiteY6" fmla="*/ 2041921 h 2367243"/>
                  <a:gd name="connsiteX7" fmla="*/ 460903 w 575820"/>
                  <a:gd name="connsiteY7" fmla="*/ 2070496 h 2367243"/>
                  <a:gd name="connsiteX8" fmla="*/ 432328 w 575820"/>
                  <a:gd name="connsiteY8" fmla="*/ 1032271 h 2367243"/>
                  <a:gd name="connsiteX9" fmla="*/ 518053 w 575820"/>
                  <a:gd name="connsiteY9" fmla="*/ 289321 h 2367243"/>
                  <a:gd name="connsiteX10" fmla="*/ 413278 w 575820"/>
                  <a:gd name="connsiteY10" fmla="*/ 32146 h 2367243"/>
                  <a:gd name="connsiteX11" fmla="*/ 118003 w 575820"/>
                  <a:gd name="connsiteY11" fmla="*/ 51196 h 236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820" h="2367243">
                    <a:moveTo>
                      <a:pt x="118003" y="51196"/>
                    </a:moveTo>
                    <a:cubicBezTo>
                      <a:pt x="56091" y="125808"/>
                      <a:pt x="52915" y="286146"/>
                      <a:pt x="41803" y="479821"/>
                    </a:cubicBezTo>
                    <a:cubicBezTo>
                      <a:pt x="30691" y="673496"/>
                      <a:pt x="57678" y="921146"/>
                      <a:pt x="51328" y="1213246"/>
                    </a:cubicBezTo>
                    <a:cubicBezTo>
                      <a:pt x="44978" y="1505346"/>
                      <a:pt x="-15347" y="2046683"/>
                      <a:pt x="3703" y="2232421"/>
                    </a:cubicBezTo>
                    <a:cubicBezTo>
                      <a:pt x="22753" y="2418159"/>
                      <a:pt x="84666" y="2308621"/>
                      <a:pt x="165628" y="2327671"/>
                    </a:cubicBezTo>
                    <a:cubicBezTo>
                      <a:pt x="246590" y="2346721"/>
                      <a:pt x="421216" y="2394346"/>
                      <a:pt x="489478" y="2346721"/>
                    </a:cubicBezTo>
                    <a:cubicBezTo>
                      <a:pt x="557740" y="2299096"/>
                      <a:pt x="579966" y="2087959"/>
                      <a:pt x="575203" y="2041921"/>
                    </a:cubicBezTo>
                    <a:cubicBezTo>
                      <a:pt x="570441" y="1995884"/>
                      <a:pt x="484715" y="2238771"/>
                      <a:pt x="460903" y="2070496"/>
                    </a:cubicBezTo>
                    <a:cubicBezTo>
                      <a:pt x="437091" y="1902221"/>
                      <a:pt x="422803" y="1329133"/>
                      <a:pt x="432328" y="1032271"/>
                    </a:cubicBezTo>
                    <a:cubicBezTo>
                      <a:pt x="441853" y="735409"/>
                      <a:pt x="521228" y="456008"/>
                      <a:pt x="518053" y="289321"/>
                    </a:cubicBezTo>
                    <a:cubicBezTo>
                      <a:pt x="514878" y="122634"/>
                      <a:pt x="478366" y="68659"/>
                      <a:pt x="413278" y="32146"/>
                    </a:cubicBezTo>
                    <a:cubicBezTo>
                      <a:pt x="348190" y="-4367"/>
                      <a:pt x="179915" y="-23416"/>
                      <a:pt x="118003" y="5119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7C65FC12-5C13-4349-9EF1-C84429E4419E}"/>
                  </a:ext>
                </a:extLst>
              </p:cNvPr>
              <p:cNvSpPr/>
              <p:nvPr/>
            </p:nvSpPr>
            <p:spPr>
              <a:xfrm>
                <a:off x="6955527" y="5445224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A8F998D4-0A04-4FEC-BAC4-9057CC713710}"/>
                  </a:ext>
                </a:extLst>
              </p:cNvPr>
              <p:cNvSpPr/>
              <p:nvPr/>
            </p:nvSpPr>
            <p:spPr>
              <a:xfrm>
                <a:off x="6719679" y="5718382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9852F1C6-C174-41D0-9D15-651E11071EBD}"/>
                  </a:ext>
                </a:extLst>
              </p:cNvPr>
              <p:cNvSpPr/>
              <p:nvPr/>
            </p:nvSpPr>
            <p:spPr>
              <a:xfrm>
                <a:off x="7603477" y="5477569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66A837E7-03E8-4AA3-93FD-88EF7F9666AC}"/>
                  </a:ext>
                </a:extLst>
              </p:cNvPr>
              <p:cNvSpPr/>
              <p:nvPr/>
            </p:nvSpPr>
            <p:spPr>
              <a:xfrm>
                <a:off x="7993937" y="5545446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8903C204-FD86-4027-A17A-7D7CEFC42041}"/>
                  </a:ext>
                </a:extLst>
              </p:cNvPr>
              <p:cNvSpPr/>
              <p:nvPr/>
            </p:nvSpPr>
            <p:spPr>
              <a:xfrm>
                <a:off x="6212527" y="5948783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A2D3FF56-9AD2-4126-A4C6-59A0B357BFF6}"/>
                  </a:ext>
                </a:extLst>
              </p:cNvPr>
              <p:cNvSpPr/>
              <p:nvPr/>
            </p:nvSpPr>
            <p:spPr>
              <a:xfrm>
                <a:off x="5827426" y="6135483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738BF29D-FE30-4C45-BC1A-919DB8ED2D00}"/>
                  </a:ext>
                </a:extLst>
              </p:cNvPr>
              <p:cNvSpPr/>
              <p:nvPr/>
            </p:nvSpPr>
            <p:spPr>
              <a:xfrm>
                <a:off x="8292533" y="5571337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xmlns="" id="{41C03494-4D6F-4654-8414-99871B804C12}"/>
                  </a:ext>
                </a:extLst>
              </p:cNvPr>
              <p:cNvSpPr/>
              <p:nvPr/>
            </p:nvSpPr>
            <p:spPr>
              <a:xfrm>
                <a:off x="8351074" y="5907336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53355875-BBAF-41D1-AF65-5BED99826C5D}"/>
                  </a:ext>
                </a:extLst>
              </p:cNvPr>
              <p:cNvSpPr/>
              <p:nvPr/>
            </p:nvSpPr>
            <p:spPr>
              <a:xfrm>
                <a:off x="5191043" y="6328748"/>
                <a:ext cx="3880949" cy="56353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63D420B5-03B6-4DFA-9873-376914721430}"/>
                  </a:ext>
                </a:extLst>
              </p:cNvPr>
              <p:cNvSpPr/>
              <p:nvPr/>
            </p:nvSpPr>
            <p:spPr>
              <a:xfrm>
                <a:off x="7263569" y="5718382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AD5B323F-5AF7-454D-836A-712266E46198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xmlns="" id="{534D5D92-0B9B-44FB-B271-B197FCBF4C9D}"/>
                  </a:ext>
                </a:extLst>
              </p:cNvPr>
              <p:cNvSpPr/>
              <p:nvPr/>
            </p:nvSpPr>
            <p:spPr>
              <a:xfrm>
                <a:off x="4928680" y="6291446"/>
                <a:ext cx="595719" cy="59571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xmlns="" id="{18527E68-621A-448C-9E77-90D904DF7C9D}"/>
                  </a:ext>
                </a:extLst>
              </p:cNvPr>
              <p:cNvSpPr/>
              <p:nvPr/>
            </p:nvSpPr>
            <p:spPr>
              <a:xfrm>
                <a:off x="7781439" y="5868621"/>
                <a:ext cx="720080" cy="72008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F43877E1-3A9E-40B4-A48D-78E2B69A8275}"/>
                </a:ext>
              </a:extLst>
            </p:cNvPr>
            <p:cNvSpPr/>
            <p:nvPr/>
          </p:nvSpPr>
          <p:spPr>
            <a:xfrm>
              <a:off x="10646736" y="4907911"/>
              <a:ext cx="418644" cy="4186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E60E7FA1-B228-4FDC-BF67-19FCCF215E6E}"/>
                </a:ext>
              </a:extLst>
            </p:cNvPr>
            <p:cNvSpPr/>
            <p:nvPr/>
          </p:nvSpPr>
          <p:spPr>
            <a:xfrm flipH="1">
              <a:off x="5475561" y="6037978"/>
              <a:ext cx="509632" cy="5246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8" name="Oval 47">
              <a:extLst>
                <a:ext uri="{FF2B5EF4-FFF2-40B4-BE49-F238E27FC236}">
                  <a16:creationId xmlns:a16="http://schemas.microsoft.com/office/drawing/2014/main" xmlns="" id="{EFC3EDB2-D85E-4256-9CBB-FB3555E6BE49}"/>
                </a:ext>
              </a:extLst>
            </p:cNvPr>
            <p:cNvSpPr/>
            <p:nvPr/>
          </p:nvSpPr>
          <p:spPr>
            <a:xfrm flipH="1">
              <a:off x="4134002" y="6287484"/>
              <a:ext cx="263702" cy="2499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9" name="현 96">
              <a:extLst>
                <a:ext uri="{FF2B5EF4-FFF2-40B4-BE49-F238E27FC236}">
                  <a16:creationId xmlns:a16="http://schemas.microsoft.com/office/drawing/2014/main" xmlns="" id="{8D285EF4-1588-4E82-9C66-0EED96865A45}"/>
                </a:ext>
              </a:extLst>
            </p:cNvPr>
            <p:cNvSpPr/>
            <p:nvPr/>
          </p:nvSpPr>
          <p:spPr>
            <a:xfrm>
              <a:off x="4911525" y="6214691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0" name="현 97">
              <a:extLst>
                <a:ext uri="{FF2B5EF4-FFF2-40B4-BE49-F238E27FC236}">
                  <a16:creationId xmlns:a16="http://schemas.microsoft.com/office/drawing/2014/main" xmlns="" id="{994C4681-F5CD-4F97-9E1B-6B232A2D7660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xmlns="" id="{317E1AF9-00E8-4E3F-8D6A-FD46FBA01CFB}"/>
                </a:ext>
              </a:extLst>
            </p:cNvPr>
            <p:cNvSpPr/>
            <p:nvPr/>
          </p:nvSpPr>
          <p:spPr>
            <a:xfrm>
              <a:off x="10333267" y="4883522"/>
              <a:ext cx="418644" cy="4186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79AFBB9C-00C6-4DDA-BE40-0C2D965C2F9F}"/>
              </a:ext>
            </a:extLst>
          </p:cNvPr>
          <p:cNvCxnSpPr>
            <a:cxnSpLocks/>
          </p:cNvCxnSpPr>
          <p:nvPr/>
        </p:nvCxnSpPr>
        <p:spPr>
          <a:xfrm flipH="1">
            <a:off x="6874866" y="2216498"/>
            <a:ext cx="3340646" cy="427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2A6F276F-427E-44CB-8C94-CFD892DD72B1}"/>
              </a:ext>
            </a:extLst>
          </p:cNvPr>
          <p:cNvCxnSpPr>
            <a:cxnSpLocks/>
          </p:cNvCxnSpPr>
          <p:nvPr/>
        </p:nvCxnSpPr>
        <p:spPr>
          <a:xfrm flipH="1" flipV="1">
            <a:off x="6874866" y="3295354"/>
            <a:ext cx="3126232" cy="115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175A107F-5AAF-441D-B765-AC654B8AB684}"/>
              </a:ext>
            </a:extLst>
          </p:cNvPr>
          <p:cNvCxnSpPr>
            <a:cxnSpLocks/>
          </p:cNvCxnSpPr>
          <p:nvPr/>
        </p:nvCxnSpPr>
        <p:spPr>
          <a:xfrm flipH="1">
            <a:off x="6874866" y="4371089"/>
            <a:ext cx="3007689" cy="1245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74">
            <a:extLst>
              <a:ext uri="{FF2B5EF4-FFF2-40B4-BE49-F238E27FC236}">
                <a16:creationId xmlns:a16="http://schemas.microsoft.com/office/drawing/2014/main" xmlns="" id="{9878C11A-5725-4F11-88F1-5FEC9B387F61}"/>
              </a:ext>
            </a:extLst>
          </p:cNvPr>
          <p:cNvSpPr/>
          <p:nvPr/>
        </p:nvSpPr>
        <p:spPr>
          <a:xfrm rot="2700000">
            <a:off x="5970411" y="1922892"/>
            <a:ext cx="595760" cy="595762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29D4F28D-E6FA-4AD3-AA53-6188E20F2467}"/>
              </a:ext>
            </a:extLst>
          </p:cNvPr>
          <p:cNvSpPr txBox="1"/>
          <p:nvPr/>
        </p:nvSpPr>
        <p:spPr>
          <a:xfrm>
            <a:off x="6039761" y="2001670"/>
            <a:ext cx="451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cs typeface="Calibri" pitchFamily="34" charset="0"/>
              </a:rPr>
              <a:t>1</a:t>
            </a:r>
            <a:endParaRPr lang="ko-KR" altLang="en-US" sz="2000" b="1" dirty="0">
              <a:cs typeface="Calibri" pitchFamily="34" charset="0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10DFCE15-4292-4C77-BB59-F3EF7E3F41A5}"/>
              </a:ext>
            </a:extLst>
          </p:cNvPr>
          <p:cNvGrpSpPr/>
          <p:nvPr/>
        </p:nvGrpSpPr>
        <p:grpSpPr>
          <a:xfrm>
            <a:off x="879231" y="1710704"/>
            <a:ext cx="4738308" cy="1150454"/>
            <a:chOff x="990650" y="3871431"/>
            <a:chExt cx="2880320" cy="115045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5102FE7A-D54B-4FAD-AFFA-36A3E6ECB90D}"/>
                </a:ext>
              </a:extLst>
            </p:cNvPr>
            <p:cNvSpPr txBox="1"/>
            <p:nvPr/>
          </p:nvSpPr>
          <p:spPr>
            <a:xfrm>
              <a:off x="990650" y="3871431"/>
              <a:ext cx="2880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Calibri" pitchFamily="34" charset="0"/>
                </a:rPr>
                <a:t>PARENT</a:t>
              </a:r>
              <a:endParaRPr lang="ko-KR" altLang="en-US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4CC1DDDA-3EC1-4E48-9E6B-5D440B162EA7}"/>
                </a:ext>
              </a:extLst>
            </p:cNvPr>
            <p:cNvSpPr txBox="1"/>
            <p:nvPr/>
          </p:nvSpPr>
          <p:spPr>
            <a:xfrm>
              <a:off x="990650" y="4190888"/>
              <a:ext cx="2880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/>
                <a:t>Parent</a:t>
              </a:r>
              <a:r>
                <a:rPr lang="en-US" sz="1600" dirty="0"/>
                <a:t> </a:t>
              </a:r>
              <a:r>
                <a:rPr lang="en-US" sz="1600" dirty="0" err="1"/>
                <a:t>adalah</a:t>
              </a:r>
              <a:r>
                <a:rPr lang="en-US" sz="1600" dirty="0"/>
                <a:t> parameter yang </a:t>
              </a:r>
              <a:r>
                <a:rPr lang="en-US" sz="1600" dirty="0" err="1"/>
                <a:t>harus</a:t>
              </a:r>
              <a:r>
                <a:rPr lang="en-US" sz="1600" dirty="0"/>
                <a:t> </a:t>
              </a:r>
              <a:r>
                <a:rPr lang="en-US" sz="1600" dirty="0" err="1"/>
                <a:t>diisi</a:t>
              </a:r>
              <a:r>
                <a:rPr lang="en-US" sz="1600" dirty="0"/>
                <a:t> </a:t>
              </a:r>
              <a:r>
                <a:rPr lang="en-US" sz="1600" dirty="0" err="1"/>
                <a:t>dengan</a:t>
              </a:r>
              <a:r>
                <a:rPr lang="en-US" sz="1600" dirty="0"/>
                <a:t> </a:t>
              </a:r>
              <a:r>
                <a:rPr lang="en-US" sz="1600" dirty="0" err="1"/>
                <a:t>tipe</a:t>
              </a:r>
              <a:r>
                <a:rPr lang="en-US" sz="1600" dirty="0"/>
                <a:t> </a:t>
              </a:r>
              <a:r>
                <a:rPr lang="en-US" sz="1600" i="1" dirty="0"/>
                <a:t>outgoing interface</a:t>
              </a:r>
              <a:r>
                <a:rPr lang="en-US" sz="1600" dirty="0"/>
                <a:t> yang </a:t>
              </a:r>
              <a:r>
                <a:rPr lang="en-US" sz="1600" dirty="0" err="1"/>
                <a:t>akan</a:t>
              </a:r>
              <a:r>
                <a:rPr lang="en-US" sz="1600" dirty="0"/>
                <a:t> </a:t>
              </a:r>
              <a:r>
                <a:rPr lang="en-US" sz="1600" dirty="0" err="1"/>
                <a:t>dilewati</a:t>
              </a:r>
              <a:r>
                <a:rPr lang="en-US" sz="1600" dirty="0"/>
                <a:t> </a:t>
              </a:r>
              <a:r>
                <a:rPr lang="en-US" sz="1600" dirty="0" err="1"/>
                <a:t>oleh</a:t>
              </a:r>
              <a:r>
                <a:rPr lang="en-US" sz="1600" dirty="0"/>
                <a:t> data.</a:t>
              </a:r>
              <a:endParaRPr lang="en-US" sz="1600" dirty="0"/>
            </a:p>
          </p:txBody>
        </p:sp>
      </p:grpSp>
      <p:sp>
        <p:nvSpPr>
          <p:cNvPr id="56" name="Rounded Rectangle 83">
            <a:extLst>
              <a:ext uri="{FF2B5EF4-FFF2-40B4-BE49-F238E27FC236}">
                <a16:creationId xmlns:a16="http://schemas.microsoft.com/office/drawing/2014/main" xmlns="" id="{C96EF3F6-7E55-49D1-BB3D-84CB876B6DFD}"/>
              </a:ext>
            </a:extLst>
          </p:cNvPr>
          <p:cNvSpPr/>
          <p:nvPr/>
        </p:nvSpPr>
        <p:spPr>
          <a:xfrm rot="2700000">
            <a:off x="5970411" y="3000188"/>
            <a:ext cx="595760" cy="5957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C35D90E7-C50D-4D09-B911-93F5379BEDC2}"/>
              </a:ext>
            </a:extLst>
          </p:cNvPr>
          <p:cNvSpPr txBox="1"/>
          <p:nvPr/>
        </p:nvSpPr>
        <p:spPr>
          <a:xfrm>
            <a:off x="6039761" y="3078966"/>
            <a:ext cx="451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 pitchFamily="34" charset="0"/>
              </a:rPr>
              <a:t>2</a:t>
            </a:r>
            <a:endParaRPr lang="ko-KR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Calibri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52B60E8A-C918-4CB1-BD56-A08972CB10E5}"/>
              </a:ext>
            </a:extLst>
          </p:cNvPr>
          <p:cNvGrpSpPr/>
          <p:nvPr/>
        </p:nvGrpSpPr>
        <p:grpSpPr>
          <a:xfrm>
            <a:off x="865849" y="2785909"/>
            <a:ext cx="4751691" cy="1398766"/>
            <a:chOff x="982515" y="3869340"/>
            <a:chExt cx="2888455" cy="1398766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43231C5F-BA70-439C-B6A5-8E004B4170B4}"/>
                </a:ext>
              </a:extLst>
            </p:cNvPr>
            <p:cNvSpPr txBox="1"/>
            <p:nvPr/>
          </p:nvSpPr>
          <p:spPr>
            <a:xfrm>
              <a:off x="982515" y="3869340"/>
              <a:ext cx="2880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PACKET MARK</a:t>
              </a:r>
              <a:endParaRPr lang="ko-KR" altLang="en-US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189664AE-545B-4CB0-9DF5-4BD2A9526EBE}"/>
                </a:ext>
              </a:extLst>
            </p:cNvPr>
            <p:cNvSpPr txBox="1"/>
            <p:nvPr/>
          </p:nvSpPr>
          <p:spPr>
            <a:xfrm>
              <a:off x="990650" y="4190888"/>
              <a:ext cx="28803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/>
                <a:t>Packet mark</a:t>
              </a:r>
              <a:r>
                <a:rPr lang="en-US" sz="1600" dirty="0"/>
                <a:t> </a:t>
              </a:r>
              <a:r>
                <a:rPr lang="en-US" sz="1600" dirty="0" err="1"/>
                <a:t>merupakan</a:t>
              </a:r>
              <a:r>
                <a:rPr lang="en-US" sz="1600" dirty="0"/>
                <a:t> </a:t>
              </a:r>
              <a:r>
                <a:rPr lang="en-US" sz="1600" dirty="0" err="1"/>
                <a:t>definisi</a:t>
              </a:r>
              <a:r>
                <a:rPr lang="en-US" sz="1600" dirty="0"/>
                <a:t> </a:t>
              </a:r>
              <a:r>
                <a:rPr lang="en-US" sz="1600" dirty="0" err="1"/>
                <a:t>jenis</a:t>
              </a:r>
              <a:r>
                <a:rPr lang="en-US" sz="1600" dirty="0"/>
                <a:t> </a:t>
              </a:r>
              <a:r>
                <a:rPr lang="en-US" sz="1600" dirty="0" err="1"/>
                <a:t>paket</a:t>
              </a:r>
              <a:r>
                <a:rPr lang="en-US" sz="1600" dirty="0"/>
                <a:t> yang </a:t>
              </a:r>
              <a:r>
                <a:rPr lang="en-US" sz="1600" dirty="0" err="1"/>
                <a:t>telah</a:t>
              </a:r>
              <a:r>
                <a:rPr lang="en-US" sz="1600" dirty="0"/>
                <a:t> </a:t>
              </a:r>
              <a:r>
                <a:rPr lang="en-US" sz="1600" dirty="0" err="1"/>
                <a:t>ditandai</a:t>
              </a:r>
              <a:r>
                <a:rPr lang="en-US" sz="1600" dirty="0"/>
                <a:t> agar </a:t>
              </a:r>
              <a:r>
                <a:rPr lang="en-US" sz="1600" dirty="0" err="1"/>
                <a:t>dikenali</a:t>
              </a:r>
              <a:r>
                <a:rPr lang="en-US" sz="1600" dirty="0"/>
                <a:t> </a:t>
              </a:r>
              <a:r>
                <a:rPr lang="en-US" sz="1600" dirty="0" err="1"/>
                <a:t>oleh</a:t>
              </a:r>
              <a:r>
                <a:rPr lang="en-US" sz="1600" dirty="0"/>
                <a:t> proses filter </a:t>
              </a:r>
              <a:r>
                <a:rPr lang="en-US" sz="1600" dirty="0" err="1"/>
                <a:t>dengan</a:t>
              </a:r>
              <a:r>
                <a:rPr lang="en-US" sz="1600" dirty="0"/>
                <a:t> </a:t>
              </a:r>
              <a:r>
                <a:rPr lang="en-US" sz="1600" dirty="0" err="1"/>
                <a:t>menerapkannya</a:t>
              </a:r>
              <a:r>
                <a:rPr lang="en-US" sz="1600" dirty="0"/>
                <a:t> </a:t>
              </a:r>
              <a:r>
                <a:rPr lang="en-US" sz="1600" dirty="0" err="1"/>
                <a:t>pada</a:t>
              </a:r>
              <a:r>
                <a:rPr lang="en-US" sz="1600" dirty="0"/>
                <a:t> IP </a:t>
              </a:r>
              <a:r>
                <a:rPr lang="en-US" sz="1600" i="1" dirty="0"/>
                <a:t>firewall mangle</a:t>
              </a:r>
              <a:r>
                <a:rPr lang="en-US" sz="1600" dirty="0"/>
                <a:t> </a:t>
              </a:r>
              <a:r>
                <a:rPr lang="en-US" sz="1600" dirty="0" err="1"/>
                <a:t>MikroTik</a:t>
              </a:r>
              <a:r>
                <a:rPr lang="en-US" sz="1600" dirty="0"/>
                <a:t>.</a:t>
              </a:r>
              <a:endParaRPr lang="en-US" sz="1600" dirty="0"/>
            </a:p>
          </p:txBody>
        </p:sp>
      </p:grpSp>
      <p:sp>
        <p:nvSpPr>
          <p:cNvPr id="61" name="Rounded Rectangle 91">
            <a:extLst>
              <a:ext uri="{FF2B5EF4-FFF2-40B4-BE49-F238E27FC236}">
                <a16:creationId xmlns:a16="http://schemas.microsoft.com/office/drawing/2014/main" xmlns="" id="{45EF3666-EB49-48AC-8E92-1EF00F359BA7}"/>
              </a:ext>
            </a:extLst>
          </p:cNvPr>
          <p:cNvSpPr/>
          <p:nvPr/>
        </p:nvSpPr>
        <p:spPr>
          <a:xfrm rot="2700000">
            <a:off x="5970411" y="4077482"/>
            <a:ext cx="595760" cy="5957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01416997-C205-40DC-A844-02FEC7DFBEFF}"/>
              </a:ext>
            </a:extLst>
          </p:cNvPr>
          <p:cNvSpPr txBox="1"/>
          <p:nvPr/>
        </p:nvSpPr>
        <p:spPr>
          <a:xfrm>
            <a:off x="6039761" y="4170328"/>
            <a:ext cx="451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 pitchFamily="34" charset="0"/>
              </a:rPr>
              <a:t>3</a:t>
            </a:r>
            <a:endParaRPr lang="ko-KR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Calibri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53BF3505-879C-40D7-B7CE-40C561D2AA78}"/>
              </a:ext>
            </a:extLst>
          </p:cNvPr>
          <p:cNvGrpSpPr/>
          <p:nvPr/>
        </p:nvGrpSpPr>
        <p:grpSpPr>
          <a:xfrm>
            <a:off x="892614" y="4084500"/>
            <a:ext cx="4738308" cy="1182126"/>
            <a:chOff x="990650" y="3839759"/>
            <a:chExt cx="2880320" cy="118212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221C5196-080D-41A8-A02D-51501F13DE12}"/>
                </a:ext>
              </a:extLst>
            </p:cNvPr>
            <p:cNvSpPr txBox="1"/>
            <p:nvPr/>
          </p:nvSpPr>
          <p:spPr>
            <a:xfrm>
              <a:off x="990650" y="3839759"/>
              <a:ext cx="2880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MAX LIMIT</a:t>
              </a:r>
              <a:endParaRPr lang="ko-KR" altLang="en-US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47446B31-EC74-445E-B8D1-05B11D3E7496}"/>
                </a:ext>
              </a:extLst>
            </p:cNvPr>
            <p:cNvSpPr txBox="1"/>
            <p:nvPr/>
          </p:nvSpPr>
          <p:spPr>
            <a:xfrm>
              <a:off x="990650" y="4190888"/>
              <a:ext cx="2880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/>
                <a:t>Max-limit</a:t>
              </a:r>
              <a:r>
                <a:rPr lang="en-US" sz="1600" dirty="0"/>
                <a:t> </a:t>
              </a:r>
              <a:r>
                <a:rPr lang="en-US" sz="1600" dirty="0" err="1"/>
                <a:t>merupakan</a:t>
              </a:r>
              <a:r>
                <a:rPr lang="en-US" sz="1600" dirty="0"/>
                <a:t> </a:t>
              </a:r>
              <a:r>
                <a:rPr lang="en-US" sz="1600" dirty="0" err="1"/>
                <a:t>batas</a:t>
              </a:r>
              <a:r>
                <a:rPr lang="en-US" sz="1600" dirty="0"/>
                <a:t> </a:t>
              </a:r>
              <a:r>
                <a:rPr lang="en-US" sz="1600" dirty="0" err="1"/>
                <a:t>kecepatan</a:t>
              </a:r>
              <a:r>
                <a:rPr lang="en-US" sz="1600" dirty="0"/>
                <a:t> yang </a:t>
              </a:r>
              <a:r>
                <a:rPr lang="en-US" sz="1600" dirty="0" err="1"/>
                <a:t>dapat</a:t>
              </a:r>
              <a:r>
                <a:rPr lang="en-US" sz="1600" dirty="0"/>
                <a:t> </a:t>
              </a:r>
              <a:r>
                <a:rPr lang="en-US" sz="1600" dirty="0" err="1"/>
                <a:t>dilalui</a:t>
              </a:r>
              <a:r>
                <a:rPr lang="en-US" sz="1600" dirty="0"/>
                <a:t> </a:t>
              </a:r>
              <a:r>
                <a:rPr lang="en-US" sz="1600" dirty="0" err="1"/>
                <a:t>oleh</a:t>
              </a:r>
              <a:r>
                <a:rPr lang="en-US" sz="1600" dirty="0"/>
                <a:t> </a:t>
              </a:r>
              <a:r>
                <a:rPr lang="en-US" sz="1600" dirty="0" err="1"/>
                <a:t>paket</a:t>
              </a:r>
              <a:r>
                <a:rPr lang="en-US" sz="1600" dirty="0"/>
                <a:t> data </a:t>
              </a:r>
              <a:r>
                <a:rPr lang="en-US" sz="1600" dirty="0" err="1"/>
                <a:t>atau</a:t>
              </a:r>
              <a:r>
                <a:rPr lang="en-US" sz="1600" dirty="0"/>
                <a:t> </a:t>
              </a:r>
              <a:r>
                <a:rPr lang="en-US" sz="1600" dirty="0" err="1"/>
                <a:t>sering</a:t>
              </a:r>
              <a:r>
                <a:rPr lang="en-US" sz="1600" dirty="0"/>
                <a:t> </a:t>
              </a:r>
              <a:r>
                <a:rPr lang="en-US" sz="1600" dirty="0" err="1"/>
                <a:t>dikenal</a:t>
              </a:r>
              <a:r>
                <a:rPr lang="en-US" sz="1600" dirty="0"/>
                <a:t> </a:t>
              </a:r>
              <a:r>
                <a:rPr lang="en-US" sz="1600" dirty="0" err="1"/>
                <a:t>dengan</a:t>
              </a:r>
              <a:r>
                <a:rPr lang="id-ID" sz="1600" dirty="0"/>
                <a:t> isitilah</a:t>
              </a:r>
              <a:r>
                <a:rPr lang="en-US" sz="1600" dirty="0"/>
                <a:t> MIR (</a:t>
              </a:r>
              <a:r>
                <a:rPr lang="en-US" sz="1600" i="1" dirty="0"/>
                <a:t>Maximum Information Rate</a:t>
              </a:r>
              <a:r>
                <a:rPr lang="en-US" sz="1600" dirty="0"/>
                <a:t>).</a:t>
              </a:r>
              <a:endParaRPr lang="en-US" sz="1600" dirty="0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A09DFACB-7EEB-4DB5-A031-58C63C64C673}"/>
              </a:ext>
            </a:extLst>
          </p:cNvPr>
          <p:cNvGrpSpPr/>
          <p:nvPr/>
        </p:nvGrpSpPr>
        <p:grpSpPr>
          <a:xfrm>
            <a:off x="10027556" y="1376484"/>
            <a:ext cx="1368019" cy="2920045"/>
            <a:chOff x="10027556" y="1376484"/>
            <a:chExt cx="1368019" cy="2920045"/>
          </a:xfrm>
        </p:grpSpPr>
        <p:sp>
          <p:nvSpPr>
            <p:cNvPr id="73" name="Freeform: Shape 92">
              <a:extLst>
                <a:ext uri="{FF2B5EF4-FFF2-40B4-BE49-F238E27FC236}">
                  <a16:creationId xmlns:a16="http://schemas.microsoft.com/office/drawing/2014/main" xmlns="" id="{F35FE9FB-1A41-41F3-94A5-DC6C3E98E49F}"/>
                </a:ext>
              </a:extLst>
            </p:cNvPr>
            <p:cNvSpPr/>
            <p:nvPr/>
          </p:nvSpPr>
          <p:spPr>
            <a:xfrm>
              <a:off x="10027556" y="3619653"/>
              <a:ext cx="1368019" cy="676876"/>
            </a:xfrm>
            <a:custGeom>
              <a:avLst/>
              <a:gdLst>
                <a:gd name="connsiteX0" fmla="*/ 584009 w 1796178"/>
                <a:gd name="connsiteY0" fmla="*/ 724959 h 888723"/>
                <a:gd name="connsiteX1" fmla="*/ 1223959 w 1796178"/>
                <a:gd name="connsiteY1" fmla="*/ 724959 h 888723"/>
                <a:gd name="connsiteX2" fmla="*/ 1199212 w 1796178"/>
                <a:gd name="connsiteY2" fmla="*/ 832932 h 888723"/>
                <a:gd name="connsiteX3" fmla="*/ 606085 w 1796178"/>
                <a:gd name="connsiteY3" fmla="*/ 831799 h 888723"/>
                <a:gd name="connsiteX4" fmla="*/ 404490 w 1796178"/>
                <a:gd name="connsiteY4" fmla="*/ 0 h 888723"/>
                <a:gd name="connsiteX5" fmla="*/ 1414097 w 1796178"/>
                <a:gd name="connsiteY5" fmla="*/ 0 h 888723"/>
                <a:gd name="connsiteX6" fmla="*/ 1796178 w 1796178"/>
                <a:gd name="connsiteY6" fmla="*/ 366594 h 888723"/>
                <a:gd name="connsiteX7" fmla="*/ 1730986 w 1796178"/>
                <a:gd name="connsiteY7" fmla="*/ 882701 h 888723"/>
                <a:gd name="connsiteX8" fmla="*/ 1262116 w 1796178"/>
                <a:gd name="connsiteY8" fmla="*/ 558482 h 888723"/>
                <a:gd name="connsiteX9" fmla="*/ 1243696 w 1796178"/>
                <a:gd name="connsiteY9" fmla="*/ 638853 h 888723"/>
                <a:gd name="connsiteX10" fmla="*/ 564031 w 1796178"/>
                <a:gd name="connsiteY10" fmla="*/ 638853 h 888723"/>
                <a:gd name="connsiteX11" fmla="*/ 547433 w 1796178"/>
                <a:gd name="connsiteY11" fmla="*/ 569189 h 888723"/>
                <a:gd name="connsiteX12" fmla="*/ 85336 w 1796178"/>
                <a:gd name="connsiteY12" fmla="*/ 888723 h 888723"/>
                <a:gd name="connsiteX13" fmla="*/ 63435 w 1796178"/>
                <a:gd name="connsiteY13" fmla="*/ 888723 h 888723"/>
                <a:gd name="connsiteX14" fmla="*/ 0 w 1796178"/>
                <a:gd name="connsiteY14" fmla="*/ 386544 h 888723"/>
                <a:gd name="connsiteX15" fmla="*/ 402019 w 1796178"/>
                <a:gd name="connsiteY15" fmla="*/ 820 h 888723"/>
                <a:gd name="connsiteX16" fmla="*/ 403147 w 1796178"/>
                <a:gd name="connsiteY16" fmla="*/ 4381 h 88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96178" h="888723">
                  <a:moveTo>
                    <a:pt x="584009" y="724959"/>
                  </a:moveTo>
                  <a:lnTo>
                    <a:pt x="1223959" y="724959"/>
                  </a:lnTo>
                  <a:cubicBezTo>
                    <a:pt x="1213563" y="762193"/>
                    <a:pt x="1205868" y="798366"/>
                    <a:pt x="1199212" y="832932"/>
                  </a:cubicBezTo>
                  <a:lnTo>
                    <a:pt x="606085" y="831799"/>
                  </a:lnTo>
                  <a:close/>
                  <a:moveTo>
                    <a:pt x="404490" y="0"/>
                  </a:moveTo>
                  <a:lnTo>
                    <a:pt x="1414097" y="0"/>
                  </a:lnTo>
                  <a:lnTo>
                    <a:pt x="1796178" y="366594"/>
                  </a:lnTo>
                  <a:lnTo>
                    <a:pt x="1730986" y="882701"/>
                  </a:lnTo>
                  <a:lnTo>
                    <a:pt x="1262116" y="558482"/>
                  </a:lnTo>
                  <a:lnTo>
                    <a:pt x="1243696" y="638853"/>
                  </a:lnTo>
                  <a:lnTo>
                    <a:pt x="564031" y="638853"/>
                  </a:lnTo>
                  <a:cubicBezTo>
                    <a:pt x="558973" y="616135"/>
                    <a:pt x="553310" y="592931"/>
                    <a:pt x="547433" y="569189"/>
                  </a:cubicBezTo>
                  <a:lnTo>
                    <a:pt x="85336" y="888723"/>
                  </a:lnTo>
                  <a:lnTo>
                    <a:pt x="63435" y="888723"/>
                  </a:lnTo>
                  <a:lnTo>
                    <a:pt x="0" y="386544"/>
                  </a:lnTo>
                  <a:lnTo>
                    <a:pt x="402019" y="820"/>
                  </a:lnTo>
                  <a:lnTo>
                    <a:pt x="403147" y="43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74" name="Graphic 2">
              <a:extLst>
                <a:ext uri="{FF2B5EF4-FFF2-40B4-BE49-F238E27FC236}">
                  <a16:creationId xmlns:a16="http://schemas.microsoft.com/office/drawing/2014/main" xmlns="" id="{554F85A5-3DAE-4F20-A95A-8E07CEDED4AF}"/>
                </a:ext>
              </a:extLst>
            </p:cNvPr>
            <p:cNvGrpSpPr/>
            <p:nvPr/>
          </p:nvGrpSpPr>
          <p:grpSpPr>
            <a:xfrm rot="10800000">
              <a:off x="10334368" y="1376484"/>
              <a:ext cx="754394" cy="2180572"/>
              <a:chOff x="5817392" y="2747486"/>
              <a:chExt cx="552450" cy="1596854"/>
            </a:xfrm>
          </p:grpSpPr>
          <p:sp>
            <p:nvSpPr>
              <p:cNvPr id="75" name="Freeform: Shape 95">
                <a:extLst>
                  <a:ext uri="{FF2B5EF4-FFF2-40B4-BE49-F238E27FC236}">
                    <a16:creationId xmlns:a16="http://schemas.microsoft.com/office/drawing/2014/main" xmlns="" id="{0BB0F014-CB87-4DD4-A21F-3A00E5DF63C7}"/>
                  </a:ext>
                </a:extLst>
              </p:cNvPr>
              <p:cNvSpPr/>
              <p:nvPr/>
            </p:nvSpPr>
            <p:spPr>
              <a:xfrm>
                <a:off x="5817392" y="3601390"/>
                <a:ext cx="552450" cy="742950"/>
              </a:xfrm>
              <a:custGeom>
                <a:avLst/>
                <a:gdLst>
                  <a:gd name="connsiteX0" fmla="*/ 551974 w 552450"/>
                  <a:gd name="connsiteY0" fmla="*/ 228614 h 742950"/>
                  <a:gd name="connsiteX1" fmla="*/ 279559 w 552450"/>
                  <a:gd name="connsiteY1" fmla="*/ 739154 h 742950"/>
                  <a:gd name="connsiteX2" fmla="*/ 7144 w 552450"/>
                  <a:gd name="connsiteY2" fmla="*/ 228614 h 742950"/>
                  <a:gd name="connsiteX3" fmla="*/ 551974 w 552450"/>
                  <a:gd name="connsiteY3" fmla="*/ 228614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742950">
                    <a:moveTo>
                      <a:pt x="551974" y="228614"/>
                    </a:moveTo>
                    <a:lnTo>
                      <a:pt x="279559" y="739154"/>
                    </a:lnTo>
                    <a:lnTo>
                      <a:pt x="7144" y="228614"/>
                    </a:lnTo>
                    <a:cubicBezTo>
                      <a:pt x="186214" y="-71423"/>
                      <a:pt x="367189" y="-61898"/>
                      <a:pt x="551974" y="228614"/>
                    </a:cubicBezTo>
                    <a:close/>
                  </a:path>
                </a:pathLst>
              </a:custGeom>
              <a:solidFill>
                <a:schemeClr val="accent1">
                  <a:alpha val="52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96">
                <a:extLst>
                  <a:ext uri="{FF2B5EF4-FFF2-40B4-BE49-F238E27FC236}">
                    <a16:creationId xmlns:a16="http://schemas.microsoft.com/office/drawing/2014/main" xmlns="" id="{974BCE70-5C3C-450C-AE59-2B983573EB4F}"/>
                  </a:ext>
                </a:extLst>
              </p:cNvPr>
              <p:cNvSpPr/>
              <p:nvPr/>
            </p:nvSpPr>
            <p:spPr>
              <a:xfrm>
                <a:off x="5935503" y="3680081"/>
                <a:ext cx="304800" cy="657225"/>
              </a:xfrm>
              <a:custGeom>
                <a:avLst/>
                <a:gdLst>
                  <a:gd name="connsiteX0" fmla="*/ 297656 w 304800"/>
                  <a:gd name="connsiteY0" fmla="*/ 37526 h 657225"/>
                  <a:gd name="connsiteX1" fmla="*/ 161449 w 304800"/>
                  <a:gd name="connsiteY1" fmla="*/ 654746 h 657225"/>
                  <a:gd name="connsiteX2" fmla="*/ 7144 w 304800"/>
                  <a:gd name="connsiteY2" fmla="*/ 51814 h 657225"/>
                  <a:gd name="connsiteX3" fmla="*/ 297656 w 304800"/>
                  <a:gd name="connsiteY3" fmla="*/ 37526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657225">
                    <a:moveTo>
                      <a:pt x="297656" y="37526"/>
                    </a:moveTo>
                    <a:lnTo>
                      <a:pt x="161449" y="654746"/>
                    </a:lnTo>
                    <a:lnTo>
                      <a:pt x="7144" y="51814"/>
                    </a:lnTo>
                    <a:cubicBezTo>
                      <a:pt x="107156" y="-10099"/>
                      <a:pt x="188119" y="-574"/>
                      <a:pt x="297656" y="37526"/>
                    </a:cubicBezTo>
                    <a:close/>
                  </a:path>
                </a:pathLst>
              </a:custGeom>
              <a:solidFill>
                <a:schemeClr val="bg1">
                  <a:alpha val="5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97">
                <a:extLst>
                  <a:ext uri="{FF2B5EF4-FFF2-40B4-BE49-F238E27FC236}">
                    <a16:creationId xmlns:a16="http://schemas.microsoft.com/office/drawing/2014/main" xmlns="" id="{99D7678F-6C3C-4B2C-A4EC-36FDBF0E17F0}"/>
                  </a:ext>
                </a:extLst>
              </p:cNvPr>
              <p:cNvSpPr/>
              <p:nvPr/>
            </p:nvSpPr>
            <p:spPr>
              <a:xfrm>
                <a:off x="5919078" y="2844641"/>
                <a:ext cx="337344" cy="952500"/>
              </a:xfrm>
              <a:custGeom>
                <a:avLst/>
                <a:gdLst>
                  <a:gd name="connsiteX0" fmla="*/ 277808 w 276225"/>
                  <a:gd name="connsiteY0" fmla="*/ 7144 h 952500"/>
                  <a:gd name="connsiteX1" fmla="*/ 277808 w 276225"/>
                  <a:gd name="connsiteY1" fmla="*/ 903446 h 952500"/>
                  <a:gd name="connsiteX2" fmla="*/ 95880 w 276225"/>
                  <a:gd name="connsiteY2" fmla="*/ 948214 h 952500"/>
                  <a:gd name="connsiteX3" fmla="*/ 7298 w 276225"/>
                  <a:gd name="connsiteY3" fmla="*/ 925354 h 952500"/>
                  <a:gd name="connsiteX4" fmla="*/ 9203 w 276225"/>
                  <a:gd name="connsiteY4" fmla="*/ 7144 h 952500"/>
                  <a:gd name="connsiteX5" fmla="*/ 277808 w 276225"/>
                  <a:gd name="connsiteY5" fmla="*/ 714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225" h="952500">
                    <a:moveTo>
                      <a:pt x="277808" y="7144"/>
                    </a:moveTo>
                    <a:cubicBezTo>
                      <a:pt x="278760" y="277654"/>
                      <a:pt x="276855" y="511016"/>
                      <a:pt x="277808" y="903446"/>
                    </a:cubicBezTo>
                    <a:cubicBezTo>
                      <a:pt x="193035" y="926306"/>
                      <a:pt x="159698" y="947261"/>
                      <a:pt x="95880" y="948214"/>
                    </a:cubicBezTo>
                    <a:cubicBezTo>
                      <a:pt x="57780" y="948214"/>
                      <a:pt x="45398" y="925354"/>
                      <a:pt x="7298" y="925354"/>
                    </a:cubicBezTo>
                    <a:cubicBezTo>
                      <a:pt x="6345" y="530066"/>
                      <a:pt x="10155" y="287179"/>
                      <a:pt x="9203" y="7144"/>
                    </a:cubicBezTo>
                    <a:lnTo>
                      <a:pt x="277808" y="7144"/>
                    </a:ln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98">
                <a:extLst>
                  <a:ext uri="{FF2B5EF4-FFF2-40B4-BE49-F238E27FC236}">
                    <a16:creationId xmlns:a16="http://schemas.microsoft.com/office/drawing/2014/main" xmlns="" id="{FC48AACD-68EE-4350-801D-5495194D55C9}"/>
                  </a:ext>
                </a:extLst>
              </p:cNvPr>
              <p:cNvSpPr/>
              <p:nvPr/>
            </p:nvSpPr>
            <p:spPr>
              <a:xfrm>
                <a:off x="6214479" y="2843688"/>
                <a:ext cx="152400" cy="990600"/>
              </a:xfrm>
              <a:custGeom>
                <a:avLst/>
                <a:gdLst>
                  <a:gd name="connsiteX0" fmla="*/ 152031 w 152400"/>
                  <a:gd name="connsiteY0" fmla="*/ 8096 h 990600"/>
                  <a:gd name="connsiteX1" fmla="*/ 152031 w 152400"/>
                  <a:gd name="connsiteY1" fmla="*/ 980599 h 990600"/>
                  <a:gd name="connsiteX2" fmla="*/ 7251 w 152400"/>
                  <a:gd name="connsiteY2" fmla="*/ 905351 h 990600"/>
                  <a:gd name="connsiteX3" fmla="*/ 12013 w 152400"/>
                  <a:gd name="connsiteY3" fmla="*/ 7144 h 990600"/>
                  <a:gd name="connsiteX4" fmla="*/ 152031 w 152400"/>
                  <a:gd name="connsiteY4" fmla="*/ 8096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990600">
                    <a:moveTo>
                      <a:pt x="152031" y="8096"/>
                    </a:moveTo>
                    <a:cubicBezTo>
                      <a:pt x="152983" y="346234"/>
                      <a:pt x="151078" y="536734"/>
                      <a:pt x="152031" y="980599"/>
                    </a:cubicBezTo>
                    <a:cubicBezTo>
                      <a:pt x="78688" y="1003459"/>
                      <a:pt x="39636" y="931069"/>
                      <a:pt x="7251" y="905351"/>
                    </a:cubicBezTo>
                    <a:cubicBezTo>
                      <a:pt x="6298" y="698659"/>
                      <a:pt x="12013" y="156686"/>
                      <a:pt x="12013" y="7144"/>
                    </a:cubicBezTo>
                    <a:lnTo>
                      <a:pt x="152031" y="809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99">
                <a:extLst>
                  <a:ext uri="{FF2B5EF4-FFF2-40B4-BE49-F238E27FC236}">
                    <a16:creationId xmlns:a16="http://schemas.microsoft.com/office/drawing/2014/main" xmlns="" id="{6F5BA7E9-B646-4D40-BB32-EAA248775390}"/>
                  </a:ext>
                </a:extLst>
              </p:cNvPr>
              <p:cNvSpPr/>
              <p:nvPr/>
            </p:nvSpPr>
            <p:spPr>
              <a:xfrm>
                <a:off x="5817922" y="2845593"/>
                <a:ext cx="142875" cy="981075"/>
              </a:xfrm>
              <a:custGeom>
                <a:avLst/>
                <a:gdLst>
                  <a:gd name="connsiteX0" fmla="*/ 141870 w 142875"/>
                  <a:gd name="connsiteY0" fmla="*/ 7144 h 981075"/>
                  <a:gd name="connsiteX1" fmla="*/ 139012 w 142875"/>
                  <a:gd name="connsiteY1" fmla="*/ 925354 h 981075"/>
                  <a:gd name="connsiteX2" fmla="*/ 7567 w 142875"/>
                  <a:gd name="connsiteY2" fmla="*/ 980599 h 981075"/>
                  <a:gd name="connsiteX3" fmla="*/ 7567 w 142875"/>
                  <a:gd name="connsiteY3" fmla="*/ 7144 h 981075"/>
                  <a:gd name="connsiteX4" fmla="*/ 141870 w 142875"/>
                  <a:gd name="connsiteY4" fmla="*/ 7144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75" h="981075">
                    <a:moveTo>
                      <a:pt x="141870" y="7144"/>
                    </a:moveTo>
                    <a:cubicBezTo>
                      <a:pt x="142822" y="320516"/>
                      <a:pt x="137107" y="487204"/>
                      <a:pt x="139012" y="925354"/>
                    </a:cubicBezTo>
                    <a:cubicBezTo>
                      <a:pt x="107580" y="925354"/>
                      <a:pt x="38047" y="980599"/>
                      <a:pt x="7567" y="980599"/>
                    </a:cubicBezTo>
                    <a:cubicBezTo>
                      <a:pt x="6615" y="748189"/>
                      <a:pt x="7567" y="180499"/>
                      <a:pt x="7567" y="7144"/>
                    </a:cubicBezTo>
                    <a:lnTo>
                      <a:pt x="141870" y="71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100">
                <a:extLst>
                  <a:ext uri="{FF2B5EF4-FFF2-40B4-BE49-F238E27FC236}">
                    <a16:creationId xmlns:a16="http://schemas.microsoft.com/office/drawing/2014/main" xmlns="" id="{9C32FBE7-A6AB-44E4-8F8F-BF954E848EF2}"/>
                  </a:ext>
                </a:extLst>
              </p:cNvPr>
              <p:cNvSpPr/>
              <p:nvPr/>
            </p:nvSpPr>
            <p:spPr>
              <a:xfrm>
                <a:off x="5818346" y="2747486"/>
                <a:ext cx="548533" cy="148225"/>
              </a:xfrm>
              <a:custGeom>
                <a:avLst/>
                <a:gdLst>
                  <a:gd name="connsiteX0" fmla="*/ 7144 w 552450"/>
                  <a:gd name="connsiteY0" fmla="*/ 7144 h 161925"/>
                  <a:gd name="connsiteX1" fmla="*/ 552926 w 552450"/>
                  <a:gd name="connsiteY1" fmla="*/ 7144 h 161925"/>
                  <a:gd name="connsiteX2" fmla="*/ 552926 w 552450"/>
                  <a:gd name="connsiteY2" fmla="*/ 162401 h 161925"/>
                  <a:gd name="connsiteX3" fmla="*/ 7144 w 552450"/>
                  <a:gd name="connsiteY3" fmla="*/ 162401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161925">
                    <a:moveTo>
                      <a:pt x="7144" y="7144"/>
                    </a:moveTo>
                    <a:lnTo>
                      <a:pt x="552926" y="7144"/>
                    </a:lnTo>
                    <a:lnTo>
                      <a:pt x="552926" y="162401"/>
                    </a:lnTo>
                    <a:lnTo>
                      <a:pt x="7144" y="16240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101">
                <a:extLst>
                  <a:ext uri="{FF2B5EF4-FFF2-40B4-BE49-F238E27FC236}">
                    <a16:creationId xmlns:a16="http://schemas.microsoft.com/office/drawing/2014/main" xmlns="" id="{3098ABEF-1C25-468B-8E33-7755AC7E88FE}"/>
                  </a:ext>
                </a:extLst>
              </p:cNvPr>
              <p:cNvSpPr/>
              <p:nvPr/>
            </p:nvSpPr>
            <p:spPr>
              <a:xfrm>
                <a:off x="6014561" y="4183185"/>
                <a:ext cx="161925" cy="152400"/>
              </a:xfrm>
              <a:custGeom>
                <a:avLst/>
                <a:gdLst>
                  <a:gd name="connsiteX0" fmla="*/ 163354 w 161925"/>
                  <a:gd name="connsiteY0" fmla="*/ 7814 h 152400"/>
                  <a:gd name="connsiteX1" fmla="*/ 85249 w 161925"/>
                  <a:gd name="connsiteY1" fmla="*/ 154499 h 152400"/>
                  <a:gd name="connsiteX2" fmla="*/ 7144 w 161925"/>
                  <a:gd name="connsiteY2" fmla="*/ 7814 h 152400"/>
                  <a:gd name="connsiteX3" fmla="*/ 163354 w 161925"/>
                  <a:gd name="connsiteY3" fmla="*/ 781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52400">
                    <a:moveTo>
                      <a:pt x="163354" y="7814"/>
                    </a:moveTo>
                    <a:lnTo>
                      <a:pt x="85249" y="154499"/>
                    </a:lnTo>
                    <a:lnTo>
                      <a:pt x="7144" y="7814"/>
                    </a:lnTo>
                    <a:cubicBezTo>
                      <a:pt x="47149" y="8767"/>
                      <a:pt x="107156" y="5910"/>
                      <a:pt x="163354" y="781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텍스트 개체 틀 166">
            <a:extLst>
              <a:ext uri="{FF2B5EF4-FFF2-40B4-BE49-F238E27FC236}">
                <a16:creationId xmlns:a16="http://schemas.microsoft.com/office/drawing/2014/main" xmlns="" id="{7EBC5DB0-D934-42C8-9FC0-2CD9B89656F4}"/>
              </a:ext>
            </a:extLst>
          </p:cNvPr>
          <p:cNvSpPr txBox="1">
            <a:spLocks/>
          </p:cNvSpPr>
          <p:nvPr/>
        </p:nvSpPr>
        <p:spPr>
          <a:xfrm>
            <a:off x="449906" y="275616"/>
            <a:ext cx="11041516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7" lvl="2" indent="-457200"/>
            <a:r>
              <a:rPr lang="en-US" sz="3600" b="1" dirty="0" smtClean="0"/>
              <a:t>TIGA JENIS PARAMETER METODE </a:t>
            </a:r>
            <a:r>
              <a:rPr lang="en-US" sz="3600" b="1" i="1" dirty="0" smtClean="0"/>
              <a:t>QUEUE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398136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9248971-FC7E-4E04-91FE-E7911ED3274C}"/>
              </a:ext>
            </a:extLst>
          </p:cNvPr>
          <p:cNvSpPr txBox="1"/>
          <p:nvPr/>
        </p:nvSpPr>
        <p:spPr>
          <a:xfrm>
            <a:off x="729785" y="1668839"/>
            <a:ext cx="36620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Metode</a:t>
            </a:r>
            <a:r>
              <a:rPr lang="en-US" dirty="0"/>
              <a:t> PCQ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SFQ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Stochastic Fairness </a:t>
            </a:r>
            <a:r>
              <a:rPr lang="en-US" i="1" dirty="0" err="1"/>
              <a:t>Queueing</a:t>
            </a:r>
            <a:r>
              <a:rPr lang="en-US" i="1" dirty="0"/>
              <a:t> </a:t>
            </a:r>
            <a:r>
              <a:rPr lang="en-US" dirty="0" err="1"/>
              <a:t>meski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memakai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dirty="0" err="1"/>
              <a:t>pembuatan</a:t>
            </a:r>
            <a:r>
              <a:rPr lang="en-US" dirty="0"/>
              <a:t> </a:t>
            </a:r>
            <a:r>
              <a:rPr lang="en-US" i="1" dirty="0" err="1"/>
              <a:t>substream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 err="1"/>
              <a:t>subqueue</a:t>
            </a:r>
            <a:r>
              <a:rPr lang="en-US" dirty="0"/>
              <a:t>.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algoritme</a:t>
            </a:r>
            <a:r>
              <a:rPr lang="en-US" dirty="0"/>
              <a:t> </a:t>
            </a:r>
            <a:r>
              <a:rPr lang="id-ID" dirty="0"/>
              <a:t>pada </a:t>
            </a:r>
            <a:r>
              <a:rPr lang="en-US" dirty="0"/>
              <a:t>SFQ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berbasis</a:t>
            </a:r>
            <a:r>
              <a:rPr lang="en-US" dirty="0"/>
              <a:t> </a:t>
            </a:r>
            <a:r>
              <a:rPr lang="en-US" i="1" dirty="0"/>
              <a:t>Hash</a:t>
            </a:r>
            <a:r>
              <a:rPr lang="en-US" dirty="0"/>
              <a:t> yang </a:t>
            </a:r>
            <a:r>
              <a:rPr lang="en-US" dirty="0" err="1"/>
              <a:t>berperan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i="1" dirty="0" err="1"/>
              <a:t>classfier</a:t>
            </a:r>
            <a:r>
              <a:rPr lang="en-US" i="1" dirty="0"/>
              <a:t>. </a:t>
            </a:r>
            <a:r>
              <a:rPr lang="id-ID" dirty="0"/>
              <a:t>Sementara itu, pada</a:t>
            </a:r>
            <a:r>
              <a:rPr lang="en-US" dirty="0"/>
              <a:t> PCQ </a:t>
            </a:r>
            <a:r>
              <a:rPr lang="id-ID" dirty="0"/>
              <a:t>di</a:t>
            </a:r>
            <a:r>
              <a:rPr lang="en-US" dirty="0" err="1"/>
              <a:t>bebas</a:t>
            </a:r>
            <a:r>
              <a:rPr lang="id-ID" dirty="0"/>
              <a:t>kan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parameter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i="1" dirty="0"/>
              <a:t>classifier,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i="1" dirty="0" err="1"/>
              <a:t>src</a:t>
            </a:r>
            <a:r>
              <a:rPr lang="en-US" dirty="0"/>
              <a:t>-</a:t>
            </a:r>
            <a:r>
              <a:rPr lang="en-US" i="1" dirty="0"/>
              <a:t>address</a:t>
            </a:r>
            <a:r>
              <a:rPr lang="en-US" dirty="0"/>
              <a:t>, </a:t>
            </a:r>
            <a:r>
              <a:rPr lang="en-US" i="1" dirty="0" err="1"/>
              <a:t>dst</a:t>
            </a:r>
            <a:r>
              <a:rPr lang="en-US" dirty="0"/>
              <a:t>-</a:t>
            </a:r>
            <a:r>
              <a:rPr lang="en-US" i="1" dirty="0"/>
              <a:t>address</a:t>
            </a:r>
            <a:r>
              <a:rPr lang="en-US" dirty="0"/>
              <a:t>, </a:t>
            </a:r>
            <a:r>
              <a:rPr lang="en-US" i="1" dirty="0" err="1"/>
              <a:t>src</a:t>
            </a:r>
            <a:r>
              <a:rPr lang="en-US" dirty="0"/>
              <a:t>-</a:t>
            </a:r>
            <a:r>
              <a:rPr lang="en-US" i="1" dirty="0"/>
              <a:t>port</a:t>
            </a:r>
            <a:r>
              <a:rPr lang="en-US" dirty="0"/>
              <a:t>, dan </a:t>
            </a:r>
            <a:r>
              <a:rPr lang="en-US" i="1" dirty="0" err="1"/>
              <a:t>dst</a:t>
            </a:r>
            <a:r>
              <a:rPr lang="en-US" i="1" dirty="0"/>
              <a:t>-port</a:t>
            </a:r>
            <a:r>
              <a:rPr lang="en-US" dirty="0"/>
              <a:t>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315911"/>
              </p:ext>
            </p:extLst>
          </p:nvPr>
        </p:nvGraphicFramePr>
        <p:xfrm>
          <a:off x="4724444" y="1323919"/>
          <a:ext cx="2915516" cy="511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3" imgW="4472214" imgH="7823458" progId="Visio.Drawing.11">
                  <p:embed/>
                </p:oleObj>
              </mc:Choice>
              <mc:Fallback>
                <p:oleObj r:id="rId3" imgW="4472214" imgH="782345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44" y="1323919"/>
                        <a:ext cx="2915516" cy="51175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33181" y="38826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23929" y="1106590"/>
            <a:ext cx="39427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id-ID" dirty="0"/>
              <a:t>saat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transmisi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menuju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PCQ,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dikelompokkan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i="1" dirty="0"/>
              <a:t>classifier grouping </a:t>
            </a:r>
            <a:r>
              <a:rPr lang="en-US" dirty="0" err="1"/>
              <a:t>menggunakan</a:t>
            </a:r>
            <a:r>
              <a:rPr lang="en-US" dirty="0"/>
              <a:t> parameter </a:t>
            </a:r>
            <a:r>
              <a:rPr lang="en-US" i="1" dirty="0" err="1"/>
              <a:t>src</a:t>
            </a:r>
            <a:r>
              <a:rPr lang="en-US" i="1" dirty="0"/>
              <a:t>-</a:t>
            </a:r>
            <a:r>
              <a:rPr lang="en-US" i="1" dirty="0" err="1"/>
              <a:t>address,dst</a:t>
            </a:r>
            <a:r>
              <a:rPr lang="en-US" i="1" dirty="0"/>
              <a:t>-address, </a:t>
            </a:r>
            <a:r>
              <a:rPr lang="en-US" i="1" dirty="0" err="1"/>
              <a:t>src</a:t>
            </a:r>
            <a:r>
              <a:rPr lang="en-US" i="1" dirty="0"/>
              <a:t>-port</a:t>
            </a:r>
            <a:r>
              <a:rPr lang="en-US" dirty="0"/>
              <a:t>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 err="1"/>
              <a:t>dst</a:t>
            </a:r>
            <a:r>
              <a:rPr lang="en-US" i="1" dirty="0"/>
              <a:t>-port</a:t>
            </a:r>
            <a:r>
              <a:rPr lang="en-US" dirty="0"/>
              <a:t>. </a:t>
            </a:r>
            <a:r>
              <a:rPr lang="en-US" dirty="0" err="1"/>
              <a:t>Anggap</a:t>
            </a:r>
            <a:r>
              <a:rPr lang="en-US" dirty="0"/>
              <a:t> </a:t>
            </a:r>
            <a:r>
              <a:rPr lang="en-US" dirty="0" err="1"/>
              <a:t>saja</a:t>
            </a:r>
            <a:r>
              <a:rPr lang="en-US" dirty="0"/>
              <a:t> </a:t>
            </a:r>
            <a:r>
              <a:rPr lang="en-US" i="1" dirty="0" err="1"/>
              <a:t>classfier</a:t>
            </a:r>
            <a:r>
              <a:rPr lang="en-US" i="1" dirty="0"/>
              <a:t> </a:t>
            </a:r>
            <a:r>
              <a:rPr lang="en-US" dirty="0"/>
              <a:t>yang </a:t>
            </a:r>
            <a:r>
              <a:rPr lang="en-US" dirty="0" err="1"/>
              <a:t>dikerjakan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parameter </a:t>
            </a:r>
            <a:r>
              <a:rPr lang="en-US" dirty="0" err="1"/>
              <a:t>alamat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pengirim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 err="1"/>
              <a:t>src</a:t>
            </a:r>
            <a:r>
              <a:rPr lang="en-US" i="1" dirty="0"/>
              <a:t>-address.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i="1" dirty="0" err="1"/>
              <a:t>substream</a:t>
            </a:r>
            <a:r>
              <a:rPr lang="en-US" dirty="0"/>
              <a:t> (FIFO </a:t>
            </a:r>
            <a:r>
              <a:rPr lang="en-US" dirty="0" err="1"/>
              <a:t>pertama</a:t>
            </a:r>
            <a:r>
              <a:rPr lang="en-US" dirty="0"/>
              <a:t>, FIFO </a:t>
            </a:r>
            <a:r>
              <a:rPr lang="en-US" dirty="0" err="1"/>
              <a:t>kedua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seterusnya</a:t>
            </a:r>
            <a:r>
              <a:rPr lang="en-US" dirty="0"/>
              <a:t>) </a:t>
            </a:r>
            <a:r>
              <a:rPr lang="en-US" dirty="0" err="1"/>
              <a:t>masing-masing</a:t>
            </a:r>
            <a:r>
              <a:rPr lang="en-US" dirty="0"/>
              <a:t> </a:t>
            </a:r>
            <a:r>
              <a:rPr lang="en-US" i="1" dirty="0"/>
              <a:t>sub stream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diterapkan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i="1" dirty="0"/>
              <a:t>queue</a:t>
            </a:r>
            <a:r>
              <a:rPr lang="en-US" dirty="0"/>
              <a:t> FIFO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batas</a:t>
            </a:r>
            <a:r>
              <a:rPr lang="en-US" dirty="0"/>
              <a:t> </a:t>
            </a:r>
            <a:r>
              <a:rPr lang="en-US" dirty="0" err="1"/>
              <a:t>alokasi</a:t>
            </a:r>
            <a:r>
              <a:rPr lang="en-US" dirty="0"/>
              <a:t> </a:t>
            </a:r>
            <a:r>
              <a:rPr lang="en-US" i="1" dirty="0"/>
              <a:t>bandwidth</a:t>
            </a:r>
            <a:r>
              <a:rPr lang="en-US" dirty="0"/>
              <a:t> </a:t>
            </a:r>
            <a:r>
              <a:rPr lang="en-US" dirty="0" err="1"/>
              <a:t>sendiri-sendiri</a:t>
            </a:r>
            <a:r>
              <a:rPr lang="en-US" dirty="0"/>
              <a:t>. </a:t>
            </a:r>
            <a:r>
              <a:rPr lang="en-US" dirty="0" err="1"/>
              <a:t>Sebelum</a:t>
            </a:r>
            <a:r>
              <a:rPr lang="en-US" dirty="0"/>
              <a:t> </a:t>
            </a:r>
            <a:r>
              <a:rPr lang="en-US" dirty="0" err="1"/>
              <a:t>dikirim</a:t>
            </a:r>
            <a:r>
              <a:rPr lang="en-US" dirty="0"/>
              <a:t> </a:t>
            </a:r>
            <a:r>
              <a:rPr lang="en-US" dirty="0" err="1"/>
              <a:t>keluar</a:t>
            </a:r>
            <a:r>
              <a:rPr lang="en-US" dirty="0"/>
              <a:t>,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i="1" dirty="0" err="1"/>
              <a:t>substream</a:t>
            </a:r>
            <a:r>
              <a:rPr lang="en-US" i="1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dipersatukan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TOTAL FIFO.</a:t>
            </a:r>
          </a:p>
          <a:p>
            <a:endParaRPr lang="en-US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FFCC99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D.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822405" y="392899"/>
            <a:ext cx="6055822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PCQ</a:t>
            </a:r>
            <a:r>
              <a:rPr lang="en-US" sz="2800" b="1" i="1" dirty="0"/>
              <a:t> (Per Connection </a:t>
            </a:r>
            <a:r>
              <a:rPr lang="en-US" sz="2800" b="1" i="1" dirty="0" err="1"/>
              <a:t>Queueing</a:t>
            </a:r>
            <a:r>
              <a:rPr lang="en-US" sz="2800" b="1" i="1" dirty="0"/>
              <a:t>)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0489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tretch>
            <a:fillRect/>
          </a:stretch>
        </p:blipFill>
        <p:spPr>
          <a:xfrm>
            <a:off x="362682" y="858652"/>
            <a:ext cx="6600826" cy="45011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06283" y="450689"/>
            <a:ext cx="480905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melihat</a:t>
            </a:r>
            <a:r>
              <a:rPr lang="en-US" sz="2000" dirty="0"/>
              <a:t> </a:t>
            </a:r>
            <a:r>
              <a:rPr lang="en-US" sz="2000" dirty="0" err="1"/>
              <a:t>daftar</a:t>
            </a:r>
            <a:r>
              <a:rPr lang="en-US" sz="2000" dirty="0"/>
              <a:t> PCQ yang </a:t>
            </a:r>
            <a:r>
              <a:rPr lang="en-US" sz="2000" dirty="0" err="1"/>
              <a:t>telah</a:t>
            </a:r>
            <a:r>
              <a:rPr lang="en-US" sz="2000" dirty="0"/>
              <a:t> </a:t>
            </a:r>
            <a:r>
              <a:rPr lang="en-US" sz="2000" dirty="0" err="1"/>
              <a:t>terkonfigurasi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i="1" dirty="0"/>
              <a:t>router</a:t>
            </a:r>
            <a:r>
              <a:rPr lang="en-US" sz="2000" dirty="0"/>
              <a:t> </a:t>
            </a:r>
            <a:r>
              <a:rPr lang="en-US" sz="2000" dirty="0" err="1"/>
              <a:t>MikroTik</a:t>
            </a:r>
            <a:r>
              <a:rPr lang="en-US" sz="2000" dirty="0"/>
              <a:t>, </a:t>
            </a:r>
            <a:r>
              <a:rPr lang="en-US" sz="2000" dirty="0" err="1"/>
              <a:t>gunakan</a:t>
            </a:r>
            <a:r>
              <a:rPr lang="en-US" sz="2000" dirty="0"/>
              <a:t> </a:t>
            </a:r>
            <a:r>
              <a:rPr lang="en-US" sz="2000" dirty="0" err="1"/>
              <a:t>perintah</a:t>
            </a:r>
            <a:r>
              <a:rPr lang="en-US" sz="2000" dirty="0"/>
              <a:t> “</a:t>
            </a:r>
            <a:r>
              <a:rPr lang="en-US" sz="2000" b="1" dirty="0"/>
              <a:t>queue type print</a:t>
            </a:r>
            <a:r>
              <a:rPr lang="en-US" sz="2000" dirty="0"/>
              <a:t>”. </a:t>
            </a:r>
            <a:r>
              <a:rPr lang="en-US" sz="2000" dirty="0" err="1"/>
              <a:t>Perhatikan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saksama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baris</a:t>
            </a:r>
            <a:r>
              <a:rPr lang="en-US" sz="2000" dirty="0"/>
              <a:t> </a:t>
            </a:r>
            <a:r>
              <a:rPr lang="en-US" sz="2000" i="1" dirty="0"/>
              <a:t>rule queue</a:t>
            </a:r>
            <a:r>
              <a:rPr lang="en-US" sz="2000" dirty="0"/>
              <a:t> </a:t>
            </a:r>
            <a:r>
              <a:rPr lang="en-US" sz="2000" dirty="0" err="1"/>
              <a:t>kelima</a:t>
            </a:r>
            <a:r>
              <a:rPr lang="en-US" sz="2000" dirty="0"/>
              <a:t>, </a:t>
            </a:r>
            <a:r>
              <a:rPr lang="en-US" sz="2000" dirty="0" err="1"/>
              <a:t>terdapat</a:t>
            </a:r>
            <a:r>
              <a:rPr lang="en-US" sz="2000" dirty="0"/>
              <a:t> </a:t>
            </a:r>
            <a:r>
              <a:rPr lang="en-US" sz="2000" i="1" dirty="0" err="1"/>
              <a:t>pcq</a:t>
            </a:r>
            <a:r>
              <a:rPr lang="en-US" sz="2000" i="1" dirty="0"/>
              <a:t>-classifier</a:t>
            </a:r>
            <a:r>
              <a:rPr lang="en-US" sz="2000" dirty="0"/>
              <a:t> </a:t>
            </a:r>
            <a:r>
              <a:rPr lang="en-US" sz="2000" dirty="0" err="1"/>
              <a:t>berdasarkan</a:t>
            </a:r>
            <a:r>
              <a:rPr lang="en-US" sz="2000" dirty="0"/>
              <a:t> </a:t>
            </a:r>
            <a:r>
              <a:rPr lang="en-US" sz="2000" i="1" dirty="0" err="1"/>
              <a:t>src</a:t>
            </a:r>
            <a:r>
              <a:rPr lang="en-US" sz="2000" i="1" dirty="0"/>
              <a:t>-address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nama</a:t>
            </a:r>
            <a:r>
              <a:rPr lang="en-US" sz="2000" dirty="0"/>
              <a:t> </a:t>
            </a:r>
            <a:r>
              <a:rPr lang="en-US" sz="2000" i="1" dirty="0" err="1"/>
              <a:t>pcq</a:t>
            </a:r>
            <a:r>
              <a:rPr lang="en-US" sz="2000" i="1" dirty="0"/>
              <a:t>-upload-default</a:t>
            </a:r>
            <a:r>
              <a:rPr lang="en-US" sz="2000" dirty="0"/>
              <a:t>. </a:t>
            </a:r>
            <a:r>
              <a:rPr lang="en-US" sz="2000" i="1" dirty="0"/>
              <a:t>Rule line</a:t>
            </a:r>
            <a:r>
              <a:rPr lang="en-US" sz="2000" dirty="0"/>
              <a:t> </a:t>
            </a:r>
            <a:r>
              <a:rPr lang="en-US" sz="2000" dirty="0" err="1"/>
              <a:t>kelima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mengatur</a:t>
            </a:r>
            <a:r>
              <a:rPr lang="en-US" sz="2000" dirty="0"/>
              <a:t> </a:t>
            </a:r>
            <a:r>
              <a:rPr lang="en-US" sz="2000" dirty="0" err="1"/>
              <a:t>alokasi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paket</a:t>
            </a:r>
            <a:r>
              <a:rPr lang="en-US" sz="2000" dirty="0"/>
              <a:t> yang </a:t>
            </a:r>
            <a:r>
              <a:rPr lang="en-US" sz="2000" dirty="0" err="1"/>
              <a:t>diunggah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. </a:t>
            </a:r>
            <a:r>
              <a:rPr lang="en-US" sz="2000" dirty="0" err="1"/>
              <a:t>Baris</a:t>
            </a:r>
            <a:r>
              <a:rPr lang="id-ID" sz="2000" dirty="0"/>
              <a:t> keenam</a:t>
            </a:r>
            <a:r>
              <a:rPr lang="en-US" sz="2000" dirty="0"/>
              <a:t> PCQ, </a:t>
            </a:r>
            <a:r>
              <a:rPr lang="en-US" sz="2000" i="1" dirty="0"/>
              <a:t>classifier </a:t>
            </a:r>
            <a:r>
              <a:rPr lang="en-US" sz="2000" dirty="0" err="1"/>
              <a:t>berdasarkan</a:t>
            </a:r>
            <a:r>
              <a:rPr lang="en-US" sz="2000" dirty="0"/>
              <a:t> </a:t>
            </a:r>
            <a:r>
              <a:rPr lang="en-US" sz="2000" i="1" dirty="0" err="1"/>
              <a:t>dst</a:t>
            </a:r>
            <a:r>
              <a:rPr lang="en-US" sz="2000" i="1" dirty="0"/>
              <a:t>-address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nama</a:t>
            </a:r>
            <a:r>
              <a:rPr lang="en-US" sz="2000" dirty="0"/>
              <a:t> </a:t>
            </a:r>
            <a:r>
              <a:rPr lang="en-US" sz="2000" i="1" dirty="0" err="1"/>
              <a:t>pcq</a:t>
            </a:r>
            <a:r>
              <a:rPr lang="en-US" sz="2000" i="1" dirty="0"/>
              <a:t>-download-default</a:t>
            </a:r>
            <a:r>
              <a:rPr lang="en-US" sz="2000" dirty="0"/>
              <a:t> yang </a:t>
            </a:r>
            <a:r>
              <a:rPr lang="en-US" sz="2000" dirty="0" err="1"/>
              <a:t>berperan</a:t>
            </a:r>
            <a:r>
              <a:rPr lang="en-US" sz="2000" dirty="0"/>
              <a:t> </a:t>
            </a:r>
            <a:r>
              <a:rPr lang="en-US" sz="2000" dirty="0" err="1"/>
              <a:t>mengatur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paket</a:t>
            </a:r>
            <a:r>
              <a:rPr lang="en-US" sz="2000" dirty="0"/>
              <a:t> yang </a:t>
            </a:r>
            <a:r>
              <a:rPr lang="en-US" sz="2000" dirty="0" err="1"/>
              <a:t>diunduh</a:t>
            </a:r>
            <a:r>
              <a:rPr lang="en-US" sz="2000" dirty="0"/>
              <a:t>.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menampilkan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mengedit</a:t>
            </a:r>
            <a:r>
              <a:rPr lang="en-US" sz="2000" dirty="0"/>
              <a:t> GUI </a:t>
            </a:r>
            <a:r>
              <a:rPr lang="en-US" sz="2000" dirty="0" err="1"/>
              <a:t>secara</a:t>
            </a:r>
            <a:r>
              <a:rPr lang="en-US" sz="2000" dirty="0"/>
              <a:t> visual, </a:t>
            </a:r>
            <a:r>
              <a:rPr lang="en-US" sz="2000" dirty="0" err="1"/>
              <a:t>gunakan</a:t>
            </a:r>
            <a:r>
              <a:rPr lang="en-US" sz="2000" dirty="0"/>
              <a:t> menu </a:t>
            </a:r>
            <a:r>
              <a:rPr lang="en-US" sz="2000" b="1" dirty="0"/>
              <a:t>Queue – Queues Types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winbox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6500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="" xmlns:a16="http://schemas.microsoft.com/office/drawing/2014/main" id="{AB8D4E7E-5345-4016-ABE6-E00D3294BFD1}"/>
              </a:ext>
            </a:extLst>
          </p:cNvPr>
          <p:cNvSpPr txBox="1">
            <a:spLocks/>
          </p:cNvSpPr>
          <p:nvPr/>
        </p:nvSpPr>
        <p:spPr>
          <a:xfrm>
            <a:off x="309401" y="174366"/>
            <a:ext cx="11573197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200" b="1" dirty="0">
                <a:latin typeface="+mj-lt"/>
                <a:cs typeface="Calibri" panose="020F0502020204030204" pitchFamily="34" charset="0"/>
              </a:rPr>
              <a:t>PETA KONSEP</a:t>
            </a: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xmlns="" id="{F3E7A09A-A178-4911-B8B2-6081334FED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307511"/>
              </p:ext>
            </p:extLst>
          </p:nvPr>
        </p:nvGraphicFramePr>
        <p:xfrm>
          <a:off x="393549" y="816564"/>
          <a:ext cx="9481830" cy="4936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Frame 16">
            <a:extLst>
              <a:ext uri="{FF2B5EF4-FFF2-40B4-BE49-F238E27FC236}">
                <a16:creationId xmlns:a16="http://schemas.microsoft.com/office/drawing/2014/main" xmlns="" id="{E15349C7-0F46-4831-B509-9F74701360FF}"/>
              </a:ext>
            </a:extLst>
          </p:cNvPr>
          <p:cNvSpPr/>
          <p:nvPr/>
        </p:nvSpPr>
        <p:spPr>
          <a:xfrm>
            <a:off x="10679152" y="892097"/>
            <a:ext cx="914400" cy="914400"/>
          </a:xfrm>
          <a:prstGeom prst="frame">
            <a:avLst>
              <a:gd name="adj1" fmla="val 14939"/>
            </a:avLst>
          </a:prstGeom>
          <a:solidFill>
            <a:srgbClr val="FFCC99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xmlns="" id="{FE8D3AA4-8067-4BAA-83FF-5FA0AC2C71EA}"/>
              </a:ext>
            </a:extLst>
          </p:cNvPr>
          <p:cNvSpPr/>
          <p:nvPr/>
        </p:nvSpPr>
        <p:spPr>
          <a:xfrm>
            <a:off x="10221952" y="434897"/>
            <a:ext cx="914400" cy="914400"/>
          </a:xfrm>
          <a:prstGeom prst="frame">
            <a:avLst>
              <a:gd name="adj1" fmla="val 17378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9" name="Frame 18">
            <a:extLst>
              <a:ext uri="{FF2B5EF4-FFF2-40B4-BE49-F238E27FC236}">
                <a16:creationId xmlns:a16="http://schemas.microsoft.com/office/drawing/2014/main" xmlns="" id="{7EA35692-C912-4D94-B6DB-8E040BE254A8}"/>
              </a:ext>
            </a:extLst>
          </p:cNvPr>
          <p:cNvSpPr/>
          <p:nvPr/>
        </p:nvSpPr>
        <p:spPr>
          <a:xfrm>
            <a:off x="9645806" y="914399"/>
            <a:ext cx="914400" cy="914400"/>
          </a:xfrm>
          <a:prstGeom prst="frame">
            <a:avLst>
              <a:gd name="adj1" fmla="val 14939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0" name="Frame 19">
            <a:extLst>
              <a:ext uri="{FF2B5EF4-FFF2-40B4-BE49-F238E27FC236}">
                <a16:creationId xmlns:a16="http://schemas.microsoft.com/office/drawing/2014/main" xmlns="" id="{E15349C7-0F46-4831-B509-9F74701360FF}"/>
              </a:ext>
            </a:extLst>
          </p:cNvPr>
          <p:cNvSpPr/>
          <p:nvPr/>
        </p:nvSpPr>
        <p:spPr>
          <a:xfrm>
            <a:off x="9266388" y="3105309"/>
            <a:ext cx="914400" cy="914400"/>
          </a:xfrm>
          <a:prstGeom prst="frame">
            <a:avLst>
              <a:gd name="adj1" fmla="val 14939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1" name="Frame 20">
            <a:extLst>
              <a:ext uri="{FF2B5EF4-FFF2-40B4-BE49-F238E27FC236}">
                <a16:creationId xmlns:a16="http://schemas.microsoft.com/office/drawing/2014/main" xmlns="" id="{FE8D3AA4-8067-4BAA-83FF-5FA0AC2C71EA}"/>
              </a:ext>
            </a:extLst>
          </p:cNvPr>
          <p:cNvSpPr/>
          <p:nvPr/>
        </p:nvSpPr>
        <p:spPr>
          <a:xfrm>
            <a:off x="8809188" y="2648109"/>
            <a:ext cx="914400" cy="914400"/>
          </a:xfrm>
          <a:prstGeom prst="frame">
            <a:avLst>
              <a:gd name="adj1" fmla="val 17378"/>
            </a:avLst>
          </a:prstGeom>
          <a:solidFill>
            <a:srgbClr val="FFCC99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22" name="Frame 21">
            <a:extLst>
              <a:ext uri="{FF2B5EF4-FFF2-40B4-BE49-F238E27FC236}">
                <a16:creationId xmlns:a16="http://schemas.microsoft.com/office/drawing/2014/main" xmlns="" id="{7EA35692-C912-4D94-B6DB-8E040BE254A8}"/>
              </a:ext>
            </a:extLst>
          </p:cNvPr>
          <p:cNvSpPr/>
          <p:nvPr/>
        </p:nvSpPr>
        <p:spPr>
          <a:xfrm>
            <a:off x="8233042" y="3127611"/>
            <a:ext cx="914400" cy="914400"/>
          </a:xfrm>
          <a:prstGeom prst="frame">
            <a:avLst>
              <a:gd name="adj1" fmla="val 14939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3" name="Frame 22">
            <a:extLst>
              <a:ext uri="{FF2B5EF4-FFF2-40B4-BE49-F238E27FC236}">
                <a16:creationId xmlns:a16="http://schemas.microsoft.com/office/drawing/2014/main" xmlns="" id="{E15349C7-0F46-4831-B509-9F74701360FF}"/>
              </a:ext>
            </a:extLst>
          </p:cNvPr>
          <p:cNvSpPr/>
          <p:nvPr/>
        </p:nvSpPr>
        <p:spPr>
          <a:xfrm>
            <a:off x="10968198" y="4839019"/>
            <a:ext cx="914400" cy="914400"/>
          </a:xfrm>
          <a:prstGeom prst="frame">
            <a:avLst>
              <a:gd name="adj1" fmla="val 14939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4" name="Frame 23">
            <a:extLst>
              <a:ext uri="{FF2B5EF4-FFF2-40B4-BE49-F238E27FC236}">
                <a16:creationId xmlns:a16="http://schemas.microsoft.com/office/drawing/2014/main" xmlns="" id="{FE8D3AA4-8067-4BAA-83FF-5FA0AC2C71EA}"/>
              </a:ext>
            </a:extLst>
          </p:cNvPr>
          <p:cNvSpPr/>
          <p:nvPr/>
        </p:nvSpPr>
        <p:spPr>
          <a:xfrm>
            <a:off x="10510998" y="4381819"/>
            <a:ext cx="914400" cy="914400"/>
          </a:xfrm>
          <a:prstGeom prst="frame">
            <a:avLst>
              <a:gd name="adj1" fmla="val 1737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25" name="Frame 24">
            <a:extLst>
              <a:ext uri="{FF2B5EF4-FFF2-40B4-BE49-F238E27FC236}">
                <a16:creationId xmlns:a16="http://schemas.microsoft.com/office/drawing/2014/main" xmlns="" id="{7EA35692-C912-4D94-B6DB-8E040BE254A8}"/>
              </a:ext>
            </a:extLst>
          </p:cNvPr>
          <p:cNvSpPr/>
          <p:nvPr/>
        </p:nvSpPr>
        <p:spPr>
          <a:xfrm>
            <a:off x="9934852" y="4861321"/>
            <a:ext cx="914400" cy="914400"/>
          </a:xfrm>
          <a:prstGeom prst="frame">
            <a:avLst>
              <a:gd name="adj1" fmla="val 14939"/>
            </a:avLst>
          </a:prstGeom>
          <a:solidFill>
            <a:srgbClr val="FFCC99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07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97420" y="2392944"/>
            <a:ext cx="4394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Queues types.</a:t>
            </a:r>
            <a:endParaRPr lang="en-US" sz="2000" dirty="0"/>
          </a:p>
          <a:p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contoh</a:t>
            </a:r>
            <a:r>
              <a:rPr lang="en-US" sz="2000" dirty="0"/>
              <a:t>, </a:t>
            </a:r>
            <a:r>
              <a:rPr lang="en-US" sz="2000" dirty="0" err="1"/>
              <a:t>memilih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i="1" dirty="0"/>
              <a:t>Simple Queue</a:t>
            </a:r>
            <a:r>
              <a:rPr lang="en-US" sz="2000" dirty="0"/>
              <a:t> </a:t>
            </a:r>
            <a:r>
              <a:rPr lang="en-US" sz="2000" dirty="0" err="1"/>
              <a:t>berbasis</a:t>
            </a:r>
            <a:r>
              <a:rPr lang="en-US" sz="2000" dirty="0"/>
              <a:t> FIFO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i="1" dirty="0"/>
              <a:t>queue</a:t>
            </a:r>
            <a:r>
              <a:rPr lang="en-US" sz="2000" dirty="0"/>
              <a:t> </a:t>
            </a:r>
            <a:r>
              <a:rPr lang="en-US" sz="2000" i="1" dirty="0"/>
              <a:t>type</a:t>
            </a:r>
            <a:r>
              <a:rPr lang="en-US" sz="2000" dirty="0"/>
              <a:t> = </a:t>
            </a:r>
            <a:r>
              <a:rPr lang="en-US" sz="2000" i="1" dirty="0"/>
              <a:t>default</a:t>
            </a:r>
            <a:r>
              <a:rPr lang="en-US" sz="2000" dirty="0"/>
              <a:t> </a:t>
            </a:r>
            <a:r>
              <a:rPr lang="en-US" sz="2000" i="1" dirty="0"/>
              <a:t>small</a:t>
            </a:r>
            <a:r>
              <a:rPr lang="en-US" sz="2000" dirty="0"/>
              <a:t>. </a:t>
            </a:r>
            <a:r>
              <a:rPr lang="en-US" sz="2000" dirty="0" err="1"/>
              <a:t>Perhatikan</a:t>
            </a:r>
            <a:r>
              <a:rPr lang="en-US" sz="2000" dirty="0"/>
              <a:t> </a:t>
            </a:r>
            <a:r>
              <a:rPr lang="en-US" sz="2000" dirty="0" err="1"/>
              <a:t>gambar</a:t>
            </a:r>
            <a:r>
              <a:rPr lang="en-US" sz="2000" dirty="0"/>
              <a:t> </a:t>
            </a:r>
            <a:r>
              <a:rPr lang="en-US" sz="2000" dirty="0" err="1"/>
              <a:t>berikut</a:t>
            </a:r>
            <a:r>
              <a:rPr lang="en-US" sz="2000" dirty="0"/>
              <a:t>.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56365" y="858652"/>
            <a:ext cx="7185443" cy="50075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674">
            <a:off x="9570384" y="145318"/>
            <a:ext cx="2033128" cy="228388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674">
            <a:off x="9085020" y="4189227"/>
            <a:ext cx="1819378" cy="204376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1902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4357" y="492369"/>
            <a:ext cx="47428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contoh</a:t>
            </a:r>
            <a:r>
              <a:rPr lang="en-US" sz="2000" dirty="0"/>
              <a:t> </a:t>
            </a:r>
            <a:r>
              <a:rPr lang="en-US" sz="2000" dirty="0" err="1"/>
              <a:t>gambar</a:t>
            </a:r>
            <a:r>
              <a:rPr lang="en-US" sz="2000" dirty="0"/>
              <a:t> </a:t>
            </a:r>
            <a:r>
              <a:rPr lang="en-US" sz="2000" dirty="0" err="1"/>
              <a:t>konfigurasi</a:t>
            </a:r>
            <a:r>
              <a:rPr lang="en-US" sz="2000" dirty="0"/>
              <a:t>, </a:t>
            </a:r>
            <a:r>
              <a:rPr lang="en-US" sz="2000" dirty="0" err="1"/>
              <a:t>terdapat</a:t>
            </a:r>
            <a:r>
              <a:rPr lang="en-US" sz="2000" dirty="0"/>
              <a:t> </a:t>
            </a:r>
            <a:r>
              <a:rPr lang="en-US" sz="2000" dirty="0" err="1"/>
              <a:t>aturan</a:t>
            </a:r>
            <a:r>
              <a:rPr lang="en-US" sz="2000" dirty="0"/>
              <a:t> </a:t>
            </a:r>
            <a:r>
              <a:rPr lang="en-US" sz="2000" dirty="0" err="1"/>
              <a:t>pengaturan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terhadap</a:t>
            </a:r>
            <a:r>
              <a:rPr lang="en-US" sz="2000" dirty="0"/>
              <a:t> </a:t>
            </a:r>
            <a:r>
              <a:rPr lang="en-US" sz="2000" i="1" dirty="0"/>
              <a:t>­</a:t>
            </a:r>
            <a:r>
              <a:rPr lang="en-US" sz="2000" i="1" dirty="0" err="1"/>
              <a:t>src</a:t>
            </a:r>
            <a:r>
              <a:rPr lang="en-US" sz="2000" i="1" dirty="0"/>
              <a:t>-address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i="1" dirty="0"/>
              <a:t>network</a:t>
            </a:r>
            <a:r>
              <a:rPr lang="en-US" sz="2000" dirty="0"/>
              <a:t> 192.168.1.0/24 yang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memperoleh</a:t>
            </a:r>
            <a:r>
              <a:rPr lang="en-US" sz="2000" dirty="0"/>
              <a:t> </a:t>
            </a:r>
            <a:r>
              <a:rPr lang="en-US" sz="2000" i="1" dirty="0"/>
              <a:t>Upload Max Limit </a:t>
            </a:r>
            <a:r>
              <a:rPr lang="en-US" sz="2000" dirty="0" err="1"/>
              <a:t>dan</a:t>
            </a:r>
            <a:r>
              <a:rPr lang="en-US" sz="2000" i="1" dirty="0"/>
              <a:t> Download Max Limit </a:t>
            </a:r>
            <a:r>
              <a:rPr lang="en-US" sz="2000" dirty="0" err="1"/>
              <a:t>sebesar</a:t>
            </a:r>
            <a:r>
              <a:rPr lang="en-US" sz="2000" dirty="0"/>
              <a:t> 512 kbps. </a:t>
            </a:r>
            <a:r>
              <a:rPr lang="en-US" sz="2000" dirty="0" err="1"/>
              <a:t>Jika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terdapat</a:t>
            </a:r>
            <a:r>
              <a:rPr lang="en-US" sz="2000" dirty="0"/>
              <a:t> </a:t>
            </a:r>
            <a:r>
              <a:rPr lang="en-US" sz="2000" dirty="0" err="1"/>
              <a:t>tiga</a:t>
            </a:r>
            <a:r>
              <a:rPr lang="en-US" sz="2000" dirty="0"/>
              <a:t> </a:t>
            </a:r>
            <a:r>
              <a:rPr lang="en-US" sz="2000" dirty="0" err="1"/>
              <a:t>buah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IP </a:t>
            </a:r>
            <a:r>
              <a:rPr lang="en-US" sz="2000" i="1" dirty="0"/>
              <a:t>address</a:t>
            </a:r>
            <a:r>
              <a:rPr lang="en-US" sz="2000" dirty="0"/>
              <a:t> 192.168.1.253, 192.168.1.1, </a:t>
            </a:r>
            <a:r>
              <a:rPr lang="en-US" sz="2000" dirty="0" err="1"/>
              <a:t>masing-masing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saling</a:t>
            </a:r>
            <a:r>
              <a:rPr lang="en-US" sz="2000" dirty="0"/>
              <a:t> </a:t>
            </a:r>
            <a:r>
              <a:rPr lang="en-US" sz="2000" dirty="0" err="1"/>
              <a:t>berebut</a:t>
            </a:r>
            <a:r>
              <a:rPr lang="en-US" sz="2000" dirty="0"/>
              <a:t> </a:t>
            </a:r>
            <a:r>
              <a:rPr lang="en-US" sz="2000" dirty="0" err="1"/>
              <a:t>memperoleh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asumsi</a:t>
            </a:r>
            <a:r>
              <a:rPr lang="en-US" sz="2000" dirty="0"/>
              <a:t> yang paling </a:t>
            </a:r>
            <a:r>
              <a:rPr lang="en-US" sz="2000" dirty="0" err="1"/>
              <a:t>cepat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memperoleh</a:t>
            </a:r>
            <a:r>
              <a:rPr lang="en-US" sz="2000" dirty="0"/>
              <a:t> </a:t>
            </a:r>
            <a:r>
              <a:rPr lang="en-US" sz="2000" dirty="0" err="1"/>
              <a:t>alokasi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besar</a:t>
            </a:r>
            <a:r>
              <a:rPr lang="en-US" sz="2000" dirty="0"/>
              <a:t>. </a:t>
            </a:r>
            <a:r>
              <a:rPr lang="en-US" sz="2000" dirty="0" err="1"/>
              <a:t>Apa</a:t>
            </a:r>
            <a:r>
              <a:rPr lang="en-US" sz="2000" dirty="0"/>
              <a:t> </a:t>
            </a:r>
            <a:r>
              <a:rPr lang="en-US" sz="2000" dirty="0" err="1"/>
              <a:t>dampaknya</a:t>
            </a:r>
            <a:r>
              <a:rPr lang="en-US" sz="2000" dirty="0"/>
              <a:t>? </a:t>
            </a:r>
            <a:r>
              <a:rPr lang="en-US" sz="2000" dirty="0" err="1"/>
              <a:t>Kemungkinan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salah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korban</a:t>
            </a:r>
            <a:r>
              <a:rPr lang="en-US" sz="2000" dirty="0"/>
              <a:t>,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mengakses</a:t>
            </a:r>
            <a:r>
              <a:rPr lang="en-US" sz="2000" dirty="0"/>
              <a:t> internet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baik</a:t>
            </a:r>
            <a:r>
              <a:rPr lang="en-US" sz="2000" dirty="0"/>
              <a:t>. </a:t>
            </a:r>
            <a:r>
              <a:rPr lang="en-US" sz="2000" dirty="0" err="1"/>
              <a:t>Solusinya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membuat</a:t>
            </a:r>
            <a:r>
              <a:rPr lang="en-US" sz="2000" dirty="0"/>
              <a:t> </a:t>
            </a:r>
            <a:r>
              <a:rPr lang="en-US" sz="2000" i="1" dirty="0"/>
              <a:t>leaf queue </a:t>
            </a:r>
            <a:r>
              <a:rPr lang="en-US" sz="2000" dirty="0" err="1"/>
              <a:t>sebanyak</a:t>
            </a:r>
            <a:r>
              <a:rPr lang="id-ID" sz="2000" dirty="0"/>
              <a:t> jumlah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yang </a:t>
            </a:r>
            <a:r>
              <a:rPr lang="en-US" sz="2000" dirty="0" err="1"/>
              <a:t>terkoneksi</a:t>
            </a:r>
            <a:r>
              <a:rPr lang="en-US" sz="2000" dirty="0"/>
              <a:t> (</a:t>
            </a:r>
            <a:r>
              <a:rPr lang="id-ID" sz="2000" dirty="0"/>
              <a:t>contohnya </a:t>
            </a:r>
            <a:r>
              <a:rPr lang="en-US" sz="2000" dirty="0" err="1"/>
              <a:t>dua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), 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80" y="844063"/>
            <a:ext cx="6778597" cy="47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6042" y="1755305"/>
            <a:ext cx="3942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Bagaimana</a:t>
            </a:r>
            <a:r>
              <a:rPr lang="en-US" sz="2000" dirty="0"/>
              <a:t> </a:t>
            </a:r>
            <a:r>
              <a:rPr lang="en-US" sz="2000" dirty="0" err="1"/>
              <a:t>jika</a:t>
            </a:r>
            <a:r>
              <a:rPr lang="en-US" sz="2000" dirty="0"/>
              <a:t> </a:t>
            </a:r>
            <a:r>
              <a:rPr lang="en-US" sz="2000" dirty="0" err="1"/>
              <a:t>tiba-tiba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dua</a:t>
            </a:r>
            <a:r>
              <a:rPr lang="en-US" sz="2000" dirty="0"/>
              <a:t> </a:t>
            </a:r>
            <a:r>
              <a:rPr lang="en-US" sz="2000" dirty="0" err="1"/>
              <a:t>puluh</a:t>
            </a:r>
            <a:r>
              <a:rPr lang="en-US" sz="2000" dirty="0"/>
              <a:t> unit </a:t>
            </a:r>
            <a:r>
              <a:rPr lang="en-US" sz="2000" dirty="0" err="1"/>
              <a:t>komputer</a:t>
            </a:r>
            <a:r>
              <a:rPr lang="en-US" sz="2000" dirty="0"/>
              <a:t> yang </a:t>
            </a:r>
            <a:r>
              <a:rPr lang="en-US" sz="2000" dirty="0" err="1"/>
              <a:t>mendadak</a:t>
            </a:r>
            <a:r>
              <a:rPr lang="en-US" sz="2000" dirty="0"/>
              <a:t> </a:t>
            </a:r>
            <a:r>
              <a:rPr lang="en-US" sz="2000" dirty="0" err="1"/>
              <a:t>tersambung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i="1" dirty="0"/>
              <a:t>hotspot router</a:t>
            </a:r>
            <a:r>
              <a:rPr lang="en-US" sz="2000" dirty="0"/>
              <a:t>? </a:t>
            </a:r>
            <a:r>
              <a:rPr lang="en-US" sz="2000" dirty="0" err="1"/>
              <a:t>Konfigurasi</a:t>
            </a:r>
            <a:r>
              <a:rPr lang="en-US" sz="2000" dirty="0"/>
              <a:t>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mampu</a:t>
            </a:r>
            <a:r>
              <a:rPr lang="en-US" sz="2000" dirty="0"/>
              <a:t> </a:t>
            </a:r>
            <a:r>
              <a:rPr lang="en-US" sz="2000" dirty="0" err="1"/>
              <a:t>menyediakan</a:t>
            </a:r>
            <a:r>
              <a:rPr lang="en-US" sz="2000" dirty="0"/>
              <a:t> </a:t>
            </a:r>
            <a:r>
              <a:rPr lang="en-US" sz="2000" dirty="0" err="1"/>
              <a:t>pengaturan</a:t>
            </a:r>
            <a:r>
              <a:rPr lang="en-US" sz="2000" dirty="0"/>
              <a:t> yang </a:t>
            </a:r>
            <a:r>
              <a:rPr lang="en-US" sz="2000" dirty="0" err="1"/>
              <a:t>baik</a:t>
            </a:r>
            <a:r>
              <a:rPr lang="en-US" sz="2000" dirty="0"/>
              <a:t>.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dirty="0" err="1"/>
              <a:t>itu</a:t>
            </a:r>
            <a:r>
              <a:rPr lang="en-US" sz="2000" dirty="0"/>
              <a:t>,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mengubah</a:t>
            </a:r>
            <a:r>
              <a:rPr lang="en-US" sz="2000" dirty="0"/>
              <a:t> </a:t>
            </a:r>
            <a:r>
              <a:rPr lang="en-US" sz="2000" dirty="0" err="1"/>
              <a:t>konfigurasi</a:t>
            </a:r>
            <a:r>
              <a:rPr lang="en-US" sz="2000" dirty="0"/>
              <a:t> </a:t>
            </a:r>
            <a:r>
              <a:rPr lang="en-US" sz="2000" i="1" dirty="0"/>
              <a:t>download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dirty="0" err="1"/>
              <a:t>tipe</a:t>
            </a:r>
            <a:r>
              <a:rPr lang="en-US" sz="2000" dirty="0"/>
              <a:t> </a:t>
            </a:r>
            <a:r>
              <a:rPr lang="en-US" sz="2000" dirty="0" smtClean="0"/>
              <a:t>PCQ.</a:t>
            </a:r>
            <a:endParaRPr lang="en-US" sz="20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28110" y="464501"/>
            <a:ext cx="7523188" cy="54439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674">
            <a:off x="9193531" y="4797287"/>
            <a:ext cx="1367333" cy="153597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674">
            <a:off x="9891585" y="286176"/>
            <a:ext cx="1216502" cy="136653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3530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65365" y="464019"/>
            <a:ext cx="428595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mengatur</a:t>
            </a:r>
            <a:r>
              <a:rPr lang="en-US" sz="2000" dirty="0"/>
              <a:t> </a:t>
            </a:r>
            <a:r>
              <a:rPr lang="en-US" sz="2000" dirty="0" err="1"/>
              <a:t>tipe</a:t>
            </a:r>
            <a:r>
              <a:rPr lang="en-US" sz="2000" dirty="0"/>
              <a:t> </a:t>
            </a:r>
            <a:r>
              <a:rPr lang="en-US" sz="2000" i="1" dirty="0"/>
              <a:t>download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pilihan</a:t>
            </a:r>
            <a:r>
              <a:rPr lang="en-US" sz="2000" dirty="0"/>
              <a:t> </a:t>
            </a:r>
            <a:r>
              <a:rPr lang="en-US" sz="2000" i="1" dirty="0" err="1"/>
              <a:t>pcq</a:t>
            </a:r>
            <a:r>
              <a:rPr lang="en-US" sz="2000" i="1" dirty="0"/>
              <a:t>-download-default</a:t>
            </a:r>
            <a:r>
              <a:rPr lang="en-US" sz="2000" dirty="0"/>
              <a:t>, </a:t>
            </a:r>
            <a:r>
              <a:rPr lang="en-US" sz="2000" dirty="0" err="1"/>
              <a:t>sistem</a:t>
            </a:r>
            <a:r>
              <a:rPr lang="en-US" sz="2000" dirty="0"/>
              <a:t> PCQ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mengatur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menyeimbangkan</a:t>
            </a:r>
            <a:r>
              <a:rPr lang="en-US" sz="2000" dirty="0"/>
              <a:t> </a:t>
            </a:r>
            <a:r>
              <a:rPr lang="en-US" sz="2000" dirty="0" err="1"/>
              <a:t>penggunaan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yang </a:t>
            </a:r>
            <a:r>
              <a:rPr lang="en-US" sz="2000" dirty="0" err="1"/>
              <a:t>terkoneksi</a:t>
            </a:r>
            <a:r>
              <a:rPr lang="en-US" sz="2000" dirty="0"/>
              <a:t>. </a:t>
            </a:r>
            <a:r>
              <a:rPr lang="id-ID" sz="2000" dirty="0"/>
              <a:t>Sebagai contoh,</a:t>
            </a:r>
            <a:r>
              <a:rPr lang="en-US" sz="2000" dirty="0"/>
              <a:t> </a:t>
            </a:r>
            <a:r>
              <a:rPr lang="en-US" sz="2000" dirty="0" err="1"/>
              <a:t>besar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hanya</a:t>
            </a:r>
            <a:r>
              <a:rPr lang="en-US" sz="2000" dirty="0"/>
              <a:t> 512 kbps, </a:t>
            </a:r>
            <a:r>
              <a:rPr lang="en-US" sz="2000" dirty="0" err="1"/>
              <a:t>kemudian</a:t>
            </a:r>
            <a:r>
              <a:rPr lang="en-US" sz="2000" dirty="0"/>
              <a:t> </a:t>
            </a:r>
            <a:r>
              <a:rPr lang="en-US" sz="2000" dirty="0" err="1"/>
              <a:t>tiba-tiba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empat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yang </a:t>
            </a:r>
            <a:r>
              <a:rPr lang="en-US" sz="2000" dirty="0" err="1"/>
              <a:t>terkoneksi</a:t>
            </a:r>
            <a:r>
              <a:rPr lang="en-US" sz="2000" dirty="0"/>
              <a:t>. PCQ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membuat</a:t>
            </a:r>
            <a:r>
              <a:rPr lang="en-US" sz="2000" dirty="0"/>
              <a:t> </a:t>
            </a:r>
            <a:r>
              <a:rPr lang="en-US" sz="2000" dirty="0" err="1"/>
              <a:t>empat</a:t>
            </a:r>
            <a:r>
              <a:rPr lang="en-US" sz="2000" dirty="0"/>
              <a:t> </a:t>
            </a:r>
            <a:r>
              <a:rPr lang="en-US" sz="2000" dirty="0" err="1"/>
              <a:t>buah</a:t>
            </a:r>
            <a:r>
              <a:rPr lang="en-US" sz="2000" dirty="0"/>
              <a:t> </a:t>
            </a:r>
            <a:r>
              <a:rPr lang="en-US" sz="2000" i="1" dirty="0" err="1"/>
              <a:t>substream</a:t>
            </a:r>
            <a:r>
              <a:rPr lang="en-US" sz="2000" dirty="0"/>
              <a:t> yang </a:t>
            </a:r>
            <a:r>
              <a:rPr lang="en-US" sz="2000" dirty="0" err="1"/>
              <a:t>bisa</a:t>
            </a:r>
            <a:r>
              <a:rPr lang="en-US" sz="2000" dirty="0"/>
              <a:t> </a:t>
            </a:r>
            <a:r>
              <a:rPr lang="en-US" sz="2000" dirty="0" err="1"/>
              <a:t>berdasarkan</a:t>
            </a:r>
            <a:r>
              <a:rPr lang="en-US" sz="2000" dirty="0"/>
              <a:t> IP </a:t>
            </a:r>
            <a:r>
              <a:rPr lang="en-US" sz="2000" i="1" dirty="0"/>
              <a:t>address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i="1" dirty="0"/>
              <a:t>port</a:t>
            </a:r>
            <a:r>
              <a:rPr lang="en-US" sz="2000" dirty="0"/>
              <a:t> </a:t>
            </a:r>
            <a:r>
              <a:rPr lang="en-US" sz="2000" dirty="0" err="1"/>
              <a:t>komputer</a:t>
            </a:r>
            <a:r>
              <a:rPr lang="en-US" sz="2000" dirty="0"/>
              <a:t>, </a:t>
            </a:r>
            <a:r>
              <a:rPr lang="en-US" sz="2000" dirty="0" err="1"/>
              <a:t>masing-masing</a:t>
            </a:r>
            <a:r>
              <a:rPr lang="en-US" sz="2000" dirty="0"/>
              <a:t> </a:t>
            </a:r>
            <a:r>
              <a:rPr lang="en-US" sz="2000" dirty="0" err="1"/>
              <a:t>komputer</a:t>
            </a:r>
            <a:r>
              <a:rPr lang="en-US" sz="2000" dirty="0"/>
              <a:t> </a:t>
            </a:r>
            <a:r>
              <a:rPr lang="en-US" sz="2000" dirty="0" err="1"/>
              <a:t>memperoleh</a:t>
            </a:r>
            <a:r>
              <a:rPr lang="en-US" sz="2000" dirty="0"/>
              <a:t> </a:t>
            </a:r>
            <a:r>
              <a:rPr lang="en-US" sz="2000" dirty="0" err="1"/>
              <a:t>besar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128 Kbps. </a:t>
            </a:r>
            <a:r>
              <a:rPr lang="en-US" sz="2000" dirty="0" err="1"/>
              <a:t>Pengaturan</a:t>
            </a:r>
            <a:r>
              <a:rPr lang="en-US" sz="2000" dirty="0"/>
              <a:t>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dilakukan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i="1" dirty="0"/>
              <a:t>router</a:t>
            </a:r>
            <a:r>
              <a:rPr lang="en-US" sz="2000" dirty="0"/>
              <a:t> </a:t>
            </a:r>
            <a:r>
              <a:rPr lang="en-US" sz="2000" dirty="0" err="1"/>
              <a:t>MikroTik</a:t>
            </a:r>
            <a:r>
              <a:rPr lang="en-US" sz="2000" dirty="0"/>
              <a:t> </a:t>
            </a:r>
            <a:r>
              <a:rPr lang="en-US" sz="2000" dirty="0" err="1"/>
              <a:t>ketika</a:t>
            </a:r>
            <a:r>
              <a:rPr lang="en-US" sz="2000" dirty="0"/>
              <a:t> parameter </a:t>
            </a:r>
            <a:r>
              <a:rPr lang="en-US" sz="2000" i="1" dirty="0"/>
              <a:t>rate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i="1" dirty="0"/>
              <a:t>queue type </a:t>
            </a:r>
            <a:r>
              <a:rPr lang="en-US" sz="2000" i="1" dirty="0" err="1"/>
              <a:t>pcq</a:t>
            </a:r>
            <a:r>
              <a:rPr lang="en-US" sz="2000" i="1" dirty="0"/>
              <a:t> </a:t>
            </a:r>
            <a:r>
              <a:rPr lang="en-US" sz="2000" dirty="0" err="1"/>
              <a:t>diatur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0. </a:t>
            </a: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8" y="301940"/>
            <a:ext cx="7299455" cy="564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0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26609" y="3012310"/>
            <a:ext cx="12192000" cy="576063"/>
          </a:xfrm>
        </p:spPr>
        <p:txBody>
          <a:bodyPr/>
          <a:lstStyle/>
          <a:p>
            <a:r>
              <a:rPr lang="id-ID" b="1" dirty="0"/>
              <a:t>Terima Kasih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490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9ABD8CE-F59A-4776-B274-1105F66F560A}"/>
              </a:ext>
            </a:extLst>
          </p:cNvPr>
          <p:cNvSpPr txBox="1"/>
          <p:nvPr/>
        </p:nvSpPr>
        <p:spPr>
          <a:xfrm>
            <a:off x="354842" y="1947201"/>
            <a:ext cx="72699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Quality of Service </a:t>
            </a:r>
            <a:r>
              <a:rPr lang="en-US" sz="2000" dirty="0"/>
              <a:t>(</a:t>
            </a:r>
            <a:r>
              <a:rPr lang="en-US" sz="2000" dirty="0" err="1"/>
              <a:t>QoS</a:t>
            </a:r>
            <a:r>
              <a:rPr lang="en-US" sz="2000" dirty="0"/>
              <a:t>)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sebuah</a:t>
            </a:r>
            <a:r>
              <a:rPr lang="en-US" sz="2000" dirty="0"/>
              <a:t> </a:t>
            </a:r>
            <a:r>
              <a:rPr lang="en-US" sz="2000" dirty="0" err="1"/>
              <a:t>arsitektur</a:t>
            </a:r>
            <a:r>
              <a:rPr lang="en-US" sz="2000" dirty="0"/>
              <a:t> </a:t>
            </a:r>
            <a:r>
              <a:rPr lang="en-US" sz="2000" i="1" dirty="0"/>
              <a:t>end to end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suatu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yang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dirty="0" err="1"/>
              <a:t>kemampuan</a:t>
            </a:r>
            <a:r>
              <a:rPr lang="en-US" sz="2000" dirty="0"/>
              <a:t> </a:t>
            </a:r>
            <a:r>
              <a:rPr lang="en-US" sz="2000" dirty="0" err="1"/>
              <a:t>menyediakan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yang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baik</a:t>
            </a:r>
            <a:r>
              <a:rPr lang="en-US" sz="2000" dirty="0"/>
              <a:t> </a:t>
            </a:r>
            <a:r>
              <a:rPr lang="en-US" sz="2000" dirty="0" err="1"/>
              <a:t>lagi</a:t>
            </a:r>
            <a:r>
              <a:rPr lang="en-US" sz="2000" dirty="0"/>
              <a:t> </a:t>
            </a:r>
            <a:r>
              <a:rPr lang="en-US" sz="2000" dirty="0" err="1"/>
              <a:t>bagi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</a:t>
            </a:r>
            <a:r>
              <a:rPr lang="en-US" sz="2000" dirty="0" err="1"/>
              <a:t>trafik</a:t>
            </a:r>
            <a:r>
              <a:rPr lang="en-US" sz="2000" dirty="0"/>
              <a:t> yang </a:t>
            </a:r>
            <a:r>
              <a:rPr lang="en-US" sz="2000" dirty="0" err="1"/>
              <a:t>melewatinya</a:t>
            </a:r>
            <a:r>
              <a:rPr lang="en-US" sz="2000" dirty="0"/>
              <a:t>. </a:t>
            </a:r>
            <a:r>
              <a:rPr lang="en-US" sz="2000" dirty="0" err="1"/>
              <a:t>Meski</a:t>
            </a:r>
            <a:r>
              <a:rPr lang="en-US" sz="2000" dirty="0"/>
              <a:t> </a:t>
            </a:r>
            <a:r>
              <a:rPr lang="en-US" sz="2000" dirty="0" err="1"/>
              <a:t>telah</a:t>
            </a:r>
            <a:r>
              <a:rPr lang="en-US" sz="2000" dirty="0"/>
              <a:t> </a:t>
            </a:r>
            <a:r>
              <a:rPr lang="en-US" sz="2000" dirty="0" err="1"/>
              <a:t>didukung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kapasitas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yang </a:t>
            </a:r>
            <a:r>
              <a:rPr lang="en-US" sz="2000" dirty="0" err="1"/>
              <a:t>besar</a:t>
            </a:r>
            <a:r>
              <a:rPr lang="en-US" sz="2000" dirty="0"/>
              <a:t>, </a:t>
            </a:r>
            <a:r>
              <a:rPr lang="en-US" sz="2000" dirty="0" err="1"/>
              <a:t>tetapi</a:t>
            </a:r>
            <a:r>
              <a:rPr lang="en-US" sz="2000" dirty="0"/>
              <a:t> </a:t>
            </a:r>
            <a:r>
              <a:rPr lang="en-US" sz="2000" dirty="0" err="1"/>
              <a:t>tetap</a:t>
            </a:r>
            <a:r>
              <a:rPr lang="en-US" sz="2000" dirty="0"/>
              <a:t> </a:t>
            </a:r>
            <a:r>
              <a:rPr lang="en-US" sz="2000" dirty="0" err="1"/>
              <a:t>saja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kesulitan</a:t>
            </a:r>
            <a:r>
              <a:rPr lang="en-US" sz="2000" dirty="0"/>
              <a:t> </a:t>
            </a:r>
            <a:r>
              <a:rPr lang="en-US" sz="2000" dirty="0" err="1"/>
              <a:t>melayani</a:t>
            </a:r>
            <a:r>
              <a:rPr lang="en-US" sz="2000" dirty="0"/>
              <a:t> </a:t>
            </a:r>
            <a:r>
              <a:rPr lang="en-US" sz="2000" dirty="0" err="1"/>
              <a:t>berbagai</a:t>
            </a:r>
            <a:r>
              <a:rPr lang="en-US" sz="2000" dirty="0"/>
              <a:t> </a:t>
            </a:r>
            <a:r>
              <a:rPr lang="en-US" sz="2000" dirty="0" err="1"/>
              <a:t>permintaan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</a:t>
            </a:r>
            <a:r>
              <a:rPr lang="en-US" sz="2000" dirty="0" err="1"/>
              <a:t>sambungan</a:t>
            </a:r>
            <a:r>
              <a:rPr lang="en-US" sz="2000" dirty="0"/>
              <a:t>. </a:t>
            </a:r>
            <a:r>
              <a:rPr lang="en-US" sz="2000" dirty="0" err="1"/>
              <a:t>Bahkan</a:t>
            </a:r>
            <a:r>
              <a:rPr lang="en-US" sz="2000" dirty="0"/>
              <a:t>,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sering</a:t>
            </a:r>
            <a:r>
              <a:rPr lang="en-US" sz="2000" dirty="0"/>
              <a:t> </a:t>
            </a:r>
            <a:r>
              <a:rPr lang="en-US" sz="2000" dirty="0" err="1"/>
              <a:t>terjadi</a:t>
            </a:r>
            <a:r>
              <a:rPr lang="en-US" sz="2000" dirty="0"/>
              <a:t> </a:t>
            </a:r>
            <a:r>
              <a:rPr lang="en-US" sz="2000" i="1" dirty="0"/>
              <a:t>down</a:t>
            </a:r>
            <a:r>
              <a:rPr lang="en-US" sz="2000" dirty="0"/>
              <a:t> </a:t>
            </a:r>
            <a:r>
              <a:rPr lang="en-US" sz="2000" dirty="0" err="1"/>
              <a:t>jika</a:t>
            </a:r>
            <a:r>
              <a:rPr lang="en-US" sz="2000" dirty="0"/>
              <a:t>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menyediakan</a:t>
            </a:r>
            <a:r>
              <a:rPr lang="en-US" sz="2000" dirty="0"/>
              <a:t>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manajerial</a:t>
            </a:r>
            <a:r>
              <a:rPr lang="en-US" sz="2000" dirty="0"/>
              <a:t> yang </a:t>
            </a:r>
            <a:r>
              <a:rPr lang="en-US" sz="2000" dirty="0" err="1"/>
              <a:t>baik</a:t>
            </a:r>
            <a:r>
              <a:rPr lang="en-US" sz="2000" dirty="0"/>
              <a:t>. </a:t>
            </a:r>
            <a:r>
              <a:rPr lang="en-US" sz="2000" dirty="0" err="1"/>
              <a:t>Ketika</a:t>
            </a:r>
            <a:r>
              <a:rPr lang="en-US" sz="2000" dirty="0"/>
              <a:t> </a:t>
            </a:r>
            <a:r>
              <a:rPr lang="en-US" sz="2000" dirty="0" err="1"/>
              <a:t>membangun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, </a:t>
            </a:r>
            <a:r>
              <a:rPr lang="en-US" sz="2000" dirty="0" err="1"/>
              <a:t>selain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mempertimbangkan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menghitung</a:t>
            </a:r>
            <a:r>
              <a:rPr lang="en-US" sz="2000" dirty="0"/>
              <a:t> </a:t>
            </a:r>
            <a:r>
              <a:rPr lang="en-US" sz="2000" dirty="0" err="1"/>
              <a:t>aspek</a:t>
            </a:r>
            <a:r>
              <a:rPr lang="en-US" sz="2000" dirty="0"/>
              <a:t> </a:t>
            </a:r>
            <a:r>
              <a:rPr lang="en-US" sz="2000" i="1" dirty="0"/>
              <a:t>security</a:t>
            </a:r>
            <a:r>
              <a:rPr lang="en-US" sz="2000" dirty="0"/>
              <a:t>, </a:t>
            </a:r>
            <a:r>
              <a:rPr lang="en-US" sz="2000" dirty="0" err="1"/>
              <a:t>skalabilitas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kemungkinan</a:t>
            </a:r>
            <a:r>
              <a:rPr lang="en-US" sz="2000" dirty="0"/>
              <a:t> </a:t>
            </a:r>
            <a:r>
              <a:rPr lang="en-US" sz="2000" dirty="0" err="1"/>
              <a:t>terjadinya</a:t>
            </a:r>
            <a:r>
              <a:rPr lang="en-US" sz="2000" dirty="0"/>
              <a:t> </a:t>
            </a:r>
            <a:r>
              <a:rPr lang="en-US" sz="2000" dirty="0" err="1"/>
              <a:t>kegagalan</a:t>
            </a:r>
            <a:r>
              <a:rPr lang="en-US" sz="2000" dirty="0"/>
              <a:t> </a:t>
            </a:r>
            <a:r>
              <a:rPr lang="en-US" sz="2000" dirty="0" err="1" smtClean="0"/>
              <a:t>koneks</a:t>
            </a:r>
            <a:r>
              <a:rPr lang="en-US" sz="2000" dirty="0" err="1" smtClean="0"/>
              <a:t>i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grpSp>
        <p:nvGrpSpPr>
          <p:cNvPr id="4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2564017" y="5078412"/>
            <a:ext cx="885616" cy="994842"/>
            <a:chOff x="9318061" y="2225079"/>
            <a:chExt cx="885616" cy="994842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6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1579681" y="5534952"/>
            <a:ext cx="699496" cy="729370"/>
            <a:chOff x="12294514" y="5018467"/>
            <a:chExt cx="885600" cy="994823"/>
          </a:xfrm>
        </p:grpSpPr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9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FFCC99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A.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822405" y="313232"/>
            <a:ext cx="6055822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4000" b="1" i="1" dirty="0">
                <a:solidFill>
                  <a:srgbClr val="800080"/>
                </a:solidFill>
              </a:rPr>
              <a:t>QUALITY OF SERVICE</a:t>
            </a:r>
            <a:endParaRPr lang="en-US" sz="4000" b="1" dirty="0">
              <a:solidFill>
                <a:srgbClr val="800080"/>
              </a:solidFill>
            </a:endParaRPr>
          </a:p>
        </p:txBody>
      </p:sp>
      <p:sp>
        <p:nvSpPr>
          <p:cNvPr id="15" name="Graphic 2">
            <a:extLst>
              <a:ext uri="{FF2B5EF4-FFF2-40B4-BE49-F238E27FC236}">
                <a16:creationId xmlns:a16="http://schemas.microsoft.com/office/drawing/2014/main" xmlns="" id="{90E6235C-F3B8-4724-BEAE-4AACD70FBA9A}"/>
              </a:ext>
            </a:extLst>
          </p:cNvPr>
          <p:cNvSpPr/>
          <p:nvPr/>
        </p:nvSpPr>
        <p:spPr>
          <a:xfrm>
            <a:off x="8146897" y="2171945"/>
            <a:ext cx="3098858" cy="3901309"/>
          </a:xfrm>
          <a:custGeom>
            <a:avLst/>
            <a:gdLst>
              <a:gd name="connsiteX0" fmla="*/ 0 w 3686175"/>
              <a:gd name="connsiteY0" fmla="*/ 2055386 h 4457700"/>
              <a:gd name="connsiteX1" fmla="*/ 0 w 3686175"/>
              <a:gd name="connsiteY1" fmla="*/ 1996331 h 4457700"/>
              <a:gd name="connsiteX2" fmla="*/ 120968 w 3686175"/>
              <a:gd name="connsiteY2" fmla="*/ 1869648 h 4457700"/>
              <a:gd name="connsiteX3" fmla="*/ 242888 w 3686175"/>
              <a:gd name="connsiteY3" fmla="*/ 1732488 h 4457700"/>
              <a:gd name="connsiteX4" fmla="*/ 277178 w 3686175"/>
              <a:gd name="connsiteY4" fmla="*/ 1493411 h 4457700"/>
              <a:gd name="connsiteX5" fmla="*/ 278130 w 3686175"/>
              <a:gd name="connsiteY5" fmla="*/ 1294338 h 4457700"/>
              <a:gd name="connsiteX6" fmla="*/ 447675 w 3686175"/>
              <a:gd name="connsiteY6" fmla="*/ 761891 h 4457700"/>
              <a:gd name="connsiteX7" fmla="*/ 462915 w 3686175"/>
              <a:gd name="connsiteY7" fmla="*/ 726648 h 4457700"/>
              <a:gd name="connsiteX8" fmla="*/ 461010 w 3686175"/>
              <a:gd name="connsiteY8" fmla="*/ 719981 h 4457700"/>
              <a:gd name="connsiteX9" fmla="*/ 445770 w 3686175"/>
              <a:gd name="connsiteY9" fmla="*/ 727601 h 4457700"/>
              <a:gd name="connsiteX10" fmla="*/ 495300 w 3686175"/>
              <a:gd name="connsiteY10" fmla="*/ 541863 h 4457700"/>
              <a:gd name="connsiteX11" fmla="*/ 458153 w 3686175"/>
              <a:gd name="connsiteY11" fmla="*/ 589488 h 4457700"/>
              <a:gd name="connsiteX12" fmla="*/ 647700 w 3686175"/>
              <a:gd name="connsiteY12" fmla="*/ 340886 h 4457700"/>
              <a:gd name="connsiteX13" fmla="*/ 582930 w 3686175"/>
              <a:gd name="connsiteY13" fmla="*/ 370413 h 4457700"/>
              <a:gd name="connsiteX14" fmla="*/ 600075 w 3686175"/>
              <a:gd name="connsiteY14" fmla="*/ 346601 h 4457700"/>
              <a:gd name="connsiteX15" fmla="*/ 776288 w 3686175"/>
              <a:gd name="connsiteY15" fmla="*/ 257066 h 4457700"/>
              <a:gd name="connsiteX16" fmla="*/ 891540 w 3686175"/>
              <a:gd name="connsiteY16" fmla="*/ 229443 h 4457700"/>
              <a:gd name="connsiteX17" fmla="*/ 938213 w 3686175"/>
              <a:gd name="connsiteY17" fmla="*/ 196106 h 4457700"/>
              <a:gd name="connsiteX18" fmla="*/ 1144905 w 3686175"/>
              <a:gd name="connsiteY18" fmla="*/ 31323 h 4457700"/>
              <a:gd name="connsiteX19" fmla="*/ 1165860 w 3686175"/>
              <a:gd name="connsiteY19" fmla="*/ 26561 h 4457700"/>
              <a:gd name="connsiteX20" fmla="*/ 1196340 w 3686175"/>
              <a:gd name="connsiteY20" fmla="*/ 32276 h 4457700"/>
              <a:gd name="connsiteX21" fmla="*/ 1301115 w 3686175"/>
              <a:gd name="connsiteY21" fmla="*/ 5606 h 4457700"/>
              <a:gd name="connsiteX22" fmla="*/ 1280160 w 3686175"/>
              <a:gd name="connsiteY22" fmla="*/ 28466 h 4457700"/>
              <a:gd name="connsiteX23" fmla="*/ 1403033 w 3686175"/>
              <a:gd name="connsiteY23" fmla="*/ 17036 h 4457700"/>
              <a:gd name="connsiteX24" fmla="*/ 1370648 w 3686175"/>
              <a:gd name="connsiteY24" fmla="*/ 37991 h 4457700"/>
              <a:gd name="connsiteX25" fmla="*/ 1378268 w 3686175"/>
              <a:gd name="connsiteY25" fmla="*/ 42753 h 4457700"/>
              <a:gd name="connsiteX26" fmla="*/ 1401128 w 3686175"/>
              <a:gd name="connsiteY26" fmla="*/ 48468 h 4457700"/>
              <a:gd name="connsiteX27" fmla="*/ 1682115 w 3686175"/>
              <a:gd name="connsiteY27" fmla="*/ 29418 h 4457700"/>
              <a:gd name="connsiteX28" fmla="*/ 2013585 w 3686175"/>
              <a:gd name="connsiteY28" fmla="*/ 28466 h 4457700"/>
              <a:gd name="connsiteX29" fmla="*/ 2286000 w 3686175"/>
              <a:gd name="connsiteY29" fmla="*/ 58946 h 4457700"/>
              <a:gd name="connsiteX30" fmla="*/ 2541270 w 3686175"/>
              <a:gd name="connsiteY30" fmla="*/ 109428 h 4457700"/>
              <a:gd name="connsiteX31" fmla="*/ 2574608 w 3686175"/>
              <a:gd name="connsiteY31" fmla="*/ 121811 h 4457700"/>
              <a:gd name="connsiteX32" fmla="*/ 2751773 w 3686175"/>
              <a:gd name="connsiteY32" fmla="*/ 214203 h 4457700"/>
              <a:gd name="connsiteX33" fmla="*/ 2498408 w 3686175"/>
              <a:gd name="connsiteY33" fmla="*/ 34181 h 4457700"/>
              <a:gd name="connsiteX34" fmla="*/ 2518410 w 3686175"/>
              <a:gd name="connsiteY34" fmla="*/ 32276 h 4457700"/>
              <a:gd name="connsiteX35" fmla="*/ 2828925 w 3686175"/>
              <a:gd name="connsiteY35" fmla="*/ 302786 h 4457700"/>
              <a:gd name="connsiteX36" fmla="*/ 2837498 w 3686175"/>
              <a:gd name="connsiteY36" fmla="*/ 374223 h 4457700"/>
              <a:gd name="connsiteX37" fmla="*/ 3133725 w 3686175"/>
              <a:gd name="connsiteY37" fmla="*/ 293261 h 4457700"/>
              <a:gd name="connsiteX38" fmla="*/ 3069908 w 3686175"/>
              <a:gd name="connsiteY38" fmla="*/ 293261 h 4457700"/>
              <a:gd name="connsiteX39" fmla="*/ 2973705 w 3686175"/>
              <a:gd name="connsiteY39" fmla="*/ 308501 h 4457700"/>
              <a:gd name="connsiteX40" fmla="*/ 2908935 w 3686175"/>
              <a:gd name="connsiteY40" fmla="*/ 366603 h 4457700"/>
              <a:gd name="connsiteX41" fmla="*/ 2924175 w 3686175"/>
              <a:gd name="connsiteY41" fmla="*/ 396131 h 4457700"/>
              <a:gd name="connsiteX42" fmla="*/ 2972753 w 3686175"/>
              <a:gd name="connsiteY42" fmla="*/ 388511 h 4457700"/>
              <a:gd name="connsiteX43" fmla="*/ 3132773 w 3686175"/>
              <a:gd name="connsiteY43" fmla="*/ 368508 h 4457700"/>
              <a:gd name="connsiteX44" fmla="*/ 2998470 w 3686175"/>
              <a:gd name="connsiteY44" fmla="*/ 405656 h 4457700"/>
              <a:gd name="connsiteX45" fmla="*/ 3079433 w 3686175"/>
              <a:gd name="connsiteY45" fmla="*/ 414228 h 4457700"/>
              <a:gd name="connsiteX46" fmla="*/ 3160395 w 3686175"/>
              <a:gd name="connsiteY46" fmla="*/ 445661 h 4457700"/>
              <a:gd name="connsiteX47" fmla="*/ 3083243 w 3686175"/>
              <a:gd name="connsiteY47" fmla="*/ 435183 h 4457700"/>
              <a:gd name="connsiteX48" fmla="*/ 3215640 w 3686175"/>
              <a:gd name="connsiteY48" fmla="*/ 491381 h 4457700"/>
              <a:gd name="connsiteX49" fmla="*/ 3157538 w 3686175"/>
              <a:gd name="connsiteY49" fmla="*/ 476141 h 4457700"/>
              <a:gd name="connsiteX50" fmla="*/ 3173730 w 3686175"/>
              <a:gd name="connsiteY50" fmla="*/ 494238 h 4457700"/>
              <a:gd name="connsiteX51" fmla="*/ 3308033 w 3686175"/>
              <a:gd name="connsiteY51" fmla="*/ 689501 h 4457700"/>
              <a:gd name="connsiteX52" fmla="*/ 3393758 w 3686175"/>
              <a:gd name="connsiteY52" fmla="*/ 842853 h 4457700"/>
              <a:gd name="connsiteX53" fmla="*/ 3467100 w 3686175"/>
              <a:gd name="connsiteY53" fmla="*/ 1227663 h 4457700"/>
              <a:gd name="connsiteX54" fmla="*/ 3483293 w 3686175"/>
              <a:gd name="connsiteY54" fmla="*/ 1302911 h 4457700"/>
              <a:gd name="connsiteX55" fmla="*/ 3605213 w 3686175"/>
              <a:gd name="connsiteY55" fmla="*/ 1573421 h 4457700"/>
              <a:gd name="connsiteX56" fmla="*/ 3558540 w 3686175"/>
              <a:gd name="connsiteY56" fmla="*/ 1822976 h 4457700"/>
              <a:gd name="connsiteX57" fmla="*/ 3527108 w 3686175"/>
              <a:gd name="connsiteY57" fmla="*/ 1921083 h 4457700"/>
              <a:gd name="connsiteX58" fmla="*/ 3553778 w 3686175"/>
              <a:gd name="connsiteY58" fmla="*/ 2005856 h 4457700"/>
              <a:gd name="connsiteX59" fmla="*/ 3622358 w 3686175"/>
              <a:gd name="connsiteY59" fmla="*/ 2024906 h 4457700"/>
              <a:gd name="connsiteX60" fmla="*/ 3668078 w 3686175"/>
              <a:gd name="connsiteY60" fmla="*/ 1975376 h 4457700"/>
              <a:gd name="connsiteX61" fmla="*/ 3673793 w 3686175"/>
              <a:gd name="connsiteY61" fmla="*/ 1944896 h 4457700"/>
              <a:gd name="connsiteX62" fmla="*/ 3639503 w 3686175"/>
              <a:gd name="connsiteY62" fmla="*/ 2080151 h 4457700"/>
              <a:gd name="connsiteX63" fmla="*/ 3585210 w 3686175"/>
              <a:gd name="connsiteY63" fmla="*/ 2164923 h 4457700"/>
              <a:gd name="connsiteX64" fmla="*/ 3498533 w 3686175"/>
              <a:gd name="connsiteY64" fmla="*/ 2310656 h 4457700"/>
              <a:gd name="connsiteX65" fmla="*/ 3452813 w 3686175"/>
              <a:gd name="connsiteY65" fmla="*/ 2408764 h 4457700"/>
              <a:gd name="connsiteX66" fmla="*/ 3448050 w 3686175"/>
              <a:gd name="connsiteY66" fmla="*/ 2458293 h 4457700"/>
              <a:gd name="connsiteX67" fmla="*/ 3183255 w 3686175"/>
              <a:gd name="connsiteY67" fmla="*/ 2671654 h 4457700"/>
              <a:gd name="connsiteX68" fmla="*/ 3066098 w 3686175"/>
              <a:gd name="connsiteY68" fmla="*/ 2803098 h 4457700"/>
              <a:gd name="connsiteX69" fmla="*/ 3066098 w 3686175"/>
              <a:gd name="connsiteY69" fmla="*/ 2880251 h 4457700"/>
              <a:gd name="connsiteX70" fmla="*/ 3031808 w 3686175"/>
              <a:gd name="connsiteY70" fmla="*/ 3010743 h 4457700"/>
              <a:gd name="connsiteX71" fmla="*/ 2946083 w 3686175"/>
              <a:gd name="connsiteY71" fmla="*/ 3070751 h 4457700"/>
              <a:gd name="connsiteX72" fmla="*/ 2998470 w 3686175"/>
              <a:gd name="connsiteY72" fmla="*/ 2908826 h 4457700"/>
              <a:gd name="connsiteX73" fmla="*/ 2875598 w 3686175"/>
              <a:gd name="connsiteY73" fmla="*/ 3078371 h 4457700"/>
              <a:gd name="connsiteX74" fmla="*/ 2957513 w 3686175"/>
              <a:gd name="connsiteY74" fmla="*/ 2907873 h 4457700"/>
              <a:gd name="connsiteX75" fmla="*/ 2829878 w 3686175"/>
              <a:gd name="connsiteY75" fmla="*/ 3063131 h 4457700"/>
              <a:gd name="connsiteX76" fmla="*/ 2926080 w 3686175"/>
              <a:gd name="connsiteY76" fmla="*/ 2949783 h 4457700"/>
              <a:gd name="connsiteX77" fmla="*/ 2812733 w 3686175"/>
              <a:gd name="connsiteY77" fmla="*/ 3049796 h 4457700"/>
              <a:gd name="connsiteX78" fmla="*/ 2533650 w 3686175"/>
              <a:gd name="connsiteY78" fmla="*/ 3226008 h 4457700"/>
              <a:gd name="connsiteX79" fmla="*/ 2338388 w 3686175"/>
              <a:gd name="connsiteY79" fmla="*/ 3264108 h 4457700"/>
              <a:gd name="connsiteX80" fmla="*/ 2214563 w 3686175"/>
              <a:gd name="connsiteY80" fmla="*/ 3397458 h 4457700"/>
              <a:gd name="connsiteX81" fmla="*/ 2216468 w 3686175"/>
              <a:gd name="connsiteY81" fmla="*/ 3450798 h 4457700"/>
              <a:gd name="connsiteX82" fmla="*/ 2396490 w 3686175"/>
              <a:gd name="connsiteY82" fmla="*/ 3977531 h 4457700"/>
              <a:gd name="connsiteX83" fmla="*/ 2577465 w 3686175"/>
              <a:gd name="connsiteY83" fmla="*/ 4291856 h 4457700"/>
              <a:gd name="connsiteX84" fmla="*/ 2556510 w 3686175"/>
              <a:gd name="connsiteY84" fmla="*/ 4342339 h 4457700"/>
              <a:gd name="connsiteX85" fmla="*/ 1666875 w 3686175"/>
              <a:gd name="connsiteY85" fmla="*/ 4464259 h 4457700"/>
              <a:gd name="connsiteX86" fmla="*/ 1286828 w 3686175"/>
              <a:gd name="connsiteY86" fmla="*/ 4460449 h 4457700"/>
              <a:gd name="connsiteX87" fmla="*/ 743903 w 3686175"/>
              <a:gd name="connsiteY87" fmla="*/ 4396631 h 4457700"/>
              <a:gd name="connsiteX88" fmla="*/ 716280 w 3686175"/>
              <a:gd name="connsiteY88" fmla="*/ 4354721 h 4457700"/>
              <a:gd name="connsiteX89" fmla="*/ 808673 w 3686175"/>
              <a:gd name="connsiteY89" fmla="*/ 3804176 h 4457700"/>
              <a:gd name="connsiteX90" fmla="*/ 759143 w 3686175"/>
              <a:gd name="connsiteY90" fmla="*/ 3469848 h 4457700"/>
              <a:gd name="connsiteX91" fmla="*/ 602933 w 3686175"/>
              <a:gd name="connsiteY91" fmla="*/ 3306018 h 4457700"/>
              <a:gd name="connsiteX92" fmla="*/ 296228 w 3686175"/>
              <a:gd name="connsiteY92" fmla="*/ 3193623 h 4457700"/>
              <a:gd name="connsiteX93" fmla="*/ 180023 w 3686175"/>
              <a:gd name="connsiteY93" fmla="*/ 3141236 h 4457700"/>
              <a:gd name="connsiteX94" fmla="*/ 73343 w 3686175"/>
              <a:gd name="connsiteY94" fmla="*/ 2839293 h 4457700"/>
              <a:gd name="connsiteX95" fmla="*/ 70485 w 3686175"/>
              <a:gd name="connsiteY95" fmla="*/ 2664033 h 4457700"/>
              <a:gd name="connsiteX96" fmla="*/ 89535 w 3686175"/>
              <a:gd name="connsiteY96" fmla="*/ 2507823 h 4457700"/>
              <a:gd name="connsiteX97" fmla="*/ 87630 w 3686175"/>
              <a:gd name="connsiteY97" fmla="*/ 2477343 h 4457700"/>
              <a:gd name="connsiteX98" fmla="*/ 65723 w 3686175"/>
              <a:gd name="connsiteY98" fmla="*/ 2304941 h 4457700"/>
              <a:gd name="connsiteX99" fmla="*/ 82868 w 3686175"/>
              <a:gd name="connsiteY99" fmla="*/ 2251601 h 4457700"/>
              <a:gd name="connsiteX100" fmla="*/ 42863 w 3686175"/>
              <a:gd name="connsiteY100" fmla="*/ 2117298 h 4457700"/>
              <a:gd name="connsiteX101" fmla="*/ 0 w 3686175"/>
              <a:gd name="connsiteY101" fmla="*/ 2055386 h 4457700"/>
              <a:gd name="connsiteX102" fmla="*/ 2730818 w 3686175"/>
              <a:gd name="connsiteY102" fmla="*/ 275163 h 4457700"/>
              <a:gd name="connsiteX103" fmla="*/ 2600325 w 3686175"/>
              <a:gd name="connsiteY103" fmla="*/ 147528 h 4457700"/>
              <a:gd name="connsiteX104" fmla="*/ 2730818 w 3686175"/>
              <a:gd name="connsiteY104" fmla="*/ 275163 h 445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686175" h="4457700">
                <a:moveTo>
                  <a:pt x="0" y="2055386"/>
                </a:moveTo>
                <a:cubicBezTo>
                  <a:pt x="0" y="2035383"/>
                  <a:pt x="0" y="2015381"/>
                  <a:pt x="0" y="1996331"/>
                </a:cubicBezTo>
                <a:cubicBezTo>
                  <a:pt x="26670" y="1941086"/>
                  <a:pt x="67628" y="1899176"/>
                  <a:pt x="120968" y="1869648"/>
                </a:cubicBezTo>
                <a:cubicBezTo>
                  <a:pt x="178118" y="1838216"/>
                  <a:pt x="217170" y="1791543"/>
                  <a:pt x="242888" y="1732488"/>
                </a:cubicBezTo>
                <a:cubicBezTo>
                  <a:pt x="276225" y="1656288"/>
                  <a:pt x="282893" y="1575326"/>
                  <a:pt x="277178" y="1493411"/>
                </a:cubicBezTo>
                <a:cubicBezTo>
                  <a:pt x="272415" y="1426736"/>
                  <a:pt x="272415" y="1361013"/>
                  <a:pt x="278130" y="1294338"/>
                </a:cubicBezTo>
                <a:cubicBezTo>
                  <a:pt x="294323" y="1103838"/>
                  <a:pt x="345758" y="924768"/>
                  <a:pt x="447675" y="761891"/>
                </a:cubicBezTo>
                <a:cubicBezTo>
                  <a:pt x="454343" y="751413"/>
                  <a:pt x="461963" y="740936"/>
                  <a:pt x="462915" y="726648"/>
                </a:cubicBezTo>
                <a:cubicBezTo>
                  <a:pt x="462915" y="723791"/>
                  <a:pt x="461963" y="721886"/>
                  <a:pt x="461010" y="719981"/>
                </a:cubicBezTo>
                <a:cubicBezTo>
                  <a:pt x="453390" y="719028"/>
                  <a:pt x="456248" y="731411"/>
                  <a:pt x="445770" y="727601"/>
                </a:cubicBezTo>
                <a:cubicBezTo>
                  <a:pt x="451485" y="662831"/>
                  <a:pt x="477203" y="603776"/>
                  <a:pt x="495300" y="541863"/>
                </a:cubicBezTo>
                <a:cubicBezTo>
                  <a:pt x="482918" y="558056"/>
                  <a:pt x="470535" y="573296"/>
                  <a:pt x="458153" y="589488"/>
                </a:cubicBezTo>
                <a:cubicBezTo>
                  <a:pt x="495300" y="486618"/>
                  <a:pt x="560070" y="405656"/>
                  <a:pt x="647700" y="340886"/>
                </a:cubicBezTo>
                <a:cubicBezTo>
                  <a:pt x="626745" y="350411"/>
                  <a:pt x="605790" y="359936"/>
                  <a:pt x="582930" y="370413"/>
                </a:cubicBezTo>
                <a:cubicBezTo>
                  <a:pt x="584835" y="356126"/>
                  <a:pt x="593408" y="351363"/>
                  <a:pt x="600075" y="346601"/>
                </a:cubicBezTo>
                <a:cubicBezTo>
                  <a:pt x="653415" y="306596"/>
                  <a:pt x="711518" y="274211"/>
                  <a:pt x="776288" y="257066"/>
                </a:cubicBezTo>
                <a:cubicBezTo>
                  <a:pt x="814388" y="246588"/>
                  <a:pt x="853440" y="238016"/>
                  <a:pt x="891540" y="229443"/>
                </a:cubicBezTo>
                <a:cubicBezTo>
                  <a:pt x="912495" y="224681"/>
                  <a:pt x="925830" y="213251"/>
                  <a:pt x="938213" y="196106"/>
                </a:cubicBezTo>
                <a:cubicBezTo>
                  <a:pt x="991553" y="121811"/>
                  <a:pt x="1062038" y="69423"/>
                  <a:pt x="1144905" y="31323"/>
                </a:cubicBezTo>
                <a:cubicBezTo>
                  <a:pt x="1151573" y="28466"/>
                  <a:pt x="1163955" y="20846"/>
                  <a:pt x="1165860" y="26561"/>
                </a:cubicBezTo>
                <a:cubicBezTo>
                  <a:pt x="1173480" y="47516"/>
                  <a:pt x="1186815" y="34181"/>
                  <a:pt x="1196340" y="32276"/>
                </a:cubicBezTo>
                <a:cubicBezTo>
                  <a:pt x="1230630" y="25608"/>
                  <a:pt x="1263015" y="7511"/>
                  <a:pt x="1301115" y="5606"/>
                </a:cubicBezTo>
                <a:cubicBezTo>
                  <a:pt x="1297305" y="17036"/>
                  <a:pt x="1281113" y="14178"/>
                  <a:pt x="1280160" y="28466"/>
                </a:cubicBezTo>
                <a:cubicBezTo>
                  <a:pt x="1322070" y="37038"/>
                  <a:pt x="1360170" y="13226"/>
                  <a:pt x="1403033" y="17036"/>
                </a:cubicBezTo>
                <a:cubicBezTo>
                  <a:pt x="1394460" y="30371"/>
                  <a:pt x="1376363" y="24656"/>
                  <a:pt x="1370648" y="37991"/>
                </a:cubicBezTo>
                <a:cubicBezTo>
                  <a:pt x="1373505" y="39896"/>
                  <a:pt x="1375410" y="41801"/>
                  <a:pt x="1378268" y="42753"/>
                </a:cubicBezTo>
                <a:cubicBezTo>
                  <a:pt x="1385888" y="44658"/>
                  <a:pt x="1393508" y="46563"/>
                  <a:pt x="1401128" y="48468"/>
                </a:cubicBezTo>
                <a:cubicBezTo>
                  <a:pt x="1496378" y="69423"/>
                  <a:pt x="1589723" y="61803"/>
                  <a:pt x="1682115" y="29418"/>
                </a:cubicBezTo>
                <a:cubicBezTo>
                  <a:pt x="1792605" y="-8682"/>
                  <a:pt x="1903095" y="-10587"/>
                  <a:pt x="2013585" y="28466"/>
                </a:cubicBezTo>
                <a:cubicBezTo>
                  <a:pt x="2102168" y="59898"/>
                  <a:pt x="2193608" y="69423"/>
                  <a:pt x="2286000" y="58946"/>
                </a:cubicBezTo>
                <a:cubicBezTo>
                  <a:pt x="2377440" y="48468"/>
                  <a:pt x="2461260" y="67518"/>
                  <a:pt x="2541270" y="109428"/>
                </a:cubicBezTo>
                <a:cubicBezTo>
                  <a:pt x="2551748" y="115143"/>
                  <a:pt x="2562225" y="119906"/>
                  <a:pt x="2574608" y="121811"/>
                </a:cubicBezTo>
                <a:cubicBezTo>
                  <a:pt x="2644140" y="127526"/>
                  <a:pt x="2706053" y="147528"/>
                  <a:pt x="2751773" y="214203"/>
                </a:cubicBezTo>
                <a:cubicBezTo>
                  <a:pt x="2732723" y="109428"/>
                  <a:pt x="2665095" y="61803"/>
                  <a:pt x="2498408" y="34181"/>
                </a:cubicBezTo>
                <a:cubicBezTo>
                  <a:pt x="2509838" y="33228"/>
                  <a:pt x="2514600" y="32276"/>
                  <a:pt x="2518410" y="32276"/>
                </a:cubicBezTo>
                <a:cubicBezTo>
                  <a:pt x="2686050" y="23703"/>
                  <a:pt x="2806065" y="129431"/>
                  <a:pt x="2828925" y="302786"/>
                </a:cubicBezTo>
                <a:cubicBezTo>
                  <a:pt x="2831783" y="325646"/>
                  <a:pt x="2834640" y="348506"/>
                  <a:pt x="2837498" y="374223"/>
                </a:cubicBezTo>
                <a:cubicBezTo>
                  <a:pt x="2922270" y="277068"/>
                  <a:pt x="3033713" y="245636"/>
                  <a:pt x="3133725" y="293261"/>
                </a:cubicBezTo>
                <a:cubicBezTo>
                  <a:pt x="3108008" y="293261"/>
                  <a:pt x="3088958" y="293261"/>
                  <a:pt x="3069908" y="293261"/>
                </a:cubicBezTo>
                <a:cubicBezTo>
                  <a:pt x="3036570" y="293261"/>
                  <a:pt x="3004185" y="297071"/>
                  <a:pt x="2973705" y="308501"/>
                </a:cubicBezTo>
                <a:cubicBezTo>
                  <a:pt x="2945130" y="319931"/>
                  <a:pt x="2922270" y="338028"/>
                  <a:pt x="2908935" y="366603"/>
                </a:cubicBezTo>
                <a:cubicBezTo>
                  <a:pt x="2901315" y="382796"/>
                  <a:pt x="2905125" y="392321"/>
                  <a:pt x="2924175" y="396131"/>
                </a:cubicBezTo>
                <a:cubicBezTo>
                  <a:pt x="2941320" y="398988"/>
                  <a:pt x="2956560" y="397083"/>
                  <a:pt x="2972753" y="388511"/>
                </a:cubicBezTo>
                <a:cubicBezTo>
                  <a:pt x="3023235" y="360888"/>
                  <a:pt x="3077528" y="357078"/>
                  <a:pt x="3132773" y="368508"/>
                </a:cubicBezTo>
                <a:cubicBezTo>
                  <a:pt x="3086100" y="373271"/>
                  <a:pt x="3039428" y="375176"/>
                  <a:pt x="2998470" y="405656"/>
                </a:cubicBezTo>
                <a:cubicBezTo>
                  <a:pt x="3026093" y="408513"/>
                  <a:pt x="3052763" y="407561"/>
                  <a:pt x="3079433" y="414228"/>
                </a:cubicBezTo>
                <a:cubicBezTo>
                  <a:pt x="3105150" y="419943"/>
                  <a:pt x="3131820" y="426611"/>
                  <a:pt x="3160395" y="445661"/>
                </a:cubicBezTo>
                <a:cubicBezTo>
                  <a:pt x="3129915" y="441851"/>
                  <a:pt x="3108008" y="428516"/>
                  <a:pt x="3083243" y="435183"/>
                </a:cubicBezTo>
                <a:cubicBezTo>
                  <a:pt x="3128010" y="446613"/>
                  <a:pt x="3171825" y="458996"/>
                  <a:pt x="3215640" y="491381"/>
                </a:cubicBezTo>
                <a:cubicBezTo>
                  <a:pt x="3190875" y="488523"/>
                  <a:pt x="3176588" y="474236"/>
                  <a:pt x="3157538" y="476141"/>
                </a:cubicBezTo>
                <a:cubicBezTo>
                  <a:pt x="3159443" y="486618"/>
                  <a:pt x="3168015" y="489476"/>
                  <a:pt x="3173730" y="494238"/>
                </a:cubicBezTo>
                <a:cubicBezTo>
                  <a:pt x="3238500" y="545673"/>
                  <a:pt x="3286125" y="610443"/>
                  <a:pt x="3308033" y="689501"/>
                </a:cubicBezTo>
                <a:cubicBezTo>
                  <a:pt x="3324225" y="748556"/>
                  <a:pt x="3350895" y="796181"/>
                  <a:pt x="3393758" y="842853"/>
                </a:cubicBezTo>
                <a:cubicBezTo>
                  <a:pt x="3493770" y="953343"/>
                  <a:pt x="3506153" y="1087646"/>
                  <a:pt x="3467100" y="1227663"/>
                </a:cubicBezTo>
                <a:cubicBezTo>
                  <a:pt x="3458528" y="1258143"/>
                  <a:pt x="3463290" y="1279098"/>
                  <a:pt x="3483293" y="1302911"/>
                </a:cubicBezTo>
                <a:cubicBezTo>
                  <a:pt x="3549015" y="1381968"/>
                  <a:pt x="3601403" y="1465788"/>
                  <a:pt x="3605213" y="1573421"/>
                </a:cubicBezTo>
                <a:cubicBezTo>
                  <a:pt x="3608070" y="1660098"/>
                  <a:pt x="3608070" y="1745823"/>
                  <a:pt x="3558540" y="1822976"/>
                </a:cubicBezTo>
                <a:cubicBezTo>
                  <a:pt x="3539490" y="1852503"/>
                  <a:pt x="3529965" y="1885841"/>
                  <a:pt x="3527108" y="1921083"/>
                </a:cubicBezTo>
                <a:cubicBezTo>
                  <a:pt x="3524250" y="1953468"/>
                  <a:pt x="3530918" y="1982043"/>
                  <a:pt x="3553778" y="2005856"/>
                </a:cubicBezTo>
                <a:cubicBezTo>
                  <a:pt x="3572828" y="2024906"/>
                  <a:pt x="3595688" y="2030621"/>
                  <a:pt x="3622358" y="2024906"/>
                </a:cubicBezTo>
                <a:cubicBezTo>
                  <a:pt x="3649028" y="2019191"/>
                  <a:pt x="3662363" y="2001093"/>
                  <a:pt x="3668078" y="1975376"/>
                </a:cubicBezTo>
                <a:cubicBezTo>
                  <a:pt x="3669983" y="1965851"/>
                  <a:pt x="3671888" y="1956326"/>
                  <a:pt x="3673793" y="1944896"/>
                </a:cubicBezTo>
                <a:cubicBezTo>
                  <a:pt x="3698558" y="1998236"/>
                  <a:pt x="3686175" y="2063958"/>
                  <a:pt x="3639503" y="2080151"/>
                </a:cubicBezTo>
                <a:cubicBezTo>
                  <a:pt x="3592830" y="2096343"/>
                  <a:pt x="3582353" y="2117298"/>
                  <a:pt x="3585210" y="2164923"/>
                </a:cubicBezTo>
                <a:cubicBezTo>
                  <a:pt x="3588068" y="2226836"/>
                  <a:pt x="3544253" y="2273508"/>
                  <a:pt x="3498533" y="2310656"/>
                </a:cubicBezTo>
                <a:cubicBezTo>
                  <a:pt x="3466148" y="2337326"/>
                  <a:pt x="3451860" y="2368758"/>
                  <a:pt x="3452813" y="2408764"/>
                </a:cubicBezTo>
                <a:cubicBezTo>
                  <a:pt x="3452813" y="2425908"/>
                  <a:pt x="3455670" y="2442101"/>
                  <a:pt x="3448050" y="2458293"/>
                </a:cubicBezTo>
                <a:cubicBezTo>
                  <a:pt x="3397568" y="2577356"/>
                  <a:pt x="3317558" y="2657366"/>
                  <a:pt x="3183255" y="2671654"/>
                </a:cubicBezTo>
                <a:cubicBezTo>
                  <a:pt x="3115628" y="2678321"/>
                  <a:pt x="3066098" y="2735471"/>
                  <a:pt x="3066098" y="2803098"/>
                </a:cubicBezTo>
                <a:cubicBezTo>
                  <a:pt x="3066098" y="2828816"/>
                  <a:pt x="3067050" y="2854533"/>
                  <a:pt x="3066098" y="2880251"/>
                </a:cubicBezTo>
                <a:cubicBezTo>
                  <a:pt x="3064193" y="2925971"/>
                  <a:pt x="3056573" y="2970739"/>
                  <a:pt x="3031808" y="3010743"/>
                </a:cubicBezTo>
                <a:cubicBezTo>
                  <a:pt x="3012758" y="3042176"/>
                  <a:pt x="2987993" y="3064083"/>
                  <a:pt x="2946083" y="3070751"/>
                </a:cubicBezTo>
                <a:cubicBezTo>
                  <a:pt x="3017520" y="2962166"/>
                  <a:pt x="3022283" y="2946926"/>
                  <a:pt x="2998470" y="2908826"/>
                </a:cubicBezTo>
                <a:cubicBezTo>
                  <a:pt x="3002280" y="3000266"/>
                  <a:pt x="2945130" y="3079323"/>
                  <a:pt x="2875598" y="3078371"/>
                </a:cubicBezTo>
                <a:cubicBezTo>
                  <a:pt x="2962275" y="3022173"/>
                  <a:pt x="2990850" y="2963118"/>
                  <a:pt x="2957513" y="2907873"/>
                </a:cubicBezTo>
                <a:cubicBezTo>
                  <a:pt x="2949893" y="2994551"/>
                  <a:pt x="2906078" y="3051701"/>
                  <a:pt x="2829878" y="3063131"/>
                </a:cubicBezTo>
                <a:cubicBezTo>
                  <a:pt x="2885123" y="3033604"/>
                  <a:pt x="2924175" y="3001218"/>
                  <a:pt x="2926080" y="2949783"/>
                </a:cubicBezTo>
                <a:cubicBezTo>
                  <a:pt x="2889885" y="2981216"/>
                  <a:pt x="2850833" y="3014554"/>
                  <a:pt x="2812733" y="3049796"/>
                </a:cubicBezTo>
                <a:cubicBezTo>
                  <a:pt x="2730818" y="3125996"/>
                  <a:pt x="2642235" y="3190766"/>
                  <a:pt x="2533650" y="3226008"/>
                </a:cubicBezTo>
                <a:cubicBezTo>
                  <a:pt x="2469833" y="3246011"/>
                  <a:pt x="2405063" y="3258393"/>
                  <a:pt x="2338388" y="3264108"/>
                </a:cubicBezTo>
                <a:cubicBezTo>
                  <a:pt x="2262188" y="3270776"/>
                  <a:pt x="2216468" y="3321258"/>
                  <a:pt x="2214563" y="3397458"/>
                </a:cubicBezTo>
                <a:cubicBezTo>
                  <a:pt x="2214563" y="3415556"/>
                  <a:pt x="2213610" y="3433654"/>
                  <a:pt x="2216468" y="3450798"/>
                </a:cubicBezTo>
                <a:cubicBezTo>
                  <a:pt x="2251710" y="3634631"/>
                  <a:pt x="2308860" y="3811796"/>
                  <a:pt x="2396490" y="3977531"/>
                </a:cubicBezTo>
                <a:cubicBezTo>
                  <a:pt x="2452688" y="4084211"/>
                  <a:pt x="2516505" y="4187081"/>
                  <a:pt x="2577465" y="4291856"/>
                </a:cubicBezTo>
                <a:cubicBezTo>
                  <a:pt x="2599373" y="4329956"/>
                  <a:pt x="2598420" y="4330909"/>
                  <a:pt x="2556510" y="4342339"/>
                </a:cubicBezTo>
                <a:cubicBezTo>
                  <a:pt x="2265045" y="4418539"/>
                  <a:pt x="1966913" y="4454734"/>
                  <a:pt x="1666875" y="4464259"/>
                </a:cubicBezTo>
                <a:cubicBezTo>
                  <a:pt x="1540193" y="4468068"/>
                  <a:pt x="1413510" y="4467116"/>
                  <a:pt x="1286828" y="4460449"/>
                </a:cubicBezTo>
                <a:cubicBezTo>
                  <a:pt x="1104900" y="4449971"/>
                  <a:pt x="923925" y="4429016"/>
                  <a:pt x="743903" y="4396631"/>
                </a:cubicBezTo>
                <a:cubicBezTo>
                  <a:pt x="717233" y="4391868"/>
                  <a:pt x="709613" y="4382343"/>
                  <a:pt x="716280" y="4354721"/>
                </a:cubicBezTo>
                <a:cubicBezTo>
                  <a:pt x="762000" y="4173746"/>
                  <a:pt x="795338" y="3990866"/>
                  <a:pt x="808673" y="3804176"/>
                </a:cubicBezTo>
                <a:cubicBezTo>
                  <a:pt x="816293" y="3688923"/>
                  <a:pt x="805815" y="3576529"/>
                  <a:pt x="759143" y="3469848"/>
                </a:cubicBezTo>
                <a:cubicBezTo>
                  <a:pt x="726758" y="3397458"/>
                  <a:pt x="679133" y="3335546"/>
                  <a:pt x="602933" y="3306018"/>
                </a:cubicBezTo>
                <a:cubicBezTo>
                  <a:pt x="501968" y="3266014"/>
                  <a:pt x="401003" y="3225056"/>
                  <a:pt x="296228" y="3193623"/>
                </a:cubicBezTo>
                <a:cubicBezTo>
                  <a:pt x="255270" y="3181241"/>
                  <a:pt x="216218" y="3164096"/>
                  <a:pt x="180023" y="3141236"/>
                </a:cubicBezTo>
                <a:cubicBezTo>
                  <a:pt x="65723" y="3068846"/>
                  <a:pt x="29528" y="2966929"/>
                  <a:pt x="73343" y="2839293"/>
                </a:cubicBezTo>
                <a:cubicBezTo>
                  <a:pt x="93345" y="2780239"/>
                  <a:pt x="99060" y="2724041"/>
                  <a:pt x="70485" y="2664033"/>
                </a:cubicBezTo>
                <a:cubicBezTo>
                  <a:pt x="44768" y="2610693"/>
                  <a:pt x="49530" y="2555448"/>
                  <a:pt x="89535" y="2507823"/>
                </a:cubicBezTo>
                <a:cubicBezTo>
                  <a:pt x="100013" y="2495441"/>
                  <a:pt x="96203" y="2487821"/>
                  <a:pt x="87630" y="2477343"/>
                </a:cubicBezTo>
                <a:cubicBezTo>
                  <a:pt x="44768" y="2424956"/>
                  <a:pt x="39053" y="2366853"/>
                  <a:pt x="65723" y="2304941"/>
                </a:cubicBezTo>
                <a:cubicBezTo>
                  <a:pt x="73343" y="2287796"/>
                  <a:pt x="79058" y="2269698"/>
                  <a:pt x="82868" y="2251601"/>
                </a:cubicBezTo>
                <a:cubicBezTo>
                  <a:pt x="93345" y="2200166"/>
                  <a:pt x="89535" y="2153494"/>
                  <a:pt x="42863" y="2117298"/>
                </a:cubicBezTo>
                <a:cubicBezTo>
                  <a:pt x="22860" y="2104916"/>
                  <a:pt x="11430" y="2080151"/>
                  <a:pt x="0" y="2055386"/>
                </a:cubicBezTo>
                <a:close/>
                <a:moveTo>
                  <a:pt x="2730818" y="275163"/>
                </a:moveTo>
                <a:cubicBezTo>
                  <a:pt x="2725103" y="205631"/>
                  <a:pt x="2662238" y="146576"/>
                  <a:pt x="2600325" y="147528"/>
                </a:cubicBezTo>
                <a:cubicBezTo>
                  <a:pt x="2647950" y="184676"/>
                  <a:pt x="2687955" y="226586"/>
                  <a:pt x="2730818" y="27516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2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16F80EC1-2A6D-41BF-89BB-4ADBCE285E40}"/>
              </a:ext>
            </a:extLst>
          </p:cNvPr>
          <p:cNvGrpSpPr/>
          <p:nvPr/>
        </p:nvGrpSpPr>
        <p:grpSpPr>
          <a:xfrm>
            <a:off x="8542216" y="2352354"/>
            <a:ext cx="2438414" cy="2538522"/>
            <a:chOff x="3376439" y="2358405"/>
            <a:chExt cx="2592288" cy="2592288"/>
          </a:xfrm>
        </p:grpSpPr>
        <p:sp>
          <p:nvSpPr>
            <p:cNvPr id="17" name="Pie 6">
              <a:extLst>
                <a:ext uri="{FF2B5EF4-FFF2-40B4-BE49-F238E27FC236}">
                  <a16:creationId xmlns:a16="http://schemas.microsoft.com/office/drawing/2014/main" xmlns="" id="{7B27B406-C9E3-45A6-8C4E-4CAD2EE6E47F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12276732"/>
                <a:gd name="adj2" fmla="val 1620000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  <p:sp>
          <p:nvSpPr>
            <p:cNvPr id="18" name="Pie 13">
              <a:extLst>
                <a:ext uri="{FF2B5EF4-FFF2-40B4-BE49-F238E27FC236}">
                  <a16:creationId xmlns:a16="http://schemas.microsoft.com/office/drawing/2014/main" xmlns="" id="{A636F4E2-60D9-4346-B5C0-F3E562645425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15840500"/>
                <a:gd name="adj2" fmla="val 19589917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19" name="Pie 14">
              <a:extLst>
                <a:ext uri="{FF2B5EF4-FFF2-40B4-BE49-F238E27FC236}">
                  <a16:creationId xmlns:a16="http://schemas.microsoft.com/office/drawing/2014/main" xmlns="" id="{B2E5F563-EA7B-40B9-BEE1-3232DF51EB91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19138758"/>
                <a:gd name="adj2" fmla="val 1338485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  <p:sp>
          <p:nvSpPr>
            <p:cNvPr id="20" name="Pie 15">
              <a:extLst>
                <a:ext uri="{FF2B5EF4-FFF2-40B4-BE49-F238E27FC236}">
                  <a16:creationId xmlns:a16="http://schemas.microsoft.com/office/drawing/2014/main" xmlns="" id="{C4E1A02E-6477-4543-B365-735E6054089B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798895"/>
                <a:gd name="adj2" fmla="val 4047876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4FB6D123-EFBD-4B3A-A4D8-59A2B73BC829}"/>
              </a:ext>
            </a:extLst>
          </p:cNvPr>
          <p:cNvGrpSpPr/>
          <p:nvPr/>
        </p:nvGrpSpPr>
        <p:grpSpPr>
          <a:xfrm>
            <a:off x="7906670" y="1746776"/>
            <a:ext cx="3796634" cy="3875078"/>
            <a:chOff x="879403" y="1813638"/>
            <a:chExt cx="4032340" cy="3953350"/>
          </a:xfrm>
        </p:grpSpPr>
        <p:sp>
          <p:nvSpPr>
            <p:cNvPr id="22" name="Arc 21">
              <a:extLst>
                <a:ext uri="{FF2B5EF4-FFF2-40B4-BE49-F238E27FC236}">
                  <a16:creationId xmlns:a16="http://schemas.microsoft.com/office/drawing/2014/main" xmlns="" id="{56A643C5-3B90-4B7C-A397-8BB0352829FF}"/>
                </a:ext>
              </a:extLst>
            </p:cNvPr>
            <p:cNvSpPr/>
            <p:nvPr/>
          </p:nvSpPr>
          <p:spPr>
            <a:xfrm>
              <a:off x="879403" y="1813638"/>
              <a:ext cx="3953351" cy="3953350"/>
            </a:xfrm>
            <a:prstGeom prst="arc">
              <a:avLst>
                <a:gd name="adj1" fmla="val 13483629"/>
                <a:gd name="adj2" fmla="val 2813791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FABD0004-CB42-4C3E-8553-A0D5B26A922E}"/>
                </a:ext>
              </a:extLst>
            </p:cNvPr>
            <p:cNvSpPr/>
            <p:nvPr/>
          </p:nvSpPr>
          <p:spPr>
            <a:xfrm>
              <a:off x="1791611" y="1946801"/>
              <a:ext cx="240059" cy="240059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21E21E33-45FB-4773-94D9-C02196B32371}"/>
                </a:ext>
              </a:extLst>
            </p:cNvPr>
            <p:cNvSpPr/>
            <p:nvPr/>
          </p:nvSpPr>
          <p:spPr>
            <a:xfrm>
              <a:off x="3672073" y="1946801"/>
              <a:ext cx="240059" cy="240059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00BA0DDB-4C96-4C86-9F22-BB474885EC50}"/>
                </a:ext>
              </a:extLst>
            </p:cNvPr>
            <p:cNvSpPr/>
            <p:nvPr/>
          </p:nvSpPr>
          <p:spPr>
            <a:xfrm>
              <a:off x="4671684" y="3248604"/>
              <a:ext cx="240059" cy="240059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E42B36E9-13D6-4AAA-B3F5-5EC525E4D117}"/>
                </a:ext>
              </a:extLst>
            </p:cNvPr>
            <p:cNvSpPr/>
            <p:nvPr/>
          </p:nvSpPr>
          <p:spPr>
            <a:xfrm>
              <a:off x="4429697" y="4749383"/>
              <a:ext cx="240059" cy="240059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27" name="Trapezoid 10">
            <a:extLst>
              <a:ext uri="{FF2B5EF4-FFF2-40B4-BE49-F238E27FC236}">
                <a16:creationId xmlns:a16="http://schemas.microsoft.com/office/drawing/2014/main" xmlns="" id="{D654BE16-4D6E-491B-B393-C9B9C98A22D2}"/>
              </a:ext>
            </a:extLst>
          </p:cNvPr>
          <p:cNvSpPr/>
          <p:nvPr/>
        </p:nvSpPr>
        <p:spPr>
          <a:xfrm>
            <a:off x="10022573" y="2646304"/>
            <a:ext cx="346724" cy="360537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8" name="Oval 7">
            <a:extLst>
              <a:ext uri="{FF2B5EF4-FFF2-40B4-BE49-F238E27FC236}">
                <a16:creationId xmlns:a16="http://schemas.microsoft.com/office/drawing/2014/main" xmlns="" id="{64C76967-A464-495B-B28A-E4CA0ADCB97F}"/>
              </a:ext>
            </a:extLst>
          </p:cNvPr>
          <p:cNvSpPr/>
          <p:nvPr/>
        </p:nvSpPr>
        <p:spPr>
          <a:xfrm>
            <a:off x="10390823" y="4028925"/>
            <a:ext cx="290483" cy="397231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29" name="Rounded Rectangle 12">
            <a:extLst>
              <a:ext uri="{FF2B5EF4-FFF2-40B4-BE49-F238E27FC236}">
                <a16:creationId xmlns:a16="http://schemas.microsoft.com/office/drawing/2014/main" xmlns="" id="{8E844AE6-8D44-4A75-BACD-D56B15FB63A7}"/>
              </a:ext>
            </a:extLst>
          </p:cNvPr>
          <p:cNvSpPr>
            <a:spLocks noChangeAspect="1"/>
          </p:cNvSpPr>
          <p:nvPr/>
        </p:nvSpPr>
        <p:spPr>
          <a:xfrm>
            <a:off x="9196084" y="2820402"/>
            <a:ext cx="304422" cy="330350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0" name="Rounded Rectangle 1">
            <a:extLst>
              <a:ext uri="{FF2B5EF4-FFF2-40B4-BE49-F238E27FC236}">
                <a16:creationId xmlns:a16="http://schemas.microsoft.com/office/drawing/2014/main" xmlns="" id="{6D07AAF4-2671-440D-A811-95152ACBEC54}"/>
              </a:ext>
            </a:extLst>
          </p:cNvPr>
          <p:cNvSpPr>
            <a:spLocks/>
          </p:cNvSpPr>
          <p:nvPr/>
        </p:nvSpPr>
        <p:spPr>
          <a:xfrm>
            <a:off x="10535452" y="3317817"/>
            <a:ext cx="308616" cy="321286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404306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9ABD8CE-F59A-4776-B274-1105F66F560A}"/>
              </a:ext>
            </a:extLst>
          </p:cNvPr>
          <p:cNvSpPr txBox="1"/>
          <p:nvPr/>
        </p:nvSpPr>
        <p:spPr>
          <a:xfrm>
            <a:off x="607847" y="2594613"/>
            <a:ext cx="6112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Tipikal</a:t>
            </a:r>
            <a:r>
              <a:rPr lang="en-US" sz="2000" dirty="0"/>
              <a:t> </a:t>
            </a:r>
            <a:r>
              <a:rPr lang="en-US" sz="2000" i="1" dirty="0"/>
              <a:t>synchronous network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mengirimkan</a:t>
            </a:r>
            <a:r>
              <a:rPr lang="en-US" sz="2000" dirty="0"/>
              <a:t> </a:t>
            </a:r>
            <a:r>
              <a:rPr lang="en-US" sz="2000" dirty="0" err="1"/>
              <a:t>bagian-bagian</a:t>
            </a:r>
            <a:r>
              <a:rPr lang="en-US" sz="2000" dirty="0"/>
              <a:t> </a:t>
            </a:r>
            <a:r>
              <a:rPr lang="en-US" sz="2000" dirty="0" err="1"/>
              <a:t>paket</a:t>
            </a:r>
            <a:r>
              <a:rPr lang="en-US" sz="2000" dirty="0"/>
              <a:t> data yang </a:t>
            </a:r>
            <a:r>
              <a:rPr lang="en-US" sz="2000" dirty="0" err="1"/>
              <a:t>telah</a:t>
            </a:r>
            <a:r>
              <a:rPr lang="en-US" sz="2000" dirty="0"/>
              <a:t> </a:t>
            </a:r>
            <a:r>
              <a:rPr lang="en-US" sz="2000" dirty="0" err="1"/>
              <a:t>dipecah</a:t>
            </a:r>
            <a:r>
              <a:rPr lang="en-US" sz="2000" dirty="0"/>
              <a:t> </a:t>
            </a:r>
            <a:r>
              <a:rPr lang="en-US" sz="2000" dirty="0" err="1"/>
              <a:t>sebelumnya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lama </a:t>
            </a:r>
            <a:r>
              <a:rPr lang="en-US" sz="2000" dirty="0" err="1"/>
              <a:t>waktu</a:t>
            </a:r>
            <a:r>
              <a:rPr lang="en-US" sz="2000" dirty="0"/>
              <a:t> </a:t>
            </a:r>
            <a:r>
              <a:rPr lang="en-US" sz="2000" dirty="0" err="1"/>
              <a:t>pengiriman</a:t>
            </a:r>
            <a:r>
              <a:rPr lang="en-US" sz="2000" dirty="0"/>
              <a:t> yang </a:t>
            </a:r>
            <a:r>
              <a:rPr lang="en-US" sz="2000" dirty="0" err="1"/>
              <a:t>sama</a:t>
            </a:r>
            <a:r>
              <a:rPr lang="en-US" sz="2000" dirty="0"/>
              <a:t>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kemungkinannya</a:t>
            </a:r>
            <a:r>
              <a:rPr lang="en-US" sz="2000" dirty="0"/>
              <a:t> </a:t>
            </a:r>
            <a:r>
              <a:rPr lang="en-US" sz="2000" dirty="0" err="1"/>
              <a:t>kecil</a:t>
            </a:r>
            <a:r>
              <a:rPr lang="en-US" sz="2000" dirty="0"/>
              <a:t> </a:t>
            </a:r>
            <a:r>
              <a:rPr lang="en-US" sz="2000" dirty="0" err="1"/>
              <a:t>timbul</a:t>
            </a:r>
            <a:r>
              <a:rPr lang="en-US" sz="2000" dirty="0"/>
              <a:t> </a:t>
            </a:r>
            <a:r>
              <a:rPr lang="en-US" sz="2000" i="1" dirty="0"/>
              <a:t>burst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lonjakan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. S</a:t>
            </a:r>
            <a:r>
              <a:rPr lang="id-ID" sz="2000" dirty="0"/>
              <a:t>ementara itu,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yang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terapkan</a:t>
            </a:r>
            <a:r>
              <a:rPr lang="en-US" sz="2000" dirty="0"/>
              <a:t> 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masih</a:t>
            </a:r>
            <a:r>
              <a:rPr lang="en-US" sz="2000" dirty="0"/>
              <a:t> </a:t>
            </a:r>
            <a:r>
              <a:rPr lang="en-US" sz="2000" dirty="0" err="1"/>
              <a:t>berbasis</a:t>
            </a:r>
            <a:r>
              <a:rPr lang="en-US" sz="2000" dirty="0"/>
              <a:t> TCP/IP yang </a:t>
            </a:r>
            <a:r>
              <a:rPr lang="en-US" sz="2000" dirty="0" err="1"/>
              <a:t>memakai</a:t>
            </a:r>
            <a:r>
              <a:rPr lang="en-US" sz="2000" dirty="0"/>
              <a:t> </a:t>
            </a:r>
            <a:r>
              <a:rPr lang="en-US" sz="2000" dirty="0" err="1"/>
              <a:t>metode</a:t>
            </a:r>
            <a:r>
              <a:rPr lang="en-US" sz="2000" dirty="0"/>
              <a:t> </a:t>
            </a:r>
            <a:r>
              <a:rPr lang="en-US" sz="2000" i="1" dirty="0"/>
              <a:t>asynchronous network </a:t>
            </a:r>
            <a:r>
              <a:rPr lang="en-US" sz="2000" dirty="0"/>
              <a:t>yang </a:t>
            </a:r>
            <a:r>
              <a:rPr lang="en-US" sz="2000" dirty="0" err="1"/>
              <a:t>sering</a:t>
            </a:r>
            <a:r>
              <a:rPr lang="en-US" sz="2000" dirty="0"/>
              <a:t> </a:t>
            </a:r>
            <a:r>
              <a:rPr lang="en-US" sz="2000" dirty="0" err="1"/>
              <a:t>menyebabkan</a:t>
            </a:r>
            <a:r>
              <a:rPr lang="en-US" sz="2000" dirty="0"/>
              <a:t> </a:t>
            </a:r>
            <a:r>
              <a:rPr lang="en-US" sz="2000" dirty="0" err="1"/>
              <a:t>lonjakan</a:t>
            </a:r>
            <a:r>
              <a:rPr lang="en-US" sz="2000" dirty="0"/>
              <a:t> </a:t>
            </a:r>
            <a:r>
              <a:rPr lang="en-US" sz="2000" dirty="0" err="1"/>
              <a:t>penggunaan</a:t>
            </a:r>
            <a:r>
              <a:rPr lang="en-US" sz="2000" dirty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tiba-tiba</a:t>
            </a:r>
            <a:r>
              <a:rPr lang="en-US" sz="2000" dirty="0"/>
              <a:t>.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xmlns="" id="{43EC0783-FB1B-46DD-87BA-125DFDD07E75}"/>
              </a:ext>
            </a:extLst>
          </p:cNvPr>
          <p:cNvSpPr txBox="1">
            <a:spLocks/>
          </p:cNvSpPr>
          <p:nvPr/>
        </p:nvSpPr>
        <p:spPr>
          <a:xfrm>
            <a:off x="395784" y="725296"/>
            <a:ext cx="6905767" cy="1160585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i="1" dirty="0"/>
              <a:t>SYNCHRONOUS NETWORK </a:t>
            </a:r>
            <a:endParaRPr lang="en-US" sz="3600" b="1" dirty="0"/>
          </a:p>
        </p:txBody>
      </p:sp>
      <p:grpSp>
        <p:nvGrpSpPr>
          <p:cNvPr id="4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7306593" y="808167"/>
            <a:ext cx="885616" cy="994842"/>
            <a:chOff x="9318061" y="2225079"/>
            <a:chExt cx="885616" cy="994842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6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6557155" y="1879642"/>
            <a:ext cx="497945" cy="559358"/>
            <a:chOff x="12294514" y="5018467"/>
            <a:chExt cx="885600" cy="994823"/>
          </a:xfrm>
        </p:grpSpPr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9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2">
            <a:extLst>
              <a:ext uri="{FF2B5EF4-FFF2-40B4-BE49-F238E27FC236}">
                <a16:creationId xmlns:a16="http://schemas.microsoft.com/office/drawing/2014/main" xmlns="" id="{E6328250-A000-44A1-A7C5-298D1F0EBD17}"/>
              </a:ext>
            </a:extLst>
          </p:cNvPr>
          <p:cNvGrpSpPr/>
          <p:nvPr/>
        </p:nvGrpSpPr>
        <p:grpSpPr>
          <a:xfrm>
            <a:off x="6559015" y="2493252"/>
            <a:ext cx="6055685" cy="3561106"/>
            <a:chOff x="734369" y="2674304"/>
            <a:chExt cx="6055684" cy="356110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933A4D61-546C-4E37-AFCB-44617E2670EC}"/>
                </a:ext>
              </a:extLst>
            </p:cNvPr>
            <p:cNvGrpSpPr/>
            <p:nvPr/>
          </p:nvGrpSpPr>
          <p:grpSpPr>
            <a:xfrm rot="21336642">
              <a:off x="734369" y="2674304"/>
              <a:ext cx="6055684" cy="3561105"/>
              <a:chOff x="326193" y="2420888"/>
              <a:chExt cx="6453672" cy="3795146"/>
            </a:xfrm>
          </p:grpSpPr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xmlns="" id="{66558C24-53E8-4A0A-B69E-698A5BBA692C}"/>
                  </a:ext>
                </a:extLst>
              </p:cNvPr>
              <p:cNvSpPr/>
              <p:nvPr/>
            </p:nvSpPr>
            <p:spPr>
              <a:xfrm>
                <a:off x="326193" y="3592476"/>
                <a:ext cx="6453672" cy="2623558"/>
              </a:xfrm>
              <a:custGeom>
                <a:avLst/>
                <a:gdLst>
                  <a:gd name="connsiteX0" fmla="*/ 0 w 4381500"/>
                  <a:gd name="connsiteY0" fmla="*/ 885825 h 1714500"/>
                  <a:gd name="connsiteX1" fmla="*/ 1304925 w 4381500"/>
                  <a:gd name="connsiteY1" fmla="*/ 1714500 h 1714500"/>
                  <a:gd name="connsiteX2" fmla="*/ 4381500 w 4381500"/>
                  <a:gd name="connsiteY2" fmla="*/ 800100 h 1714500"/>
                  <a:gd name="connsiteX3" fmla="*/ 3124200 w 4381500"/>
                  <a:gd name="connsiteY3" fmla="*/ 0 h 1714500"/>
                  <a:gd name="connsiteX4" fmla="*/ 28575 w 4381500"/>
                  <a:gd name="connsiteY4" fmla="*/ 647700 h 1714500"/>
                  <a:gd name="connsiteX5" fmla="*/ 0 w 4381500"/>
                  <a:gd name="connsiteY5" fmla="*/ 885825 h 1714500"/>
                  <a:gd name="connsiteX0" fmla="*/ 0 w 4381500"/>
                  <a:gd name="connsiteY0" fmla="*/ 1019175 h 1847850"/>
                  <a:gd name="connsiteX1" fmla="*/ 1304925 w 4381500"/>
                  <a:gd name="connsiteY1" fmla="*/ 1847850 h 1847850"/>
                  <a:gd name="connsiteX2" fmla="*/ 4381500 w 4381500"/>
                  <a:gd name="connsiteY2" fmla="*/ 933450 h 1847850"/>
                  <a:gd name="connsiteX3" fmla="*/ 3000375 w 4381500"/>
                  <a:gd name="connsiteY3" fmla="*/ 0 h 1847850"/>
                  <a:gd name="connsiteX4" fmla="*/ 28575 w 4381500"/>
                  <a:gd name="connsiteY4" fmla="*/ 781050 h 1847850"/>
                  <a:gd name="connsiteX5" fmla="*/ 0 w 4381500"/>
                  <a:gd name="connsiteY5" fmla="*/ 1019175 h 1847850"/>
                  <a:gd name="connsiteX0" fmla="*/ 0 w 4381500"/>
                  <a:gd name="connsiteY0" fmla="*/ 1019175 h 1847850"/>
                  <a:gd name="connsiteX1" fmla="*/ 1304925 w 4381500"/>
                  <a:gd name="connsiteY1" fmla="*/ 1847850 h 1847850"/>
                  <a:gd name="connsiteX2" fmla="*/ 4381500 w 4381500"/>
                  <a:gd name="connsiteY2" fmla="*/ 933450 h 1847850"/>
                  <a:gd name="connsiteX3" fmla="*/ 3000375 w 4381500"/>
                  <a:gd name="connsiteY3" fmla="*/ 0 h 1847850"/>
                  <a:gd name="connsiteX4" fmla="*/ 38100 w 4381500"/>
                  <a:gd name="connsiteY4" fmla="*/ 923925 h 1847850"/>
                  <a:gd name="connsiteX5" fmla="*/ 0 w 4381500"/>
                  <a:gd name="connsiteY5" fmla="*/ 1019175 h 1847850"/>
                  <a:gd name="connsiteX0" fmla="*/ 0 w 4381500"/>
                  <a:gd name="connsiteY0" fmla="*/ 952500 h 1781175"/>
                  <a:gd name="connsiteX1" fmla="*/ 1304925 w 4381500"/>
                  <a:gd name="connsiteY1" fmla="*/ 1781175 h 1781175"/>
                  <a:gd name="connsiteX2" fmla="*/ 4381500 w 4381500"/>
                  <a:gd name="connsiteY2" fmla="*/ 866775 h 1781175"/>
                  <a:gd name="connsiteX3" fmla="*/ 3067050 w 4381500"/>
                  <a:gd name="connsiteY3" fmla="*/ 0 h 1781175"/>
                  <a:gd name="connsiteX4" fmla="*/ 38100 w 4381500"/>
                  <a:gd name="connsiteY4" fmla="*/ 857250 h 1781175"/>
                  <a:gd name="connsiteX5" fmla="*/ 0 w 4381500"/>
                  <a:gd name="connsiteY5" fmla="*/ 95250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1500" h="1781175">
                    <a:moveTo>
                      <a:pt x="0" y="952500"/>
                    </a:moveTo>
                    <a:lnTo>
                      <a:pt x="1304925" y="1781175"/>
                    </a:lnTo>
                    <a:lnTo>
                      <a:pt x="4381500" y="866775"/>
                    </a:lnTo>
                    <a:lnTo>
                      <a:pt x="3067050" y="0"/>
                    </a:lnTo>
                    <a:lnTo>
                      <a:pt x="38100" y="857250"/>
                    </a:lnTo>
                    <a:lnTo>
                      <a:pt x="0" y="9525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7000"/>
                    </a:schemeClr>
                  </a:gs>
                  <a:gs pos="98000">
                    <a:schemeClr val="tx1">
                      <a:lumMod val="100000"/>
                      <a:alpha val="3300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CD772119-AF5F-4381-ACC4-FD71721FBF6A}"/>
                  </a:ext>
                </a:extLst>
              </p:cNvPr>
              <p:cNvGrpSpPr/>
              <p:nvPr/>
            </p:nvGrpSpPr>
            <p:grpSpPr>
              <a:xfrm>
                <a:off x="715945" y="4203469"/>
                <a:ext cx="3217265" cy="1725521"/>
                <a:chOff x="5117571" y="2253001"/>
                <a:chExt cx="2559699" cy="1372848"/>
              </a:xfrm>
              <a:effectLst>
                <a:outerShdw blurRad="88900" dist="38100" dir="5400000" algn="t" rotWithShape="0">
                  <a:prstClr val="black">
                    <a:alpha val="65000"/>
                  </a:prstClr>
                </a:outerShdw>
              </a:effectLst>
            </p:grpSpPr>
            <p:sp>
              <p:nvSpPr>
                <p:cNvPr id="44" name="Rectangle 4">
                  <a:extLst>
                    <a:ext uri="{FF2B5EF4-FFF2-40B4-BE49-F238E27FC236}">
                      <a16:creationId xmlns:a16="http://schemas.microsoft.com/office/drawing/2014/main" xmlns="" id="{843EEADC-C7FD-4FA2-ABC6-8BF5D0273F43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5" name="Freeform 8">
                  <a:extLst>
                    <a:ext uri="{FF2B5EF4-FFF2-40B4-BE49-F238E27FC236}">
                      <a16:creationId xmlns:a16="http://schemas.microsoft.com/office/drawing/2014/main" xmlns="" id="{3765677D-E46F-4C69-AE52-616D422445A0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46" name="Freeform 7">
                  <a:extLst>
                    <a:ext uri="{FF2B5EF4-FFF2-40B4-BE49-F238E27FC236}">
                      <a16:creationId xmlns:a16="http://schemas.microsoft.com/office/drawing/2014/main" xmlns="" id="{74C2189F-0F0A-4147-AB12-4F037670C4E1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0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47" name="Rectangle 4">
                  <a:extLst>
                    <a:ext uri="{FF2B5EF4-FFF2-40B4-BE49-F238E27FC236}">
                      <a16:creationId xmlns:a16="http://schemas.microsoft.com/office/drawing/2014/main" xmlns="" id="{5E0C531B-573A-4C29-AF0A-4DCD2DAA7C37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xmlns="" id="{2A5B4272-0390-4537-A517-99D54FB23871}"/>
                  </a:ext>
                </a:extLst>
              </p:cNvPr>
              <p:cNvGrpSpPr/>
              <p:nvPr/>
            </p:nvGrpSpPr>
            <p:grpSpPr>
              <a:xfrm>
                <a:off x="1144533" y="3764500"/>
                <a:ext cx="3217265" cy="1725521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0" name="Rectangle 4">
                  <a:extLst>
                    <a:ext uri="{FF2B5EF4-FFF2-40B4-BE49-F238E27FC236}">
                      <a16:creationId xmlns:a16="http://schemas.microsoft.com/office/drawing/2014/main" xmlns="" id="{4866A72D-C401-46AE-A181-F84C0805B06E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1" name="Freeform 80">
                  <a:extLst>
                    <a:ext uri="{FF2B5EF4-FFF2-40B4-BE49-F238E27FC236}">
                      <a16:creationId xmlns:a16="http://schemas.microsoft.com/office/drawing/2014/main" xmlns="" id="{7565034D-6DD8-4B0B-9899-114C5FFB234B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42" name="Freeform 81">
                  <a:extLst>
                    <a:ext uri="{FF2B5EF4-FFF2-40B4-BE49-F238E27FC236}">
                      <a16:creationId xmlns:a16="http://schemas.microsoft.com/office/drawing/2014/main" xmlns="" id="{D821E29A-E2FC-4D2B-8D1F-73117C905443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70000"/>
                      </a:schemeClr>
                    </a:gs>
                    <a:gs pos="100000">
                      <a:schemeClr val="accent2">
                        <a:lumMod val="70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43" name="Rectangle 4">
                  <a:extLst>
                    <a:ext uri="{FF2B5EF4-FFF2-40B4-BE49-F238E27FC236}">
                      <a16:creationId xmlns:a16="http://schemas.microsoft.com/office/drawing/2014/main" xmlns="" id="{0395BB42-5886-4BFA-AF56-580801EFC99B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xmlns="" id="{7785468C-4A5D-464D-B540-BB2DD8F1ED65}"/>
                  </a:ext>
                </a:extLst>
              </p:cNvPr>
              <p:cNvGrpSpPr/>
              <p:nvPr/>
            </p:nvGrpSpPr>
            <p:grpSpPr>
              <a:xfrm>
                <a:off x="1513261" y="3325140"/>
                <a:ext cx="3217265" cy="1725521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Rectangle 4">
                  <a:extLst>
                    <a:ext uri="{FF2B5EF4-FFF2-40B4-BE49-F238E27FC236}">
                      <a16:creationId xmlns:a16="http://schemas.microsoft.com/office/drawing/2014/main" xmlns="" id="{36EA8EDA-F114-4532-9F5D-B6F73CC04C94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37" name="Freeform 85">
                  <a:extLst>
                    <a:ext uri="{FF2B5EF4-FFF2-40B4-BE49-F238E27FC236}">
                      <a16:creationId xmlns:a16="http://schemas.microsoft.com/office/drawing/2014/main" xmlns="" id="{41AC374B-1348-489E-BB8A-6BA8805D985B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8" name="Freeform 86">
                  <a:extLst>
                    <a:ext uri="{FF2B5EF4-FFF2-40B4-BE49-F238E27FC236}">
                      <a16:creationId xmlns:a16="http://schemas.microsoft.com/office/drawing/2014/main" xmlns="" id="{A7D9AA97-CBBC-4B5B-BB17-B9561DA86000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98000">
                      <a:schemeClr val="accent3">
                        <a:lumMod val="70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9" name="Rectangle 4">
                  <a:extLst>
                    <a:ext uri="{FF2B5EF4-FFF2-40B4-BE49-F238E27FC236}">
                      <a16:creationId xmlns:a16="http://schemas.microsoft.com/office/drawing/2014/main" xmlns="" id="{FA99DFA0-386F-4636-8031-9BB1F54B3CC8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xmlns="" id="{800E658F-D8B6-4130-B92D-C77CA475841F}"/>
                  </a:ext>
                </a:extLst>
              </p:cNvPr>
              <p:cNvGrpSpPr/>
              <p:nvPr/>
            </p:nvGrpSpPr>
            <p:grpSpPr>
              <a:xfrm>
                <a:off x="1918466" y="2874495"/>
                <a:ext cx="3217265" cy="1725521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" name="Rectangle 4">
                  <a:extLst>
                    <a:ext uri="{FF2B5EF4-FFF2-40B4-BE49-F238E27FC236}">
                      <a16:creationId xmlns:a16="http://schemas.microsoft.com/office/drawing/2014/main" xmlns="" id="{5DB1AE16-E5A0-405D-B655-37E72A47A79A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33" name="Freeform 90">
                  <a:extLst>
                    <a:ext uri="{FF2B5EF4-FFF2-40B4-BE49-F238E27FC236}">
                      <a16:creationId xmlns:a16="http://schemas.microsoft.com/office/drawing/2014/main" xmlns="" id="{11453745-2450-4B01-A8BE-EF1B6720AE6E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4" name="Freeform 91">
                  <a:extLst>
                    <a:ext uri="{FF2B5EF4-FFF2-40B4-BE49-F238E27FC236}">
                      <a16:creationId xmlns:a16="http://schemas.microsoft.com/office/drawing/2014/main" xmlns="" id="{0BBB616E-39ED-45B7-BCA0-656A13EAD022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70000"/>
                      </a:schemeClr>
                    </a:gs>
                    <a:gs pos="98000">
                      <a:schemeClr val="accent4">
                        <a:lumMod val="75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5" name="Rectangle 4">
                  <a:extLst>
                    <a:ext uri="{FF2B5EF4-FFF2-40B4-BE49-F238E27FC236}">
                      <a16:creationId xmlns:a16="http://schemas.microsoft.com/office/drawing/2014/main" xmlns="" id="{B1D33DD4-3B2E-422A-96EB-BAF42D48835D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xmlns="" id="{97379C52-AED2-40FE-8145-16DF92823FF7}"/>
                  </a:ext>
                </a:extLst>
              </p:cNvPr>
              <p:cNvGrpSpPr/>
              <p:nvPr/>
            </p:nvGrpSpPr>
            <p:grpSpPr>
              <a:xfrm>
                <a:off x="2308666" y="2420888"/>
                <a:ext cx="3217265" cy="1725521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Rectangle 4">
                  <a:extLst>
                    <a:ext uri="{FF2B5EF4-FFF2-40B4-BE49-F238E27FC236}">
                      <a16:creationId xmlns:a16="http://schemas.microsoft.com/office/drawing/2014/main" xmlns="" id="{126753B7-FBF2-4620-BDDA-16C3E1D2B02B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29" name="Freeform 97">
                  <a:extLst>
                    <a:ext uri="{FF2B5EF4-FFF2-40B4-BE49-F238E27FC236}">
                      <a16:creationId xmlns:a16="http://schemas.microsoft.com/office/drawing/2014/main" xmlns="" id="{13922B35-F68A-438A-92DE-9C4CE78C91A8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0" name="Freeform 98">
                  <a:extLst>
                    <a:ext uri="{FF2B5EF4-FFF2-40B4-BE49-F238E27FC236}">
                      <a16:creationId xmlns:a16="http://schemas.microsoft.com/office/drawing/2014/main" xmlns="" id="{844AEEC1-B87D-470E-80F7-D2BFE5179985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98000">
                      <a:schemeClr val="accent5">
                        <a:lumMod val="75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1" name="Rectangle 4">
                  <a:extLst>
                    <a:ext uri="{FF2B5EF4-FFF2-40B4-BE49-F238E27FC236}">
                      <a16:creationId xmlns:a16="http://schemas.microsoft.com/office/drawing/2014/main" xmlns="" id="{E8899870-F870-45E5-B359-1AE1C3110643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40400D44-7607-4AF8-A10D-F6B1DC7F0D57}"/>
                </a:ext>
              </a:extLst>
            </p:cNvPr>
            <p:cNvSpPr txBox="1"/>
            <p:nvPr/>
          </p:nvSpPr>
          <p:spPr>
            <a:xfrm rot="1676139">
              <a:off x="2358399" y="3609155"/>
              <a:ext cx="18807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A2FF0620-EB4E-4D59-9D0A-94E818AFD931}"/>
                </a:ext>
              </a:extLst>
            </p:cNvPr>
            <p:cNvSpPr txBox="1"/>
            <p:nvPr/>
          </p:nvSpPr>
          <p:spPr>
            <a:xfrm rot="1676139">
              <a:off x="2040354" y="4049786"/>
              <a:ext cx="180371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A3774D18-837B-4F31-932E-F16941B506E1}"/>
                </a:ext>
              </a:extLst>
            </p:cNvPr>
            <p:cNvSpPr txBox="1"/>
            <p:nvPr/>
          </p:nvSpPr>
          <p:spPr>
            <a:xfrm rot="1676139">
              <a:off x="1667600" y="4485230"/>
              <a:ext cx="18561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63343A8E-CFC9-49B0-BF91-84138F2B3827}"/>
                </a:ext>
              </a:extLst>
            </p:cNvPr>
            <p:cNvSpPr txBox="1"/>
            <p:nvPr/>
          </p:nvSpPr>
          <p:spPr>
            <a:xfrm rot="1676139">
              <a:off x="1355244" y="4936951"/>
              <a:ext cx="18807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EE9B7C9E-0995-416F-8B1D-018598F34021}"/>
                </a:ext>
              </a:extLst>
            </p:cNvPr>
            <p:cNvSpPr txBox="1"/>
            <p:nvPr/>
          </p:nvSpPr>
          <p:spPr>
            <a:xfrm rot="1676139">
              <a:off x="1029768" y="5387806"/>
              <a:ext cx="18559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48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4032894" y="5275126"/>
            <a:ext cx="885616" cy="994842"/>
            <a:chOff x="9318061" y="2225079"/>
            <a:chExt cx="885616" cy="994842"/>
          </a:xfrm>
        </p:grpSpPr>
        <p:pic>
          <p:nvPicPr>
            <p:cNvPr id="49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50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1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8701996" y="1227903"/>
            <a:ext cx="885616" cy="994842"/>
            <a:chOff x="9318061" y="2225079"/>
            <a:chExt cx="885616" cy="994842"/>
          </a:xfrm>
        </p:grpSpPr>
        <p:pic>
          <p:nvPicPr>
            <p:cNvPr id="52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53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rgbClr val="80008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4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5008899" y="5177256"/>
            <a:ext cx="497945" cy="559358"/>
            <a:chOff x="12294514" y="5018467"/>
            <a:chExt cx="885600" cy="994823"/>
          </a:xfrm>
        </p:grpSpPr>
        <p:pic>
          <p:nvPicPr>
            <p:cNvPr id="55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56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7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9929438" y="810889"/>
            <a:ext cx="497945" cy="559358"/>
            <a:chOff x="12294514" y="5018467"/>
            <a:chExt cx="885600" cy="994823"/>
          </a:xfrm>
        </p:grpSpPr>
        <p:pic>
          <p:nvPicPr>
            <p:cNvPr id="58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59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013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140812" y="1371054"/>
            <a:ext cx="11426171" cy="3979143"/>
            <a:chOff x="-1217055" y="1714499"/>
            <a:chExt cx="11426171" cy="397914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-1217055" y="1714499"/>
              <a:ext cx="11426171" cy="3979143"/>
              <a:chOff x="-1217055" y="1714499"/>
              <a:chExt cx="11426171" cy="3979143"/>
            </a:xfrm>
          </p:grpSpPr>
          <p:grpSp>
            <p:nvGrpSpPr>
              <p:cNvPr id="7" name="Group 12">
                <a:extLst>
                  <a:ext uri="{FF2B5EF4-FFF2-40B4-BE49-F238E27FC236}">
                    <a16:creationId xmlns:a16="http://schemas.microsoft.com/office/drawing/2014/main" xmlns="" id="{05E48384-4E8B-4A87-9553-3F9C1ADD9B0B}"/>
                  </a:ext>
                </a:extLst>
              </p:cNvPr>
              <p:cNvGrpSpPr/>
              <p:nvPr/>
            </p:nvGrpSpPr>
            <p:grpSpPr>
              <a:xfrm>
                <a:off x="4562475" y="1714499"/>
                <a:ext cx="5193667" cy="1990727"/>
                <a:chOff x="4562475" y="1714499"/>
                <a:chExt cx="5193667" cy="1990727"/>
              </a:xfrm>
            </p:grpSpPr>
            <p:sp>
              <p:nvSpPr>
                <p:cNvPr id="28" name="Rectangle 4">
                  <a:extLst>
                    <a:ext uri="{FF2B5EF4-FFF2-40B4-BE49-F238E27FC236}">
                      <a16:creationId xmlns:a16="http://schemas.microsoft.com/office/drawing/2014/main" xmlns="" id="{6B3B65A2-B45D-4C0D-8398-8AE9DBB38CD8}"/>
                    </a:ext>
                  </a:extLst>
                </p:cNvPr>
                <p:cNvSpPr/>
                <p:nvPr/>
              </p:nvSpPr>
              <p:spPr>
                <a:xfrm>
                  <a:off x="5868142" y="1716807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5">
                  <a:extLst>
                    <a:ext uri="{FF2B5EF4-FFF2-40B4-BE49-F238E27FC236}">
                      <a16:creationId xmlns:a16="http://schemas.microsoft.com/office/drawing/2014/main" xmlns="" id="{A56FA15C-76F0-43AA-A1DC-A538777DEF72}"/>
                    </a:ext>
                  </a:extLst>
                </p:cNvPr>
                <p:cNvSpPr/>
                <p:nvPr/>
              </p:nvSpPr>
              <p:spPr>
                <a:xfrm>
                  <a:off x="5867400" y="2148855"/>
                  <a:ext cx="3888742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6">
                  <a:extLst>
                    <a:ext uri="{FF2B5EF4-FFF2-40B4-BE49-F238E27FC236}">
                      <a16:creationId xmlns:a16="http://schemas.microsoft.com/office/drawing/2014/main" xmlns="" id="{6D8BE46D-4D4A-4FD0-802C-D50664F2EA2C}"/>
                    </a:ext>
                  </a:extLst>
                </p:cNvPr>
                <p:cNvSpPr/>
                <p:nvPr/>
              </p:nvSpPr>
              <p:spPr>
                <a:xfrm>
                  <a:off x="5868142" y="2580903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7">
                  <a:extLst>
                    <a:ext uri="{FF2B5EF4-FFF2-40B4-BE49-F238E27FC236}">
                      <a16:creationId xmlns:a16="http://schemas.microsoft.com/office/drawing/2014/main" xmlns="" id="{7687C6D5-75A0-4A35-ABFD-25675EB92B88}"/>
                    </a:ext>
                  </a:extLst>
                </p:cNvPr>
                <p:cNvSpPr/>
                <p:nvPr/>
              </p:nvSpPr>
              <p:spPr>
                <a:xfrm>
                  <a:off x="5868142" y="3012951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2" name="Freeform 8">
                  <a:extLst>
                    <a:ext uri="{FF2B5EF4-FFF2-40B4-BE49-F238E27FC236}">
                      <a16:creationId xmlns:a16="http://schemas.microsoft.com/office/drawing/2014/main" xmlns="" id="{9A1C1D50-93B4-4363-BECA-4B6823A54420}"/>
                    </a:ext>
                  </a:extLst>
                </p:cNvPr>
                <p:cNvSpPr/>
                <p:nvPr/>
              </p:nvSpPr>
              <p:spPr>
                <a:xfrm>
                  <a:off x="4562475" y="1714499"/>
                  <a:ext cx="1304925" cy="1990725"/>
                </a:xfrm>
                <a:custGeom>
                  <a:avLst/>
                  <a:gdLst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2425 h 1990725"/>
                    <a:gd name="connsiteX3" fmla="*/ 1304925 w 1304925"/>
                    <a:gd name="connsiteY3" fmla="*/ 0 h 1990725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8709 h 1990725"/>
                    <a:gd name="connsiteX3" fmla="*/ 1304925 w 1304925"/>
                    <a:gd name="connsiteY3" fmla="*/ 0 h 1990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4925" h="1990725">
                      <a:moveTo>
                        <a:pt x="1304925" y="0"/>
                      </a:moveTo>
                      <a:lnTo>
                        <a:pt x="0" y="1990725"/>
                      </a:lnTo>
                      <a:lnTo>
                        <a:pt x="1304925" y="358709"/>
                      </a:lnTo>
                      <a:lnTo>
                        <a:pt x="13049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Freeform 9">
                  <a:extLst>
                    <a:ext uri="{FF2B5EF4-FFF2-40B4-BE49-F238E27FC236}">
                      <a16:creationId xmlns:a16="http://schemas.microsoft.com/office/drawing/2014/main" xmlns="" id="{AAE1484C-26A6-40CB-AF5B-4932D9234FB4}"/>
                    </a:ext>
                  </a:extLst>
                </p:cNvPr>
                <p:cNvSpPr/>
                <p:nvPr/>
              </p:nvSpPr>
              <p:spPr>
                <a:xfrm>
                  <a:off x="4562476" y="2152650"/>
                  <a:ext cx="1311338" cy="1543050"/>
                </a:xfrm>
                <a:custGeom>
                  <a:avLst/>
                  <a:gdLst>
                    <a:gd name="connsiteX0" fmla="*/ 1295400 w 1304925"/>
                    <a:gd name="connsiteY0" fmla="*/ 0 h 1533525"/>
                    <a:gd name="connsiteX1" fmla="*/ 0 w 1304925"/>
                    <a:gd name="connsiteY1" fmla="*/ 1533525 h 1533525"/>
                    <a:gd name="connsiteX2" fmla="*/ 1304925 w 1304925"/>
                    <a:gd name="connsiteY2" fmla="*/ 333375 h 1533525"/>
                    <a:gd name="connsiteX3" fmla="*/ 1295400 w 1304925"/>
                    <a:gd name="connsiteY3" fmla="*/ 0 h 1533525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4925 w 1304925"/>
                    <a:gd name="connsiteY2" fmla="*/ 342900 h 1543050"/>
                    <a:gd name="connsiteX3" fmla="*/ 1304925 w 1304925"/>
                    <a:gd name="connsiteY3" fmla="*/ 0 h 1543050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1782 w 1304925"/>
                    <a:gd name="connsiteY2" fmla="*/ 355469 h 1543050"/>
                    <a:gd name="connsiteX3" fmla="*/ 1304925 w 1304925"/>
                    <a:gd name="connsiteY3" fmla="*/ 0 h 1543050"/>
                    <a:gd name="connsiteX0" fmla="*/ 1304925 w 1311299"/>
                    <a:gd name="connsiteY0" fmla="*/ 0 h 1543050"/>
                    <a:gd name="connsiteX1" fmla="*/ 0 w 1311299"/>
                    <a:gd name="connsiteY1" fmla="*/ 1543050 h 1543050"/>
                    <a:gd name="connsiteX2" fmla="*/ 1311209 w 1311299"/>
                    <a:gd name="connsiteY2" fmla="*/ 355469 h 1543050"/>
                    <a:gd name="connsiteX3" fmla="*/ 1304925 w 1311299"/>
                    <a:gd name="connsiteY3" fmla="*/ 0 h 1543050"/>
                    <a:gd name="connsiteX0" fmla="*/ 1307638 w 1311338"/>
                    <a:gd name="connsiteY0" fmla="*/ 0 h 1543050"/>
                    <a:gd name="connsiteX1" fmla="*/ 0 w 1311338"/>
                    <a:gd name="connsiteY1" fmla="*/ 1543050 h 1543050"/>
                    <a:gd name="connsiteX2" fmla="*/ 1311209 w 1311338"/>
                    <a:gd name="connsiteY2" fmla="*/ 355469 h 1543050"/>
                    <a:gd name="connsiteX3" fmla="*/ 1307638 w 1311338"/>
                    <a:gd name="connsiteY3" fmla="*/ 0 h 1543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1338" h="1543050">
                      <a:moveTo>
                        <a:pt x="1307638" y="0"/>
                      </a:moveTo>
                      <a:lnTo>
                        <a:pt x="0" y="1543050"/>
                      </a:lnTo>
                      <a:lnTo>
                        <a:pt x="1311209" y="355469"/>
                      </a:lnTo>
                      <a:cubicBezTo>
                        <a:pt x="1312257" y="236979"/>
                        <a:pt x="1306590" y="118490"/>
                        <a:pt x="130763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4" name="Freeform 10">
                  <a:extLst>
                    <a:ext uri="{FF2B5EF4-FFF2-40B4-BE49-F238E27FC236}">
                      <a16:creationId xmlns:a16="http://schemas.microsoft.com/office/drawing/2014/main" xmlns="" id="{C9C9C1F7-8495-4788-961E-C7BACE8533DF}"/>
                    </a:ext>
                  </a:extLst>
                </p:cNvPr>
                <p:cNvSpPr/>
                <p:nvPr/>
              </p:nvSpPr>
              <p:spPr>
                <a:xfrm>
                  <a:off x="4562475" y="2581275"/>
                  <a:ext cx="1314450" cy="1123950"/>
                </a:xfrm>
                <a:custGeom>
                  <a:avLst/>
                  <a:gdLst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2425 h 1123950"/>
                    <a:gd name="connsiteX3" fmla="*/ 1304925 w 1314450"/>
                    <a:gd name="connsiteY3" fmla="*/ 0 h 1123950"/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8709 h 1123950"/>
                    <a:gd name="connsiteX3" fmla="*/ 1304925 w 1314450"/>
                    <a:gd name="connsiteY3" fmla="*/ 0 h 112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1123950">
                      <a:moveTo>
                        <a:pt x="1304925" y="0"/>
                      </a:moveTo>
                      <a:lnTo>
                        <a:pt x="0" y="1123950"/>
                      </a:lnTo>
                      <a:lnTo>
                        <a:pt x="1314450" y="358709"/>
                      </a:lnTo>
                      <a:lnTo>
                        <a:pt x="13049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Freeform 11">
                  <a:extLst>
                    <a:ext uri="{FF2B5EF4-FFF2-40B4-BE49-F238E27FC236}">
                      <a16:creationId xmlns:a16="http://schemas.microsoft.com/office/drawing/2014/main" xmlns="" id="{782D0C28-C804-4AD2-9D4F-D26678C610CC}"/>
                    </a:ext>
                  </a:extLst>
                </p:cNvPr>
                <p:cNvSpPr/>
                <p:nvPr/>
              </p:nvSpPr>
              <p:spPr>
                <a:xfrm>
                  <a:off x="4562475" y="3013044"/>
                  <a:ext cx="1314547" cy="692182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61852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89040"/>
                    <a:gd name="connsiteX1" fmla="*/ 0 w 1323975"/>
                    <a:gd name="connsiteY1" fmla="*/ 689040 h 689040"/>
                    <a:gd name="connsiteX2" fmla="*/ 1323975 w 1323975"/>
                    <a:gd name="connsiteY2" fmla="*/ 355567 h 689040"/>
                    <a:gd name="connsiteX3" fmla="*/ 1314450 w 1323975"/>
                    <a:gd name="connsiteY3" fmla="*/ 0 h 689040"/>
                    <a:gd name="connsiteX0" fmla="*/ 1317592 w 1323975"/>
                    <a:gd name="connsiteY0" fmla="*/ 0 h 685898"/>
                    <a:gd name="connsiteX1" fmla="*/ 0 w 1323975"/>
                    <a:gd name="connsiteY1" fmla="*/ 685898 h 685898"/>
                    <a:gd name="connsiteX2" fmla="*/ 1323975 w 1323975"/>
                    <a:gd name="connsiteY2" fmla="*/ 352425 h 685898"/>
                    <a:gd name="connsiteX3" fmla="*/ 1317592 w 1323975"/>
                    <a:gd name="connsiteY3" fmla="*/ 0 h 685898"/>
                    <a:gd name="connsiteX0" fmla="*/ 1317592 w 1330259"/>
                    <a:gd name="connsiteY0" fmla="*/ 0 h 685898"/>
                    <a:gd name="connsiteX1" fmla="*/ 0 w 1330259"/>
                    <a:gd name="connsiteY1" fmla="*/ 685898 h 685898"/>
                    <a:gd name="connsiteX2" fmla="*/ 1330259 w 1330259"/>
                    <a:gd name="connsiteY2" fmla="*/ 346141 h 685898"/>
                    <a:gd name="connsiteX3" fmla="*/ 1317592 w 1330259"/>
                    <a:gd name="connsiteY3" fmla="*/ 0 h 685898"/>
                    <a:gd name="connsiteX0" fmla="*/ 1323877 w 1330259"/>
                    <a:gd name="connsiteY0" fmla="*/ 0 h 695325"/>
                    <a:gd name="connsiteX1" fmla="*/ 0 w 1330259"/>
                    <a:gd name="connsiteY1" fmla="*/ 695325 h 695325"/>
                    <a:gd name="connsiteX2" fmla="*/ 1330259 w 1330259"/>
                    <a:gd name="connsiteY2" fmla="*/ 355568 h 695325"/>
                    <a:gd name="connsiteX3" fmla="*/ 1323877 w 1330259"/>
                    <a:gd name="connsiteY3" fmla="*/ 0 h 695325"/>
                    <a:gd name="connsiteX0" fmla="*/ 1305023 w 1330259"/>
                    <a:gd name="connsiteY0" fmla="*/ 0 h 692182"/>
                    <a:gd name="connsiteX1" fmla="*/ 0 w 1330259"/>
                    <a:gd name="connsiteY1" fmla="*/ 692182 h 692182"/>
                    <a:gd name="connsiteX2" fmla="*/ 1330259 w 1330259"/>
                    <a:gd name="connsiteY2" fmla="*/ 352425 h 692182"/>
                    <a:gd name="connsiteX3" fmla="*/ 1305023 w 1330259"/>
                    <a:gd name="connsiteY3" fmla="*/ 0 h 692182"/>
                    <a:gd name="connsiteX0" fmla="*/ 1305023 w 1305023"/>
                    <a:gd name="connsiteY0" fmla="*/ 0 h 692182"/>
                    <a:gd name="connsiteX1" fmla="*/ 0 w 1305023"/>
                    <a:gd name="connsiteY1" fmla="*/ 692182 h 692182"/>
                    <a:gd name="connsiteX2" fmla="*/ 1301978 w 1305023"/>
                    <a:gd name="connsiteY2" fmla="*/ 355567 h 692182"/>
                    <a:gd name="connsiteX3" fmla="*/ 1305023 w 1305023"/>
                    <a:gd name="connsiteY3" fmla="*/ 0 h 692182"/>
                    <a:gd name="connsiteX0" fmla="*/ 1305023 w 1314547"/>
                    <a:gd name="connsiteY0" fmla="*/ 0 h 692182"/>
                    <a:gd name="connsiteX1" fmla="*/ 0 w 1314547"/>
                    <a:gd name="connsiteY1" fmla="*/ 692182 h 692182"/>
                    <a:gd name="connsiteX2" fmla="*/ 1314547 w 1314547"/>
                    <a:gd name="connsiteY2" fmla="*/ 355567 h 692182"/>
                    <a:gd name="connsiteX3" fmla="*/ 1305023 w 1314547"/>
                    <a:gd name="connsiteY3" fmla="*/ 0 h 692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547" h="692182">
                      <a:moveTo>
                        <a:pt x="1305023" y="0"/>
                      </a:moveTo>
                      <a:lnTo>
                        <a:pt x="0" y="692182"/>
                      </a:lnTo>
                      <a:lnTo>
                        <a:pt x="1314547" y="355567"/>
                      </a:lnTo>
                      <a:lnTo>
                        <a:pt x="130502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8" name="Group 13">
                <a:extLst>
                  <a:ext uri="{FF2B5EF4-FFF2-40B4-BE49-F238E27FC236}">
                    <a16:creationId xmlns:a16="http://schemas.microsoft.com/office/drawing/2014/main" xmlns="" id="{712284BF-07D6-47ED-B78C-B9610B80D00F}"/>
                  </a:ext>
                </a:extLst>
              </p:cNvPr>
              <p:cNvGrpSpPr/>
              <p:nvPr/>
            </p:nvGrpSpPr>
            <p:grpSpPr>
              <a:xfrm rot="10800000">
                <a:off x="-621670" y="3509792"/>
                <a:ext cx="5193670" cy="2183850"/>
                <a:chOff x="4562475" y="1716807"/>
                <a:chExt cx="5193670" cy="2183850"/>
              </a:xfrm>
              <a:solidFill>
                <a:srgbClr val="F6BF4A"/>
              </a:solidFill>
            </p:grpSpPr>
            <p:sp>
              <p:nvSpPr>
                <p:cNvPr id="18" name="Rectangle 14">
                  <a:extLst>
                    <a:ext uri="{FF2B5EF4-FFF2-40B4-BE49-F238E27FC236}">
                      <a16:creationId xmlns:a16="http://schemas.microsoft.com/office/drawing/2014/main" xmlns="" id="{A5836D6F-4EA7-471E-BC99-BB1B063B84AB}"/>
                    </a:ext>
                  </a:extLst>
                </p:cNvPr>
                <p:cNvSpPr/>
                <p:nvPr/>
              </p:nvSpPr>
              <p:spPr>
                <a:xfrm>
                  <a:off x="5868145" y="1716807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5">
                  <a:extLst>
                    <a:ext uri="{FF2B5EF4-FFF2-40B4-BE49-F238E27FC236}">
                      <a16:creationId xmlns:a16="http://schemas.microsoft.com/office/drawing/2014/main" xmlns="" id="{217FD09A-6A38-4367-8826-01490FA74BDF}"/>
                    </a:ext>
                  </a:extLst>
                </p:cNvPr>
                <p:cNvSpPr/>
                <p:nvPr/>
              </p:nvSpPr>
              <p:spPr>
                <a:xfrm>
                  <a:off x="5868145" y="2148855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6">
                  <a:extLst>
                    <a:ext uri="{FF2B5EF4-FFF2-40B4-BE49-F238E27FC236}">
                      <a16:creationId xmlns:a16="http://schemas.microsoft.com/office/drawing/2014/main" xmlns="" id="{8ED876F6-0593-42DB-A677-FA917CAA6F04}"/>
                    </a:ext>
                  </a:extLst>
                </p:cNvPr>
                <p:cNvSpPr/>
                <p:nvPr/>
              </p:nvSpPr>
              <p:spPr>
                <a:xfrm>
                  <a:off x="5868145" y="2580903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17">
                  <a:extLst>
                    <a:ext uri="{FF2B5EF4-FFF2-40B4-BE49-F238E27FC236}">
                      <a16:creationId xmlns:a16="http://schemas.microsoft.com/office/drawing/2014/main" xmlns="" id="{FBE9B382-6629-4963-8F4E-F93252A5BAD1}"/>
                    </a:ext>
                  </a:extLst>
                </p:cNvPr>
                <p:cNvSpPr/>
                <p:nvPr/>
              </p:nvSpPr>
              <p:spPr>
                <a:xfrm>
                  <a:off x="5868145" y="3012951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" name="Freeform 18">
                  <a:extLst>
                    <a:ext uri="{FF2B5EF4-FFF2-40B4-BE49-F238E27FC236}">
                      <a16:creationId xmlns:a16="http://schemas.microsoft.com/office/drawing/2014/main" xmlns="" id="{F2E909AC-26E8-4F74-A70C-C1C38D352A59}"/>
                    </a:ext>
                  </a:extLst>
                </p:cNvPr>
                <p:cNvSpPr/>
                <p:nvPr/>
              </p:nvSpPr>
              <p:spPr>
                <a:xfrm>
                  <a:off x="4562476" y="1717577"/>
                  <a:ext cx="1310757" cy="1987646"/>
                </a:xfrm>
                <a:custGeom>
                  <a:avLst/>
                  <a:gdLst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2425 h 1990725"/>
                    <a:gd name="connsiteX3" fmla="*/ 1304925 w 1304925"/>
                    <a:gd name="connsiteY3" fmla="*/ 0 h 1990725"/>
                    <a:gd name="connsiteX0" fmla="*/ 1301846 w 1304925"/>
                    <a:gd name="connsiteY0" fmla="*/ 0 h 1984567"/>
                    <a:gd name="connsiteX1" fmla="*/ 0 w 1304925"/>
                    <a:gd name="connsiteY1" fmla="*/ 1984567 h 1984567"/>
                    <a:gd name="connsiteX2" fmla="*/ 1304925 w 1304925"/>
                    <a:gd name="connsiteY2" fmla="*/ 346267 h 1984567"/>
                    <a:gd name="connsiteX3" fmla="*/ 1301846 w 1304925"/>
                    <a:gd name="connsiteY3" fmla="*/ 0 h 1984567"/>
                    <a:gd name="connsiteX0" fmla="*/ 1301846 w 1308003"/>
                    <a:gd name="connsiteY0" fmla="*/ 0 h 1984567"/>
                    <a:gd name="connsiteX1" fmla="*/ 0 w 1308003"/>
                    <a:gd name="connsiteY1" fmla="*/ 1984567 h 1984567"/>
                    <a:gd name="connsiteX2" fmla="*/ 1308003 w 1308003"/>
                    <a:gd name="connsiteY2" fmla="*/ 349346 h 1984567"/>
                    <a:gd name="connsiteX3" fmla="*/ 1301846 w 1308003"/>
                    <a:gd name="connsiteY3" fmla="*/ 0 h 1984567"/>
                    <a:gd name="connsiteX0" fmla="*/ 1304925 w 1308003"/>
                    <a:gd name="connsiteY0" fmla="*/ 0 h 1987646"/>
                    <a:gd name="connsiteX1" fmla="*/ 0 w 1308003"/>
                    <a:gd name="connsiteY1" fmla="*/ 1987646 h 1987646"/>
                    <a:gd name="connsiteX2" fmla="*/ 1308003 w 1308003"/>
                    <a:gd name="connsiteY2" fmla="*/ 352425 h 1987646"/>
                    <a:gd name="connsiteX3" fmla="*/ 1304925 w 1308003"/>
                    <a:gd name="connsiteY3" fmla="*/ 0 h 1987646"/>
                    <a:gd name="connsiteX0" fmla="*/ 1307679 w 1308018"/>
                    <a:gd name="connsiteY0" fmla="*/ 0 h 1987646"/>
                    <a:gd name="connsiteX1" fmla="*/ 0 w 1308018"/>
                    <a:gd name="connsiteY1" fmla="*/ 1987646 h 1987646"/>
                    <a:gd name="connsiteX2" fmla="*/ 1308003 w 1308018"/>
                    <a:gd name="connsiteY2" fmla="*/ 352425 h 1987646"/>
                    <a:gd name="connsiteX3" fmla="*/ 1307679 w 1308018"/>
                    <a:gd name="connsiteY3" fmla="*/ 0 h 1987646"/>
                    <a:gd name="connsiteX0" fmla="*/ 1307679 w 1310757"/>
                    <a:gd name="connsiteY0" fmla="*/ 0 h 1987646"/>
                    <a:gd name="connsiteX1" fmla="*/ 0 w 1310757"/>
                    <a:gd name="connsiteY1" fmla="*/ 1987646 h 1987646"/>
                    <a:gd name="connsiteX2" fmla="*/ 1310757 w 1310757"/>
                    <a:gd name="connsiteY2" fmla="*/ 352425 h 1987646"/>
                    <a:gd name="connsiteX3" fmla="*/ 1307679 w 1310757"/>
                    <a:gd name="connsiteY3" fmla="*/ 0 h 1987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0757" h="1987646">
                      <a:moveTo>
                        <a:pt x="1307679" y="0"/>
                      </a:moveTo>
                      <a:lnTo>
                        <a:pt x="0" y="1987646"/>
                      </a:lnTo>
                      <a:lnTo>
                        <a:pt x="1310757" y="352425"/>
                      </a:lnTo>
                      <a:cubicBezTo>
                        <a:pt x="1309731" y="237003"/>
                        <a:pt x="1308705" y="115422"/>
                        <a:pt x="130767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3" name="Freeform 19">
                  <a:extLst>
                    <a:ext uri="{FF2B5EF4-FFF2-40B4-BE49-F238E27FC236}">
                      <a16:creationId xmlns:a16="http://schemas.microsoft.com/office/drawing/2014/main" xmlns="" id="{773E5C0E-AD79-49B4-B0E3-BCBB5570F860}"/>
                    </a:ext>
                  </a:extLst>
                </p:cNvPr>
                <p:cNvSpPr/>
                <p:nvPr/>
              </p:nvSpPr>
              <p:spPr>
                <a:xfrm>
                  <a:off x="4562475" y="2144388"/>
                  <a:ext cx="1316915" cy="1551312"/>
                </a:xfrm>
                <a:custGeom>
                  <a:avLst/>
                  <a:gdLst>
                    <a:gd name="connsiteX0" fmla="*/ 1295400 w 1304925"/>
                    <a:gd name="connsiteY0" fmla="*/ 0 h 1533525"/>
                    <a:gd name="connsiteX1" fmla="*/ 0 w 1304925"/>
                    <a:gd name="connsiteY1" fmla="*/ 1533525 h 1533525"/>
                    <a:gd name="connsiteX2" fmla="*/ 1304925 w 1304925"/>
                    <a:gd name="connsiteY2" fmla="*/ 333375 h 1533525"/>
                    <a:gd name="connsiteX3" fmla="*/ 1295400 w 1304925"/>
                    <a:gd name="connsiteY3" fmla="*/ 0 h 1533525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4925 w 1304925"/>
                    <a:gd name="connsiteY2" fmla="*/ 342900 h 1543050"/>
                    <a:gd name="connsiteX3" fmla="*/ 1304925 w 1304925"/>
                    <a:gd name="connsiteY3" fmla="*/ 0 h 1543050"/>
                    <a:gd name="connsiteX0" fmla="*/ 1304925 w 1314161"/>
                    <a:gd name="connsiteY0" fmla="*/ 0 h 1543050"/>
                    <a:gd name="connsiteX1" fmla="*/ 0 w 1314161"/>
                    <a:gd name="connsiteY1" fmla="*/ 1543050 h 1543050"/>
                    <a:gd name="connsiteX2" fmla="*/ 1314161 w 1314161"/>
                    <a:gd name="connsiteY2" fmla="*/ 342900 h 1543050"/>
                    <a:gd name="connsiteX3" fmla="*/ 1304925 w 1314161"/>
                    <a:gd name="connsiteY3" fmla="*/ 0 h 1543050"/>
                    <a:gd name="connsiteX0" fmla="*/ 1304925 w 1314161"/>
                    <a:gd name="connsiteY0" fmla="*/ 0 h 1543050"/>
                    <a:gd name="connsiteX1" fmla="*/ 0 w 1314161"/>
                    <a:gd name="connsiteY1" fmla="*/ 1543050 h 1543050"/>
                    <a:gd name="connsiteX2" fmla="*/ 1314161 w 1314161"/>
                    <a:gd name="connsiteY2" fmla="*/ 342900 h 1543050"/>
                    <a:gd name="connsiteX3" fmla="*/ 1304925 w 1314161"/>
                    <a:gd name="connsiteY3" fmla="*/ 0 h 1543050"/>
                    <a:gd name="connsiteX0" fmla="*/ 1304925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45654 h 1543050"/>
                    <a:gd name="connsiteX3" fmla="*/ 1304925 w 1316915"/>
                    <a:gd name="connsiteY3" fmla="*/ 0 h 1543050"/>
                    <a:gd name="connsiteX0" fmla="*/ 1310433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45654 h 1543050"/>
                    <a:gd name="connsiteX3" fmla="*/ 1310433 w 1316915"/>
                    <a:gd name="connsiteY3" fmla="*/ 0 h 1543050"/>
                    <a:gd name="connsiteX0" fmla="*/ 1310433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53916 h 1543050"/>
                    <a:gd name="connsiteX3" fmla="*/ 1310433 w 1316915"/>
                    <a:gd name="connsiteY3" fmla="*/ 0 h 1543050"/>
                    <a:gd name="connsiteX0" fmla="*/ 1313187 w 1316915"/>
                    <a:gd name="connsiteY0" fmla="*/ 0 h 1551312"/>
                    <a:gd name="connsiteX1" fmla="*/ 0 w 1316915"/>
                    <a:gd name="connsiteY1" fmla="*/ 1551312 h 1551312"/>
                    <a:gd name="connsiteX2" fmla="*/ 1316915 w 1316915"/>
                    <a:gd name="connsiteY2" fmla="*/ 362178 h 1551312"/>
                    <a:gd name="connsiteX3" fmla="*/ 1313187 w 1316915"/>
                    <a:gd name="connsiteY3" fmla="*/ 0 h 155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6915" h="1551312">
                      <a:moveTo>
                        <a:pt x="1313187" y="0"/>
                      </a:moveTo>
                      <a:lnTo>
                        <a:pt x="0" y="1551312"/>
                      </a:lnTo>
                      <a:lnTo>
                        <a:pt x="1316915" y="362178"/>
                      </a:lnTo>
                      <a:cubicBezTo>
                        <a:pt x="1315672" y="241452"/>
                        <a:pt x="1314430" y="120726"/>
                        <a:pt x="131318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4" name="Freeform 20">
                  <a:extLst>
                    <a:ext uri="{FF2B5EF4-FFF2-40B4-BE49-F238E27FC236}">
                      <a16:creationId xmlns:a16="http://schemas.microsoft.com/office/drawing/2014/main" xmlns="" id="{3050FD0F-DD54-4EC0-B62A-7D75F7E202AC}"/>
                    </a:ext>
                  </a:extLst>
                </p:cNvPr>
                <p:cNvSpPr/>
                <p:nvPr/>
              </p:nvSpPr>
              <p:spPr>
                <a:xfrm>
                  <a:off x="4562476" y="2580626"/>
                  <a:ext cx="1314449" cy="1124599"/>
                </a:xfrm>
                <a:custGeom>
                  <a:avLst/>
                  <a:gdLst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2425 h 1123950"/>
                    <a:gd name="connsiteX3" fmla="*/ 1304925 w 1314450"/>
                    <a:gd name="connsiteY3" fmla="*/ 0 h 1123950"/>
                    <a:gd name="connsiteX0" fmla="*/ 1304925 w 1308292"/>
                    <a:gd name="connsiteY0" fmla="*/ 0 h 1123950"/>
                    <a:gd name="connsiteX1" fmla="*/ 0 w 1308292"/>
                    <a:gd name="connsiteY1" fmla="*/ 1123950 h 1123950"/>
                    <a:gd name="connsiteX2" fmla="*/ 1308292 w 1308292"/>
                    <a:gd name="connsiteY2" fmla="*/ 358582 h 1123950"/>
                    <a:gd name="connsiteX3" fmla="*/ 1304925 w 1308292"/>
                    <a:gd name="connsiteY3" fmla="*/ 0 h 1123950"/>
                    <a:gd name="connsiteX0" fmla="*/ 1298767 w 1308292"/>
                    <a:gd name="connsiteY0" fmla="*/ 0 h 1123950"/>
                    <a:gd name="connsiteX1" fmla="*/ 0 w 1308292"/>
                    <a:gd name="connsiteY1" fmla="*/ 1123950 h 1123950"/>
                    <a:gd name="connsiteX2" fmla="*/ 1308292 w 1308292"/>
                    <a:gd name="connsiteY2" fmla="*/ 358582 h 1123950"/>
                    <a:gd name="connsiteX3" fmla="*/ 1298767 w 1308292"/>
                    <a:gd name="connsiteY3" fmla="*/ 0 h 1123950"/>
                    <a:gd name="connsiteX0" fmla="*/ 1301846 w 1308292"/>
                    <a:gd name="connsiteY0" fmla="*/ 0 h 1127029"/>
                    <a:gd name="connsiteX1" fmla="*/ 0 w 1308292"/>
                    <a:gd name="connsiteY1" fmla="*/ 1127029 h 1127029"/>
                    <a:gd name="connsiteX2" fmla="*/ 1308292 w 1308292"/>
                    <a:gd name="connsiteY2" fmla="*/ 361661 h 1127029"/>
                    <a:gd name="connsiteX3" fmla="*/ 1301846 w 1308292"/>
                    <a:gd name="connsiteY3" fmla="*/ 0 h 1127029"/>
                    <a:gd name="connsiteX0" fmla="*/ 1308004 w 1308365"/>
                    <a:gd name="connsiteY0" fmla="*/ 0 h 1130108"/>
                    <a:gd name="connsiteX1" fmla="*/ 0 w 1308365"/>
                    <a:gd name="connsiteY1" fmla="*/ 1130108 h 1130108"/>
                    <a:gd name="connsiteX2" fmla="*/ 1308292 w 1308365"/>
                    <a:gd name="connsiteY2" fmla="*/ 364740 h 1130108"/>
                    <a:gd name="connsiteX3" fmla="*/ 1308004 w 1308365"/>
                    <a:gd name="connsiteY3" fmla="*/ 0 h 1130108"/>
                    <a:gd name="connsiteX0" fmla="*/ 1308004 w 1314449"/>
                    <a:gd name="connsiteY0" fmla="*/ 0 h 1130108"/>
                    <a:gd name="connsiteX1" fmla="*/ 0 w 1314449"/>
                    <a:gd name="connsiteY1" fmla="*/ 1130108 h 1130108"/>
                    <a:gd name="connsiteX2" fmla="*/ 1314449 w 1314449"/>
                    <a:gd name="connsiteY2" fmla="*/ 361661 h 1130108"/>
                    <a:gd name="connsiteX3" fmla="*/ 1308004 w 1314449"/>
                    <a:gd name="connsiteY3" fmla="*/ 0 h 1130108"/>
                    <a:gd name="connsiteX0" fmla="*/ 1310758 w 1314449"/>
                    <a:gd name="connsiteY0" fmla="*/ 0 h 1121845"/>
                    <a:gd name="connsiteX1" fmla="*/ 0 w 1314449"/>
                    <a:gd name="connsiteY1" fmla="*/ 1121845 h 1121845"/>
                    <a:gd name="connsiteX2" fmla="*/ 1314449 w 1314449"/>
                    <a:gd name="connsiteY2" fmla="*/ 353398 h 1121845"/>
                    <a:gd name="connsiteX3" fmla="*/ 1310758 w 1314449"/>
                    <a:gd name="connsiteY3" fmla="*/ 0 h 1121845"/>
                    <a:gd name="connsiteX0" fmla="*/ 1310758 w 1314449"/>
                    <a:gd name="connsiteY0" fmla="*/ 0 h 1124599"/>
                    <a:gd name="connsiteX1" fmla="*/ 0 w 1314449"/>
                    <a:gd name="connsiteY1" fmla="*/ 1124599 h 1124599"/>
                    <a:gd name="connsiteX2" fmla="*/ 1314449 w 1314449"/>
                    <a:gd name="connsiteY2" fmla="*/ 356152 h 1124599"/>
                    <a:gd name="connsiteX3" fmla="*/ 1310758 w 1314449"/>
                    <a:gd name="connsiteY3" fmla="*/ 0 h 1124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49" h="1124599">
                      <a:moveTo>
                        <a:pt x="1310758" y="0"/>
                      </a:moveTo>
                      <a:lnTo>
                        <a:pt x="0" y="1124599"/>
                      </a:lnTo>
                      <a:lnTo>
                        <a:pt x="1314449" y="356152"/>
                      </a:lnTo>
                      <a:cubicBezTo>
                        <a:pt x="1313327" y="236625"/>
                        <a:pt x="1311880" y="119527"/>
                        <a:pt x="131075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Freeform 21">
                  <a:extLst>
                    <a:ext uri="{FF2B5EF4-FFF2-40B4-BE49-F238E27FC236}">
                      <a16:creationId xmlns:a16="http://schemas.microsoft.com/office/drawing/2014/main" xmlns="" id="{5D909EDB-A8DD-4151-AFB8-C1DF9AD103F3}"/>
                    </a:ext>
                  </a:extLst>
                </p:cNvPr>
                <p:cNvSpPr/>
                <p:nvPr/>
              </p:nvSpPr>
              <p:spPr>
                <a:xfrm>
                  <a:off x="4562475" y="3012654"/>
                  <a:ext cx="1327054" cy="692571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4450 w 1323975"/>
                    <a:gd name="connsiteY3" fmla="*/ 0 h 695325"/>
                    <a:gd name="connsiteX0" fmla="*/ 1311372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1372 w 1323975"/>
                    <a:gd name="connsiteY3" fmla="*/ 0 h 695325"/>
                    <a:gd name="connsiteX0" fmla="*/ 1311372 w 1327054"/>
                    <a:gd name="connsiteY0" fmla="*/ 0 h 695325"/>
                    <a:gd name="connsiteX1" fmla="*/ 0 w 1327054"/>
                    <a:gd name="connsiteY1" fmla="*/ 695325 h 695325"/>
                    <a:gd name="connsiteX2" fmla="*/ 1327054 w 1327054"/>
                    <a:gd name="connsiteY2" fmla="*/ 358582 h 695325"/>
                    <a:gd name="connsiteX3" fmla="*/ 1311372 w 1327054"/>
                    <a:gd name="connsiteY3" fmla="*/ 0 h 695325"/>
                    <a:gd name="connsiteX0" fmla="*/ 1311372 w 1327054"/>
                    <a:gd name="connsiteY0" fmla="*/ 0 h 692571"/>
                    <a:gd name="connsiteX1" fmla="*/ 0 w 1327054"/>
                    <a:gd name="connsiteY1" fmla="*/ 692571 h 692571"/>
                    <a:gd name="connsiteX2" fmla="*/ 1327054 w 1327054"/>
                    <a:gd name="connsiteY2" fmla="*/ 355828 h 692571"/>
                    <a:gd name="connsiteX3" fmla="*/ 1311372 w 1327054"/>
                    <a:gd name="connsiteY3" fmla="*/ 0 h 692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7054" h="692571">
                      <a:moveTo>
                        <a:pt x="1311372" y="0"/>
                      </a:moveTo>
                      <a:lnTo>
                        <a:pt x="0" y="692571"/>
                      </a:lnTo>
                      <a:lnTo>
                        <a:pt x="1327054" y="355828"/>
                      </a:lnTo>
                      <a:lnTo>
                        <a:pt x="131137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6" name="Rectangle 17">
                  <a:extLst>
                    <a:ext uri="{FF2B5EF4-FFF2-40B4-BE49-F238E27FC236}">
                      <a16:creationId xmlns:a16="http://schemas.microsoft.com/office/drawing/2014/main" xmlns="" id="{FBE9B382-6629-4963-8F4E-F93252A5BAD1}"/>
                    </a:ext>
                  </a:extLst>
                </p:cNvPr>
                <p:cNvSpPr/>
                <p:nvPr/>
              </p:nvSpPr>
              <p:spPr>
                <a:xfrm>
                  <a:off x="5856725" y="3466934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7" name="Freeform 21">
                  <a:extLst>
                    <a:ext uri="{FF2B5EF4-FFF2-40B4-BE49-F238E27FC236}">
                      <a16:creationId xmlns:a16="http://schemas.microsoft.com/office/drawing/2014/main" xmlns="" id="{5D909EDB-A8DD-4151-AFB8-C1DF9AD103F3}"/>
                    </a:ext>
                  </a:extLst>
                </p:cNvPr>
                <p:cNvSpPr/>
                <p:nvPr/>
              </p:nvSpPr>
              <p:spPr>
                <a:xfrm rot="1270060">
                  <a:off x="4581948" y="3208086"/>
                  <a:ext cx="1327054" cy="692571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4450 w 1323975"/>
                    <a:gd name="connsiteY3" fmla="*/ 0 h 695325"/>
                    <a:gd name="connsiteX0" fmla="*/ 1311372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1372 w 1323975"/>
                    <a:gd name="connsiteY3" fmla="*/ 0 h 695325"/>
                    <a:gd name="connsiteX0" fmla="*/ 1311372 w 1327054"/>
                    <a:gd name="connsiteY0" fmla="*/ 0 h 695325"/>
                    <a:gd name="connsiteX1" fmla="*/ 0 w 1327054"/>
                    <a:gd name="connsiteY1" fmla="*/ 695325 h 695325"/>
                    <a:gd name="connsiteX2" fmla="*/ 1327054 w 1327054"/>
                    <a:gd name="connsiteY2" fmla="*/ 358582 h 695325"/>
                    <a:gd name="connsiteX3" fmla="*/ 1311372 w 1327054"/>
                    <a:gd name="connsiteY3" fmla="*/ 0 h 695325"/>
                    <a:gd name="connsiteX0" fmla="*/ 1311372 w 1327054"/>
                    <a:gd name="connsiteY0" fmla="*/ 0 h 692571"/>
                    <a:gd name="connsiteX1" fmla="*/ 0 w 1327054"/>
                    <a:gd name="connsiteY1" fmla="*/ 692571 h 692571"/>
                    <a:gd name="connsiteX2" fmla="*/ 1327054 w 1327054"/>
                    <a:gd name="connsiteY2" fmla="*/ 355828 h 692571"/>
                    <a:gd name="connsiteX3" fmla="*/ 1311372 w 1327054"/>
                    <a:gd name="connsiteY3" fmla="*/ 0 h 692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7054" h="692571">
                      <a:moveTo>
                        <a:pt x="1311372" y="0"/>
                      </a:moveTo>
                      <a:lnTo>
                        <a:pt x="0" y="692571"/>
                      </a:lnTo>
                      <a:lnTo>
                        <a:pt x="1327054" y="355828"/>
                      </a:lnTo>
                      <a:lnTo>
                        <a:pt x="131137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60D8770F-5A83-4871-A1F6-3EEC1062D7AA}"/>
                  </a:ext>
                </a:extLst>
              </p:cNvPr>
              <p:cNvSpPr txBox="1"/>
              <p:nvPr/>
            </p:nvSpPr>
            <p:spPr>
              <a:xfrm>
                <a:off x="5508321" y="1729482"/>
                <a:ext cx="37439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 algn="ctr"/>
                <a:r>
                  <a:rPr lang="en-US" sz="1400" b="1" i="1" dirty="0">
                    <a:solidFill>
                      <a:srgbClr val="FFFF00"/>
                    </a:solidFill>
                  </a:rPr>
                  <a:t>Normal User Data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9689C8A9-3677-4704-825B-504469146F90}"/>
                  </a:ext>
                </a:extLst>
              </p:cNvPr>
              <p:cNvSpPr txBox="1"/>
              <p:nvPr/>
            </p:nvSpPr>
            <p:spPr>
              <a:xfrm>
                <a:off x="5508321" y="2195339"/>
                <a:ext cx="47007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>
                    <a:solidFill>
                      <a:srgbClr val="FFFF00"/>
                    </a:solidFill>
                  </a:rPr>
                  <a:t>Network Managements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A955B78E-12AB-4DF5-B472-0E19B890D178}"/>
                  </a:ext>
                </a:extLst>
              </p:cNvPr>
              <p:cNvSpPr txBox="1"/>
              <p:nvPr/>
            </p:nvSpPr>
            <p:spPr>
              <a:xfrm>
                <a:off x="6012160" y="2632351"/>
                <a:ext cx="37439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>
                    <a:solidFill>
                      <a:srgbClr val="FFFF00"/>
                    </a:solidFill>
                  </a:rPr>
                  <a:t>Real time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33ADB8CE-3D3B-4641-84CD-40357878E8B8}"/>
                  </a:ext>
                </a:extLst>
              </p:cNvPr>
              <p:cNvSpPr txBox="1"/>
              <p:nvPr/>
            </p:nvSpPr>
            <p:spPr>
              <a:xfrm>
                <a:off x="5214937" y="3009762"/>
                <a:ext cx="430047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>
                    <a:solidFill>
                      <a:srgbClr val="FFFF00"/>
                    </a:solidFill>
                  </a:rPr>
                  <a:t>Streaming Applications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9768C343-C4F1-40E2-B2BF-BE0D295F1A5C}"/>
                  </a:ext>
                </a:extLst>
              </p:cNvPr>
              <p:cNvSpPr txBox="1"/>
              <p:nvPr/>
            </p:nvSpPr>
            <p:spPr>
              <a:xfrm>
                <a:off x="-1217055" y="4049562"/>
                <a:ext cx="48756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/>
                  <a:t>Network Security Management</a:t>
                </a:r>
                <a:endParaRPr lang="en-US" sz="1050" b="1" dirty="0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F1915525-C6DA-4565-BE6B-057ABC7FA48E}"/>
                  </a:ext>
                </a:extLst>
              </p:cNvPr>
              <p:cNvSpPr txBox="1"/>
              <p:nvPr/>
            </p:nvSpPr>
            <p:spPr>
              <a:xfrm>
                <a:off x="-857290" y="4487318"/>
                <a:ext cx="43592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/>
                  <a:t>Network Control Traffic</a:t>
                </a:r>
                <a:endParaRPr lang="en-US" sz="1050" b="1" dirty="0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2BF30661-FC7D-400B-B744-58DA67029B77}"/>
                  </a:ext>
                </a:extLst>
              </p:cNvPr>
              <p:cNvSpPr txBox="1"/>
              <p:nvPr/>
            </p:nvSpPr>
            <p:spPr>
              <a:xfrm>
                <a:off x="-748893" y="4955994"/>
                <a:ext cx="43146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 err="1"/>
                  <a:t>DoS</a:t>
                </a:r>
                <a:r>
                  <a:rPr lang="en-US" sz="1400" b="1" i="1" dirty="0"/>
                  <a:t>-prone Service</a:t>
                </a:r>
                <a:endParaRPr lang="en-US" sz="1050" b="1" dirty="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89C18394-03CC-4651-B4B4-DE6B1F2D90A8}"/>
                  </a:ext>
                </a:extLst>
              </p:cNvPr>
              <p:cNvSpPr txBox="1"/>
              <p:nvPr/>
            </p:nvSpPr>
            <p:spPr>
              <a:xfrm>
                <a:off x="-480076" y="5359733"/>
                <a:ext cx="34016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/>
                  <a:t>Scavenger</a:t>
                </a:r>
                <a:endParaRPr lang="en-US" sz="1050" b="1" dirty="0"/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497339" y="3172850"/>
            <a:ext cx="3630866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71600" lvl="3" algn="just">
              <a:lnSpc>
                <a:spcPct val="150000"/>
              </a:lnSpc>
              <a:spcAft>
                <a:spcPts val="0"/>
              </a:spcAft>
            </a:pPr>
            <a:r>
              <a:rPr lang="en-US" sz="14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Critical Data Application</a:t>
            </a:r>
            <a:endParaRPr lang="en-US" sz="105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077942" y="3141868"/>
            <a:ext cx="4714376" cy="3133679"/>
            <a:chOff x="8624030" y="2378078"/>
            <a:chExt cx="3180149" cy="205187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6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60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1" name="Diagonal Stripe 60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5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1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9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7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101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102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4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5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5665653" y="4595612"/>
            <a:ext cx="757406" cy="1260229"/>
            <a:chOff x="5741156" y="2836054"/>
            <a:chExt cx="704887" cy="1181100"/>
          </a:xfrm>
        </p:grpSpPr>
        <p:sp>
          <p:nvSpPr>
            <p:cNvPr id="146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7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7029181" y="3306940"/>
            <a:ext cx="1404820" cy="1414822"/>
            <a:chOff x="9318061" y="2225079"/>
            <a:chExt cx="885616" cy="994842"/>
          </a:xfrm>
        </p:grpSpPr>
        <p:pic>
          <p:nvPicPr>
            <p:cNvPr id="238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239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0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538749" y="1667760"/>
            <a:ext cx="1135749" cy="1237771"/>
            <a:chOff x="12294514" y="5018467"/>
            <a:chExt cx="885600" cy="994823"/>
          </a:xfrm>
        </p:grpSpPr>
        <p:pic>
          <p:nvPicPr>
            <p:cNvPr id="241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242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480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4863457" y="1371054"/>
            <a:ext cx="6250552" cy="3021318"/>
            <a:chOff x="3505590" y="1714499"/>
            <a:chExt cx="6250552" cy="30213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3813820" y="1714499"/>
              <a:ext cx="5942322" cy="2751188"/>
              <a:chOff x="3813820" y="1714499"/>
              <a:chExt cx="5942322" cy="2751188"/>
            </a:xfrm>
          </p:grpSpPr>
          <p:grpSp>
            <p:nvGrpSpPr>
              <p:cNvPr id="6" name="Group 12">
                <a:extLst>
                  <a:ext uri="{FF2B5EF4-FFF2-40B4-BE49-F238E27FC236}">
                    <a16:creationId xmlns:a16="http://schemas.microsoft.com/office/drawing/2014/main" xmlns="" id="{05E48384-4E8B-4A87-9553-3F9C1ADD9B0B}"/>
                  </a:ext>
                </a:extLst>
              </p:cNvPr>
              <p:cNvGrpSpPr/>
              <p:nvPr/>
            </p:nvGrpSpPr>
            <p:grpSpPr>
              <a:xfrm>
                <a:off x="4562475" y="1714499"/>
                <a:ext cx="5193667" cy="1990725"/>
                <a:chOff x="4562475" y="1714499"/>
                <a:chExt cx="5193667" cy="1990725"/>
              </a:xfrm>
            </p:grpSpPr>
            <p:sp>
              <p:nvSpPr>
                <p:cNvPr id="27" name="Rectangle 4">
                  <a:extLst>
                    <a:ext uri="{FF2B5EF4-FFF2-40B4-BE49-F238E27FC236}">
                      <a16:creationId xmlns:a16="http://schemas.microsoft.com/office/drawing/2014/main" xmlns="" id="{6B3B65A2-B45D-4C0D-8398-8AE9DBB38CD8}"/>
                    </a:ext>
                  </a:extLst>
                </p:cNvPr>
                <p:cNvSpPr/>
                <p:nvPr/>
              </p:nvSpPr>
              <p:spPr>
                <a:xfrm>
                  <a:off x="5868142" y="1716807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Freeform 8">
                  <a:extLst>
                    <a:ext uri="{FF2B5EF4-FFF2-40B4-BE49-F238E27FC236}">
                      <a16:creationId xmlns:a16="http://schemas.microsoft.com/office/drawing/2014/main" xmlns="" id="{9A1C1D50-93B4-4363-BECA-4B6823A54420}"/>
                    </a:ext>
                  </a:extLst>
                </p:cNvPr>
                <p:cNvSpPr/>
                <p:nvPr/>
              </p:nvSpPr>
              <p:spPr>
                <a:xfrm>
                  <a:off x="4562475" y="1714499"/>
                  <a:ext cx="1304925" cy="1990725"/>
                </a:xfrm>
                <a:custGeom>
                  <a:avLst/>
                  <a:gdLst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2425 h 1990725"/>
                    <a:gd name="connsiteX3" fmla="*/ 1304925 w 1304925"/>
                    <a:gd name="connsiteY3" fmla="*/ 0 h 1990725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8709 h 1990725"/>
                    <a:gd name="connsiteX3" fmla="*/ 1304925 w 1304925"/>
                    <a:gd name="connsiteY3" fmla="*/ 0 h 1990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4925" h="1990725">
                      <a:moveTo>
                        <a:pt x="1304925" y="0"/>
                      </a:moveTo>
                      <a:lnTo>
                        <a:pt x="0" y="1990725"/>
                      </a:lnTo>
                      <a:lnTo>
                        <a:pt x="1304925" y="358709"/>
                      </a:lnTo>
                      <a:lnTo>
                        <a:pt x="13049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60D8770F-5A83-4871-A1F6-3EEC1062D7AA}"/>
                  </a:ext>
                </a:extLst>
              </p:cNvPr>
              <p:cNvSpPr txBox="1"/>
              <p:nvPr/>
            </p:nvSpPr>
            <p:spPr>
              <a:xfrm>
                <a:off x="5508321" y="1729482"/>
                <a:ext cx="37439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 algn="ctr"/>
                <a:r>
                  <a:rPr lang="en-US" sz="1400" b="1" i="1" dirty="0">
                    <a:solidFill>
                      <a:srgbClr val="FFFF00"/>
                    </a:solidFill>
                  </a:rPr>
                  <a:t>Normal User Data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4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1077910" y="3221254"/>
            <a:ext cx="37355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tipe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yang paling </a:t>
            </a:r>
            <a:r>
              <a:rPr lang="en-US" sz="2000" dirty="0" err="1"/>
              <a:t>sering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,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akses</a:t>
            </a:r>
            <a:r>
              <a:rPr lang="en-US" sz="2000" dirty="0"/>
              <a:t> </a:t>
            </a:r>
            <a:r>
              <a:rPr lang="en-US" sz="2000" i="1" dirty="0"/>
              <a:t>web, </a:t>
            </a:r>
            <a:r>
              <a:rPr lang="en-US" sz="2000" dirty="0"/>
              <a:t>FTP</a:t>
            </a:r>
            <a:r>
              <a:rPr lang="en-US" sz="2000" i="1" dirty="0"/>
              <a:t>, share, </a:t>
            </a:r>
            <a:r>
              <a:rPr lang="id-ID" sz="2000" dirty="0"/>
              <a:t>dan </a:t>
            </a:r>
            <a:r>
              <a:rPr lang="en-US" sz="2000" i="1" dirty="0"/>
              <a:t>mail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6291714" y="2518944"/>
            <a:ext cx="5500604" cy="3756604"/>
            <a:chOff x="8624030" y="2378078"/>
            <a:chExt cx="3180149" cy="2051871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5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59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0" name="Diagonal Stripe 59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3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4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1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2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0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8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6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67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68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0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1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3386293" y="4796361"/>
            <a:ext cx="757406" cy="1260229"/>
            <a:chOff x="5741156" y="2836054"/>
            <a:chExt cx="704887" cy="1181100"/>
          </a:xfrm>
        </p:grpSpPr>
        <p:sp>
          <p:nvSpPr>
            <p:cNvPr id="112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0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240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499072" y="1638126"/>
            <a:ext cx="1148589" cy="1117983"/>
            <a:chOff x="12294514" y="5018467"/>
            <a:chExt cx="885600" cy="994823"/>
          </a:xfrm>
        </p:grpSpPr>
        <p:pic>
          <p:nvPicPr>
            <p:cNvPr id="241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242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3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724603" y="4690066"/>
            <a:ext cx="1687194" cy="1774805"/>
            <a:chOff x="9318061" y="2225079"/>
            <a:chExt cx="885616" cy="994842"/>
          </a:xfrm>
        </p:grpSpPr>
        <p:pic>
          <p:nvPicPr>
            <p:cNvPr id="244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245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41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4863457" y="1805410"/>
            <a:ext cx="6703526" cy="2586962"/>
            <a:chOff x="3505590" y="2148855"/>
            <a:chExt cx="6703526" cy="25869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3813820" y="2148855"/>
              <a:ext cx="6395296" cy="2316832"/>
              <a:chOff x="3813820" y="2148855"/>
              <a:chExt cx="6395296" cy="2316832"/>
            </a:xfrm>
          </p:grpSpPr>
          <p:grpSp>
            <p:nvGrpSpPr>
              <p:cNvPr id="7" name="Group 12">
                <a:extLst>
                  <a:ext uri="{FF2B5EF4-FFF2-40B4-BE49-F238E27FC236}">
                    <a16:creationId xmlns:a16="http://schemas.microsoft.com/office/drawing/2014/main" xmlns="" id="{05E48384-4E8B-4A87-9553-3F9C1ADD9B0B}"/>
                  </a:ext>
                </a:extLst>
              </p:cNvPr>
              <p:cNvGrpSpPr/>
              <p:nvPr/>
            </p:nvGrpSpPr>
            <p:grpSpPr>
              <a:xfrm>
                <a:off x="4562476" y="2148855"/>
                <a:ext cx="5193666" cy="1546845"/>
                <a:chOff x="4562476" y="2148855"/>
                <a:chExt cx="5193666" cy="1546845"/>
              </a:xfrm>
            </p:grpSpPr>
            <p:sp>
              <p:nvSpPr>
                <p:cNvPr id="29" name="Rectangle 5">
                  <a:extLst>
                    <a:ext uri="{FF2B5EF4-FFF2-40B4-BE49-F238E27FC236}">
                      <a16:creationId xmlns:a16="http://schemas.microsoft.com/office/drawing/2014/main" xmlns="" id="{A56FA15C-76F0-43AA-A1DC-A538777DEF72}"/>
                    </a:ext>
                  </a:extLst>
                </p:cNvPr>
                <p:cNvSpPr/>
                <p:nvPr/>
              </p:nvSpPr>
              <p:spPr>
                <a:xfrm>
                  <a:off x="5867400" y="2148855"/>
                  <a:ext cx="3888742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Freeform 9">
                  <a:extLst>
                    <a:ext uri="{FF2B5EF4-FFF2-40B4-BE49-F238E27FC236}">
                      <a16:creationId xmlns:a16="http://schemas.microsoft.com/office/drawing/2014/main" xmlns="" id="{AAE1484C-26A6-40CB-AF5B-4932D9234FB4}"/>
                    </a:ext>
                  </a:extLst>
                </p:cNvPr>
                <p:cNvSpPr/>
                <p:nvPr/>
              </p:nvSpPr>
              <p:spPr>
                <a:xfrm>
                  <a:off x="4562476" y="2152650"/>
                  <a:ext cx="1311338" cy="1543050"/>
                </a:xfrm>
                <a:custGeom>
                  <a:avLst/>
                  <a:gdLst>
                    <a:gd name="connsiteX0" fmla="*/ 1295400 w 1304925"/>
                    <a:gd name="connsiteY0" fmla="*/ 0 h 1533525"/>
                    <a:gd name="connsiteX1" fmla="*/ 0 w 1304925"/>
                    <a:gd name="connsiteY1" fmla="*/ 1533525 h 1533525"/>
                    <a:gd name="connsiteX2" fmla="*/ 1304925 w 1304925"/>
                    <a:gd name="connsiteY2" fmla="*/ 333375 h 1533525"/>
                    <a:gd name="connsiteX3" fmla="*/ 1295400 w 1304925"/>
                    <a:gd name="connsiteY3" fmla="*/ 0 h 1533525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4925 w 1304925"/>
                    <a:gd name="connsiteY2" fmla="*/ 342900 h 1543050"/>
                    <a:gd name="connsiteX3" fmla="*/ 1304925 w 1304925"/>
                    <a:gd name="connsiteY3" fmla="*/ 0 h 1543050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1782 w 1304925"/>
                    <a:gd name="connsiteY2" fmla="*/ 355469 h 1543050"/>
                    <a:gd name="connsiteX3" fmla="*/ 1304925 w 1304925"/>
                    <a:gd name="connsiteY3" fmla="*/ 0 h 1543050"/>
                    <a:gd name="connsiteX0" fmla="*/ 1304925 w 1311299"/>
                    <a:gd name="connsiteY0" fmla="*/ 0 h 1543050"/>
                    <a:gd name="connsiteX1" fmla="*/ 0 w 1311299"/>
                    <a:gd name="connsiteY1" fmla="*/ 1543050 h 1543050"/>
                    <a:gd name="connsiteX2" fmla="*/ 1311209 w 1311299"/>
                    <a:gd name="connsiteY2" fmla="*/ 355469 h 1543050"/>
                    <a:gd name="connsiteX3" fmla="*/ 1304925 w 1311299"/>
                    <a:gd name="connsiteY3" fmla="*/ 0 h 1543050"/>
                    <a:gd name="connsiteX0" fmla="*/ 1307638 w 1311338"/>
                    <a:gd name="connsiteY0" fmla="*/ 0 h 1543050"/>
                    <a:gd name="connsiteX1" fmla="*/ 0 w 1311338"/>
                    <a:gd name="connsiteY1" fmla="*/ 1543050 h 1543050"/>
                    <a:gd name="connsiteX2" fmla="*/ 1311209 w 1311338"/>
                    <a:gd name="connsiteY2" fmla="*/ 355469 h 1543050"/>
                    <a:gd name="connsiteX3" fmla="*/ 1307638 w 1311338"/>
                    <a:gd name="connsiteY3" fmla="*/ 0 h 1543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1338" h="1543050">
                      <a:moveTo>
                        <a:pt x="1307638" y="0"/>
                      </a:moveTo>
                      <a:lnTo>
                        <a:pt x="0" y="1543050"/>
                      </a:lnTo>
                      <a:lnTo>
                        <a:pt x="1311209" y="355469"/>
                      </a:lnTo>
                      <a:cubicBezTo>
                        <a:pt x="1312257" y="236979"/>
                        <a:pt x="1306590" y="118490"/>
                        <a:pt x="130763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9689C8A9-3677-4704-825B-504469146F90}"/>
                  </a:ext>
                </a:extLst>
              </p:cNvPr>
              <p:cNvSpPr txBox="1"/>
              <p:nvPr/>
            </p:nvSpPr>
            <p:spPr>
              <a:xfrm>
                <a:off x="5508321" y="2195339"/>
                <a:ext cx="47007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>
                    <a:solidFill>
                      <a:srgbClr val="FFFF00"/>
                    </a:solidFill>
                  </a:rPr>
                  <a:t>Network Managements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sp>
        <p:nvSpPr>
          <p:cNvPr id="121" name="TextBox 120"/>
          <p:cNvSpPr txBox="1"/>
          <p:nvPr/>
        </p:nvSpPr>
        <p:spPr>
          <a:xfrm>
            <a:off x="801941" y="3172330"/>
            <a:ext cx="40862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Tipe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 </a:t>
            </a:r>
            <a:r>
              <a:rPr lang="en-US" sz="2000" i="1" dirty="0"/>
              <a:t>network managements</a:t>
            </a:r>
            <a:r>
              <a:rPr lang="en-US" sz="2000" dirty="0"/>
              <a:t> </a:t>
            </a:r>
            <a:r>
              <a:rPr lang="en-US" sz="2000" dirty="0" err="1"/>
              <a:t>mengeluarkan</a:t>
            </a:r>
            <a:r>
              <a:rPr lang="en-US" sz="2000" dirty="0"/>
              <a:t> </a:t>
            </a:r>
            <a:r>
              <a:rPr lang="en-US" sz="2000" i="1" dirty="0"/>
              <a:t>output traffic data</a:t>
            </a:r>
            <a:r>
              <a:rPr lang="en-US" sz="2000" dirty="0"/>
              <a:t> yang </a:t>
            </a:r>
            <a:r>
              <a:rPr lang="en-US" sz="2000" dirty="0" err="1"/>
              <a:t>sering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mengatur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, </a:t>
            </a:r>
            <a:r>
              <a:rPr lang="en-US" sz="2000" dirty="0" err="1"/>
              <a:t>seperti</a:t>
            </a:r>
            <a:r>
              <a:rPr lang="en-US" sz="2000" dirty="0"/>
              <a:t> SDEE, Syslog, SNMP, HTTPS, </a:t>
            </a:r>
            <a:r>
              <a:rPr lang="en-US" sz="2000" dirty="0" err="1"/>
              <a:t>dan</a:t>
            </a:r>
            <a:r>
              <a:rPr lang="en-US" sz="2000" dirty="0"/>
              <a:t> SSH</a:t>
            </a:r>
            <a:r>
              <a:rPr lang="id-ID" sz="2000" dirty="0"/>
              <a:t>.</a:t>
            </a:r>
            <a:endParaRPr lang="en-US" sz="2000" dirty="0"/>
          </a:p>
          <a:p>
            <a:endParaRPr lang="en-US" sz="2000" dirty="0"/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6291714" y="2518944"/>
            <a:ext cx="5500604" cy="3756604"/>
            <a:chOff x="8624030" y="2378078"/>
            <a:chExt cx="3180149" cy="2051871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140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148" name="Rectangle 147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144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5" name="Diagonal Stripe 144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8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39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6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37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35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2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33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0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31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152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153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5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6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3786264" y="5009283"/>
            <a:ext cx="757406" cy="1260229"/>
            <a:chOff x="5741156" y="2836054"/>
            <a:chExt cx="704887" cy="1181100"/>
          </a:xfrm>
        </p:grpSpPr>
        <p:sp>
          <p:nvSpPr>
            <p:cNvPr id="197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6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499072" y="1638126"/>
            <a:ext cx="1148589" cy="1117983"/>
            <a:chOff x="12294514" y="5018467"/>
            <a:chExt cx="885600" cy="994823"/>
          </a:xfrm>
        </p:grpSpPr>
        <p:pic>
          <p:nvPicPr>
            <p:cNvPr id="207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208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9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5010448" y="4578008"/>
            <a:ext cx="1687194" cy="1774805"/>
            <a:chOff x="9318061" y="2225079"/>
            <a:chExt cx="885616" cy="994842"/>
          </a:xfrm>
        </p:grpSpPr>
        <p:pic>
          <p:nvPicPr>
            <p:cNvPr id="210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211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968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1690690" y="175619"/>
            <a:ext cx="9988358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/>
              <a:t>JENIS</a:t>
            </a:r>
            <a:r>
              <a:rPr lang="id-ID" sz="4800" dirty="0" smtClean="0"/>
              <a:t>-</a:t>
            </a:r>
            <a:r>
              <a:rPr lang="en-US" sz="4800" dirty="0" smtClean="0"/>
              <a:t>JENIS </a:t>
            </a:r>
            <a:r>
              <a:rPr lang="en-US" sz="4800" i="1" dirty="0" smtClean="0"/>
              <a:t>SERVICE</a:t>
            </a:r>
            <a:r>
              <a:rPr lang="en-US" sz="4800" dirty="0" smtClean="0"/>
              <a:t> TCP/IP</a:t>
            </a:r>
            <a:endParaRPr lang="en-US" sz="4800" dirty="0"/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xmlns="" id="{F7A9772C-E70C-4EFB-9BFA-0EF8F64580E6}"/>
              </a:ext>
            </a:extLst>
          </p:cNvPr>
          <p:cNvGrpSpPr/>
          <p:nvPr/>
        </p:nvGrpSpPr>
        <p:grpSpPr>
          <a:xfrm>
            <a:off x="4863457" y="2237458"/>
            <a:ext cx="6250552" cy="2154914"/>
            <a:chOff x="3505590" y="2580903"/>
            <a:chExt cx="6250552" cy="215491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xmlns="" id="{B3914EB2-B90F-47AE-87C4-00662EF030BD}"/>
                </a:ext>
              </a:extLst>
            </p:cNvPr>
            <p:cNvGrpSpPr/>
            <p:nvPr/>
          </p:nvGrpSpPr>
          <p:grpSpPr>
            <a:xfrm>
              <a:off x="3813820" y="2580903"/>
              <a:ext cx="5942322" cy="1884784"/>
              <a:chOff x="3813820" y="2580903"/>
              <a:chExt cx="5942322" cy="1884784"/>
            </a:xfrm>
          </p:grpSpPr>
          <p:grpSp>
            <p:nvGrpSpPr>
              <p:cNvPr id="7" name="Group 12">
                <a:extLst>
                  <a:ext uri="{FF2B5EF4-FFF2-40B4-BE49-F238E27FC236}">
                    <a16:creationId xmlns:a16="http://schemas.microsoft.com/office/drawing/2014/main" xmlns="" id="{05E48384-4E8B-4A87-9553-3F9C1ADD9B0B}"/>
                  </a:ext>
                </a:extLst>
              </p:cNvPr>
              <p:cNvGrpSpPr/>
              <p:nvPr/>
            </p:nvGrpSpPr>
            <p:grpSpPr>
              <a:xfrm>
                <a:off x="4562475" y="2580903"/>
                <a:ext cx="5193667" cy="1124322"/>
                <a:chOff x="4562475" y="2580903"/>
                <a:chExt cx="5193667" cy="1124322"/>
              </a:xfrm>
            </p:grpSpPr>
            <p:sp>
              <p:nvSpPr>
                <p:cNvPr id="30" name="Rectangle 6">
                  <a:extLst>
                    <a:ext uri="{FF2B5EF4-FFF2-40B4-BE49-F238E27FC236}">
                      <a16:creationId xmlns:a16="http://schemas.microsoft.com/office/drawing/2014/main" xmlns="" id="{6D8BE46D-4D4A-4FD0-802C-D50664F2EA2C}"/>
                    </a:ext>
                  </a:extLst>
                </p:cNvPr>
                <p:cNvSpPr/>
                <p:nvPr/>
              </p:nvSpPr>
              <p:spPr>
                <a:xfrm>
                  <a:off x="5868142" y="2580903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Freeform 10">
                  <a:extLst>
                    <a:ext uri="{FF2B5EF4-FFF2-40B4-BE49-F238E27FC236}">
                      <a16:creationId xmlns:a16="http://schemas.microsoft.com/office/drawing/2014/main" xmlns="" id="{C9C9C1F7-8495-4788-961E-C7BACE8533DF}"/>
                    </a:ext>
                  </a:extLst>
                </p:cNvPr>
                <p:cNvSpPr/>
                <p:nvPr/>
              </p:nvSpPr>
              <p:spPr>
                <a:xfrm>
                  <a:off x="4562475" y="2581275"/>
                  <a:ext cx="1314450" cy="1123950"/>
                </a:xfrm>
                <a:custGeom>
                  <a:avLst/>
                  <a:gdLst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2425 h 1123950"/>
                    <a:gd name="connsiteX3" fmla="*/ 1304925 w 1314450"/>
                    <a:gd name="connsiteY3" fmla="*/ 0 h 1123950"/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8709 h 1123950"/>
                    <a:gd name="connsiteX3" fmla="*/ 1304925 w 1314450"/>
                    <a:gd name="connsiteY3" fmla="*/ 0 h 112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1123950">
                      <a:moveTo>
                        <a:pt x="1304925" y="0"/>
                      </a:moveTo>
                      <a:lnTo>
                        <a:pt x="0" y="1123950"/>
                      </a:lnTo>
                      <a:lnTo>
                        <a:pt x="1314450" y="358709"/>
                      </a:lnTo>
                      <a:lnTo>
                        <a:pt x="13049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xmlns="" id="{607B74F3-5E14-429D-B6AA-55FE5A618492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A955B78E-12AB-4DF5-B472-0E19B890D178}"/>
                  </a:ext>
                </a:extLst>
              </p:cNvPr>
              <p:cNvSpPr txBox="1"/>
              <p:nvPr/>
            </p:nvSpPr>
            <p:spPr>
              <a:xfrm>
                <a:off x="6012160" y="2632351"/>
                <a:ext cx="37439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3"/>
                <a:r>
                  <a:rPr lang="en-US" sz="1400" b="1" i="1" dirty="0">
                    <a:solidFill>
                      <a:srgbClr val="FFFF00"/>
                    </a:solidFill>
                  </a:rPr>
                  <a:t>Real time</a:t>
                </a:r>
                <a:endParaRPr lang="en-US" sz="1050" b="1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5" name="Arc 35">
              <a:extLst>
                <a:ext uri="{FF2B5EF4-FFF2-40B4-BE49-F238E27FC236}">
                  <a16:creationId xmlns:a16="http://schemas.microsoft.com/office/drawing/2014/main" xmlns="" id="{55909AE8-504B-4FFB-9C0E-A64387E0662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 36">
              <a:extLst>
                <a:ext uri="{FF2B5EF4-FFF2-40B4-BE49-F238E27FC236}">
                  <a16:creationId xmlns:a16="http://schemas.microsoft.com/office/drawing/2014/main" xmlns="" id="{1E049A31-422C-4F32-A54B-163D045FFAF9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90C880-47EB-4271-957B-B291EE4B4B25}"/>
              </a:ext>
            </a:extLst>
          </p:cNvPr>
          <p:cNvSpPr txBox="1"/>
          <p:nvPr/>
        </p:nvSpPr>
        <p:spPr>
          <a:xfrm>
            <a:off x="5244326" y="310038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b="1" i="1" dirty="0"/>
              <a:t>SERVICE</a:t>
            </a:r>
          </a:p>
          <a:p>
            <a:pPr algn="ctr"/>
            <a:r>
              <a:rPr lang="id-ID" altLang="ko-KR" b="1" dirty="0"/>
              <a:t>TCP/IP</a:t>
            </a:r>
            <a:endParaRPr lang="ko-KR" altLang="en-US" b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A66F95CF-88C4-49E7-AFA4-33EE5C9919CC}"/>
              </a:ext>
            </a:extLst>
          </p:cNvPr>
          <p:cNvGrpSpPr/>
          <p:nvPr/>
        </p:nvGrpSpPr>
        <p:grpSpPr>
          <a:xfrm>
            <a:off x="7077942" y="3141868"/>
            <a:ext cx="4714376" cy="3133679"/>
            <a:chOff x="8624030" y="2378078"/>
            <a:chExt cx="3180149" cy="205187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52576E32-7A38-467E-8EE5-59768124CAD3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6" name="Freeform 2">
                <a:extLst>
                  <a:ext uri="{FF2B5EF4-FFF2-40B4-BE49-F238E27FC236}">
                    <a16:creationId xmlns:a16="http://schemas.microsoft.com/office/drawing/2014/main" xmlns="" id="{E226DC28-A7B7-4942-9737-F5DC2225F817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8570506-0B44-4CBA-AEC9-89984F03F6C9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xmlns="" id="{F7988BCE-A951-4751-8BC8-FFC39B196E45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xmlns="" id="{F349909D-7882-4E17-9247-957B60B97E12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1A0DC4F-6599-4DB4-803D-11C0A040E3A5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A60CAC78-58E1-4E16-AFB8-E834B54224EB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xmlns="" id="{1A85975C-3ACE-4AEF-94CD-8D8799E1E2DE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98D96DE6-19E8-4927-AC54-63401994934C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xmlns="" id="{0D52B68E-FBEF-4AC1-931E-A8049FF648EB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xmlns="" id="{BD55167C-16BE-48BA-98F7-56D5F93EEC88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60" name="Rounded Rectangle 14">
                <a:extLst>
                  <a:ext uri="{FF2B5EF4-FFF2-40B4-BE49-F238E27FC236}">
                    <a16:creationId xmlns:a16="http://schemas.microsoft.com/office/drawing/2014/main" xmlns="" id="{9B815360-0406-44E4-9875-D31EE38DC130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1" name="Diagonal Stripe 60">
                <a:extLst>
                  <a:ext uri="{FF2B5EF4-FFF2-40B4-BE49-F238E27FC236}">
                    <a16:creationId xmlns:a16="http://schemas.microsoft.com/office/drawing/2014/main" xmlns="" id="{D5287912-4FEC-40A3-859F-CB09257ACF14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ABEF344E-980F-4D8E-A1FE-9092C5510222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xmlns="" id="{0300F1B1-2706-4D60-808C-7C522B618396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Freeform 15">
                  <a:extLst>
                    <a:ext uri="{FF2B5EF4-FFF2-40B4-BE49-F238E27FC236}">
                      <a16:creationId xmlns:a16="http://schemas.microsoft.com/office/drawing/2014/main" xmlns="" id="{93FB96EA-2CB1-4FFB-B488-E67005938203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5" name="Rectangle 22">
                  <a:extLst>
                    <a:ext uri="{FF2B5EF4-FFF2-40B4-BE49-F238E27FC236}">
                      <a16:creationId xmlns:a16="http://schemas.microsoft.com/office/drawing/2014/main" xmlns="" id="{F09C9D23-44E3-441B-9E7E-2FC8B69E13B7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FD6ED1CB-4552-4FB7-A3B9-C4D7393ACDBC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Freeform 18">
                  <a:extLst>
                    <a:ext uri="{FF2B5EF4-FFF2-40B4-BE49-F238E27FC236}">
                      <a16:creationId xmlns:a16="http://schemas.microsoft.com/office/drawing/2014/main" xmlns="" id="{5C359CD3-0A6A-4DC9-94F3-3F645D676462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Freeform 19">
                  <a:extLst>
                    <a:ext uri="{FF2B5EF4-FFF2-40B4-BE49-F238E27FC236}">
                      <a16:creationId xmlns:a16="http://schemas.microsoft.com/office/drawing/2014/main" xmlns="" id="{2B41AD79-AE8C-457A-BA75-9D7DDDBDF953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FDEA2DDA-BC30-47E5-86C5-C6FBB48ADD27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xmlns="" id="{5D216886-BAC2-4FA0-9337-C783594E31BD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1" name="Rectangle 22">
                  <a:extLst>
                    <a:ext uri="{FF2B5EF4-FFF2-40B4-BE49-F238E27FC236}">
                      <a16:creationId xmlns:a16="http://schemas.microsoft.com/office/drawing/2014/main" xmlns="" id="{C49CC2E0-6442-4631-966B-B0FD566B25B1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369442A5-7911-4C1C-90E4-81830E0E4942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Freeform 24">
                  <a:extLst>
                    <a:ext uri="{FF2B5EF4-FFF2-40B4-BE49-F238E27FC236}">
                      <a16:creationId xmlns:a16="http://schemas.microsoft.com/office/drawing/2014/main" xmlns="" id="{CA7FF6B0-D15D-405B-A837-6A4B1A02EB3A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9" name="Rectangle 22">
                  <a:extLst>
                    <a:ext uri="{FF2B5EF4-FFF2-40B4-BE49-F238E27FC236}">
                      <a16:creationId xmlns:a16="http://schemas.microsoft.com/office/drawing/2014/main" xmlns="" id="{FFD66CBF-12E0-4F76-A546-E7FDFB788843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xmlns="" id="{05497358-06DB-4E5A-8860-DF7C3D1FEB5C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Freeform 27">
                  <a:extLst>
                    <a:ext uri="{FF2B5EF4-FFF2-40B4-BE49-F238E27FC236}">
                      <a16:creationId xmlns:a16="http://schemas.microsoft.com/office/drawing/2014/main" xmlns="" id="{9F85F885-DCBF-49A6-BE3F-571F227B2167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7" name="Freeform 28">
                  <a:extLst>
                    <a:ext uri="{FF2B5EF4-FFF2-40B4-BE49-F238E27FC236}">
                      <a16:creationId xmlns:a16="http://schemas.microsoft.com/office/drawing/2014/main" xmlns="" id="{5B0C8303-435B-4D88-AAA9-7D205A77A10D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68" name="Graphic 5349">
            <a:extLst>
              <a:ext uri="{FF2B5EF4-FFF2-40B4-BE49-F238E27FC236}">
                <a16:creationId xmlns:a16="http://schemas.microsoft.com/office/drawing/2014/main" xmlns="" id="{913F9638-3D9C-47D8-A35F-CC68C2DA0BE2}"/>
              </a:ext>
            </a:extLst>
          </p:cNvPr>
          <p:cNvGrpSpPr/>
          <p:nvPr/>
        </p:nvGrpSpPr>
        <p:grpSpPr>
          <a:xfrm rot="19876901">
            <a:off x="956265" y="1503256"/>
            <a:ext cx="1624925" cy="1331967"/>
            <a:chOff x="8701401" y="3712029"/>
            <a:chExt cx="2824168" cy="2166942"/>
          </a:xfrm>
        </p:grpSpPr>
        <p:sp>
          <p:nvSpPr>
            <p:cNvPr id="69" name="Freeform: Shape 37">
              <a:extLst>
                <a:ext uri="{FF2B5EF4-FFF2-40B4-BE49-F238E27FC236}">
                  <a16:creationId xmlns:a16="http://schemas.microsoft.com/office/drawing/2014/main" xmlns="" id="{1BCE8154-4D59-41BD-997B-E5A3ED0890F7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38">
              <a:extLst>
                <a:ext uri="{FF2B5EF4-FFF2-40B4-BE49-F238E27FC236}">
                  <a16:creationId xmlns:a16="http://schemas.microsoft.com/office/drawing/2014/main" xmlns="" id="{BD491A8D-433B-4550-BE2E-F71EC532DE7F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39">
              <a:extLst>
                <a:ext uri="{FF2B5EF4-FFF2-40B4-BE49-F238E27FC236}">
                  <a16:creationId xmlns:a16="http://schemas.microsoft.com/office/drawing/2014/main" xmlns="" id="{EDC6E16D-8B1D-40EF-9136-154853CFAB0A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40">
              <a:extLst>
                <a:ext uri="{FF2B5EF4-FFF2-40B4-BE49-F238E27FC236}">
                  <a16:creationId xmlns:a16="http://schemas.microsoft.com/office/drawing/2014/main" xmlns="" id="{1C378AA6-E09D-4289-A0C8-00191ED6EC19}"/>
                </a:ext>
              </a:extLst>
            </p:cNvPr>
            <p:cNvSpPr/>
            <p:nvPr/>
          </p:nvSpPr>
          <p:spPr>
            <a:xfrm>
              <a:off x="9748203" y="5393197"/>
              <a:ext cx="695326" cy="352425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41">
              <a:extLst>
                <a:ext uri="{FF2B5EF4-FFF2-40B4-BE49-F238E27FC236}">
                  <a16:creationId xmlns:a16="http://schemas.microsoft.com/office/drawing/2014/main" xmlns="" id="{6BD80B65-66A3-4F7B-A3F7-703B3729EAC7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42">
              <a:extLst>
                <a:ext uri="{FF2B5EF4-FFF2-40B4-BE49-F238E27FC236}">
                  <a16:creationId xmlns:a16="http://schemas.microsoft.com/office/drawing/2014/main" xmlns="" id="{884339B5-AA92-4DED-A22E-BCF9915C08F1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43">
              <a:extLst>
                <a:ext uri="{FF2B5EF4-FFF2-40B4-BE49-F238E27FC236}">
                  <a16:creationId xmlns:a16="http://schemas.microsoft.com/office/drawing/2014/main" xmlns="" id="{C38220CC-07BF-4312-9FAB-715EE0338E90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44">
              <a:extLst>
                <a:ext uri="{FF2B5EF4-FFF2-40B4-BE49-F238E27FC236}">
                  <a16:creationId xmlns:a16="http://schemas.microsoft.com/office/drawing/2014/main" xmlns="" id="{E58F73FA-A3BD-4753-86E9-6BB3BA5FACE9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45">
              <a:extLst>
                <a:ext uri="{FF2B5EF4-FFF2-40B4-BE49-F238E27FC236}">
                  <a16:creationId xmlns:a16="http://schemas.microsoft.com/office/drawing/2014/main" xmlns="" id="{721AF678-E387-4723-99D5-E505CBAD5E05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46">
              <a:extLst>
                <a:ext uri="{FF2B5EF4-FFF2-40B4-BE49-F238E27FC236}">
                  <a16:creationId xmlns:a16="http://schemas.microsoft.com/office/drawing/2014/main" xmlns="" id="{3DEB4431-433D-4B50-91EA-FE8CE4317675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47">
              <a:extLst>
                <a:ext uri="{FF2B5EF4-FFF2-40B4-BE49-F238E27FC236}">
                  <a16:creationId xmlns:a16="http://schemas.microsoft.com/office/drawing/2014/main" xmlns="" id="{595D5DEA-3432-4CBA-9110-137222B066D0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48">
              <a:extLst>
                <a:ext uri="{FF2B5EF4-FFF2-40B4-BE49-F238E27FC236}">
                  <a16:creationId xmlns:a16="http://schemas.microsoft.com/office/drawing/2014/main" xmlns="" id="{91DBD811-CB5B-434E-A91B-5A796E42980A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49">
              <a:extLst>
                <a:ext uri="{FF2B5EF4-FFF2-40B4-BE49-F238E27FC236}">
                  <a16:creationId xmlns:a16="http://schemas.microsoft.com/office/drawing/2014/main" xmlns="" id="{8CB769FB-48EE-40F5-85B9-31C3C16E1E64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50">
              <a:extLst>
                <a:ext uri="{FF2B5EF4-FFF2-40B4-BE49-F238E27FC236}">
                  <a16:creationId xmlns:a16="http://schemas.microsoft.com/office/drawing/2014/main" xmlns="" id="{0F1EE6BA-A1CD-42CD-9F0B-20E546C7ED01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51">
              <a:extLst>
                <a:ext uri="{FF2B5EF4-FFF2-40B4-BE49-F238E27FC236}">
                  <a16:creationId xmlns:a16="http://schemas.microsoft.com/office/drawing/2014/main" xmlns="" id="{86086C1E-653B-4750-B853-562252DF4FC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52">
              <a:extLst>
                <a:ext uri="{FF2B5EF4-FFF2-40B4-BE49-F238E27FC236}">
                  <a16:creationId xmlns:a16="http://schemas.microsoft.com/office/drawing/2014/main" xmlns="" id="{A8A45830-BC4D-4533-80E0-A7257D2C5261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53">
              <a:extLst>
                <a:ext uri="{FF2B5EF4-FFF2-40B4-BE49-F238E27FC236}">
                  <a16:creationId xmlns:a16="http://schemas.microsoft.com/office/drawing/2014/main" xmlns="" id="{9DFEB62F-3C10-4E7A-BA89-08C9F63DD3BA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54">
              <a:extLst>
                <a:ext uri="{FF2B5EF4-FFF2-40B4-BE49-F238E27FC236}">
                  <a16:creationId xmlns:a16="http://schemas.microsoft.com/office/drawing/2014/main" xmlns="" id="{C5FB6575-F3FF-457E-AF84-223F2F0C4899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55">
              <a:extLst>
                <a:ext uri="{FF2B5EF4-FFF2-40B4-BE49-F238E27FC236}">
                  <a16:creationId xmlns:a16="http://schemas.microsoft.com/office/drawing/2014/main" xmlns="" id="{CC352EE1-E3BB-49E3-B275-4DB519F215EC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56">
              <a:extLst>
                <a:ext uri="{FF2B5EF4-FFF2-40B4-BE49-F238E27FC236}">
                  <a16:creationId xmlns:a16="http://schemas.microsoft.com/office/drawing/2014/main" xmlns="" id="{5A25AA97-AE49-4788-B291-705D6DAAE7D2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57">
              <a:extLst>
                <a:ext uri="{FF2B5EF4-FFF2-40B4-BE49-F238E27FC236}">
                  <a16:creationId xmlns:a16="http://schemas.microsoft.com/office/drawing/2014/main" xmlns="" id="{B0C06501-D2CC-4481-A3F7-1FCC2CEC327F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58">
              <a:extLst>
                <a:ext uri="{FF2B5EF4-FFF2-40B4-BE49-F238E27FC236}">
                  <a16:creationId xmlns:a16="http://schemas.microsoft.com/office/drawing/2014/main" xmlns="" id="{56045D1E-40D7-4E96-BF67-164780006045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59">
              <a:extLst>
                <a:ext uri="{FF2B5EF4-FFF2-40B4-BE49-F238E27FC236}">
                  <a16:creationId xmlns:a16="http://schemas.microsoft.com/office/drawing/2014/main" xmlns="" id="{24BB1D58-FB1F-45C0-AB97-8E26235FDF3C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60">
              <a:extLst>
                <a:ext uri="{FF2B5EF4-FFF2-40B4-BE49-F238E27FC236}">
                  <a16:creationId xmlns:a16="http://schemas.microsoft.com/office/drawing/2014/main" xmlns="" id="{B9F6DD3F-ECBB-46BE-83D7-21D3B1539F69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61">
              <a:extLst>
                <a:ext uri="{FF2B5EF4-FFF2-40B4-BE49-F238E27FC236}">
                  <a16:creationId xmlns:a16="http://schemas.microsoft.com/office/drawing/2014/main" xmlns="" id="{A7D27DF4-AD5C-435B-AF8D-25DAE70761EB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62">
              <a:extLst>
                <a:ext uri="{FF2B5EF4-FFF2-40B4-BE49-F238E27FC236}">
                  <a16:creationId xmlns:a16="http://schemas.microsoft.com/office/drawing/2014/main" xmlns="" id="{13D0A4F6-9061-4D22-8D12-8720A2CDC4B3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63">
              <a:extLst>
                <a:ext uri="{FF2B5EF4-FFF2-40B4-BE49-F238E27FC236}">
                  <a16:creationId xmlns:a16="http://schemas.microsoft.com/office/drawing/2014/main" xmlns="" id="{B6A473B9-6354-45EC-B3E2-AEDC262991F5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64">
              <a:extLst>
                <a:ext uri="{FF2B5EF4-FFF2-40B4-BE49-F238E27FC236}">
                  <a16:creationId xmlns:a16="http://schemas.microsoft.com/office/drawing/2014/main" xmlns="" id="{FD993296-BBF4-45E6-B66C-A6DCE666057E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65">
              <a:extLst>
                <a:ext uri="{FF2B5EF4-FFF2-40B4-BE49-F238E27FC236}">
                  <a16:creationId xmlns:a16="http://schemas.microsoft.com/office/drawing/2014/main" xmlns="" id="{80CC2514-F97E-4634-A249-67FB25818F03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66">
              <a:extLst>
                <a:ext uri="{FF2B5EF4-FFF2-40B4-BE49-F238E27FC236}">
                  <a16:creationId xmlns:a16="http://schemas.microsoft.com/office/drawing/2014/main" xmlns="" id="{10AFB8B5-8B2D-4FB3-B978-9C767D607522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67">
              <a:extLst>
                <a:ext uri="{FF2B5EF4-FFF2-40B4-BE49-F238E27FC236}">
                  <a16:creationId xmlns:a16="http://schemas.microsoft.com/office/drawing/2014/main" xmlns="" id="{D0945A7D-78F8-40F2-8A05-E07A2897DEE8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68">
              <a:extLst>
                <a:ext uri="{FF2B5EF4-FFF2-40B4-BE49-F238E27FC236}">
                  <a16:creationId xmlns:a16="http://schemas.microsoft.com/office/drawing/2014/main" xmlns="" id="{A58D9BBA-80B3-4EED-80AB-4596F193DC0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69">
              <a:extLst>
                <a:ext uri="{FF2B5EF4-FFF2-40B4-BE49-F238E27FC236}">
                  <a16:creationId xmlns:a16="http://schemas.microsoft.com/office/drawing/2014/main" xmlns="" id="{C01CA52B-1D40-4F8F-896D-75AC7867CC58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70">
              <a:extLst>
                <a:ext uri="{FF2B5EF4-FFF2-40B4-BE49-F238E27FC236}">
                  <a16:creationId xmlns:a16="http://schemas.microsoft.com/office/drawing/2014/main" xmlns="" id="{30587679-5CD0-4500-870F-F8A283E3C335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71">
              <a:extLst>
                <a:ext uri="{FF2B5EF4-FFF2-40B4-BE49-F238E27FC236}">
                  <a16:creationId xmlns:a16="http://schemas.microsoft.com/office/drawing/2014/main" xmlns="" id="{F0FB4C89-2E52-4052-A99E-C7A014F1C62D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72">
              <a:extLst>
                <a:ext uri="{FF2B5EF4-FFF2-40B4-BE49-F238E27FC236}">
                  <a16:creationId xmlns:a16="http://schemas.microsoft.com/office/drawing/2014/main" xmlns="" id="{CA545AB4-90D2-46A4-AA66-38801D901894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73">
              <a:extLst>
                <a:ext uri="{FF2B5EF4-FFF2-40B4-BE49-F238E27FC236}">
                  <a16:creationId xmlns:a16="http://schemas.microsoft.com/office/drawing/2014/main" xmlns="" id="{33692CD2-0C90-4E4E-A4A9-9C6DB89CD21E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74">
              <a:extLst>
                <a:ext uri="{FF2B5EF4-FFF2-40B4-BE49-F238E27FC236}">
                  <a16:creationId xmlns:a16="http://schemas.microsoft.com/office/drawing/2014/main" xmlns="" id="{71B6D1DA-A885-45D3-8BB6-94CE1BDBD64B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75">
              <a:extLst>
                <a:ext uri="{FF2B5EF4-FFF2-40B4-BE49-F238E27FC236}">
                  <a16:creationId xmlns:a16="http://schemas.microsoft.com/office/drawing/2014/main" xmlns="" id="{D367C3B0-7D16-4604-9F01-39725F2E2326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76">
              <a:extLst>
                <a:ext uri="{FF2B5EF4-FFF2-40B4-BE49-F238E27FC236}">
                  <a16:creationId xmlns:a16="http://schemas.microsoft.com/office/drawing/2014/main" xmlns="" id="{C14DED65-88E7-4502-9908-D86B1C8F3A8F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77">
              <a:extLst>
                <a:ext uri="{FF2B5EF4-FFF2-40B4-BE49-F238E27FC236}">
                  <a16:creationId xmlns:a16="http://schemas.microsoft.com/office/drawing/2014/main" xmlns="" id="{E868004F-93A2-4C58-B3A6-F2A2D8E2BD93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8">
              <a:extLst>
                <a:ext uri="{FF2B5EF4-FFF2-40B4-BE49-F238E27FC236}">
                  <a16:creationId xmlns:a16="http://schemas.microsoft.com/office/drawing/2014/main" xmlns="" id="{7B166644-ABF6-48E3-8455-B56C4EF29FC6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79">
              <a:extLst>
                <a:ext uri="{FF2B5EF4-FFF2-40B4-BE49-F238E27FC236}">
                  <a16:creationId xmlns:a16="http://schemas.microsoft.com/office/drawing/2014/main" xmlns="" id="{AF1AB41D-8954-4F67-9FC8-66DEB235AE16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aphic 5308">
            <a:extLst>
              <a:ext uri="{FF2B5EF4-FFF2-40B4-BE49-F238E27FC236}">
                <a16:creationId xmlns:a16="http://schemas.microsoft.com/office/drawing/2014/main" xmlns="" id="{81A3B5A4-48C3-4157-A2D3-0DB4ACF27874}"/>
              </a:ext>
            </a:extLst>
          </p:cNvPr>
          <p:cNvGrpSpPr/>
          <p:nvPr/>
        </p:nvGrpSpPr>
        <p:grpSpPr>
          <a:xfrm rot="497919">
            <a:off x="4962334" y="4855559"/>
            <a:ext cx="757406" cy="1260229"/>
            <a:chOff x="5741156" y="2836054"/>
            <a:chExt cx="704887" cy="1181100"/>
          </a:xfrm>
        </p:grpSpPr>
        <p:sp>
          <p:nvSpPr>
            <p:cNvPr id="113" name="Freeform: Shape 101">
              <a:extLst>
                <a:ext uri="{FF2B5EF4-FFF2-40B4-BE49-F238E27FC236}">
                  <a16:creationId xmlns:a16="http://schemas.microsoft.com/office/drawing/2014/main" xmlns="" id="{105829EC-D5F1-459B-8A37-63B78F5FB9DD}"/>
                </a:ext>
              </a:extLst>
            </p:cNvPr>
            <p:cNvSpPr/>
            <p:nvPr/>
          </p:nvSpPr>
          <p:spPr>
            <a:xfrm>
              <a:off x="5765909" y="2854152"/>
              <a:ext cx="647696" cy="1152524"/>
            </a:xfrm>
            <a:custGeom>
              <a:avLst/>
              <a:gdLst>
                <a:gd name="connsiteX0" fmla="*/ 533889 w 647700"/>
                <a:gd name="connsiteY0" fmla="*/ 11918 h 1152525"/>
                <a:gd name="connsiteX1" fmla="*/ 130029 w 647700"/>
                <a:gd name="connsiteY1" fmla="*/ 7156 h 1152525"/>
                <a:gd name="connsiteX2" fmla="*/ 14777 w 647700"/>
                <a:gd name="connsiteY2" fmla="*/ 130028 h 1152525"/>
                <a:gd name="connsiteX3" fmla="*/ 14777 w 647700"/>
                <a:gd name="connsiteY3" fmla="*/ 145268 h 1152525"/>
                <a:gd name="connsiteX4" fmla="*/ 13824 w 647700"/>
                <a:gd name="connsiteY4" fmla="*/ 242423 h 1152525"/>
                <a:gd name="connsiteX5" fmla="*/ 8109 w 647700"/>
                <a:gd name="connsiteY5" fmla="*/ 904411 h 1152525"/>
                <a:gd name="connsiteX6" fmla="*/ 7157 w 647700"/>
                <a:gd name="connsiteY6" fmla="*/ 1001566 h 1152525"/>
                <a:gd name="connsiteX7" fmla="*/ 7157 w 647700"/>
                <a:gd name="connsiteY7" fmla="*/ 1016806 h 1152525"/>
                <a:gd name="connsiteX8" fmla="*/ 120504 w 647700"/>
                <a:gd name="connsiteY8" fmla="*/ 1141583 h 1152525"/>
                <a:gd name="connsiteX9" fmla="*/ 524364 w 647700"/>
                <a:gd name="connsiteY9" fmla="*/ 1146346 h 1152525"/>
                <a:gd name="connsiteX10" fmla="*/ 640569 w 647700"/>
                <a:gd name="connsiteY10" fmla="*/ 1023473 h 1152525"/>
                <a:gd name="connsiteX11" fmla="*/ 640569 w 647700"/>
                <a:gd name="connsiteY11" fmla="*/ 1008233 h 1152525"/>
                <a:gd name="connsiteX12" fmla="*/ 641522 w 647700"/>
                <a:gd name="connsiteY12" fmla="*/ 911078 h 1152525"/>
                <a:gd name="connsiteX13" fmla="*/ 647237 w 647700"/>
                <a:gd name="connsiteY13" fmla="*/ 249091 h 1152525"/>
                <a:gd name="connsiteX14" fmla="*/ 648189 w 647700"/>
                <a:gd name="connsiteY14" fmla="*/ 151936 h 1152525"/>
                <a:gd name="connsiteX15" fmla="*/ 648189 w 647700"/>
                <a:gd name="connsiteY15" fmla="*/ 136696 h 1152525"/>
                <a:gd name="connsiteX16" fmla="*/ 533889 w 647700"/>
                <a:gd name="connsiteY16" fmla="*/ 1191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7700" h="1152525">
                  <a:moveTo>
                    <a:pt x="533889" y="11918"/>
                  </a:moveTo>
                  <a:lnTo>
                    <a:pt x="130029" y="7156"/>
                  </a:lnTo>
                  <a:cubicBezTo>
                    <a:pt x="67164" y="6203"/>
                    <a:pt x="14777" y="61448"/>
                    <a:pt x="14777" y="130028"/>
                  </a:cubicBezTo>
                  <a:lnTo>
                    <a:pt x="14777" y="145268"/>
                  </a:lnTo>
                  <a:lnTo>
                    <a:pt x="13824" y="242423"/>
                  </a:lnTo>
                  <a:lnTo>
                    <a:pt x="8109" y="904411"/>
                  </a:lnTo>
                  <a:lnTo>
                    <a:pt x="7157" y="1001566"/>
                  </a:lnTo>
                  <a:lnTo>
                    <a:pt x="7157" y="1016806"/>
                  </a:lnTo>
                  <a:cubicBezTo>
                    <a:pt x="6204" y="1084433"/>
                    <a:pt x="57639" y="1140631"/>
                    <a:pt x="120504" y="1141583"/>
                  </a:cubicBezTo>
                  <a:lnTo>
                    <a:pt x="524364" y="1146346"/>
                  </a:lnTo>
                  <a:cubicBezTo>
                    <a:pt x="588182" y="1147298"/>
                    <a:pt x="639617" y="1092053"/>
                    <a:pt x="640569" y="1023473"/>
                  </a:cubicBezTo>
                  <a:lnTo>
                    <a:pt x="640569" y="1008233"/>
                  </a:lnTo>
                  <a:lnTo>
                    <a:pt x="641522" y="911078"/>
                  </a:lnTo>
                  <a:lnTo>
                    <a:pt x="647237" y="249091"/>
                  </a:lnTo>
                  <a:lnTo>
                    <a:pt x="648189" y="151936"/>
                  </a:lnTo>
                  <a:lnTo>
                    <a:pt x="648189" y="136696"/>
                  </a:lnTo>
                  <a:cubicBezTo>
                    <a:pt x="648189" y="68116"/>
                    <a:pt x="597707" y="11918"/>
                    <a:pt x="533889" y="119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02">
              <a:extLst>
                <a:ext uri="{FF2B5EF4-FFF2-40B4-BE49-F238E27FC236}">
                  <a16:creationId xmlns:a16="http://schemas.microsoft.com/office/drawing/2014/main" xmlns="" id="{3F299DA1-440C-40EA-8D7F-42EEACA78CDF}"/>
                </a:ext>
              </a:extLst>
            </p:cNvPr>
            <p:cNvSpPr/>
            <p:nvPr/>
          </p:nvSpPr>
          <p:spPr>
            <a:xfrm>
              <a:off x="5751623" y="2836054"/>
              <a:ext cx="676270" cy="1181100"/>
            </a:xfrm>
            <a:custGeom>
              <a:avLst/>
              <a:gdLst>
                <a:gd name="connsiteX0" fmla="*/ 548177 w 676275"/>
                <a:gd name="connsiteY0" fmla="*/ 26207 h 1181100"/>
                <a:gd name="connsiteX1" fmla="*/ 144317 w 676275"/>
                <a:gd name="connsiteY1" fmla="*/ 21444 h 1181100"/>
                <a:gd name="connsiteX2" fmla="*/ 29064 w 676275"/>
                <a:gd name="connsiteY2" fmla="*/ 134792 h 1181100"/>
                <a:gd name="connsiteX3" fmla="*/ 21444 w 676275"/>
                <a:gd name="connsiteY3" fmla="*/ 1043477 h 1181100"/>
                <a:gd name="connsiteX4" fmla="*/ 134792 w 676275"/>
                <a:gd name="connsiteY4" fmla="*/ 1159682 h 1181100"/>
                <a:gd name="connsiteX5" fmla="*/ 538652 w 676275"/>
                <a:gd name="connsiteY5" fmla="*/ 1164444 h 1181100"/>
                <a:gd name="connsiteX6" fmla="*/ 654857 w 676275"/>
                <a:gd name="connsiteY6" fmla="*/ 1051097 h 1181100"/>
                <a:gd name="connsiteX7" fmla="*/ 662477 w 676275"/>
                <a:gd name="connsiteY7" fmla="*/ 142412 h 1181100"/>
                <a:gd name="connsiteX8" fmla="*/ 548177 w 676275"/>
                <a:gd name="connsiteY8" fmla="*/ 26207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275" h="1181100">
                  <a:moveTo>
                    <a:pt x="548177" y="26207"/>
                  </a:moveTo>
                  <a:lnTo>
                    <a:pt x="144317" y="21444"/>
                  </a:lnTo>
                  <a:cubicBezTo>
                    <a:pt x="81452" y="20492"/>
                    <a:pt x="29064" y="71927"/>
                    <a:pt x="29064" y="134792"/>
                  </a:cubicBezTo>
                  <a:lnTo>
                    <a:pt x="21444" y="1043477"/>
                  </a:lnTo>
                  <a:cubicBezTo>
                    <a:pt x="20492" y="1107294"/>
                    <a:pt x="71927" y="1158729"/>
                    <a:pt x="134792" y="1159682"/>
                  </a:cubicBezTo>
                  <a:lnTo>
                    <a:pt x="538652" y="1164444"/>
                  </a:lnTo>
                  <a:cubicBezTo>
                    <a:pt x="602469" y="1165397"/>
                    <a:pt x="653904" y="1113962"/>
                    <a:pt x="654857" y="1051097"/>
                  </a:cubicBezTo>
                  <a:lnTo>
                    <a:pt x="662477" y="142412"/>
                  </a:lnTo>
                  <a:cubicBezTo>
                    <a:pt x="662477" y="78594"/>
                    <a:pt x="611994" y="27159"/>
                    <a:pt x="548177" y="26207"/>
                  </a:cubicBezTo>
                  <a:close/>
                </a:path>
              </a:pathLst>
            </a:custGeom>
            <a:noFill/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03">
              <a:extLst>
                <a:ext uri="{FF2B5EF4-FFF2-40B4-BE49-F238E27FC236}">
                  <a16:creationId xmlns:a16="http://schemas.microsoft.com/office/drawing/2014/main" xmlns="" id="{69EE24A9-C0FF-4FA0-95AD-E67BF9A5A367}"/>
                </a:ext>
              </a:extLst>
            </p:cNvPr>
            <p:cNvSpPr/>
            <p:nvPr/>
          </p:nvSpPr>
          <p:spPr>
            <a:xfrm>
              <a:off x="5752588" y="3053237"/>
              <a:ext cx="676270" cy="742949"/>
            </a:xfrm>
            <a:custGeom>
              <a:avLst/>
              <a:gdLst>
                <a:gd name="connsiteX0" fmla="*/ 653891 w 676275"/>
                <a:gd name="connsiteY0" fmla="*/ 730091 h 742950"/>
                <a:gd name="connsiteX1" fmla="*/ 21431 w 676275"/>
                <a:gd name="connsiteY1" fmla="*/ 722471 h 742950"/>
                <a:gd name="connsiteX2" fmla="*/ 27146 w 676275"/>
                <a:gd name="connsiteY2" fmla="*/ 21431 h 742950"/>
                <a:gd name="connsiteX3" fmla="*/ 660559 w 676275"/>
                <a:gd name="connsiteY3" fmla="*/ 2809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5" h="742950">
                  <a:moveTo>
                    <a:pt x="653891" y="730091"/>
                  </a:moveTo>
                  <a:lnTo>
                    <a:pt x="21431" y="722471"/>
                  </a:lnTo>
                  <a:lnTo>
                    <a:pt x="27146" y="21431"/>
                  </a:lnTo>
                  <a:lnTo>
                    <a:pt x="660559" y="28099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04">
              <a:extLst>
                <a:ext uri="{FF2B5EF4-FFF2-40B4-BE49-F238E27FC236}">
                  <a16:creationId xmlns:a16="http://schemas.microsoft.com/office/drawing/2014/main" xmlns="" id="{72952EE7-B875-4CD8-A1C5-6DD4891528CF}"/>
                </a:ext>
              </a:extLst>
            </p:cNvPr>
            <p:cNvSpPr/>
            <p:nvPr/>
          </p:nvSpPr>
          <p:spPr>
            <a:xfrm>
              <a:off x="6023096" y="3826666"/>
              <a:ext cx="133349" cy="133350"/>
            </a:xfrm>
            <a:custGeom>
              <a:avLst/>
              <a:gdLst>
                <a:gd name="connsiteX0" fmla="*/ 116681 w 133350"/>
                <a:gd name="connsiteY0" fmla="*/ 69056 h 133350"/>
                <a:gd name="connsiteX1" fmla="*/ 69056 w 133350"/>
                <a:gd name="connsiteY1" fmla="*/ 116681 h 133350"/>
                <a:gd name="connsiteX2" fmla="*/ 21431 w 133350"/>
                <a:gd name="connsiteY2" fmla="*/ 69056 h 133350"/>
                <a:gd name="connsiteX3" fmla="*/ 69056 w 133350"/>
                <a:gd name="connsiteY3" fmla="*/ 21431 h 133350"/>
                <a:gd name="connsiteX4" fmla="*/ 116681 w 133350"/>
                <a:gd name="connsiteY4" fmla="*/ 6905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16681" y="69056"/>
                  </a:moveTo>
                  <a:cubicBezTo>
                    <a:pt x="116681" y="95359"/>
                    <a:pt x="95359" y="116681"/>
                    <a:pt x="69056" y="116681"/>
                  </a:cubicBezTo>
                  <a:cubicBezTo>
                    <a:pt x="42754" y="116681"/>
                    <a:pt x="21431" y="95359"/>
                    <a:pt x="21431" y="69056"/>
                  </a:cubicBezTo>
                  <a:cubicBezTo>
                    <a:pt x="21431" y="42754"/>
                    <a:pt x="42754" y="21431"/>
                    <a:pt x="69056" y="21431"/>
                  </a:cubicBezTo>
                  <a:cubicBezTo>
                    <a:pt x="95359" y="21431"/>
                    <a:pt x="116681" y="42754"/>
                    <a:pt x="116681" y="69056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05">
              <a:extLst>
                <a:ext uri="{FF2B5EF4-FFF2-40B4-BE49-F238E27FC236}">
                  <a16:creationId xmlns:a16="http://schemas.microsoft.com/office/drawing/2014/main" xmlns="" id="{1844A8BA-8BA3-4A4A-B330-0303052345F8}"/>
                </a:ext>
              </a:extLst>
            </p:cNvPr>
            <p:cNvSpPr/>
            <p:nvPr/>
          </p:nvSpPr>
          <p:spPr>
            <a:xfrm>
              <a:off x="5931656" y="2949416"/>
              <a:ext cx="333372" cy="38100"/>
            </a:xfrm>
            <a:custGeom>
              <a:avLst/>
              <a:gdLst>
                <a:gd name="connsiteX0" fmla="*/ 315754 w 333375"/>
                <a:gd name="connsiteY0" fmla="*/ 37624 h 38100"/>
                <a:gd name="connsiteX1" fmla="*/ 22384 w 333375"/>
                <a:gd name="connsiteY1" fmla="*/ 37624 h 38100"/>
                <a:gd name="connsiteX2" fmla="*/ 7144 w 333375"/>
                <a:gd name="connsiteY2" fmla="*/ 22384 h 38100"/>
                <a:gd name="connsiteX3" fmla="*/ 7144 w 333375"/>
                <a:gd name="connsiteY3" fmla="*/ 22384 h 38100"/>
                <a:gd name="connsiteX4" fmla="*/ 22384 w 333375"/>
                <a:gd name="connsiteY4" fmla="*/ 7144 h 38100"/>
                <a:gd name="connsiteX5" fmla="*/ 315754 w 333375"/>
                <a:gd name="connsiteY5" fmla="*/ 7144 h 38100"/>
                <a:gd name="connsiteX6" fmla="*/ 330994 w 333375"/>
                <a:gd name="connsiteY6" fmla="*/ 22384 h 38100"/>
                <a:gd name="connsiteX7" fmla="*/ 330994 w 333375"/>
                <a:gd name="connsiteY7" fmla="*/ 22384 h 38100"/>
                <a:gd name="connsiteX8" fmla="*/ 315754 w 333375"/>
                <a:gd name="connsiteY8" fmla="*/ 376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375" h="38100">
                  <a:moveTo>
                    <a:pt x="315754" y="37624"/>
                  </a:moveTo>
                  <a:lnTo>
                    <a:pt x="22384" y="37624"/>
                  </a:lnTo>
                  <a:cubicBezTo>
                    <a:pt x="13811" y="37624"/>
                    <a:pt x="7144" y="30956"/>
                    <a:pt x="7144" y="22384"/>
                  </a:cubicBezTo>
                  <a:lnTo>
                    <a:pt x="7144" y="22384"/>
                  </a:lnTo>
                  <a:cubicBezTo>
                    <a:pt x="7144" y="13811"/>
                    <a:pt x="13811" y="7144"/>
                    <a:pt x="22384" y="7144"/>
                  </a:cubicBezTo>
                  <a:lnTo>
                    <a:pt x="315754" y="7144"/>
                  </a:lnTo>
                  <a:cubicBezTo>
                    <a:pt x="324326" y="7144"/>
                    <a:pt x="330994" y="13811"/>
                    <a:pt x="330994" y="22384"/>
                  </a:cubicBezTo>
                  <a:lnTo>
                    <a:pt x="330994" y="22384"/>
                  </a:lnTo>
                  <a:cubicBezTo>
                    <a:pt x="330994" y="30956"/>
                    <a:pt x="324326" y="37624"/>
                    <a:pt x="315754" y="37624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06">
              <a:extLst>
                <a:ext uri="{FF2B5EF4-FFF2-40B4-BE49-F238E27FC236}">
                  <a16:creationId xmlns:a16="http://schemas.microsoft.com/office/drawing/2014/main" xmlns="" id="{40E540E2-08BD-4CBF-ACBA-66F32D1D195C}"/>
                </a:ext>
              </a:extLst>
            </p:cNvPr>
            <p:cNvSpPr/>
            <p:nvPr/>
          </p:nvSpPr>
          <p:spPr>
            <a:xfrm>
              <a:off x="5741156" y="3120854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07">
              <a:extLst>
                <a:ext uri="{FF2B5EF4-FFF2-40B4-BE49-F238E27FC236}">
                  <a16:creationId xmlns:a16="http://schemas.microsoft.com/office/drawing/2014/main" xmlns="" id="{B09F71A3-9EF1-4BAF-BCFB-F198AD6BFC9D}"/>
                </a:ext>
              </a:extLst>
            </p:cNvPr>
            <p:cNvSpPr/>
            <p:nvPr/>
          </p:nvSpPr>
          <p:spPr>
            <a:xfrm>
              <a:off x="6398396" y="3130387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2869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08">
              <a:extLst>
                <a:ext uri="{FF2B5EF4-FFF2-40B4-BE49-F238E27FC236}">
                  <a16:creationId xmlns:a16="http://schemas.microsoft.com/office/drawing/2014/main" xmlns="" id="{D340CC22-82A6-46F2-A5F3-666B1567D0FC}"/>
                </a:ext>
              </a:extLst>
            </p:cNvPr>
            <p:cNvSpPr/>
            <p:nvPr/>
          </p:nvSpPr>
          <p:spPr>
            <a:xfrm>
              <a:off x="6398418" y="3242786"/>
              <a:ext cx="47625" cy="104774"/>
            </a:xfrm>
            <a:custGeom>
              <a:avLst/>
              <a:gdLst>
                <a:gd name="connsiteX0" fmla="*/ 25241 w 47625"/>
                <a:gd name="connsiteY0" fmla="*/ 100489 h 104775"/>
                <a:gd name="connsiteX1" fmla="*/ 25241 w 47625"/>
                <a:gd name="connsiteY1" fmla="*/ 100489 h 104775"/>
                <a:gd name="connsiteX2" fmla="*/ 7144 w 47625"/>
                <a:gd name="connsiteY2" fmla="*/ 82391 h 104775"/>
                <a:gd name="connsiteX3" fmla="*/ 7144 w 47625"/>
                <a:gd name="connsiteY3" fmla="*/ 25241 h 104775"/>
                <a:gd name="connsiteX4" fmla="*/ 25241 w 47625"/>
                <a:gd name="connsiteY4" fmla="*/ 7144 h 104775"/>
                <a:gd name="connsiteX5" fmla="*/ 25241 w 47625"/>
                <a:gd name="connsiteY5" fmla="*/ 7144 h 104775"/>
                <a:gd name="connsiteX6" fmla="*/ 43339 w 47625"/>
                <a:gd name="connsiteY6" fmla="*/ 25241 h 104775"/>
                <a:gd name="connsiteX7" fmla="*/ 43339 w 47625"/>
                <a:gd name="connsiteY7" fmla="*/ 82391 h 104775"/>
                <a:gd name="connsiteX8" fmla="*/ 25241 w 47625"/>
                <a:gd name="connsiteY8" fmla="*/ 1004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04775">
                  <a:moveTo>
                    <a:pt x="25241" y="100489"/>
                  </a:moveTo>
                  <a:lnTo>
                    <a:pt x="25241" y="100489"/>
                  </a:lnTo>
                  <a:cubicBezTo>
                    <a:pt x="15716" y="100489"/>
                    <a:pt x="7144" y="92869"/>
                    <a:pt x="7144" y="82391"/>
                  </a:cubicBezTo>
                  <a:lnTo>
                    <a:pt x="7144" y="25241"/>
                  </a:lnTo>
                  <a:cubicBezTo>
                    <a:pt x="7144" y="15716"/>
                    <a:pt x="14764" y="7144"/>
                    <a:pt x="25241" y="7144"/>
                  </a:cubicBezTo>
                  <a:lnTo>
                    <a:pt x="25241" y="7144"/>
                  </a:lnTo>
                  <a:cubicBezTo>
                    <a:pt x="34766" y="7144"/>
                    <a:pt x="43339" y="14764"/>
                    <a:pt x="43339" y="25241"/>
                  </a:cubicBezTo>
                  <a:lnTo>
                    <a:pt x="43339" y="82391"/>
                  </a:lnTo>
                  <a:cubicBezTo>
                    <a:pt x="43339" y="91916"/>
                    <a:pt x="34766" y="100489"/>
                    <a:pt x="25241" y="100489"/>
                  </a:cubicBez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589788" y="3054437"/>
            <a:ext cx="4299045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Real time</a:t>
            </a:r>
            <a:r>
              <a:rPr lang="en-US" sz="2000" dirty="0"/>
              <a:t> </a:t>
            </a:r>
            <a:r>
              <a:rPr lang="en-US" sz="2000" dirty="0" err="1"/>
              <a:t>merupakan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i="1" dirty="0"/>
              <a:t>service</a:t>
            </a:r>
            <a:r>
              <a:rPr lang="en-US" sz="2000" dirty="0"/>
              <a:t> yang </a:t>
            </a:r>
            <a:r>
              <a:rPr lang="en-US" sz="2000" dirty="0" err="1"/>
              <a:t>membutuhkan</a:t>
            </a:r>
            <a:r>
              <a:rPr lang="en-US" sz="2000" dirty="0"/>
              <a:t> </a:t>
            </a:r>
            <a:r>
              <a:rPr lang="en-US" sz="2000" dirty="0" err="1"/>
              <a:t>sambungan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</a:t>
            </a:r>
            <a:r>
              <a:rPr lang="en-US" sz="2000" dirty="0" err="1"/>
              <a:t>berkualitas</a:t>
            </a:r>
            <a:r>
              <a:rPr lang="en-US" sz="2000" dirty="0"/>
              <a:t> </a:t>
            </a:r>
            <a:r>
              <a:rPr lang="en-US" sz="2000" dirty="0" err="1"/>
              <a:t>baik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proses </a:t>
            </a:r>
            <a:r>
              <a:rPr lang="en-US" sz="2000" dirty="0" err="1"/>
              <a:t>pengiriman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penerimaan</a:t>
            </a:r>
            <a:r>
              <a:rPr lang="en-US" sz="2000" dirty="0"/>
              <a:t> data </a:t>
            </a:r>
            <a:r>
              <a:rPr lang="en-US" sz="2000" dirty="0" err="1"/>
              <a:t>dilakukan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langsung</a:t>
            </a:r>
            <a:r>
              <a:rPr lang="en-US" sz="2000" dirty="0"/>
              <a:t> </a:t>
            </a:r>
            <a:r>
              <a:rPr lang="en-US" sz="2000" dirty="0" err="1"/>
              <a:t>tanpa</a:t>
            </a:r>
            <a:r>
              <a:rPr lang="en-US" sz="2000" dirty="0"/>
              <a:t> </a:t>
            </a:r>
            <a:r>
              <a:rPr lang="en-US" sz="2000" i="1" dirty="0"/>
              <a:t>delay</a:t>
            </a:r>
            <a:r>
              <a:rPr lang="en-US" sz="2000" dirty="0"/>
              <a:t>. </a:t>
            </a:r>
            <a:r>
              <a:rPr lang="en-US" sz="2000" dirty="0" err="1"/>
              <a:t>Jika</a:t>
            </a:r>
            <a:r>
              <a:rPr lang="en-US" sz="2000" dirty="0"/>
              <a:t> </a:t>
            </a:r>
            <a:r>
              <a:rPr lang="en-US" sz="2000" dirty="0" err="1"/>
              <a:t>terjadi</a:t>
            </a:r>
            <a:r>
              <a:rPr lang="en-US" sz="2000" dirty="0"/>
              <a:t> </a:t>
            </a:r>
            <a:r>
              <a:rPr lang="en-US" sz="2000" i="1" dirty="0"/>
              <a:t>delay</a:t>
            </a:r>
            <a:r>
              <a:rPr lang="en-US" sz="2000" dirty="0"/>
              <a:t> yang </a:t>
            </a:r>
            <a:r>
              <a:rPr lang="en-US" sz="2000" dirty="0" err="1"/>
              <a:t>berdampak</a:t>
            </a:r>
            <a:r>
              <a:rPr lang="en-US" sz="2000" dirty="0"/>
              <a:t> </a:t>
            </a:r>
            <a:r>
              <a:rPr lang="en-US" sz="2000" dirty="0" err="1"/>
              <a:t>munculnya</a:t>
            </a:r>
            <a:r>
              <a:rPr lang="en-US" sz="2000" dirty="0"/>
              <a:t> </a:t>
            </a:r>
            <a:r>
              <a:rPr lang="en-US" sz="2000" i="1" dirty="0"/>
              <a:t>jitter,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menyebabkan</a:t>
            </a:r>
            <a:r>
              <a:rPr lang="en-US" sz="2000" dirty="0"/>
              <a:t> </a:t>
            </a:r>
            <a:r>
              <a:rPr lang="en-US" sz="2000" dirty="0" err="1"/>
              <a:t>komunikasi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terputus</a:t>
            </a:r>
            <a:r>
              <a:rPr lang="en-US" sz="2000" dirty="0"/>
              <a:t>, </a:t>
            </a:r>
            <a:r>
              <a:rPr lang="en-US" sz="2000" dirty="0" err="1"/>
              <a:t>misalnya</a:t>
            </a:r>
            <a:r>
              <a:rPr lang="en-US" sz="2000" dirty="0"/>
              <a:t> VoIP, </a:t>
            </a:r>
            <a:r>
              <a:rPr lang="en-US" sz="2000" i="1" dirty="0"/>
              <a:t>audio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i="1" dirty="0"/>
              <a:t>video</a:t>
            </a:r>
            <a:r>
              <a:rPr lang="en-US" sz="2000" dirty="0"/>
              <a:t> </a:t>
            </a:r>
            <a:r>
              <a:rPr lang="en-US" sz="2000" i="1" dirty="0"/>
              <a:t>conference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  <p:grpSp>
        <p:nvGrpSpPr>
          <p:cNvPr id="125" name="그룹 14">
            <a:extLst>
              <a:ext uri="{FF2B5EF4-FFF2-40B4-BE49-F238E27FC236}">
                <a16:creationId xmlns:a16="http://schemas.microsoft.com/office/drawing/2014/main" xmlns="" id="{F19FBE9E-EB14-44E9-BA5C-9771D194F662}"/>
              </a:ext>
            </a:extLst>
          </p:cNvPr>
          <p:cNvGrpSpPr/>
          <p:nvPr/>
        </p:nvGrpSpPr>
        <p:grpSpPr>
          <a:xfrm>
            <a:off x="3499072" y="1638126"/>
            <a:ext cx="1148589" cy="1117983"/>
            <a:chOff x="12294514" y="5018467"/>
            <a:chExt cx="885600" cy="994823"/>
          </a:xfrm>
        </p:grpSpPr>
        <p:pic>
          <p:nvPicPr>
            <p:cNvPr id="126" name="Picture 5">
              <a:extLst>
                <a:ext uri="{FF2B5EF4-FFF2-40B4-BE49-F238E27FC236}">
                  <a16:creationId xmlns:a16="http://schemas.microsoft.com/office/drawing/2014/main" xmlns="" id="{B0A32F77-2A9B-4363-A363-03C8B2BDC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4514" y="5018467"/>
              <a:ext cx="885600" cy="994823"/>
            </a:xfrm>
            <a:prstGeom prst="rect">
              <a:avLst/>
            </a:prstGeom>
          </p:spPr>
        </p:pic>
        <p:sp>
          <p:nvSpPr>
            <p:cNvPr id="127" name="타원 13">
              <a:extLst>
                <a:ext uri="{FF2B5EF4-FFF2-40B4-BE49-F238E27FC236}">
                  <a16:creationId xmlns:a16="http://schemas.microsoft.com/office/drawing/2014/main" xmlns="" id="{4EF82E38-6BB9-4529-B9DC-0074FCEAC01E}"/>
                </a:ext>
              </a:extLst>
            </p:cNvPr>
            <p:cNvSpPr/>
            <p:nvPr/>
          </p:nvSpPr>
          <p:spPr>
            <a:xfrm>
              <a:off x="12612506" y="5415865"/>
              <a:ext cx="161925" cy="161925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8" name="그룹 15">
            <a:extLst>
              <a:ext uri="{FF2B5EF4-FFF2-40B4-BE49-F238E27FC236}">
                <a16:creationId xmlns:a16="http://schemas.microsoft.com/office/drawing/2014/main" xmlns="" id="{1740D9F6-FBB0-4786-8996-73BAF64C2D2D}"/>
              </a:ext>
            </a:extLst>
          </p:cNvPr>
          <p:cNvGrpSpPr/>
          <p:nvPr/>
        </p:nvGrpSpPr>
        <p:grpSpPr>
          <a:xfrm>
            <a:off x="5954594" y="4264752"/>
            <a:ext cx="1687194" cy="1774805"/>
            <a:chOff x="9318061" y="2225079"/>
            <a:chExt cx="885616" cy="994842"/>
          </a:xfrm>
        </p:grpSpPr>
        <p:pic>
          <p:nvPicPr>
            <p:cNvPr id="129" name="Picture 2">
              <a:extLst>
                <a:ext uri="{FF2B5EF4-FFF2-40B4-BE49-F238E27FC236}">
                  <a16:creationId xmlns:a16="http://schemas.microsoft.com/office/drawing/2014/main" xmlns="" id="{C3E697A3-EF22-484C-9E7C-328773AC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8061" y="2225079"/>
              <a:ext cx="885616" cy="994842"/>
            </a:xfrm>
            <a:prstGeom prst="rect">
              <a:avLst/>
            </a:prstGeom>
          </p:spPr>
        </p:pic>
        <p:sp>
          <p:nvSpPr>
            <p:cNvPr id="130" name="타원 12">
              <a:extLst>
                <a:ext uri="{FF2B5EF4-FFF2-40B4-BE49-F238E27FC236}">
                  <a16:creationId xmlns:a16="http://schemas.microsoft.com/office/drawing/2014/main" xmlns="" id="{69F1C4DB-58B1-4CF6-8F65-4D4FCAAC7059}"/>
                </a:ext>
              </a:extLst>
            </p:cNvPr>
            <p:cNvSpPr/>
            <p:nvPr/>
          </p:nvSpPr>
          <p:spPr>
            <a:xfrm>
              <a:off x="9627174" y="2593741"/>
              <a:ext cx="161925" cy="1619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211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PENED BOO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Golden-Eg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3294</TotalTime>
  <Words>1981</Words>
  <Application>Microsoft Office PowerPoint</Application>
  <PresentationFormat>Widescreen</PresentationFormat>
  <Paragraphs>180</Paragraphs>
  <Slides>34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 Unicode MS</vt:lpstr>
      <vt:lpstr>Arial</vt:lpstr>
      <vt:lpstr>Calibri</vt:lpstr>
      <vt:lpstr>Times New Roman</vt:lpstr>
      <vt:lpstr>Cover and End Slide Master</vt:lpstr>
      <vt:lpstr>Contents Slide Master</vt:lpstr>
      <vt:lpstr>Section Break Slide Master</vt:lpstr>
      <vt:lpstr>Visio.Drawing.11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dell</cp:lastModifiedBy>
  <cp:revision>227</cp:revision>
  <dcterms:created xsi:type="dcterms:W3CDTF">2018-04-24T17:14:44Z</dcterms:created>
  <dcterms:modified xsi:type="dcterms:W3CDTF">2020-03-12T04:49:51Z</dcterms:modified>
</cp:coreProperties>
</file>