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!d" ContentType="image/jpe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476" r:id="rId2"/>
    <p:sldId id="302" r:id="rId3"/>
    <p:sldId id="257" r:id="rId4"/>
    <p:sldId id="473" r:id="rId5"/>
    <p:sldId id="439" r:id="rId6"/>
    <p:sldId id="447" r:id="rId7"/>
    <p:sldId id="448" r:id="rId8"/>
    <p:sldId id="461" r:id="rId9"/>
    <p:sldId id="474" r:id="rId10"/>
    <p:sldId id="475" r:id="rId11"/>
    <p:sldId id="449" r:id="rId12"/>
    <p:sldId id="450" r:id="rId13"/>
    <p:sldId id="451" r:id="rId14"/>
    <p:sldId id="452" r:id="rId15"/>
    <p:sldId id="464" r:id="rId16"/>
    <p:sldId id="465" r:id="rId17"/>
    <p:sldId id="466" r:id="rId18"/>
    <p:sldId id="467" r:id="rId19"/>
    <p:sldId id="469" r:id="rId20"/>
    <p:sldId id="470" r:id="rId21"/>
    <p:sldId id="472" r:id="rId2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CC99"/>
    <a:srgbClr val="99CCFF"/>
    <a:srgbClr val="99FF99"/>
    <a:srgbClr val="FF00FF"/>
    <a:srgbClr val="B7DEE8"/>
    <a:srgbClr val="DDDBDC"/>
    <a:srgbClr val="EEEDED"/>
    <a:srgbClr val="F4F4F6"/>
    <a:srgbClr val="C7EB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88" autoAdjust="0"/>
    <p:restoredTop sz="92460" autoAdjust="0"/>
  </p:normalViewPr>
  <p:slideViewPr>
    <p:cSldViewPr>
      <p:cViewPr varScale="1">
        <p:scale>
          <a:sx n="86" d="100"/>
          <a:sy n="86" d="100"/>
        </p:scale>
        <p:origin x="1122" y="6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A48102-3213-4F06-9556-BBB640EDFB13}" type="doc">
      <dgm:prSet loTypeId="urn:microsoft.com/office/officeart/2009/3/layout/HorizontalOrganizationChart" loCatId="hierarchy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FAFF0012-56CE-4188-8E27-339F8701218B}">
      <dgm:prSet phldrT="[Text]" custT="1"/>
      <dgm:spPr/>
      <dgm:t>
        <a:bodyPr/>
        <a:lstStyle/>
        <a:p>
          <a:r>
            <a:rPr lang="id-ID" sz="2000" b="1" i="0" dirty="0" smtClean="0"/>
            <a:t>Analisis Kebutuhan </a:t>
          </a:r>
          <a:r>
            <a:rPr lang="id-ID" sz="2000" b="1" i="1" dirty="0" smtClean="0"/>
            <a:t>Banwitch </a:t>
          </a:r>
          <a:r>
            <a:rPr lang="id-ID" sz="2000" b="1" i="0" dirty="0" smtClean="0"/>
            <a:t>dan </a:t>
          </a:r>
          <a:r>
            <a:rPr lang="id-ID" sz="2000" b="1" i="1" dirty="0" smtClean="0"/>
            <a:t>Softwitch</a:t>
          </a:r>
          <a:endParaRPr lang="en-US" sz="2000" b="1" i="0" dirty="0"/>
        </a:p>
      </dgm:t>
    </dgm:pt>
    <dgm:pt modelId="{95B5C204-FDF8-4392-B866-2846E587F584}" type="parTrans" cxnId="{70411167-88EC-45FD-9A7F-2E238EFABC98}">
      <dgm:prSet/>
      <dgm:spPr/>
      <dgm:t>
        <a:bodyPr/>
        <a:lstStyle/>
        <a:p>
          <a:endParaRPr lang="en-US" i="0"/>
        </a:p>
      </dgm:t>
    </dgm:pt>
    <dgm:pt modelId="{88562969-79B7-489B-A609-F43CC424FA82}" type="sibTrans" cxnId="{70411167-88EC-45FD-9A7F-2E238EFABC98}">
      <dgm:prSet/>
      <dgm:spPr/>
      <dgm:t>
        <a:bodyPr/>
        <a:lstStyle/>
        <a:p>
          <a:endParaRPr lang="en-US" i="0"/>
        </a:p>
      </dgm:t>
    </dgm:pt>
    <dgm:pt modelId="{8FE683DD-17B7-4221-88FA-BA9418A65385}">
      <dgm:prSet phldrT="[Text]" custT="1"/>
      <dgm:spPr/>
      <dgm:t>
        <a:bodyPr/>
        <a:lstStyle/>
        <a:p>
          <a:r>
            <a:rPr lang="id-ID" sz="1800" b="1" i="1" dirty="0" smtClean="0"/>
            <a:t>Bandwidth </a:t>
          </a:r>
          <a:endParaRPr lang="en-US" sz="1800" b="1" i="1" dirty="0"/>
        </a:p>
      </dgm:t>
    </dgm:pt>
    <dgm:pt modelId="{39E16AE3-81D2-4A1F-99D4-16C78F6178E2}" type="parTrans" cxnId="{11AFDF21-A20E-45B9-A602-15803BF5520B}">
      <dgm:prSet custT="1"/>
      <dgm:spPr/>
      <dgm:t>
        <a:bodyPr/>
        <a:lstStyle/>
        <a:p>
          <a:endParaRPr lang="en-US" sz="1600" i="0"/>
        </a:p>
      </dgm:t>
    </dgm:pt>
    <dgm:pt modelId="{C076B4B5-F420-4950-9EAD-5F0B18FE18E9}" type="sibTrans" cxnId="{11AFDF21-A20E-45B9-A602-15803BF5520B}">
      <dgm:prSet/>
      <dgm:spPr/>
      <dgm:t>
        <a:bodyPr/>
        <a:lstStyle/>
        <a:p>
          <a:endParaRPr lang="en-US" i="0"/>
        </a:p>
      </dgm:t>
    </dgm:pt>
    <dgm:pt modelId="{CF9B3929-6898-4265-AEC9-3DCE8F24CB50}">
      <dgm:prSet phldrT="[Text]" custT="1"/>
      <dgm:spPr/>
      <dgm:t>
        <a:bodyPr/>
        <a:lstStyle/>
        <a:p>
          <a:r>
            <a:rPr lang="id-ID" sz="1800" b="1" i="0" dirty="0" smtClean="0"/>
            <a:t>Analisis Kebutuhan </a:t>
          </a:r>
          <a:r>
            <a:rPr lang="id-ID" sz="1800" b="1" i="1" dirty="0" smtClean="0"/>
            <a:t>Bandwidth</a:t>
          </a:r>
          <a:endParaRPr lang="en-US" sz="1800" b="1" i="0" dirty="0"/>
        </a:p>
      </dgm:t>
    </dgm:pt>
    <dgm:pt modelId="{756C137C-2454-43C8-9B9C-B2348D07F34B}" type="parTrans" cxnId="{E0BDE51B-0E2A-4EB0-A20F-D3BCF4FBDF8A}">
      <dgm:prSet custT="1"/>
      <dgm:spPr/>
      <dgm:t>
        <a:bodyPr/>
        <a:lstStyle/>
        <a:p>
          <a:endParaRPr lang="en-US" sz="1600" i="0"/>
        </a:p>
      </dgm:t>
    </dgm:pt>
    <dgm:pt modelId="{967DAD27-2814-4CFD-ADF1-5F8B6631EFFF}" type="sibTrans" cxnId="{E0BDE51B-0E2A-4EB0-A20F-D3BCF4FBDF8A}">
      <dgm:prSet/>
      <dgm:spPr/>
      <dgm:t>
        <a:bodyPr/>
        <a:lstStyle/>
        <a:p>
          <a:endParaRPr lang="en-US" i="0"/>
        </a:p>
      </dgm:t>
    </dgm:pt>
    <dgm:pt modelId="{71B2CACA-232F-4B10-9D90-74C07FB11E66}">
      <dgm:prSet phldrT="[Text]" custT="1"/>
      <dgm:spPr/>
      <dgm:t>
        <a:bodyPr/>
        <a:lstStyle/>
        <a:p>
          <a:r>
            <a:rPr lang="id-ID" sz="1800" b="1" i="0" dirty="0" smtClean="0"/>
            <a:t>Kualitas Koneksi</a:t>
          </a:r>
          <a:endParaRPr lang="en-US" sz="1800" b="1" i="0" dirty="0"/>
        </a:p>
      </dgm:t>
    </dgm:pt>
    <dgm:pt modelId="{2F6CE8B8-A2A8-4685-948D-F3C6D4898BF2}" type="parTrans" cxnId="{D9E8C1DF-D57E-4536-946F-8238BE3153B8}">
      <dgm:prSet custT="1"/>
      <dgm:spPr/>
      <dgm:t>
        <a:bodyPr/>
        <a:lstStyle/>
        <a:p>
          <a:endParaRPr lang="en-US" sz="1600" i="0"/>
        </a:p>
      </dgm:t>
    </dgm:pt>
    <dgm:pt modelId="{A0848F4C-A66D-44E9-A8EB-890F103A031C}" type="sibTrans" cxnId="{D9E8C1DF-D57E-4536-946F-8238BE3153B8}">
      <dgm:prSet/>
      <dgm:spPr/>
      <dgm:t>
        <a:bodyPr/>
        <a:lstStyle/>
        <a:p>
          <a:endParaRPr lang="en-US" i="0"/>
        </a:p>
      </dgm:t>
    </dgm:pt>
    <dgm:pt modelId="{29DB8F26-7A6E-4D68-A776-795ADF6D92C5}">
      <dgm:prSet custT="1"/>
      <dgm:spPr/>
      <dgm:t>
        <a:bodyPr/>
        <a:lstStyle/>
        <a:p>
          <a:r>
            <a:rPr lang="id-ID" sz="1800" b="1" i="0" dirty="0" smtClean="0"/>
            <a:t>Menganalisis </a:t>
          </a:r>
          <a:r>
            <a:rPr lang="id-ID" sz="1800" b="1" i="1" dirty="0" smtClean="0"/>
            <a:t>Throughput</a:t>
          </a:r>
          <a:r>
            <a:rPr lang="id-ID" sz="1800" b="1" i="0" dirty="0" smtClean="0"/>
            <a:t>, </a:t>
          </a:r>
          <a:r>
            <a:rPr lang="id-ID" sz="1800" b="1" i="1" dirty="0" smtClean="0"/>
            <a:t>Delay, </a:t>
          </a:r>
          <a:r>
            <a:rPr lang="id-ID" sz="1800" b="1" i="0" dirty="0" smtClean="0"/>
            <a:t>dan </a:t>
          </a:r>
          <a:r>
            <a:rPr lang="id-ID" sz="1800" b="1" i="1" dirty="0" smtClean="0"/>
            <a:t>Packet Loss</a:t>
          </a:r>
          <a:endParaRPr lang="id-ID" sz="1800" b="1" i="0" dirty="0"/>
        </a:p>
      </dgm:t>
    </dgm:pt>
    <dgm:pt modelId="{C9B7DF6C-2D68-4CAC-8B26-8526157C761A}" type="parTrans" cxnId="{33FF21E3-B948-49F4-A234-1483305B2D33}">
      <dgm:prSet/>
      <dgm:spPr/>
      <dgm:t>
        <a:bodyPr/>
        <a:lstStyle/>
        <a:p>
          <a:endParaRPr lang="id-ID" i="0"/>
        </a:p>
      </dgm:t>
    </dgm:pt>
    <dgm:pt modelId="{35C656E3-16BD-4898-974D-339D7E0A061A}" type="sibTrans" cxnId="{33FF21E3-B948-49F4-A234-1483305B2D33}">
      <dgm:prSet/>
      <dgm:spPr/>
      <dgm:t>
        <a:bodyPr/>
        <a:lstStyle/>
        <a:p>
          <a:endParaRPr lang="id-ID" i="0"/>
        </a:p>
      </dgm:t>
    </dgm:pt>
    <dgm:pt modelId="{B2135FF7-68FE-4705-A354-451D468C3F3D}">
      <dgm:prSet custT="1"/>
      <dgm:spPr/>
      <dgm:t>
        <a:bodyPr/>
        <a:lstStyle/>
        <a:p>
          <a:r>
            <a:rPr lang="id-ID" sz="1800" b="1" dirty="0" smtClean="0"/>
            <a:t>Membangun </a:t>
          </a:r>
          <a:r>
            <a:rPr lang="id-ID" sz="1800" b="1" i="1" dirty="0" smtClean="0"/>
            <a:t>Server Chatting</a:t>
          </a:r>
          <a:endParaRPr lang="id-ID" sz="1800" b="1" dirty="0"/>
        </a:p>
      </dgm:t>
    </dgm:pt>
    <dgm:pt modelId="{3FE28950-62A2-4FFE-AECA-61E66A6BA536}" type="parTrans" cxnId="{F9175B89-9CFB-42F0-AC7E-2AEB9813300A}">
      <dgm:prSet/>
      <dgm:spPr/>
      <dgm:t>
        <a:bodyPr/>
        <a:lstStyle/>
        <a:p>
          <a:endParaRPr lang="id-ID"/>
        </a:p>
      </dgm:t>
    </dgm:pt>
    <dgm:pt modelId="{C668B3FC-1323-4E7A-B992-83FDF4C132B3}" type="sibTrans" cxnId="{F9175B89-9CFB-42F0-AC7E-2AEB9813300A}">
      <dgm:prSet/>
      <dgm:spPr/>
      <dgm:t>
        <a:bodyPr/>
        <a:lstStyle/>
        <a:p>
          <a:endParaRPr lang="id-ID"/>
        </a:p>
      </dgm:t>
    </dgm:pt>
    <dgm:pt modelId="{C8107F51-F0EE-42CC-BD7E-34326497CB4A}">
      <dgm:prSet custT="1"/>
      <dgm:spPr/>
      <dgm:t>
        <a:bodyPr/>
        <a:lstStyle/>
        <a:p>
          <a:r>
            <a:rPr lang="id-ID" sz="1800" b="1" i="1" dirty="0" smtClean="0"/>
            <a:t>Softswicth</a:t>
          </a:r>
          <a:endParaRPr lang="id-ID" sz="1800" b="1" i="1" dirty="0"/>
        </a:p>
      </dgm:t>
    </dgm:pt>
    <dgm:pt modelId="{80166046-C08C-43CC-89A1-93A4E3123AD2}" type="parTrans" cxnId="{1DACDE4D-1BEC-4D16-8485-CDCFE2DDE4BB}">
      <dgm:prSet/>
      <dgm:spPr/>
      <dgm:t>
        <a:bodyPr/>
        <a:lstStyle/>
        <a:p>
          <a:endParaRPr lang="id-ID"/>
        </a:p>
      </dgm:t>
    </dgm:pt>
    <dgm:pt modelId="{427FB4D5-4C89-4563-9D85-0B9586DCB64C}" type="sibTrans" cxnId="{1DACDE4D-1BEC-4D16-8485-CDCFE2DDE4BB}">
      <dgm:prSet/>
      <dgm:spPr/>
      <dgm:t>
        <a:bodyPr/>
        <a:lstStyle/>
        <a:p>
          <a:endParaRPr lang="id-ID"/>
        </a:p>
      </dgm:t>
    </dgm:pt>
    <dgm:pt modelId="{222646C2-4445-4E81-9995-D9ABD0A85AB6}">
      <dgm:prSet custT="1"/>
      <dgm:spPr/>
      <dgm:t>
        <a:bodyPr/>
        <a:lstStyle/>
        <a:p>
          <a:r>
            <a:rPr lang="id-ID" sz="1800" b="1" dirty="0" smtClean="0"/>
            <a:t>Fitur dan Fungsi </a:t>
          </a:r>
          <a:r>
            <a:rPr lang="id-ID" sz="1800" b="1" i="1" dirty="0" smtClean="0"/>
            <a:t>Softswitch</a:t>
          </a:r>
          <a:endParaRPr lang="id-ID" sz="1800" b="1" dirty="0"/>
        </a:p>
      </dgm:t>
    </dgm:pt>
    <dgm:pt modelId="{789F9E7A-46D6-4DFB-89E2-58E8EA04821A}" type="parTrans" cxnId="{6668B515-867A-4E55-8D17-3A72347547A4}">
      <dgm:prSet/>
      <dgm:spPr/>
      <dgm:t>
        <a:bodyPr/>
        <a:lstStyle/>
        <a:p>
          <a:endParaRPr lang="id-ID"/>
        </a:p>
      </dgm:t>
    </dgm:pt>
    <dgm:pt modelId="{06BE42D2-BC60-4897-81CA-0B2AC51EF336}" type="sibTrans" cxnId="{6668B515-867A-4E55-8D17-3A72347547A4}">
      <dgm:prSet/>
      <dgm:spPr/>
      <dgm:t>
        <a:bodyPr/>
        <a:lstStyle/>
        <a:p>
          <a:endParaRPr lang="id-ID"/>
        </a:p>
      </dgm:t>
    </dgm:pt>
    <dgm:pt modelId="{C3656781-4624-4F37-8A16-3243B0DE7396}" type="pres">
      <dgm:prSet presAssocID="{D9A48102-3213-4F06-9556-BBB640EDFB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E655A8EE-80C9-407B-9DC4-1B4D165517B1}" type="pres">
      <dgm:prSet presAssocID="{FAFF0012-56CE-4188-8E27-339F8701218B}" presName="hierRoot1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6B95B393-F849-49A1-875B-34D27645D889}" type="pres">
      <dgm:prSet presAssocID="{FAFF0012-56CE-4188-8E27-339F8701218B}" presName="rootComposite1" presStyleCnt="0"/>
      <dgm:spPr/>
      <dgm:t>
        <a:bodyPr/>
        <a:lstStyle/>
        <a:p>
          <a:endParaRPr lang="en-US"/>
        </a:p>
      </dgm:t>
    </dgm:pt>
    <dgm:pt modelId="{0402FDB7-E005-4D2F-A22E-FB3858CC625B}" type="pres">
      <dgm:prSet presAssocID="{FAFF0012-56CE-4188-8E27-339F8701218B}" presName="rootText1" presStyleLbl="node0" presStyleIdx="0" presStyleCnt="1" custScaleX="182845" custScaleY="32715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22A3C21-22ED-4EB2-B458-01635B89B29E}" type="pres">
      <dgm:prSet presAssocID="{FAFF0012-56CE-4188-8E27-339F8701218B}" presName="rootConnector1" presStyleLbl="node1" presStyleIdx="0" presStyleCnt="0"/>
      <dgm:spPr/>
      <dgm:t>
        <a:bodyPr/>
        <a:lstStyle/>
        <a:p>
          <a:endParaRPr lang="en-US"/>
        </a:p>
      </dgm:t>
    </dgm:pt>
    <dgm:pt modelId="{8010E651-CED2-40A2-92CC-14DCC50CEDED}" type="pres">
      <dgm:prSet presAssocID="{FAFF0012-56CE-4188-8E27-339F8701218B}" presName="hierChild2" presStyleCnt="0"/>
      <dgm:spPr/>
      <dgm:t>
        <a:bodyPr/>
        <a:lstStyle/>
        <a:p>
          <a:endParaRPr lang="en-US"/>
        </a:p>
      </dgm:t>
    </dgm:pt>
    <dgm:pt modelId="{7B425B8D-937D-4AA5-AF26-9A0F4672E50A}" type="pres">
      <dgm:prSet presAssocID="{39E16AE3-81D2-4A1F-99D4-16C78F6178E2}" presName="Name64" presStyleLbl="parChTrans1D2" presStyleIdx="0" presStyleCnt="7"/>
      <dgm:spPr/>
      <dgm:t>
        <a:bodyPr/>
        <a:lstStyle/>
        <a:p>
          <a:endParaRPr lang="en-US"/>
        </a:p>
      </dgm:t>
    </dgm:pt>
    <dgm:pt modelId="{3A014144-B33A-4E04-8A1F-58651C5DDB0B}" type="pres">
      <dgm:prSet presAssocID="{8FE683DD-17B7-4221-88FA-BA9418A65385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624C609F-4187-4F70-BA02-CAA71BE8B0F9}" type="pres">
      <dgm:prSet presAssocID="{8FE683DD-17B7-4221-88FA-BA9418A65385}" presName="rootComposite" presStyleCnt="0"/>
      <dgm:spPr/>
      <dgm:t>
        <a:bodyPr/>
        <a:lstStyle/>
        <a:p>
          <a:endParaRPr lang="en-US"/>
        </a:p>
      </dgm:t>
    </dgm:pt>
    <dgm:pt modelId="{1322EA77-5EEF-4BD1-9CBD-001091CA6D83}" type="pres">
      <dgm:prSet presAssocID="{8FE683DD-17B7-4221-88FA-BA9418A65385}" presName="rootText" presStyleLbl="node2" presStyleIdx="0" presStyleCnt="7" custScaleX="43903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D14709-AB04-4A08-AB6C-E1BC686A7BFA}" type="pres">
      <dgm:prSet presAssocID="{8FE683DD-17B7-4221-88FA-BA9418A65385}" presName="rootConnector" presStyleLbl="node2" presStyleIdx="0" presStyleCnt="7"/>
      <dgm:spPr/>
      <dgm:t>
        <a:bodyPr/>
        <a:lstStyle/>
        <a:p>
          <a:endParaRPr lang="en-US"/>
        </a:p>
      </dgm:t>
    </dgm:pt>
    <dgm:pt modelId="{2544A90E-1ADC-4843-B695-186AC296C11C}" type="pres">
      <dgm:prSet presAssocID="{8FE683DD-17B7-4221-88FA-BA9418A65385}" presName="hierChild4" presStyleCnt="0"/>
      <dgm:spPr/>
      <dgm:t>
        <a:bodyPr/>
        <a:lstStyle/>
        <a:p>
          <a:endParaRPr lang="en-US"/>
        </a:p>
      </dgm:t>
    </dgm:pt>
    <dgm:pt modelId="{C51338B5-9DEA-4C18-932E-298D71D95FE9}" type="pres">
      <dgm:prSet presAssocID="{8FE683DD-17B7-4221-88FA-BA9418A65385}" presName="hierChild5" presStyleCnt="0"/>
      <dgm:spPr/>
      <dgm:t>
        <a:bodyPr/>
        <a:lstStyle/>
        <a:p>
          <a:endParaRPr lang="en-US"/>
        </a:p>
      </dgm:t>
    </dgm:pt>
    <dgm:pt modelId="{88632656-5701-4C55-AA88-4AF682D6A918}" type="pres">
      <dgm:prSet presAssocID="{756C137C-2454-43C8-9B9C-B2348D07F34B}" presName="Name64" presStyleLbl="parChTrans1D2" presStyleIdx="1" presStyleCnt="7"/>
      <dgm:spPr/>
      <dgm:t>
        <a:bodyPr/>
        <a:lstStyle/>
        <a:p>
          <a:endParaRPr lang="en-US"/>
        </a:p>
      </dgm:t>
    </dgm:pt>
    <dgm:pt modelId="{1AFF0D70-9641-429A-998C-6241CC3FCA83}" type="pres">
      <dgm:prSet presAssocID="{CF9B3929-6898-4265-AEC9-3DCE8F24CB50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5C650489-A78C-438C-ABD5-0843CCACAB0A}" type="pres">
      <dgm:prSet presAssocID="{CF9B3929-6898-4265-AEC9-3DCE8F24CB50}" presName="rootComposite" presStyleCnt="0"/>
      <dgm:spPr/>
      <dgm:t>
        <a:bodyPr/>
        <a:lstStyle/>
        <a:p>
          <a:endParaRPr lang="en-US"/>
        </a:p>
      </dgm:t>
    </dgm:pt>
    <dgm:pt modelId="{8D3AB9E1-343A-4ED2-B497-B94A0BC61031}" type="pres">
      <dgm:prSet presAssocID="{CF9B3929-6898-4265-AEC9-3DCE8F24CB50}" presName="rootText" presStyleLbl="node2" presStyleIdx="1" presStyleCnt="7" custScaleX="43509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447D028-23A6-44AE-9164-CCCCDBE9EFF4}" type="pres">
      <dgm:prSet presAssocID="{CF9B3929-6898-4265-AEC9-3DCE8F24CB50}" presName="rootConnector" presStyleLbl="node2" presStyleIdx="1" presStyleCnt="7"/>
      <dgm:spPr/>
      <dgm:t>
        <a:bodyPr/>
        <a:lstStyle/>
        <a:p>
          <a:endParaRPr lang="en-US"/>
        </a:p>
      </dgm:t>
    </dgm:pt>
    <dgm:pt modelId="{9600C230-A248-4BCC-AA28-6DABEE3C76DD}" type="pres">
      <dgm:prSet presAssocID="{CF9B3929-6898-4265-AEC9-3DCE8F24CB50}" presName="hierChild4" presStyleCnt="0"/>
      <dgm:spPr/>
      <dgm:t>
        <a:bodyPr/>
        <a:lstStyle/>
        <a:p>
          <a:endParaRPr lang="en-US"/>
        </a:p>
      </dgm:t>
    </dgm:pt>
    <dgm:pt modelId="{CA63967D-0F37-4887-9765-5C36619581D3}" type="pres">
      <dgm:prSet presAssocID="{CF9B3929-6898-4265-AEC9-3DCE8F24CB50}" presName="hierChild5" presStyleCnt="0"/>
      <dgm:spPr/>
      <dgm:t>
        <a:bodyPr/>
        <a:lstStyle/>
        <a:p>
          <a:endParaRPr lang="en-US"/>
        </a:p>
      </dgm:t>
    </dgm:pt>
    <dgm:pt modelId="{4000571D-FAF9-4439-97CC-764B4FDF63F7}" type="pres">
      <dgm:prSet presAssocID="{2F6CE8B8-A2A8-4685-948D-F3C6D4898BF2}" presName="Name64" presStyleLbl="parChTrans1D2" presStyleIdx="2" presStyleCnt="7"/>
      <dgm:spPr/>
      <dgm:t>
        <a:bodyPr/>
        <a:lstStyle/>
        <a:p>
          <a:endParaRPr lang="en-US"/>
        </a:p>
      </dgm:t>
    </dgm:pt>
    <dgm:pt modelId="{5638259C-2975-4D58-B967-1173D6BEAD42}" type="pres">
      <dgm:prSet presAssocID="{71B2CACA-232F-4B10-9D90-74C07FB11E66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FC8538A4-E521-4EAB-A869-7CAABFA27567}" type="pres">
      <dgm:prSet presAssocID="{71B2CACA-232F-4B10-9D90-74C07FB11E66}" presName="rootComposite" presStyleCnt="0"/>
      <dgm:spPr/>
      <dgm:t>
        <a:bodyPr/>
        <a:lstStyle/>
        <a:p>
          <a:endParaRPr lang="en-US"/>
        </a:p>
      </dgm:t>
    </dgm:pt>
    <dgm:pt modelId="{F568C9CA-35E3-4519-883C-71D98C6BE9A4}" type="pres">
      <dgm:prSet presAssocID="{71B2CACA-232F-4B10-9D90-74C07FB11E66}" presName="rootText" presStyleLbl="node2" presStyleIdx="2" presStyleCnt="7" custScaleX="43509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BA1C54D-7B4E-4B3F-8115-92042AA7C067}" type="pres">
      <dgm:prSet presAssocID="{71B2CACA-232F-4B10-9D90-74C07FB11E66}" presName="rootConnector" presStyleLbl="node2" presStyleIdx="2" presStyleCnt="7"/>
      <dgm:spPr/>
      <dgm:t>
        <a:bodyPr/>
        <a:lstStyle/>
        <a:p>
          <a:endParaRPr lang="en-US"/>
        </a:p>
      </dgm:t>
    </dgm:pt>
    <dgm:pt modelId="{CA0CCF56-E08B-4E8C-BF67-23EDED110247}" type="pres">
      <dgm:prSet presAssocID="{71B2CACA-232F-4B10-9D90-74C07FB11E66}" presName="hierChild4" presStyleCnt="0"/>
      <dgm:spPr/>
      <dgm:t>
        <a:bodyPr/>
        <a:lstStyle/>
        <a:p>
          <a:endParaRPr lang="en-US"/>
        </a:p>
      </dgm:t>
    </dgm:pt>
    <dgm:pt modelId="{AB2E596A-CC61-4A22-9998-25C29D61D810}" type="pres">
      <dgm:prSet presAssocID="{71B2CACA-232F-4B10-9D90-74C07FB11E66}" presName="hierChild5" presStyleCnt="0"/>
      <dgm:spPr/>
      <dgm:t>
        <a:bodyPr/>
        <a:lstStyle/>
        <a:p>
          <a:endParaRPr lang="en-US"/>
        </a:p>
      </dgm:t>
    </dgm:pt>
    <dgm:pt modelId="{BD30D7AA-BC1F-4C85-939D-DAE11D12119D}" type="pres">
      <dgm:prSet presAssocID="{C9B7DF6C-2D68-4CAC-8B26-8526157C761A}" presName="Name64" presStyleLbl="parChTrans1D2" presStyleIdx="3" presStyleCnt="7"/>
      <dgm:spPr/>
      <dgm:t>
        <a:bodyPr/>
        <a:lstStyle/>
        <a:p>
          <a:endParaRPr lang="id-ID"/>
        </a:p>
      </dgm:t>
    </dgm:pt>
    <dgm:pt modelId="{E0130A5F-3A5D-4BC2-8054-4397B800C241}" type="pres">
      <dgm:prSet presAssocID="{29DB8F26-7A6E-4D68-A776-795ADF6D92C5}" presName="hierRoot2" presStyleCnt="0">
        <dgm:presLayoutVars>
          <dgm:hierBranch val="init"/>
        </dgm:presLayoutVars>
      </dgm:prSet>
      <dgm:spPr/>
      <dgm:t>
        <a:bodyPr/>
        <a:lstStyle/>
        <a:p>
          <a:endParaRPr lang="id-ID"/>
        </a:p>
      </dgm:t>
    </dgm:pt>
    <dgm:pt modelId="{DDFA45E9-EE29-41CB-8181-55CCDCC6A2CD}" type="pres">
      <dgm:prSet presAssocID="{29DB8F26-7A6E-4D68-A776-795ADF6D92C5}" presName="rootComposite" presStyleCnt="0"/>
      <dgm:spPr/>
      <dgm:t>
        <a:bodyPr/>
        <a:lstStyle/>
        <a:p>
          <a:endParaRPr lang="id-ID"/>
        </a:p>
      </dgm:t>
    </dgm:pt>
    <dgm:pt modelId="{8C21F20E-BD53-4A20-A1C3-0CE8D081A082}" type="pres">
      <dgm:prSet presAssocID="{29DB8F26-7A6E-4D68-A776-795ADF6D92C5}" presName="rootText" presStyleLbl="node2" presStyleIdx="3" presStyleCnt="7" custScaleX="43543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A44E504E-DF03-451B-BBA1-DBDD91BD065F}" type="pres">
      <dgm:prSet presAssocID="{29DB8F26-7A6E-4D68-A776-795ADF6D92C5}" presName="rootConnector" presStyleLbl="node2" presStyleIdx="3" presStyleCnt="7"/>
      <dgm:spPr/>
      <dgm:t>
        <a:bodyPr/>
        <a:lstStyle/>
        <a:p>
          <a:endParaRPr lang="id-ID"/>
        </a:p>
      </dgm:t>
    </dgm:pt>
    <dgm:pt modelId="{FC1E2720-D32A-41A1-8603-12E840AB4158}" type="pres">
      <dgm:prSet presAssocID="{29DB8F26-7A6E-4D68-A776-795ADF6D92C5}" presName="hierChild4" presStyleCnt="0"/>
      <dgm:spPr/>
      <dgm:t>
        <a:bodyPr/>
        <a:lstStyle/>
        <a:p>
          <a:endParaRPr lang="id-ID"/>
        </a:p>
      </dgm:t>
    </dgm:pt>
    <dgm:pt modelId="{B1D9EEA7-F96A-4281-9BF1-5925FCF9DCEA}" type="pres">
      <dgm:prSet presAssocID="{29DB8F26-7A6E-4D68-A776-795ADF6D92C5}" presName="hierChild5" presStyleCnt="0"/>
      <dgm:spPr/>
      <dgm:t>
        <a:bodyPr/>
        <a:lstStyle/>
        <a:p>
          <a:endParaRPr lang="id-ID"/>
        </a:p>
      </dgm:t>
    </dgm:pt>
    <dgm:pt modelId="{B0C29068-7AD9-4A46-B376-38E97E13898F}" type="pres">
      <dgm:prSet presAssocID="{3FE28950-62A2-4FFE-AECA-61E66A6BA536}" presName="Name64" presStyleLbl="parChTrans1D2" presStyleIdx="4" presStyleCnt="7"/>
      <dgm:spPr/>
      <dgm:t>
        <a:bodyPr/>
        <a:lstStyle/>
        <a:p>
          <a:endParaRPr lang="id-ID"/>
        </a:p>
      </dgm:t>
    </dgm:pt>
    <dgm:pt modelId="{1B9E11B5-763F-4C8F-B8C7-AAFC41B8AB08}" type="pres">
      <dgm:prSet presAssocID="{B2135FF7-68FE-4705-A354-451D468C3F3D}" presName="hierRoot2" presStyleCnt="0">
        <dgm:presLayoutVars>
          <dgm:hierBranch val="init"/>
        </dgm:presLayoutVars>
      </dgm:prSet>
      <dgm:spPr/>
    </dgm:pt>
    <dgm:pt modelId="{4C7B0AC6-F259-4E11-9F29-985C3B791BE0}" type="pres">
      <dgm:prSet presAssocID="{B2135FF7-68FE-4705-A354-451D468C3F3D}" presName="rootComposite" presStyleCnt="0"/>
      <dgm:spPr/>
    </dgm:pt>
    <dgm:pt modelId="{7282D99C-6F25-4946-A765-0A053E6EEAE8}" type="pres">
      <dgm:prSet presAssocID="{B2135FF7-68FE-4705-A354-451D468C3F3D}" presName="rootText" presStyleLbl="node2" presStyleIdx="4" presStyleCnt="7" custScaleX="43903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BC32AB97-288D-4311-A752-1D8EA5B2A315}" type="pres">
      <dgm:prSet presAssocID="{B2135FF7-68FE-4705-A354-451D468C3F3D}" presName="rootConnector" presStyleLbl="node2" presStyleIdx="4" presStyleCnt="7"/>
      <dgm:spPr/>
      <dgm:t>
        <a:bodyPr/>
        <a:lstStyle/>
        <a:p>
          <a:endParaRPr lang="id-ID"/>
        </a:p>
      </dgm:t>
    </dgm:pt>
    <dgm:pt modelId="{E05BEDBF-16FA-4DA3-A315-1D40B2F59EEF}" type="pres">
      <dgm:prSet presAssocID="{B2135FF7-68FE-4705-A354-451D468C3F3D}" presName="hierChild4" presStyleCnt="0"/>
      <dgm:spPr/>
    </dgm:pt>
    <dgm:pt modelId="{1BBD0FEB-F51C-4D52-AF96-7C7BCEA72FF5}" type="pres">
      <dgm:prSet presAssocID="{B2135FF7-68FE-4705-A354-451D468C3F3D}" presName="hierChild5" presStyleCnt="0"/>
      <dgm:spPr/>
    </dgm:pt>
    <dgm:pt modelId="{F2E38F64-81BA-4986-AC93-79EF02A7A754}" type="pres">
      <dgm:prSet presAssocID="{80166046-C08C-43CC-89A1-93A4E3123AD2}" presName="Name64" presStyleLbl="parChTrans1D2" presStyleIdx="5" presStyleCnt="7"/>
      <dgm:spPr/>
      <dgm:t>
        <a:bodyPr/>
        <a:lstStyle/>
        <a:p>
          <a:endParaRPr lang="id-ID"/>
        </a:p>
      </dgm:t>
    </dgm:pt>
    <dgm:pt modelId="{FE71C69E-28BF-4233-85E0-97738D834253}" type="pres">
      <dgm:prSet presAssocID="{C8107F51-F0EE-42CC-BD7E-34326497CB4A}" presName="hierRoot2" presStyleCnt="0">
        <dgm:presLayoutVars>
          <dgm:hierBranch val="init"/>
        </dgm:presLayoutVars>
      </dgm:prSet>
      <dgm:spPr/>
    </dgm:pt>
    <dgm:pt modelId="{90A8E8FA-2308-4F6C-B3EB-63068CBCB6D9}" type="pres">
      <dgm:prSet presAssocID="{C8107F51-F0EE-42CC-BD7E-34326497CB4A}" presName="rootComposite" presStyleCnt="0"/>
      <dgm:spPr/>
    </dgm:pt>
    <dgm:pt modelId="{8A5C307E-5388-4894-847B-C990D58929B9}" type="pres">
      <dgm:prSet presAssocID="{C8107F51-F0EE-42CC-BD7E-34326497CB4A}" presName="rootText" presStyleLbl="node2" presStyleIdx="5" presStyleCnt="7" custScaleX="43903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4874AE19-367D-4A80-B268-47B5B4A68A46}" type="pres">
      <dgm:prSet presAssocID="{C8107F51-F0EE-42CC-BD7E-34326497CB4A}" presName="rootConnector" presStyleLbl="node2" presStyleIdx="5" presStyleCnt="7"/>
      <dgm:spPr/>
      <dgm:t>
        <a:bodyPr/>
        <a:lstStyle/>
        <a:p>
          <a:endParaRPr lang="id-ID"/>
        </a:p>
      </dgm:t>
    </dgm:pt>
    <dgm:pt modelId="{8E133D2E-1128-4492-9DA0-67F5B754B8A2}" type="pres">
      <dgm:prSet presAssocID="{C8107F51-F0EE-42CC-BD7E-34326497CB4A}" presName="hierChild4" presStyleCnt="0"/>
      <dgm:spPr/>
    </dgm:pt>
    <dgm:pt modelId="{663AA5A1-BF3D-469A-A8B4-B778CBCB833A}" type="pres">
      <dgm:prSet presAssocID="{C8107F51-F0EE-42CC-BD7E-34326497CB4A}" presName="hierChild5" presStyleCnt="0"/>
      <dgm:spPr/>
    </dgm:pt>
    <dgm:pt modelId="{F69FA95A-FC83-4D43-9EB1-99DF08F91AAB}" type="pres">
      <dgm:prSet presAssocID="{789F9E7A-46D6-4DFB-89E2-58E8EA04821A}" presName="Name64" presStyleLbl="parChTrans1D2" presStyleIdx="6" presStyleCnt="7"/>
      <dgm:spPr/>
      <dgm:t>
        <a:bodyPr/>
        <a:lstStyle/>
        <a:p>
          <a:endParaRPr lang="id-ID"/>
        </a:p>
      </dgm:t>
    </dgm:pt>
    <dgm:pt modelId="{8ACE39FE-E7D5-4AC8-A5DC-9D27575FF9AB}" type="pres">
      <dgm:prSet presAssocID="{222646C2-4445-4E81-9995-D9ABD0A85AB6}" presName="hierRoot2" presStyleCnt="0">
        <dgm:presLayoutVars>
          <dgm:hierBranch val="init"/>
        </dgm:presLayoutVars>
      </dgm:prSet>
      <dgm:spPr/>
    </dgm:pt>
    <dgm:pt modelId="{1BEC238B-62DA-4C01-894D-504D082CCE7B}" type="pres">
      <dgm:prSet presAssocID="{222646C2-4445-4E81-9995-D9ABD0A85AB6}" presName="rootComposite" presStyleCnt="0"/>
      <dgm:spPr/>
    </dgm:pt>
    <dgm:pt modelId="{BE274587-4B18-4B22-96BA-5921914E63A2}" type="pres">
      <dgm:prSet presAssocID="{222646C2-4445-4E81-9995-D9ABD0A85AB6}" presName="rootText" presStyleLbl="node2" presStyleIdx="6" presStyleCnt="7" custScaleX="43903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F8F567E3-677D-4340-8951-943EB43A42E7}" type="pres">
      <dgm:prSet presAssocID="{222646C2-4445-4E81-9995-D9ABD0A85AB6}" presName="rootConnector" presStyleLbl="node2" presStyleIdx="6" presStyleCnt="7"/>
      <dgm:spPr/>
      <dgm:t>
        <a:bodyPr/>
        <a:lstStyle/>
        <a:p>
          <a:endParaRPr lang="id-ID"/>
        </a:p>
      </dgm:t>
    </dgm:pt>
    <dgm:pt modelId="{DC940949-6DD4-4D65-A0B4-64C898612A14}" type="pres">
      <dgm:prSet presAssocID="{222646C2-4445-4E81-9995-D9ABD0A85AB6}" presName="hierChild4" presStyleCnt="0"/>
      <dgm:spPr/>
    </dgm:pt>
    <dgm:pt modelId="{98795736-7C4F-48C8-A63A-D9CE7A09D378}" type="pres">
      <dgm:prSet presAssocID="{222646C2-4445-4E81-9995-D9ABD0A85AB6}" presName="hierChild5" presStyleCnt="0"/>
      <dgm:spPr/>
    </dgm:pt>
    <dgm:pt modelId="{224AFAF3-2862-471F-A0D0-1DEBB2AB54B9}" type="pres">
      <dgm:prSet presAssocID="{FAFF0012-56CE-4188-8E27-339F8701218B}" presName="hierChild3" presStyleCnt="0"/>
      <dgm:spPr/>
      <dgm:t>
        <a:bodyPr/>
        <a:lstStyle/>
        <a:p>
          <a:endParaRPr lang="en-US"/>
        </a:p>
      </dgm:t>
    </dgm:pt>
  </dgm:ptLst>
  <dgm:cxnLst>
    <dgm:cxn modelId="{E0A9C24B-3779-4336-87F6-EFFB56B322F4}" type="presOf" srcId="{222646C2-4445-4E81-9995-D9ABD0A85AB6}" destId="{F8F567E3-677D-4340-8951-943EB43A42E7}" srcOrd="1" destOrd="0" presId="urn:microsoft.com/office/officeart/2009/3/layout/HorizontalOrganizationChart"/>
    <dgm:cxn modelId="{E0BDE51B-0E2A-4EB0-A20F-D3BCF4FBDF8A}" srcId="{FAFF0012-56CE-4188-8E27-339F8701218B}" destId="{CF9B3929-6898-4265-AEC9-3DCE8F24CB50}" srcOrd="1" destOrd="0" parTransId="{756C137C-2454-43C8-9B9C-B2348D07F34B}" sibTransId="{967DAD27-2814-4CFD-ADF1-5F8B6631EFFF}"/>
    <dgm:cxn modelId="{338B2A0E-69E3-49DD-89C6-31D87B2C2C6B}" type="presOf" srcId="{80166046-C08C-43CC-89A1-93A4E3123AD2}" destId="{F2E38F64-81BA-4986-AC93-79EF02A7A754}" srcOrd="0" destOrd="0" presId="urn:microsoft.com/office/officeart/2009/3/layout/HorizontalOrganizationChart"/>
    <dgm:cxn modelId="{6279A0F1-6A31-46D2-BB09-79ACFD995466}" type="presOf" srcId="{71B2CACA-232F-4B10-9D90-74C07FB11E66}" destId="{F568C9CA-35E3-4519-883C-71D98C6BE9A4}" srcOrd="0" destOrd="0" presId="urn:microsoft.com/office/officeart/2009/3/layout/HorizontalOrganizationChart"/>
    <dgm:cxn modelId="{EE848C17-1C2D-4C92-8CC6-ACAE7132F407}" type="presOf" srcId="{FAFF0012-56CE-4188-8E27-339F8701218B}" destId="{0402FDB7-E005-4D2F-A22E-FB3858CC625B}" srcOrd="0" destOrd="0" presId="urn:microsoft.com/office/officeart/2009/3/layout/HorizontalOrganizationChart"/>
    <dgm:cxn modelId="{98DBB8DF-2A22-440B-BD6F-9DAAFFB0B905}" type="presOf" srcId="{3FE28950-62A2-4FFE-AECA-61E66A6BA536}" destId="{B0C29068-7AD9-4A46-B376-38E97E13898F}" srcOrd="0" destOrd="0" presId="urn:microsoft.com/office/officeart/2009/3/layout/HorizontalOrganizationChart"/>
    <dgm:cxn modelId="{7C368D47-DC61-4B2B-A6B0-A6E139E56A34}" type="presOf" srcId="{D9A48102-3213-4F06-9556-BBB640EDFB13}" destId="{C3656781-4624-4F37-8A16-3243B0DE7396}" srcOrd="0" destOrd="0" presId="urn:microsoft.com/office/officeart/2009/3/layout/HorizontalOrganizationChart"/>
    <dgm:cxn modelId="{70411167-88EC-45FD-9A7F-2E238EFABC98}" srcId="{D9A48102-3213-4F06-9556-BBB640EDFB13}" destId="{FAFF0012-56CE-4188-8E27-339F8701218B}" srcOrd="0" destOrd="0" parTransId="{95B5C204-FDF8-4392-B866-2846E587F584}" sibTransId="{88562969-79B7-489B-A609-F43CC424FA82}"/>
    <dgm:cxn modelId="{B93A7437-5E78-4BF8-A49D-FE31AFAC7392}" type="presOf" srcId="{71B2CACA-232F-4B10-9D90-74C07FB11E66}" destId="{9BA1C54D-7B4E-4B3F-8115-92042AA7C067}" srcOrd="1" destOrd="0" presId="urn:microsoft.com/office/officeart/2009/3/layout/HorizontalOrganizationChart"/>
    <dgm:cxn modelId="{E9EFA328-952F-4AFD-8C73-D3F482ED3530}" type="presOf" srcId="{8FE683DD-17B7-4221-88FA-BA9418A65385}" destId="{1322EA77-5EEF-4BD1-9CBD-001091CA6D83}" srcOrd="0" destOrd="0" presId="urn:microsoft.com/office/officeart/2009/3/layout/HorizontalOrganizationChart"/>
    <dgm:cxn modelId="{7CBE59DE-6BD2-4B54-91A3-9700B8C7C3FB}" type="presOf" srcId="{756C137C-2454-43C8-9B9C-B2348D07F34B}" destId="{88632656-5701-4C55-AA88-4AF682D6A918}" srcOrd="0" destOrd="0" presId="urn:microsoft.com/office/officeart/2009/3/layout/HorizontalOrganizationChart"/>
    <dgm:cxn modelId="{30F948FC-7B21-4949-8B14-C2557C82C8FD}" type="presOf" srcId="{C8107F51-F0EE-42CC-BD7E-34326497CB4A}" destId="{8A5C307E-5388-4894-847B-C990D58929B9}" srcOrd="0" destOrd="0" presId="urn:microsoft.com/office/officeart/2009/3/layout/HorizontalOrganizationChart"/>
    <dgm:cxn modelId="{1DACDE4D-1BEC-4D16-8485-CDCFE2DDE4BB}" srcId="{FAFF0012-56CE-4188-8E27-339F8701218B}" destId="{C8107F51-F0EE-42CC-BD7E-34326497CB4A}" srcOrd="5" destOrd="0" parTransId="{80166046-C08C-43CC-89A1-93A4E3123AD2}" sibTransId="{427FB4D5-4C89-4563-9D85-0B9586DCB64C}"/>
    <dgm:cxn modelId="{87FD9CC1-598F-49CE-AB4E-D81C35C2E9B7}" type="presOf" srcId="{C9B7DF6C-2D68-4CAC-8B26-8526157C761A}" destId="{BD30D7AA-BC1F-4C85-939D-DAE11D12119D}" srcOrd="0" destOrd="0" presId="urn:microsoft.com/office/officeart/2009/3/layout/HorizontalOrganizationChart"/>
    <dgm:cxn modelId="{F9175B89-9CFB-42F0-AC7E-2AEB9813300A}" srcId="{FAFF0012-56CE-4188-8E27-339F8701218B}" destId="{B2135FF7-68FE-4705-A354-451D468C3F3D}" srcOrd="4" destOrd="0" parTransId="{3FE28950-62A2-4FFE-AECA-61E66A6BA536}" sibTransId="{C668B3FC-1323-4E7A-B992-83FDF4C132B3}"/>
    <dgm:cxn modelId="{06E69708-35B4-4247-B171-4E37DF8DB00C}" type="presOf" srcId="{29DB8F26-7A6E-4D68-A776-795ADF6D92C5}" destId="{A44E504E-DF03-451B-BBA1-DBDD91BD065F}" srcOrd="1" destOrd="0" presId="urn:microsoft.com/office/officeart/2009/3/layout/HorizontalOrganizationChart"/>
    <dgm:cxn modelId="{E44F22E9-2C04-4670-908D-A5E49D9BDC74}" type="presOf" srcId="{CF9B3929-6898-4265-AEC9-3DCE8F24CB50}" destId="{5447D028-23A6-44AE-9164-CCCCDBE9EFF4}" srcOrd="1" destOrd="0" presId="urn:microsoft.com/office/officeart/2009/3/layout/HorizontalOrganizationChart"/>
    <dgm:cxn modelId="{2D1BB497-9B38-49B6-B843-BB2810C4F1DF}" type="presOf" srcId="{39E16AE3-81D2-4A1F-99D4-16C78F6178E2}" destId="{7B425B8D-937D-4AA5-AF26-9A0F4672E50A}" srcOrd="0" destOrd="0" presId="urn:microsoft.com/office/officeart/2009/3/layout/HorizontalOrganizationChart"/>
    <dgm:cxn modelId="{8E8D595D-5A66-48C8-8E0C-6F612D269E1B}" type="presOf" srcId="{B2135FF7-68FE-4705-A354-451D468C3F3D}" destId="{7282D99C-6F25-4946-A765-0A053E6EEAE8}" srcOrd="0" destOrd="0" presId="urn:microsoft.com/office/officeart/2009/3/layout/HorizontalOrganizationChart"/>
    <dgm:cxn modelId="{639C4723-766B-4335-A02D-D3926A12CBF0}" type="presOf" srcId="{C8107F51-F0EE-42CC-BD7E-34326497CB4A}" destId="{4874AE19-367D-4A80-B268-47B5B4A68A46}" srcOrd="1" destOrd="0" presId="urn:microsoft.com/office/officeart/2009/3/layout/HorizontalOrganizationChart"/>
    <dgm:cxn modelId="{6668B515-867A-4E55-8D17-3A72347547A4}" srcId="{FAFF0012-56CE-4188-8E27-339F8701218B}" destId="{222646C2-4445-4E81-9995-D9ABD0A85AB6}" srcOrd="6" destOrd="0" parTransId="{789F9E7A-46D6-4DFB-89E2-58E8EA04821A}" sibTransId="{06BE42D2-BC60-4897-81CA-0B2AC51EF336}"/>
    <dgm:cxn modelId="{1EC19368-8473-49F8-993A-3FF1E28B1B19}" type="presOf" srcId="{CF9B3929-6898-4265-AEC9-3DCE8F24CB50}" destId="{8D3AB9E1-343A-4ED2-B497-B94A0BC61031}" srcOrd="0" destOrd="0" presId="urn:microsoft.com/office/officeart/2009/3/layout/HorizontalOrganizationChart"/>
    <dgm:cxn modelId="{3FC1380D-EC56-4082-AA59-B287824A3FDE}" type="presOf" srcId="{2F6CE8B8-A2A8-4685-948D-F3C6D4898BF2}" destId="{4000571D-FAF9-4439-97CC-764B4FDF63F7}" srcOrd="0" destOrd="0" presId="urn:microsoft.com/office/officeart/2009/3/layout/HorizontalOrganizationChart"/>
    <dgm:cxn modelId="{D9E8C1DF-D57E-4536-946F-8238BE3153B8}" srcId="{FAFF0012-56CE-4188-8E27-339F8701218B}" destId="{71B2CACA-232F-4B10-9D90-74C07FB11E66}" srcOrd="2" destOrd="0" parTransId="{2F6CE8B8-A2A8-4685-948D-F3C6D4898BF2}" sibTransId="{A0848F4C-A66D-44E9-A8EB-890F103A031C}"/>
    <dgm:cxn modelId="{769110A8-A23A-48C4-84AE-208DBACCA87C}" type="presOf" srcId="{222646C2-4445-4E81-9995-D9ABD0A85AB6}" destId="{BE274587-4B18-4B22-96BA-5921914E63A2}" srcOrd="0" destOrd="0" presId="urn:microsoft.com/office/officeart/2009/3/layout/HorizontalOrganizationChart"/>
    <dgm:cxn modelId="{2CC06557-7DF8-4225-BDDA-C1D464DA7D58}" type="presOf" srcId="{8FE683DD-17B7-4221-88FA-BA9418A65385}" destId="{46D14709-AB04-4A08-AB6C-E1BC686A7BFA}" srcOrd="1" destOrd="0" presId="urn:microsoft.com/office/officeart/2009/3/layout/HorizontalOrganizationChart"/>
    <dgm:cxn modelId="{E1773CD2-36D1-4234-BCB8-D005EC34D1B0}" type="presOf" srcId="{789F9E7A-46D6-4DFB-89E2-58E8EA04821A}" destId="{F69FA95A-FC83-4D43-9EB1-99DF08F91AAB}" srcOrd="0" destOrd="0" presId="urn:microsoft.com/office/officeart/2009/3/layout/HorizontalOrganizationChart"/>
    <dgm:cxn modelId="{11AFDF21-A20E-45B9-A602-15803BF5520B}" srcId="{FAFF0012-56CE-4188-8E27-339F8701218B}" destId="{8FE683DD-17B7-4221-88FA-BA9418A65385}" srcOrd="0" destOrd="0" parTransId="{39E16AE3-81D2-4A1F-99D4-16C78F6178E2}" sibTransId="{C076B4B5-F420-4950-9EAD-5F0B18FE18E9}"/>
    <dgm:cxn modelId="{436FEB7B-4194-4AA9-AB79-0129DC752A96}" type="presOf" srcId="{29DB8F26-7A6E-4D68-A776-795ADF6D92C5}" destId="{8C21F20E-BD53-4A20-A1C3-0CE8D081A082}" srcOrd="0" destOrd="0" presId="urn:microsoft.com/office/officeart/2009/3/layout/HorizontalOrganizationChart"/>
    <dgm:cxn modelId="{BC6BDE9A-4D84-4D3A-B6CB-D33FDE397A14}" type="presOf" srcId="{FAFF0012-56CE-4188-8E27-339F8701218B}" destId="{A22A3C21-22ED-4EB2-B458-01635B89B29E}" srcOrd="1" destOrd="0" presId="urn:microsoft.com/office/officeart/2009/3/layout/HorizontalOrganizationChart"/>
    <dgm:cxn modelId="{EFDE82B7-0906-4806-BA65-DDA49F0C3415}" type="presOf" srcId="{B2135FF7-68FE-4705-A354-451D468C3F3D}" destId="{BC32AB97-288D-4311-A752-1D8EA5B2A315}" srcOrd="1" destOrd="0" presId="urn:microsoft.com/office/officeart/2009/3/layout/HorizontalOrganizationChart"/>
    <dgm:cxn modelId="{33FF21E3-B948-49F4-A234-1483305B2D33}" srcId="{FAFF0012-56CE-4188-8E27-339F8701218B}" destId="{29DB8F26-7A6E-4D68-A776-795ADF6D92C5}" srcOrd="3" destOrd="0" parTransId="{C9B7DF6C-2D68-4CAC-8B26-8526157C761A}" sibTransId="{35C656E3-16BD-4898-974D-339D7E0A061A}"/>
    <dgm:cxn modelId="{32BD5F9B-3D22-497F-B35C-26D85B461DA4}" type="presParOf" srcId="{C3656781-4624-4F37-8A16-3243B0DE7396}" destId="{E655A8EE-80C9-407B-9DC4-1B4D165517B1}" srcOrd="0" destOrd="0" presId="urn:microsoft.com/office/officeart/2009/3/layout/HorizontalOrganizationChart"/>
    <dgm:cxn modelId="{9D00D753-A371-4F71-85B6-DA1FD17787FA}" type="presParOf" srcId="{E655A8EE-80C9-407B-9DC4-1B4D165517B1}" destId="{6B95B393-F849-49A1-875B-34D27645D889}" srcOrd="0" destOrd="0" presId="urn:microsoft.com/office/officeart/2009/3/layout/HorizontalOrganizationChart"/>
    <dgm:cxn modelId="{6AEEDD90-2E22-4992-8B41-FE1BE4945028}" type="presParOf" srcId="{6B95B393-F849-49A1-875B-34D27645D889}" destId="{0402FDB7-E005-4D2F-A22E-FB3858CC625B}" srcOrd="0" destOrd="0" presId="urn:microsoft.com/office/officeart/2009/3/layout/HorizontalOrganizationChart"/>
    <dgm:cxn modelId="{259DFAF6-1DD9-4C8F-99C2-47BDF71DC81E}" type="presParOf" srcId="{6B95B393-F849-49A1-875B-34D27645D889}" destId="{A22A3C21-22ED-4EB2-B458-01635B89B29E}" srcOrd="1" destOrd="0" presId="urn:microsoft.com/office/officeart/2009/3/layout/HorizontalOrganizationChart"/>
    <dgm:cxn modelId="{CE278952-FB71-45C6-B5B9-761265C5BA3E}" type="presParOf" srcId="{E655A8EE-80C9-407B-9DC4-1B4D165517B1}" destId="{8010E651-CED2-40A2-92CC-14DCC50CEDED}" srcOrd="1" destOrd="0" presId="urn:microsoft.com/office/officeart/2009/3/layout/HorizontalOrganizationChart"/>
    <dgm:cxn modelId="{24CB5668-5DE2-4CEC-8AAC-575659DC7A3C}" type="presParOf" srcId="{8010E651-CED2-40A2-92CC-14DCC50CEDED}" destId="{7B425B8D-937D-4AA5-AF26-9A0F4672E50A}" srcOrd="0" destOrd="0" presId="urn:microsoft.com/office/officeart/2009/3/layout/HorizontalOrganizationChart"/>
    <dgm:cxn modelId="{940C483C-E9AE-4A6E-A878-724A3589D78A}" type="presParOf" srcId="{8010E651-CED2-40A2-92CC-14DCC50CEDED}" destId="{3A014144-B33A-4E04-8A1F-58651C5DDB0B}" srcOrd="1" destOrd="0" presId="urn:microsoft.com/office/officeart/2009/3/layout/HorizontalOrganizationChart"/>
    <dgm:cxn modelId="{69873E13-8CAD-4141-911A-231D89CEE2DD}" type="presParOf" srcId="{3A014144-B33A-4E04-8A1F-58651C5DDB0B}" destId="{624C609F-4187-4F70-BA02-CAA71BE8B0F9}" srcOrd="0" destOrd="0" presId="urn:microsoft.com/office/officeart/2009/3/layout/HorizontalOrganizationChart"/>
    <dgm:cxn modelId="{44F3641B-A924-4F80-AD55-8D3DD1ADF5C4}" type="presParOf" srcId="{624C609F-4187-4F70-BA02-CAA71BE8B0F9}" destId="{1322EA77-5EEF-4BD1-9CBD-001091CA6D83}" srcOrd="0" destOrd="0" presId="urn:microsoft.com/office/officeart/2009/3/layout/HorizontalOrganizationChart"/>
    <dgm:cxn modelId="{A3CB3728-3B38-423F-87E9-613970A644E5}" type="presParOf" srcId="{624C609F-4187-4F70-BA02-CAA71BE8B0F9}" destId="{46D14709-AB04-4A08-AB6C-E1BC686A7BFA}" srcOrd="1" destOrd="0" presId="urn:microsoft.com/office/officeart/2009/3/layout/HorizontalOrganizationChart"/>
    <dgm:cxn modelId="{D1C65D8B-6EF5-4CF9-BFDC-5E262B06613B}" type="presParOf" srcId="{3A014144-B33A-4E04-8A1F-58651C5DDB0B}" destId="{2544A90E-1ADC-4843-B695-186AC296C11C}" srcOrd="1" destOrd="0" presId="urn:microsoft.com/office/officeart/2009/3/layout/HorizontalOrganizationChart"/>
    <dgm:cxn modelId="{BAC80695-70E8-4F06-94F2-CF96884072FE}" type="presParOf" srcId="{3A014144-B33A-4E04-8A1F-58651C5DDB0B}" destId="{C51338B5-9DEA-4C18-932E-298D71D95FE9}" srcOrd="2" destOrd="0" presId="urn:microsoft.com/office/officeart/2009/3/layout/HorizontalOrganizationChart"/>
    <dgm:cxn modelId="{086B27E6-63CF-4E44-A403-AF3E7D57E31A}" type="presParOf" srcId="{8010E651-CED2-40A2-92CC-14DCC50CEDED}" destId="{88632656-5701-4C55-AA88-4AF682D6A918}" srcOrd="2" destOrd="0" presId="urn:microsoft.com/office/officeart/2009/3/layout/HorizontalOrganizationChart"/>
    <dgm:cxn modelId="{DEC40F9B-EE1B-48F3-8B00-AA1A579118E2}" type="presParOf" srcId="{8010E651-CED2-40A2-92CC-14DCC50CEDED}" destId="{1AFF0D70-9641-429A-998C-6241CC3FCA83}" srcOrd="3" destOrd="0" presId="urn:microsoft.com/office/officeart/2009/3/layout/HorizontalOrganizationChart"/>
    <dgm:cxn modelId="{9DA2F844-F0BF-4DB0-962D-0FAF86A2E82B}" type="presParOf" srcId="{1AFF0D70-9641-429A-998C-6241CC3FCA83}" destId="{5C650489-A78C-438C-ABD5-0843CCACAB0A}" srcOrd="0" destOrd="0" presId="urn:microsoft.com/office/officeart/2009/3/layout/HorizontalOrganizationChart"/>
    <dgm:cxn modelId="{FCB32A0A-F848-41D8-8383-8D2B37689D02}" type="presParOf" srcId="{5C650489-A78C-438C-ABD5-0843CCACAB0A}" destId="{8D3AB9E1-343A-4ED2-B497-B94A0BC61031}" srcOrd="0" destOrd="0" presId="urn:microsoft.com/office/officeart/2009/3/layout/HorizontalOrganizationChart"/>
    <dgm:cxn modelId="{04EF0F91-FD50-4192-90FC-904715F9692D}" type="presParOf" srcId="{5C650489-A78C-438C-ABD5-0843CCACAB0A}" destId="{5447D028-23A6-44AE-9164-CCCCDBE9EFF4}" srcOrd="1" destOrd="0" presId="urn:microsoft.com/office/officeart/2009/3/layout/HorizontalOrganizationChart"/>
    <dgm:cxn modelId="{7349750A-3929-4938-AB06-1BFCB426A826}" type="presParOf" srcId="{1AFF0D70-9641-429A-998C-6241CC3FCA83}" destId="{9600C230-A248-4BCC-AA28-6DABEE3C76DD}" srcOrd="1" destOrd="0" presId="urn:microsoft.com/office/officeart/2009/3/layout/HorizontalOrganizationChart"/>
    <dgm:cxn modelId="{D98A91B9-D963-4227-9106-0BE40A05BD6E}" type="presParOf" srcId="{1AFF0D70-9641-429A-998C-6241CC3FCA83}" destId="{CA63967D-0F37-4887-9765-5C36619581D3}" srcOrd="2" destOrd="0" presId="urn:microsoft.com/office/officeart/2009/3/layout/HorizontalOrganizationChart"/>
    <dgm:cxn modelId="{80DD55B9-E6B9-43F8-ABA6-3BB093DBF840}" type="presParOf" srcId="{8010E651-CED2-40A2-92CC-14DCC50CEDED}" destId="{4000571D-FAF9-4439-97CC-764B4FDF63F7}" srcOrd="4" destOrd="0" presId="urn:microsoft.com/office/officeart/2009/3/layout/HorizontalOrganizationChart"/>
    <dgm:cxn modelId="{D3F69197-642B-45A3-B6D6-8A5B27DA9F7B}" type="presParOf" srcId="{8010E651-CED2-40A2-92CC-14DCC50CEDED}" destId="{5638259C-2975-4D58-B967-1173D6BEAD42}" srcOrd="5" destOrd="0" presId="urn:microsoft.com/office/officeart/2009/3/layout/HorizontalOrganizationChart"/>
    <dgm:cxn modelId="{66295382-01A3-48A1-8CEA-851A9CB54820}" type="presParOf" srcId="{5638259C-2975-4D58-B967-1173D6BEAD42}" destId="{FC8538A4-E521-4EAB-A869-7CAABFA27567}" srcOrd="0" destOrd="0" presId="urn:microsoft.com/office/officeart/2009/3/layout/HorizontalOrganizationChart"/>
    <dgm:cxn modelId="{6B764ADF-B6F6-46FF-B530-5D3389732E10}" type="presParOf" srcId="{FC8538A4-E521-4EAB-A869-7CAABFA27567}" destId="{F568C9CA-35E3-4519-883C-71D98C6BE9A4}" srcOrd="0" destOrd="0" presId="urn:microsoft.com/office/officeart/2009/3/layout/HorizontalOrganizationChart"/>
    <dgm:cxn modelId="{A8AF5CF2-A7E6-4F0C-96B0-79CD528980A3}" type="presParOf" srcId="{FC8538A4-E521-4EAB-A869-7CAABFA27567}" destId="{9BA1C54D-7B4E-4B3F-8115-92042AA7C067}" srcOrd="1" destOrd="0" presId="urn:microsoft.com/office/officeart/2009/3/layout/HorizontalOrganizationChart"/>
    <dgm:cxn modelId="{4374B8FE-222C-4961-9517-0BAEF1C3D370}" type="presParOf" srcId="{5638259C-2975-4D58-B967-1173D6BEAD42}" destId="{CA0CCF56-E08B-4E8C-BF67-23EDED110247}" srcOrd="1" destOrd="0" presId="urn:microsoft.com/office/officeart/2009/3/layout/HorizontalOrganizationChart"/>
    <dgm:cxn modelId="{66327CE8-54A3-476E-8947-693AA9701DC1}" type="presParOf" srcId="{5638259C-2975-4D58-B967-1173D6BEAD42}" destId="{AB2E596A-CC61-4A22-9998-25C29D61D810}" srcOrd="2" destOrd="0" presId="urn:microsoft.com/office/officeart/2009/3/layout/HorizontalOrganizationChart"/>
    <dgm:cxn modelId="{956BF0B6-F6EF-42DC-BA01-395D92C57BCF}" type="presParOf" srcId="{8010E651-CED2-40A2-92CC-14DCC50CEDED}" destId="{BD30D7AA-BC1F-4C85-939D-DAE11D12119D}" srcOrd="6" destOrd="0" presId="urn:microsoft.com/office/officeart/2009/3/layout/HorizontalOrganizationChart"/>
    <dgm:cxn modelId="{E3D5C0CB-6A89-4D04-B700-3236A86EF502}" type="presParOf" srcId="{8010E651-CED2-40A2-92CC-14DCC50CEDED}" destId="{E0130A5F-3A5D-4BC2-8054-4397B800C241}" srcOrd="7" destOrd="0" presId="urn:microsoft.com/office/officeart/2009/3/layout/HorizontalOrganizationChart"/>
    <dgm:cxn modelId="{82C3B050-80EA-49DC-BBD3-EBFF9E5C77CA}" type="presParOf" srcId="{E0130A5F-3A5D-4BC2-8054-4397B800C241}" destId="{DDFA45E9-EE29-41CB-8181-55CCDCC6A2CD}" srcOrd="0" destOrd="0" presId="urn:microsoft.com/office/officeart/2009/3/layout/HorizontalOrganizationChart"/>
    <dgm:cxn modelId="{BC1FCC96-5CB0-4362-A09F-11A497F0D063}" type="presParOf" srcId="{DDFA45E9-EE29-41CB-8181-55CCDCC6A2CD}" destId="{8C21F20E-BD53-4A20-A1C3-0CE8D081A082}" srcOrd="0" destOrd="0" presId="urn:microsoft.com/office/officeart/2009/3/layout/HorizontalOrganizationChart"/>
    <dgm:cxn modelId="{6EE43128-BEC1-4E85-99D4-828401B1E6C0}" type="presParOf" srcId="{DDFA45E9-EE29-41CB-8181-55CCDCC6A2CD}" destId="{A44E504E-DF03-451B-BBA1-DBDD91BD065F}" srcOrd="1" destOrd="0" presId="urn:microsoft.com/office/officeart/2009/3/layout/HorizontalOrganizationChart"/>
    <dgm:cxn modelId="{06073A6C-6836-4F95-AB79-D653DE37B436}" type="presParOf" srcId="{E0130A5F-3A5D-4BC2-8054-4397B800C241}" destId="{FC1E2720-D32A-41A1-8603-12E840AB4158}" srcOrd="1" destOrd="0" presId="urn:microsoft.com/office/officeart/2009/3/layout/HorizontalOrganizationChart"/>
    <dgm:cxn modelId="{ED8FCB78-3D5F-462D-9382-561BA50ABD19}" type="presParOf" srcId="{E0130A5F-3A5D-4BC2-8054-4397B800C241}" destId="{B1D9EEA7-F96A-4281-9BF1-5925FCF9DCEA}" srcOrd="2" destOrd="0" presId="urn:microsoft.com/office/officeart/2009/3/layout/HorizontalOrganizationChart"/>
    <dgm:cxn modelId="{103E40B4-64F7-4BA1-A325-166AC4E35204}" type="presParOf" srcId="{8010E651-CED2-40A2-92CC-14DCC50CEDED}" destId="{B0C29068-7AD9-4A46-B376-38E97E13898F}" srcOrd="8" destOrd="0" presId="urn:microsoft.com/office/officeart/2009/3/layout/HorizontalOrganizationChart"/>
    <dgm:cxn modelId="{52685027-6935-42EE-B65F-B30C071A8808}" type="presParOf" srcId="{8010E651-CED2-40A2-92CC-14DCC50CEDED}" destId="{1B9E11B5-763F-4C8F-B8C7-AAFC41B8AB08}" srcOrd="9" destOrd="0" presId="urn:microsoft.com/office/officeart/2009/3/layout/HorizontalOrganizationChart"/>
    <dgm:cxn modelId="{6406148C-3F7F-4EF5-AB9D-5A409C603FFA}" type="presParOf" srcId="{1B9E11B5-763F-4C8F-B8C7-AAFC41B8AB08}" destId="{4C7B0AC6-F259-4E11-9F29-985C3B791BE0}" srcOrd="0" destOrd="0" presId="urn:microsoft.com/office/officeart/2009/3/layout/HorizontalOrganizationChart"/>
    <dgm:cxn modelId="{6B7D1116-8F6C-468F-98D4-E70A4AEE7A7F}" type="presParOf" srcId="{4C7B0AC6-F259-4E11-9F29-985C3B791BE0}" destId="{7282D99C-6F25-4946-A765-0A053E6EEAE8}" srcOrd="0" destOrd="0" presId="urn:microsoft.com/office/officeart/2009/3/layout/HorizontalOrganizationChart"/>
    <dgm:cxn modelId="{5C5972B9-9783-4C18-8A0B-13A3E0B5D985}" type="presParOf" srcId="{4C7B0AC6-F259-4E11-9F29-985C3B791BE0}" destId="{BC32AB97-288D-4311-A752-1D8EA5B2A315}" srcOrd="1" destOrd="0" presId="urn:microsoft.com/office/officeart/2009/3/layout/HorizontalOrganizationChart"/>
    <dgm:cxn modelId="{EB6DFB55-C48F-47CA-BE74-4A45757CF50C}" type="presParOf" srcId="{1B9E11B5-763F-4C8F-B8C7-AAFC41B8AB08}" destId="{E05BEDBF-16FA-4DA3-A315-1D40B2F59EEF}" srcOrd="1" destOrd="0" presId="urn:microsoft.com/office/officeart/2009/3/layout/HorizontalOrganizationChart"/>
    <dgm:cxn modelId="{88281197-6BA1-4880-BC9D-3DB8E34A58BC}" type="presParOf" srcId="{1B9E11B5-763F-4C8F-B8C7-AAFC41B8AB08}" destId="{1BBD0FEB-F51C-4D52-AF96-7C7BCEA72FF5}" srcOrd="2" destOrd="0" presId="urn:microsoft.com/office/officeart/2009/3/layout/HorizontalOrganizationChart"/>
    <dgm:cxn modelId="{C06A5E73-4A1B-4F36-A648-786FB292A8E5}" type="presParOf" srcId="{8010E651-CED2-40A2-92CC-14DCC50CEDED}" destId="{F2E38F64-81BA-4986-AC93-79EF02A7A754}" srcOrd="10" destOrd="0" presId="urn:microsoft.com/office/officeart/2009/3/layout/HorizontalOrganizationChart"/>
    <dgm:cxn modelId="{8576FB75-CDF7-4F4B-BEFC-59EF27633B5E}" type="presParOf" srcId="{8010E651-CED2-40A2-92CC-14DCC50CEDED}" destId="{FE71C69E-28BF-4233-85E0-97738D834253}" srcOrd="11" destOrd="0" presId="urn:microsoft.com/office/officeart/2009/3/layout/HorizontalOrganizationChart"/>
    <dgm:cxn modelId="{395FC710-D36B-4F83-AC7D-27A8BFDF7269}" type="presParOf" srcId="{FE71C69E-28BF-4233-85E0-97738D834253}" destId="{90A8E8FA-2308-4F6C-B3EB-63068CBCB6D9}" srcOrd="0" destOrd="0" presId="urn:microsoft.com/office/officeart/2009/3/layout/HorizontalOrganizationChart"/>
    <dgm:cxn modelId="{2E30DD6D-544B-4422-A853-5E4026B33619}" type="presParOf" srcId="{90A8E8FA-2308-4F6C-B3EB-63068CBCB6D9}" destId="{8A5C307E-5388-4894-847B-C990D58929B9}" srcOrd="0" destOrd="0" presId="urn:microsoft.com/office/officeart/2009/3/layout/HorizontalOrganizationChart"/>
    <dgm:cxn modelId="{CF34C9A4-39A6-4FC9-9CA8-26C1D803AB33}" type="presParOf" srcId="{90A8E8FA-2308-4F6C-B3EB-63068CBCB6D9}" destId="{4874AE19-367D-4A80-B268-47B5B4A68A46}" srcOrd="1" destOrd="0" presId="urn:microsoft.com/office/officeart/2009/3/layout/HorizontalOrganizationChart"/>
    <dgm:cxn modelId="{5A0FCC84-0543-4ED3-8896-2EDCEFB4A622}" type="presParOf" srcId="{FE71C69E-28BF-4233-85E0-97738D834253}" destId="{8E133D2E-1128-4492-9DA0-67F5B754B8A2}" srcOrd="1" destOrd="0" presId="urn:microsoft.com/office/officeart/2009/3/layout/HorizontalOrganizationChart"/>
    <dgm:cxn modelId="{E0DAAAB1-1F44-479C-9CB9-12669ED0973D}" type="presParOf" srcId="{FE71C69E-28BF-4233-85E0-97738D834253}" destId="{663AA5A1-BF3D-469A-A8B4-B778CBCB833A}" srcOrd="2" destOrd="0" presId="urn:microsoft.com/office/officeart/2009/3/layout/HorizontalOrganizationChart"/>
    <dgm:cxn modelId="{DC0228FB-F6A1-4198-9CA7-FCED795BA082}" type="presParOf" srcId="{8010E651-CED2-40A2-92CC-14DCC50CEDED}" destId="{F69FA95A-FC83-4D43-9EB1-99DF08F91AAB}" srcOrd="12" destOrd="0" presId="urn:microsoft.com/office/officeart/2009/3/layout/HorizontalOrganizationChart"/>
    <dgm:cxn modelId="{EDCAFFD7-BF5E-4C0C-83D7-30FCA90C9633}" type="presParOf" srcId="{8010E651-CED2-40A2-92CC-14DCC50CEDED}" destId="{8ACE39FE-E7D5-4AC8-A5DC-9D27575FF9AB}" srcOrd="13" destOrd="0" presId="urn:microsoft.com/office/officeart/2009/3/layout/HorizontalOrganizationChart"/>
    <dgm:cxn modelId="{7A264495-7055-4628-BD9C-D0822D1E08AA}" type="presParOf" srcId="{8ACE39FE-E7D5-4AC8-A5DC-9D27575FF9AB}" destId="{1BEC238B-62DA-4C01-894D-504D082CCE7B}" srcOrd="0" destOrd="0" presId="urn:microsoft.com/office/officeart/2009/3/layout/HorizontalOrganizationChart"/>
    <dgm:cxn modelId="{0C25AED2-4369-4E37-86FC-7D6A3C894A58}" type="presParOf" srcId="{1BEC238B-62DA-4C01-894D-504D082CCE7B}" destId="{BE274587-4B18-4B22-96BA-5921914E63A2}" srcOrd="0" destOrd="0" presId="urn:microsoft.com/office/officeart/2009/3/layout/HorizontalOrganizationChart"/>
    <dgm:cxn modelId="{8DF98D44-E617-4DF8-9369-26E32C3098A7}" type="presParOf" srcId="{1BEC238B-62DA-4C01-894D-504D082CCE7B}" destId="{F8F567E3-677D-4340-8951-943EB43A42E7}" srcOrd="1" destOrd="0" presId="urn:microsoft.com/office/officeart/2009/3/layout/HorizontalOrganizationChart"/>
    <dgm:cxn modelId="{BB56D5E5-6026-4D07-84EF-D23AF67F5D04}" type="presParOf" srcId="{8ACE39FE-E7D5-4AC8-A5DC-9D27575FF9AB}" destId="{DC940949-6DD4-4D65-A0B4-64C898612A14}" srcOrd="1" destOrd="0" presId="urn:microsoft.com/office/officeart/2009/3/layout/HorizontalOrganizationChart"/>
    <dgm:cxn modelId="{7AAFFB89-7F0C-4D68-89CF-8B85911D463D}" type="presParOf" srcId="{8ACE39FE-E7D5-4AC8-A5DC-9D27575FF9AB}" destId="{98795736-7C4F-48C8-A63A-D9CE7A09D378}" srcOrd="2" destOrd="0" presId="urn:microsoft.com/office/officeart/2009/3/layout/HorizontalOrganizationChart"/>
    <dgm:cxn modelId="{443494E7-7273-4409-B5A3-67081EEED0D2}" type="presParOf" srcId="{E655A8EE-80C9-407B-9DC4-1B4D165517B1}" destId="{224AFAF3-2862-471F-A0D0-1DEBB2AB54B9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9FA95A-FC83-4D43-9EB1-99DF08F91AAB}">
      <dsp:nvSpPr>
        <dsp:cNvPr id="0" name=""/>
        <dsp:cNvSpPr/>
      </dsp:nvSpPr>
      <dsp:spPr>
        <a:xfrm>
          <a:off x="2192971" y="1905000"/>
          <a:ext cx="239871" cy="15471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9935" y="0"/>
              </a:lnTo>
              <a:lnTo>
                <a:pt x="119935" y="1547169"/>
              </a:lnTo>
              <a:lnTo>
                <a:pt x="239871" y="154716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E38F64-81BA-4986-AC93-79EF02A7A754}">
      <dsp:nvSpPr>
        <dsp:cNvPr id="0" name=""/>
        <dsp:cNvSpPr/>
      </dsp:nvSpPr>
      <dsp:spPr>
        <a:xfrm>
          <a:off x="2192971" y="1905000"/>
          <a:ext cx="239871" cy="10314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9935" y="0"/>
              </a:lnTo>
              <a:lnTo>
                <a:pt x="119935" y="1031446"/>
              </a:lnTo>
              <a:lnTo>
                <a:pt x="239871" y="10314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C29068-7AD9-4A46-B376-38E97E13898F}">
      <dsp:nvSpPr>
        <dsp:cNvPr id="0" name=""/>
        <dsp:cNvSpPr/>
      </dsp:nvSpPr>
      <dsp:spPr>
        <a:xfrm>
          <a:off x="2192971" y="1905000"/>
          <a:ext cx="239871" cy="5157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9935" y="0"/>
              </a:lnTo>
              <a:lnTo>
                <a:pt x="119935" y="515723"/>
              </a:lnTo>
              <a:lnTo>
                <a:pt x="239871" y="515723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30D7AA-BC1F-4C85-939D-DAE11D12119D}">
      <dsp:nvSpPr>
        <dsp:cNvPr id="0" name=""/>
        <dsp:cNvSpPr/>
      </dsp:nvSpPr>
      <dsp:spPr>
        <a:xfrm>
          <a:off x="2192971" y="1859279"/>
          <a:ext cx="23987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39871" y="4572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00571D-FAF9-4439-97CC-764B4FDF63F7}">
      <dsp:nvSpPr>
        <dsp:cNvPr id="0" name=""/>
        <dsp:cNvSpPr/>
      </dsp:nvSpPr>
      <dsp:spPr>
        <a:xfrm>
          <a:off x="2192971" y="1389276"/>
          <a:ext cx="239871" cy="515723"/>
        </a:xfrm>
        <a:custGeom>
          <a:avLst/>
          <a:gdLst/>
          <a:ahLst/>
          <a:cxnLst/>
          <a:rect l="0" t="0" r="0" b="0"/>
          <a:pathLst>
            <a:path>
              <a:moveTo>
                <a:pt x="0" y="515723"/>
              </a:moveTo>
              <a:lnTo>
                <a:pt x="119935" y="515723"/>
              </a:lnTo>
              <a:lnTo>
                <a:pt x="119935" y="0"/>
              </a:lnTo>
              <a:lnTo>
                <a:pt x="239871" y="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632656-5701-4C55-AA88-4AF682D6A918}">
      <dsp:nvSpPr>
        <dsp:cNvPr id="0" name=""/>
        <dsp:cNvSpPr/>
      </dsp:nvSpPr>
      <dsp:spPr>
        <a:xfrm>
          <a:off x="2192971" y="873553"/>
          <a:ext cx="239871" cy="1031446"/>
        </a:xfrm>
        <a:custGeom>
          <a:avLst/>
          <a:gdLst/>
          <a:ahLst/>
          <a:cxnLst/>
          <a:rect l="0" t="0" r="0" b="0"/>
          <a:pathLst>
            <a:path>
              <a:moveTo>
                <a:pt x="0" y="1031446"/>
              </a:moveTo>
              <a:lnTo>
                <a:pt x="119935" y="1031446"/>
              </a:lnTo>
              <a:lnTo>
                <a:pt x="119935" y="0"/>
              </a:lnTo>
              <a:lnTo>
                <a:pt x="239871" y="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425B8D-937D-4AA5-AF26-9A0F4672E50A}">
      <dsp:nvSpPr>
        <dsp:cNvPr id="0" name=""/>
        <dsp:cNvSpPr/>
      </dsp:nvSpPr>
      <dsp:spPr>
        <a:xfrm>
          <a:off x="2192971" y="357830"/>
          <a:ext cx="239871" cy="1547169"/>
        </a:xfrm>
        <a:custGeom>
          <a:avLst/>
          <a:gdLst/>
          <a:ahLst/>
          <a:cxnLst/>
          <a:rect l="0" t="0" r="0" b="0"/>
          <a:pathLst>
            <a:path>
              <a:moveTo>
                <a:pt x="0" y="1547169"/>
              </a:moveTo>
              <a:lnTo>
                <a:pt x="119935" y="1547169"/>
              </a:lnTo>
              <a:lnTo>
                <a:pt x="119935" y="0"/>
              </a:lnTo>
              <a:lnTo>
                <a:pt x="239871" y="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02FDB7-E005-4D2F-A22E-FB3858CC625B}">
      <dsp:nvSpPr>
        <dsp:cNvPr id="0" name=""/>
        <dsp:cNvSpPr/>
      </dsp:nvSpPr>
      <dsp:spPr>
        <a:xfrm>
          <a:off x="9" y="1306627"/>
          <a:ext cx="2192962" cy="119674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1" i="0" kern="1200" dirty="0" smtClean="0"/>
            <a:t>Analisis Kebutuhan </a:t>
          </a:r>
          <a:r>
            <a:rPr lang="id-ID" sz="2000" b="1" i="1" kern="1200" dirty="0" smtClean="0"/>
            <a:t>Banwitch </a:t>
          </a:r>
          <a:r>
            <a:rPr lang="id-ID" sz="2000" b="1" i="0" kern="1200" dirty="0" smtClean="0"/>
            <a:t>dan </a:t>
          </a:r>
          <a:r>
            <a:rPr lang="id-ID" sz="2000" b="1" i="1" kern="1200" dirty="0" smtClean="0"/>
            <a:t>Softwitch</a:t>
          </a:r>
          <a:endParaRPr lang="en-US" sz="2000" b="1" i="0" kern="1200" dirty="0"/>
        </a:p>
      </dsp:txBody>
      <dsp:txXfrm>
        <a:off x="9" y="1306627"/>
        <a:ext cx="2192962" cy="1196744"/>
      </dsp:txXfrm>
    </dsp:sp>
    <dsp:sp modelId="{1322EA77-5EEF-4BD1-9CBD-001091CA6D83}">
      <dsp:nvSpPr>
        <dsp:cNvPr id="0" name=""/>
        <dsp:cNvSpPr/>
      </dsp:nvSpPr>
      <dsp:spPr>
        <a:xfrm>
          <a:off x="2432842" y="174929"/>
          <a:ext cx="5265580" cy="36580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i="1" kern="1200" dirty="0" smtClean="0"/>
            <a:t>Bandwidth </a:t>
          </a:r>
          <a:endParaRPr lang="en-US" sz="1800" b="1" i="1" kern="1200" dirty="0"/>
        </a:p>
      </dsp:txBody>
      <dsp:txXfrm>
        <a:off x="2432842" y="174929"/>
        <a:ext cx="5265580" cy="365803"/>
      </dsp:txXfrm>
    </dsp:sp>
    <dsp:sp modelId="{8D3AB9E1-343A-4ED2-B497-B94A0BC61031}">
      <dsp:nvSpPr>
        <dsp:cNvPr id="0" name=""/>
        <dsp:cNvSpPr/>
      </dsp:nvSpPr>
      <dsp:spPr>
        <a:xfrm>
          <a:off x="2432842" y="690652"/>
          <a:ext cx="5218277" cy="36580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i="0" kern="1200" dirty="0" smtClean="0"/>
            <a:t>Analisis Kebutuhan </a:t>
          </a:r>
          <a:r>
            <a:rPr lang="id-ID" sz="1800" b="1" i="1" kern="1200" dirty="0" smtClean="0"/>
            <a:t>Bandwidth</a:t>
          </a:r>
          <a:endParaRPr lang="en-US" sz="1800" b="1" i="0" kern="1200" dirty="0"/>
        </a:p>
      </dsp:txBody>
      <dsp:txXfrm>
        <a:off x="2432842" y="690652"/>
        <a:ext cx="5218277" cy="365803"/>
      </dsp:txXfrm>
    </dsp:sp>
    <dsp:sp modelId="{F568C9CA-35E3-4519-883C-71D98C6BE9A4}">
      <dsp:nvSpPr>
        <dsp:cNvPr id="0" name=""/>
        <dsp:cNvSpPr/>
      </dsp:nvSpPr>
      <dsp:spPr>
        <a:xfrm>
          <a:off x="2432842" y="1206375"/>
          <a:ext cx="5218277" cy="36580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i="0" kern="1200" dirty="0" smtClean="0"/>
            <a:t>Kualitas Koneksi</a:t>
          </a:r>
          <a:endParaRPr lang="en-US" sz="1800" b="1" i="0" kern="1200" dirty="0"/>
        </a:p>
      </dsp:txBody>
      <dsp:txXfrm>
        <a:off x="2432842" y="1206375"/>
        <a:ext cx="5218277" cy="365803"/>
      </dsp:txXfrm>
    </dsp:sp>
    <dsp:sp modelId="{8C21F20E-BD53-4A20-A1C3-0CE8D081A082}">
      <dsp:nvSpPr>
        <dsp:cNvPr id="0" name=""/>
        <dsp:cNvSpPr/>
      </dsp:nvSpPr>
      <dsp:spPr>
        <a:xfrm>
          <a:off x="2432842" y="1722098"/>
          <a:ext cx="5222403" cy="36580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i="0" kern="1200" dirty="0" smtClean="0"/>
            <a:t>Menganalisis </a:t>
          </a:r>
          <a:r>
            <a:rPr lang="id-ID" sz="1800" b="1" i="1" kern="1200" dirty="0" smtClean="0"/>
            <a:t>Throughput</a:t>
          </a:r>
          <a:r>
            <a:rPr lang="id-ID" sz="1800" b="1" i="0" kern="1200" dirty="0" smtClean="0"/>
            <a:t>, </a:t>
          </a:r>
          <a:r>
            <a:rPr lang="id-ID" sz="1800" b="1" i="1" kern="1200" dirty="0" smtClean="0"/>
            <a:t>Delay, </a:t>
          </a:r>
          <a:r>
            <a:rPr lang="id-ID" sz="1800" b="1" i="0" kern="1200" dirty="0" smtClean="0"/>
            <a:t>dan </a:t>
          </a:r>
          <a:r>
            <a:rPr lang="id-ID" sz="1800" b="1" i="1" kern="1200" dirty="0" smtClean="0"/>
            <a:t>Packet Loss</a:t>
          </a:r>
          <a:endParaRPr lang="id-ID" sz="1800" b="1" i="0" kern="1200" dirty="0"/>
        </a:p>
      </dsp:txBody>
      <dsp:txXfrm>
        <a:off x="2432842" y="1722098"/>
        <a:ext cx="5222403" cy="365803"/>
      </dsp:txXfrm>
    </dsp:sp>
    <dsp:sp modelId="{7282D99C-6F25-4946-A765-0A053E6EEAE8}">
      <dsp:nvSpPr>
        <dsp:cNvPr id="0" name=""/>
        <dsp:cNvSpPr/>
      </dsp:nvSpPr>
      <dsp:spPr>
        <a:xfrm>
          <a:off x="2432842" y="2237821"/>
          <a:ext cx="5265580" cy="36580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kern="1200" dirty="0" smtClean="0"/>
            <a:t>Membangun </a:t>
          </a:r>
          <a:r>
            <a:rPr lang="id-ID" sz="1800" b="1" i="1" kern="1200" dirty="0" smtClean="0"/>
            <a:t>Server Chatting</a:t>
          </a:r>
          <a:endParaRPr lang="id-ID" sz="1800" b="1" kern="1200" dirty="0"/>
        </a:p>
      </dsp:txBody>
      <dsp:txXfrm>
        <a:off x="2432842" y="2237821"/>
        <a:ext cx="5265580" cy="365803"/>
      </dsp:txXfrm>
    </dsp:sp>
    <dsp:sp modelId="{8A5C307E-5388-4894-847B-C990D58929B9}">
      <dsp:nvSpPr>
        <dsp:cNvPr id="0" name=""/>
        <dsp:cNvSpPr/>
      </dsp:nvSpPr>
      <dsp:spPr>
        <a:xfrm>
          <a:off x="2432842" y="2753544"/>
          <a:ext cx="5265580" cy="36580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i="1" kern="1200" dirty="0" smtClean="0"/>
            <a:t>Softswicth</a:t>
          </a:r>
          <a:endParaRPr lang="id-ID" sz="1800" b="1" i="1" kern="1200" dirty="0"/>
        </a:p>
      </dsp:txBody>
      <dsp:txXfrm>
        <a:off x="2432842" y="2753544"/>
        <a:ext cx="5265580" cy="365803"/>
      </dsp:txXfrm>
    </dsp:sp>
    <dsp:sp modelId="{BE274587-4B18-4B22-96BA-5921914E63A2}">
      <dsp:nvSpPr>
        <dsp:cNvPr id="0" name=""/>
        <dsp:cNvSpPr/>
      </dsp:nvSpPr>
      <dsp:spPr>
        <a:xfrm>
          <a:off x="2432842" y="3269267"/>
          <a:ext cx="5265580" cy="36580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kern="1200" dirty="0" smtClean="0"/>
            <a:t>Fitur dan Fungsi </a:t>
          </a:r>
          <a:r>
            <a:rPr lang="id-ID" sz="1800" b="1" i="1" kern="1200" dirty="0" smtClean="0"/>
            <a:t>Softswitch</a:t>
          </a:r>
          <a:endParaRPr lang="id-ID" sz="1800" b="1" kern="1200" dirty="0"/>
        </a:p>
      </dsp:txBody>
      <dsp:txXfrm>
        <a:off x="2432842" y="3269267"/>
        <a:ext cx="5265580" cy="3658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9FE8B-4AAF-46A2-97FE-5A2A8BA4A9B4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CC750-8923-4686-8E05-AD58ABD14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18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7807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5191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9974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9018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8545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2267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1355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3622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1759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430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0380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5902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48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2778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7267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9221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7704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65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4117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31030"/>
            <a:ext cx="9144000" cy="7315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!d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1"/>
          <p:cNvSpPr txBox="1">
            <a:spLocks/>
          </p:cNvSpPr>
          <p:nvPr/>
        </p:nvSpPr>
        <p:spPr>
          <a:xfrm>
            <a:off x="4042459" y="1299269"/>
            <a:ext cx="4274018" cy="1436430"/>
          </a:xfrm>
          <a:prstGeom prst="rect">
            <a:avLst/>
          </a:prstGeom>
        </p:spPr>
        <p:txBody>
          <a:bodyPr lIns="68580" tIns="34290" rIns="68580" bIns="34290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d-ID" b="1" dirty="0" smtClean="0">
                <a:solidFill>
                  <a:srgbClr val="00B050"/>
                </a:solidFill>
                <a:cs typeface="Arial" pitchFamily="34" charset="0"/>
              </a:rPr>
              <a:t>Teknologi Layanan dan </a:t>
            </a:r>
            <a:r>
              <a:rPr lang="en-US" b="1" dirty="0" err="1" smtClean="0">
                <a:solidFill>
                  <a:srgbClr val="00B050"/>
                </a:solidFill>
                <a:cs typeface="Arial" pitchFamily="34" charset="0"/>
              </a:rPr>
              <a:t>Jaringan</a:t>
            </a:r>
            <a:endParaRPr lang="en-US" b="1" dirty="0">
              <a:solidFill>
                <a:srgbClr val="00B050"/>
              </a:solidFill>
              <a:cs typeface="Arial" pitchFamily="34" charset="0"/>
            </a:endParaRPr>
          </a:p>
        </p:txBody>
      </p:sp>
      <p:cxnSp>
        <p:nvCxnSpPr>
          <p:cNvPr id="3" name="直線コネクタ 9"/>
          <p:cNvCxnSpPr/>
          <p:nvPr/>
        </p:nvCxnSpPr>
        <p:spPr>
          <a:xfrm>
            <a:off x="3844201" y="3499871"/>
            <a:ext cx="4670534" cy="0"/>
          </a:xfrm>
          <a:prstGeom prst="line">
            <a:avLst/>
          </a:prstGeom>
          <a:noFill/>
          <a:ln w="12700" cap="flat" cmpd="sng" algn="ctr">
            <a:solidFill>
              <a:srgbClr val="7030A0"/>
            </a:solidFill>
            <a:prstDash val="solid"/>
          </a:ln>
          <a:effectLst/>
        </p:spPr>
      </p:cxnSp>
      <p:sp>
        <p:nvSpPr>
          <p:cNvPr id="4" name="タイトル 1"/>
          <p:cNvSpPr txBox="1">
            <a:spLocks/>
          </p:cNvSpPr>
          <p:nvPr/>
        </p:nvSpPr>
        <p:spPr>
          <a:xfrm>
            <a:off x="3658830" y="908357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73982" y="3540169"/>
            <a:ext cx="2533386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SMK/MAK KELAS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XI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Cube 6"/>
          <p:cNvSpPr/>
          <p:nvPr/>
        </p:nvSpPr>
        <p:spPr>
          <a:xfrm>
            <a:off x="674187" y="538425"/>
            <a:ext cx="2567648" cy="3695503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4171" tIns="107085" rIns="214171" bIns="107085"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753235" y="2495550"/>
            <a:ext cx="48850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latin typeface="Calibri" pitchFamily="34" charset="0"/>
                <a:cs typeface="Calibri" pitchFamily="34" charset="0"/>
              </a:rPr>
              <a:t>Kompetensi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Keahlian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                    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Teknik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Komputer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dan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Jaringan</a:t>
            </a:r>
            <a:endParaRPr lang="id-ID" sz="28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73" y="647740"/>
            <a:ext cx="2447828" cy="3586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799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 animBg="1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3338982" y="282415"/>
            <a:ext cx="5621404" cy="408623"/>
          </a:xfrm>
          <a:prstGeom prst="roundRect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Komponen pendukung QoS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Freeform: Shape 34"/>
          <p:cNvSpPr>
            <a:spLocks/>
          </p:cNvSpPr>
          <p:nvPr/>
        </p:nvSpPr>
        <p:spPr bwMode="auto">
          <a:xfrm>
            <a:off x="3040654" y="896599"/>
            <a:ext cx="1493873" cy="1284033"/>
          </a:xfrm>
          <a:custGeom>
            <a:avLst/>
            <a:gdLst>
              <a:gd name="connsiteX0" fmla="*/ 1702859 w 1898650"/>
              <a:gd name="connsiteY0" fmla="*/ 0 h 1631951"/>
              <a:gd name="connsiteX1" fmla="*/ 1744663 w 1898650"/>
              <a:gd name="connsiteY1" fmla="*/ 5292 h 1631951"/>
              <a:gd name="connsiteX2" fmla="*/ 1783292 w 1898650"/>
              <a:gd name="connsiteY2" fmla="*/ 19050 h 1631951"/>
              <a:gd name="connsiteX3" fmla="*/ 1817688 w 1898650"/>
              <a:gd name="connsiteY3" fmla="*/ 39687 h 1631951"/>
              <a:gd name="connsiteX4" fmla="*/ 1847321 w 1898650"/>
              <a:gd name="connsiteY4" fmla="*/ 66675 h 1631951"/>
              <a:gd name="connsiteX5" fmla="*/ 1871663 w 1898650"/>
              <a:gd name="connsiteY5" fmla="*/ 99483 h 1631951"/>
              <a:gd name="connsiteX6" fmla="*/ 1888596 w 1898650"/>
              <a:gd name="connsiteY6" fmla="*/ 137054 h 1631951"/>
              <a:gd name="connsiteX7" fmla="*/ 1897063 w 1898650"/>
              <a:gd name="connsiteY7" fmla="*/ 177800 h 1631951"/>
              <a:gd name="connsiteX8" fmla="*/ 1897592 w 1898650"/>
              <a:gd name="connsiteY8" fmla="*/ 200025 h 1631951"/>
              <a:gd name="connsiteX9" fmla="*/ 1898617 w 1898650"/>
              <a:gd name="connsiteY9" fmla="*/ 1003300 h 1631951"/>
              <a:gd name="connsiteX10" fmla="*/ 1898650 w 1898650"/>
              <a:gd name="connsiteY10" fmla="*/ 1003300 h 1631951"/>
              <a:gd name="connsiteX11" fmla="*/ 1898650 w 1898650"/>
              <a:gd name="connsiteY11" fmla="*/ 1005419 h 1631951"/>
              <a:gd name="connsiteX12" fmla="*/ 1898650 w 1898650"/>
              <a:gd name="connsiteY12" fmla="*/ 1029229 h 1631951"/>
              <a:gd name="connsiteX13" fmla="*/ 1898650 w 1898650"/>
              <a:gd name="connsiteY13" fmla="*/ 1197138 h 1631951"/>
              <a:gd name="connsiteX14" fmla="*/ 1895065 w 1898650"/>
              <a:gd name="connsiteY14" fmla="*/ 1197138 h 1631951"/>
              <a:gd name="connsiteX15" fmla="*/ 1898650 w 1898650"/>
              <a:gd name="connsiteY15" fmla="*/ 1197505 h 1631951"/>
              <a:gd name="connsiteX16" fmla="*/ 1607608 w 1898650"/>
              <a:gd name="connsiteY16" fmla="*/ 1502834 h 1631951"/>
              <a:gd name="connsiteX17" fmla="*/ 1592792 w 1898650"/>
              <a:gd name="connsiteY17" fmla="*/ 1518180 h 1631951"/>
              <a:gd name="connsiteX18" fmla="*/ 1560513 w 1898650"/>
              <a:gd name="connsiteY18" fmla="*/ 1545697 h 1631951"/>
              <a:gd name="connsiteX19" fmla="*/ 1526117 w 1898650"/>
              <a:gd name="connsiteY19" fmla="*/ 1569509 h 1631951"/>
              <a:gd name="connsiteX20" fmla="*/ 1489604 w 1898650"/>
              <a:gd name="connsiteY20" fmla="*/ 1589089 h 1631951"/>
              <a:gd name="connsiteX21" fmla="*/ 1450975 w 1898650"/>
              <a:gd name="connsiteY21" fmla="*/ 1606022 h 1631951"/>
              <a:gd name="connsiteX22" fmla="*/ 1411287 w 1898650"/>
              <a:gd name="connsiteY22" fmla="*/ 1618193 h 1631951"/>
              <a:gd name="connsiteX23" fmla="*/ 1370012 w 1898650"/>
              <a:gd name="connsiteY23" fmla="*/ 1627189 h 1631951"/>
              <a:gd name="connsiteX24" fmla="*/ 1328208 w 1898650"/>
              <a:gd name="connsiteY24" fmla="*/ 1630893 h 1631951"/>
              <a:gd name="connsiteX25" fmla="*/ 1307042 w 1898650"/>
              <a:gd name="connsiteY25" fmla="*/ 1631951 h 1631951"/>
              <a:gd name="connsiteX26" fmla="*/ 820737 w 1898650"/>
              <a:gd name="connsiteY26" fmla="*/ 1631951 h 1631951"/>
              <a:gd name="connsiteX27" fmla="*/ 821757 w 1898650"/>
              <a:gd name="connsiteY27" fmla="*/ 1630571 h 1631951"/>
              <a:gd name="connsiteX28" fmla="*/ 820276 w 1898650"/>
              <a:gd name="connsiteY28" fmla="*/ 1631950 h 1631951"/>
              <a:gd name="connsiteX29" fmla="*/ 694372 w 1898650"/>
              <a:gd name="connsiteY29" fmla="*/ 1527059 h 1631951"/>
              <a:gd name="connsiteX30" fmla="*/ 694267 w 1898650"/>
              <a:gd name="connsiteY30" fmla="*/ 1527175 h 1631951"/>
              <a:gd name="connsiteX31" fmla="*/ 76200 w 1898650"/>
              <a:gd name="connsiteY31" fmla="*/ 1039813 h 1631951"/>
              <a:gd name="connsiteX32" fmla="*/ 59796 w 1898650"/>
              <a:gd name="connsiteY32" fmla="*/ 1025525 h 1631951"/>
              <a:gd name="connsiteX33" fmla="*/ 31750 w 1898650"/>
              <a:gd name="connsiteY33" fmla="*/ 992187 h 1631951"/>
              <a:gd name="connsiteX34" fmla="*/ 12700 w 1898650"/>
              <a:gd name="connsiteY34" fmla="*/ 954087 h 1631951"/>
              <a:gd name="connsiteX35" fmla="*/ 2646 w 1898650"/>
              <a:gd name="connsiteY35" fmla="*/ 912812 h 1631951"/>
              <a:gd name="connsiteX36" fmla="*/ 0 w 1898650"/>
              <a:gd name="connsiteY36" fmla="*/ 871537 h 1631951"/>
              <a:gd name="connsiteX37" fmla="*/ 6879 w 1898650"/>
              <a:gd name="connsiteY37" fmla="*/ 829733 h 1631951"/>
              <a:gd name="connsiteX38" fmla="*/ 23283 w 1898650"/>
              <a:gd name="connsiteY38" fmla="*/ 790046 h 1631951"/>
              <a:gd name="connsiteX39" fmla="*/ 47625 w 1898650"/>
              <a:gd name="connsiteY39" fmla="*/ 754592 h 1631951"/>
              <a:gd name="connsiteX40" fmla="*/ 63500 w 1898650"/>
              <a:gd name="connsiteY40" fmla="*/ 738187 h 1631951"/>
              <a:gd name="connsiteX41" fmla="*/ 104775 w 1898650"/>
              <a:gd name="connsiteY41" fmla="*/ 700087 h 1631951"/>
              <a:gd name="connsiteX42" fmla="*/ 188912 w 1898650"/>
              <a:gd name="connsiteY42" fmla="*/ 627062 h 1631951"/>
              <a:gd name="connsiteX43" fmla="*/ 276225 w 1898650"/>
              <a:gd name="connsiteY43" fmla="*/ 557742 h 1631951"/>
              <a:gd name="connsiteX44" fmla="*/ 365654 w 1898650"/>
              <a:gd name="connsiteY44" fmla="*/ 491067 h 1631951"/>
              <a:gd name="connsiteX45" fmla="*/ 458258 w 1898650"/>
              <a:gd name="connsiteY45" fmla="*/ 427567 h 1631951"/>
              <a:gd name="connsiteX46" fmla="*/ 553508 w 1898650"/>
              <a:gd name="connsiteY46" fmla="*/ 368300 h 1631951"/>
              <a:gd name="connsiteX47" fmla="*/ 649816 w 1898650"/>
              <a:gd name="connsiteY47" fmla="*/ 312738 h 1631951"/>
              <a:gd name="connsiteX48" fmla="*/ 749829 w 1898650"/>
              <a:gd name="connsiteY48" fmla="*/ 261937 h 1631951"/>
              <a:gd name="connsiteX49" fmla="*/ 851959 w 1898650"/>
              <a:gd name="connsiteY49" fmla="*/ 213783 h 1631951"/>
              <a:gd name="connsiteX50" fmla="*/ 955675 w 1898650"/>
              <a:gd name="connsiteY50" fmla="*/ 170392 h 1631951"/>
              <a:gd name="connsiteX51" fmla="*/ 1061509 w 1898650"/>
              <a:gd name="connsiteY51" fmla="*/ 131763 h 1631951"/>
              <a:gd name="connsiteX52" fmla="*/ 1169459 w 1898650"/>
              <a:gd name="connsiteY52" fmla="*/ 97367 h 1631951"/>
              <a:gd name="connsiteX53" fmla="*/ 1280054 w 1898650"/>
              <a:gd name="connsiteY53" fmla="*/ 66675 h 1631951"/>
              <a:gd name="connsiteX54" fmla="*/ 1391709 w 1898650"/>
              <a:gd name="connsiteY54" fmla="*/ 41804 h 1631951"/>
              <a:gd name="connsiteX55" fmla="*/ 1506009 w 1898650"/>
              <a:gd name="connsiteY55" fmla="*/ 22225 h 1631951"/>
              <a:gd name="connsiteX56" fmla="*/ 1621896 w 1898650"/>
              <a:gd name="connsiteY56" fmla="*/ 6879 h 1631951"/>
              <a:gd name="connsiteX57" fmla="*/ 1681163 w 1898650"/>
              <a:gd name="connsiteY57" fmla="*/ 1587 h 1631951"/>
              <a:gd name="connsiteX0" fmla="*/ 1702859 w 1898650"/>
              <a:gd name="connsiteY0" fmla="*/ 0 h 1631951"/>
              <a:gd name="connsiteX1" fmla="*/ 1744663 w 1898650"/>
              <a:gd name="connsiteY1" fmla="*/ 5292 h 1631951"/>
              <a:gd name="connsiteX2" fmla="*/ 1783292 w 1898650"/>
              <a:gd name="connsiteY2" fmla="*/ 19050 h 1631951"/>
              <a:gd name="connsiteX3" fmla="*/ 1817688 w 1898650"/>
              <a:gd name="connsiteY3" fmla="*/ 39687 h 1631951"/>
              <a:gd name="connsiteX4" fmla="*/ 1847321 w 1898650"/>
              <a:gd name="connsiteY4" fmla="*/ 66675 h 1631951"/>
              <a:gd name="connsiteX5" fmla="*/ 1871663 w 1898650"/>
              <a:gd name="connsiteY5" fmla="*/ 99483 h 1631951"/>
              <a:gd name="connsiteX6" fmla="*/ 1888596 w 1898650"/>
              <a:gd name="connsiteY6" fmla="*/ 137054 h 1631951"/>
              <a:gd name="connsiteX7" fmla="*/ 1897063 w 1898650"/>
              <a:gd name="connsiteY7" fmla="*/ 177800 h 1631951"/>
              <a:gd name="connsiteX8" fmla="*/ 1897592 w 1898650"/>
              <a:gd name="connsiteY8" fmla="*/ 200025 h 1631951"/>
              <a:gd name="connsiteX9" fmla="*/ 1898617 w 1898650"/>
              <a:gd name="connsiteY9" fmla="*/ 1003300 h 1631951"/>
              <a:gd name="connsiteX10" fmla="*/ 1898650 w 1898650"/>
              <a:gd name="connsiteY10" fmla="*/ 1003300 h 1631951"/>
              <a:gd name="connsiteX11" fmla="*/ 1898650 w 1898650"/>
              <a:gd name="connsiteY11" fmla="*/ 1029229 h 1631951"/>
              <a:gd name="connsiteX12" fmla="*/ 1898650 w 1898650"/>
              <a:gd name="connsiteY12" fmla="*/ 1197138 h 1631951"/>
              <a:gd name="connsiteX13" fmla="*/ 1895065 w 1898650"/>
              <a:gd name="connsiteY13" fmla="*/ 1197138 h 1631951"/>
              <a:gd name="connsiteX14" fmla="*/ 1898650 w 1898650"/>
              <a:gd name="connsiteY14" fmla="*/ 1197505 h 1631951"/>
              <a:gd name="connsiteX15" fmla="*/ 1607608 w 1898650"/>
              <a:gd name="connsiteY15" fmla="*/ 1502834 h 1631951"/>
              <a:gd name="connsiteX16" fmla="*/ 1592792 w 1898650"/>
              <a:gd name="connsiteY16" fmla="*/ 1518180 h 1631951"/>
              <a:gd name="connsiteX17" fmla="*/ 1560513 w 1898650"/>
              <a:gd name="connsiteY17" fmla="*/ 1545697 h 1631951"/>
              <a:gd name="connsiteX18" fmla="*/ 1526117 w 1898650"/>
              <a:gd name="connsiteY18" fmla="*/ 1569509 h 1631951"/>
              <a:gd name="connsiteX19" fmla="*/ 1489604 w 1898650"/>
              <a:gd name="connsiteY19" fmla="*/ 1589089 h 1631951"/>
              <a:gd name="connsiteX20" fmla="*/ 1450975 w 1898650"/>
              <a:gd name="connsiteY20" fmla="*/ 1606022 h 1631951"/>
              <a:gd name="connsiteX21" fmla="*/ 1411287 w 1898650"/>
              <a:gd name="connsiteY21" fmla="*/ 1618193 h 1631951"/>
              <a:gd name="connsiteX22" fmla="*/ 1370012 w 1898650"/>
              <a:gd name="connsiteY22" fmla="*/ 1627189 h 1631951"/>
              <a:gd name="connsiteX23" fmla="*/ 1328208 w 1898650"/>
              <a:gd name="connsiteY23" fmla="*/ 1630893 h 1631951"/>
              <a:gd name="connsiteX24" fmla="*/ 1307042 w 1898650"/>
              <a:gd name="connsiteY24" fmla="*/ 1631951 h 1631951"/>
              <a:gd name="connsiteX25" fmla="*/ 820737 w 1898650"/>
              <a:gd name="connsiteY25" fmla="*/ 1631951 h 1631951"/>
              <a:gd name="connsiteX26" fmla="*/ 821757 w 1898650"/>
              <a:gd name="connsiteY26" fmla="*/ 1630571 h 1631951"/>
              <a:gd name="connsiteX27" fmla="*/ 820276 w 1898650"/>
              <a:gd name="connsiteY27" fmla="*/ 1631950 h 1631951"/>
              <a:gd name="connsiteX28" fmla="*/ 694372 w 1898650"/>
              <a:gd name="connsiteY28" fmla="*/ 1527059 h 1631951"/>
              <a:gd name="connsiteX29" fmla="*/ 694267 w 1898650"/>
              <a:gd name="connsiteY29" fmla="*/ 1527175 h 1631951"/>
              <a:gd name="connsiteX30" fmla="*/ 76200 w 1898650"/>
              <a:gd name="connsiteY30" fmla="*/ 1039813 h 1631951"/>
              <a:gd name="connsiteX31" fmla="*/ 59796 w 1898650"/>
              <a:gd name="connsiteY31" fmla="*/ 1025525 h 1631951"/>
              <a:gd name="connsiteX32" fmla="*/ 31750 w 1898650"/>
              <a:gd name="connsiteY32" fmla="*/ 992187 h 1631951"/>
              <a:gd name="connsiteX33" fmla="*/ 12700 w 1898650"/>
              <a:gd name="connsiteY33" fmla="*/ 954087 h 1631951"/>
              <a:gd name="connsiteX34" fmla="*/ 2646 w 1898650"/>
              <a:gd name="connsiteY34" fmla="*/ 912812 h 1631951"/>
              <a:gd name="connsiteX35" fmla="*/ 0 w 1898650"/>
              <a:gd name="connsiteY35" fmla="*/ 871537 h 1631951"/>
              <a:gd name="connsiteX36" fmla="*/ 6879 w 1898650"/>
              <a:gd name="connsiteY36" fmla="*/ 829733 h 1631951"/>
              <a:gd name="connsiteX37" fmla="*/ 23283 w 1898650"/>
              <a:gd name="connsiteY37" fmla="*/ 790046 h 1631951"/>
              <a:gd name="connsiteX38" fmla="*/ 47625 w 1898650"/>
              <a:gd name="connsiteY38" fmla="*/ 754592 h 1631951"/>
              <a:gd name="connsiteX39" fmla="*/ 63500 w 1898650"/>
              <a:gd name="connsiteY39" fmla="*/ 738187 h 1631951"/>
              <a:gd name="connsiteX40" fmla="*/ 104775 w 1898650"/>
              <a:gd name="connsiteY40" fmla="*/ 700087 h 1631951"/>
              <a:gd name="connsiteX41" fmla="*/ 188912 w 1898650"/>
              <a:gd name="connsiteY41" fmla="*/ 627062 h 1631951"/>
              <a:gd name="connsiteX42" fmla="*/ 276225 w 1898650"/>
              <a:gd name="connsiteY42" fmla="*/ 557742 h 1631951"/>
              <a:gd name="connsiteX43" fmla="*/ 365654 w 1898650"/>
              <a:gd name="connsiteY43" fmla="*/ 491067 h 1631951"/>
              <a:gd name="connsiteX44" fmla="*/ 458258 w 1898650"/>
              <a:gd name="connsiteY44" fmla="*/ 427567 h 1631951"/>
              <a:gd name="connsiteX45" fmla="*/ 553508 w 1898650"/>
              <a:gd name="connsiteY45" fmla="*/ 368300 h 1631951"/>
              <a:gd name="connsiteX46" fmla="*/ 649816 w 1898650"/>
              <a:gd name="connsiteY46" fmla="*/ 312738 h 1631951"/>
              <a:gd name="connsiteX47" fmla="*/ 749829 w 1898650"/>
              <a:gd name="connsiteY47" fmla="*/ 261937 h 1631951"/>
              <a:gd name="connsiteX48" fmla="*/ 851959 w 1898650"/>
              <a:gd name="connsiteY48" fmla="*/ 213783 h 1631951"/>
              <a:gd name="connsiteX49" fmla="*/ 955675 w 1898650"/>
              <a:gd name="connsiteY49" fmla="*/ 170392 h 1631951"/>
              <a:gd name="connsiteX50" fmla="*/ 1061509 w 1898650"/>
              <a:gd name="connsiteY50" fmla="*/ 131763 h 1631951"/>
              <a:gd name="connsiteX51" fmla="*/ 1169459 w 1898650"/>
              <a:gd name="connsiteY51" fmla="*/ 97367 h 1631951"/>
              <a:gd name="connsiteX52" fmla="*/ 1280054 w 1898650"/>
              <a:gd name="connsiteY52" fmla="*/ 66675 h 1631951"/>
              <a:gd name="connsiteX53" fmla="*/ 1391709 w 1898650"/>
              <a:gd name="connsiteY53" fmla="*/ 41804 h 1631951"/>
              <a:gd name="connsiteX54" fmla="*/ 1506009 w 1898650"/>
              <a:gd name="connsiteY54" fmla="*/ 22225 h 1631951"/>
              <a:gd name="connsiteX55" fmla="*/ 1621896 w 1898650"/>
              <a:gd name="connsiteY55" fmla="*/ 6879 h 1631951"/>
              <a:gd name="connsiteX56" fmla="*/ 1681163 w 1898650"/>
              <a:gd name="connsiteY56" fmla="*/ 1587 h 1631951"/>
              <a:gd name="connsiteX57" fmla="*/ 1702859 w 1898650"/>
              <a:gd name="connsiteY57" fmla="*/ 0 h 1631951"/>
              <a:gd name="connsiteX0" fmla="*/ 1702859 w 1898650"/>
              <a:gd name="connsiteY0" fmla="*/ 0 h 1631951"/>
              <a:gd name="connsiteX1" fmla="*/ 1744663 w 1898650"/>
              <a:gd name="connsiteY1" fmla="*/ 5292 h 1631951"/>
              <a:gd name="connsiteX2" fmla="*/ 1783292 w 1898650"/>
              <a:gd name="connsiteY2" fmla="*/ 19050 h 1631951"/>
              <a:gd name="connsiteX3" fmla="*/ 1817688 w 1898650"/>
              <a:gd name="connsiteY3" fmla="*/ 39687 h 1631951"/>
              <a:gd name="connsiteX4" fmla="*/ 1847321 w 1898650"/>
              <a:gd name="connsiteY4" fmla="*/ 66675 h 1631951"/>
              <a:gd name="connsiteX5" fmla="*/ 1871663 w 1898650"/>
              <a:gd name="connsiteY5" fmla="*/ 99483 h 1631951"/>
              <a:gd name="connsiteX6" fmla="*/ 1888596 w 1898650"/>
              <a:gd name="connsiteY6" fmla="*/ 137054 h 1631951"/>
              <a:gd name="connsiteX7" fmla="*/ 1897063 w 1898650"/>
              <a:gd name="connsiteY7" fmla="*/ 177800 h 1631951"/>
              <a:gd name="connsiteX8" fmla="*/ 1897592 w 1898650"/>
              <a:gd name="connsiteY8" fmla="*/ 200025 h 1631951"/>
              <a:gd name="connsiteX9" fmla="*/ 1898617 w 1898650"/>
              <a:gd name="connsiteY9" fmla="*/ 1003300 h 1631951"/>
              <a:gd name="connsiteX10" fmla="*/ 1898650 w 1898650"/>
              <a:gd name="connsiteY10" fmla="*/ 1003300 h 1631951"/>
              <a:gd name="connsiteX11" fmla="*/ 1898650 w 1898650"/>
              <a:gd name="connsiteY11" fmla="*/ 1197138 h 1631951"/>
              <a:gd name="connsiteX12" fmla="*/ 1895065 w 1898650"/>
              <a:gd name="connsiteY12" fmla="*/ 1197138 h 1631951"/>
              <a:gd name="connsiteX13" fmla="*/ 1898650 w 1898650"/>
              <a:gd name="connsiteY13" fmla="*/ 1197505 h 1631951"/>
              <a:gd name="connsiteX14" fmla="*/ 1607608 w 1898650"/>
              <a:gd name="connsiteY14" fmla="*/ 1502834 h 1631951"/>
              <a:gd name="connsiteX15" fmla="*/ 1592792 w 1898650"/>
              <a:gd name="connsiteY15" fmla="*/ 1518180 h 1631951"/>
              <a:gd name="connsiteX16" fmla="*/ 1560513 w 1898650"/>
              <a:gd name="connsiteY16" fmla="*/ 1545697 h 1631951"/>
              <a:gd name="connsiteX17" fmla="*/ 1526117 w 1898650"/>
              <a:gd name="connsiteY17" fmla="*/ 1569509 h 1631951"/>
              <a:gd name="connsiteX18" fmla="*/ 1489604 w 1898650"/>
              <a:gd name="connsiteY18" fmla="*/ 1589089 h 1631951"/>
              <a:gd name="connsiteX19" fmla="*/ 1450975 w 1898650"/>
              <a:gd name="connsiteY19" fmla="*/ 1606022 h 1631951"/>
              <a:gd name="connsiteX20" fmla="*/ 1411287 w 1898650"/>
              <a:gd name="connsiteY20" fmla="*/ 1618193 h 1631951"/>
              <a:gd name="connsiteX21" fmla="*/ 1370012 w 1898650"/>
              <a:gd name="connsiteY21" fmla="*/ 1627189 h 1631951"/>
              <a:gd name="connsiteX22" fmla="*/ 1328208 w 1898650"/>
              <a:gd name="connsiteY22" fmla="*/ 1630893 h 1631951"/>
              <a:gd name="connsiteX23" fmla="*/ 1307042 w 1898650"/>
              <a:gd name="connsiteY23" fmla="*/ 1631951 h 1631951"/>
              <a:gd name="connsiteX24" fmla="*/ 820737 w 1898650"/>
              <a:gd name="connsiteY24" fmla="*/ 1631951 h 1631951"/>
              <a:gd name="connsiteX25" fmla="*/ 821757 w 1898650"/>
              <a:gd name="connsiteY25" fmla="*/ 1630571 h 1631951"/>
              <a:gd name="connsiteX26" fmla="*/ 820276 w 1898650"/>
              <a:gd name="connsiteY26" fmla="*/ 1631950 h 1631951"/>
              <a:gd name="connsiteX27" fmla="*/ 694372 w 1898650"/>
              <a:gd name="connsiteY27" fmla="*/ 1527059 h 1631951"/>
              <a:gd name="connsiteX28" fmla="*/ 694267 w 1898650"/>
              <a:gd name="connsiteY28" fmla="*/ 1527175 h 1631951"/>
              <a:gd name="connsiteX29" fmla="*/ 76200 w 1898650"/>
              <a:gd name="connsiteY29" fmla="*/ 1039813 h 1631951"/>
              <a:gd name="connsiteX30" fmla="*/ 59796 w 1898650"/>
              <a:gd name="connsiteY30" fmla="*/ 1025525 h 1631951"/>
              <a:gd name="connsiteX31" fmla="*/ 31750 w 1898650"/>
              <a:gd name="connsiteY31" fmla="*/ 992187 h 1631951"/>
              <a:gd name="connsiteX32" fmla="*/ 12700 w 1898650"/>
              <a:gd name="connsiteY32" fmla="*/ 954087 h 1631951"/>
              <a:gd name="connsiteX33" fmla="*/ 2646 w 1898650"/>
              <a:gd name="connsiteY33" fmla="*/ 912812 h 1631951"/>
              <a:gd name="connsiteX34" fmla="*/ 0 w 1898650"/>
              <a:gd name="connsiteY34" fmla="*/ 871537 h 1631951"/>
              <a:gd name="connsiteX35" fmla="*/ 6879 w 1898650"/>
              <a:gd name="connsiteY35" fmla="*/ 829733 h 1631951"/>
              <a:gd name="connsiteX36" fmla="*/ 23283 w 1898650"/>
              <a:gd name="connsiteY36" fmla="*/ 790046 h 1631951"/>
              <a:gd name="connsiteX37" fmla="*/ 47625 w 1898650"/>
              <a:gd name="connsiteY37" fmla="*/ 754592 h 1631951"/>
              <a:gd name="connsiteX38" fmla="*/ 63500 w 1898650"/>
              <a:gd name="connsiteY38" fmla="*/ 738187 h 1631951"/>
              <a:gd name="connsiteX39" fmla="*/ 104775 w 1898650"/>
              <a:gd name="connsiteY39" fmla="*/ 700087 h 1631951"/>
              <a:gd name="connsiteX40" fmla="*/ 188912 w 1898650"/>
              <a:gd name="connsiteY40" fmla="*/ 627062 h 1631951"/>
              <a:gd name="connsiteX41" fmla="*/ 276225 w 1898650"/>
              <a:gd name="connsiteY41" fmla="*/ 557742 h 1631951"/>
              <a:gd name="connsiteX42" fmla="*/ 365654 w 1898650"/>
              <a:gd name="connsiteY42" fmla="*/ 491067 h 1631951"/>
              <a:gd name="connsiteX43" fmla="*/ 458258 w 1898650"/>
              <a:gd name="connsiteY43" fmla="*/ 427567 h 1631951"/>
              <a:gd name="connsiteX44" fmla="*/ 553508 w 1898650"/>
              <a:gd name="connsiteY44" fmla="*/ 368300 h 1631951"/>
              <a:gd name="connsiteX45" fmla="*/ 649816 w 1898650"/>
              <a:gd name="connsiteY45" fmla="*/ 312738 h 1631951"/>
              <a:gd name="connsiteX46" fmla="*/ 749829 w 1898650"/>
              <a:gd name="connsiteY46" fmla="*/ 261937 h 1631951"/>
              <a:gd name="connsiteX47" fmla="*/ 851959 w 1898650"/>
              <a:gd name="connsiteY47" fmla="*/ 213783 h 1631951"/>
              <a:gd name="connsiteX48" fmla="*/ 955675 w 1898650"/>
              <a:gd name="connsiteY48" fmla="*/ 170392 h 1631951"/>
              <a:gd name="connsiteX49" fmla="*/ 1061509 w 1898650"/>
              <a:gd name="connsiteY49" fmla="*/ 131763 h 1631951"/>
              <a:gd name="connsiteX50" fmla="*/ 1169459 w 1898650"/>
              <a:gd name="connsiteY50" fmla="*/ 97367 h 1631951"/>
              <a:gd name="connsiteX51" fmla="*/ 1280054 w 1898650"/>
              <a:gd name="connsiteY51" fmla="*/ 66675 h 1631951"/>
              <a:gd name="connsiteX52" fmla="*/ 1391709 w 1898650"/>
              <a:gd name="connsiteY52" fmla="*/ 41804 h 1631951"/>
              <a:gd name="connsiteX53" fmla="*/ 1506009 w 1898650"/>
              <a:gd name="connsiteY53" fmla="*/ 22225 h 1631951"/>
              <a:gd name="connsiteX54" fmla="*/ 1621896 w 1898650"/>
              <a:gd name="connsiteY54" fmla="*/ 6879 h 1631951"/>
              <a:gd name="connsiteX55" fmla="*/ 1681163 w 1898650"/>
              <a:gd name="connsiteY55" fmla="*/ 1587 h 1631951"/>
              <a:gd name="connsiteX56" fmla="*/ 1702859 w 1898650"/>
              <a:gd name="connsiteY56" fmla="*/ 0 h 1631951"/>
              <a:gd name="connsiteX0" fmla="*/ 1702859 w 1898650"/>
              <a:gd name="connsiteY0" fmla="*/ 0 h 1631951"/>
              <a:gd name="connsiteX1" fmla="*/ 1744663 w 1898650"/>
              <a:gd name="connsiteY1" fmla="*/ 5292 h 1631951"/>
              <a:gd name="connsiteX2" fmla="*/ 1783292 w 1898650"/>
              <a:gd name="connsiteY2" fmla="*/ 19050 h 1631951"/>
              <a:gd name="connsiteX3" fmla="*/ 1817688 w 1898650"/>
              <a:gd name="connsiteY3" fmla="*/ 39687 h 1631951"/>
              <a:gd name="connsiteX4" fmla="*/ 1847321 w 1898650"/>
              <a:gd name="connsiteY4" fmla="*/ 66675 h 1631951"/>
              <a:gd name="connsiteX5" fmla="*/ 1871663 w 1898650"/>
              <a:gd name="connsiteY5" fmla="*/ 99483 h 1631951"/>
              <a:gd name="connsiteX6" fmla="*/ 1888596 w 1898650"/>
              <a:gd name="connsiteY6" fmla="*/ 137054 h 1631951"/>
              <a:gd name="connsiteX7" fmla="*/ 1897063 w 1898650"/>
              <a:gd name="connsiteY7" fmla="*/ 177800 h 1631951"/>
              <a:gd name="connsiteX8" fmla="*/ 1897592 w 1898650"/>
              <a:gd name="connsiteY8" fmla="*/ 200025 h 1631951"/>
              <a:gd name="connsiteX9" fmla="*/ 1898617 w 1898650"/>
              <a:gd name="connsiteY9" fmla="*/ 1003300 h 1631951"/>
              <a:gd name="connsiteX10" fmla="*/ 1898650 w 1898650"/>
              <a:gd name="connsiteY10" fmla="*/ 1003300 h 1631951"/>
              <a:gd name="connsiteX11" fmla="*/ 1898650 w 1898650"/>
              <a:gd name="connsiteY11" fmla="*/ 1197138 h 1631951"/>
              <a:gd name="connsiteX12" fmla="*/ 1895065 w 1898650"/>
              <a:gd name="connsiteY12" fmla="*/ 1197138 h 1631951"/>
              <a:gd name="connsiteX13" fmla="*/ 1898650 w 1898650"/>
              <a:gd name="connsiteY13" fmla="*/ 1197505 h 1631951"/>
              <a:gd name="connsiteX14" fmla="*/ 1607608 w 1898650"/>
              <a:gd name="connsiteY14" fmla="*/ 1502834 h 1631951"/>
              <a:gd name="connsiteX15" fmla="*/ 1592792 w 1898650"/>
              <a:gd name="connsiteY15" fmla="*/ 1518180 h 1631951"/>
              <a:gd name="connsiteX16" fmla="*/ 1560513 w 1898650"/>
              <a:gd name="connsiteY16" fmla="*/ 1545697 h 1631951"/>
              <a:gd name="connsiteX17" fmla="*/ 1526117 w 1898650"/>
              <a:gd name="connsiteY17" fmla="*/ 1569509 h 1631951"/>
              <a:gd name="connsiteX18" fmla="*/ 1489604 w 1898650"/>
              <a:gd name="connsiteY18" fmla="*/ 1589089 h 1631951"/>
              <a:gd name="connsiteX19" fmla="*/ 1450975 w 1898650"/>
              <a:gd name="connsiteY19" fmla="*/ 1606022 h 1631951"/>
              <a:gd name="connsiteX20" fmla="*/ 1411287 w 1898650"/>
              <a:gd name="connsiteY20" fmla="*/ 1618193 h 1631951"/>
              <a:gd name="connsiteX21" fmla="*/ 1370012 w 1898650"/>
              <a:gd name="connsiteY21" fmla="*/ 1627189 h 1631951"/>
              <a:gd name="connsiteX22" fmla="*/ 1328208 w 1898650"/>
              <a:gd name="connsiteY22" fmla="*/ 1630893 h 1631951"/>
              <a:gd name="connsiteX23" fmla="*/ 1307042 w 1898650"/>
              <a:gd name="connsiteY23" fmla="*/ 1631951 h 1631951"/>
              <a:gd name="connsiteX24" fmla="*/ 820737 w 1898650"/>
              <a:gd name="connsiteY24" fmla="*/ 1631951 h 1631951"/>
              <a:gd name="connsiteX25" fmla="*/ 821757 w 1898650"/>
              <a:gd name="connsiteY25" fmla="*/ 1630571 h 1631951"/>
              <a:gd name="connsiteX26" fmla="*/ 820276 w 1898650"/>
              <a:gd name="connsiteY26" fmla="*/ 1631950 h 1631951"/>
              <a:gd name="connsiteX27" fmla="*/ 694372 w 1898650"/>
              <a:gd name="connsiteY27" fmla="*/ 1527059 h 1631951"/>
              <a:gd name="connsiteX28" fmla="*/ 76200 w 1898650"/>
              <a:gd name="connsiteY28" fmla="*/ 1039813 h 1631951"/>
              <a:gd name="connsiteX29" fmla="*/ 59796 w 1898650"/>
              <a:gd name="connsiteY29" fmla="*/ 1025525 h 1631951"/>
              <a:gd name="connsiteX30" fmla="*/ 31750 w 1898650"/>
              <a:gd name="connsiteY30" fmla="*/ 992187 h 1631951"/>
              <a:gd name="connsiteX31" fmla="*/ 12700 w 1898650"/>
              <a:gd name="connsiteY31" fmla="*/ 954087 h 1631951"/>
              <a:gd name="connsiteX32" fmla="*/ 2646 w 1898650"/>
              <a:gd name="connsiteY32" fmla="*/ 912812 h 1631951"/>
              <a:gd name="connsiteX33" fmla="*/ 0 w 1898650"/>
              <a:gd name="connsiteY33" fmla="*/ 871537 h 1631951"/>
              <a:gd name="connsiteX34" fmla="*/ 6879 w 1898650"/>
              <a:gd name="connsiteY34" fmla="*/ 829733 h 1631951"/>
              <a:gd name="connsiteX35" fmla="*/ 23283 w 1898650"/>
              <a:gd name="connsiteY35" fmla="*/ 790046 h 1631951"/>
              <a:gd name="connsiteX36" fmla="*/ 47625 w 1898650"/>
              <a:gd name="connsiteY36" fmla="*/ 754592 h 1631951"/>
              <a:gd name="connsiteX37" fmla="*/ 63500 w 1898650"/>
              <a:gd name="connsiteY37" fmla="*/ 738187 h 1631951"/>
              <a:gd name="connsiteX38" fmla="*/ 104775 w 1898650"/>
              <a:gd name="connsiteY38" fmla="*/ 700087 h 1631951"/>
              <a:gd name="connsiteX39" fmla="*/ 188912 w 1898650"/>
              <a:gd name="connsiteY39" fmla="*/ 627062 h 1631951"/>
              <a:gd name="connsiteX40" fmla="*/ 276225 w 1898650"/>
              <a:gd name="connsiteY40" fmla="*/ 557742 h 1631951"/>
              <a:gd name="connsiteX41" fmla="*/ 365654 w 1898650"/>
              <a:gd name="connsiteY41" fmla="*/ 491067 h 1631951"/>
              <a:gd name="connsiteX42" fmla="*/ 458258 w 1898650"/>
              <a:gd name="connsiteY42" fmla="*/ 427567 h 1631951"/>
              <a:gd name="connsiteX43" fmla="*/ 553508 w 1898650"/>
              <a:gd name="connsiteY43" fmla="*/ 368300 h 1631951"/>
              <a:gd name="connsiteX44" fmla="*/ 649816 w 1898650"/>
              <a:gd name="connsiteY44" fmla="*/ 312738 h 1631951"/>
              <a:gd name="connsiteX45" fmla="*/ 749829 w 1898650"/>
              <a:gd name="connsiteY45" fmla="*/ 261937 h 1631951"/>
              <a:gd name="connsiteX46" fmla="*/ 851959 w 1898650"/>
              <a:gd name="connsiteY46" fmla="*/ 213783 h 1631951"/>
              <a:gd name="connsiteX47" fmla="*/ 955675 w 1898650"/>
              <a:gd name="connsiteY47" fmla="*/ 170392 h 1631951"/>
              <a:gd name="connsiteX48" fmla="*/ 1061509 w 1898650"/>
              <a:gd name="connsiteY48" fmla="*/ 131763 h 1631951"/>
              <a:gd name="connsiteX49" fmla="*/ 1169459 w 1898650"/>
              <a:gd name="connsiteY49" fmla="*/ 97367 h 1631951"/>
              <a:gd name="connsiteX50" fmla="*/ 1280054 w 1898650"/>
              <a:gd name="connsiteY50" fmla="*/ 66675 h 1631951"/>
              <a:gd name="connsiteX51" fmla="*/ 1391709 w 1898650"/>
              <a:gd name="connsiteY51" fmla="*/ 41804 h 1631951"/>
              <a:gd name="connsiteX52" fmla="*/ 1506009 w 1898650"/>
              <a:gd name="connsiteY52" fmla="*/ 22225 h 1631951"/>
              <a:gd name="connsiteX53" fmla="*/ 1621896 w 1898650"/>
              <a:gd name="connsiteY53" fmla="*/ 6879 h 1631951"/>
              <a:gd name="connsiteX54" fmla="*/ 1681163 w 1898650"/>
              <a:gd name="connsiteY54" fmla="*/ 1587 h 1631951"/>
              <a:gd name="connsiteX55" fmla="*/ 1702859 w 1898650"/>
              <a:gd name="connsiteY55" fmla="*/ 0 h 1631951"/>
              <a:gd name="connsiteX0" fmla="*/ 1702859 w 1898650"/>
              <a:gd name="connsiteY0" fmla="*/ 0 h 1631951"/>
              <a:gd name="connsiteX1" fmla="*/ 1744663 w 1898650"/>
              <a:gd name="connsiteY1" fmla="*/ 5292 h 1631951"/>
              <a:gd name="connsiteX2" fmla="*/ 1783292 w 1898650"/>
              <a:gd name="connsiteY2" fmla="*/ 19050 h 1631951"/>
              <a:gd name="connsiteX3" fmla="*/ 1817688 w 1898650"/>
              <a:gd name="connsiteY3" fmla="*/ 39687 h 1631951"/>
              <a:gd name="connsiteX4" fmla="*/ 1847321 w 1898650"/>
              <a:gd name="connsiteY4" fmla="*/ 66675 h 1631951"/>
              <a:gd name="connsiteX5" fmla="*/ 1871663 w 1898650"/>
              <a:gd name="connsiteY5" fmla="*/ 99483 h 1631951"/>
              <a:gd name="connsiteX6" fmla="*/ 1888596 w 1898650"/>
              <a:gd name="connsiteY6" fmla="*/ 137054 h 1631951"/>
              <a:gd name="connsiteX7" fmla="*/ 1897063 w 1898650"/>
              <a:gd name="connsiteY7" fmla="*/ 177800 h 1631951"/>
              <a:gd name="connsiteX8" fmla="*/ 1897592 w 1898650"/>
              <a:gd name="connsiteY8" fmla="*/ 200025 h 1631951"/>
              <a:gd name="connsiteX9" fmla="*/ 1898617 w 1898650"/>
              <a:gd name="connsiteY9" fmla="*/ 1003300 h 1631951"/>
              <a:gd name="connsiteX10" fmla="*/ 1898650 w 1898650"/>
              <a:gd name="connsiteY10" fmla="*/ 1003300 h 1631951"/>
              <a:gd name="connsiteX11" fmla="*/ 1898650 w 1898650"/>
              <a:gd name="connsiteY11" fmla="*/ 1197138 h 1631951"/>
              <a:gd name="connsiteX12" fmla="*/ 1895065 w 1898650"/>
              <a:gd name="connsiteY12" fmla="*/ 1197138 h 1631951"/>
              <a:gd name="connsiteX13" fmla="*/ 1898650 w 1898650"/>
              <a:gd name="connsiteY13" fmla="*/ 1197505 h 1631951"/>
              <a:gd name="connsiteX14" fmla="*/ 1607608 w 1898650"/>
              <a:gd name="connsiteY14" fmla="*/ 1502834 h 1631951"/>
              <a:gd name="connsiteX15" fmla="*/ 1592792 w 1898650"/>
              <a:gd name="connsiteY15" fmla="*/ 1518180 h 1631951"/>
              <a:gd name="connsiteX16" fmla="*/ 1560513 w 1898650"/>
              <a:gd name="connsiteY16" fmla="*/ 1545697 h 1631951"/>
              <a:gd name="connsiteX17" fmla="*/ 1526117 w 1898650"/>
              <a:gd name="connsiteY17" fmla="*/ 1569509 h 1631951"/>
              <a:gd name="connsiteX18" fmla="*/ 1489604 w 1898650"/>
              <a:gd name="connsiteY18" fmla="*/ 1589089 h 1631951"/>
              <a:gd name="connsiteX19" fmla="*/ 1450975 w 1898650"/>
              <a:gd name="connsiteY19" fmla="*/ 1606022 h 1631951"/>
              <a:gd name="connsiteX20" fmla="*/ 1411287 w 1898650"/>
              <a:gd name="connsiteY20" fmla="*/ 1618193 h 1631951"/>
              <a:gd name="connsiteX21" fmla="*/ 1370012 w 1898650"/>
              <a:gd name="connsiteY21" fmla="*/ 1627189 h 1631951"/>
              <a:gd name="connsiteX22" fmla="*/ 1328208 w 1898650"/>
              <a:gd name="connsiteY22" fmla="*/ 1630893 h 1631951"/>
              <a:gd name="connsiteX23" fmla="*/ 1307042 w 1898650"/>
              <a:gd name="connsiteY23" fmla="*/ 1631951 h 1631951"/>
              <a:gd name="connsiteX24" fmla="*/ 820737 w 1898650"/>
              <a:gd name="connsiteY24" fmla="*/ 1631951 h 1631951"/>
              <a:gd name="connsiteX25" fmla="*/ 821757 w 1898650"/>
              <a:gd name="connsiteY25" fmla="*/ 1630571 h 1631951"/>
              <a:gd name="connsiteX26" fmla="*/ 820276 w 1898650"/>
              <a:gd name="connsiteY26" fmla="*/ 1631950 h 1631951"/>
              <a:gd name="connsiteX27" fmla="*/ 76200 w 1898650"/>
              <a:gd name="connsiteY27" fmla="*/ 1039813 h 1631951"/>
              <a:gd name="connsiteX28" fmla="*/ 59796 w 1898650"/>
              <a:gd name="connsiteY28" fmla="*/ 1025525 h 1631951"/>
              <a:gd name="connsiteX29" fmla="*/ 31750 w 1898650"/>
              <a:gd name="connsiteY29" fmla="*/ 992187 h 1631951"/>
              <a:gd name="connsiteX30" fmla="*/ 12700 w 1898650"/>
              <a:gd name="connsiteY30" fmla="*/ 954087 h 1631951"/>
              <a:gd name="connsiteX31" fmla="*/ 2646 w 1898650"/>
              <a:gd name="connsiteY31" fmla="*/ 912812 h 1631951"/>
              <a:gd name="connsiteX32" fmla="*/ 0 w 1898650"/>
              <a:gd name="connsiteY32" fmla="*/ 871537 h 1631951"/>
              <a:gd name="connsiteX33" fmla="*/ 6879 w 1898650"/>
              <a:gd name="connsiteY33" fmla="*/ 829733 h 1631951"/>
              <a:gd name="connsiteX34" fmla="*/ 23283 w 1898650"/>
              <a:gd name="connsiteY34" fmla="*/ 790046 h 1631951"/>
              <a:gd name="connsiteX35" fmla="*/ 47625 w 1898650"/>
              <a:gd name="connsiteY35" fmla="*/ 754592 h 1631951"/>
              <a:gd name="connsiteX36" fmla="*/ 63500 w 1898650"/>
              <a:gd name="connsiteY36" fmla="*/ 738187 h 1631951"/>
              <a:gd name="connsiteX37" fmla="*/ 104775 w 1898650"/>
              <a:gd name="connsiteY37" fmla="*/ 700087 h 1631951"/>
              <a:gd name="connsiteX38" fmla="*/ 188912 w 1898650"/>
              <a:gd name="connsiteY38" fmla="*/ 627062 h 1631951"/>
              <a:gd name="connsiteX39" fmla="*/ 276225 w 1898650"/>
              <a:gd name="connsiteY39" fmla="*/ 557742 h 1631951"/>
              <a:gd name="connsiteX40" fmla="*/ 365654 w 1898650"/>
              <a:gd name="connsiteY40" fmla="*/ 491067 h 1631951"/>
              <a:gd name="connsiteX41" fmla="*/ 458258 w 1898650"/>
              <a:gd name="connsiteY41" fmla="*/ 427567 h 1631951"/>
              <a:gd name="connsiteX42" fmla="*/ 553508 w 1898650"/>
              <a:gd name="connsiteY42" fmla="*/ 368300 h 1631951"/>
              <a:gd name="connsiteX43" fmla="*/ 649816 w 1898650"/>
              <a:gd name="connsiteY43" fmla="*/ 312738 h 1631951"/>
              <a:gd name="connsiteX44" fmla="*/ 749829 w 1898650"/>
              <a:gd name="connsiteY44" fmla="*/ 261937 h 1631951"/>
              <a:gd name="connsiteX45" fmla="*/ 851959 w 1898650"/>
              <a:gd name="connsiteY45" fmla="*/ 213783 h 1631951"/>
              <a:gd name="connsiteX46" fmla="*/ 955675 w 1898650"/>
              <a:gd name="connsiteY46" fmla="*/ 170392 h 1631951"/>
              <a:gd name="connsiteX47" fmla="*/ 1061509 w 1898650"/>
              <a:gd name="connsiteY47" fmla="*/ 131763 h 1631951"/>
              <a:gd name="connsiteX48" fmla="*/ 1169459 w 1898650"/>
              <a:gd name="connsiteY48" fmla="*/ 97367 h 1631951"/>
              <a:gd name="connsiteX49" fmla="*/ 1280054 w 1898650"/>
              <a:gd name="connsiteY49" fmla="*/ 66675 h 1631951"/>
              <a:gd name="connsiteX50" fmla="*/ 1391709 w 1898650"/>
              <a:gd name="connsiteY50" fmla="*/ 41804 h 1631951"/>
              <a:gd name="connsiteX51" fmla="*/ 1506009 w 1898650"/>
              <a:gd name="connsiteY51" fmla="*/ 22225 h 1631951"/>
              <a:gd name="connsiteX52" fmla="*/ 1621896 w 1898650"/>
              <a:gd name="connsiteY52" fmla="*/ 6879 h 1631951"/>
              <a:gd name="connsiteX53" fmla="*/ 1681163 w 1898650"/>
              <a:gd name="connsiteY53" fmla="*/ 1587 h 1631951"/>
              <a:gd name="connsiteX54" fmla="*/ 1702859 w 1898650"/>
              <a:gd name="connsiteY54" fmla="*/ 0 h 1631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898650" h="1631951">
                <a:moveTo>
                  <a:pt x="1702859" y="0"/>
                </a:moveTo>
                <a:lnTo>
                  <a:pt x="1744663" y="5292"/>
                </a:lnTo>
                <a:lnTo>
                  <a:pt x="1783292" y="19050"/>
                </a:lnTo>
                <a:lnTo>
                  <a:pt x="1817688" y="39687"/>
                </a:lnTo>
                <a:lnTo>
                  <a:pt x="1847321" y="66675"/>
                </a:lnTo>
                <a:lnTo>
                  <a:pt x="1871663" y="99483"/>
                </a:lnTo>
                <a:lnTo>
                  <a:pt x="1888596" y="137054"/>
                </a:lnTo>
                <a:lnTo>
                  <a:pt x="1897063" y="177800"/>
                </a:lnTo>
                <a:cubicBezTo>
                  <a:pt x="1897239" y="185208"/>
                  <a:pt x="1897416" y="192617"/>
                  <a:pt x="1897592" y="200025"/>
                </a:cubicBezTo>
                <a:cubicBezTo>
                  <a:pt x="1897934" y="467783"/>
                  <a:pt x="1898275" y="735542"/>
                  <a:pt x="1898617" y="1003300"/>
                </a:cubicBezTo>
                <a:lnTo>
                  <a:pt x="1898650" y="1003300"/>
                </a:lnTo>
                <a:lnTo>
                  <a:pt x="1898650" y="1197138"/>
                </a:lnTo>
                <a:lnTo>
                  <a:pt x="1895065" y="1197138"/>
                </a:lnTo>
                <a:lnTo>
                  <a:pt x="1898650" y="1197505"/>
                </a:lnTo>
                <a:lnTo>
                  <a:pt x="1607608" y="1502834"/>
                </a:lnTo>
                <a:lnTo>
                  <a:pt x="1592792" y="1518180"/>
                </a:lnTo>
                <a:lnTo>
                  <a:pt x="1560513" y="1545697"/>
                </a:lnTo>
                <a:lnTo>
                  <a:pt x="1526117" y="1569509"/>
                </a:lnTo>
                <a:lnTo>
                  <a:pt x="1489604" y="1589089"/>
                </a:lnTo>
                <a:lnTo>
                  <a:pt x="1450975" y="1606022"/>
                </a:lnTo>
                <a:lnTo>
                  <a:pt x="1411287" y="1618193"/>
                </a:lnTo>
                <a:lnTo>
                  <a:pt x="1370012" y="1627189"/>
                </a:lnTo>
                <a:lnTo>
                  <a:pt x="1328208" y="1630893"/>
                </a:lnTo>
                <a:lnTo>
                  <a:pt x="1307042" y="1631951"/>
                </a:lnTo>
                <a:lnTo>
                  <a:pt x="820737" y="1631951"/>
                </a:lnTo>
                <a:lnTo>
                  <a:pt x="821757" y="1630571"/>
                </a:lnTo>
                <a:lnTo>
                  <a:pt x="820276" y="1631950"/>
                </a:lnTo>
                <a:lnTo>
                  <a:pt x="76200" y="1039813"/>
                </a:lnTo>
                <a:lnTo>
                  <a:pt x="59796" y="1025525"/>
                </a:lnTo>
                <a:lnTo>
                  <a:pt x="31750" y="992187"/>
                </a:lnTo>
                <a:lnTo>
                  <a:pt x="12700" y="954087"/>
                </a:lnTo>
                <a:lnTo>
                  <a:pt x="2646" y="912812"/>
                </a:lnTo>
                <a:lnTo>
                  <a:pt x="0" y="871537"/>
                </a:lnTo>
                <a:lnTo>
                  <a:pt x="6879" y="829733"/>
                </a:lnTo>
                <a:lnTo>
                  <a:pt x="23283" y="790046"/>
                </a:lnTo>
                <a:lnTo>
                  <a:pt x="47625" y="754592"/>
                </a:lnTo>
                <a:lnTo>
                  <a:pt x="63500" y="738187"/>
                </a:lnTo>
                <a:lnTo>
                  <a:pt x="104775" y="700087"/>
                </a:lnTo>
                <a:lnTo>
                  <a:pt x="188912" y="627062"/>
                </a:lnTo>
                <a:lnTo>
                  <a:pt x="276225" y="557742"/>
                </a:lnTo>
                <a:lnTo>
                  <a:pt x="365654" y="491067"/>
                </a:lnTo>
                <a:lnTo>
                  <a:pt x="458258" y="427567"/>
                </a:lnTo>
                <a:lnTo>
                  <a:pt x="553508" y="368300"/>
                </a:lnTo>
                <a:lnTo>
                  <a:pt x="649816" y="312738"/>
                </a:lnTo>
                <a:lnTo>
                  <a:pt x="749829" y="261937"/>
                </a:lnTo>
                <a:lnTo>
                  <a:pt x="851959" y="213783"/>
                </a:lnTo>
                <a:lnTo>
                  <a:pt x="955675" y="170392"/>
                </a:lnTo>
                <a:lnTo>
                  <a:pt x="1061509" y="131763"/>
                </a:lnTo>
                <a:lnTo>
                  <a:pt x="1169459" y="97367"/>
                </a:lnTo>
                <a:lnTo>
                  <a:pt x="1280054" y="66675"/>
                </a:lnTo>
                <a:lnTo>
                  <a:pt x="1391709" y="41804"/>
                </a:lnTo>
                <a:lnTo>
                  <a:pt x="1506009" y="22225"/>
                </a:lnTo>
                <a:lnTo>
                  <a:pt x="1621896" y="6879"/>
                </a:lnTo>
                <a:lnTo>
                  <a:pt x="1681163" y="1587"/>
                </a:lnTo>
                <a:lnTo>
                  <a:pt x="1702859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274320" rIns="68580" bIns="3429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US" sz="3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Freeform: Shape 35"/>
          <p:cNvSpPr>
            <a:spLocks/>
          </p:cNvSpPr>
          <p:nvPr/>
        </p:nvSpPr>
        <p:spPr bwMode="auto">
          <a:xfrm>
            <a:off x="2543530" y="3192368"/>
            <a:ext cx="1418930" cy="1541337"/>
          </a:xfrm>
          <a:custGeom>
            <a:avLst/>
            <a:gdLst>
              <a:gd name="connsiteX0" fmla="*/ 1125537 w 1803400"/>
              <a:gd name="connsiteY0" fmla="*/ 0 h 1958975"/>
              <a:gd name="connsiteX1" fmla="*/ 1126165 w 1803400"/>
              <a:gd name="connsiteY1" fmla="*/ 262 h 1958975"/>
              <a:gd name="connsiteX2" fmla="*/ 1127234 w 1803400"/>
              <a:gd name="connsiteY2" fmla="*/ 0 h 1958975"/>
              <a:gd name="connsiteX3" fmla="*/ 1127440 w 1803400"/>
              <a:gd name="connsiteY3" fmla="*/ 795 h 1958975"/>
              <a:gd name="connsiteX4" fmla="*/ 1488053 w 1803400"/>
              <a:gd name="connsiteY4" fmla="*/ 151427 h 1958975"/>
              <a:gd name="connsiteX5" fmla="*/ 1513493 w 1803400"/>
              <a:gd name="connsiteY5" fmla="*/ 163075 h 1958975"/>
              <a:gd name="connsiteX6" fmla="*/ 1559603 w 1803400"/>
              <a:gd name="connsiteY6" fmla="*/ 190607 h 1958975"/>
              <a:gd name="connsiteX7" fmla="*/ 1602532 w 1803400"/>
              <a:gd name="connsiteY7" fmla="*/ 223434 h 1958975"/>
              <a:gd name="connsiteX8" fmla="*/ 1640692 w 1803400"/>
              <a:gd name="connsiteY8" fmla="*/ 261555 h 1958975"/>
              <a:gd name="connsiteX9" fmla="*/ 1672492 w 1803400"/>
              <a:gd name="connsiteY9" fmla="*/ 303383 h 1958975"/>
              <a:gd name="connsiteX10" fmla="*/ 1699521 w 1803400"/>
              <a:gd name="connsiteY10" fmla="*/ 349976 h 1958975"/>
              <a:gd name="connsiteX11" fmla="*/ 1720721 w 1803400"/>
              <a:gd name="connsiteY11" fmla="*/ 399216 h 1958975"/>
              <a:gd name="connsiteX12" fmla="*/ 1735031 w 1803400"/>
              <a:gd name="connsiteY12" fmla="*/ 451633 h 1958975"/>
              <a:gd name="connsiteX13" fmla="*/ 1739271 w 1803400"/>
              <a:gd name="connsiteY13" fmla="*/ 479165 h 1958975"/>
              <a:gd name="connsiteX14" fmla="*/ 1803400 w 1803400"/>
              <a:gd name="connsiteY14" fmla="*/ 944563 h 1958975"/>
              <a:gd name="connsiteX15" fmla="*/ 1792224 w 1803400"/>
              <a:gd name="connsiteY15" fmla="*/ 938116 h 1958975"/>
              <a:gd name="connsiteX16" fmla="*/ 1803400 w 1803400"/>
              <a:gd name="connsiteY16" fmla="*/ 945534 h 1958975"/>
              <a:gd name="connsiteX17" fmla="*/ 1717622 w 1803400"/>
              <a:gd name="connsiteY17" fmla="*/ 1130300 h 1958975"/>
              <a:gd name="connsiteX18" fmla="*/ 1716033 w 1803400"/>
              <a:gd name="connsiteY18" fmla="*/ 1131888 h 1958975"/>
              <a:gd name="connsiteX19" fmla="*/ 1715881 w 1803400"/>
              <a:gd name="connsiteY19" fmla="*/ 1131805 h 1958975"/>
              <a:gd name="connsiteX20" fmla="*/ 1385684 w 1803400"/>
              <a:gd name="connsiteY20" fmla="*/ 1842559 h 1958975"/>
              <a:gd name="connsiteX21" fmla="*/ 1375094 w 1803400"/>
              <a:gd name="connsiteY21" fmla="*/ 1863196 h 1958975"/>
              <a:gd name="connsiteX22" fmla="*/ 1348090 w 1803400"/>
              <a:gd name="connsiteY22" fmla="*/ 1897592 h 1958975"/>
              <a:gd name="connsiteX23" fmla="*/ 1315262 w 1803400"/>
              <a:gd name="connsiteY23" fmla="*/ 1924579 h 1958975"/>
              <a:gd name="connsiteX24" fmla="*/ 1278197 w 1803400"/>
              <a:gd name="connsiteY24" fmla="*/ 1944688 h 1958975"/>
              <a:gd name="connsiteX25" fmla="*/ 1237426 w 1803400"/>
              <a:gd name="connsiteY25" fmla="*/ 1955800 h 1958975"/>
              <a:gd name="connsiteX26" fmla="*/ 1195596 w 1803400"/>
              <a:gd name="connsiteY26" fmla="*/ 1958975 h 1958975"/>
              <a:gd name="connsiteX27" fmla="*/ 1153766 w 1803400"/>
              <a:gd name="connsiteY27" fmla="*/ 1953154 h 1958975"/>
              <a:gd name="connsiteX28" fmla="*/ 1113525 w 1803400"/>
              <a:gd name="connsiteY28" fmla="*/ 1936750 h 1958975"/>
              <a:gd name="connsiteX29" fmla="*/ 1093404 w 1803400"/>
              <a:gd name="connsiteY29" fmla="*/ 1924579 h 1958975"/>
              <a:gd name="connsiteX30" fmla="*/ 1047868 w 1803400"/>
              <a:gd name="connsiteY30" fmla="*/ 1893359 h 1958975"/>
              <a:gd name="connsiteX31" fmla="*/ 957324 w 1803400"/>
              <a:gd name="connsiteY31" fmla="*/ 1826684 h 1958975"/>
              <a:gd name="connsiteX32" fmla="*/ 869428 w 1803400"/>
              <a:gd name="connsiteY32" fmla="*/ 1756304 h 1958975"/>
              <a:gd name="connsiteX33" fmla="*/ 784179 w 1803400"/>
              <a:gd name="connsiteY33" fmla="*/ 1683279 h 1958975"/>
              <a:gd name="connsiteX34" fmla="*/ 701578 w 1803400"/>
              <a:gd name="connsiteY34" fmla="*/ 1606021 h 1958975"/>
              <a:gd name="connsiteX35" fmla="*/ 623214 w 1803400"/>
              <a:gd name="connsiteY35" fmla="*/ 1525059 h 1958975"/>
              <a:gd name="connsiteX36" fmla="*/ 546966 w 1803400"/>
              <a:gd name="connsiteY36" fmla="*/ 1441450 h 1958975"/>
              <a:gd name="connsiteX37" fmla="*/ 474955 w 1803400"/>
              <a:gd name="connsiteY37" fmla="*/ 1354667 h 1958975"/>
              <a:gd name="connsiteX38" fmla="*/ 405592 w 1803400"/>
              <a:gd name="connsiteY38" fmla="*/ 1263650 h 1958975"/>
              <a:gd name="connsiteX39" fmla="*/ 340464 w 1803400"/>
              <a:gd name="connsiteY39" fmla="*/ 1170517 h 1958975"/>
              <a:gd name="connsiteX40" fmla="*/ 277984 w 1803400"/>
              <a:gd name="connsiteY40" fmla="*/ 1074209 h 1958975"/>
              <a:gd name="connsiteX41" fmla="*/ 220269 w 1803400"/>
              <a:gd name="connsiteY41" fmla="*/ 974725 h 1958975"/>
              <a:gd name="connsiteX42" fmla="*/ 166261 w 1803400"/>
              <a:gd name="connsiteY42" fmla="*/ 872596 h 1958975"/>
              <a:gd name="connsiteX43" fmla="*/ 116488 w 1803400"/>
              <a:gd name="connsiteY43" fmla="*/ 767292 h 1958975"/>
              <a:gd name="connsiteX44" fmla="*/ 70952 w 1803400"/>
              <a:gd name="connsiteY44" fmla="*/ 659342 h 1958975"/>
              <a:gd name="connsiteX45" fmla="*/ 28593 w 1803400"/>
              <a:gd name="connsiteY45" fmla="*/ 548746 h 1958975"/>
              <a:gd name="connsiteX46" fmla="*/ 9531 w 1803400"/>
              <a:gd name="connsiteY46" fmla="*/ 492654 h 1958975"/>
              <a:gd name="connsiteX47" fmla="*/ 4236 w 1803400"/>
              <a:gd name="connsiteY47" fmla="*/ 472017 h 1958975"/>
              <a:gd name="connsiteX48" fmla="*/ 0 w 1803400"/>
              <a:gd name="connsiteY48" fmla="*/ 430213 h 1958975"/>
              <a:gd name="connsiteX49" fmla="*/ 3706 w 1803400"/>
              <a:gd name="connsiteY49" fmla="*/ 389996 h 1958975"/>
              <a:gd name="connsiteX50" fmla="*/ 15885 w 1803400"/>
              <a:gd name="connsiteY50" fmla="*/ 350838 h 1958975"/>
              <a:gd name="connsiteX51" fmla="*/ 35476 w 1803400"/>
              <a:gd name="connsiteY51" fmla="*/ 315913 h 1958975"/>
              <a:gd name="connsiteX52" fmla="*/ 61421 w 1803400"/>
              <a:gd name="connsiteY52" fmla="*/ 285750 h 1958975"/>
              <a:gd name="connsiteX53" fmla="*/ 93720 w 1803400"/>
              <a:gd name="connsiteY53" fmla="*/ 260350 h 1958975"/>
              <a:gd name="connsiteX54" fmla="*/ 131844 w 1803400"/>
              <a:gd name="connsiteY54" fmla="*/ 242358 h 1958975"/>
              <a:gd name="connsiteX55" fmla="*/ 152494 w 1803400"/>
              <a:gd name="connsiteY55" fmla="*/ 236008 h 1958975"/>
              <a:gd name="connsiteX56" fmla="*/ 952029 w 1803400"/>
              <a:gd name="connsiteY56" fmla="*/ 41275 h 1958975"/>
              <a:gd name="connsiteX57" fmla="*/ 952559 w 1803400"/>
              <a:gd name="connsiteY57" fmla="*/ 42863 h 1958975"/>
              <a:gd name="connsiteX58" fmla="*/ 950970 w 1803400"/>
              <a:gd name="connsiteY58" fmla="*/ 42863 h 1958975"/>
              <a:gd name="connsiteX59" fmla="*/ 950975 w 1803400"/>
              <a:gd name="connsiteY59" fmla="*/ 42883 h 1958975"/>
              <a:gd name="connsiteX60" fmla="*/ 952501 w 1803400"/>
              <a:gd name="connsiteY60" fmla="*/ 42883 h 1958975"/>
              <a:gd name="connsiteX61" fmla="*/ 1125633 w 1803400"/>
              <a:gd name="connsiteY61" fmla="*/ 393 h 1958975"/>
              <a:gd name="connsiteX0" fmla="*/ 1125537 w 1803400"/>
              <a:gd name="connsiteY0" fmla="*/ 0 h 1958975"/>
              <a:gd name="connsiteX1" fmla="*/ 1126165 w 1803400"/>
              <a:gd name="connsiteY1" fmla="*/ 262 h 1958975"/>
              <a:gd name="connsiteX2" fmla="*/ 1127234 w 1803400"/>
              <a:gd name="connsiteY2" fmla="*/ 0 h 1958975"/>
              <a:gd name="connsiteX3" fmla="*/ 1127440 w 1803400"/>
              <a:gd name="connsiteY3" fmla="*/ 795 h 1958975"/>
              <a:gd name="connsiteX4" fmla="*/ 1488053 w 1803400"/>
              <a:gd name="connsiteY4" fmla="*/ 151427 h 1958975"/>
              <a:gd name="connsiteX5" fmla="*/ 1513493 w 1803400"/>
              <a:gd name="connsiteY5" fmla="*/ 163075 h 1958975"/>
              <a:gd name="connsiteX6" fmla="*/ 1559603 w 1803400"/>
              <a:gd name="connsiteY6" fmla="*/ 190607 h 1958975"/>
              <a:gd name="connsiteX7" fmla="*/ 1602532 w 1803400"/>
              <a:gd name="connsiteY7" fmla="*/ 223434 h 1958975"/>
              <a:gd name="connsiteX8" fmla="*/ 1640692 w 1803400"/>
              <a:gd name="connsiteY8" fmla="*/ 261555 h 1958975"/>
              <a:gd name="connsiteX9" fmla="*/ 1672492 w 1803400"/>
              <a:gd name="connsiteY9" fmla="*/ 303383 h 1958975"/>
              <a:gd name="connsiteX10" fmla="*/ 1699521 w 1803400"/>
              <a:gd name="connsiteY10" fmla="*/ 349976 h 1958975"/>
              <a:gd name="connsiteX11" fmla="*/ 1720721 w 1803400"/>
              <a:gd name="connsiteY11" fmla="*/ 399216 h 1958975"/>
              <a:gd name="connsiteX12" fmla="*/ 1735031 w 1803400"/>
              <a:gd name="connsiteY12" fmla="*/ 451633 h 1958975"/>
              <a:gd name="connsiteX13" fmla="*/ 1739271 w 1803400"/>
              <a:gd name="connsiteY13" fmla="*/ 479165 h 1958975"/>
              <a:gd name="connsiteX14" fmla="*/ 1803400 w 1803400"/>
              <a:gd name="connsiteY14" fmla="*/ 944563 h 1958975"/>
              <a:gd name="connsiteX15" fmla="*/ 1792224 w 1803400"/>
              <a:gd name="connsiteY15" fmla="*/ 938116 h 1958975"/>
              <a:gd name="connsiteX16" fmla="*/ 1803400 w 1803400"/>
              <a:gd name="connsiteY16" fmla="*/ 945534 h 1958975"/>
              <a:gd name="connsiteX17" fmla="*/ 1717622 w 1803400"/>
              <a:gd name="connsiteY17" fmla="*/ 1130300 h 1958975"/>
              <a:gd name="connsiteX18" fmla="*/ 1716033 w 1803400"/>
              <a:gd name="connsiteY18" fmla="*/ 1131888 h 1958975"/>
              <a:gd name="connsiteX19" fmla="*/ 1385684 w 1803400"/>
              <a:gd name="connsiteY19" fmla="*/ 1842559 h 1958975"/>
              <a:gd name="connsiteX20" fmla="*/ 1375094 w 1803400"/>
              <a:gd name="connsiteY20" fmla="*/ 1863196 h 1958975"/>
              <a:gd name="connsiteX21" fmla="*/ 1348090 w 1803400"/>
              <a:gd name="connsiteY21" fmla="*/ 1897592 h 1958975"/>
              <a:gd name="connsiteX22" fmla="*/ 1315262 w 1803400"/>
              <a:gd name="connsiteY22" fmla="*/ 1924579 h 1958975"/>
              <a:gd name="connsiteX23" fmla="*/ 1278197 w 1803400"/>
              <a:gd name="connsiteY23" fmla="*/ 1944688 h 1958975"/>
              <a:gd name="connsiteX24" fmla="*/ 1237426 w 1803400"/>
              <a:gd name="connsiteY24" fmla="*/ 1955800 h 1958975"/>
              <a:gd name="connsiteX25" fmla="*/ 1195596 w 1803400"/>
              <a:gd name="connsiteY25" fmla="*/ 1958975 h 1958975"/>
              <a:gd name="connsiteX26" fmla="*/ 1153766 w 1803400"/>
              <a:gd name="connsiteY26" fmla="*/ 1953154 h 1958975"/>
              <a:gd name="connsiteX27" fmla="*/ 1113525 w 1803400"/>
              <a:gd name="connsiteY27" fmla="*/ 1936750 h 1958975"/>
              <a:gd name="connsiteX28" fmla="*/ 1093404 w 1803400"/>
              <a:gd name="connsiteY28" fmla="*/ 1924579 h 1958975"/>
              <a:gd name="connsiteX29" fmla="*/ 1047868 w 1803400"/>
              <a:gd name="connsiteY29" fmla="*/ 1893359 h 1958975"/>
              <a:gd name="connsiteX30" fmla="*/ 957324 w 1803400"/>
              <a:gd name="connsiteY30" fmla="*/ 1826684 h 1958975"/>
              <a:gd name="connsiteX31" fmla="*/ 869428 w 1803400"/>
              <a:gd name="connsiteY31" fmla="*/ 1756304 h 1958975"/>
              <a:gd name="connsiteX32" fmla="*/ 784179 w 1803400"/>
              <a:gd name="connsiteY32" fmla="*/ 1683279 h 1958975"/>
              <a:gd name="connsiteX33" fmla="*/ 701578 w 1803400"/>
              <a:gd name="connsiteY33" fmla="*/ 1606021 h 1958975"/>
              <a:gd name="connsiteX34" fmla="*/ 623214 w 1803400"/>
              <a:gd name="connsiteY34" fmla="*/ 1525059 h 1958975"/>
              <a:gd name="connsiteX35" fmla="*/ 546966 w 1803400"/>
              <a:gd name="connsiteY35" fmla="*/ 1441450 h 1958975"/>
              <a:gd name="connsiteX36" fmla="*/ 474955 w 1803400"/>
              <a:gd name="connsiteY36" fmla="*/ 1354667 h 1958975"/>
              <a:gd name="connsiteX37" fmla="*/ 405592 w 1803400"/>
              <a:gd name="connsiteY37" fmla="*/ 1263650 h 1958975"/>
              <a:gd name="connsiteX38" fmla="*/ 340464 w 1803400"/>
              <a:gd name="connsiteY38" fmla="*/ 1170517 h 1958975"/>
              <a:gd name="connsiteX39" fmla="*/ 277984 w 1803400"/>
              <a:gd name="connsiteY39" fmla="*/ 1074209 h 1958975"/>
              <a:gd name="connsiteX40" fmla="*/ 220269 w 1803400"/>
              <a:gd name="connsiteY40" fmla="*/ 974725 h 1958975"/>
              <a:gd name="connsiteX41" fmla="*/ 166261 w 1803400"/>
              <a:gd name="connsiteY41" fmla="*/ 872596 h 1958975"/>
              <a:gd name="connsiteX42" fmla="*/ 116488 w 1803400"/>
              <a:gd name="connsiteY42" fmla="*/ 767292 h 1958975"/>
              <a:gd name="connsiteX43" fmla="*/ 70952 w 1803400"/>
              <a:gd name="connsiteY43" fmla="*/ 659342 h 1958975"/>
              <a:gd name="connsiteX44" fmla="*/ 28593 w 1803400"/>
              <a:gd name="connsiteY44" fmla="*/ 548746 h 1958975"/>
              <a:gd name="connsiteX45" fmla="*/ 9531 w 1803400"/>
              <a:gd name="connsiteY45" fmla="*/ 492654 h 1958975"/>
              <a:gd name="connsiteX46" fmla="*/ 4236 w 1803400"/>
              <a:gd name="connsiteY46" fmla="*/ 472017 h 1958975"/>
              <a:gd name="connsiteX47" fmla="*/ 0 w 1803400"/>
              <a:gd name="connsiteY47" fmla="*/ 430213 h 1958975"/>
              <a:gd name="connsiteX48" fmla="*/ 3706 w 1803400"/>
              <a:gd name="connsiteY48" fmla="*/ 389996 h 1958975"/>
              <a:gd name="connsiteX49" fmla="*/ 15885 w 1803400"/>
              <a:gd name="connsiteY49" fmla="*/ 350838 h 1958975"/>
              <a:gd name="connsiteX50" fmla="*/ 35476 w 1803400"/>
              <a:gd name="connsiteY50" fmla="*/ 315913 h 1958975"/>
              <a:gd name="connsiteX51" fmla="*/ 61421 w 1803400"/>
              <a:gd name="connsiteY51" fmla="*/ 285750 h 1958975"/>
              <a:gd name="connsiteX52" fmla="*/ 93720 w 1803400"/>
              <a:gd name="connsiteY52" fmla="*/ 260350 h 1958975"/>
              <a:gd name="connsiteX53" fmla="*/ 131844 w 1803400"/>
              <a:gd name="connsiteY53" fmla="*/ 242358 h 1958975"/>
              <a:gd name="connsiteX54" fmla="*/ 152494 w 1803400"/>
              <a:gd name="connsiteY54" fmla="*/ 236008 h 1958975"/>
              <a:gd name="connsiteX55" fmla="*/ 952029 w 1803400"/>
              <a:gd name="connsiteY55" fmla="*/ 41275 h 1958975"/>
              <a:gd name="connsiteX56" fmla="*/ 952559 w 1803400"/>
              <a:gd name="connsiteY56" fmla="*/ 42863 h 1958975"/>
              <a:gd name="connsiteX57" fmla="*/ 950970 w 1803400"/>
              <a:gd name="connsiteY57" fmla="*/ 42863 h 1958975"/>
              <a:gd name="connsiteX58" fmla="*/ 950975 w 1803400"/>
              <a:gd name="connsiteY58" fmla="*/ 42883 h 1958975"/>
              <a:gd name="connsiteX59" fmla="*/ 952501 w 1803400"/>
              <a:gd name="connsiteY59" fmla="*/ 42883 h 1958975"/>
              <a:gd name="connsiteX60" fmla="*/ 1125633 w 1803400"/>
              <a:gd name="connsiteY60" fmla="*/ 393 h 1958975"/>
              <a:gd name="connsiteX61" fmla="*/ 1125537 w 1803400"/>
              <a:gd name="connsiteY61" fmla="*/ 0 h 1958975"/>
              <a:gd name="connsiteX0" fmla="*/ 1125537 w 1803400"/>
              <a:gd name="connsiteY0" fmla="*/ 0 h 1958975"/>
              <a:gd name="connsiteX1" fmla="*/ 1126165 w 1803400"/>
              <a:gd name="connsiteY1" fmla="*/ 262 h 1958975"/>
              <a:gd name="connsiteX2" fmla="*/ 1127234 w 1803400"/>
              <a:gd name="connsiteY2" fmla="*/ 0 h 1958975"/>
              <a:gd name="connsiteX3" fmla="*/ 1127440 w 1803400"/>
              <a:gd name="connsiteY3" fmla="*/ 795 h 1958975"/>
              <a:gd name="connsiteX4" fmla="*/ 1488053 w 1803400"/>
              <a:gd name="connsiteY4" fmla="*/ 151427 h 1958975"/>
              <a:gd name="connsiteX5" fmla="*/ 1513493 w 1803400"/>
              <a:gd name="connsiteY5" fmla="*/ 163075 h 1958975"/>
              <a:gd name="connsiteX6" fmla="*/ 1559603 w 1803400"/>
              <a:gd name="connsiteY6" fmla="*/ 190607 h 1958975"/>
              <a:gd name="connsiteX7" fmla="*/ 1602532 w 1803400"/>
              <a:gd name="connsiteY7" fmla="*/ 223434 h 1958975"/>
              <a:gd name="connsiteX8" fmla="*/ 1640692 w 1803400"/>
              <a:gd name="connsiteY8" fmla="*/ 261555 h 1958975"/>
              <a:gd name="connsiteX9" fmla="*/ 1672492 w 1803400"/>
              <a:gd name="connsiteY9" fmla="*/ 303383 h 1958975"/>
              <a:gd name="connsiteX10" fmla="*/ 1699521 w 1803400"/>
              <a:gd name="connsiteY10" fmla="*/ 349976 h 1958975"/>
              <a:gd name="connsiteX11" fmla="*/ 1720721 w 1803400"/>
              <a:gd name="connsiteY11" fmla="*/ 399216 h 1958975"/>
              <a:gd name="connsiteX12" fmla="*/ 1735031 w 1803400"/>
              <a:gd name="connsiteY12" fmla="*/ 451633 h 1958975"/>
              <a:gd name="connsiteX13" fmla="*/ 1739271 w 1803400"/>
              <a:gd name="connsiteY13" fmla="*/ 479165 h 1958975"/>
              <a:gd name="connsiteX14" fmla="*/ 1803400 w 1803400"/>
              <a:gd name="connsiteY14" fmla="*/ 944563 h 1958975"/>
              <a:gd name="connsiteX15" fmla="*/ 1792224 w 1803400"/>
              <a:gd name="connsiteY15" fmla="*/ 938116 h 1958975"/>
              <a:gd name="connsiteX16" fmla="*/ 1803400 w 1803400"/>
              <a:gd name="connsiteY16" fmla="*/ 945534 h 1958975"/>
              <a:gd name="connsiteX17" fmla="*/ 1717622 w 1803400"/>
              <a:gd name="connsiteY17" fmla="*/ 1130300 h 1958975"/>
              <a:gd name="connsiteX18" fmla="*/ 1385684 w 1803400"/>
              <a:gd name="connsiteY18" fmla="*/ 1842559 h 1958975"/>
              <a:gd name="connsiteX19" fmla="*/ 1375094 w 1803400"/>
              <a:gd name="connsiteY19" fmla="*/ 1863196 h 1958975"/>
              <a:gd name="connsiteX20" fmla="*/ 1348090 w 1803400"/>
              <a:gd name="connsiteY20" fmla="*/ 1897592 h 1958975"/>
              <a:gd name="connsiteX21" fmla="*/ 1315262 w 1803400"/>
              <a:gd name="connsiteY21" fmla="*/ 1924579 h 1958975"/>
              <a:gd name="connsiteX22" fmla="*/ 1278197 w 1803400"/>
              <a:gd name="connsiteY22" fmla="*/ 1944688 h 1958975"/>
              <a:gd name="connsiteX23" fmla="*/ 1237426 w 1803400"/>
              <a:gd name="connsiteY23" fmla="*/ 1955800 h 1958975"/>
              <a:gd name="connsiteX24" fmla="*/ 1195596 w 1803400"/>
              <a:gd name="connsiteY24" fmla="*/ 1958975 h 1958975"/>
              <a:gd name="connsiteX25" fmla="*/ 1153766 w 1803400"/>
              <a:gd name="connsiteY25" fmla="*/ 1953154 h 1958975"/>
              <a:gd name="connsiteX26" fmla="*/ 1113525 w 1803400"/>
              <a:gd name="connsiteY26" fmla="*/ 1936750 h 1958975"/>
              <a:gd name="connsiteX27" fmla="*/ 1093404 w 1803400"/>
              <a:gd name="connsiteY27" fmla="*/ 1924579 h 1958975"/>
              <a:gd name="connsiteX28" fmla="*/ 1047868 w 1803400"/>
              <a:gd name="connsiteY28" fmla="*/ 1893359 h 1958975"/>
              <a:gd name="connsiteX29" fmla="*/ 957324 w 1803400"/>
              <a:gd name="connsiteY29" fmla="*/ 1826684 h 1958975"/>
              <a:gd name="connsiteX30" fmla="*/ 869428 w 1803400"/>
              <a:gd name="connsiteY30" fmla="*/ 1756304 h 1958975"/>
              <a:gd name="connsiteX31" fmla="*/ 784179 w 1803400"/>
              <a:gd name="connsiteY31" fmla="*/ 1683279 h 1958975"/>
              <a:gd name="connsiteX32" fmla="*/ 701578 w 1803400"/>
              <a:gd name="connsiteY32" fmla="*/ 1606021 h 1958975"/>
              <a:gd name="connsiteX33" fmla="*/ 623214 w 1803400"/>
              <a:gd name="connsiteY33" fmla="*/ 1525059 h 1958975"/>
              <a:gd name="connsiteX34" fmla="*/ 546966 w 1803400"/>
              <a:gd name="connsiteY34" fmla="*/ 1441450 h 1958975"/>
              <a:gd name="connsiteX35" fmla="*/ 474955 w 1803400"/>
              <a:gd name="connsiteY35" fmla="*/ 1354667 h 1958975"/>
              <a:gd name="connsiteX36" fmla="*/ 405592 w 1803400"/>
              <a:gd name="connsiteY36" fmla="*/ 1263650 h 1958975"/>
              <a:gd name="connsiteX37" fmla="*/ 340464 w 1803400"/>
              <a:gd name="connsiteY37" fmla="*/ 1170517 h 1958975"/>
              <a:gd name="connsiteX38" fmla="*/ 277984 w 1803400"/>
              <a:gd name="connsiteY38" fmla="*/ 1074209 h 1958975"/>
              <a:gd name="connsiteX39" fmla="*/ 220269 w 1803400"/>
              <a:gd name="connsiteY39" fmla="*/ 974725 h 1958975"/>
              <a:gd name="connsiteX40" fmla="*/ 166261 w 1803400"/>
              <a:gd name="connsiteY40" fmla="*/ 872596 h 1958975"/>
              <a:gd name="connsiteX41" fmla="*/ 116488 w 1803400"/>
              <a:gd name="connsiteY41" fmla="*/ 767292 h 1958975"/>
              <a:gd name="connsiteX42" fmla="*/ 70952 w 1803400"/>
              <a:gd name="connsiteY42" fmla="*/ 659342 h 1958975"/>
              <a:gd name="connsiteX43" fmla="*/ 28593 w 1803400"/>
              <a:gd name="connsiteY43" fmla="*/ 548746 h 1958975"/>
              <a:gd name="connsiteX44" fmla="*/ 9531 w 1803400"/>
              <a:gd name="connsiteY44" fmla="*/ 492654 h 1958975"/>
              <a:gd name="connsiteX45" fmla="*/ 4236 w 1803400"/>
              <a:gd name="connsiteY45" fmla="*/ 472017 h 1958975"/>
              <a:gd name="connsiteX46" fmla="*/ 0 w 1803400"/>
              <a:gd name="connsiteY46" fmla="*/ 430213 h 1958975"/>
              <a:gd name="connsiteX47" fmla="*/ 3706 w 1803400"/>
              <a:gd name="connsiteY47" fmla="*/ 389996 h 1958975"/>
              <a:gd name="connsiteX48" fmla="*/ 15885 w 1803400"/>
              <a:gd name="connsiteY48" fmla="*/ 350838 h 1958975"/>
              <a:gd name="connsiteX49" fmla="*/ 35476 w 1803400"/>
              <a:gd name="connsiteY49" fmla="*/ 315913 h 1958975"/>
              <a:gd name="connsiteX50" fmla="*/ 61421 w 1803400"/>
              <a:gd name="connsiteY50" fmla="*/ 285750 h 1958975"/>
              <a:gd name="connsiteX51" fmla="*/ 93720 w 1803400"/>
              <a:gd name="connsiteY51" fmla="*/ 260350 h 1958975"/>
              <a:gd name="connsiteX52" fmla="*/ 131844 w 1803400"/>
              <a:gd name="connsiteY52" fmla="*/ 242358 h 1958975"/>
              <a:gd name="connsiteX53" fmla="*/ 152494 w 1803400"/>
              <a:gd name="connsiteY53" fmla="*/ 236008 h 1958975"/>
              <a:gd name="connsiteX54" fmla="*/ 952029 w 1803400"/>
              <a:gd name="connsiteY54" fmla="*/ 41275 h 1958975"/>
              <a:gd name="connsiteX55" fmla="*/ 952559 w 1803400"/>
              <a:gd name="connsiteY55" fmla="*/ 42863 h 1958975"/>
              <a:gd name="connsiteX56" fmla="*/ 950970 w 1803400"/>
              <a:gd name="connsiteY56" fmla="*/ 42863 h 1958975"/>
              <a:gd name="connsiteX57" fmla="*/ 950975 w 1803400"/>
              <a:gd name="connsiteY57" fmla="*/ 42883 h 1958975"/>
              <a:gd name="connsiteX58" fmla="*/ 952501 w 1803400"/>
              <a:gd name="connsiteY58" fmla="*/ 42883 h 1958975"/>
              <a:gd name="connsiteX59" fmla="*/ 1125633 w 1803400"/>
              <a:gd name="connsiteY59" fmla="*/ 393 h 1958975"/>
              <a:gd name="connsiteX60" fmla="*/ 1125537 w 1803400"/>
              <a:gd name="connsiteY60" fmla="*/ 0 h 1958975"/>
              <a:gd name="connsiteX0" fmla="*/ 1125537 w 1803400"/>
              <a:gd name="connsiteY0" fmla="*/ 0 h 1958975"/>
              <a:gd name="connsiteX1" fmla="*/ 1126165 w 1803400"/>
              <a:gd name="connsiteY1" fmla="*/ 262 h 1958975"/>
              <a:gd name="connsiteX2" fmla="*/ 1127234 w 1803400"/>
              <a:gd name="connsiteY2" fmla="*/ 0 h 1958975"/>
              <a:gd name="connsiteX3" fmla="*/ 1127440 w 1803400"/>
              <a:gd name="connsiteY3" fmla="*/ 795 h 1958975"/>
              <a:gd name="connsiteX4" fmla="*/ 1488053 w 1803400"/>
              <a:gd name="connsiteY4" fmla="*/ 151427 h 1958975"/>
              <a:gd name="connsiteX5" fmla="*/ 1513493 w 1803400"/>
              <a:gd name="connsiteY5" fmla="*/ 163075 h 1958975"/>
              <a:gd name="connsiteX6" fmla="*/ 1559603 w 1803400"/>
              <a:gd name="connsiteY6" fmla="*/ 190607 h 1958975"/>
              <a:gd name="connsiteX7" fmla="*/ 1602532 w 1803400"/>
              <a:gd name="connsiteY7" fmla="*/ 223434 h 1958975"/>
              <a:gd name="connsiteX8" fmla="*/ 1640692 w 1803400"/>
              <a:gd name="connsiteY8" fmla="*/ 261555 h 1958975"/>
              <a:gd name="connsiteX9" fmla="*/ 1672492 w 1803400"/>
              <a:gd name="connsiteY9" fmla="*/ 303383 h 1958975"/>
              <a:gd name="connsiteX10" fmla="*/ 1699521 w 1803400"/>
              <a:gd name="connsiteY10" fmla="*/ 349976 h 1958975"/>
              <a:gd name="connsiteX11" fmla="*/ 1720721 w 1803400"/>
              <a:gd name="connsiteY11" fmla="*/ 399216 h 1958975"/>
              <a:gd name="connsiteX12" fmla="*/ 1735031 w 1803400"/>
              <a:gd name="connsiteY12" fmla="*/ 451633 h 1958975"/>
              <a:gd name="connsiteX13" fmla="*/ 1739271 w 1803400"/>
              <a:gd name="connsiteY13" fmla="*/ 479165 h 1958975"/>
              <a:gd name="connsiteX14" fmla="*/ 1803400 w 1803400"/>
              <a:gd name="connsiteY14" fmla="*/ 944563 h 1958975"/>
              <a:gd name="connsiteX15" fmla="*/ 1792224 w 1803400"/>
              <a:gd name="connsiteY15" fmla="*/ 938116 h 1958975"/>
              <a:gd name="connsiteX16" fmla="*/ 1803400 w 1803400"/>
              <a:gd name="connsiteY16" fmla="*/ 945534 h 1958975"/>
              <a:gd name="connsiteX17" fmla="*/ 1385684 w 1803400"/>
              <a:gd name="connsiteY17" fmla="*/ 1842559 h 1958975"/>
              <a:gd name="connsiteX18" fmla="*/ 1375094 w 1803400"/>
              <a:gd name="connsiteY18" fmla="*/ 1863196 h 1958975"/>
              <a:gd name="connsiteX19" fmla="*/ 1348090 w 1803400"/>
              <a:gd name="connsiteY19" fmla="*/ 1897592 h 1958975"/>
              <a:gd name="connsiteX20" fmla="*/ 1315262 w 1803400"/>
              <a:gd name="connsiteY20" fmla="*/ 1924579 h 1958975"/>
              <a:gd name="connsiteX21" fmla="*/ 1278197 w 1803400"/>
              <a:gd name="connsiteY21" fmla="*/ 1944688 h 1958975"/>
              <a:gd name="connsiteX22" fmla="*/ 1237426 w 1803400"/>
              <a:gd name="connsiteY22" fmla="*/ 1955800 h 1958975"/>
              <a:gd name="connsiteX23" fmla="*/ 1195596 w 1803400"/>
              <a:gd name="connsiteY23" fmla="*/ 1958975 h 1958975"/>
              <a:gd name="connsiteX24" fmla="*/ 1153766 w 1803400"/>
              <a:gd name="connsiteY24" fmla="*/ 1953154 h 1958975"/>
              <a:gd name="connsiteX25" fmla="*/ 1113525 w 1803400"/>
              <a:gd name="connsiteY25" fmla="*/ 1936750 h 1958975"/>
              <a:gd name="connsiteX26" fmla="*/ 1093404 w 1803400"/>
              <a:gd name="connsiteY26" fmla="*/ 1924579 h 1958975"/>
              <a:gd name="connsiteX27" fmla="*/ 1047868 w 1803400"/>
              <a:gd name="connsiteY27" fmla="*/ 1893359 h 1958975"/>
              <a:gd name="connsiteX28" fmla="*/ 957324 w 1803400"/>
              <a:gd name="connsiteY28" fmla="*/ 1826684 h 1958975"/>
              <a:gd name="connsiteX29" fmla="*/ 869428 w 1803400"/>
              <a:gd name="connsiteY29" fmla="*/ 1756304 h 1958975"/>
              <a:gd name="connsiteX30" fmla="*/ 784179 w 1803400"/>
              <a:gd name="connsiteY30" fmla="*/ 1683279 h 1958975"/>
              <a:gd name="connsiteX31" fmla="*/ 701578 w 1803400"/>
              <a:gd name="connsiteY31" fmla="*/ 1606021 h 1958975"/>
              <a:gd name="connsiteX32" fmla="*/ 623214 w 1803400"/>
              <a:gd name="connsiteY32" fmla="*/ 1525059 h 1958975"/>
              <a:gd name="connsiteX33" fmla="*/ 546966 w 1803400"/>
              <a:gd name="connsiteY33" fmla="*/ 1441450 h 1958975"/>
              <a:gd name="connsiteX34" fmla="*/ 474955 w 1803400"/>
              <a:gd name="connsiteY34" fmla="*/ 1354667 h 1958975"/>
              <a:gd name="connsiteX35" fmla="*/ 405592 w 1803400"/>
              <a:gd name="connsiteY35" fmla="*/ 1263650 h 1958975"/>
              <a:gd name="connsiteX36" fmla="*/ 340464 w 1803400"/>
              <a:gd name="connsiteY36" fmla="*/ 1170517 h 1958975"/>
              <a:gd name="connsiteX37" fmla="*/ 277984 w 1803400"/>
              <a:gd name="connsiteY37" fmla="*/ 1074209 h 1958975"/>
              <a:gd name="connsiteX38" fmla="*/ 220269 w 1803400"/>
              <a:gd name="connsiteY38" fmla="*/ 974725 h 1958975"/>
              <a:gd name="connsiteX39" fmla="*/ 166261 w 1803400"/>
              <a:gd name="connsiteY39" fmla="*/ 872596 h 1958975"/>
              <a:gd name="connsiteX40" fmla="*/ 116488 w 1803400"/>
              <a:gd name="connsiteY40" fmla="*/ 767292 h 1958975"/>
              <a:gd name="connsiteX41" fmla="*/ 70952 w 1803400"/>
              <a:gd name="connsiteY41" fmla="*/ 659342 h 1958975"/>
              <a:gd name="connsiteX42" fmla="*/ 28593 w 1803400"/>
              <a:gd name="connsiteY42" fmla="*/ 548746 h 1958975"/>
              <a:gd name="connsiteX43" fmla="*/ 9531 w 1803400"/>
              <a:gd name="connsiteY43" fmla="*/ 492654 h 1958975"/>
              <a:gd name="connsiteX44" fmla="*/ 4236 w 1803400"/>
              <a:gd name="connsiteY44" fmla="*/ 472017 h 1958975"/>
              <a:gd name="connsiteX45" fmla="*/ 0 w 1803400"/>
              <a:gd name="connsiteY45" fmla="*/ 430213 h 1958975"/>
              <a:gd name="connsiteX46" fmla="*/ 3706 w 1803400"/>
              <a:gd name="connsiteY46" fmla="*/ 389996 h 1958975"/>
              <a:gd name="connsiteX47" fmla="*/ 15885 w 1803400"/>
              <a:gd name="connsiteY47" fmla="*/ 350838 h 1958975"/>
              <a:gd name="connsiteX48" fmla="*/ 35476 w 1803400"/>
              <a:gd name="connsiteY48" fmla="*/ 315913 h 1958975"/>
              <a:gd name="connsiteX49" fmla="*/ 61421 w 1803400"/>
              <a:gd name="connsiteY49" fmla="*/ 285750 h 1958975"/>
              <a:gd name="connsiteX50" fmla="*/ 93720 w 1803400"/>
              <a:gd name="connsiteY50" fmla="*/ 260350 h 1958975"/>
              <a:gd name="connsiteX51" fmla="*/ 131844 w 1803400"/>
              <a:gd name="connsiteY51" fmla="*/ 242358 h 1958975"/>
              <a:gd name="connsiteX52" fmla="*/ 152494 w 1803400"/>
              <a:gd name="connsiteY52" fmla="*/ 236008 h 1958975"/>
              <a:gd name="connsiteX53" fmla="*/ 952029 w 1803400"/>
              <a:gd name="connsiteY53" fmla="*/ 41275 h 1958975"/>
              <a:gd name="connsiteX54" fmla="*/ 952559 w 1803400"/>
              <a:gd name="connsiteY54" fmla="*/ 42863 h 1958975"/>
              <a:gd name="connsiteX55" fmla="*/ 950970 w 1803400"/>
              <a:gd name="connsiteY55" fmla="*/ 42863 h 1958975"/>
              <a:gd name="connsiteX56" fmla="*/ 950975 w 1803400"/>
              <a:gd name="connsiteY56" fmla="*/ 42883 h 1958975"/>
              <a:gd name="connsiteX57" fmla="*/ 952501 w 1803400"/>
              <a:gd name="connsiteY57" fmla="*/ 42883 h 1958975"/>
              <a:gd name="connsiteX58" fmla="*/ 1125633 w 1803400"/>
              <a:gd name="connsiteY58" fmla="*/ 393 h 1958975"/>
              <a:gd name="connsiteX59" fmla="*/ 1125537 w 1803400"/>
              <a:gd name="connsiteY59" fmla="*/ 0 h 1958975"/>
              <a:gd name="connsiteX0" fmla="*/ 1125537 w 1803400"/>
              <a:gd name="connsiteY0" fmla="*/ 0 h 1958975"/>
              <a:gd name="connsiteX1" fmla="*/ 1126165 w 1803400"/>
              <a:gd name="connsiteY1" fmla="*/ 262 h 1958975"/>
              <a:gd name="connsiteX2" fmla="*/ 1127234 w 1803400"/>
              <a:gd name="connsiteY2" fmla="*/ 0 h 1958975"/>
              <a:gd name="connsiteX3" fmla="*/ 1127440 w 1803400"/>
              <a:gd name="connsiteY3" fmla="*/ 795 h 1958975"/>
              <a:gd name="connsiteX4" fmla="*/ 1488053 w 1803400"/>
              <a:gd name="connsiteY4" fmla="*/ 151427 h 1958975"/>
              <a:gd name="connsiteX5" fmla="*/ 1513493 w 1803400"/>
              <a:gd name="connsiteY5" fmla="*/ 163075 h 1958975"/>
              <a:gd name="connsiteX6" fmla="*/ 1559603 w 1803400"/>
              <a:gd name="connsiteY6" fmla="*/ 190607 h 1958975"/>
              <a:gd name="connsiteX7" fmla="*/ 1602532 w 1803400"/>
              <a:gd name="connsiteY7" fmla="*/ 223434 h 1958975"/>
              <a:gd name="connsiteX8" fmla="*/ 1640692 w 1803400"/>
              <a:gd name="connsiteY8" fmla="*/ 261555 h 1958975"/>
              <a:gd name="connsiteX9" fmla="*/ 1672492 w 1803400"/>
              <a:gd name="connsiteY9" fmla="*/ 303383 h 1958975"/>
              <a:gd name="connsiteX10" fmla="*/ 1699521 w 1803400"/>
              <a:gd name="connsiteY10" fmla="*/ 349976 h 1958975"/>
              <a:gd name="connsiteX11" fmla="*/ 1720721 w 1803400"/>
              <a:gd name="connsiteY11" fmla="*/ 399216 h 1958975"/>
              <a:gd name="connsiteX12" fmla="*/ 1735031 w 1803400"/>
              <a:gd name="connsiteY12" fmla="*/ 451633 h 1958975"/>
              <a:gd name="connsiteX13" fmla="*/ 1739271 w 1803400"/>
              <a:gd name="connsiteY13" fmla="*/ 479165 h 1958975"/>
              <a:gd name="connsiteX14" fmla="*/ 1803400 w 1803400"/>
              <a:gd name="connsiteY14" fmla="*/ 944563 h 1958975"/>
              <a:gd name="connsiteX15" fmla="*/ 1792224 w 1803400"/>
              <a:gd name="connsiteY15" fmla="*/ 938116 h 1958975"/>
              <a:gd name="connsiteX16" fmla="*/ 1803400 w 1803400"/>
              <a:gd name="connsiteY16" fmla="*/ 945534 h 1958975"/>
              <a:gd name="connsiteX17" fmla="*/ 1385684 w 1803400"/>
              <a:gd name="connsiteY17" fmla="*/ 1842559 h 1958975"/>
              <a:gd name="connsiteX18" fmla="*/ 1375094 w 1803400"/>
              <a:gd name="connsiteY18" fmla="*/ 1863196 h 1958975"/>
              <a:gd name="connsiteX19" fmla="*/ 1348090 w 1803400"/>
              <a:gd name="connsiteY19" fmla="*/ 1897592 h 1958975"/>
              <a:gd name="connsiteX20" fmla="*/ 1315262 w 1803400"/>
              <a:gd name="connsiteY20" fmla="*/ 1924579 h 1958975"/>
              <a:gd name="connsiteX21" fmla="*/ 1278197 w 1803400"/>
              <a:gd name="connsiteY21" fmla="*/ 1944688 h 1958975"/>
              <a:gd name="connsiteX22" fmla="*/ 1237426 w 1803400"/>
              <a:gd name="connsiteY22" fmla="*/ 1955800 h 1958975"/>
              <a:gd name="connsiteX23" fmla="*/ 1195596 w 1803400"/>
              <a:gd name="connsiteY23" fmla="*/ 1958975 h 1958975"/>
              <a:gd name="connsiteX24" fmla="*/ 1153766 w 1803400"/>
              <a:gd name="connsiteY24" fmla="*/ 1953154 h 1958975"/>
              <a:gd name="connsiteX25" fmla="*/ 1113525 w 1803400"/>
              <a:gd name="connsiteY25" fmla="*/ 1936750 h 1958975"/>
              <a:gd name="connsiteX26" fmla="*/ 1093404 w 1803400"/>
              <a:gd name="connsiteY26" fmla="*/ 1924579 h 1958975"/>
              <a:gd name="connsiteX27" fmla="*/ 1047868 w 1803400"/>
              <a:gd name="connsiteY27" fmla="*/ 1893359 h 1958975"/>
              <a:gd name="connsiteX28" fmla="*/ 957324 w 1803400"/>
              <a:gd name="connsiteY28" fmla="*/ 1826684 h 1958975"/>
              <a:gd name="connsiteX29" fmla="*/ 869428 w 1803400"/>
              <a:gd name="connsiteY29" fmla="*/ 1756304 h 1958975"/>
              <a:gd name="connsiteX30" fmla="*/ 784179 w 1803400"/>
              <a:gd name="connsiteY30" fmla="*/ 1683279 h 1958975"/>
              <a:gd name="connsiteX31" fmla="*/ 701578 w 1803400"/>
              <a:gd name="connsiteY31" fmla="*/ 1606021 h 1958975"/>
              <a:gd name="connsiteX32" fmla="*/ 623214 w 1803400"/>
              <a:gd name="connsiteY32" fmla="*/ 1525059 h 1958975"/>
              <a:gd name="connsiteX33" fmla="*/ 546966 w 1803400"/>
              <a:gd name="connsiteY33" fmla="*/ 1441450 h 1958975"/>
              <a:gd name="connsiteX34" fmla="*/ 474955 w 1803400"/>
              <a:gd name="connsiteY34" fmla="*/ 1354667 h 1958975"/>
              <a:gd name="connsiteX35" fmla="*/ 405592 w 1803400"/>
              <a:gd name="connsiteY35" fmla="*/ 1263650 h 1958975"/>
              <a:gd name="connsiteX36" fmla="*/ 340464 w 1803400"/>
              <a:gd name="connsiteY36" fmla="*/ 1170517 h 1958975"/>
              <a:gd name="connsiteX37" fmla="*/ 277984 w 1803400"/>
              <a:gd name="connsiteY37" fmla="*/ 1074209 h 1958975"/>
              <a:gd name="connsiteX38" fmla="*/ 220269 w 1803400"/>
              <a:gd name="connsiteY38" fmla="*/ 974725 h 1958975"/>
              <a:gd name="connsiteX39" fmla="*/ 166261 w 1803400"/>
              <a:gd name="connsiteY39" fmla="*/ 872596 h 1958975"/>
              <a:gd name="connsiteX40" fmla="*/ 116488 w 1803400"/>
              <a:gd name="connsiteY40" fmla="*/ 767292 h 1958975"/>
              <a:gd name="connsiteX41" fmla="*/ 70952 w 1803400"/>
              <a:gd name="connsiteY41" fmla="*/ 659342 h 1958975"/>
              <a:gd name="connsiteX42" fmla="*/ 28593 w 1803400"/>
              <a:gd name="connsiteY42" fmla="*/ 548746 h 1958975"/>
              <a:gd name="connsiteX43" fmla="*/ 9531 w 1803400"/>
              <a:gd name="connsiteY43" fmla="*/ 492654 h 1958975"/>
              <a:gd name="connsiteX44" fmla="*/ 4236 w 1803400"/>
              <a:gd name="connsiteY44" fmla="*/ 472017 h 1958975"/>
              <a:gd name="connsiteX45" fmla="*/ 0 w 1803400"/>
              <a:gd name="connsiteY45" fmla="*/ 430213 h 1958975"/>
              <a:gd name="connsiteX46" fmla="*/ 3706 w 1803400"/>
              <a:gd name="connsiteY46" fmla="*/ 389996 h 1958975"/>
              <a:gd name="connsiteX47" fmla="*/ 15885 w 1803400"/>
              <a:gd name="connsiteY47" fmla="*/ 350838 h 1958975"/>
              <a:gd name="connsiteX48" fmla="*/ 35476 w 1803400"/>
              <a:gd name="connsiteY48" fmla="*/ 315913 h 1958975"/>
              <a:gd name="connsiteX49" fmla="*/ 61421 w 1803400"/>
              <a:gd name="connsiteY49" fmla="*/ 285750 h 1958975"/>
              <a:gd name="connsiteX50" fmla="*/ 93720 w 1803400"/>
              <a:gd name="connsiteY50" fmla="*/ 260350 h 1958975"/>
              <a:gd name="connsiteX51" fmla="*/ 131844 w 1803400"/>
              <a:gd name="connsiteY51" fmla="*/ 242358 h 1958975"/>
              <a:gd name="connsiteX52" fmla="*/ 152494 w 1803400"/>
              <a:gd name="connsiteY52" fmla="*/ 236008 h 1958975"/>
              <a:gd name="connsiteX53" fmla="*/ 952029 w 1803400"/>
              <a:gd name="connsiteY53" fmla="*/ 41275 h 1958975"/>
              <a:gd name="connsiteX54" fmla="*/ 952559 w 1803400"/>
              <a:gd name="connsiteY54" fmla="*/ 42863 h 1958975"/>
              <a:gd name="connsiteX55" fmla="*/ 950970 w 1803400"/>
              <a:gd name="connsiteY55" fmla="*/ 42863 h 1958975"/>
              <a:gd name="connsiteX56" fmla="*/ 950975 w 1803400"/>
              <a:gd name="connsiteY56" fmla="*/ 42883 h 1958975"/>
              <a:gd name="connsiteX57" fmla="*/ 1125633 w 1803400"/>
              <a:gd name="connsiteY57" fmla="*/ 393 h 1958975"/>
              <a:gd name="connsiteX58" fmla="*/ 1125537 w 1803400"/>
              <a:gd name="connsiteY58" fmla="*/ 0 h 1958975"/>
              <a:gd name="connsiteX0" fmla="*/ 1125537 w 1803400"/>
              <a:gd name="connsiteY0" fmla="*/ 0 h 1958975"/>
              <a:gd name="connsiteX1" fmla="*/ 1126165 w 1803400"/>
              <a:gd name="connsiteY1" fmla="*/ 262 h 1958975"/>
              <a:gd name="connsiteX2" fmla="*/ 1127234 w 1803400"/>
              <a:gd name="connsiteY2" fmla="*/ 0 h 1958975"/>
              <a:gd name="connsiteX3" fmla="*/ 1127440 w 1803400"/>
              <a:gd name="connsiteY3" fmla="*/ 795 h 1958975"/>
              <a:gd name="connsiteX4" fmla="*/ 1488053 w 1803400"/>
              <a:gd name="connsiteY4" fmla="*/ 151427 h 1958975"/>
              <a:gd name="connsiteX5" fmla="*/ 1513493 w 1803400"/>
              <a:gd name="connsiteY5" fmla="*/ 163075 h 1958975"/>
              <a:gd name="connsiteX6" fmla="*/ 1559603 w 1803400"/>
              <a:gd name="connsiteY6" fmla="*/ 190607 h 1958975"/>
              <a:gd name="connsiteX7" fmla="*/ 1602532 w 1803400"/>
              <a:gd name="connsiteY7" fmla="*/ 223434 h 1958975"/>
              <a:gd name="connsiteX8" fmla="*/ 1640692 w 1803400"/>
              <a:gd name="connsiteY8" fmla="*/ 261555 h 1958975"/>
              <a:gd name="connsiteX9" fmla="*/ 1672492 w 1803400"/>
              <a:gd name="connsiteY9" fmla="*/ 303383 h 1958975"/>
              <a:gd name="connsiteX10" fmla="*/ 1699521 w 1803400"/>
              <a:gd name="connsiteY10" fmla="*/ 349976 h 1958975"/>
              <a:gd name="connsiteX11" fmla="*/ 1720721 w 1803400"/>
              <a:gd name="connsiteY11" fmla="*/ 399216 h 1958975"/>
              <a:gd name="connsiteX12" fmla="*/ 1735031 w 1803400"/>
              <a:gd name="connsiteY12" fmla="*/ 451633 h 1958975"/>
              <a:gd name="connsiteX13" fmla="*/ 1739271 w 1803400"/>
              <a:gd name="connsiteY13" fmla="*/ 479165 h 1958975"/>
              <a:gd name="connsiteX14" fmla="*/ 1803400 w 1803400"/>
              <a:gd name="connsiteY14" fmla="*/ 944563 h 1958975"/>
              <a:gd name="connsiteX15" fmla="*/ 1792224 w 1803400"/>
              <a:gd name="connsiteY15" fmla="*/ 938116 h 1958975"/>
              <a:gd name="connsiteX16" fmla="*/ 1803400 w 1803400"/>
              <a:gd name="connsiteY16" fmla="*/ 945534 h 1958975"/>
              <a:gd name="connsiteX17" fmla="*/ 1385684 w 1803400"/>
              <a:gd name="connsiteY17" fmla="*/ 1842559 h 1958975"/>
              <a:gd name="connsiteX18" fmla="*/ 1375094 w 1803400"/>
              <a:gd name="connsiteY18" fmla="*/ 1863196 h 1958975"/>
              <a:gd name="connsiteX19" fmla="*/ 1348090 w 1803400"/>
              <a:gd name="connsiteY19" fmla="*/ 1897592 h 1958975"/>
              <a:gd name="connsiteX20" fmla="*/ 1315262 w 1803400"/>
              <a:gd name="connsiteY20" fmla="*/ 1924579 h 1958975"/>
              <a:gd name="connsiteX21" fmla="*/ 1278197 w 1803400"/>
              <a:gd name="connsiteY21" fmla="*/ 1944688 h 1958975"/>
              <a:gd name="connsiteX22" fmla="*/ 1237426 w 1803400"/>
              <a:gd name="connsiteY22" fmla="*/ 1955800 h 1958975"/>
              <a:gd name="connsiteX23" fmla="*/ 1195596 w 1803400"/>
              <a:gd name="connsiteY23" fmla="*/ 1958975 h 1958975"/>
              <a:gd name="connsiteX24" fmla="*/ 1153766 w 1803400"/>
              <a:gd name="connsiteY24" fmla="*/ 1953154 h 1958975"/>
              <a:gd name="connsiteX25" fmla="*/ 1113525 w 1803400"/>
              <a:gd name="connsiteY25" fmla="*/ 1936750 h 1958975"/>
              <a:gd name="connsiteX26" fmla="*/ 1093404 w 1803400"/>
              <a:gd name="connsiteY26" fmla="*/ 1924579 h 1958975"/>
              <a:gd name="connsiteX27" fmla="*/ 1047868 w 1803400"/>
              <a:gd name="connsiteY27" fmla="*/ 1893359 h 1958975"/>
              <a:gd name="connsiteX28" fmla="*/ 957324 w 1803400"/>
              <a:gd name="connsiteY28" fmla="*/ 1826684 h 1958975"/>
              <a:gd name="connsiteX29" fmla="*/ 869428 w 1803400"/>
              <a:gd name="connsiteY29" fmla="*/ 1756304 h 1958975"/>
              <a:gd name="connsiteX30" fmla="*/ 784179 w 1803400"/>
              <a:gd name="connsiteY30" fmla="*/ 1683279 h 1958975"/>
              <a:gd name="connsiteX31" fmla="*/ 701578 w 1803400"/>
              <a:gd name="connsiteY31" fmla="*/ 1606021 h 1958975"/>
              <a:gd name="connsiteX32" fmla="*/ 623214 w 1803400"/>
              <a:gd name="connsiteY32" fmla="*/ 1525059 h 1958975"/>
              <a:gd name="connsiteX33" fmla="*/ 546966 w 1803400"/>
              <a:gd name="connsiteY33" fmla="*/ 1441450 h 1958975"/>
              <a:gd name="connsiteX34" fmla="*/ 474955 w 1803400"/>
              <a:gd name="connsiteY34" fmla="*/ 1354667 h 1958975"/>
              <a:gd name="connsiteX35" fmla="*/ 405592 w 1803400"/>
              <a:gd name="connsiteY35" fmla="*/ 1263650 h 1958975"/>
              <a:gd name="connsiteX36" fmla="*/ 340464 w 1803400"/>
              <a:gd name="connsiteY36" fmla="*/ 1170517 h 1958975"/>
              <a:gd name="connsiteX37" fmla="*/ 277984 w 1803400"/>
              <a:gd name="connsiteY37" fmla="*/ 1074209 h 1958975"/>
              <a:gd name="connsiteX38" fmla="*/ 220269 w 1803400"/>
              <a:gd name="connsiteY38" fmla="*/ 974725 h 1958975"/>
              <a:gd name="connsiteX39" fmla="*/ 166261 w 1803400"/>
              <a:gd name="connsiteY39" fmla="*/ 872596 h 1958975"/>
              <a:gd name="connsiteX40" fmla="*/ 116488 w 1803400"/>
              <a:gd name="connsiteY40" fmla="*/ 767292 h 1958975"/>
              <a:gd name="connsiteX41" fmla="*/ 70952 w 1803400"/>
              <a:gd name="connsiteY41" fmla="*/ 659342 h 1958975"/>
              <a:gd name="connsiteX42" fmla="*/ 28593 w 1803400"/>
              <a:gd name="connsiteY42" fmla="*/ 548746 h 1958975"/>
              <a:gd name="connsiteX43" fmla="*/ 9531 w 1803400"/>
              <a:gd name="connsiteY43" fmla="*/ 492654 h 1958975"/>
              <a:gd name="connsiteX44" fmla="*/ 4236 w 1803400"/>
              <a:gd name="connsiteY44" fmla="*/ 472017 h 1958975"/>
              <a:gd name="connsiteX45" fmla="*/ 0 w 1803400"/>
              <a:gd name="connsiteY45" fmla="*/ 430213 h 1958975"/>
              <a:gd name="connsiteX46" fmla="*/ 3706 w 1803400"/>
              <a:gd name="connsiteY46" fmla="*/ 389996 h 1958975"/>
              <a:gd name="connsiteX47" fmla="*/ 15885 w 1803400"/>
              <a:gd name="connsiteY47" fmla="*/ 350838 h 1958975"/>
              <a:gd name="connsiteX48" fmla="*/ 35476 w 1803400"/>
              <a:gd name="connsiteY48" fmla="*/ 315913 h 1958975"/>
              <a:gd name="connsiteX49" fmla="*/ 61421 w 1803400"/>
              <a:gd name="connsiteY49" fmla="*/ 285750 h 1958975"/>
              <a:gd name="connsiteX50" fmla="*/ 93720 w 1803400"/>
              <a:gd name="connsiteY50" fmla="*/ 260350 h 1958975"/>
              <a:gd name="connsiteX51" fmla="*/ 131844 w 1803400"/>
              <a:gd name="connsiteY51" fmla="*/ 242358 h 1958975"/>
              <a:gd name="connsiteX52" fmla="*/ 152494 w 1803400"/>
              <a:gd name="connsiteY52" fmla="*/ 236008 h 1958975"/>
              <a:gd name="connsiteX53" fmla="*/ 952029 w 1803400"/>
              <a:gd name="connsiteY53" fmla="*/ 41275 h 1958975"/>
              <a:gd name="connsiteX54" fmla="*/ 952559 w 1803400"/>
              <a:gd name="connsiteY54" fmla="*/ 42863 h 1958975"/>
              <a:gd name="connsiteX55" fmla="*/ 950970 w 1803400"/>
              <a:gd name="connsiteY55" fmla="*/ 42863 h 1958975"/>
              <a:gd name="connsiteX56" fmla="*/ 1125633 w 1803400"/>
              <a:gd name="connsiteY56" fmla="*/ 393 h 1958975"/>
              <a:gd name="connsiteX57" fmla="*/ 1125537 w 1803400"/>
              <a:gd name="connsiteY57" fmla="*/ 0 h 1958975"/>
              <a:gd name="connsiteX0" fmla="*/ 1125537 w 1803400"/>
              <a:gd name="connsiteY0" fmla="*/ 0 h 1958975"/>
              <a:gd name="connsiteX1" fmla="*/ 1126165 w 1803400"/>
              <a:gd name="connsiteY1" fmla="*/ 262 h 1958975"/>
              <a:gd name="connsiteX2" fmla="*/ 1127234 w 1803400"/>
              <a:gd name="connsiteY2" fmla="*/ 0 h 1958975"/>
              <a:gd name="connsiteX3" fmla="*/ 1127440 w 1803400"/>
              <a:gd name="connsiteY3" fmla="*/ 795 h 1958975"/>
              <a:gd name="connsiteX4" fmla="*/ 1488053 w 1803400"/>
              <a:gd name="connsiteY4" fmla="*/ 151427 h 1958975"/>
              <a:gd name="connsiteX5" fmla="*/ 1513493 w 1803400"/>
              <a:gd name="connsiteY5" fmla="*/ 163075 h 1958975"/>
              <a:gd name="connsiteX6" fmla="*/ 1559603 w 1803400"/>
              <a:gd name="connsiteY6" fmla="*/ 190607 h 1958975"/>
              <a:gd name="connsiteX7" fmla="*/ 1602532 w 1803400"/>
              <a:gd name="connsiteY7" fmla="*/ 223434 h 1958975"/>
              <a:gd name="connsiteX8" fmla="*/ 1640692 w 1803400"/>
              <a:gd name="connsiteY8" fmla="*/ 261555 h 1958975"/>
              <a:gd name="connsiteX9" fmla="*/ 1672492 w 1803400"/>
              <a:gd name="connsiteY9" fmla="*/ 303383 h 1958975"/>
              <a:gd name="connsiteX10" fmla="*/ 1699521 w 1803400"/>
              <a:gd name="connsiteY10" fmla="*/ 349976 h 1958975"/>
              <a:gd name="connsiteX11" fmla="*/ 1720721 w 1803400"/>
              <a:gd name="connsiteY11" fmla="*/ 399216 h 1958975"/>
              <a:gd name="connsiteX12" fmla="*/ 1735031 w 1803400"/>
              <a:gd name="connsiteY12" fmla="*/ 451633 h 1958975"/>
              <a:gd name="connsiteX13" fmla="*/ 1739271 w 1803400"/>
              <a:gd name="connsiteY13" fmla="*/ 479165 h 1958975"/>
              <a:gd name="connsiteX14" fmla="*/ 1803400 w 1803400"/>
              <a:gd name="connsiteY14" fmla="*/ 944563 h 1958975"/>
              <a:gd name="connsiteX15" fmla="*/ 1792224 w 1803400"/>
              <a:gd name="connsiteY15" fmla="*/ 938116 h 1958975"/>
              <a:gd name="connsiteX16" fmla="*/ 1803400 w 1803400"/>
              <a:gd name="connsiteY16" fmla="*/ 945534 h 1958975"/>
              <a:gd name="connsiteX17" fmla="*/ 1385684 w 1803400"/>
              <a:gd name="connsiteY17" fmla="*/ 1842559 h 1958975"/>
              <a:gd name="connsiteX18" fmla="*/ 1375094 w 1803400"/>
              <a:gd name="connsiteY18" fmla="*/ 1863196 h 1958975"/>
              <a:gd name="connsiteX19" fmla="*/ 1348090 w 1803400"/>
              <a:gd name="connsiteY19" fmla="*/ 1897592 h 1958975"/>
              <a:gd name="connsiteX20" fmla="*/ 1315262 w 1803400"/>
              <a:gd name="connsiteY20" fmla="*/ 1924579 h 1958975"/>
              <a:gd name="connsiteX21" fmla="*/ 1278197 w 1803400"/>
              <a:gd name="connsiteY21" fmla="*/ 1944688 h 1958975"/>
              <a:gd name="connsiteX22" fmla="*/ 1237426 w 1803400"/>
              <a:gd name="connsiteY22" fmla="*/ 1955800 h 1958975"/>
              <a:gd name="connsiteX23" fmla="*/ 1195596 w 1803400"/>
              <a:gd name="connsiteY23" fmla="*/ 1958975 h 1958975"/>
              <a:gd name="connsiteX24" fmla="*/ 1153766 w 1803400"/>
              <a:gd name="connsiteY24" fmla="*/ 1953154 h 1958975"/>
              <a:gd name="connsiteX25" fmla="*/ 1113525 w 1803400"/>
              <a:gd name="connsiteY25" fmla="*/ 1936750 h 1958975"/>
              <a:gd name="connsiteX26" fmla="*/ 1093404 w 1803400"/>
              <a:gd name="connsiteY26" fmla="*/ 1924579 h 1958975"/>
              <a:gd name="connsiteX27" fmla="*/ 1047868 w 1803400"/>
              <a:gd name="connsiteY27" fmla="*/ 1893359 h 1958975"/>
              <a:gd name="connsiteX28" fmla="*/ 957324 w 1803400"/>
              <a:gd name="connsiteY28" fmla="*/ 1826684 h 1958975"/>
              <a:gd name="connsiteX29" fmla="*/ 869428 w 1803400"/>
              <a:gd name="connsiteY29" fmla="*/ 1756304 h 1958975"/>
              <a:gd name="connsiteX30" fmla="*/ 784179 w 1803400"/>
              <a:gd name="connsiteY30" fmla="*/ 1683279 h 1958975"/>
              <a:gd name="connsiteX31" fmla="*/ 701578 w 1803400"/>
              <a:gd name="connsiteY31" fmla="*/ 1606021 h 1958975"/>
              <a:gd name="connsiteX32" fmla="*/ 623214 w 1803400"/>
              <a:gd name="connsiteY32" fmla="*/ 1525059 h 1958975"/>
              <a:gd name="connsiteX33" fmla="*/ 546966 w 1803400"/>
              <a:gd name="connsiteY33" fmla="*/ 1441450 h 1958975"/>
              <a:gd name="connsiteX34" fmla="*/ 474955 w 1803400"/>
              <a:gd name="connsiteY34" fmla="*/ 1354667 h 1958975"/>
              <a:gd name="connsiteX35" fmla="*/ 405592 w 1803400"/>
              <a:gd name="connsiteY35" fmla="*/ 1263650 h 1958975"/>
              <a:gd name="connsiteX36" fmla="*/ 340464 w 1803400"/>
              <a:gd name="connsiteY36" fmla="*/ 1170517 h 1958975"/>
              <a:gd name="connsiteX37" fmla="*/ 277984 w 1803400"/>
              <a:gd name="connsiteY37" fmla="*/ 1074209 h 1958975"/>
              <a:gd name="connsiteX38" fmla="*/ 220269 w 1803400"/>
              <a:gd name="connsiteY38" fmla="*/ 974725 h 1958975"/>
              <a:gd name="connsiteX39" fmla="*/ 166261 w 1803400"/>
              <a:gd name="connsiteY39" fmla="*/ 872596 h 1958975"/>
              <a:gd name="connsiteX40" fmla="*/ 116488 w 1803400"/>
              <a:gd name="connsiteY40" fmla="*/ 767292 h 1958975"/>
              <a:gd name="connsiteX41" fmla="*/ 70952 w 1803400"/>
              <a:gd name="connsiteY41" fmla="*/ 659342 h 1958975"/>
              <a:gd name="connsiteX42" fmla="*/ 28593 w 1803400"/>
              <a:gd name="connsiteY42" fmla="*/ 548746 h 1958975"/>
              <a:gd name="connsiteX43" fmla="*/ 9531 w 1803400"/>
              <a:gd name="connsiteY43" fmla="*/ 492654 h 1958975"/>
              <a:gd name="connsiteX44" fmla="*/ 4236 w 1803400"/>
              <a:gd name="connsiteY44" fmla="*/ 472017 h 1958975"/>
              <a:gd name="connsiteX45" fmla="*/ 0 w 1803400"/>
              <a:gd name="connsiteY45" fmla="*/ 430213 h 1958975"/>
              <a:gd name="connsiteX46" fmla="*/ 3706 w 1803400"/>
              <a:gd name="connsiteY46" fmla="*/ 389996 h 1958975"/>
              <a:gd name="connsiteX47" fmla="*/ 15885 w 1803400"/>
              <a:gd name="connsiteY47" fmla="*/ 350838 h 1958975"/>
              <a:gd name="connsiteX48" fmla="*/ 35476 w 1803400"/>
              <a:gd name="connsiteY48" fmla="*/ 315913 h 1958975"/>
              <a:gd name="connsiteX49" fmla="*/ 61421 w 1803400"/>
              <a:gd name="connsiteY49" fmla="*/ 285750 h 1958975"/>
              <a:gd name="connsiteX50" fmla="*/ 93720 w 1803400"/>
              <a:gd name="connsiteY50" fmla="*/ 260350 h 1958975"/>
              <a:gd name="connsiteX51" fmla="*/ 131844 w 1803400"/>
              <a:gd name="connsiteY51" fmla="*/ 242358 h 1958975"/>
              <a:gd name="connsiteX52" fmla="*/ 152494 w 1803400"/>
              <a:gd name="connsiteY52" fmla="*/ 236008 h 1958975"/>
              <a:gd name="connsiteX53" fmla="*/ 952029 w 1803400"/>
              <a:gd name="connsiteY53" fmla="*/ 41275 h 1958975"/>
              <a:gd name="connsiteX54" fmla="*/ 952559 w 1803400"/>
              <a:gd name="connsiteY54" fmla="*/ 42863 h 1958975"/>
              <a:gd name="connsiteX55" fmla="*/ 1125633 w 1803400"/>
              <a:gd name="connsiteY55" fmla="*/ 393 h 1958975"/>
              <a:gd name="connsiteX56" fmla="*/ 1125537 w 1803400"/>
              <a:gd name="connsiteY56" fmla="*/ 0 h 1958975"/>
              <a:gd name="connsiteX0" fmla="*/ 1125537 w 1803400"/>
              <a:gd name="connsiteY0" fmla="*/ 0 h 1958975"/>
              <a:gd name="connsiteX1" fmla="*/ 1126165 w 1803400"/>
              <a:gd name="connsiteY1" fmla="*/ 262 h 1958975"/>
              <a:gd name="connsiteX2" fmla="*/ 1127234 w 1803400"/>
              <a:gd name="connsiteY2" fmla="*/ 0 h 1958975"/>
              <a:gd name="connsiteX3" fmla="*/ 1127440 w 1803400"/>
              <a:gd name="connsiteY3" fmla="*/ 795 h 1958975"/>
              <a:gd name="connsiteX4" fmla="*/ 1488053 w 1803400"/>
              <a:gd name="connsiteY4" fmla="*/ 151427 h 1958975"/>
              <a:gd name="connsiteX5" fmla="*/ 1513493 w 1803400"/>
              <a:gd name="connsiteY5" fmla="*/ 163075 h 1958975"/>
              <a:gd name="connsiteX6" fmla="*/ 1559603 w 1803400"/>
              <a:gd name="connsiteY6" fmla="*/ 190607 h 1958975"/>
              <a:gd name="connsiteX7" fmla="*/ 1602532 w 1803400"/>
              <a:gd name="connsiteY7" fmla="*/ 223434 h 1958975"/>
              <a:gd name="connsiteX8" fmla="*/ 1640692 w 1803400"/>
              <a:gd name="connsiteY8" fmla="*/ 261555 h 1958975"/>
              <a:gd name="connsiteX9" fmla="*/ 1672492 w 1803400"/>
              <a:gd name="connsiteY9" fmla="*/ 303383 h 1958975"/>
              <a:gd name="connsiteX10" fmla="*/ 1699521 w 1803400"/>
              <a:gd name="connsiteY10" fmla="*/ 349976 h 1958975"/>
              <a:gd name="connsiteX11" fmla="*/ 1720721 w 1803400"/>
              <a:gd name="connsiteY11" fmla="*/ 399216 h 1958975"/>
              <a:gd name="connsiteX12" fmla="*/ 1735031 w 1803400"/>
              <a:gd name="connsiteY12" fmla="*/ 451633 h 1958975"/>
              <a:gd name="connsiteX13" fmla="*/ 1739271 w 1803400"/>
              <a:gd name="connsiteY13" fmla="*/ 479165 h 1958975"/>
              <a:gd name="connsiteX14" fmla="*/ 1803400 w 1803400"/>
              <a:gd name="connsiteY14" fmla="*/ 944563 h 1958975"/>
              <a:gd name="connsiteX15" fmla="*/ 1792224 w 1803400"/>
              <a:gd name="connsiteY15" fmla="*/ 938116 h 1958975"/>
              <a:gd name="connsiteX16" fmla="*/ 1803400 w 1803400"/>
              <a:gd name="connsiteY16" fmla="*/ 945534 h 1958975"/>
              <a:gd name="connsiteX17" fmla="*/ 1385684 w 1803400"/>
              <a:gd name="connsiteY17" fmla="*/ 1842559 h 1958975"/>
              <a:gd name="connsiteX18" fmla="*/ 1375094 w 1803400"/>
              <a:gd name="connsiteY18" fmla="*/ 1863196 h 1958975"/>
              <a:gd name="connsiteX19" fmla="*/ 1348090 w 1803400"/>
              <a:gd name="connsiteY19" fmla="*/ 1897592 h 1958975"/>
              <a:gd name="connsiteX20" fmla="*/ 1315262 w 1803400"/>
              <a:gd name="connsiteY20" fmla="*/ 1924579 h 1958975"/>
              <a:gd name="connsiteX21" fmla="*/ 1278197 w 1803400"/>
              <a:gd name="connsiteY21" fmla="*/ 1944688 h 1958975"/>
              <a:gd name="connsiteX22" fmla="*/ 1237426 w 1803400"/>
              <a:gd name="connsiteY22" fmla="*/ 1955800 h 1958975"/>
              <a:gd name="connsiteX23" fmla="*/ 1195596 w 1803400"/>
              <a:gd name="connsiteY23" fmla="*/ 1958975 h 1958975"/>
              <a:gd name="connsiteX24" fmla="*/ 1153766 w 1803400"/>
              <a:gd name="connsiteY24" fmla="*/ 1953154 h 1958975"/>
              <a:gd name="connsiteX25" fmla="*/ 1113525 w 1803400"/>
              <a:gd name="connsiteY25" fmla="*/ 1936750 h 1958975"/>
              <a:gd name="connsiteX26" fmla="*/ 1093404 w 1803400"/>
              <a:gd name="connsiteY26" fmla="*/ 1924579 h 1958975"/>
              <a:gd name="connsiteX27" fmla="*/ 1047868 w 1803400"/>
              <a:gd name="connsiteY27" fmla="*/ 1893359 h 1958975"/>
              <a:gd name="connsiteX28" fmla="*/ 957324 w 1803400"/>
              <a:gd name="connsiteY28" fmla="*/ 1826684 h 1958975"/>
              <a:gd name="connsiteX29" fmla="*/ 869428 w 1803400"/>
              <a:gd name="connsiteY29" fmla="*/ 1756304 h 1958975"/>
              <a:gd name="connsiteX30" fmla="*/ 784179 w 1803400"/>
              <a:gd name="connsiteY30" fmla="*/ 1683279 h 1958975"/>
              <a:gd name="connsiteX31" fmla="*/ 701578 w 1803400"/>
              <a:gd name="connsiteY31" fmla="*/ 1606021 h 1958975"/>
              <a:gd name="connsiteX32" fmla="*/ 623214 w 1803400"/>
              <a:gd name="connsiteY32" fmla="*/ 1525059 h 1958975"/>
              <a:gd name="connsiteX33" fmla="*/ 546966 w 1803400"/>
              <a:gd name="connsiteY33" fmla="*/ 1441450 h 1958975"/>
              <a:gd name="connsiteX34" fmla="*/ 474955 w 1803400"/>
              <a:gd name="connsiteY34" fmla="*/ 1354667 h 1958975"/>
              <a:gd name="connsiteX35" fmla="*/ 405592 w 1803400"/>
              <a:gd name="connsiteY35" fmla="*/ 1263650 h 1958975"/>
              <a:gd name="connsiteX36" fmla="*/ 340464 w 1803400"/>
              <a:gd name="connsiteY36" fmla="*/ 1170517 h 1958975"/>
              <a:gd name="connsiteX37" fmla="*/ 277984 w 1803400"/>
              <a:gd name="connsiteY37" fmla="*/ 1074209 h 1958975"/>
              <a:gd name="connsiteX38" fmla="*/ 220269 w 1803400"/>
              <a:gd name="connsiteY38" fmla="*/ 974725 h 1958975"/>
              <a:gd name="connsiteX39" fmla="*/ 166261 w 1803400"/>
              <a:gd name="connsiteY39" fmla="*/ 872596 h 1958975"/>
              <a:gd name="connsiteX40" fmla="*/ 116488 w 1803400"/>
              <a:gd name="connsiteY40" fmla="*/ 767292 h 1958975"/>
              <a:gd name="connsiteX41" fmla="*/ 70952 w 1803400"/>
              <a:gd name="connsiteY41" fmla="*/ 659342 h 1958975"/>
              <a:gd name="connsiteX42" fmla="*/ 28593 w 1803400"/>
              <a:gd name="connsiteY42" fmla="*/ 548746 h 1958975"/>
              <a:gd name="connsiteX43" fmla="*/ 9531 w 1803400"/>
              <a:gd name="connsiteY43" fmla="*/ 492654 h 1958975"/>
              <a:gd name="connsiteX44" fmla="*/ 4236 w 1803400"/>
              <a:gd name="connsiteY44" fmla="*/ 472017 h 1958975"/>
              <a:gd name="connsiteX45" fmla="*/ 0 w 1803400"/>
              <a:gd name="connsiteY45" fmla="*/ 430213 h 1958975"/>
              <a:gd name="connsiteX46" fmla="*/ 3706 w 1803400"/>
              <a:gd name="connsiteY46" fmla="*/ 389996 h 1958975"/>
              <a:gd name="connsiteX47" fmla="*/ 15885 w 1803400"/>
              <a:gd name="connsiteY47" fmla="*/ 350838 h 1958975"/>
              <a:gd name="connsiteX48" fmla="*/ 35476 w 1803400"/>
              <a:gd name="connsiteY48" fmla="*/ 315913 h 1958975"/>
              <a:gd name="connsiteX49" fmla="*/ 61421 w 1803400"/>
              <a:gd name="connsiteY49" fmla="*/ 285750 h 1958975"/>
              <a:gd name="connsiteX50" fmla="*/ 93720 w 1803400"/>
              <a:gd name="connsiteY50" fmla="*/ 260350 h 1958975"/>
              <a:gd name="connsiteX51" fmla="*/ 131844 w 1803400"/>
              <a:gd name="connsiteY51" fmla="*/ 242358 h 1958975"/>
              <a:gd name="connsiteX52" fmla="*/ 152494 w 1803400"/>
              <a:gd name="connsiteY52" fmla="*/ 236008 h 1958975"/>
              <a:gd name="connsiteX53" fmla="*/ 952029 w 1803400"/>
              <a:gd name="connsiteY53" fmla="*/ 41275 h 1958975"/>
              <a:gd name="connsiteX54" fmla="*/ 1125633 w 1803400"/>
              <a:gd name="connsiteY54" fmla="*/ 393 h 1958975"/>
              <a:gd name="connsiteX55" fmla="*/ 1125537 w 1803400"/>
              <a:gd name="connsiteY55" fmla="*/ 0 h 1958975"/>
              <a:gd name="connsiteX0" fmla="*/ 1125537 w 1803400"/>
              <a:gd name="connsiteY0" fmla="*/ 0 h 1958975"/>
              <a:gd name="connsiteX1" fmla="*/ 1126165 w 1803400"/>
              <a:gd name="connsiteY1" fmla="*/ 262 h 1958975"/>
              <a:gd name="connsiteX2" fmla="*/ 1127234 w 1803400"/>
              <a:gd name="connsiteY2" fmla="*/ 0 h 1958975"/>
              <a:gd name="connsiteX3" fmla="*/ 1127440 w 1803400"/>
              <a:gd name="connsiteY3" fmla="*/ 795 h 1958975"/>
              <a:gd name="connsiteX4" fmla="*/ 1488053 w 1803400"/>
              <a:gd name="connsiteY4" fmla="*/ 151427 h 1958975"/>
              <a:gd name="connsiteX5" fmla="*/ 1513493 w 1803400"/>
              <a:gd name="connsiteY5" fmla="*/ 163075 h 1958975"/>
              <a:gd name="connsiteX6" fmla="*/ 1559603 w 1803400"/>
              <a:gd name="connsiteY6" fmla="*/ 190607 h 1958975"/>
              <a:gd name="connsiteX7" fmla="*/ 1602532 w 1803400"/>
              <a:gd name="connsiteY7" fmla="*/ 223434 h 1958975"/>
              <a:gd name="connsiteX8" fmla="*/ 1640692 w 1803400"/>
              <a:gd name="connsiteY8" fmla="*/ 261555 h 1958975"/>
              <a:gd name="connsiteX9" fmla="*/ 1672492 w 1803400"/>
              <a:gd name="connsiteY9" fmla="*/ 303383 h 1958975"/>
              <a:gd name="connsiteX10" fmla="*/ 1699521 w 1803400"/>
              <a:gd name="connsiteY10" fmla="*/ 349976 h 1958975"/>
              <a:gd name="connsiteX11" fmla="*/ 1720721 w 1803400"/>
              <a:gd name="connsiteY11" fmla="*/ 399216 h 1958975"/>
              <a:gd name="connsiteX12" fmla="*/ 1735031 w 1803400"/>
              <a:gd name="connsiteY12" fmla="*/ 451633 h 1958975"/>
              <a:gd name="connsiteX13" fmla="*/ 1739271 w 1803400"/>
              <a:gd name="connsiteY13" fmla="*/ 479165 h 1958975"/>
              <a:gd name="connsiteX14" fmla="*/ 1803400 w 1803400"/>
              <a:gd name="connsiteY14" fmla="*/ 944563 h 1958975"/>
              <a:gd name="connsiteX15" fmla="*/ 1792224 w 1803400"/>
              <a:gd name="connsiteY15" fmla="*/ 938116 h 1958975"/>
              <a:gd name="connsiteX16" fmla="*/ 1803400 w 1803400"/>
              <a:gd name="connsiteY16" fmla="*/ 945534 h 1958975"/>
              <a:gd name="connsiteX17" fmla="*/ 1385684 w 1803400"/>
              <a:gd name="connsiteY17" fmla="*/ 1842559 h 1958975"/>
              <a:gd name="connsiteX18" fmla="*/ 1375094 w 1803400"/>
              <a:gd name="connsiteY18" fmla="*/ 1863196 h 1958975"/>
              <a:gd name="connsiteX19" fmla="*/ 1348090 w 1803400"/>
              <a:gd name="connsiteY19" fmla="*/ 1897592 h 1958975"/>
              <a:gd name="connsiteX20" fmla="*/ 1315262 w 1803400"/>
              <a:gd name="connsiteY20" fmla="*/ 1924579 h 1958975"/>
              <a:gd name="connsiteX21" fmla="*/ 1278197 w 1803400"/>
              <a:gd name="connsiteY21" fmla="*/ 1944688 h 1958975"/>
              <a:gd name="connsiteX22" fmla="*/ 1237426 w 1803400"/>
              <a:gd name="connsiteY22" fmla="*/ 1955800 h 1958975"/>
              <a:gd name="connsiteX23" fmla="*/ 1195596 w 1803400"/>
              <a:gd name="connsiteY23" fmla="*/ 1958975 h 1958975"/>
              <a:gd name="connsiteX24" fmla="*/ 1153766 w 1803400"/>
              <a:gd name="connsiteY24" fmla="*/ 1953154 h 1958975"/>
              <a:gd name="connsiteX25" fmla="*/ 1113525 w 1803400"/>
              <a:gd name="connsiteY25" fmla="*/ 1936750 h 1958975"/>
              <a:gd name="connsiteX26" fmla="*/ 1093404 w 1803400"/>
              <a:gd name="connsiteY26" fmla="*/ 1924579 h 1958975"/>
              <a:gd name="connsiteX27" fmla="*/ 1047868 w 1803400"/>
              <a:gd name="connsiteY27" fmla="*/ 1893359 h 1958975"/>
              <a:gd name="connsiteX28" fmla="*/ 957324 w 1803400"/>
              <a:gd name="connsiteY28" fmla="*/ 1826684 h 1958975"/>
              <a:gd name="connsiteX29" fmla="*/ 869428 w 1803400"/>
              <a:gd name="connsiteY29" fmla="*/ 1756304 h 1958975"/>
              <a:gd name="connsiteX30" fmla="*/ 784179 w 1803400"/>
              <a:gd name="connsiteY30" fmla="*/ 1683279 h 1958975"/>
              <a:gd name="connsiteX31" fmla="*/ 701578 w 1803400"/>
              <a:gd name="connsiteY31" fmla="*/ 1606021 h 1958975"/>
              <a:gd name="connsiteX32" fmla="*/ 623214 w 1803400"/>
              <a:gd name="connsiteY32" fmla="*/ 1525059 h 1958975"/>
              <a:gd name="connsiteX33" fmla="*/ 546966 w 1803400"/>
              <a:gd name="connsiteY33" fmla="*/ 1441450 h 1958975"/>
              <a:gd name="connsiteX34" fmla="*/ 474955 w 1803400"/>
              <a:gd name="connsiteY34" fmla="*/ 1354667 h 1958975"/>
              <a:gd name="connsiteX35" fmla="*/ 405592 w 1803400"/>
              <a:gd name="connsiteY35" fmla="*/ 1263650 h 1958975"/>
              <a:gd name="connsiteX36" fmla="*/ 340464 w 1803400"/>
              <a:gd name="connsiteY36" fmla="*/ 1170517 h 1958975"/>
              <a:gd name="connsiteX37" fmla="*/ 277984 w 1803400"/>
              <a:gd name="connsiteY37" fmla="*/ 1074209 h 1958975"/>
              <a:gd name="connsiteX38" fmla="*/ 220269 w 1803400"/>
              <a:gd name="connsiteY38" fmla="*/ 974725 h 1958975"/>
              <a:gd name="connsiteX39" fmla="*/ 166261 w 1803400"/>
              <a:gd name="connsiteY39" fmla="*/ 872596 h 1958975"/>
              <a:gd name="connsiteX40" fmla="*/ 116488 w 1803400"/>
              <a:gd name="connsiteY40" fmla="*/ 767292 h 1958975"/>
              <a:gd name="connsiteX41" fmla="*/ 70952 w 1803400"/>
              <a:gd name="connsiteY41" fmla="*/ 659342 h 1958975"/>
              <a:gd name="connsiteX42" fmla="*/ 28593 w 1803400"/>
              <a:gd name="connsiteY42" fmla="*/ 548746 h 1958975"/>
              <a:gd name="connsiteX43" fmla="*/ 9531 w 1803400"/>
              <a:gd name="connsiteY43" fmla="*/ 492654 h 1958975"/>
              <a:gd name="connsiteX44" fmla="*/ 4236 w 1803400"/>
              <a:gd name="connsiteY44" fmla="*/ 472017 h 1958975"/>
              <a:gd name="connsiteX45" fmla="*/ 0 w 1803400"/>
              <a:gd name="connsiteY45" fmla="*/ 430213 h 1958975"/>
              <a:gd name="connsiteX46" fmla="*/ 3706 w 1803400"/>
              <a:gd name="connsiteY46" fmla="*/ 389996 h 1958975"/>
              <a:gd name="connsiteX47" fmla="*/ 15885 w 1803400"/>
              <a:gd name="connsiteY47" fmla="*/ 350838 h 1958975"/>
              <a:gd name="connsiteX48" fmla="*/ 35476 w 1803400"/>
              <a:gd name="connsiteY48" fmla="*/ 315913 h 1958975"/>
              <a:gd name="connsiteX49" fmla="*/ 61421 w 1803400"/>
              <a:gd name="connsiteY49" fmla="*/ 285750 h 1958975"/>
              <a:gd name="connsiteX50" fmla="*/ 93720 w 1803400"/>
              <a:gd name="connsiteY50" fmla="*/ 260350 h 1958975"/>
              <a:gd name="connsiteX51" fmla="*/ 131844 w 1803400"/>
              <a:gd name="connsiteY51" fmla="*/ 242358 h 1958975"/>
              <a:gd name="connsiteX52" fmla="*/ 152494 w 1803400"/>
              <a:gd name="connsiteY52" fmla="*/ 236008 h 1958975"/>
              <a:gd name="connsiteX53" fmla="*/ 1125633 w 1803400"/>
              <a:gd name="connsiteY53" fmla="*/ 393 h 1958975"/>
              <a:gd name="connsiteX54" fmla="*/ 1125537 w 1803400"/>
              <a:gd name="connsiteY54" fmla="*/ 0 h 195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803400" h="1958975">
                <a:moveTo>
                  <a:pt x="1125537" y="0"/>
                </a:moveTo>
                <a:lnTo>
                  <a:pt x="1126165" y="262"/>
                </a:lnTo>
                <a:lnTo>
                  <a:pt x="1127234" y="0"/>
                </a:lnTo>
                <a:cubicBezTo>
                  <a:pt x="1127303" y="265"/>
                  <a:pt x="1127371" y="530"/>
                  <a:pt x="1127440" y="795"/>
                </a:cubicBezTo>
                <a:lnTo>
                  <a:pt x="1488053" y="151427"/>
                </a:lnTo>
                <a:lnTo>
                  <a:pt x="1513493" y="163075"/>
                </a:lnTo>
                <a:lnTo>
                  <a:pt x="1559603" y="190607"/>
                </a:lnTo>
                <a:lnTo>
                  <a:pt x="1602532" y="223434"/>
                </a:lnTo>
                <a:lnTo>
                  <a:pt x="1640692" y="261555"/>
                </a:lnTo>
                <a:lnTo>
                  <a:pt x="1672492" y="303383"/>
                </a:lnTo>
                <a:lnTo>
                  <a:pt x="1699521" y="349976"/>
                </a:lnTo>
                <a:lnTo>
                  <a:pt x="1720721" y="399216"/>
                </a:lnTo>
                <a:lnTo>
                  <a:pt x="1735031" y="451633"/>
                </a:lnTo>
                <a:lnTo>
                  <a:pt x="1739271" y="479165"/>
                </a:lnTo>
                <a:lnTo>
                  <a:pt x="1803400" y="944563"/>
                </a:lnTo>
                <a:lnTo>
                  <a:pt x="1792224" y="938116"/>
                </a:lnTo>
                <a:lnTo>
                  <a:pt x="1803400" y="945534"/>
                </a:lnTo>
                <a:lnTo>
                  <a:pt x="1385684" y="1842559"/>
                </a:lnTo>
                <a:lnTo>
                  <a:pt x="1375094" y="1863196"/>
                </a:lnTo>
                <a:lnTo>
                  <a:pt x="1348090" y="1897592"/>
                </a:lnTo>
                <a:lnTo>
                  <a:pt x="1315262" y="1924579"/>
                </a:lnTo>
                <a:lnTo>
                  <a:pt x="1278197" y="1944688"/>
                </a:lnTo>
                <a:lnTo>
                  <a:pt x="1237426" y="1955800"/>
                </a:lnTo>
                <a:lnTo>
                  <a:pt x="1195596" y="1958975"/>
                </a:lnTo>
                <a:lnTo>
                  <a:pt x="1153766" y="1953154"/>
                </a:lnTo>
                <a:lnTo>
                  <a:pt x="1113525" y="1936750"/>
                </a:lnTo>
                <a:lnTo>
                  <a:pt x="1093404" y="1924579"/>
                </a:lnTo>
                <a:lnTo>
                  <a:pt x="1047868" y="1893359"/>
                </a:lnTo>
                <a:lnTo>
                  <a:pt x="957324" y="1826684"/>
                </a:lnTo>
                <a:lnTo>
                  <a:pt x="869428" y="1756304"/>
                </a:lnTo>
                <a:lnTo>
                  <a:pt x="784179" y="1683279"/>
                </a:lnTo>
                <a:lnTo>
                  <a:pt x="701578" y="1606021"/>
                </a:lnTo>
                <a:lnTo>
                  <a:pt x="623214" y="1525059"/>
                </a:lnTo>
                <a:lnTo>
                  <a:pt x="546966" y="1441450"/>
                </a:lnTo>
                <a:lnTo>
                  <a:pt x="474955" y="1354667"/>
                </a:lnTo>
                <a:lnTo>
                  <a:pt x="405592" y="1263650"/>
                </a:lnTo>
                <a:lnTo>
                  <a:pt x="340464" y="1170517"/>
                </a:lnTo>
                <a:lnTo>
                  <a:pt x="277984" y="1074209"/>
                </a:lnTo>
                <a:lnTo>
                  <a:pt x="220269" y="974725"/>
                </a:lnTo>
                <a:lnTo>
                  <a:pt x="166261" y="872596"/>
                </a:lnTo>
                <a:lnTo>
                  <a:pt x="116488" y="767292"/>
                </a:lnTo>
                <a:lnTo>
                  <a:pt x="70952" y="659342"/>
                </a:lnTo>
                <a:lnTo>
                  <a:pt x="28593" y="548746"/>
                </a:lnTo>
                <a:lnTo>
                  <a:pt x="9531" y="492654"/>
                </a:lnTo>
                <a:lnTo>
                  <a:pt x="4236" y="472017"/>
                </a:lnTo>
                <a:lnTo>
                  <a:pt x="0" y="430213"/>
                </a:lnTo>
                <a:lnTo>
                  <a:pt x="3706" y="389996"/>
                </a:lnTo>
                <a:lnTo>
                  <a:pt x="15885" y="350838"/>
                </a:lnTo>
                <a:lnTo>
                  <a:pt x="35476" y="315913"/>
                </a:lnTo>
                <a:lnTo>
                  <a:pt x="61421" y="285750"/>
                </a:lnTo>
                <a:lnTo>
                  <a:pt x="93720" y="260350"/>
                </a:lnTo>
                <a:lnTo>
                  <a:pt x="131844" y="242358"/>
                </a:lnTo>
                <a:lnTo>
                  <a:pt x="152494" y="236008"/>
                </a:lnTo>
                <a:lnTo>
                  <a:pt x="1125633" y="393"/>
                </a:lnTo>
                <a:lnTo>
                  <a:pt x="112553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342900" tIns="34290" rIns="68580" bIns="34290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sz="3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Freeform: Shape 36"/>
          <p:cNvSpPr>
            <a:spLocks/>
          </p:cNvSpPr>
          <p:nvPr/>
        </p:nvSpPr>
        <p:spPr bwMode="auto">
          <a:xfrm>
            <a:off x="4599479" y="895350"/>
            <a:ext cx="1517606" cy="1285281"/>
          </a:xfrm>
          <a:custGeom>
            <a:avLst/>
            <a:gdLst>
              <a:gd name="connsiteX0" fmla="*/ 1587 w 1928813"/>
              <a:gd name="connsiteY0" fmla="*/ 1004358 h 1633538"/>
              <a:gd name="connsiteX1" fmla="*/ 1587 w 1928813"/>
              <a:gd name="connsiteY1" fmla="*/ 1004886 h 1633538"/>
              <a:gd name="connsiteX2" fmla="*/ 9157 w 1928813"/>
              <a:gd name="connsiteY2" fmla="*/ 1004358 h 1633538"/>
              <a:gd name="connsiteX3" fmla="*/ 194151 w 1928813"/>
              <a:gd name="connsiteY3" fmla="*/ 0 h 1633538"/>
              <a:gd name="connsiteX4" fmla="*/ 215312 w 1928813"/>
              <a:gd name="connsiteY4" fmla="*/ 1058 h 1633538"/>
              <a:gd name="connsiteX5" fmla="*/ 274562 w 1928813"/>
              <a:gd name="connsiteY5" fmla="*/ 5292 h 1633538"/>
              <a:gd name="connsiteX6" fmla="*/ 392005 w 1928813"/>
              <a:gd name="connsiteY6" fmla="*/ 20108 h 1633538"/>
              <a:gd name="connsiteX7" fmla="*/ 506803 w 1928813"/>
              <a:gd name="connsiteY7" fmla="*/ 38100 h 1633538"/>
              <a:gd name="connsiteX8" fmla="*/ 621072 w 1928813"/>
              <a:gd name="connsiteY8" fmla="*/ 61912 h 1633538"/>
              <a:gd name="connsiteX9" fmla="*/ 733753 w 1928813"/>
              <a:gd name="connsiteY9" fmla="*/ 89958 h 1633538"/>
              <a:gd name="connsiteX10" fmla="*/ 843790 w 1928813"/>
              <a:gd name="connsiteY10" fmla="*/ 122767 h 1633538"/>
              <a:gd name="connsiteX11" fmla="*/ 952768 w 1928813"/>
              <a:gd name="connsiteY11" fmla="*/ 159808 h 1633538"/>
              <a:gd name="connsiteX12" fmla="*/ 1059102 w 1928813"/>
              <a:gd name="connsiteY12" fmla="*/ 201083 h 1633538"/>
              <a:gd name="connsiteX13" fmla="*/ 1162790 w 1928813"/>
              <a:gd name="connsiteY13" fmla="*/ 247121 h 1633538"/>
              <a:gd name="connsiteX14" fmla="*/ 1264891 w 1928813"/>
              <a:gd name="connsiteY14" fmla="*/ 296333 h 1633538"/>
              <a:gd name="connsiteX15" fmla="*/ 1364347 w 1928813"/>
              <a:gd name="connsiteY15" fmla="*/ 350308 h 1633538"/>
              <a:gd name="connsiteX16" fmla="*/ 1461158 w 1928813"/>
              <a:gd name="connsiteY16" fmla="*/ 407458 h 1633538"/>
              <a:gd name="connsiteX17" fmla="*/ 1555853 w 1928813"/>
              <a:gd name="connsiteY17" fmla="*/ 469371 h 1633538"/>
              <a:gd name="connsiteX18" fmla="*/ 1647903 w 1928813"/>
              <a:gd name="connsiteY18" fmla="*/ 533929 h 1633538"/>
              <a:gd name="connsiteX19" fmla="*/ 1736249 w 1928813"/>
              <a:gd name="connsiteY19" fmla="*/ 602192 h 1633538"/>
              <a:gd name="connsiteX20" fmla="*/ 1822480 w 1928813"/>
              <a:gd name="connsiteY20" fmla="*/ 674687 h 1633538"/>
              <a:gd name="connsiteX21" fmla="*/ 1864273 w 1928813"/>
              <a:gd name="connsiteY21" fmla="*/ 712258 h 1633538"/>
              <a:gd name="connsiteX22" fmla="*/ 1880672 w 1928813"/>
              <a:gd name="connsiteY22" fmla="*/ 728133 h 1633538"/>
              <a:gd name="connsiteX23" fmla="*/ 1905007 w 1928813"/>
              <a:gd name="connsiteY23" fmla="*/ 763587 h 1633538"/>
              <a:gd name="connsiteX24" fmla="*/ 1921407 w 1928813"/>
              <a:gd name="connsiteY24" fmla="*/ 803275 h 1633538"/>
              <a:gd name="connsiteX25" fmla="*/ 1928813 w 1928813"/>
              <a:gd name="connsiteY25" fmla="*/ 844550 h 1633538"/>
              <a:gd name="connsiteX26" fmla="*/ 1927226 w 1928813"/>
              <a:gd name="connsiteY26" fmla="*/ 886354 h 1633538"/>
              <a:gd name="connsiteX27" fmla="*/ 1916646 w 1928813"/>
              <a:gd name="connsiteY27" fmla="*/ 927629 h 1633538"/>
              <a:gd name="connsiteX28" fmla="*/ 1898130 w 1928813"/>
              <a:gd name="connsiteY28" fmla="*/ 965729 h 1633538"/>
              <a:gd name="connsiteX29" fmla="*/ 1871150 w 1928813"/>
              <a:gd name="connsiteY29" fmla="*/ 999596 h 1633538"/>
              <a:gd name="connsiteX30" fmla="*/ 1853692 w 1928813"/>
              <a:gd name="connsiteY30" fmla="*/ 1014413 h 1633538"/>
              <a:gd name="connsiteX31" fmla="*/ 1244788 w 1928813"/>
              <a:gd name="connsiteY31" fmla="*/ 1501775 h 1633538"/>
              <a:gd name="connsiteX32" fmla="*/ 1202995 w 1928813"/>
              <a:gd name="connsiteY32" fmla="*/ 1455208 h 1633538"/>
              <a:gd name="connsiteX33" fmla="*/ 1114120 w 1928813"/>
              <a:gd name="connsiteY33" fmla="*/ 1372129 h 1633538"/>
              <a:gd name="connsiteX34" fmla="*/ 1017838 w 1928813"/>
              <a:gd name="connsiteY34" fmla="*/ 1299633 h 1633538"/>
              <a:gd name="connsiteX35" fmla="*/ 1003804 w 1928813"/>
              <a:gd name="connsiteY35" fmla="*/ 1290972 h 1633538"/>
              <a:gd name="connsiteX36" fmla="*/ 1098083 w 1928813"/>
              <a:gd name="connsiteY36" fmla="*/ 1361774 h 1633538"/>
              <a:gd name="connsiteX37" fmla="*/ 1196995 w 1928813"/>
              <a:gd name="connsiteY37" fmla="*/ 1451657 h 1633538"/>
              <a:gd name="connsiteX38" fmla="*/ 1244600 w 1928813"/>
              <a:gd name="connsiteY38" fmla="*/ 1501886 h 1633538"/>
              <a:gd name="connsiteX39" fmla="*/ 1243013 w 1928813"/>
              <a:gd name="connsiteY39" fmla="*/ 1502415 h 1633538"/>
              <a:gd name="connsiteX40" fmla="*/ 1080099 w 1928813"/>
              <a:gd name="connsiteY40" fmla="*/ 1633538 h 1633538"/>
              <a:gd name="connsiteX41" fmla="*/ 1072952 w 1928813"/>
              <a:gd name="connsiteY41" fmla="*/ 1626822 h 1633538"/>
              <a:gd name="connsiteX42" fmla="*/ 1077913 w 1928813"/>
              <a:gd name="connsiteY42" fmla="*/ 1633538 h 1633538"/>
              <a:gd name="connsiteX43" fmla="*/ 592667 w 1928813"/>
              <a:gd name="connsiteY43" fmla="*/ 1633538 h 1633538"/>
              <a:gd name="connsiteX44" fmla="*/ 571500 w 1928813"/>
              <a:gd name="connsiteY44" fmla="*/ 1632480 h 1633538"/>
              <a:gd name="connsiteX45" fmla="*/ 528638 w 1928813"/>
              <a:gd name="connsiteY45" fmla="*/ 1628776 h 1633538"/>
              <a:gd name="connsiteX46" fmla="*/ 488421 w 1928813"/>
              <a:gd name="connsiteY46" fmla="*/ 1619780 h 1633538"/>
              <a:gd name="connsiteX47" fmla="*/ 448205 w 1928813"/>
              <a:gd name="connsiteY47" fmla="*/ 1607609 h 1633538"/>
              <a:gd name="connsiteX48" fmla="*/ 410105 w 1928813"/>
              <a:gd name="connsiteY48" fmla="*/ 1590676 h 1633538"/>
              <a:gd name="connsiteX49" fmla="*/ 373592 w 1928813"/>
              <a:gd name="connsiteY49" fmla="*/ 1571096 h 1633538"/>
              <a:gd name="connsiteX50" fmla="*/ 338138 w 1928813"/>
              <a:gd name="connsiteY50" fmla="*/ 1547284 h 1633538"/>
              <a:gd name="connsiteX51" fmla="*/ 306388 w 1928813"/>
              <a:gd name="connsiteY51" fmla="*/ 1519767 h 1633538"/>
              <a:gd name="connsiteX52" fmla="*/ 292100 w 1928813"/>
              <a:gd name="connsiteY52" fmla="*/ 1504421 h 1633538"/>
              <a:gd name="connsiteX53" fmla="*/ 2904 w 1928813"/>
              <a:gd name="connsiteY53" fmla="*/ 1202127 h 1633538"/>
              <a:gd name="connsiteX54" fmla="*/ 1587 w 1928813"/>
              <a:gd name="connsiteY54" fmla="*/ 1202100 h 1633538"/>
              <a:gd name="connsiteX55" fmla="*/ 1587 w 1928813"/>
              <a:gd name="connsiteY55" fmla="*/ 1200751 h 1633538"/>
              <a:gd name="connsiteX56" fmla="*/ 0 w 1928813"/>
              <a:gd name="connsiteY56" fmla="*/ 1199092 h 1633538"/>
              <a:gd name="connsiteX57" fmla="*/ 1587 w 1928813"/>
              <a:gd name="connsiteY57" fmla="*/ 1198930 h 1633538"/>
              <a:gd name="connsiteX58" fmla="*/ 1587 w 1928813"/>
              <a:gd name="connsiteY58" fmla="*/ 1006472 h 1633538"/>
              <a:gd name="connsiteX59" fmla="*/ 1587 w 1928813"/>
              <a:gd name="connsiteY59" fmla="*/ 1005946 h 1633538"/>
              <a:gd name="connsiteX60" fmla="*/ 0 w 1928813"/>
              <a:gd name="connsiteY60" fmla="*/ 1005946 h 1633538"/>
              <a:gd name="connsiteX61" fmla="*/ 0 w 1928813"/>
              <a:gd name="connsiteY61" fmla="*/ 199496 h 1633538"/>
              <a:gd name="connsiteX62" fmla="*/ 529 w 1928813"/>
              <a:gd name="connsiteY62" fmla="*/ 178329 h 1633538"/>
              <a:gd name="connsiteX63" fmla="*/ 9523 w 1928813"/>
              <a:gd name="connsiteY63" fmla="*/ 137054 h 1633538"/>
              <a:gd name="connsiteX64" fmla="*/ 26451 w 1928813"/>
              <a:gd name="connsiteY64" fmla="*/ 100012 h 1633538"/>
              <a:gd name="connsiteX65" fmla="*/ 50257 w 1928813"/>
              <a:gd name="connsiteY65" fmla="*/ 67204 h 1633538"/>
              <a:gd name="connsiteX66" fmla="*/ 78824 w 1928813"/>
              <a:gd name="connsiteY66" fmla="*/ 40746 h 1633538"/>
              <a:gd name="connsiteX67" fmla="*/ 114269 w 1928813"/>
              <a:gd name="connsiteY67" fmla="*/ 19050 h 1633538"/>
              <a:gd name="connsiteX68" fmla="*/ 152358 w 1928813"/>
              <a:gd name="connsiteY68" fmla="*/ 5292 h 1633538"/>
              <a:gd name="connsiteX0" fmla="*/ 1587 w 1928813"/>
              <a:gd name="connsiteY0" fmla="*/ 1004358 h 1633538"/>
              <a:gd name="connsiteX1" fmla="*/ 1587 w 1928813"/>
              <a:gd name="connsiteY1" fmla="*/ 1004886 h 1633538"/>
              <a:gd name="connsiteX2" fmla="*/ 9157 w 1928813"/>
              <a:gd name="connsiteY2" fmla="*/ 1004358 h 1633538"/>
              <a:gd name="connsiteX3" fmla="*/ 1587 w 1928813"/>
              <a:gd name="connsiteY3" fmla="*/ 1004358 h 1633538"/>
              <a:gd name="connsiteX4" fmla="*/ 194151 w 1928813"/>
              <a:gd name="connsiteY4" fmla="*/ 0 h 1633538"/>
              <a:gd name="connsiteX5" fmla="*/ 215312 w 1928813"/>
              <a:gd name="connsiteY5" fmla="*/ 1058 h 1633538"/>
              <a:gd name="connsiteX6" fmla="*/ 274562 w 1928813"/>
              <a:gd name="connsiteY6" fmla="*/ 5292 h 1633538"/>
              <a:gd name="connsiteX7" fmla="*/ 392005 w 1928813"/>
              <a:gd name="connsiteY7" fmla="*/ 20108 h 1633538"/>
              <a:gd name="connsiteX8" fmla="*/ 506803 w 1928813"/>
              <a:gd name="connsiteY8" fmla="*/ 38100 h 1633538"/>
              <a:gd name="connsiteX9" fmla="*/ 621072 w 1928813"/>
              <a:gd name="connsiteY9" fmla="*/ 61912 h 1633538"/>
              <a:gd name="connsiteX10" fmla="*/ 733753 w 1928813"/>
              <a:gd name="connsiteY10" fmla="*/ 89958 h 1633538"/>
              <a:gd name="connsiteX11" fmla="*/ 843790 w 1928813"/>
              <a:gd name="connsiteY11" fmla="*/ 122767 h 1633538"/>
              <a:gd name="connsiteX12" fmla="*/ 952768 w 1928813"/>
              <a:gd name="connsiteY12" fmla="*/ 159808 h 1633538"/>
              <a:gd name="connsiteX13" fmla="*/ 1059102 w 1928813"/>
              <a:gd name="connsiteY13" fmla="*/ 201083 h 1633538"/>
              <a:gd name="connsiteX14" fmla="*/ 1162790 w 1928813"/>
              <a:gd name="connsiteY14" fmla="*/ 247121 h 1633538"/>
              <a:gd name="connsiteX15" fmla="*/ 1264891 w 1928813"/>
              <a:gd name="connsiteY15" fmla="*/ 296333 h 1633538"/>
              <a:gd name="connsiteX16" fmla="*/ 1364347 w 1928813"/>
              <a:gd name="connsiteY16" fmla="*/ 350308 h 1633538"/>
              <a:gd name="connsiteX17" fmla="*/ 1461158 w 1928813"/>
              <a:gd name="connsiteY17" fmla="*/ 407458 h 1633538"/>
              <a:gd name="connsiteX18" fmla="*/ 1555853 w 1928813"/>
              <a:gd name="connsiteY18" fmla="*/ 469371 h 1633538"/>
              <a:gd name="connsiteX19" fmla="*/ 1647903 w 1928813"/>
              <a:gd name="connsiteY19" fmla="*/ 533929 h 1633538"/>
              <a:gd name="connsiteX20" fmla="*/ 1736249 w 1928813"/>
              <a:gd name="connsiteY20" fmla="*/ 602192 h 1633538"/>
              <a:gd name="connsiteX21" fmla="*/ 1822480 w 1928813"/>
              <a:gd name="connsiteY21" fmla="*/ 674687 h 1633538"/>
              <a:gd name="connsiteX22" fmla="*/ 1864273 w 1928813"/>
              <a:gd name="connsiteY22" fmla="*/ 712258 h 1633538"/>
              <a:gd name="connsiteX23" fmla="*/ 1880672 w 1928813"/>
              <a:gd name="connsiteY23" fmla="*/ 728133 h 1633538"/>
              <a:gd name="connsiteX24" fmla="*/ 1905007 w 1928813"/>
              <a:gd name="connsiteY24" fmla="*/ 763587 h 1633538"/>
              <a:gd name="connsiteX25" fmla="*/ 1921407 w 1928813"/>
              <a:gd name="connsiteY25" fmla="*/ 803275 h 1633538"/>
              <a:gd name="connsiteX26" fmla="*/ 1928813 w 1928813"/>
              <a:gd name="connsiteY26" fmla="*/ 844550 h 1633538"/>
              <a:gd name="connsiteX27" fmla="*/ 1927226 w 1928813"/>
              <a:gd name="connsiteY27" fmla="*/ 886354 h 1633538"/>
              <a:gd name="connsiteX28" fmla="*/ 1916646 w 1928813"/>
              <a:gd name="connsiteY28" fmla="*/ 927629 h 1633538"/>
              <a:gd name="connsiteX29" fmla="*/ 1898130 w 1928813"/>
              <a:gd name="connsiteY29" fmla="*/ 965729 h 1633538"/>
              <a:gd name="connsiteX30" fmla="*/ 1871150 w 1928813"/>
              <a:gd name="connsiteY30" fmla="*/ 999596 h 1633538"/>
              <a:gd name="connsiteX31" fmla="*/ 1853692 w 1928813"/>
              <a:gd name="connsiteY31" fmla="*/ 1014413 h 1633538"/>
              <a:gd name="connsiteX32" fmla="*/ 1244788 w 1928813"/>
              <a:gd name="connsiteY32" fmla="*/ 1501775 h 1633538"/>
              <a:gd name="connsiteX33" fmla="*/ 1202995 w 1928813"/>
              <a:gd name="connsiteY33" fmla="*/ 1455208 h 1633538"/>
              <a:gd name="connsiteX34" fmla="*/ 1114120 w 1928813"/>
              <a:gd name="connsiteY34" fmla="*/ 1372129 h 1633538"/>
              <a:gd name="connsiteX35" fmla="*/ 1017838 w 1928813"/>
              <a:gd name="connsiteY35" fmla="*/ 1299633 h 1633538"/>
              <a:gd name="connsiteX36" fmla="*/ 1098083 w 1928813"/>
              <a:gd name="connsiteY36" fmla="*/ 1361774 h 1633538"/>
              <a:gd name="connsiteX37" fmla="*/ 1196995 w 1928813"/>
              <a:gd name="connsiteY37" fmla="*/ 1451657 h 1633538"/>
              <a:gd name="connsiteX38" fmla="*/ 1244600 w 1928813"/>
              <a:gd name="connsiteY38" fmla="*/ 1501886 h 1633538"/>
              <a:gd name="connsiteX39" fmla="*/ 1243013 w 1928813"/>
              <a:gd name="connsiteY39" fmla="*/ 1502415 h 1633538"/>
              <a:gd name="connsiteX40" fmla="*/ 1080099 w 1928813"/>
              <a:gd name="connsiteY40" fmla="*/ 1633538 h 1633538"/>
              <a:gd name="connsiteX41" fmla="*/ 1072952 w 1928813"/>
              <a:gd name="connsiteY41" fmla="*/ 1626822 h 1633538"/>
              <a:gd name="connsiteX42" fmla="*/ 1077913 w 1928813"/>
              <a:gd name="connsiteY42" fmla="*/ 1633538 h 1633538"/>
              <a:gd name="connsiteX43" fmla="*/ 592667 w 1928813"/>
              <a:gd name="connsiteY43" fmla="*/ 1633538 h 1633538"/>
              <a:gd name="connsiteX44" fmla="*/ 571500 w 1928813"/>
              <a:gd name="connsiteY44" fmla="*/ 1632480 h 1633538"/>
              <a:gd name="connsiteX45" fmla="*/ 528638 w 1928813"/>
              <a:gd name="connsiteY45" fmla="*/ 1628776 h 1633538"/>
              <a:gd name="connsiteX46" fmla="*/ 488421 w 1928813"/>
              <a:gd name="connsiteY46" fmla="*/ 1619780 h 1633538"/>
              <a:gd name="connsiteX47" fmla="*/ 448205 w 1928813"/>
              <a:gd name="connsiteY47" fmla="*/ 1607609 h 1633538"/>
              <a:gd name="connsiteX48" fmla="*/ 410105 w 1928813"/>
              <a:gd name="connsiteY48" fmla="*/ 1590676 h 1633538"/>
              <a:gd name="connsiteX49" fmla="*/ 373592 w 1928813"/>
              <a:gd name="connsiteY49" fmla="*/ 1571096 h 1633538"/>
              <a:gd name="connsiteX50" fmla="*/ 338138 w 1928813"/>
              <a:gd name="connsiteY50" fmla="*/ 1547284 h 1633538"/>
              <a:gd name="connsiteX51" fmla="*/ 306388 w 1928813"/>
              <a:gd name="connsiteY51" fmla="*/ 1519767 h 1633538"/>
              <a:gd name="connsiteX52" fmla="*/ 292100 w 1928813"/>
              <a:gd name="connsiteY52" fmla="*/ 1504421 h 1633538"/>
              <a:gd name="connsiteX53" fmla="*/ 2904 w 1928813"/>
              <a:gd name="connsiteY53" fmla="*/ 1202127 h 1633538"/>
              <a:gd name="connsiteX54" fmla="*/ 1587 w 1928813"/>
              <a:gd name="connsiteY54" fmla="*/ 1202100 h 1633538"/>
              <a:gd name="connsiteX55" fmla="*/ 1587 w 1928813"/>
              <a:gd name="connsiteY55" fmla="*/ 1200751 h 1633538"/>
              <a:gd name="connsiteX56" fmla="*/ 0 w 1928813"/>
              <a:gd name="connsiteY56" fmla="*/ 1199092 h 1633538"/>
              <a:gd name="connsiteX57" fmla="*/ 1587 w 1928813"/>
              <a:gd name="connsiteY57" fmla="*/ 1198930 h 1633538"/>
              <a:gd name="connsiteX58" fmla="*/ 1587 w 1928813"/>
              <a:gd name="connsiteY58" fmla="*/ 1006472 h 1633538"/>
              <a:gd name="connsiteX59" fmla="*/ 1587 w 1928813"/>
              <a:gd name="connsiteY59" fmla="*/ 1005946 h 1633538"/>
              <a:gd name="connsiteX60" fmla="*/ 0 w 1928813"/>
              <a:gd name="connsiteY60" fmla="*/ 1005946 h 1633538"/>
              <a:gd name="connsiteX61" fmla="*/ 0 w 1928813"/>
              <a:gd name="connsiteY61" fmla="*/ 199496 h 1633538"/>
              <a:gd name="connsiteX62" fmla="*/ 529 w 1928813"/>
              <a:gd name="connsiteY62" fmla="*/ 178329 h 1633538"/>
              <a:gd name="connsiteX63" fmla="*/ 9523 w 1928813"/>
              <a:gd name="connsiteY63" fmla="*/ 137054 h 1633538"/>
              <a:gd name="connsiteX64" fmla="*/ 26451 w 1928813"/>
              <a:gd name="connsiteY64" fmla="*/ 100012 h 1633538"/>
              <a:gd name="connsiteX65" fmla="*/ 50257 w 1928813"/>
              <a:gd name="connsiteY65" fmla="*/ 67204 h 1633538"/>
              <a:gd name="connsiteX66" fmla="*/ 78824 w 1928813"/>
              <a:gd name="connsiteY66" fmla="*/ 40746 h 1633538"/>
              <a:gd name="connsiteX67" fmla="*/ 114269 w 1928813"/>
              <a:gd name="connsiteY67" fmla="*/ 19050 h 1633538"/>
              <a:gd name="connsiteX68" fmla="*/ 152358 w 1928813"/>
              <a:gd name="connsiteY68" fmla="*/ 5292 h 1633538"/>
              <a:gd name="connsiteX69" fmla="*/ 194151 w 1928813"/>
              <a:gd name="connsiteY69" fmla="*/ 0 h 1633538"/>
              <a:gd name="connsiteX0" fmla="*/ 1587 w 1928813"/>
              <a:gd name="connsiteY0" fmla="*/ 1004358 h 1633538"/>
              <a:gd name="connsiteX1" fmla="*/ 1587 w 1928813"/>
              <a:gd name="connsiteY1" fmla="*/ 1004886 h 1633538"/>
              <a:gd name="connsiteX2" fmla="*/ 9157 w 1928813"/>
              <a:gd name="connsiteY2" fmla="*/ 1004358 h 1633538"/>
              <a:gd name="connsiteX3" fmla="*/ 1587 w 1928813"/>
              <a:gd name="connsiteY3" fmla="*/ 1004358 h 1633538"/>
              <a:gd name="connsiteX4" fmla="*/ 194151 w 1928813"/>
              <a:gd name="connsiteY4" fmla="*/ 0 h 1633538"/>
              <a:gd name="connsiteX5" fmla="*/ 215312 w 1928813"/>
              <a:gd name="connsiteY5" fmla="*/ 1058 h 1633538"/>
              <a:gd name="connsiteX6" fmla="*/ 274562 w 1928813"/>
              <a:gd name="connsiteY6" fmla="*/ 5292 h 1633538"/>
              <a:gd name="connsiteX7" fmla="*/ 392005 w 1928813"/>
              <a:gd name="connsiteY7" fmla="*/ 20108 h 1633538"/>
              <a:gd name="connsiteX8" fmla="*/ 506803 w 1928813"/>
              <a:gd name="connsiteY8" fmla="*/ 38100 h 1633538"/>
              <a:gd name="connsiteX9" fmla="*/ 621072 w 1928813"/>
              <a:gd name="connsiteY9" fmla="*/ 61912 h 1633538"/>
              <a:gd name="connsiteX10" fmla="*/ 733753 w 1928813"/>
              <a:gd name="connsiteY10" fmla="*/ 89958 h 1633538"/>
              <a:gd name="connsiteX11" fmla="*/ 843790 w 1928813"/>
              <a:gd name="connsiteY11" fmla="*/ 122767 h 1633538"/>
              <a:gd name="connsiteX12" fmla="*/ 952768 w 1928813"/>
              <a:gd name="connsiteY12" fmla="*/ 159808 h 1633538"/>
              <a:gd name="connsiteX13" fmla="*/ 1059102 w 1928813"/>
              <a:gd name="connsiteY13" fmla="*/ 201083 h 1633538"/>
              <a:gd name="connsiteX14" fmla="*/ 1162790 w 1928813"/>
              <a:gd name="connsiteY14" fmla="*/ 247121 h 1633538"/>
              <a:gd name="connsiteX15" fmla="*/ 1264891 w 1928813"/>
              <a:gd name="connsiteY15" fmla="*/ 296333 h 1633538"/>
              <a:gd name="connsiteX16" fmla="*/ 1364347 w 1928813"/>
              <a:gd name="connsiteY16" fmla="*/ 350308 h 1633538"/>
              <a:gd name="connsiteX17" fmla="*/ 1461158 w 1928813"/>
              <a:gd name="connsiteY17" fmla="*/ 407458 h 1633538"/>
              <a:gd name="connsiteX18" fmla="*/ 1555853 w 1928813"/>
              <a:gd name="connsiteY18" fmla="*/ 469371 h 1633538"/>
              <a:gd name="connsiteX19" fmla="*/ 1647903 w 1928813"/>
              <a:gd name="connsiteY19" fmla="*/ 533929 h 1633538"/>
              <a:gd name="connsiteX20" fmla="*/ 1736249 w 1928813"/>
              <a:gd name="connsiteY20" fmla="*/ 602192 h 1633538"/>
              <a:gd name="connsiteX21" fmla="*/ 1822480 w 1928813"/>
              <a:gd name="connsiteY21" fmla="*/ 674687 h 1633538"/>
              <a:gd name="connsiteX22" fmla="*/ 1864273 w 1928813"/>
              <a:gd name="connsiteY22" fmla="*/ 712258 h 1633538"/>
              <a:gd name="connsiteX23" fmla="*/ 1880672 w 1928813"/>
              <a:gd name="connsiteY23" fmla="*/ 728133 h 1633538"/>
              <a:gd name="connsiteX24" fmla="*/ 1905007 w 1928813"/>
              <a:gd name="connsiteY24" fmla="*/ 763587 h 1633538"/>
              <a:gd name="connsiteX25" fmla="*/ 1921407 w 1928813"/>
              <a:gd name="connsiteY25" fmla="*/ 803275 h 1633538"/>
              <a:gd name="connsiteX26" fmla="*/ 1928813 w 1928813"/>
              <a:gd name="connsiteY26" fmla="*/ 844550 h 1633538"/>
              <a:gd name="connsiteX27" fmla="*/ 1927226 w 1928813"/>
              <a:gd name="connsiteY27" fmla="*/ 886354 h 1633538"/>
              <a:gd name="connsiteX28" fmla="*/ 1916646 w 1928813"/>
              <a:gd name="connsiteY28" fmla="*/ 927629 h 1633538"/>
              <a:gd name="connsiteX29" fmla="*/ 1898130 w 1928813"/>
              <a:gd name="connsiteY29" fmla="*/ 965729 h 1633538"/>
              <a:gd name="connsiteX30" fmla="*/ 1871150 w 1928813"/>
              <a:gd name="connsiteY30" fmla="*/ 999596 h 1633538"/>
              <a:gd name="connsiteX31" fmla="*/ 1853692 w 1928813"/>
              <a:gd name="connsiteY31" fmla="*/ 1014413 h 1633538"/>
              <a:gd name="connsiteX32" fmla="*/ 1244788 w 1928813"/>
              <a:gd name="connsiteY32" fmla="*/ 1501775 h 1633538"/>
              <a:gd name="connsiteX33" fmla="*/ 1202995 w 1928813"/>
              <a:gd name="connsiteY33" fmla="*/ 1455208 h 1633538"/>
              <a:gd name="connsiteX34" fmla="*/ 1114120 w 1928813"/>
              <a:gd name="connsiteY34" fmla="*/ 1372129 h 1633538"/>
              <a:gd name="connsiteX35" fmla="*/ 1098083 w 1928813"/>
              <a:gd name="connsiteY35" fmla="*/ 1361774 h 1633538"/>
              <a:gd name="connsiteX36" fmla="*/ 1196995 w 1928813"/>
              <a:gd name="connsiteY36" fmla="*/ 1451657 h 1633538"/>
              <a:gd name="connsiteX37" fmla="*/ 1244600 w 1928813"/>
              <a:gd name="connsiteY37" fmla="*/ 1501886 h 1633538"/>
              <a:gd name="connsiteX38" fmla="*/ 1243013 w 1928813"/>
              <a:gd name="connsiteY38" fmla="*/ 1502415 h 1633538"/>
              <a:gd name="connsiteX39" fmla="*/ 1080099 w 1928813"/>
              <a:gd name="connsiteY39" fmla="*/ 1633538 h 1633538"/>
              <a:gd name="connsiteX40" fmla="*/ 1072952 w 1928813"/>
              <a:gd name="connsiteY40" fmla="*/ 1626822 h 1633538"/>
              <a:gd name="connsiteX41" fmla="*/ 1077913 w 1928813"/>
              <a:gd name="connsiteY41" fmla="*/ 1633538 h 1633538"/>
              <a:gd name="connsiteX42" fmla="*/ 592667 w 1928813"/>
              <a:gd name="connsiteY42" fmla="*/ 1633538 h 1633538"/>
              <a:gd name="connsiteX43" fmla="*/ 571500 w 1928813"/>
              <a:gd name="connsiteY43" fmla="*/ 1632480 h 1633538"/>
              <a:gd name="connsiteX44" fmla="*/ 528638 w 1928813"/>
              <a:gd name="connsiteY44" fmla="*/ 1628776 h 1633538"/>
              <a:gd name="connsiteX45" fmla="*/ 488421 w 1928813"/>
              <a:gd name="connsiteY45" fmla="*/ 1619780 h 1633538"/>
              <a:gd name="connsiteX46" fmla="*/ 448205 w 1928813"/>
              <a:gd name="connsiteY46" fmla="*/ 1607609 h 1633538"/>
              <a:gd name="connsiteX47" fmla="*/ 410105 w 1928813"/>
              <a:gd name="connsiteY47" fmla="*/ 1590676 h 1633538"/>
              <a:gd name="connsiteX48" fmla="*/ 373592 w 1928813"/>
              <a:gd name="connsiteY48" fmla="*/ 1571096 h 1633538"/>
              <a:gd name="connsiteX49" fmla="*/ 338138 w 1928813"/>
              <a:gd name="connsiteY49" fmla="*/ 1547284 h 1633538"/>
              <a:gd name="connsiteX50" fmla="*/ 306388 w 1928813"/>
              <a:gd name="connsiteY50" fmla="*/ 1519767 h 1633538"/>
              <a:gd name="connsiteX51" fmla="*/ 292100 w 1928813"/>
              <a:gd name="connsiteY51" fmla="*/ 1504421 h 1633538"/>
              <a:gd name="connsiteX52" fmla="*/ 2904 w 1928813"/>
              <a:gd name="connsiteY52" fmla="*/ 1202127 h 1633538"/>
              <a:gd name="connsiteX53" fmla="*/ 1587 w 1928813"/>
              <a:gd name="connsiteY53" fmla="*/ 1202100 h 1633538"/>
              <a:gd name="connsiteX54" fmla="*/ 1587 w 1928813"/>
              <a:gd name="connsiteY54" fmla="*/ 1200751 h 1633538"/>
              <a:gd name="connsiteX55" fmla="*/ 0 w 1928813"/>
              <a:gd name="connsiteY55" fmla="*/ 1199092 h 1633538"/>
              <a:gd name="connsiteX56" fmla="*/ 1587 w 1928813"/>
              <a:gd name="connsiteY56" fmla="*/ 1198930 h 1633538"/>
              <a:gd name="connsiteX57" fmla="*/ 1587 w 1928813"/>
              <a:gd name="connsiteY57" fmla="*/ 1006472 h 1633538"/>
              <a:gd name="connsiteX58" fmla="*/ 1587 w 1928813"/>
              <a:gd name="connsiteY58" fmla="*/ 1005946 h 1633538"/>
              <a:gd name="connsiteX59" fmla="*/ 0 w 1928813"/>
              <a:gd name="connsiteY59" fmla="*/ 1005946 h 1633538"/>
              <a:gd name="connsiteX60" fmla="*/ 0 w 1928813"/>
              <a:gd name="connsiteY60" fmla="*/ 199496 h 1633538"/>
              <a:gd name="connsiteX61" fmla="*/ 529 w 1928813"/>
              <a:gd name="connsiteY61" fmla="*/ 178329 h 1633538"/>
              <a:gd name="connsiteX62" fmla="*/ 9523 w 1928813"/>
              <a:gd name="connsiteY62" fmla="*/ 137054 h 1633538"/>
              <a:gd name="connsiteX63" fmla="*/ 26451 w 1928813"/>
              <a:gd name="connsiteY63" fmla="*/ 100012 h 1633538"/>
              <a:gd name="connsiteX64" fmla="*/ 50257 w 1928813"/>
              <a:gd name="connsiteY64" fmla="*/ 67204 h 1633538"/>
              <a:gd name="connsiteX65" fmla="*/ 78824 w 1928813"/>
              <a:gd name="connsiteY65" fmla="*/ 40746 h 1633538"/>
              <a:gd name="connsiteX66" fmla="*/ 114269 w 1928813"/>
              <a:gd name="connsiteY66" fmla="*/ 19050 h 1633538"/>
              <a:gd name="connsiteX67" fmla="*/ 152358 w 1928813"/>
              <a:gd name="connsiteY67" fmla="*/ 5292 h 1633538"/>
              <a:gd name="connsiteX68" fmla="*/ 194151 w 1928813"/>
              <a:gd name="connsiteY68" fmla="*/ 0 h 1633538"/>
              <a:gd name="connsiteX0" fmla="*/ 1587 w 1928813"/>
              <a:gd name="connsiteY0" fmla="*/ 1004358 h 1633538"/>
              <a:gd name="connsiteX1" fmla="*/ 1587 w 1928813"/>
              <a:gd name="connsiteY1" fmla="*/ 1004886 h 1633538"/>
              <a:gd name="connsiteX2" fmla="*/ 9157 w 1928813"/>
              <a:gd name="connsiteY2" fmla="*/ 1004358 h 1633538"/>
              <a:gd name="connsiteX3" fmla="*/ 1587 w 1928813"/>
              <a:gd name="connsiteY3" fmla="*/ 1004358 h 1633538"/>
              <a:gd name="connsiteX4" fmla="*/ 194151 w 1928813"/>
              <a:gd name="connsiteY4" fmla="*/ 0 h 1633538"/>
              <a:gd name="connsiteX5" fmla="*/ 215312 w 1928813"/>
              <a:gd name="connsiteY5" fmla="*/ 1058 h 1633538"/>
              <a:gd name="connsiteX6" fmla="*/ 274562 w 1928813"/>
              <a:gd name="connsiteY6" fmla="*/ 5292 h 1633538"/>
              <a:gd name="connsiteX7" fmla="*/ 392005 w 1928813"/>
              <a:gd name="connsiteY7" fmla="*/ 20108 h 1633538"/>
              <a:gd name="connsiteX8" fmla="*/ 506803 w 1928813"/>
              <a:gd name="connsiteY8" fmla="*/ 38100 h 1633538"/>
              <a:gd name="connsiteX9" fmla="*/ 621072 w 1928813"/>
              <a:gd name="connsiteY9" fmla="*/ 61912 h 1633538"/>
              <a:gd name="connsiteX10" fmla="*/ 733753 w 1928813"/>
              <a:gd name="connsiteY10" fmla="*/ 89958 h 1633538"/>
              <a:gd name="connsiteX11" fmla="*/ 843790 w 1928813"/>
              <a:gd name="connsiteY11" fmla="*/ 122767 h 1633538"/>
              <a:gd name="connsiteX12" fmla="*/ 952768 w 1928813"/>
              <a:gd name="connsiteY12" fmla="*/ 159808 h 1633538"/>
              <a:gd name="connsiteX13" fmla="*/ 1059102 w 1928813"/>
              <a:gd name="connsiteY13" fmla="*/ 201083 h 1633538"/>
              <a:gd name="connsiteX14" fmla="*/ 1162790 w 1928813"/>
              <a:gd name="connsiteY14" fmla="*/ 247121 h 1633538"/>
              <a:gd name="connsiteX15" fmla="*/ 1264891 w 1928813"/>
              <a:gd name="connsiteY15" fmla="*/ 296333 h 1633538"/>
              <a:gd name="connsiteX16" fmla="*/ 1364347 w 1928813"/>
              <a:gd name="connsiteY16" fmla="*/ 350308 h 1633538"/>
              <a:gd name="connsiteX17" fmla="*/ 1461158 w 1928813"/>
              <a:gd name="connsiteY17" fmla="*/ 407458 h 1633538"/>
              <a:gd name="connsiteX18" fmla="*/ 1555853 w 1928813"/>
              <a:gd name="connsiteY18" fmla="*/ 469371 h 1633538"/>
              <a:gd name="connsiteX19" fmla="*/ 1647903 w 1928813"/>
              <a:gd name="connsiteY19" fmla="*/ 533929 h 1633538"/>
              <a:gd name="connsiteX20" fmla="*/ 1736249 w 1928813"/>
              <a:gd name="connsiteY20" fmla="*/ 602192 h 1633538"/>
              <a:gd name="connsiteX21" fmla="*/ 1822480 w 1928813"/>
              <a:gd name="connsiteY21" fmla="*/ 674687 h 1633538"/>
              <a:gd name="connsiteX22" fmla="*/ 1864273 w 1928813"/>
              <a:gd name="connsiteY22" fmla="*/ 712258 h 1633538"/>
              <a:gd name="connsiteX23" fmla="*/ 1880672 w 1928813"/>
              <a:gd name="connsiteY23" fmla="*/ 728133 h 1633538"/>
              <a:gd name="connsiteX24" fmla="*/ 1905007 w 1928813"/>
              <a:gd name="connsiteY24" fmla="*/ 763587 h 1633538"/>
              <a:gd name="connsiteX25" fmla="*/ 1921407 w 1928813"/>
              <a:gd name="connsiteY25" fmla="*/ 803275 h 1633538"/>
              <a:gd name="connsiteX26" fmla="*/ 1928813 w 1928813"/>
              <a:gd name="connsiteY26" fmla="*/ 844550 h 1633538"/>
              <a:gd name="connsiteX27" fmla="*/ 1927226 w 1928813"/>
              <a:gd name="connsiteY27" fmla="*/ 886354 h 1633538"/>
              <a:gd name="connsiteX28" fmla="*/ 1916646 w 1928813"/>
              <a:gd name="connsiteY28" fmla="*/ 927629 h 1633538"/>
              <a:gd name="connsiteX29" fmla="*/ 1898130 w 1928813"/>
              <a:gd name="connsiteY29" fmla="*/ 965729 h 1633538"/>
              <a:gd name="connsiteX30" fmla="*/ 1871150 w 1928813"/>
              <a:gd name="connsiteY30" fmla="*/ 999596 h 1633538"/>
              <a:gd name="connsiteX31" fmla="*/ 1853692 w 1928813"/>
              <a:gd name="connsiteY31" fmla="*/ 1014413 h 1633538"/>
              <a:gd name="connsiteX32" fmla="*/ 1244788 w 1928813"/>
              <a:gd name="connsiteY32" fmla="*/ 1501775 h 1633538"/>
              <a:gd name="connsiteX33" fmla="*/ 1202995 w 1928813"/>
              <a:gd name="connsiteY33" fmla="*/ 1455208 h 1633538"/>
              <a:gd name="connsiteX34" fmla="*/ 1114120 w 1928813"/>
              <a:gd name="connsiteY34" fmla="*/ 1372129 h 1633538"/>
              <a:gd name="connsiteX35" fmla="*/ 1196995 w 1928813"/>
              <a:gd name="connsiteY35" fmla="*/ 1451657 h 1633538"/>
              <a:gd name="connsiteX36" fmla="*/ 1244600 w 1928813"/>
              <a:gd name="connsiteY36" fmla="*/ 1501886 h 1633538"/>
              <a:gd name="connsiteX37" fmla="*/ 1243013 w 1928813"/>
              <a:gd name="connsiteY37" fmla="*/ 1502415 h 1633538"/>
              <a:gd name="connsiteX38" fmla="*/ 1080099 w 1928813"/>
              <a:gd name="connsiteY38" fmla="*/ 1633538 h 1633538"/>
              <a:gd name="connsiteX39" fmla="*/ 1072952 w 1928813"/>
              <a:gd name="connsiteY39" fmla="*/ 1626822 h 1633538"/>
              <a:gd name="connsiteX40" fmla="*/ 1077913 w 1928813"/>
              <a:gd name="connsiteY40" fmla="*/ 1633538 h 1633538"/>
              <a:gd name="connsiteX41" fmla="*/ 592667 w 1928813"/>
              <a:gd name="connsiteY41" fmla="*/ 1633538 h 1633538"/>
              <a:gd name="connsiteX42" fmla="*/ 571500 w 1928813"/>
              <a:gd name="connsiteY42" fmla="*/ 1632480 h 1633538"/>
              <a:gd name="connsiteX43" fmla="*/ 528638 w 1928813"/>
              <a:gd name="connsiteY43" fmla="*/ 1628776 h 1633538"/>
              <a:gd name="connsiteX44" fmla="*/ 488421 w 1928813"/>
              <a:gd name="connsiteY44" fmla="*/ 1619780 h 1633538"/>
              <a:gd name="connsiteX45" fmla="*/ 448205 w 1928813"/>
              <a:gd name="connsiteY45" fmla="*/ 1607609 h 1633538"/>
              <a:gd name="connsiteX46" fmla="*/ 410105 w 1928813"/>
              <a:gd name="connsiteY46" fmla="*/ 1590676 h 1633538"/>
              <a:gd name="connsiteX47" fmla="*/ 373592 w 1928813"/>
              <a:gd name="connsiteY47" fmla="*/ 1571096 h 1633538"/>
              <a:gd name="connsiteX48" fmla="*/ 338138 w 1928813"/>
              <a:gd name="connsiteY48" fmla="*/ 1547284 h 1633538"/>
              <a:gd name="connsiteX49" fmla="*/ 306388 w 1928813"/>
              <a:gd name="connsiteY49" fmla="*/ 1519767 h 1633538"/>
              <a:gd name="connsiteX50" fmla="*/ 292100 w 1928813"/>
              <a:gd name="connsiteY50" fmla="*/ 1504421 h 1633538"/>
              <a:gd name="connsiteX51" fmla="*/ 2904 w 1928813"/>
              <a:gd name="connsiteY51" fmla="*/ 1202127 h 1633538"/>
              <a:gd name="connsiteX52" fmla="*/ 1587 w 1928813"/>
              <a:gd name="connsiteY52" fmla="*/ 1202100 h 1633538"/>
              <a:gd name="connsiteX53" fmla="*/ 1587 w 1928813"/>
              <a:gd name="connsiteY53" fmla="*/ 1200751 h 1633538"/>
              <a:gd name="connsiteX54" fmla="*/ 0 w 1928813"/>
              <a:gd name="connsiteY54" fmla="*/ 1199092 h 1633538"/>
              <a:gd name="connsiteX55" fmla="*/ 1587 w 1928813"/>
              <a:gd name="connsiteY55" fmla="*/ 1198930 h 1633538"/>
              <a:gd name="connsiteX56" fmla="*/ 1587 w 1928813"/>
              <a:gd name="connsiteY56" fmla="*/ 1006472 h 1633538"/>
              <a:gd name="connsiteX57" fmla="*/ 1587 w 1928813"/>
              <a:gd name="connsiteY57" fmla="*/ 1005946 h 1633538"/>
              <a:gd name="connsiteX58" fmla="*/ 0 w 1928813"/>
              <a:gd name="connsiteY58" fmla="*/ 1005946 h 1633538"/>
              <a:gd name="connsiteX59" fmla="*/ 0 w 1928813"/>
              <a:gd name="connsiteY59" fmla="*/ 199496 h 1633538"/>
              <a:gd name="connsiteX60" fmla="*/ 529 w 1928813"/>
              <a:gd name="connsiteY60" fmla="*/ 178329 h 1633538"/>
              <a:gd name="connsiteX61" fmla="*/ 9523 w 1928813"/>
              <a:gd name="connsiteY61" fmla="*/ 137054 h 1633538"/>
              <a:gd name="connsiteX62" fmla="*/ 26451 w 1928813"/>
              <a:gd name="connsiteY62" fmla="*/ 100012 h 1633538"/>
              <a:gd name="connsiteX63" fmla="*/ 50257 w 1928813"/>
              <a:gd name="connsiteY63" fmla="*/ 67204 h 1633538"/>
              <a:gd name="connsiteX64" fmla="*/ 78824 w 1928813"/>
              <a:gd name="connsiteY64" fmla="*/ 40746 h 1633538"/>
              <a:gd name="connsiteX65" fmla="*/ 114269 w 1928813"/>
              <a:gd name="connsiteY65" fmla="*/ 19050 h 1633538"/>
              <a:gd name="connsiteX66" fmla="*/ 152358 w 1928813"/>
              <a:gd name="connsiteY66" fmla="*/ 5292 h 1633538"/>
              <a:gd name="connsiteX67" fmla="*/ 194151 w 1928813"/>
              <a:gd name="connsiteY67" fmla="*/ 0 h 1633538"/>
              <a:gd name="connsiteX0" fmla="*/ 1587 w 1928813"/>
              <a:gd name="connsiteY0" fmla="*/ 1004358 h 1633538"/>
              <a:gd name="connsiteX1" fmla="*/ 1587 w 1928813"/>
              <a:gd name="connsiteY1" fmla="*/ 1004886 h 1633538"/>
              <a:gd name="connsiteX2" fmla="*/ 9157 w 1928813"/>
              <a:gd name="connsiteY2" fmla="*/ 1004358 h 1633538"/>
              <a:gd name="connsiteX3" fmla="*/ 1587 w 1928813"/>
              <a:gd name="connsiteY3" fmla="*/ 1004358 h 1633538"/>
              <a:gd name="connsiteX4" fmla="*/ 194151 w 1928813"/>
              <a:gd name="connsiteY4" fmla="*/ 0 h 1633538"/>
              <a:gd name="connsiteX5" fmla="*/ 215312 w 1928813"/>
              <a:gd name="connsiteY5" fmla="*/ 1058 h 1633538"/>
              <a:gd name="connsiteX6" fmla="*/ 274562 w 1928813"/>
              <a:gd name="connsiteY6" fmla="*/ 5292 h 1633538"/>
              <a:gd name="connsiteX7" fmla="*/ 392005 w 1928813"/>
              <a:gd name="connsiteY7" fmla="*/ 20108 h 1633538"/>
              <a:gd name="connsiteX8" fmla="*/ 506803 w 1928813"/>
              <a:gd name="connsiteY8" fmla="*/ 38100 h 1633538"/>
              <a:gd name="connsiteX9" fmla="*/ 621072 w 1928813"/>
              <a:gd name="connsiteY9" fmla="*/ 61912 h 1633538"/>
              <a:gd name="connsiteX10" fmla="*/ 733753 w 1928813"/>
              <a:gd name="connsiteY10" fmla="*/ 89958 h 1633538"/>
              <a:gd name="connsiteX11" fmla="*/ 843790 w 1928813"/>
              <a:gd name="connsiteY11" fmla="*/ 122767 h 1633538"/>
              <a:gd name="connsiteX12" fmla="*/ 952768 w 1928813"/>
              <a:gd name="connsiteY12" fmla="*/ 159808 h 1633538"/>
              <a:gd name="connsiteX13" fmla="*/ 1059102 w 1928813"/>
              <a:gd name="connsiteY13" fmla="*/ 201083 h 1633538"/>
              <a:gd name="connsiteX14" fmla="*/ 1162790 w 1928813"/>
              <a:gd name="connsiteY14" fmla="*/ 247121 h 1633538"/>
              <a:gd name="connsiteX15" fmla="*/ 1264891 w 1928813"/>
              <a:gd name="connsiteY15" fmla="*/ 296333 h 1633538"/>
              <a:gd name="connsiteX16" fmla="*/ 1364347 w 1928813"/>
              <a:gd name="connsiteY16" fmla="*/ 350308 h 1633538"/>
              <a:gd name="connsiteX17" fmla="*/ 1461158 w 1928813"/>
              <a:gd name="connsiteY17" fmla="*/ 407458 h 1633538"/>
              <a:gd name="connsiteX18" fmla="*/ 1555853 w 1928813"/>
              <a:gd name="connsiteY18" fmla="*/ 469371 h 1633538"/>
              <a:gd name="connsiteX19" fmla="*/ 1647903 w 1928813"/>
              <a:gd name="connsiteY19" fmla="*/ 533929 h 1633538"/>
              <a:gd name="connsiteX20" fmla="*/ 1736249 w 1928813"/>
              <a:gd name="connsiteY20" fmla="*/ 602192 h 1633538"/>
              <a:gd name="connsiteX21" fmla="*/ 1822480 w 1928813"/>
              <a:gd name="connsiteY21" fmla="*/ 674687 h 1633538"/>
              <a:gd name="connsiteX22" fmla="*/ 1864273 w 1928813"/>
              <a:gd name="connsiteY22" fmla="*/ 712258 h 1633538"/>
              <a:gd name="connsiteX23" fmla="*/ 1880672 w 1928813"/>
              <a:gd name="connsiteY23" fmla="*/ 728133 h 1633538"/>
              <a:gd name="connsiteX24" fmla="*/ 1905007 w 1928813"/>
              <a:gd name="connsiteY24" fmla="*/ 763587 h 1633538"/>
              <a:gd name="connsiteX25" fmla="*/ 1921407 w 1928813"/>
              <a:gd name="connsiteY25" fmla="*/ 803275 h 1633538"/>
              <a:gd name="connsiteX26" fmla="*/ 1928813 w 1928813"/>
              <a:gd name="connsiteY26" fmla="*/ 844550 h 1633538"/>
              <a:gd name="connsiteX27" fmla="*/ 1927226 w 1928813"/>
              <a:gd name="connsiteY27" fmla="*/ 886354 h 1633538"/>
              <a:gd name="connsiteX28" fmla="*/ 1916646 w 1928813"/>
              <a:gd name="connsiteY28" fmla="*/ 927629 h 1633538"/>
              <a:gd name="connsiteX29" fmla="*/ 1898130 w 1928813"/>
              <a:gd name="connsiteY29" fmla="*/ 965729 h 1633538"/>
              <a:gd name="connsiteX30" fmla="*/ 1871150 w 1928813"/>
              <a:gd name="connsiteY30" fmla="*/ 999596 h 1633538"/>
              <a:gd name="connsiteX31" fmla="*/ 1853692 w 1928813"/>
              <a:gd name="connsiteY31" fmla="*/ 1014413 h 1633538"/>
              <a:gd name="connsiteX32" fmla="*/ 1244788 w 1928813"/>
              <a:gd name="connsiteY32" fmla="*/ 1501775 h 1633538"/>
              <a:gd name="connsiteX33" fmla="*/ 1202995 w 1928813"/>
              <a:gd name="connsiteY33" fmla="*/ 1455208 h 1633538"/>
              <a:gd name="connsiteX34" fmla="*/ 1196995 w 1928813"/>
              <a:gd name="connsiteY34" fmla="*/ 1451657 h 1633538"/>
              <a:gd name="connsiteX35" fmla="*/ 1244600 w 1928813"/>
              <a:gd name="connsiteY35" fmla="*/ 1501886 h 1633538"/>
              <a:gd name="connsiteX36" fmla="*/ 1243013 w 1928813"/>
              <a:gd name="connsiteY36" fmla="*/ 1502415 h 1633538"/>
              <a:gd name="connsiteX37" fmla="*/ 1080099 w 1928813"/>
              <a:gd name="connsiteY37" fmla="*/ 1633538 h 1633538"/>
              <a:gd name="connsiteX38" fmla="*/ 1072952 w 1928813"/>
              <a:gd name="connsiteY38" fmla="*/ 1626822 h 1633538"/>
              <a:gd name="connsiteX39" fmla="*/ 1077913 w 1928813"/>
              <a:gd name="connsiteY39" fmla="*/ 1633538 h 1633538"/>
              <a:gd name="connsiteX40" fmla="*/ 592667 w 1928813"/>
              <a:gd name="connsiteY40" fmla="*/ 1633538 h 1633538"/>
              <a:gd name="connsiteX41" fmla="*/ 571500 w 1928813"/>
              <a:gd name="connsiteY41" fmla="*/ 1632480 h 1633538"/>
              <a:gd name="connsiteX42" fmla="*/ 528638 w 1928813"/>
              <a:gd name="connsiteY42" fmla="*/ 1628776 h 1633538"/>
              <a:gd name="connsiteX43" fmla="*/ 488421 w 1928813"/>
              <a:gd name="connsiteY43" fmla="*/ 1619780 h 1633538"/>
              <a:gd name="connsiteX44" fmla="*/ 448205 w 1928813"/>
              <a:gd name="connsiteY44" fmla="*/ 1607609 h 1633538"/>
              <a:gd name="connsiteX45" fmla="*/ 410105 w 1928813"/>
              <a:gd name="connsiteY45" fmla="*/ 1590676 h 1633538"/>
              <a:gd name="connsiteX46" fmla="*/ 373592 w 1928813"/>
              <a:gd name="connsiteY46" fmla="*/ 1571096 h 1633538"/>
              <a:gd name="connsiteX47" fmla="*/ 338138 w 1928813"/>
              <a:gd name="connsiteY47" fmla="*/ 1547284 h 1633538"/>
              <a:gd name="connsiteX48" fmla="*/ 306388 w 1928813"/>
              <a:gd name="connsiteY48" fmla="*/ 1519767 h 1633538"/>
              <a:gd name="connsiteX49" fmla="*/ 292100 w 1928813"/>
              <a:gd name="connsiteY49" fmla="*/ 1504421 h 1633538"/>
              <a:gd name="connsiteX50" fmla="*/ 2904 w 1928813"/>
              <a:gd name="connsiteY50" fmla="*/ 1202127 h 1633538"/>
              <a:gd name="connsiteX51" fmla="*/ 1587 w 1928813"/>
              <a:gd name="connsiteY51" fmla="*/ 1202100 h 1633538"/>
              <a:gd name="connsiteX52" fmla="*/ 1587 w 1928813"/>
              <a:gd name="connsiteY52" fmla="*/ 1200751 h 1633538"/>
              <a:gd name="connsiteX53" fmla="*/ 0 w 1928813"/>
              <a:gd name="connsiteY53" fmla="*/ 1199092 h 1633538"/>
              <a:gd name="connsiteX54" fmla="*/ 1587 w 1928813"/>
              <a:gd name="connsiteY54" fmla="*/ 1198930 h 1633538"/>
              <a:gd name="connsiteX55" fmla="*/ 1587 w 1928813"/>
              <a:gd name="connsiteY55" fmla="*/ 1006472 h 1633538"/>
              <a:gd name="connsiteX56" fmla="*/ 1587 w 1928813"/>
              <a:gd name="connsiteY56" fmla="*/ 1005946 h 1633538"/>
              <a:gd name="connsiteX57" fmla="*/ 0 w 1928813"/>
              <a:gd name="connsiteY57" fmla="*/ 1005946 h 1633538"/>
              <a:gd name="connsiteX58" fmla="*/ 0 w 1928813"/>
              <a:gd name="connsiteY58" fmla="*/ 199496 h 1633538"/>
              <a:gd name="connsiteX59" fmla="*/ 529 w 1928813"/>
              <a:gd name="connsiteY59" fmla="*/ 178329 h 1633538"/>
              <a:gd name="connsiteX60" fmla="*/ 9523 w 1928813"/>
              <a:gd name="connsiteY60" fmla="*/ 137054 h 1633538"/>
              <a:gd name="connsiteX61" fmla="*/ 26451 w 1928813"/>
              <a:gd name="connsiteY61" fmla="*/ 100012 h 1633538"/>
              <a:gd name="connsiteX62" fmla="*/ 50257 w 1928813"/>
              <a:gd name="connsiteY62" fmla="*/ 67204 h 1633538"/>
              <a:gd name="connsiteX63" fmla="*/ 78824 w 1928813"/>
              <a:gd name="connsiteY63" fmla="*/ 40746 h 1633538"/>
              <a:gd name="connsiteX64" fmla="*/ 114269 w 1928813"/>
              <a:gd name="connsiteY64" fmla="*/ 19050 h 1633538"/>
              <a:gd name="connsiteX65" fmla="*/ 152358 w 1928813"/>
              <a:gd name="connsiteY65" fmla="*/ 5292 h 1633538"/>
              <a:gd name="connsiteX66" fmla="*/ 194151 w 1928813"/>
              <a:gd name="connsiteY66" fmla="*/ 0 h 1633538"/>
              <a:gd name="connsiteX0" fmla="*/ 1587 w 1928813"/>
              <a:gd name="connsiteY0" fmla="*/ 1004358 h 1633538"/>
              <a:gd name="connsiteX1" fmla="*/ 1587 w 1928813"/>
              <a:gd name="connsiteY1" fmla="*/ 1004886 h 1633538"/>
              <a:gd name="connsiteX2" fmla="*/ 9157 w 1928813"/>
              <a:gd name="connsiteY2" fmla="*/ 1004358 h 1633538"/>
              <a:gd name="connsiteX3" fmla="*/ 1587 w 1928813"/>
              <a:gd name="connsiteY3" fmla="*/ 1004358 h 1633538"/>
              <a:gd name="connsiteX4" fmla="*/ 194151 w 1928813"/>
              <a:gd name="connsiteY4" fmla="*/ 0 h 1633538"/>
              <a:gd name="connsiteX5" fmla="*/ 215312 w 1928813"/>
              <a:gd name="connsiteY5" fmla="*/ 1058 h 1633538"/>
              <a:gd name="connsiteX6" fmla="*/ 274562 w 1928813"/>
              <a:gd name="connsiteY6" fmla="*/ 5292 h 1633538"/>
              <a:gd name="connsiteX7" fmla="*/ 392005 w 1928813"/>
              <a:gd name="connsiteY7" fmla="*/ 20108 h 1633538"/>
              <a:gd name="connsiteX8" fmla="*/ 506803 w 1928813"/>
              <a:gd name="connsiteY8" fmla="*/ 38100 h 1633538"/>
              <a:gd name="connsiteX9" fmla="*/ 621072 w 1928813"/>
              <a:gd name="connsiteY9" fmla="*/ 61912 h 1633538"/>
              <a:gd name="connsiteX10" fmla="*/ 733753 w 1928813"/>
              <a:gd name="connsiteY10" fmla="*/ 89958 h 1633538"/>
              <a:gd name="connsiteX11" fmla="*/ 843790 w 1928813"/>
              <a:gd name="connsiteY11" fmla="*/ 122767 h 1633538"/>
              <a:gd name="connsiteX12" fmla="*/ 952768 w 1928813"/>
              <a:gd name="connsiteY12" fmla="*/ 159808 h 1633538"/>
              <a:gd name="connsiteX13" fmla="*/ 1059102 w 1928813"/>
              <a:gd name="connsiteY13" fmla="*/ 201083 h 1633538"/>
              <a:gd name="connsiteX14" fmla="*/ 1162790 w 1928813"/>
              <a:gd name="connsiteY14" fmla="*/ 247121 h 1633538"/>
              <a:gd name="connsiteX15" fmla="*/ 1264891 w 1928813"/>
              <a:gd name="connsiteY15" fmla="*/ 296333 h 1633538"/>
              <a:gd name="connsiteX16" fmla="*/ 1364347 w 1928813"/>
              <a:gd name="connsiteY16" fmla="*/ 350308 h 1633538"/>
              <a:gd name="connsiteX17" fmla="*/ 1461158 w 1928813"/>
              <a:gd name="connsiteY17" fmla="*/ 407458 h 1633538"/>
              <a:gd name="connsiteX18" fmla="*/ 1555853 w 1928813"/>
              <a:gd name="connsiteY18" fmla="*/ 469371 h 1633538"/>
              <a:gd name="connsiteX19" fmla="*/ 1647903 w 1928813"/>
              <a:gd name="connsiteY19" fmla="*/ 533929 h 1633538"/>
              <a:gd name="connsiteX20" fmla="*/ 1736249 w 1928813"/>
              <a:gd name="connsiteY20" fmla="*/ 602192 h 1633538"/>
              <a:gd name="connsiteX21" fmla="*/ 1822480 w 1928813"/>
              <a:gd name="connsiteY21" fmla="*/ 674687 h 1633538"/>
              <a:gd name="connsiteX22" fmla="*/ 1864273 w 1928813"/>
              <a:gd name="connsiteY22" fmla="*/ 712258 h 1633538"/>
              <a:gd name="connsiteX23" fmla="*/ 1880672 w 1928813"/>
              <a:gd name="connsiteY23" fmla="*/ 728133 h 1633538"/>
              <a:gd name="connsiteX24" fmla="*/ 1905007 w 1928813"/>
              <a:gd name="connsiteY24" fmla="*/ 763587 h 1633538"/>
              <a:gd name="connsiteX25" fmla="*/ 1921407 w 1928813"/>
              <a:gd name="connsiteY25" fmla="*/ 803275 h 1633538"/>
              <a:gd name="connsiteX26" fmla="*/ 1928813 w 1928813"/>
              <a:gd name="connsiteY26" fmla="*/ 844550 h 1633538"/>
              <a:gd name="connsiteX27" fmla="*/ 1927226 w 1928813"/>
              <a:gd name="connsiteY27" fmla="*/ 886354 h 1633538"/>
              <a:gd name="connsiteX28" fmla="*/ 1916646 w 1928813"/>
              <a:gd name="connsiteY28" fmla="*/ 927629 h 1633538"/>
              <a:gd name="connsiteX29" fmla="*/ 1898130 w 1928813"/>
              <a:gd name="connsiteY29" fmla="*/ 965729 h 1633538"/>
              <a:gd name="connsiteX30" fmla="*/ 1871150 w 1928813"/>
              <a:gd name="connsiteY30" fmla="*/ 999596 h 1633538"/>
              <a:gd name="connsiteX31" fmla="*/ 1853692 w 1928813"/>
              <a:gd name="connsiteY31" fmla="*/ 1014413 h 1633538"/>
              <a:gd name="connsiteX32" fmla="*/ 1244788 w 1928813"/>
              <a:gd name="connsiteY32" fmla="*/ 1501775 h 1633538"/>
              <a:gd name="connsiteX33" fmla="*/ 1202995 w 1928813"/>
              <a:gd name="connsiteY33" fmla="*/ 1455208 h 1633538"/>
              <a:gd name="connsiteX34" fmla="*/ 1244600 w 1928813"/>
              <a:gd name="connsiteY34" fmla="*/ 1501886 h 1633538"/>
              <a:gd name="connsiteX35" fmla="*/ 1243013 w 1928813"/>
              <a:gd name="connsiteY35" fmla="*/ 1502415 h 1633538"/>
              <a:gd name="connsiteX36" fmla="*/ 1080099 w 1928813"/>
              <a:gd name="connsiteY36" fmla="*/ 1633538 h 1633538"/>
              <a:gd name="connsiteX37" fmla="*/ 1072952 w 1928813"/>
              <a:gd name="connsiteY37" fmla="*/ 1626822 h 1633538"/>
              <a:gd name="connsiteX38" fmla="*/ 1077913 w 1928813"/>
              <a:gd name="connsiteY38" fmla="*/ 1633538 h 1633538"/>
              <a:gd name="connsiteX39" fmla="*/ 592667 w 1928813"/>
              <a:gd name="connsiteY39" fmla="*/ 1633538 h 1633538"/>
              <a:gd name="connsiteX40" fmla="*/ 571500 w 1928813"/>
              <a:gd name="connsiteY40" fmla="*/ 1632480 h 1633538"/>
              <a:gd name="connsiteX41" fmla="*/ 528638 w 1928813"/>
              <a:gd name="connsiteY41" fmla="*/ 1628776 h 1633538"/>
              <a:gd name="connsiteX42" fmla="*/ 488421 w 1928813"/>
              <a:gd name="connsiteY42" fmla="*/ 1619780 h 1633538"/>
              <a:gd name="connsiteX43" fmla="*/ 448205 w 1928813"/>
              <a:gd name="connsiteY43" fmla="*/ 1607609 h 1633538"/>
              <a:gd name="connsiteX44" fmla="*/ 410105 w 1928813"/>
              <a:gd name="connsiteY44" fmla="*/ 1590676 h 1633538"/>
              <a:gd name="connsiteX45" fmla="*/ 373592 w 1928813"/>
              <a:gd name="connsiteY45" fmla="*/ 1571096 h 1633538"/>
              <a:gd name="connsiteX46" fmla="*/ 338138 w 1928813"/>
              <a:gd name="connsiteY46" fmla="*/ 1547284 h 1633538"/>
              <a:gd name="connsiteX47" fmla="*/ 306388 w 1928813"/>
              <a:gd name="connsiteY47" fmla="*/ 1519767 h 1633538"/>
              <a:gd name="connsiteX48" fmla="*/ 292100 w 1928813"/>
              <a:gd name="connsiteY48" fmla="*/ 1504421 h 1633538"/>
              <a:gd name="connsiteX49" fmla="*/ 2904 w 1928813"/>
              <a:gd name="connsiteY49" fmla="*/ 1202127 h 1633538"/>
              <a:gd name="connsiteX50" fmla="*/ 1587 w 1928813"/>
              <a:gd name="connsiteY50" fmla="*/ 1202100 h 1633538"/>
              <a:gd name="connsiteX51" fmla="*/ 1587 w 1928813"/>
              <a:gd name="connsiteY51" fmla="*/ 1200751 h 1633538"/>
              <a:gd name="connsiteX52" fmla="*/ 0 w 1928813"/>
              <a:gd name="connsiteY52" fmla="*/ 1199092 h 1633538"/>
              <a:gd name="connsiteX53" fmla="*/ 1587 w 1928813"/>
              <a:gd name="connsiteY53" fmla="*/ 1198930 h 1633538"/>
              <a:gd name="connsiteX54" fmla="*/ 1587 w 1928813"/>
              <a:gd name="connsiteY54" fmla="*/ 1006472 h 1633538"/>
              <a:gd name="connsiteX55" fmla="*/ 1587 w 1928813"/>
              <a:gd name="connsiteY55" fmla="*/ 1005946 h 1633538"/>
              <a:gd name="connsiteX56" fmla="*/ 0 w 1928813"/>
              <a:gd name="connsiteY56" fmla="*/ 1005946 h 1633538"/>
              <a:gd name="connsiteX57" fmla="*/ 0 w 1928813"/>
              <a:gd name="connsiteY57" fmla="*/ 199496 h 1633538"/>
              <a:gd name="connsiteX58" fmla="*/ 529 w 1928813"/>
              <a:gd name="connsiteY58" fmla="*/ 178329 h 1633538"/>
              <a:gd name="connsiteX59" fmla="*/ 9523 w 1928813"/>
              <a:gd name="connsiteY59" fmla="*/ 137054 h 1633538"/>
              <a:gd name="connsiteX60" fmla="*/ 26451 w 1928813"/>
              <a:gd name="connsiteY60" fmla="*/ 100012 h 1633538"/>
              <a:gd name="connsiteX61" fmla="*/ 50257 w 1928813"/>
              <a:gd name="connsiteY61" fmla="*/ 67204 h 1633538"/>
              <a:gd name="connsiteX62" fmla="*/ 78824 w 1928813"/>
              <a:gd name="connsiteY62" fmla="*/ 40746 h 1633538"/>
              <a:gd name="connsiteX63" fmla="*/ 114269 w 1928813"/>
              <a:gd name="connsiteY63" fmla="*/ 19050 h 1633538"/>
              <a:gd name="connsiteX64" fmla="*/ 152358 w 1928813"/>
              <a:gd name="connsiteY64" fmla="*/ 5292 h 1633538"/>
              <a:gd name="connsiteX65" fmla="*/ 194151 w 1928813"/>
              <a:gd name="connsiteY65" fmla="*/ 0 h 1633538"/>
              <a:gd name="connsiteX0" fmla="*/ 1587 w 1928813"/>
              <a:gd name="connsiteY0" fmla="*/ 1004358 h 1633538"/>
              <a:gd name="connsiteX1" fmla="*/ 1587 w 1928813"/>
              <a:gd name="connsiteY1" fmla="*/ 1004886 h 1633538"/>
              <a:gd name="connsiteX2" fmla="*/ 9157 w 1928813"/>
              <a:gd name="connsiteY2" fmla="*/ 1004358 h 1633538"/>
              <a:gd name="connsiteX3" fmla="*/ 1587 w 1928813"/>
              <a:gd name="connsiteY3" fmla="*/ 1004358 h 1633538"/>
              <a:gd name="connsiteX4" fmla="*/ 194151 w 1928813"/>
              <a:gd name="connsiteY4" fmla="*/ 0 h 1633538"/>
              <a:gd name="connsiteX5" fmla="*/ 215312 w 1928813"/>
              <a:gd name="connsiteY5" fmla="*/ 1058 h 1633538"/>
              <a:gd name="connsiteX6" fmla="*/ 274562 w 1928813"/>
              <a:gd name="connsiteY6" fmla="*/ 5292 h 1633538"/>
              <a:gd name="connsiteX7" fmla="*/ 392005 w 1928813"/>
              <a:gd name="connsiteY7" fmla="*/ 20108 h 1633538"/>
              <a:gd name="connsiteX8" fmla="*/ 506803 w 1928813"/>
              <a:gd name="connsiteY8" fmla="*/ 38100 h 1633538"/>
              <a:gd name="connsiteX9" fmla="*/ 621072 w 1928813"/>
              <a:gd name="connsiteY9" fmla="*/ 61912 h 1633538"/>
              <a:gd name="connsiteX10" fmla="*/ 733753 w 1928813"/>
              <a:gd name="connsiteY10" fmla="*/ 89958 h 1633538"/>
              <a:gd name="connsiteX11" fmla="*/ 843790 w 1928813"/>
              <a:gd name="connsiteY11" fmla="*/ 122767 h 1633538"/>
              <a:gd name="connsiteX12" fmla="*/ 952768 w 1928813"/>
              <a:gd name="connsiteY12" fmla="*/ 159808 h 1633538"/>
              <a:gd name="connsiteX13" fmla="*/ 1059102 w 1928813"/>
              <a:gd name="connsiteY13" fmla="*/ 201083 h 1633538"/>
              <a:gd name="connsiteX14" fmla="*/ 1162790 w 1928813"/>
              <a:gd name="connsiteY14" fmla="*/ 247121 h 1633538"/>
              <a:gd name="connsiteX15" fmla="*/ 1264891 w 1928813"/>
              <a:gd name="connsiteY15" fmla="*/ 296333 h 1633538"/>
              <a:gd name="connsiteX16" fmla="*/ 1364347 w 1928813"/>
              <a:gd name="connsiteY16" fmla="*/ 350308 h 1633538"/>
              <a:gd name="connsiteX17" fmla="*/ 1461158 w 1928813"/>
              <a:gd name="connsiteY17" fmla="*/ 407458 h 1633538"/>
              <a:gd name="connsiteX18" fmla="*/ 1555853 w 1928813"/>
              <a:gd name="connsiteY18" fmla="*/ 469371 h 1633538"/>
              <a:gd name="connsiteX19" fmla="*/ 1647903 w 1928813"/>
              <a:gd name="connsiteY19" fmla="*/ 533929 h 1633538"/>
              <a:gd name="connsiteX20" fmla="*/ 1736249 w 1928813"/>
              <a:gd name="connsiteY20" fmla="*/ 602192 h 1633538"/>
              <a:gd name="connsiteX21" fmla="*/ 1822480 w 1928813"/>
              <a:gd name="connsiteY21" fmla="*/ 674687 h 1633538"/>
              <a:gd name="connsiteX22" fmla="*/ 1864273 w 1928813"/>
              <a:gd name="connsiteY22" fmla="*/ 712258 h 1633538"/>
              <a:gd name="connsiteX23" fmla="*/ 1880672 w 1928813"/>
              <a:gd name="connsiteY23" fmla="*/ 728133 h 1633538"/>
              <a:gd name="connsiteX24" fmla="*/ 1905007 w 1928813"/>
              <a:gd name="connsiteY24" fmla="*/ 763587 h 1633538"/>
              <a:gd name="connsiteX25" fmla="*/ 1921407 w 1928813"/>
              <a:gd name="connsiteY25" fmla="*/ 803275 h 1633538"/>
              <a:gd name="connsiteX26" fmla="*/ 1928813 w 1928813"/>
              <a:gd name="connsiteY26" fmla="*/ 844550 h 1633538"/>
              <a:gd name="connsiteX27" fmla="*/ 1927226 w 1928813"/>
              <a:gd name="connsiteY27" fmla="*/ 886354 h 1633538"/>
              <a:gd name="connsiteX28" fmla="*/ 1916646 w 1928813"/>
              <a:gd name="connsiteY28" fmla="*/ 927629 h 1633538"/>
              <a:gd name="connsiteX29" fmla="*/ 1898130 w 1928813"/>
              <a:gd name="connsiteY29" fmla="*/ 965729 h 1633538"/>
              <a:gd name="connsiteX30" fmla="*/ 1871150 w 1928813"/>
              <a:gd name="connsiteY30" fmla="*/ 999596 h 1633538"/>
              <a:gd name="connsiteX31" fmla="*/ 1853692 w 1928813"/>
              <a:gd name="connsiteY31" fmla="*/ 1014413 h 1633538"/>
              <a:gd name="connsiteX32" fmla="*/ 1244788 w 1928813"/>
              <a:gd name="connsiteY32" fmla="*/ 1501775 h 1633538"/>
              <a:gd name="connsiteX33" fmla="*/ 1244600 w 1928813"/>
              <a:gd name="connsiteY33" fmla="*/ 1501886 h 1633538"/>
              <a:gd name="connsiteX34" fmla="*/ 1243013 w 1928813"/>
              <a:gd name="connsiteY34" fmla="*/ 1502415 h 1633538"/>
              <a:gd name="connsiteX35" fmla="*/ 1080099 w 1928813"/>
              <a:gd name="connsiteY35" fmla="*/ 1633538 h 1633538"/>
              <a:gd name="connsiteX36" fmla="*/ 1072952 w 1928813"/>
              <a:gd name="connsiteY36" fmla="*/ 1626822 h 1633538"/>
              <a:gd name="connsiteX37" fmla="*/ 1077913 w 1928813"/>
              <a:gd name="connsiteY37" fmla="*/ 1633538 h 1633538"/>
              <a:gd name="connsiteX38" fmla="*/ 592667 w 1928813"/>
              <a:gd name="connsiteY38" fmla="*/ 1633538 h 1633538"/>
              <a:gd name="connsiteX39" fmla="*/ 571500 w 1928813"/>
              <a:gd name="connsiteY39" fmla="*/ 1632480 h 1633538"/>
              <a:gd name="connsiteX40" fmla="*/ 528638 w 1928813"/>
              <a:gd name="connsiteY40" fmla="*/ 1628776 h 1633538"/>
              <a:gd name="connsiteX41" fmla="*/ 488421 w 1928813"/>
              <a:gd name="connsiteY41" fmla="*/ 1619780 h 1633538"/>
              <a:gd name="connsiteX42" fmla="*/ 448205 w 1928813"/>
              <a:gd name="connsiteY42" fmla="*/ 1607609 h 1633538"/>
              <a:gd name="connsiteX43" fmla="*/ 410105 w 1928813"/>
              <a:gd name="connsiteY43" fmla="*/ 1590676 h 1633538"/>
              <a:gd name="connsiteX44" fmla="*/ 373592 w 1928813"/>
              <a:gd name="connsiteY44" fmla="*/ 1571096 h 1633538"/>
              <a:gd name="connsiteX45" fmla="*/ 338138 w 1928813"/>
              <a:gd name="connsiteY45" fmla="*/ 1547284 h 1633538"/>
              <a:gd name="connsiteX46" fmla="*/ 306388 w 1928813"/>
              <a:gd name="connsiteY46" fmla="*/ 1519767 h 1633538"/>
              <a:gd name="connsiteX47" fmla="*/ 292100 w 1928813"/>
              <a:gd name="connsiteY47" fmla="*/ 1504421 h 1633538"/>
              <a:gd name="connsiteX48" fmla="*/ 2904 w 1928813"/>
              <a:gd name="connsiteY48" fmla="*/ 1202127 h 1633538"/>
              <a:gd name="connsiteX49" fmla="*/ 1587 w 1928813"/>
              <a:gd name="connsiteY49" fmla="*/ 1202100 h 1633538"/>
              <a:gd name="connsiteX50" fmla="*/ 1587 w 1928813"/>
              <a:gd name="connsiteY50" fmla="*/ 1200751 h 1633538"/>
              <a:gd name="connsiteX51" fmla="*/ 0 w 1928813"/>
              <a:gd name="connsiteY51" fmla="*/ 1199092 h 1633538"/>
              <a:gd name="connsiteX52" fmla="*/ 1587 w 1928813"/>
              <a:gd name="connsiteY52" fmla="*/ 1198930 h 1633538"/>
              <a:gd name="connsiteX53" fmla="*/ 1587 w 1928813"/>
              <a:gd name="connsiteY53" fmla="*/ 1006472 h 1633538"/>
              <a:gd name="connsiteX54" fmla="*/ 1587 w 1928813"/>
              <a:gd name="connsiteY54" fmla="*/ 1005946 h 1633538"/>
              <a:gd name="connsiteX55" fmla="*/ 0 w 1928813"/>
              <a:gd name="connsiteY55" fmla="*/ 1005946 h 1633538"/>
              <a:gd name="connsiteX56" fmla="*/ 0 w 1928813"/>
              <a:gd name="connsiteY56" fmla="*/ 199496 h 1633538"/>
              <a:gd name="connsiteX57" fmla="*/ 529 w 1928813"/>
              <a:gd name="connsiteY57" fmla="*/ 178329 h 1633538"/>
              <a:gd name="connsiteX58" fmla="*/ 9523 w 1928813"/>
              <a:gd name="connsiteY58" fmla="*/ 137054 h 1633538"/>
              <a:gd name="connsiteX59" fmla="*/ 26451 w 1928813"/>
              <a:gd name="connsiteY59" fmla="*/ 100012 h 1633538"/>
              <a:gd name="connsiteX60" fmla="*/ 50257 w 1928813"/>
              <a:gd name="connsiteY60" fmla="*/ 67204 h 1633538"/>
              <a:gd name="connsiteX61" fmla="*/ 78824 w 1928813"/>
              <a:gd name="connsiteY61" fmla="*/ 40746 h 1633538"/>
              <a:gd name="connsiteX62" fmla="*/ 114269 w 1928813"/>
              <a:gd name="connsiteY62" fmla="*/ 19050 h 1633538"/>
              <a:gd name="connsiteX63" fmla="*/ 152358 w 1928813"/>
              <a:gd name="connsiteY63" fmla="*/ 5292 h 1633538"/>
              <a:gd name="connsiteX64" fmla="*/ 194151 w 1928813"/>
              <a:gd name="connsiteY64" fmla="*/ 0 h 1633538"/>
              <a:gd name="connsiteX0" fmla="*/ 1587 w 1928813"/>
              <a:gd name="connsiteY0" fmla="*/ 1004358 h 1633538"/>
              <a:gd name="connsiteX1" fmla="*/ 1587 w 1928813"/>
              <a:gd name="connsiteY1" fmla="*/ 1004886 h 1633538"/>
              <a:gd name="connsiteX2" fmla="*/ 9157 w 1928813"/>
              <a:gd name="connsiteY2" fmla="*/ 1004358 h 1633538"/>
              <a:gd name="connsiteX3" fmla="*/ 1587 w 1928813"/>
              <a:gd name="connsiteY3" fmla="*/ 1004358 h 1633538"/>
              <a:gd name="connsiteX4" fmla="*/ 194151 w 1928813"/>
              <a:gd name="connsiteY4" fmla="*/ 0 h 1633538"/>
              <a:gd name="connsiteX5" fmla="*/ 215312 w 1928813"/>
              <a:gd name="connsiteY5" fmla="*/ 1058 h 1633538"/>
              <a:gd name="connsiteX6" fmla="*/ 274562 w 1928813"/>
              <a:gd name="connsiteY6" fmla="*/ 5292 h 1633538"/>
              <a:gd name="connsiteX7" fmla="*/ 392005 w 1928813"/>
              <a:gd name="connsiteY7" fmla="*/ 20108 h 1633538"/>
              <a:gd name="connsiteX8" fmla="*/ 506803 w 1928813"/>
              <a:gd name="connsiteY8" fmla="*/ 38100 h 1633538"/>
              <a:gd name="connsiteX9" fmla="*/ 621072 w 1928813"/>
              <a:gd name="connsiteY9" fmla="*/ 61912 h 1633538"/>
              <a:gd name="connsiteX10" fmla="*/ 733753 w 1928813"/>
              <a:gd name="connsiteY10" fmla="*/ 89958 h 1633538"/>
              <a:gd name="connsiteX11" fmla="*/ 843790 w 1928813"/>
              <a:gd name="connsiteY11" fmla="*/ 122767 h 1633538"/>
              <a:gd name="connsiteX12" fmla="*/ 952768 w 1928813"/>
              <a:gd name="connsiteY12" fmla="*/ 159808 h 1633538"/>
              <a:gd name="connsiteX13" fmla="*/ 1059102 w 1928813"/>
              <a:gd name="connsiteY13" fmla="*/ 201083 h 1633538"/>
              <a:gd name="connsiteX14" fmla="*/ 1162790 w 1928813"/>
              <a:gd name="connsiteY14" fmla="*/ 247121 h 1633538"/>
              <a:gd name="connsiteX15" fmla="*/ 1264891 w 1928813"/>
              <a:gd name="connsiteY15" fmla="*/ 296333 h 1633538"/>
              <a:gd name="connsiteX16" fmla="*/ 1364347 w 1928813"/>
              <a:gd name="connsiteY16" fmla="*/ 350308 h 1633538"/>
              <a:gd name="connsiteX17" fmla="*/ 1461158 w 1928813"/>
              <a:gd name="connsiteY17" fmla="*/ 407458 h 1633538"/>
              <a:gd name="connsiteX18" fmla="*/ 1555853 w 1928813"/>
              <a:gd name="connsiteY18" fmla="*/ 469371 h 1633538"/>
              <a:gd name="connsiteX19" fmla="*/ 1647903 w 1928813"/>
              <a:gd name="connsiteY19" fmla="*/ 533929 h 1633538"/>
              <a:gd name="connsiteX20" fmla="*/ 1736249 w 1928813"/>
              <a:gd name="connsiteY20" fmla="*/ 602192 h 1633538"/>
              <a:gd name="connsiteX21" fmla="*/ 1822480 w 1928813"/>
              <a:gd name="connsiteY21" fmla="*/ 674687 h 1633538"/>
              <a:gd name="connsiteX22" fmla="*/ 1864273 w 1928813"/>
              <a:gd name="connsiteY22" fmla="*/ 712258 h 1633538"/>
              <a:gd name="connsiteX23" fmla="*/ 1880672 w 1928813"/>
              <a:gd name="connsiteY23" fmla="*/ 728133 h 1633538"/>
              <a:gd name="connsiteX24" fmla="*/ 1905007 w 1928813"/>
              <a:gd name="connsiteY24" fmla="*/ 763587 h 1633538"/>
              <a:gd name="connsiteX25" fmla="*/ 1921407 w 1928813"/>
              <a:gd name="connsiteY25" fmla="*/ 803275 h 1633538"/>
              <a:gd name="connsiteX26" fmla="*/ 1928813 w 1928813"/>
              <a:gd name="connsiteY26" fmla="*/ 844550 h 1633538"/>
              <a:gd name="connsiteX27" fmla="*/ 1927226 w 1928813"/>
              <a:gd name="connsiteY27" fmla="*/ 886354 h 1633538"/>
              <a:gd name="connsiteX28" fmla="*/ 1916646 w 1928813"/>
              <a:gd name="connsiteY28" fmla="*/ 927629 h 1633538"/>
              <a:gd name="connsiteX29" fmla="*/ 1898130 w 1928813"/>
              <a:gd name="connsiteY29" fmla="*/ 965729 h 1633538"/>
              <a:gd name="connsiteX30" fmla="*/ 1871150 w 1928813"/>
              <a:gd name="connsiteY30" fmla="*/ 999596 h 1633538"/>
              <a:gd name="connsiteX31" fmla="*/ 1853692 w 1928813"/>
              <a:gd name="connsiteY31" fmla="*/ 1014413 h 1633538"/>
              <a:gd name="connsiteX32" fmla="*/ 1244788 w 1928813"/>
              <a:gd name="connsiteY32" fmla="*/ 1501775 h 1633538"/>
              <a:gd name="connsiteX33" fmla="*/ 1244600 w 1928813"/>
              <a:gd name="connsiteY33" fmla="*/ 1501886 h 1633538"/>
              <a:gd name="connsiteX34" fmla="*/ 1080099 w 1928813"/>
              <a:gd name="connsiteY34" fmla="*/ 1633538 h 1633538"/>
              <a:gd name="connsiteX35" fmla="*/ 1072952 w 1928813"/>
              <a:gd name="connsiteY35" fmla="*/ 1626822 h 1633538"/>
              <a:gd name="connsiteX36" fmla="*/ 1077913 w 1928813"/>
              <a:gd name="connsiteY36" fmla="*/ 1633538 h 1633538"/>
              <a:gd name="connsiteX37" fmla="*/ 592667 w 1928813"/>
              <a:gd name="connsiteY37" fmla="*/ 1633538 h 1633538"/>
              <a:gd name="connsiteX38" fmla="*/ 571500 w 1928813"/>
              <a:gd name="connsiteY38" fmla="*/ 1632480 h 1633538"/>
              <a:gd name="connsiteX39" fmla="*/ 528638 w 1928813"/>
              <a:gd name="connsiteY39" fmla="*/ 1628776 h 1633538"/>
              <a:gd name="connsiteX40" fmla="*/ 488421 w 1928813"/>
              <a:gd name="connsiteY40" fmla="*/ 1619780 h 1633538"/>
              <a:gd name="connsiteX41" fmla="*/ 448205 w 1928813"/>
              <a:gd name="connsiteY41" fmla="*/ 1607609 h 1633538"/>
              <a:gd name="connsiteX42" fmla="*/ 410105 w 1928813"/>
              <a:gd name="connsiteY42" fmla="*/ 1590676 h 1633538"/>
              <a:gd name="connsiteX43" fmla="*/ 373592 w 1928813"/>
              <a:gd name="connsiteY43" fmla="*/ 1571096 h 1633538"/>
              <a:gd name="connsiteX44" fmla="*/ 338138 w 1928813"/>
              <a:gd name="connsiteY44" fmla="*/ 1547284 h 1633538"/>
              <a:gd name="connsiteX45" fmla="*/ 306388 w 1928813"/>
              <a:gd name="connsiteY45" fmla="*/ 1519767 h 1633538"/>
              <a:gd name="connsiteX46" fmla="*/ 292100 w 1928813"/>
              <a:gd name="connsiteY46" fmla="*/ 1504421 h 1633538"/>
              <a:gd name="connsiteX47" fmla="*/ 2904 w 1928813"/>
              <a:gd name="connsiteY47" fmla="*/ 1202127 h 1633538"/>
              <a:gd name="connsiteX48" fmla="*/ 1587 w 1928813"/>
              <a:gd name="connsiteY48" fmla="*/ 1202100 h 1633538"/>
              <a:gd name="connsiteX49" fmla="*/ 1587 w 1928813"/>
              <a:gd name="connsiteY49" fmla="*/ 1200751 h 1633538"/>
              <a:gd name="connsiteX50" fmla="*/ 0 w 1928813"/>
              <a:gd name="connsiteY50" fmla="*/ 1199092 h 1633538"/>
              <a:gd name="connsiteX51" fmla="*/ 1587 w 1928813"/>
              <a:gd name="connsiteY51" fmla="*/ 1198930 h 1633538"/>
              <a:gd name="connsiteX52" fmla="*/ 1587 w 1928813"/>
              <a:gd name="connsiteY52" fmla="*/ 1006472 h 1633538"/>
              <a:gd name="connsiteX53" fmla="*/ 1587 w 1928813"/>
              <a:gd name="connsiteY53" fmla="*/ 1005946 h 1633538"/>
              <a:gd name="connsiteX54" fmla="*/ 0 w 1928813"/>
              <a:gd name="connsiteY54" fmla="*/ 1005946 h 1633538"/>
              <a:gd name="connsiteX55" fmla="*/ 0 w 1928813"/>
              <a:gd name="connsiteY55" fmla="*/ 199496 h 1633538"/>
              <a:gd name="connsiteX56" fmla="*/ 529 w 1928813"/>
              <a:gd name="connsiteY56" fmla="*/ 178329 h 1633538"/>
              <a:gd name="connsiteX57" fmla="*/ 9523 w 1928813"/>
              <a:gd name="connsiteY57" fmla="*/ 137054 h 1633538"/>
              <a:gd name="connsiteX58" fmla="*/ 26451 w 1928813"/>
              <a:gd name="connsiteY58" fmla="*/ 100012 h 1633538"/>
              <a:gd name="connsiteX59" fmla="*/ 50257 w 1928813"/>
              <a:gd name="connsiteY59" fmla="*/ 67204 h 1633538"/>
              <a:gd name="connsiteX60" fmla="*/ 78824 w 1928813"/>
              <a:gd name="connsiteY60" fmla="*/ 40746 h 1633538"/>
              <a:gd name="connsiteX61" fmla="*/ 114269 w 1928813"/>
              <a:gd name="connsiteY61" fmla="*/ 19050 h 1633538"/>
              <a:gd name="connsiteX62" fmla="*/ 152358 w 1928813"/>
              <a:gd name="connsiteY62" fmla="*/ 5292 h 1633538"/>
              <a:gd name="connsiteX63" fmla="*/ 194151 w 1928813"/>
              <a:gd name="connsiteY63" fmla="*/ 0 h 1633538"/>
              <a:gd name="connsiteX0" fmla="*/ 1587 w 1928813"/>
              <a:gd name="connsiteY0" fmla="*/ 1004358 h 1633538"/>
              <a:gd name="connsiteX1" fmla="*/ 1587 w 1928813"/>
              <a:gd name="connsiteY1" fmla="*/ 1004886 h 1633538"/>
              <a:gd name="connsiteX2" fmla="*/ 9157 w 1928813"/>
              <a:gd name="connsiteY2" fmla="*/ 1004358 h 1633538"/>
              <a:gd name="connsiteX3" fmla="*/ 1587 w 1928813"/>
              <a:gd name="connsiteY3" fmla="*/ 1004358 h 1633538"/>
              <a:gd name="connsiteX4" fmla="*/ 194151 w 1928813"/>
              <a:gd name="connsiteY4" fmla="*/ 0 h 1633538"/>
              <a:gd name="connsiteX5" fmla="*/ 215312 w 1928813"/>
              <a:gd name="connsiteY5" fmla="*/ 1058 h 1633538"/>
              <a:gd name="connsiteX6" fmla="*/ 274562 w 1928813"/>
              <a:gd name="connsiteY6" fmla="*/ 5292 h 1633538"/>
              <a:gd name="connsiteX7" fmla="*/ 392005 w 1928813"/>
              <a:gd name="connsiteY7" fmla="*/ 20108 h 1633538"/>
              <a:gd name="connsiteX8" fmla="*/ 506803 w 1928813"/>
              <a:gd name="connsiteY8" fmla="*/ 38100 h 1633538"/>
              <a:gd name="connsiteX9" fmla="*/ 621072 w 1928813"/>
              <a:gd name="connsiteY9" fmla="*/ 61912 h 1633538"/>
              <a:gd name="connsiteX10" fmla="*/ 733753 w 1928813"/>
              <a:gd name="connsiteY10" fmla="*/ 89958 h 1633538"/>
              <a:gd name="connsiteX11" fmla="*/ 843790 w 1928813"/>
              <a:gd name="connsiteY11" fmla="*/ 122767 h 1633538"/>
              <a:gd name="connsiteX12" fmla="*/ 952768 w 1928813"/>
              <a:gd name="connsiteY12" fmla="*/ 159808 h 1633538"/>
              <a:gd name="connsiteX13" fmla="*/ 1059102 w 1928813"/>
              <a:gd name="connsiteY13" fmla="*/ 201083 h 1633538"/>
              <a:gd name="connsiteX14" fmla="*/ 1162790 w 1928813"/>
              <a:gd name="connsiteY14" fmla="*/ 247121 h 1633538"/>
              <a:gd name="connsiteX15" fmla="*/ 1264891 w 1928813"/>
              <a:gd name="connsiteY15" fmla="*/ 296333 h 1633538"/>
              <a:gd name="connsiteX16" fmla="*/ 1364347 w 1928813"/>
              <a:gd name="connsiteY16" fmla="*/ 350308 h 1633538"/>
              <a:gd name="connsiteX17" fmla="*/ 1461158 w 1928813"/>
              <a:gd name="connsiteY17" fmla="*/ 407458 h 1633538"/>
              <a:gd name="connsiteX18" fmla="*/ 1555853 w 1928813"/>
              <a:gd name="connsiteY18" fmla="*/ 469371 h 1633538"/>
              <a:gd name="connsiteX19" fmla="*/ 1647903 w 1928813"/>
              <a:gd name="connsiteY19" fmla="*/ 533929 h 1633538"/>
              <a:gd name="connsiteX20" fmla="*/ 1736249 w 1928813"/>
              <a:gd name="connsiteY20" fmla="*/ 602192 h 1633538"/>
              <a:gd name="connsiteX21" fmla="*/ 1822480 w 1928813"/>
              <a:gd name="connsiteY21" fmla="*/ 674687 h 1633538"/>
              <a:gd name="connsiteX22" fmla="*/ 1864273 w 1928813"/>
              <a:gd name="connsiteY22" fmla="*/ 712258 h 1633538"/>
              <a:gd name="connsiteX23" fmla="*/ 1880672 w 1928813"/>
              <a:gd name="connsiteY23" fmla="*/ 728133 h 1633538"/>
              <a:gd name="connsiteX24" fmla="*/ 1905007 w 1928813"/>
              <a:gd name="connsiteY24" fmla="*/ 763587 h 1633538"/>
              <a:gd name="connsiteX25" fmla="*/ 1921407 w 1928813"/>
              <a:gd name="connsiteY25" fmla="*/ 803275 h 1633538"/>
              <a:gd name="connsiteX26" fmla="*/ 1928813 w 1928813"/>
              <a:gd name="connsiteY26" fmla="*/ 844550 h 1633538"/>
              <a:gd name="connsiteX27" fmla="*/ 1927226 w 1928813"/>
              <a:gd name="connsiteY27" fmla="*/ 886354 h 1633538"/>
              <a:gd name="connsiteX28" fmla="*/ 1916646 w 1928813"/>
              <a:gd name="connsiteY28" fmla="*/ 927629 h 1633538"/>
              <a:gd name="connsiteX29" fmla="*/ 1898130 w 1928813"/>
              <a:gd name="connsiteY29" fmla="*/ 965729 h 1633538"/>
              <a:gd name="connsiteX30" fmla="*/ 1871150 w 1928813"/>
              <a:gd name="connsiteY30" fmla="*/ 999596 h 1633538"/>
              <a:gd name="connsiteX31" fmla="*/ 1853692 w 1928813"/>
              <a:gd name="connsiteY31" fmla="*/ 1014413 h 1633538"/>
              <a:gd name="connsiteX32" fmla="*/ 1244788 w 1928813"/>
              <a:gd name="connsiteY32" fmla="*/ 1501775 h 1633538"/>
              <a:gd name="connsiteX33" fmla="*/ 1080099 w 1928813"/>
              <a:gd name="connsiteY33" fmla="*/ 1633538 h 1633538"/>
              <a:gd name="connsiteX34" fmla="*/ 1072952 w 1928813"/>
              <a:gd name="connsiteY34" fmla="*/ 1626822 h 1633538"/>
              <a:gd name="connsiteX35" fmla="*/ 1077913 w 1928813"/>
              <a:gd name="connsiteY35" fmla="*/ 1633538 h 1633538"/>
              <a:gd name="connsiteX36" fmla="*/ 592667 w 1928813"/>
              <a:gd name="connsiteY36" fmla="*/ 1633538 h 1633538"/>
              <a:gd name="connsiteX37" fmla="*/ 571500 w 1928813"/>
              <a:gd name="connsiteY37" fmla="*/ 1632480 h 1633538"/>
              <a:gd name="connsiteX38" fmla="*/ 528638 w 1928813"/>
              <a:gd name="connsiteY38" fmla="*/ 1628776 h 1633538"/>
              <a:gd name="connsiteX39" fmla="*/ 488421 w 1928813"/>
              <a:gd name="connsiteY39" fmla="*/ 1619780 h 1633538"/>
              <a:gd name="connsiteX40" fmla="*/ 448205 w 1928813"/>
              <a:gd name="connsiteY40" fmla="*/ 1607609 h 1633538"/>
              <a:gd name="connsiteX41" fmla="*/ 410105 w 1928813"/>
              <a:gd name="connsiteY41" fmla="*/ 1590676 h 1633538"/>
              <a:gd name="connsiteX42" fmla="*/ 373592 w 1928813"/>
              <a:gd name="connsiteY42" fmla="*/ 1571096 h 1633538"/>
              <a:gd name="connsiteX43" fmla="*/ 338138 w 1928813"/>
              <a:gd name="connsiteY43" fmla="*/ 1547284 h 1633538"/>
              <a:gd name="connsiteX44" fmla="*/ 306388 w 1928813"/>
              <a:gd name="connsiteY44" fmla="*/ 1519767 h 1633538"/>
              <a:gd name="connsiteX45" fmla="*/ 292100 w 1928813"/>
              <a:gd name="connsiteY45" fmla="*/ 1504421 h 1633538"/>
              <a:gd name="connsiteX46" fmla="*/ 2904 w 1928813"/>
              <a:gd name="connsiteY46" fmla="*/ 1202127 h 1633538"/>
              <a:gd name="connsiteX47" fmla="*/ 1587 w 1928813"/>
              <a:gd name="connsiteY47" fmla="*/ 1202100 h 1633538"/>
              <a:gd name="connsiteX48" fmla="*/ 1587 w 1928813"/>
              <a:gd name="connsiteY48" fmla="*/ 1200751 h 1633538"/>
              <a:gd name="connsiteX49" fmla="*/ 0 w 1928813"/>
              <a:gd name="connsiteY49" fmla="*/ 1199092 h 1633538"/>
              <a:gd name="connsiteX50" fmla="*/ 1587 w 1928813"/>
              <a:gd name="connsiteY50" fmla="*/ 1198930 h 1633538"/>
              <a:gd name="connsiteX51" fmla="*/ 1587 w 1928813"/>
              <a:gd name="connsiteY51" fmla="*/ 1006472 h 1633538"/>
              <a:gd name="connsiteX52" fmla="*/ 1587 w 1928813"/>
              <a:gd name="connsiteY52" fmla="*/ 1005946 h 1633538"/>
              <a:gd name="connsiteX53" fmla="*/ 0 w 1928813"/>
              <a:gd name="connsiteY53" fmla="*/ 1005946 h 1633538"/>
              <a:gd name="connsiteX54" fmla="*/ 0 w 1928813"/>
              <a:gd name="connsiteY54" fmla="*/ 199496 h 1633538"/>
              <a:gd name="connsiteX55" fmla="*/ 529 w 1928813"/>
              <a:gd name="connsiteY55" fmla="*/ 178329 h 1633538"/>
              <a:gd name="connsiteX56" fmla="*/ 9523 w 1928813"/>
              <a:gd name="connsiteY56" fmla="*/ 137054 h 1633538"/>
              <a:gd name="connsiteX57" fmla="*/ 26451 w 1928813"/>
              <a:gd name="connsiteY57" fmla="*/ 100012 h 1633538"/>
              <a:gd name="connsiteX58" fmla="*/ 50257 w 1928813"/>
              <a:gd name="connsiteY58" fmla="*/ 67204 h 1633538"/>
              <a:gd name="connsiteX59" fmla="*/ 78824 w 1928813"/>
              <a:gd name="connsiteY59" fmla="*/ 40746 h 1633538"/>
              <a:gd name="connsiteX60" fmla="*/ 114269 w 1928813"/>
              <a:gd name="connsiteY60" fmla="*/ 19050 h 1633538"/>
              <a:gd name="connsiteX61" fmla="*/ 152358 w 1928813"/>
              <a:gd name="connsiteY61" fmla="*/ 5292 h 1633538"/>
              <a:gd name="connsiteX62" fmla="*/ 194151 w 1928813"/>
              <a:gd name="connsiteY62" fmla="*/ 0 h 1633538"/>
              <a:gd name="connsiteX0" fmla="*/ 1587 w 1928813"/>
              <a:gd name="connsiteY0" fmla="*/ 1004358 h 1633538"/>
              <a:gd name="connsiteX1" fmla="*/ 1587 w 1928813"/>
              <a:gd name="connsiteY1" fmla="*/ 1004886 h 1633538"/>
              <a:gd name="connsiteX2" fmla="*/ 9157 w 1928813"/>
              <a:gd name="connsiteY2" fmla="*/ 1004358 h 1633538"/>
              <a:gd name="connsiteX3" fmla="*/ 1587 w 1928813"/>
              <a:gd name="connsiteY3" fmla="*/ 1004358 h 1633538"/>
              <a:gd name="connsiteX4" fmla="*/ 194151 w 1928813"/>
              <a:gd name="connsiteY4" fmla="*/ 0 h 1633538"/>
              <a:gd name="connsiteX5" fmla="*/ 215312 w 1928813"/>
              <a:gd name="connsiteY5" fmla="*/ 1058 h 1633538"/>
              <a:gd name="connsiteX6" fmla="*/ 274562 w 1928813"/>
              <a:gd name="connsiteY6" fmla="*/ 5292 h 1633538"/>
              <a:gd name="connsiteX7" fmla="*/ 392005 w 1928813"/>
              <a:gd name="connsiteY7" fmla="*/ 20108 h 1633538"/>
              <a:gd name="connsiteX8" fmla="*/ 506803 w 1928813"/>
              <a:gd name="connsiteY8" fmla="*/ 38100 h 1633538"/>
              <a:gd name="connsiteX9" fmla="*/ 621072 w 1928813"/>
              <a:gd name="connsiteY9" fmla="*/ 61912 h 1633538"/>
              <a:gd name="connsiteX10" fmla="*/ 733753 w 1928813"/>
              <a:gd name="connsiteY10" fmla="*/ 89958 h 1633538"/>
              <a:gd name="connsiteX11" fmla="*/ 843790 w 1928813"/>
              <a:gd name="connsiteY11" fmla="*/ 122767 h 1633538"/>
              <a:gd name="connsiteX12" fmla="*/ 952768 w 1928813"/>
              <a:gd name="connsiteY12" fmla="*/ 159808 h 1633538"/>
              <a:gd name="connsiteX13" fmla="*/ 1059102 w 1928813"/>
              <a:gd name="connsiteY13" fmla="*/ 201083 h 1633538"/>
              <a:gd name="connsiteX14" fmla="*/ 1162790 w 1928813"/>
              <a:gd name="connsiteY14" fmla="*/ 247121 h 1633538"/>
              <a:gd name="connsiteX15" fmla="*/ 1264891 w 1928813"/>
              <a:gd name="connsiteY15" fmla="*/ 296333 h 1633538"/>
              <a:gd name="connsiteX16" fmla="*/ 1364347 w 1928813"/>
              <a:gd name="connsiteY16" fmla="*/ 350308 h 1633538"/>
              <a:gd name="connsiteX17" fmla="*/ 1461158 w 1928813"/>
              <a:gd name="connsiteY17" fmla="*/ 407458 h 1633538"/>
              <a:gd name="connsiteX18" fmla="*/ 1555853 w 1928813"/>
              <a:gd name="connsiteY18" fmla="*/ 469371 h 1633538"/>
              <a:gd name="connsiteX19" fmla="*/ 1647903 w 1928813"/>
              <a:gd name="connsiteY19" fmla="*/ 533929 h 1633538"/>
              <a:gd name="connsiteX20" fmla="*/ 1736249 w 1928813"/>
              <a:gd name="connsiteY20" fmla="*/ 602192 h 1633538"/>
              <a:gd name="connsiteX21" fmla="*/ 1822480 w 1928813"/>
              <a:gd name="connsiteY21" fmla="*/ 674687 h 1633538"/>
              <a:gd name="connsiteX22" fmla="*/ 1864273 w 1928813"/>
              <a:gd name="connsiteY22" fmla="*/ 712258 h 1633538"/>
              <a:gd name="connsiteX23" fmla="*/ 1880672 w 1928813"/>
              <a:gd name="connsiteY23" fmla="*/ 728133 h 1633538"/>
              <a:gd name="connsiteX24" fmla="*/ 1905007 w 1928813"/>
              <a:gd name="connsiteY24" fmla="*/ 763587 h 1633538"/>
              <a:gd name="connsiteX25" fmla="*/ 1921407 w 1928813"/>
              <a:gd name="connsiteY25" fmla="*/ 803275 h 1633538"/>
              <a:gd name="connsiteX26" fmla="*/ 1928813 w 1928813"/>
              <a:gd name="connsiteY26" fmla="*/ 844550 h 1633538"/>
              <a:gd name="connsiteX27" fmla="*/ 1927226 w 1928813"/>
              <a:gd name="connsiteY27" fmla="*/ 886354 h 1633538"/>
              <a:gd name="connsiteX28" fmla="*/ 1916646 w 1928813"/>
              <a:gd name="connsiteY28" fmla="*/ 927629 h 1633538"/>
              <a:gd name="connsiteX29" fmla="*/ 1898130 w 1928813"/>
              <a:gd name="connsiteY29" fmla="*/ 965729 h 1633538"/>
              <a:gd name="connsiteX30" fmla="*/ 1871150 w 1928813"/>
              <a:gd name="connsiteY30" fmla="*/ 999596 h 1633538"/>
              <a:gd name="connsiteX31" fmla="*/ 1853692 w 1928813"/>
              <a:gd name="connsiteY31" fmla="*/ 1014413 h 1633538"/>
              <a:gd name="connsiteX32" fmla="*/ 1080099 w 1928813"/>
              <a:gd name="connsiteY32" fmla="*/ 1633538 h 1633538"/>
              <a:gd name="connsiteX33" fmla="*/ 1072952 w 1928813"/>
              <a:gd name="connsiteY33" fmla="*/ 1626822 h 1633538"/>
              <a:gd name="connsiteX34" fmla="*/ 1077913 w 1928813"/>
              <a:gd name="connsiteY34" fmla="*/ 1633538 h 1633538"/>
              <a:gd name="connsiteX35" fmla="*/ 592667 w 1928813"/>
              <a:gd name="connsiteY35" fmla="*/ 1633538 h 1633538"/>
              <a:gd name="connsiteX36" fmla="*/ 571500 w 1928813"/>
              <a:gd name="connsiteY36" fmla="*/ 1632480 h 1633538"/>
              <a:gd name="connsiteX37" fmla="*/ 528638 w 1928813"/>
              <a:gd name="connsiteY37" fmla="*/ 1628776 h 1633538"/>
              <a:gd name="connsiteX38" fmla="*/ 488421 w 1928813"/>
              <a:gd name="connsiteY38" fmla="*/ 1619780 h 1633538"/>
              <a:gd name="connsiteX39" fmla="*/ 448205 w 1928813"/>
              <a:gd name="connsiteY39" fmla="*/ 1607609 h 1633538"/>
              <a:gd name="connsiteX40" fmla="*/ 410105 w 1928813"/>
              <a:gd name="connsiteY40" fmla="*/ 1590676 h 1633538"/>
              <a:gd name="connsiteX41" fmla="*/ 373592 w 1928813"/>
              <a:gd name="connsiteY41" fmla="*/ 1571096 h 1633538"/>
              <a:gd name="connsiteX42" fmla="*/ 338138 w 1928813"/>
              <a:gd name="connsiteY42" fmla="*/ 1547284 h 1633538"/>
              <a:gd name="connsiteX43" fmla="*/ 306388 w 1928813"/>
              <a:gd name="connsiteY43" fmla="*/ 1519767 h 1633538"/>
              <a:gd name="connsiteX44" fmla="*/ 292100 w 1928813"/>
              <a:gd name="connsiteY44" fmla="*/ 1504421 h 1633538"/>
              <a:gd name="connsiteX45" fmla="*/ 2904 w 1928813"/>
              <a:gd name="connsiteY45" fmla="*/ 1202127 h 1633538"/>
              <a:gd name="connsiteX46" fmla="*/ 1587 w 1928813"/>
              <a:gd name="connsiteY46" fmla="*/ 1202100 h 1633538"/>
              <a:gd name="connsiteX47" fmla="*/ 1587 w 1928813"/>
              <a:gd name="connsiteY47" fmla="*/ 1200751 h 1633538"/>
              <a:gd name="connsiteX48" fmla="*/ 0 w 1928813"/>
              <a:gd name="connsiteY48" fmla="*/ 1199092 h 1633538"/>
              <a:gd name="connsiteX49" fmla="*/ 1587 w 1928813"/>
              <a:gd name="connsiteY49" fmla="*/ 1198930 h 1633538"/>
              <a:gd name="connsiteX50" fmla="*/ 1587 w 1928813"/>
              <a:gd name="connsiteY50" fmla="*/ 1006472 h 1633538"/>
              <a:gd name="connsiteX51" fmla="*/ 1587 w 1928813"/>
              <a:gd name="connsiteY51" fmla="*/ 1005946 h 1633538"/>
              <a:gd name="connsiteX52" fmla="*/ 0 w 1928813"/>
              <a:gd name="connsiteY52" fmla="*/ 1005946 h 1633538"/>
              <a:gd name="connsiteX53" fmla="*/ 0 w 1928813"/>
              <a:gd name="connsiteY53" fmla="*/ 199496 h 1633538"/>
              <a:gd name="connsiteX54" fmla="*/ 529 w 1928813"/>
              <a:gd name="connsiteY54" fmla="*/ 178329 h 1633538"/>
              <a:gd name="connsiteX55" fmla="*/ 9523 w 1928813"/>
              <a:gd name="connsiteY55" fmla="*/ 137054 h 1633538"/>
              <a:gd name="connsiteX56" fmla="*/ 26451 w 1928813"/>
              <a:gd name="connsiteY56" fmla="*/ 100012 h 1633538"/>
              <a:gd name="connsiteX57" fmla="*/ 50257 w 1928813"/>
              <a:gd name="connsiteY57" fmla="*/ 67204 h 1633538"/>
              <a:gd name="connsiteX58" fmla="*/ 78824 w 1928813"/>
              <a:gd name="connsiteY58" fmla="*/ 40746 h 1633538"/>
              <a:gd name="connsiteX59" fmla="*/ 114269 w 1928813"/>
              <a:gd name="connsiteY59" fmla="*/ 19050 h 1633538"/>
              <a:gd name="connsiteX60" fmla="*/ 152358 w 1928813"/>
              <a:gd name="connsiteY60" fmla="*/ 5292 h 1633538"/>
              <a:gd name="connsiteX61" fmla="*/ 194151 w 1928813"/>
              <a:gd name="connsiteY61" fmla="*/ 0 h 1633538"/>
              <a:gd name="connsiteX0" fmla="*/ 1587 w 1928813"/>
              <a:gd name="connsiteY0" fmla="*/ 1004358 h 1633538"/>
              <a:gd name="connsiteX1" fmla="*/ 1587 w 1928813"/>
              <a:gd name="connsiteY1" fmla="*/ 1004886 h 1633538"/>
              <a:gd name="connsiteX2" fmla="*/ 9157 w 1928813"/>
              <a:gd name="connsiteY2" fmla="*/ 1004358 h 1633538"/>
              <a:gd name="connsiteX3" fmla="*/ 1587 w 1928813"/>
              <a:gd name="connsiteY3" fmla="*/ 1004358 h 1633538"/>
              <a:gd name="connsiteX4" fmla="*/ 194151 w 1928813"/>
              <a:gd name="connsiteY4" fmla="*/ 0 h 1633538"/>
              <a:gd name="connsiteX5" fmla="*/ 215312 w 1928813"/>
              <a:gd name="connsiteY5" fmla="*/ 1058 h 1633538"/>
              <a:gd name="connsiteX6" fmla="*/ 274562 w 1928813"/>
              <a:gd name="connsiteY6" fmla="*/ 5292 h 1633538"/>
              <a:gd name="connsiteX7" fmla="*/ 392005 w 1928813"/>
              <a:gd name="connsiteY7" fmla="*/ 20108 h 1633538"/>
              <a:gd name="connsiteX8" fmla="*/ 506803 w 1928813"/>
              <a:gd name="connsiteY8" fmla="*/ 38100 h 1633538"/>
              <a:gd name="connsiteX9" fmla="*/ 621072 w 1928813"/>
              <a:gd name="connsiteY9" fmla="*/ 61912 h 1633538"/>
              <a:gd name="connsiteX10" fmla="*/ 733753 w 1928813"/>
              <a:gd name="connsiteY10" fmla="*/ 89958 h 1633538"/>
              <a:gd name="connsiteX11" fmla="*/ 843790 w 1928813"/>
              <a:gd name="connsiteY11" fmla="*/ 122767 h 1633538"/>
              <a:gd name="connsiteX12" fmla="*/ 952768 w 1928813"/>
              <a:gd name="connsiteY12" fmla="*/ 159808 h 1633538"/>
              <a:gd name="connsiteX13" fmla="*/ 1059102 w 1928813"/>
              <a:gd name="connsiteY13" fmla="*/ 201083 h 1633538"/>
              <a:gd name="connsiteX14" fmla="*/ 1162790 w 1928813"/>
              <a:gd name="connsiteY14" fmla="*/ 247121 h 1633538"/>
              <a:gd name="connsiteX15" fmla="*/ 1264891 w 1928813"/>
              <a:gd name="connsiteY15" fmla="*/ 296333 h 1633538"/>
              <a:gd name="connsiteX16" fmla="*/ 1364347 w 1928813"/>
              <a:gd name="connsiteY16" fmla="*/ 350308 h 1633538"/>
              <a:gd name="connsiteX17" fmla="*/ 1461158 w 1928813"/>
              <a:gd name="connsiteY17" fmla="*/ 407458 h 1633538"/>
              <a:gd name="connsiteX18" fmla="*/ 1555853 w 1928813"/>
              <a:gd name="connsiteY18" fmla="*/ 469371 h 1633538"/>
              <a:gd name="connsiteX19" fmla="*/ 1647903 w 1928813"/>
              <a:gd name="connsiteY19" fmla="*/ 533929 h 1633538"/>
              <a:gd name="connsiteX20" fmla="*/ 1736249 w 1928813"/>
              <a:gd name="connsiteY20" fmla="*/ 602192 h 1633538"/>
              <a:gd name="connsiteX21" fmla="*/ 1822480 w 1928813"/>
              <a:gd name="connsiteY21" fmla="*/ 674687 h 1633538"/>
              <a:gd name="connsiteX22" fmla="*/ 1864273 w 1928813"/>
              <a:gd name="connsiteY22" fmla="*/ 712258 h 1633538"/>
              <a:gd name="connsiteX23" fmla="*/ 1880672 w 1928813"/>
              <a:gd name="connsiteY23" fmla="*/ 728133 h 1633538"/>
              <a:gd name="connsiteX24" fmla="*/ 1905007 w 1928813"/>
              <a:gd name="connsiteY24" fmla="*/ 763587 h 1633538"/>
              <a:gd name="connsiteX25" fmla="*/ 1921407 w 1928813"/>
              <a:gd name="connsiteY25" fmla="*/ 803275 h 1633538"/>
              <a:gd name="connsiteX26" fmla="*/ 1928813 w 1928813"/>
              <a:gd name="connsiteY26" fmla="*/ 844550 h 1633538"/>
              <a:gd name="connsiteX27" fmla="*/ 1927226 w 1928813"/>
              <a:gd name="connsiteY27" fmla="*/ 886354 h 1633538"/>
              <a:gd name="connsiteX28" fmla="*/ 1916646 w 1928813"/>
              <a:gd name="connsiteY28" fmla="*/ 927629 h 1633538"/>
              <a:gd name="connsiteX29" fmla="*/ 1898130 w 1928813"/>
              <a:gd name="connsiteY29" fmla="*/ 965729 h 1633538"/>
              <a:gd name="connsiteX30" fmla="*/ 1871150 w 1928813"/>
              <a:gd name="connsiteY30" fmla="*/ 999596 h 1633538"/>
              <a:gd name="connsiteX31" fmla="*/ 1853692 w 1928813"/>
              <a:gd name="connsiteY31" fmla="*/ 1014413 h 1633538"/>
              <a:gd name="connsiteX32" fmla="*/ 1080099 w 1928813"/>
              <a:gd name="connsiteY32" fmla="*/ 1633538 h 1633538"/>
              <a:gd name="connsiteX33" fmla="*/ 1072952 w 1928813"/>
              <a:gd name="connsiteY33" fmla="*/ 1626822 h 1633538"/>
              <a:gd name="connsiteX34" fmla="*/ 1077913 w 1928813"/>
              <a:gd name="connsiteY34" fmla="*/ 1633538 h 1633538"/>
              <a:gd name="connsiteX35" fmla="*/ 592667 w 1928813"/>
              <a:gd name="connsiteY35" fmla="*/ 1633538 h 1633538"/>
              <a:gd name="connsiteX36" fmla="*/ 571500 w 1928813"/>
              <a:gd name="connsiteY36" fmla="*/ 1632480 h 1633538"/>
              <a:gd name="connsiteX37" fmla="*/ 528638 w 1928813"/>
              <a:gd name="connsiteY37" fmla="*/ 1628776 h 1633538"/>
              <a:gd name="connsiteX38" fmla="*/ 488421 w 1928813"/>
              <a:gd name="connsiteY38" fmla="*/ 1619780 h 1633538"/>
              <a:gd name="connsiteX39" fmla="*/ 448205 w 1928813"/>
              <a:gd name="connsiteY39" fmla="*/ 1607609 h 1633538"/>
              <a:gd name="connsiteX40" fmla="*/ 410105 w 1928813"/>
              <a:gd name="connsiteY40" fmla="*/ 1590676 h 1633538"/>
              <a:gd name="connsiteX41" fmla="*/ 373592 w 1928813"/>
              <a:gd name="connsiteY41" fmla="*/ 1571096 h 1633538"/>
              <a:gd name="connsiteX42" fmla="*/ 338138 w 1928813"/>
              <a:gd name="connsiteY42" fmla="*/ 1547284 h 1633538"/>
              <a:gd name="connsiteX43" fmla="*/ 306388 w 1928813"/>
              <a:gd name="connsiteY43" fmla="*/ 1519767 h 1633538"/>
              <a:gd name="connsiteX44" fmla="*/ 292100 w 1928813"/>
              <a:gd name="connsiteY44" fmla="*/ 1504421 h 1633538"/>
              <a:gd name="connsiteX45" fmla="*/ 2904 w 1928813"/>
              <a:gd name="connsiteY45" fmla="*/ 1202127 h 1633538"/>
              <a:gd name="connsiteX46" fmla="*/ 1587 w 1928813"/>
              <a:gd name="connsiteY46" fmla="*/ 1202100 h 1633538"/>
              <a:gd name="connsiteX47" fmla="*/ 1587 w 1928813"/>
              <a:gd name="connsiteY47" fmla="*/ 1200751 h 1633538"/>
              <a:gd name="connsiteX48" fmla="*/ 0 w 1928813"/>
              <a:gd name="connsiteY48" fmla="*/ 1199092 h 1633538"/>
              <a:gd name="connsiteX49" fmla="*/ 1587 w 1928813"/>
              <a:gd name="connsiteY49" fmla="*/ 1198930 h 1633538"/>
              <a:gd name="connsiteX50" fmla="*/ 1587 w 1928813"/>
              <a:gd name="connsiteY50" fmla="*/ 1006472 h 1633538"/>
              <a:gd name="connsiteX51" fmla="*/ 1587 w 1928813"/>
              <a:gd name="connsiteY51" fmla="*/ 1005946 h 1633538"/>
              <a:gd name="connsiteX52" fmla="*/ 0 w 1928813"/>
              <a:gd name="connsiteY52" fmla="*/ 199496 h 1633538"/>
              <a:gd name="connsiteX53" fmla="*/ 529 w 1928813"/>
              <a:gd name="connsiteY53" fmla="*/ 178329 h 1633538"/>
              <a:gd name="connsiteX54" fmla="*/ 9523 w 1928813"/>
              <a:gd name="connsiteY54" fmla="*/ 137054 h 1633538"/>
              <a:gd name="connsiteX55" fmla="*/ 26451 w 1928813"/>
              <a:gd name="connsiteY55" fmla="*/ 100012 h 1633538"/>
              <a:gd name="connsiteX56" fmla="*/ 50257 w 1928813"/>
              <a:gd name="connsiteY56" fmla="*/ 67204 h 1633538"/>
              <a:gd name="connsiteX57" fmla="*/ 78824 w 1928813"/>
              <a:gd name="connsiteY57" fmla="*/ 40746 h 1633538"/>
              <a:gd name="connsiteX58" fmla="*/ 114269 w 1928813"/>
              <a:gd name="connsiteY58" fmla="*/ 19050 h 1633538"/>
              <a:gd name="connsiteX59" fmla="*/ 152358 w 1928813"/>
              <a:gd name="connsiteY59" fmla="*/ 5292 h 1633538"/>
              <a:gd name="connsiteX60" fmla="*/ 194151 w 1928813"/>
              <a:gd name="connsiteY60" fmla="*/ 0 h 1633538"/>
              <a:gd name="connsiteX0" fmla="*/ 1587 w 1928813"/>
              <a:gd name="connsiteY0" fmla="*/ 1004358 h 1633538"/>
              <a:gd name="connsiteX1" fmla="*/ 1587 w 1928813"/>
              <a:gd name="connsiteY1" fmla="*/ 1004886 h 1633538"/>
              <a:gd name="connsiteX2" fmla="*/ 1587 w 1928813"/>
              <a:gd name="connsiteY2" fmla="*/ 1004358 h 1633538"/>
              <a:gd name="connsiteX3" fmla="*/ 194151 w 1928813"/>
              <a:gd name="connsiteY3" fmla="*/ 0 h 1633538"/>
              <a:gd name="connsiteX4" fmla="*/ 215312 w 1928813"/>
              <a:gd name="connsiteY4" fmla="*/ 1058 h 1633538"/>
              <a:gd name="connsiteX5" fmla="*/ 274562 w 1928813"/>
              <a:gd name="connsiteY5" fmla="*/ 5292 h 1633538"/>
              <a:gd name="connsiteX6" fmla="*/ 392005 w 1928813"/>
              <a:gd name="connsiteY6" fmla="*/ 20108 h 1633538"/>
              <a:gd name="connsiteX7" fmla="*/ 506803 w 1928813"/>
              <a:gd name="connsiteY7" fmla="*/ 38100 h 1633538"/>
              <a:gd name="connsiteX8" fmla="*/ 621072 w 1928813"/>
              <a:gd name="connsiteY8" fmla="*/ 61912 h 1633538"/>
              <a:gd name="connsiteX9" fmla="*/ 733753 w 1928813"/>
              <a:gd name="connsiteY9" fmla="*/ 89958 h 1633538"/>
              <a:gd name="connsiteX10" fmla="*/ 843790 w 1928813"/>
              <a:gd name="connsiteY10" fmla="*/ 122767 h 1633538"/>
              <a:gd name="connsiteX11" fmla="*/ 952768 w 1928813"/>
              <a:gd name="connsiteY11" fmla="*/ 159808 h 1633538"/>
              <a:gd name="connsiteX12" fmla="*/ 1059102 w 1928813"/>
              <a:gd name="connsiteY12" fmla="*/ 201083 h 1633538"/>
              <a:gd name="connsiteX13" fmla="*/ 1162790 w 1928813"/>
              <a:gd name="connsiteY13" fmla="*/ 247121 h 1633538"/>
              <a:gd name="connsiteX14" fmla="*/ 1264891 w 1928813"/>
              <a:gd name="connsiteY14" fmla="*/ 296333 h 1633538"/>
              <a:gd name="connsiteX15" fmla="*/ 1364347 w 1928813"/>
              <a:gd name="connsiteY15" fmla="*/ 350308 h 1633538"/>
              <a:gd name="connsiteX16" fmla="*/ 1461158 w 1928813"/>
              <a:gd name="connsiteY16" fmla="*/ 407458 h 1633538"/>
              <a:gd name="connsiteX17" fmla="*/ 1555853 w 1928813"/>
              <a:gd name="connsiteY17" fmla="*/ 469371 h 1633538"/>
              <a:gd name="connsiteX18" fmla="*/ 1647903 w 1928813"/>
              <a:gd name="connsiteY18" fmla="*/ 533929 h 1633538"/>
              <a:gd name="connsiteX19" fmla="*/ 1736249 w 1928813"/>
              <a:gd name="connsiteY19" fmla="*/ 602192 h 1633538"/>
              <a:gd name="connsiteX20" fmla="*/ 1822480 w 1928813"/>
              <a:gd name="connsiteY20" fmla="*/ 674687 h 1633538"/>
              <a:gd name="connsiteX21" fmla="*/ 1864273 w 1928813"/>
              <a:gd name="connsiteY21" fmla="*/ 712258 h 1633538"/>
              <a:gd name="connsiteX22" fmla="*/ 1880672 w 1928813"/>
              <a:gd name="connsiteY22" fmla="*/ 728133 h 1633538"/>
              <a:gd name="connsiteX23" fmla="*/ 1905007 w 1928813"/>
              <a:gd name="connsiteY23" fmla="*/ 763587 h 1633538"/>
              <a:gd name="connsiteX24" fmla="*/ 1921407 w 1928813"/>
              <a:gd name="connsiteY24" fmla="*/ 803275 h 1633538"/>
              <a:gd name="connsiteX25" fmla="*/ 1928813 w 1928813"/>
              <a:gd name="connsiteY25" fmla="*/ 844550 h 1633538"/>
              <a:gd name="connsiteX26" fmla="*/ 1927226 w 1928813"/>
              <a:gd name="connsiteY26" fmla="*/ 886354 h 1633538"/>
              <a:gd name="connsiteX27" fmla="*/ 1916646 w 1928813"/>
              <a:gd name="connsiteY27" fmla="*/ 927629 h 1633538"/>
              <a:gd name="connsiteX28" fmla="*/ 1898130 w 1928813"/>
              <a:gd name="connsiteY28" fmla="*/ 965729 h 1633538"/>
              <a:gd name="connsiteX29" fmla="*/ 1871150 w 1928813"/>
              <a:gd name="connsiteY29" fmla="*/ 999596 h 1633538"/>
              <a:gd name="connsiteX30" fmla="*/ 1853692 w 1928813"/>
              <a:gd name="connsiteY30" fmla="*/ 1014413 h 1633538"/>
              <a:gd name="connsiteX31" fmla="*/ 1080099 w 1928813"/>
              <a:gd name="connsiteY31" fmla="*/ 1633538 h 1633538"/>
              <a:gd name="connsiteX32" fmla="*/ 1072952 w 1928813"/>
              <a:gd name="connsiteY32" fmla="*/ 1626822 h 1633538"/>
              <a:gd name="connsiteX33" fmla="*/ 1077913 w 1928813"/>
              <a:gd name="connsiteY33" fmla="*/ 1633538 h 1633538"/>
              <a:gd name="connsiteX34" fmla="*/ 592667 w 1928813"/>
              <a:gd name="connsiteY34" fmla="*/ 1633538 h 1633538"/>
              <a:gd name="connsiteX35" fmla="*/ 571500 w 1928813"/>
              <a:gd name="connsiteY35" fmla="*/ 1632480 h 1633538"/>
              <a:gd name="connsiteX36" fmla="*/ 528638 w 1928813"/>
              <a:gd name="connsiteY36" fmla="*/ 1628776 h 1633538"/>
              <a:gd name="connsiteX37" fmla="*/ 488421 w 1928813"/>
              <a:gd name="connsiteY37" fmla="*/ 1619780 h 1633538"/>
              <a:gd name="connsiteX38" fmla="*/ 448205 w 1928813"/>
              <a:gd name="connsiteY38" fmla="*/ 1607609 h 1633538"/>
              <a:gd name="connsiteX39" fmla="*/ 410105 w 1928813"/>
              <a:gd name="connsiteY39" fmla="*/ 1590676 h 1633538"/>
              <a:gd name="connsiteX40" fmla="*/ 373592 w 1928813"/>
              <a:gd name="connsiteY40" fmla="*/ 1571096 h 1633538"/>
              <a:gd name="connsiteX41" fmla="*/ 338138 w 1928813"/>
              <a:gd name="connsiteY41" fmla="*/ 1547284 h 1633538"/>
              <a:gd name="connsiteX42" fmla="*/ 306388 w 1928813"/>
              <a:gd name="connsiteY42" fmla="*/ 1519767 h 1633538"/>
              <a:gd name="connsiteX43" fmla="*/ 292100 w 1928813"/>
              <a:gd name="connsiteY43" fmla="*/ 1504421 h 1633538"/>
              <a:gd name="connsiteX44" fmla="*/ 2904 w 1928813"/>
              <a:gd name="connsiteY44" fmla="*/ 1202127 h 1633538"/>
              <a:gd name="connsiteX45" fmla="*/ 1587 w 1928813"/>
              <a:gd name="connsiteY45" fmla="*/ 1202100 h 1633538"/>
              <a:gd name="connsiteX46" fmla="*/ 1587 w 1928813"/>
              <a:gd name="connsiteY46" fmla="*/ 1200751 h 1633538"/>
              <a:gd name="connsiteX47" fmla="*/ 0 w 1928813"/>
              <a:gd name="connsiteY47" fmla="*/ 1199092 h 1633538"/>
              <a:gd name="connsiteX48" fmla="*/ 1587 w 1928813"/>
              <a:gd name="connsiteY48" fmla="*/ 1198930 h 1633538"/>
              <a:gd name="connsiteX49" fmla="*/ 1587 w 1928813"/>
              <a:gd name="connsiteY49" fmla="*/ 1006472 h 1633538"/>
              <a:gd name="connsiteX50" fmla="*/ 1587 w 1928813"/>
              <a:gd name="connsiteY50" fmla="*/ 1005946 h 1633538"/>
              <a:gd name="connsiteX51" fmla="*/ 0 w 1928813"/>
              <a:gd name="connsiteY51" fmla="*/ 199496 h 1633538"/>
              <a:gd name="connsiteX52" fmla="*/ 529 w 1928813"/>
              <a:gd name="connsiteY52" fmla="*/ 178329 h 1633538"/>
              <a:gd name="connsiteX53" fmla="*/ 9523 w 1928813"/>
              <a:gd name="connsiteY53" fmla="*/ 137054 h 1633538"/>
              <a:gd name="connsiteX54" fmla="*/ 26451 w 1928813"/>
              <a:gd name="connsiteY54" fmla="*/ 100012 h 1633538"/>
              <a:gd name="connsiteX55" fmla="*/ 50257 w 1928813"/>
              <a:gd name="connsiteY55" fmla="*/ 67204 h 1633538"/>
              <a:gd name="connsiteX56" fmla="*/ 78824 w 1928813"/>
              <a:gd name="connsiteY56" fmla="*/ 40746 h 1633538"/>
              <a:gd name="connsiteX57" fmla="*/ 114269 w 1928813"/>
              <a:gd name="connsiteY57" fmla="*/ 19050 h 1633538"/>
              <a:gd name="connsiteX58" fmla="*/ 152358 w 1928813"/>
              <a:gd name="connsiteY58" fmla="*/ 5292 h 1633538"/>
              <a:gd name="connsiteX59" fmla="*/ 194151 w 1928813"/>
              <a:gd name="connsiteY59" fmla="*/ 0 h 1633538"/>
              <a:gd name="connsiteX0" fmla="*/ 1587 w 1928813"/>
              <a:gd name="connsiteY0" fmla="*/ 1004358 h 1633538"/>
              <a:gd name="connsiteX1" fmla="*/ 1587 w 1928813"/>
              <a:gd name="connsiteY1" fmla="*/ 1004886 h 1633538"/>
              <a:gd name="connsiteX2" fmla="*/ 1587 w 1928813"/>
              <a:gd name="connsiteY2" fmla="*/ 1004358 h 1633538"/>
              <a:gd name="connsiteX3" fmla="*/ 194151 w 1928813"/>
              <a:gd name="connsiteY3" fmla="*/ 0 h 1633538"/>
              <a:gd name="connsiteX4" fmla="*/ 215312 w 1928813"/>
              <a:gd name="connsiteY4" fmla="*/ 1058 h 1633538"/>
              <a:gd name="connsiteX5" fmla="*/ 274562 w 1928813"/>
              <a:gd name="connsiteY5" fmla="*/ 5292 h 1633538"/>
              <a:gd name="connsiteX6" fmla="*/ 392005 w 1928813"/>
              <a:gd name="connsiteY6" fmla="*/ 20108 h 1633538"/>
              <a:gd name="connsiteX7" fmla="*/ 506803 w 1928813"/>
              <a:gd name="connsiteY7" fmla="*/ 38100 h 1633538"/>
              <a:gd name="connsiteX8" fmla="*/ 621072 w 1928813"/>
              <a:gd name="connsiteY8" fmla="*/ 61912 h 1633538"/>
              <a:gd name="connsiteX9" fmla="*/ 733753 w 1928813"/>
              <a:gd name="connsiteY9" fmla="*/ 89958 h 1633538"/>
              <a:gd name="connsiteX10" fmla="*/ 843790 w 1928813"/>
              <a:gd name="connsiteY10" fmla="*/ 122767 h 1633538"/>
              <a:gd name="connsiteX11" fmla="*/ 952768 w 1928813"/>
              <a:gd name="connsiteY11" fmla="*/ 159808 h 1633538"/>
              <a:gd name="connsiteX12" fmla="*/ 1059102 w 1928813"/>
              <a:gd name="connsiteY12" fmla="*/ 201083 h 1633538"/>
              <a:gd name="connsiteX13" fmla="*/ 1162790 w 1928813"/>
              <a:gd name="connsiteY13" fmla="*/ 247121 h 1633538"/>
              <a:gd name="connsiteX14" fmla="*/ 1264891 w 1928813"/>
              <a:gd name="connsiteY14" fmla="*/ 296333 h 1633538"/>
              <a:gd name="connsiteX15" fmla="*/ 1364347 w 1928813"/>
              <a:gd name="connsiteY15" fmla="*/ 350308 h 1633538"/>
              <a:gd name="connsiteX16" fmla="*/ 1461158 w 1928813"/>
              <a:gd name="connsiteY16" fmla="*/ 407458 h 1633538"/>
              <a:gd name="connsiteX17" fmla="*/ 1555853 w 1928813"/>
              <a:gd name="connsiteY17" fmla="*/ 469371 h 1633538"/>
              <a:gd name="connsiteX18" fmla="*/ 1647903 w 1928813"/>
              <a:gd name="connsiteY18" fmla="*/ 533929 h 1633538"/>
              <a:gd name="connsiteX19" fmla="*/ 1736249 w 1928813"/>
              <a:gd name="connsiteY19" fmla="*/ 602192 h 1633538"/>
              <a:gd name="connsiteX20" fmla="*/ 1822480 w 1928813"/>
              <a:gd name="connsiteY20" fmla="*/ 674687 h 1633538"/>
              <a:gd name="connsiteX21" fmla="*/ 1864273 w 1928813"/>
              <a:gd name="connsiteY21" fmla="*/ 712258 h 1633538"/>
              <a:gd name="connsiteX22" fmla="*/ 1880672 w 1928813"/>
              <a:gd name="connsiteY22" fmla="*/ 728133 h 1633538"/>
              <a:gd name="connsiteX23" fmla="*/ 1905007 w 1928813"/>
              <a:gd name="connsiteY23" fmla="*/ 763587 h 1633538"/>
              <a:gd name="connsiteX24" fmla="*/ 1921407 w 1928813"/>
              <a:gd name="connsiteY24" fmla="*/ 803275 h 1633538"/>
              <a:gd name="connsiteX25" fmla="*/ 1928813 w 1928813"/>
              <a:gd name="connsiteY25" fmla="*/ 844550 h 1633538"/>
              <a:gd name="connsiteX26" fmla="*/ 1927226 w 1928813"/>
              <a:gd name="connsiteY26" fmla="*/ 886354 h 1633538"/>
              <a:gd name="connsiteX27" fmla="*/ 1916646 w 1928813"/>
              <a:gd name="connsiteY27" fmla="*/ 927629 h 1633538"/>
              <a:gd name="connsiteX28" fmla="*/ 1898130 w 1928813"/>
              <a:gd name="connsiteY28" fmla="*/ 965729 h 1633538"/>
              <a:gd name="connsiteX29" fmla="*/ 1871150 w 1928813"/>
              <a:gd name="connsiteY29" fmla="*/ 999596 h 1633538"/>
              <a:gd name="connsiteX30" fmla="*/ 1853692 w 1928813"/>
              <a:gd name="connsiteY30" fmla="*/ 1014413 h 1633538"/>
              <a:gd name="connsiteX31" fmla="*/ 1080099 w 1928813"/>
              <a:gd name="connsiteY31" fmla="*/ 1633538 h 1633538"/>
              <a:gd name="connsiteX32" fmla="*/ 1072952 w 1928813"/>
              <a:gd name="connsiteY32" fmla="*/ 1626822 h 1633538"/>
              <a:gd name="connsiteX33" fmla="*/ 1077913 w 1928813"/>
              <a:gd name="connsiteY33" fmla="*/ 1633538 h 1633538"/>
              <a:gd name="connsiteX34" fmla="*/ 592667 w 1928813"/>
              <a:gd name="connsiteY34" fmla="*/ 1633538 h 1633538"/>
              <a:gd name="connsiteX35" fmla="*/ 571500 w 1928813"/>
              <a:gd name="connsiteY35" fmla="*/ 1632480 h 1633538"/>
              <a:gd name="connsiteX36" fmla="*/ 528638 w 1928813"/>
              <a:gd name="connsiteY36" fmla="*/ 1628776 h 1633538"/>
              <a:gd name="connsiteX37" fmla="*/ 488421 w 1928813"/>
              <a:gd name="connsiteY37" fmla="*/ 1619780 h 1633538"/>
              <a:gd name="connsiteX38" fmla="*/ 448205 w 1928813"/>
              <a:gd name="connsiteY38" fmla="*/ 1607609 h 1633538"/>
              <a:gd name="connsiteX39" fmla="*/ 410105 w 1928813"/>
              <a:gd name="connsiteY39" fmla="*/ 1590676 h 1633538"/>
              <a:gd name="connsiteX40" fmla="*/ 373592 w 1928813"/>
              <a:gd name="connsiteY40" fmla="*/ 1571096 h 1633538"/>
              <a:gd name="connsiteX41" fmla="*/ 338138 w 1928813"/>
              <a:gd name="connsiteY41" fmla="*/ 1547284 h 1633538"/>
              <a:gd name="connsiteX42" fmla="*/ 306388 w 1928813"/>
              <a:gd name="connsiteY42" fmla="*/ 1519767 h 1633538"/>
              <a:gd name="connsiteX43" fmla="*/ 292100 w 1928813"/>
              <a:gd name="connsiteY43" fmla="*/ 1504421 h 1633538"/>
              <a:gd name="connsiteX44" fmla="*/ 2904 w 1928813"/>
              <a:gd name="connsiteY44" fmla="*/ 1202127 h 1633538"/>
              <a:gd name="connsiteX45" fmla="*/ 1587 w 1928813"/>
              <a:gd name="connsiteY45" fmla="*/ 1202100 h 1633538"/>
              <a:gd name="connsiteX46" fmla="*/ 1587 w 1928813"/>
              <a:gd name="connsiteY46" fmla="*/ 1200751 h 1633538"/>
              <a:gd name="connsiteX47" fmla="*/ 0 w 1928813"/>
              <a:gd name="connsiteY47" fmla="*/ 1199092 h 1633538"/>
              <a:gd name="connsiteX48" fmla="*/ 1587 w 1928813"/>
              <a:gd name="connsiteY48" fmla="*/ 1198930 h 1633538"/>
              <a:gd name="connsiteX49" fmla="*/ 1587 w 1928813"/>
              <a:gd name="connsiteY49" fmla="*/ 1006472 h 1633538"/>
              <a:gd name="connsiteX50" fmla="*/ 0 w 1928813"/>
              <a:gd name="connsiteY50" fmla="*/ 199496 h 1633538"/>
              <a:gd name="connsiteX51" fmla="*/ 529 w 1928813"/>
              <a:gd name="connsiteY51" fmla="*/ 178329 h 1633538"/>
              <a:gd name="connsiteX52" fmla="*/ 9523 w 1928813"/>
              <a:gd name="connsiteY52" fmla="*/ 137054 h 1633538"/>
              <a:gd name="connsiteX53" fmla="*/ 26451 w 1928813"/>
              <a:gd name="connsiteY53" fmla="*/ 100012 h 1633538"/>
              <a:gd name="connsiteX54" fmla="*/ 50257 w 1928813"/>
              <a:gd name="connsiteY54" fmla="*/ 67204 h 1633538"/>
              <a:gd name="connsiteX55" fmla="*/ 78824 w 1928813"/>
              <a:gd name="connsiteY55" fmla="*/ 40746 h 1633538"/>
              <a:gd name="connsiteX56" fmla="*/ 114269 w 1928813"/>
              <a:gd name="connsiteY56" fmla="*/ 19050 h 1633538"/>
              <a:gd name="connsiteX57" fmla="*/ 152358 w 1928813"/>
              <a:gd name="connsiteY57" fmla="*/ 5292 h 1633538"/>
              <a:gd name="connsiteX58" fmla="*/ 194151 w 1928813"/>
              <a:gd name="connsiteY58" fmla="*/ 0 h 1633538"/>
              <a:gd name="connsiteX0" fmla="*/ 1587 w 1928813"/>
              <a:gd name="connsiteY0" fmla="*/ 1004358 h 1633538"/>
              <a:gd name="connsiteX1" fmla="*/ 1587 w 1928813"/>
              <a:gd name="connsiteY1" fmla="*/ 1004886 h 1633538"/>
              <a:gd name="connsiteX2" fmla="*/ 1587 w 1928813"/>
              <a:gd name="connsiteY2" fmla="*/ 1004358 h 1633538"/>
              <a:gd name="connsiteX3" fmla="*/ 194151 w 1928813"/>
              <a:gd name="connsiteY3" fmla="*/ 0 h 1633538"/>
              <a:gd name="connsiteX4" fmla="*/ 215312 w 1928813"/>
              <a:gd name="connsiteY4" fmla="*/ 1058 h 1633538"/>
              <a:gd name="connsiteX5" fmla="*/ 274562 w 1928813"/>
              <a:gd name="connsiteY5" fmla="*/ 5292 h 1633538"/>
              <a:gd name="connsiteX6" fmla="*/ 392005 w 1928813"/>
              <a:gd name="connsiteY6" fmla="*/ 20108 h 1633538"/>
              <a:gd name="connsiteX7" fmla="*/ 506803 w 1928813"/>
              <a:gd name="connsiteY7" fmla="*/ 38100 h 1633538"/>
              <a:gd name="connsiteX8" fmla="*/ 621072 w 1928813"/>
              <a:gd name="connsiteY8" fmla="*/ 61912 h 1633538"/>
              <a:gd name="connsiteX9" fmla="*/ 733753 w 1928813"/>
              <a:gd name="connsiteY9" fmla="*/ 89958 h 1633538"/>
              <a:gd name="connsiteX10" fmla="*/ 843790 w 1928813"/>
              <a:gd name="connsiteY10" fmla="*/ 122767 h 1633538"/>
              <a:gd name="connsiteX11" fmla="*/ 952768 w 1928813"/>
              <a:gd name="connsiteY11" fmla="*/ 159808 h 1633538"/>
              <a:gd name="connsiteX12" fmla="*/ 1059102 w 1928813"/>
              <a:gd name="connsiteY12" fmla="*/ 201083 h 1633538"/>
              <a:gd name="connsiteX13" fmla="*/ 1162790 w 1928813"/>
              <a:gd name="connsiteY13" fmla="*/ 247121 h 1633538"/>
              <a:gd name="connsiteX14" fmla="*/ 1264891 w 1928813"/>
              <a:gd name="connsiteY14" fmla="*/ 296333 h 1633538"/>
              <a:gd name="connsiteX15" fmla="*/ 1364347 w 1928813"/>
              <a:gd name="connsiteY15" fmla="*/ 350308 h 1633538"/>
              <a:gd name="connsiteX16" fmla="*/ 1461158 w 1928813"/>
              <a:gd name="connsiteY16" fmla="*/ 407458 h 1633538"/>
              <a:gd name="connsiteX17" fmla="*/ 1555853 w 1928813"/>
              <a:gd name="connsiteY17" fmla="*/ 469371 h 1633538"/>
              <a:gd name="connsiteX18" fmla="*/ 1647903 w 1928813"/>
              <a:gd name="connsiteY18" fmla="*/ 533929 h 1633538"/>
              <a:gd name="connsiteX19" fmla="*/ 1736249 w 1928813"/>
              <a:gd name="connsiteY19" fmla="*/ 602192 h 1633538"/>
              <a:gd name="connsiteX20" fmla="*/ 1822480 w 1928813"/>
              <a:gd name="connsiteY20" fmla="*/ 674687 h 1633538"/>
              <a:gd name="connsiteX21" fmla="*/ 1864273 w 1928813"/>
              <a:gd name="connsiteY21" fmla="*/ 712258 h 1633538"/>
              <a:gd name="connsiteX22" fmla="*/ 1880672 w 1928813"/>
              <a:gd name="connsiteY22" fmla="*/ 728133 h 1633538"/>
              <a:gd name="connsiteX23" fmla="*/ 1905007 w 1928813"/>
              <a:gd name="connsiteY23" fmla="*/ 763587 h 1633538"/>
              <a:gd name="connsiteX24" fmla="*/ 1921407 w 1928813"/>
              <a:gd name="connsiteY24" fmla="*/ 803275 h 1633538"/>
              <a:gd name="connsiteX25" fmla="*/ 1928813 w 1928813"/>
              <a:gd name="connsiteY25" fmla="*/ 844550 h 1633538"/>
              <a:gd name="connsiteX26" fmla="*/ 1927226 w 1928813"/>
              <a:gd name="connsiteY26" fmla="*/ 886354 h 1633538"/>
              <a:gd name="connsiteX27" fmla="*/ 1916646 w 1928813"/>
              <a:gd name="connsiteY27" fmla="*/ 927629 h 1633538"/>
              <a:gd name="connsiteX28" fmla="*/ 1898130 w 1928813"/>
              <a:gd name="connsiteY28" fmla="*/ 965729 h 1633538"/>
              <a:gd name="connsiteX29" fmla="*/ 1871150 w 1928813"/>
              <a:gd name="connsiteY29" fmla="*/ 999596 h 1633538"/>
              <a:gd name="connsiteX30" fmla="*/ 1853692 w 1928813"/>
              <a:gd name="connsiteY30" fmla="*/ 1014413 h 1633538"/>
              <a:gd name="connsiteX31" fmla="*/ 1080099 w 1928813"/>
              <a:gd name="connsiteY31" fmla="*/ 1633538 h 1633538"/>
              <a:gd name="connsiteX32" fmla="*/ 1072952 w 1928813"/>
              <a:gd name="connsiteY32" fmla="*/ 1626822 h 1633538"/>
              <a:gd name="connsiteX33" fmla="*/ 1077913 w 1928813"/>
              <a:gd name="connsiteY33" fmla="*/ 1633538 h 1633538"/>
              <a:gd name="connsiteX34" fmla="*/ 592667 w 1928813"/>
              <a:gd name="connsiteY34" fmla="*/ 1633538 h 1633538"/>
              <a:gd name="connsiteX35" fmla="*/ 571500 w 1928813"/>
              <a:gd name="connsiteY35" fmla="*/ 1632480 h 1633538"/>
              <a:gd name="connsiteX36" fmla="*/ 528638 w 1928813"/>
              <a:gd name="connsiteY36" fmla="*/ 1628776 h 1633538"/>
              <a:gd name="connsiteX37" fmla="*/ 488421 w 1928813"/>
              <a:gd name="connsiteY37" fmla="*/ 1619780 h 1633538"/>
              <a:gd name="connsiteX38" fmla="*/ 448205 w 1928813"/>
              <a:gd name="connsiteY38" fmla="*/ 1607609 h 1633538"/>
              <a:gd name="connsiteX39" fmla="*/ 410105 w 1928813"/>
              <a:gd name="connsiteY39" fmla="*/ 1590676 h 1633538"/>
              <a:gd name="connsiteX40" fmla="*/ 373592 w 1928813"/>
              <a:gd name="connsiteY40" fmla="*/ 1571096 h 1633538"/>
              <a:gd name="connsiteX41" fmla="*/ 338138 w 1928813"/>
              <a:gd name="connsiteY41" fmla="*/ 1547284 h 1633538"/>
              <a:gd name="connsiteX42" fmla="*/ 306388 w 1928813"/>
              <a:gd name="connsiteY42" fmla="*/ 1519767 h 1633538"/>
              <a:gd name="connsiteX43" fmla="*/ 292100 w 1928813"/>
              <a:gd name="connsiteY43" fmla="*/ 1504421 h 1633538"/>
              <a:gd name="connsiteX44" fmla="*/ 2904 w 1928813"/>
              <a:gd name="connsiteY44" fmla="*/ 1202127 h 1633538"/>
              <a:gd name="connsiteX45" fmla="*/ 1587 w 1928813"/>
              <a:gd name="connsiteY45" fmla="*/ 1202100 h 1633538"/>
              <a:gd name="connsiteX46" fmla="*/ 1587 w 1928813"/>
              <a:gd name="connsiteY46" fmla="*/ 1200751 h 1633538"/>
              <a:gd name="connsiteX47" fmla="*/ 0 w 1928813"/>
              <a:gd name="connsiteY47" fmla="*/ 1199092 h 1633538"/>
              <a:gd name="connsiteX48" fmla="*/ 1587 w 1928813"/>
              <a:gd name="connsiteY48" fmla="*/ 1198930 h 1633538"/>
              <a:gd name="connsiteX49" fmla="*/ 0 w 1928813"/>
              <a:gd name="connsiteY49" fmla="*/ 199496 h 1633538"/>
              <a:gd name="connsiteX50" fmla="*/ 529 w 1928813"/>
              <a:gd name="connsiteY50" fmla="*/ 178329 h 1633538"/>
              <a:gd name="connsiteX51" fmla="*/ 9523 w 1928813"/>
              <a:gd name="connsiteY51" fmla="*/ 137054 h 1633538"/>
              <a:gd name="connsiteX52" fmla="*/ 26451 w 1928813"/>
              <a:gd name="connsiteY52" fmla="*/ 100012 h 1633538"/>
              <a:gd name="connsiteX53" fmla="*/ 50257 w 1928813"/>
              <a:gd name="connsiteY53" fmla="*/ 67204 h 1633538"/>
              <a:gd name="connsiteX54" fmla="*/ 78824 w 1928813"/>
              <a:gd name="connsiteY54" fmla="*/ 40746 h 1633538"/>
              <a:gd name="connsiteX55" fmla="*/ 114269 w 1928813"/>
              <a:gd name="connsiteY55" fmla="*/ 19050 h 1633538"/>
              <a:gd name="connsiteX56" fmla="*/ 152358 w 1928813"/>
              <a:gd name="connsiteY56" fmla="*/ 5292 h 1633538"/>
              <a:gd name="connsiteX57" fmla="*/ 194151 w 1928813"/>
              <a:gd name="connsiteY57" fmla="*/ 0 h 1633538"/>
              <a:gd name="connsiteX0" fmla="*/ 194151 w 1928813"/>
              <a:gd name="connsiteY0" fmla="*/ 0 h 1633538"/>
              <a:gd name="connsiteX1" fmla="*/ 215312 w 1928813"/>
              <a:gd name="connsiteY1" fmla="*/ 1058 h 1633538"/>
              <a:gd name="connsiteX2" fmla="*/ 274562 w 1928813"/>
              <a:gd name="connsiteY2" fmla="*/ 5292 h 1633538"/>
              <a:gd name="connsiteX3" fmla="*/ 392005 w 1928813"/>
              <a:gd name="connsiteY3" fmla="*/ 20108 h 1633538"/>
              <a:gd name="connsiteX4" fmla="*/ 506803 w 1928813"/>
              <a:gd name="connsiteY4" fmla="*/ 38100 h 1633538"/>
              <a:gd name="connsiteX5" fmla="*/ 621072 w 1928813"/>
              <a:gd name="connsiteY5" fmla="*/ 61912 h 1633538"/>
              <a:gd name="connsiteX6" fmla="*/ 733753 w 1928813"/>
              <a:gd name="connsiteY6" fmla="*/ 89958 h 1633538"/>
              <a:gd name="connsiteX7" fmla="*/ 843790 w 1928813"/>
              <a:gd name="connsiteY7" fmla="*/ 122767 h 1633538"/>
              <a:gd name="connsiteX8" fmla="*/ 952768 w 1928813"/>
              <a:gd name="connsiteY8" fmla="*/ 159808 h 1633538"/>
              <a:gd name="connsiteX9" fmla="*/ 1059102 w 1928813"/>
              <a:gd name="connsiteY9" fmla="*/ 201083 h 1633538"/>
              <a:gd name="connsiteX10" fmla="*/ 1162790 w 1928813"/>
              <a:gd name="connsiteY10" fmla="*/ 247121 h 1633538"/>
              <a:gd name="connsiteX11" fmla="*/ 1264891 w 1928813"/>
              <a:gd name="connsiteY11" fmla="*/ 296333 h 1633538"/>
              <a:gd name="connsiteX12" fmla="*/ 1364347 w 1928813"/>
              <a:gd name="connsiteY12" fmla="*/ 350308 h 1633538"/>
              <a:gd name="connsiteX13" fmla="*/ 1461158 w 1928813"/>
              <a:gd name="connsiteY13" fmla="*/ 407458 h 1633538"/>
              <a:gd name="connsiteX14" fmla="*/ 1555853 w 1928813"/>
              <a:gd name="connsiteY14" fmla="*/ 469371 h 1633538"/>
              <a:gd name="connsiteX15" fmla="*/ 1647903 w 1928813"/>
              <a:gd name="connsiteY15" fmla="*/ 533929 h 1633538"/>
              <a:gd name="connsiteX16" fmla="*/ 1736249 w 1928813"/>
              <a:gd name="connsiteY16" fmla="*/ 602192 h 1633538"/>
              <a:gd name="connsiteX17" fmla="*/ 1822480 w 1928813"/>
              <a:gd name="connsiteY17" fmla="*/ 674687 h 1633538"/>
              <a:gd name="connsiteX18" fmla="*/ 1864273 w 1928813"/>
              <a:gd name="connsiteY18" fmla="*/ 712258 h 1633538"/>
              <a:gd name="connsiteX19" fmla="*/ 1880672 w 1928813"/>
              <a:gd name="connsiteY19" fmla="*/ 728133 h 1633538"/>
              <a:gd name="connsiteX20" fmla="*/ 1905007 w 1928813"/>
              <a:gd name="connsiteY20" fmla="*/ 763587 h 1633538"/>
              <a:gd name="connsiteX21" fmla="*/ 1921407 w 1928813"/>
              <a:gd name="connsiteY21" fmla="*/ 803275 h 1633538"/>
              <a:gd name="connsiteX22" fmla="*/ 1928813 w 1928813"/>
              <a:gd name="connsiteY22" fmla="*/ 844550 h 1633538"/>
              <a:gd name="connsiteX23" fmla="*/ 1927226 w 1928813"/>
              <a:gd name="connsiteY23" fmla="*/ 886354 h 1633538"/>
              <a:gd name="connsiteX24" fmla="*/ 1916646 w 1928813"/>
              <a:gd name="connsiteY24" fmla="*/ 927629 h 1633538"/>
              <a:gd name="connsiteX25" fmla="*/ 1898130 w 1928813"/>
              <a:gd name="connsiteY25" fmla="*/ 965729 h 1633538"/>
              <a:gd name="connsiteX26" fmla="*/ 1871150 w 1928813"/>
              <a:gd name="connsiteY26" fmla="*/ 999596 h 1633538"/>
              <a:gd name="connsiteX27" fmla="*/ 1853692 w 1928813"/>
              <a:gd name="connsiteY27" fmla="*/ 1014413 h 1633538"/>
              <a:gd name="connsiteX28" fmla="*/ 1080099 w 1928813"/>
              <a:gd name="connsiteY28" fmla="*/ 1633538 h 1633538"/>
              <a:gd name="connsiteX29" fmla="*/ 1072952 w 1928813"/>
              <a:gd name="connsiteY29" fmla="*/ 1626822 h 1633538"/>
              <a:gd name="connsiteX30" fmla="*/ 1077913 w 1928813"/>
              <a:gd name="connsiteY30" fmla="*/ 1633538 h 1633538"/>
              <a:gd name="connsiteX31" fmla="*/ 592667 w 1928813"/>
              <a:gd name="connsiteY31" fmla="*/ 1633538 h 1633538"/>
              <a:gd name="connsiteX32" fmla="*/ 571500 w 1928813"/>
              <a:gd name="connsiteY32" fmla="*/ 1632480 h 1633538"/>
              <a:gd name="connsiteX33" fmla="*/ 528638 w 1928813"/>
              <a:gd name="connsiteY33" fmla="*/ 1628776 h 1633538"/>
              <a:gd name="connsiteX34" fmla="*/ 488421 w 1928813"/>
              <a:gd name="connsiteY34" fmla="*/ 1619780 h 1633538"/>
              <a:gd name="connsiteX35" fmla="*/ 448205 w 1928813"/>
              <a:gd name="connsiteY35" fmla="*/ 1607609 h 1633538"/>
              <a:gd name="connsiteX36" fmla="*/ 410105 w 1928813"/>
              <a:gd name="connsiteY36" fmla="*/ 1590676 h 1633538"/>
              <a:gd name="connsiteX37" fmla="*/ 373592 w 1928813"/>
              <a:gd name="connsiteY37" fmla="*/ 1571096 h 1633538"/>
              <a:gd name="connsiteX38" fmla="*/ 338138 w 1928813"/>
              <a:gd name="connsiteY38" fmla="*/ 1547284 h 1633538"/>
              <a:gd name="connsiteX39" fmla="*/ 306388 w 1928813"/>
              <a:gd name="connsiteY39" fmla="*/ 1519767 h 1633538"/>
              <a:gd name="connsiteX40" fmla="*/ 292100 w 1928813"/>
              <a:gd name="connsiteY40" fmla="*/ 1504421 h 1633538"/>
              <a:gd name="connsiteX41" fmla="*/ 2904 w 1928813"/>
              <a:gd name="connsiteY41" fmla="*/ 1202127 h 1633538"/>
              <a:gd name="connsiteX42" fmla="*/ 1587 w 1928813"/>
              <a:gd name="connsiteY42" fmla="*/ 1202100 h 1633538"/>
              <a:gd name="connsiteX43" fmla="*/ 1587 w 1928813"/>
              <a:gd name="connsiteY43" fmla="*/ 1200751 h 1633538"/>
              <a:gd name="connsiteX44" fmla="*/ 0 w 1928813"/>
              <a:gd name="connsiteY44" fmla="*/ 1199092 h 1633538"/>
              <a:gd name="connsiteX45" fmla="*/ 1587 w 1928813"/>
              <a:gd name="connsiteY45" fmla="*/ 1198930 h 1633538"/>
              <a:gd name="connsiteX46" fmla="*/ 0 w 1928813"/>
              <a:gd name="connsiteY46" fmla="*/ 199496 h 1633538"/>
              <a:gd name="connsiteX47" fmla="*/ 529 w 1928813"/>
              <a:gd name="connsiteY47" fmla="*/ 178329 h 1633538"/>
              <a:gd name="connsiteX48" fmla="*/ 9523 w 1928813"/>
              <a:gd name="connsiteY48" fmla="*/ 137054 h 1633538"/>
              <a:gd name="connsiteX49" fmla="*/ 26451 w 1928813"/>
              <a:gd name="connsiteY49" fmla="*/ 100012 h 1633538"/>
              <a:gd name="connsiteX50" fmla="*/ 50257 w 1928813"/>
              <a:gd name="connsiteY50" fmla="*/ 67204 h 1633538"/>
              <a:gd name="connsiteX51" fmla="*/ 78824 w 1928813"/>
              <a:gd name="connsiteY51" fmla="*/ 40746 h 1633538"/>
              <a:gd name="connsiteX52" fmla="*/ 114269 w 1928813"/>
              <a:gd name="connsiteY52" fmla="*/ 19050 h 1633538"/>
              <a:gd name="connsiteX53" fmla="*/ 152358 w 1928813"/>
              <a:gd name="connsiteY53" fmla="*/ 5292 h 1633538"/>
              <a:gd name="connsiteX54" fmla="*/ 194151 w 1928813"/>
              <a:gd name="connsiteY54" fmla="*/ 0 h 1633538"/>
              <a:gd name="connsiteX0" fmla="*/ 194151 w 1928813"/>
              <a:gd name="connsiteY0" fmla="*/ 0 h 1633538"/>
              <a:gd name="connsiteX1" fmla="*/ 215312 w 1928813"/>
              <a:gd name="connsiteY1" fmla="*/ 1058 h 1633538"/>
              <a:gd name="connsiteX2" fmla="*/ 274562 w 1928813"/>
              <a:gd name="connsiteY2" fmla="*/ 5292 h 1633538"/>
              <a:gd name="connsiteX3" fmla="*/ 392005 w 1928813"/>
              <a:gd name="connsiteY3" fmla="*/ 20108 h 1633538"/>
              <a:gd name="connsiteX4" fmla="*/ 506803 w 1928813"/>
              <a:gd name="connsiteY4" fmla="*/ 38100 h 1633538"/>
              <a:gd name="connsiteX5" fmla="*/ 621072 w 1928813"/>
              <a:gd name="connsiteY5" fmla="*/ 61912 h 1633538"/>
              <a:gd name="connsiteX6" fmla="*/ 733753 w 1928813"/>
              <a:gd name="connsiteY6" fmla="*/ 89958 h 1633538"/>
              <a:gd name="connsiteX7" fmla="*/ 843790 w 1928813"/>
              <a:gd name="connsiteY7" fmla="*/ 122767 h 1633538"/>
              <a:gd name="connsiteX8" fmla="*/ 952768 w 1928813"/>
              <a:gd name="connsiteY8" fmla="*/ 159808 h 1633538"/>
              <a:gd name="connsiteX9" fmla="*/ 1059102 w 1928813"/>
              <a:gd name="connsiteY9" fmla="*/ 201083 h 1633538"/>
              <a:gd name="connsiteX10" fmla="*/ 1162790 w 1928813"/>
              <a:gd name="connsiteY10" fmla="*/ 247121 h 1633538"/>
              <a:gd name="connsiteX11" fmla="*/ 1264891 w 1928813"/>
              <a:gd name="connsiteY11" fmla="*/ 296333 h 1633538"/>
              <a:gd name="connsiteX12" fmla="*/ 1364347 w 1928813"/>
              <a:gd name="connsiteY12" fmla="*/ 350308 h 1633538"/>
              <a:gd name="connsiteX13" fmla="*/ 1461158 w 1928813"/>
              <a:gd name="connsiteY13" fmla="*/ 407458 h 1633538"/>
              <a:gd name="connsiteX14" fmla="*/ 1555853 w 1928813"/>
              <a:gd name="connsiteY14" fmla="*/ 469371 h 1633538"/>
              <a:gd name="connsiteX15" fmla="*/ 1647903 w 1928813"/>
              <a:gd name="connsiteY15" fmla="*/ 533929 h 1633538"/>
              <a:gd name="connsiteX16" fmla="*/ 1736249 w 1928813"/>
              <a:gd name="connsiteY16" fmla="*/ 602192 h 1633538"/>
              <a:gd name="connsiteX17" fmla="*/ 1822480 w 1928813"/>
              <a:gd name="connsiteY17" fmla="*/ 674687 h 1633538"/>
              <a:gd name="connsiteX18" fmla="*/ 1864273 w 1928813"/>
              <a:gd name="connsiteY18" fmla="*/ 712258 h 1633538"/>
              <a:gd name="connsiteX19" fmla="*/ 1880672 w 1928813"/>
              <a:gd name="connsiteY19" fmla="*/ 728133 h 1633538"/>
              <a:gd name="connsiteX20" fmla="*/ 1905007 w 1928813"/>
              <a:gd name="connsiteY20" fmla="*/ 763587 h 1633538"/>
              <a:gd name="connsiteX21" fmla="*/ 1921407 w 1928813"/>
              <a:gd name="connsiteY21" fmla="*/ 803275 h 1633538"/>
              <a:gd name="connsiteX22" fmla="*/ 1928813 w 1928813"/>
              <a:gd name="connsiteY22" fmla="*/ 844550 h 1633538"/>
              <a:gd name="connsiteX23" fmla="*/ 1927226 w 1928813"/>
              <a:gd name="connsiteY23" fmla="*/ 886354 h 1633538"/>
              <a:gd name="connsiteX24" fmla="*/ 1916646 w 1928813"/>
              <a:gd name="connsiteY24" fmla="*/ 927629 h 1633538"/>
              <a:gd name="connsiteX25" fmla="*/ 1898130 w 1928813"/>
              <a:gd name="connsiteY25" fmla="*/ 965729 h 1633538"/>
              <a:gd name="connsiteX26" fmla="*/ 1871150 w 1928813"/>
              <a:gd name="connsiteY26" fmla="*/ 999596 h 1633538"/>
              <a:gd name="connsiteX27" fmla="*/ 1853692 w 1928813"/>
              <a:gd name="connsiteY27" fmla="*/ 1014413 h 1633538"/>
              <a:gd name="connsiteX28" fmla="*/ 1080099 w 1928813"/>
              <a:gd name="connsiteY28" fmla="*/ 1633538 h 1633538"/>
              <a:gd name="connsiteX29" fmla="*/ 1072952 w 1928813"/>
              <a:gd name="connsiteY29" fmla="*/ 1626822 h 1633538"/>
              <a:gd name="connsiteX30" fmla="*/ 1077913 w 1928813"/>
              <a:gd name="connsiteY30" fmla="*/ 1633538 h 1633538"/>
              <a:gd name="connsiteX31" fmla="*/ 592667 w 1928813"/>
              <a:gd name="connsiteY31" fmla="*/ 1633538 h 1633538"/>
              <a:gd name="connsiteX32" fmla="*/ 571500 w 1928813"/>
              <a:gd name="connsiteY32" fmla="*/ 1632480 h 1633538"/>
              <a:gd name="connsiteX33" fmla="*/ 528638 w 1928813"/>
              <a:gd name="connsiteY33" fmla="*/ 1628776 h 1633538"/>
              <a:gd name="connsiteX34" fmla="*/ 488421 w 1928813"/>
              <a:gd name="connsiteY34" fmla="*/ 1619780 h 1633538"/>
              <a:gd name="connsiteX35" fmla="*/ 448205 w 1928813"/>
              <a:gd name="connsiteY35" fmla="*/ 1607609 h 1633538"/>
              <a:gd name="connsiteX36" fmla="*/ 410105 w 1928813"/>
              <a:gd name="connsiteY36" fmla="*/ 1590676 h 1633538"/>
              <a:gd name="connsiteX37" fmla="*/ 373592 w 1928813"/>
              <a:gd name="connsiteY37" fmla="*/ 1571096 h 1633538"/>
              <a:gd name="connsiteX38" fmla="*/ 338138 w 1928813"/>
              <a:gd name="connsiteY38" fmla="*/ 1547284 h 1633538"/>
              <a:gd name="connsiteX39" fmla="*/ 306388 w 1928813"/>
              <a:gd name="connsiteY39" fmla="*/ 1519767 h 1633538"/>
              <a:gd name="connsiteX40" fmla="*/ 292100 w 1928813"/>
              <a:gd name="connsiteY40" fmla="*/ 1504421 h 1633538"/>
              <a:gd name="connsiteX41" fmla="*/ 2904 w 1928813"/>
              <a:gd name="connsiteY41" fmla="*/ 1202127 h 1633538"/>
              <a:gd name="connsiteX42" fmla="*/ 1587 w 1928813"/>
              <a:gd name="connsiteY42" fmla="*/ 1202100 h 1633538"/>
              <a:gd name="connsiteX43" fmla="*/ 1587 w 1928813"/>
              <a:gd name="connsiteY43" fmla="*/ 1200751 h 1633538"/>
              <a:gd name="connsiteX44" fmla="*/ 0 w 1928813"/>
              <a:gd name="connsiteY44" fmla="*/ 1199092 h 1633538"/>
              <a:gd name="connsiteX45" fmla="*/ 0 w 1928813"/>
              <a:gd name="connsiteY45" fmla="*/ 199496 h 1633538"/>
              <a:gd name="connsiteX46" fmla="*/ 529 w 1928813"/>
              <a:gd name="connsiteY46" fmla="*/ 178329 h 1633538"/>
              <a:gd name="connsiteX47" fmla="*/ 9523 w 1928813"/>
              <a:gd name="connsiteY47" fmla="*/ 137054 h 1633538"/>
              <a:gd name="connsiteX48" fmla="*/ 26451 w 1928813"/>
              <a:gd name="connsiteY48" fmla="*/ 100012 h 1633538"/>
              <a:gd name="connsiteX49" fmla="*/ 50257 w 1928813"/>
              <a:gd name="connsiteY49" fmla="*/ 67204 h 1633538"/>
              <a:gd name="connsiteX50" fmla="*/ 78824 w 1928813"/>
              <a:gd name="connsiteY50" fmla="*/ 40746 h 1633538"/>
              <a:gd name="connsiteX51" fmla="*/ 114269 w 1928813"/>
              <a:gd name="connsiteY51" fmla="*/ 19050 h 1633538"/>
              <a:gd name="connsiteX52" fmla="*/ 152358 w 1928813"/>
              <a:gd name="connsiteY52" fmla="*/ 5292 h 1633538"/>
              <a:gd name="connsiteX53" fmla="*/ 194151 w 1928813"/>
              <a:gd name="connsiteY53" fmla="*/ 0 h 1633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928813" h="1633538">
                <a:moveTo>
                  <a:pt x="194151" y="0"/>
                </a:moveTo>
                <a:lnTo>
                  <a:pt x="215312" y="1058"/>
                </a:lnTo>
                <a:lnTo>
                  <a:pt x="274562" y="5292"/>
                </a:lnTo>
                <a:lnTo>
                  <a:pt x="392005" y="20108"/>
                </a:lnTo>
                <a:lnTo>
                  <a:pt x="506803" y="38100"/>
                </a:lnTo>
                <a:lnTo>
                  <a:pt x="621072" y="61912"/>
                </a:lnTo>
                <a:lnTo>
                  <a:pt x="733753" y="89958"/>
                </a:lnTo>
                <a:lnTo>
                  <a:pt x="843790" y="122767"/>
                </a:lnTo>
                <a:lnTo>
                  <a:pt x="952768" y="159808"/>
                </a:lnTo>
                <a:lnTo>
                  <a:pt x="1059102" y="201083"/>
                </a:lnTo>
                <a:lnTo>
                  <a:pt x="1162790" y="247121"/>
                </a:lnTo>
                <a:lnTo>
                  <a:pt x="1264891" y="296333"/>
                </a:lnTo>
                <a:lnTo>
                  <a:pt x="1364347" y="350308"/>
                </a:lnTo>
                <a:lnTo>
                  <a:pt x="1461158" y="407458"/>
                </a:lnTo>
                <a:lnTo>
                  <a:pt x="1555853" y="469371"/>
                </a:lnTo>
                <a:lnTo>
                  <a:pt x="1647903" y="533929"/>
                </a:lnTo>
                <a:lnTo>
                  <a:pt x="1736249" y="602192"/>
                </a:lnTo>
                <a:lnTo>
                  <a:pt x="1822480" y="674687"/>
                </a:lnTo>
                <a:lnTo>
                  <a:pt x="1864273" y="712258"/>
                </a:lnTo>
                <a:lnTo>
                  <a:pt x="1880672" y="728133"/>
                </a:lnTo>
                <a:lnTo>
                  <a:pt x="1905007" y="763587"/>
                </a:lnTo>
                <a:lnTo>
                  <a:pt x="1921407" y="803275"/>
                </a:lnTo>
                <a:lnTo>
                  <a:pt x="1928813" y="844550"/>
                </a:lnTo>
                <a:lnTo>
                  <a:pt x="1927226" y="886354"/>
                </a:lnTo>
                <a:lnTo>
                  <a:pt x="1916646" y="927629"/>
                </a:lnTo>
                <a:lnTo>
                  <a:pt x="1898130" y="965729"/>
                </a:lnTo>
                <a:lnTo>
                  <a:pt x="1871150" y="999596"/>
                </a:lnTo>
                <a:lnTo>
                  <a:pt x="1853692" y="1014413"/>
                </a:lnTo>
                <a:lnTo>
                  <a:pt x="1080099" y="1633538"/>
                </a:lnTo>
                <a:lnTo>
                  <a:pt x="1072952" y="1626822"/>
                </a:lnTo>
                <a:lnTo>
                  <a:pt x="1077913" y="1633538"/>
                </a:lnTo>
                <a:lnTo>
                  <a:pt x="592667" y="1633538"/>
                </a:lnTo>
                <a:lnTo>
                  <a:pt x="571500" y="1632480"/>
                </a:lnTo>
                <a:lnTo>
                  <a:pt x="528638" y="1628776"/>
                </a:lnTo>
                <a:lnTo>
                  <a:pt x="488421" y="1619780"/>
                </a:lnTo>
                <a:lnTo>
                  <a:pt x="448205" y="1607609"/>
                </a:lnTo>
                <a:lnTo>
                  <a:pt x="410105" y="1590676"/>
                </a:lnTo>
                <a:lnTo>
                  <a:pt x="373592" y="1571096"/>
                </a:lnTo>
                <a:lnTo>
                  <a:pt x="338138" y="1547284"/>
                </a:lnTo>
                <a:lnTo>
                  <a:pt x="306388" y="1519767"/>
                </a:lnTo>
                <a:lnTo>
                  <a:pt x="292100" y="1504421"/>
                </a:lnTo>
                <a:lnTo>
                  <a:pt x="2904" y="1202127"/>
                </a:lnTo>
                <a:lnTo>
                  <a:pt x="1587" y="1202100"/>
                </a:lnTo>
                <a:lnTo>
                  <a:pt x="1587" y="1200751"/>
                </a:lnTo>
                <a:lnTo>
                  <a:pt x="0" y="1199092"/>
                </a:lnTo>
                <a:lnTo>
                  <a:pt x="0" y="199496"/>
                </a:lnTo>
                <a:cubicBezTo>
                  <a:pt x="176" y="192440"/>
                  <a:pt x="353" y="185385"/>
                  <a:pt x="529" y="178329"/>
                </a:cubicBezTo>
                <a:lnTo>
                  <a:pt x="9523" y="137054"/>
                </a:lnTo>
                <a:lnTo>
                  <a:pt x="26451" y="100012"/>
                </a:lnTo>
                <a:lnTo>
                  <a:pt x="50257" y="67204"/>
                </a:lnTo>
                <a:lnTo>
                  <a:pt x="78824" y="40746"/>
                </a:lnTo>
                <a:lnTo>
                  <a:pt x="114269" y="19050"/>
                </a:lnTo>
                <a:lnTo>
                  <a:pt x="152358" y="5292"/>
                </a:lnTo>
                <a:lnTo>
                  <a:pt x="194151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274320" rIns="68580" bIns="3429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en-US" sz="3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Freeform: Shape 37"/>
          <p:cNvSpPr>
            <a:spLocks/>
          </p:cNvSpPr>
          <p:nvPr/>
        </p:nvSpPr>
        <p:spPr bwMode="auto">
          <a:xfrm>
            <a:off x="2457346" y="1722227"/>
            <a:ext cx="1249058" cy="1583806"/>
          </a:xfrm>
          <a:custGeom>
            <a:avLst/>
            <a:gdLst>
              <a:gd name="connsiteX0" fmla="*/ 607719 w 1587501"/>
              <a:gd name="connsiteY0" fmla="*/ 0 h 2012950"/>
              <a:gd name="connsiteX1" fmla="*/ 647952 w 1587501"/>
              <a:gd name="connsiteY1" fmla="*/ 1059 h 2012950"/>
              <a:gd name="connsiteX2" fmla="*/ 687654 w 1587501"/>
              <a:gd name="connsiteY2" fmla="*/ 10589 h 2012950"/>
              <a:gd name="connsiteX3" fmla="*/ 725769 w 1587501"/>
              <a:gd name="connsiteY3" fmla="*/ 28590 h 2012950"/>
              <a:gd name="connsiteX4" fmla="*/ 743239 w 1587501"/>
              <a:gd name="connsiteY4" fmla="*/ 41297 h 2012950"/>
              <a:gd name="connsiteX5" fmla="*/ 1363663 w 1587501"/>
              <a:gd name="connsiteY5" fmla="*/ 518856 h 2012950"/>
              <a:gd name="connsiteX6" fmla="*/ 1363663 w 1587501"/>
              <a:gd name="connsiteY6" fmla="*/ 520444 h 2012950"/>
              <a:gd name="connsiteX7" fmla="*/ 1362075 w 1587501"/>
              <a:gd name="connsiteY7" fmla="*/ 519915 h 2012950"/>
              <a:gd name="connsiteX8" fmla="*/ 1347253 w 1587501"/>
              <a:gd name="connsiteY8" fmla="*/ 539505 h 2012950"/>
              <a:gd name="connsiteX9" fmla="*/ 1331970 w 1587501"/>
              <a:gd name="connsiteY9" fmla="*/ 565351 h 2012950"/>
              <a:gd name="connsiteX10" fmla="*/ 1332056 w 1587501"/>
              <a:gd name="connsiteY10" fmla="*/ 565404 h 2012950"/>
              <a:gd name="connsiteX11" fmla="*/ 1346921 w 1587501"/>
              <a:gd name="connsiteY11" fmla="*/ 540263 h 2012950"/>
              <a:gd name="connsiteX12" fmla="*/ 1361723 w 1587501"/>
              <a:gd name="connsiteY12" fmla="*/ 520700 h 2012950"/>
              <a:gd name="connsiteX13" fmla="*/ 1363309 w 1587501"/>
              <a:gd name="connsiteY13" fmla="*/ 521229 h 2012950"/>
              <a:gd name="connsiteX14" fmla="*/ 1531151 w 1587501"/>
              <a:gd name="connsiteY14" fmla="*/ 652947 h 2012950"/>
              <a:gd name="connsiteX15" fmla="*/ 1533416 w 1587501"/>
              <a:gd name="connsiteY15" fmla="*/ 650875 h 2012950"/>
              <a:gd name="connsiteX16" fmla="*/ 1533868 w 1587501"/>
              <a:gd name="connsiteY16" fmla="*/ 655079 h 2012950"/>
              <a:gd name="connsiteX17" fmla="*/ 1535113 w 1587501"/>
              <a:gd name="connsiteY17" fmla="*/ 656056 h 2012950"/>
              <a:gd name="connsiteX18" fmla="*/ 1534115 w 1587501"/>
              <a:gd name="connsiteY18" fmla="*/ 657366 h 2012950"/>
              <a:gd name="connsiteX19" fmla="*/ 1585380 w 1587501"/>
              <a:gd name="connsiteY19" fmla="*/ 1133475 h 2012950"/>
              <a:gd name="connsiteX20" fmla="*/ 1586441 w 1587501"/>
              <a:gd name="connsiteY20" fmla="*/ 1154113 h 2012950"/>
              <a:gd name="connsiteX21" fmla="*/ 1587501 w 1587501"/>
              <a:gd name="connsiteY21" fmla="*/ 1196446 h 2012950"/>
              <a:gd name="connsiteX22" fmla="*/ 1582729 w 1587501"/>
              <a:gd name="connsiteY22" fmla="*/ 1238250 h 2012950"/>
              <a:gd name="connsiteX23" fmla="*/ 1575306 w 1587501"/>
              <a:gd name="connsiteY23" fmla="*/ 1279525 h 2012950"/>
              <a:gd name="connsiteX24" fmla="*/ 1563110 w 1587501"/>
              <a:gd name="connsiteY24" fmla="*/ 1319213 h 2012950"/>
              <a:gd name="connsiteX25" fmla="*/ 1546142 w 1587501"/>
              <a:gd name="connsiteY25" fmla="*/ 1357842 h 2012950"/>
              <a:gd name="connsiteX26" fmla="*/ 1526523 w 1587501"/>
              <a:gd name="connsiteY26" fmla="*/ 1394354 h 2012950"/>
              <a:gd name="connsiteX27" fmla="*/ 1502662 w 1587501"/>
              <a:gd name="connsiteY27" fmla="*/ 1429279 h 2012950"/>
              <a:gd name="connsiteX28" fmla="*/ 1488875 w 1587501"/>
              <a:gd name="connsiteY28" fmla="*/ 1445683 h 2012950"/>
              <a:gd name="connsiteX29" fmla="*/ 1217527 w 1587501"/>
              <a:gd name="connsiteY29" fmla="*/ 1767054 h 2012950"/>
              <a:gd name="connsiteX30" fmla="*/ 1217936 w 1587501"/>
              <a:gd name="connsiteY30" fmla="*/ 1771686 h 2012950"/>
              <a:gd name="connsiteX31" fmla="*/ 1040316 w 1587501"/>
              <a:gd name="connsiteY31" fmla="*/ 1816100 h 2012950"/>
              <a:gd name="connsiteX32" fmla="*/ 1038202 w 1587501"/>
              <a:gd name="connsiteY32" fmla="*/ 1816100 h 2012950"/>
              <a:gd name="connsiteX33" fmla="*/ 1033592 w 1587501"/>
              <a:gd name="connsiteY33" fmla="*/ 1791998 h 2012950"/>
              <a:gd name="connsiteX34" fmla="*/ 1033324 w 1587501"/>
              <a:gd name="connsiteY34" fmla="*/ 1792091 h 2012950"/>
              <a:gd name="connsiteX35" fmla="*/ 1038099 w 1587501"/>
              <a:gd name="connsiteY35" fmla="*/ 1817056 h 2012950"/>
              <a:gd name="connsiteX36" fmla="*/ 255687 w 1587501"/>
              <a:gd name="connsiteY36" fmla="*/ 2007656 h 2012950"/>
              <a:gd name="connsiteX37" fmla="*/ 233453 w 1587501"/>
              <a:gd name="connsiteY37" fmla="*/ 2011891 h 2012950"/>
              <a:gd name="connsiteX38" fmla="*/ 188986 w 1587501"/>
              <a:gd name="connsiteY38" fmla="*/ 2012950 h 2012950"/>
              <a:gd name="connsiteX39" fmla="*/ 147165 w 1587501"/>
              <a:gd name="connsiteY39" fmla="*/ 2004479 h 2012950"/>
              <a:gd name="connsiteX40" fmla="*/ 109051 w 1587501"/>
              <a:gd name="connsiteY40" fmla="*/ 1987537 h 2012950"/>
              <a:gd name="connsiteX41" fmla="*/ 74641 w 1587501"/>
              <a:gd name="connsiteY41" fmla="*/ 1963182 h 2012950"/>
              <a:gd name="connsiteX42" fmla="*/ 46585 w 1587501"/>
              <a:gd name="connsiteY42" fmla="*/ 1931945 h 2012950"/>
              <a:gd name="connsiteX43" fmla="*/ 25410 w 1587501"/>
              <a:gd name="connsiteY43" fmla="*/ 1895413 h 2012950"/>
              <a:gd name="connsiteX44" fmla="*/ 11646 w 1587501"/>
              <a:gd name="connsiteY44" fmla="*/ 1853587 h 2012950"/>
              <a:gd name="connsiteX45" fmla="*/ 9529 w 1587501"/>
              <a:gd name="connsiteY45" fmla="*/ 1831351 h 2012950"/>
              <a:gd name="connsiteX46" fmla="*/ 4764 w 1587501"/>
              <a:gd name="connsiteY46" fmla="*/ 1775229 h 2012950"/>
              <a:gd name="connsiteX47" fmla="*/ 0 w 1587501"/>
              <a:gd name="connsiteY47" fmla="*/ 1662987 h 2012950"/>
              <a:gd name="connsiteX48" fmla="*/ 1059 w 1587501"/>
              <a:gd name="connsiteY48" fmla="*/ 1550215 h 2012950"/>
              <a:gd name="connsiteX49" fmla="*/ 5294 w 1587501"/>
              <a:gd name="connsiteY49" fmla="*/ 1438502 h 2012950"/>
              <a:gd name="connsiteX50" fmla="*/ 14822 w 1587501"/>
              <a:gd name="connsiteY50" fmla="*/ 1325731 h 2012950"/>
              <a:gd name="connsiteX51" fmla="*/ 28586 w 1587501"/>
              <a:gd name="connsiteY51" fmla="*/ 1213488 h 2012950"/>
              <a:gd name="connsiteX52" fmla="*/ 46585 w 1587501"/>
              <a:gd name="connsiteY52" fmla="*/ 1102305 h 2012950"/>
              <a:gd name="connsiteX53" fmla="*/ 69348 w 1587501"/>
              <a:gd name="connsiteY53" fmla="*/ 991121 h 2012950"/>
              <a:gd name="connsiteX54" fmla="*/ 96875 w 1587501"/>
              <a:gd name="connsiteY54" fmla="*/ 880997 h 2012950"/>
              <a:gd name="connsiteX55" fmla="*/ 129167 w 1587501"/>
              <a:gd name="connsiteY55" fmla="*/ 770872 h 2012950"/>
              <a:gd name="connsiteX56" fmla="*/ 166223 w 1587501"/>
              <a:gd name="connsiteY56" fmla="*/ 662865 h 2012950"/>
              <a:gd name="connsiteX57" fmla="*/ 207514 w 1587501"/>
              <a:gd name="connsiteY57" fmla="*/ 555388 h 2012950"/>
              <a:gd name="connsiteX58" fmla="*/ 254099 w 1587501"/>
              <a:gd name="connsiteY58" fmla="*/ 449499 h 2012950"/>
              <a:gd name="connsiteX59" fmla="*/ 304918 w 1587501"/>
              <a:gd name="connsiteY59" fmla="*/ 344669 h 2012950"/>
              <a:gd name="connsiteX60" fmla="*/ 360502 w 1587501"/>
              <a:gd name="connsiteY60" fmla="*/ 241427 h 2012950"/>
              <a:gd name="connsiteX61" fmla="*/ 421380 w 1587501"/>
              <a:gd name="connsiteY61" fmla="*/ 140303 h 2012950"/>
              <a:gd name="connsiteX62" fmla="*/ 453672 w 1587501"/>
              <a:gd name="connsiteY62" fmla="*/ 90006 h 2012950"/>
              <a:gd name="connsiteX63" fmla="*/ 466377 w 1587501"/>
              <a:gd name="connsiteY63" fmla="*/ 72534 h 2012950"/>
              <a:gd name="connsiteX64" fmla="*/ 496551 w 1587501"/>
              <a:gd name="connsiteY64" fmla="*/ 42885 h 2012950"/>
              <a:gd name="connsiteX65" fmla="*/ 530431 w 1587501"/>
              <a:gd name="connsiteY65" fmla="*/ 21707 h 2012950"/>
              <a:gd name="connsiteX66" fmla="*/ 568016 w 1587501"/>
              <a:gd name="connsiteY66" fmla="*/ 6353 h 2012950"/>
              <a:gd name="connsiteX0" fmla="*/ 607719 w 1587501"/>
              <a:gd name="connsiteY0" fmla="*/ 0 h 2012950"/>
              <a:gd name="connsiteX1" fmla="*/ 647952 w 1587501"/>
              <a:gd name="connsiteY1" fmla="*/ 1059 h 2012950"/>
              <a:gd name="connsiteX2" fmla="*/ 687654 w 1587501"/>
              <a:gd name="connsiteY2" fmla="*/ 10589 h 2012950"/>
              <a:gd name="connsiteX3" fmla="*/ 725769 w 1587501"/>
              <a:gd name="connsiteY3" fmla="*/ 28590 h 2012950"/>
              <a:gd name="connsiteX4" fmla="*/ 743239 w 1587501"/>
              <a:gd name="connsiteY4" fmla="*/ 41297 h 2012950"/>
              <a:gd name="connsiteX5" fmla="*/ 1363663 w 1587501"/>
              <a:gd name="connsiteY5" fmla="*/ 518856 h 2012950"/>
              <a:gd name="connsiteX6" fmla="*/ 1363663 w 1587501"/>
              <a:gd name="connsiteY6" fmla="*/ 520444 h 2012950"/>
              <a:gd name="connsiteX7" fmla="*/ 1362075 w 1587501"/>
              <a:gd name="connsiteY7" fmla="*/ 519915 h 2012950"/>
              <a:gd name="connsiteX8" fmla="*/ 1347253 w 1587501"/>
              <a:gd name="connsiteY8" fmla="*/ 539505 h 2012950"/>
              <a:gd name="connsiteX9" fmla="*/ 1331970 w 1587501"/>
              <a:gd name="connsiteY9" fmla="*/ 565351 h 2012950"/>
              <a:gd name="connsiteX10" fmla="*/ 1346921 w 1587501"/>
              <a:gd name="connsiteY10" fmla="*/ 540263 h 2012950"/>
              <a:gd name="connsiteX11" fmla="*/ 1361723 w 1587501"/>
              <a:gd name="connsiteY11" fmla="*/ 520700 h 2012950"/>
              <a:gd name="connsiteX12" fmla="*/ 1363309 w 1587501"/>
              <a:gd name="connsiteY12" fmla="*/ 521229 h 2012950"/>
              <a:gd name="connsiteX13" fmla="*/ 1531151 w 1587501"/>
              <a:gd name="connsiteY13" fmla="*/ 652947 h 2012950"/>
              <a:gd name="connsiteX14" fmla="*/ 1533416 w 1587501"/>
              <a:gd name="connsiteY14" fmla="*/ 650875 h 2012950"/>
              <a:gd name="connsiteX15" fmla="*/ 1533868 w 1587501"/>
              <a:gd name="connsiteY15" fmla="*/ 655079 h 2012950"/>
              <a:gd name="connsiteX16" fmla="*/ 1535113 w 1587501"/>
              <a:gd name="connsiteY16" fmla="*/ 656056 h 2012950"/>
              <a:gd name="connsiteX17" fmla="*/ 1534115 w 1587501"/>
              <a:gd name="connsiteY17" fmla="*/ 657366 h 2012950"/>
              <a:gd name="connsiteX18" fmla="*/ 1585380 w 1587501"/>
              <a:gd name="connsiteY18" fmla="*/ 1133475 h 2012950"/>
              <a:gd name="connsiteX19" fmla="*/ 1586441 w 1587501"/>
              <a:gd name="connsiteY19" fmla="*/ 1154113 h 2012950"/>
              <a:gd name="connsiteX20" fmla="*/ 1587501 w 1587501"/>
              <a:gd name="connsiteY20" fmla="*/ 1196446 h 2012950"/>
              <a:gd name="connsiteX21" fmla="*/ 1582729 w 1587501"/>
              <a:gd name="connsiteY21" fmla="*/ 1238250 h 2012950"/>
              <a:gd name="connsiteX22" fmla="*/ 1575306 w 1587501"/>
              <a:gd name="connsiteY22" fmla="*/ 1279525 h 2012950"/>
              <a:gd name="connsiteX23" fmla="*/ 1563110 w 1587501"/>
              <a:gd name="connsiteY23" fmla="*/ 1319213 h 2012950"/>
              <a:gd name="connsiteX24" fmla="*/ 1546142 w 1587501"/>
              <a:gd name="connsiteY24" fmla="*/ 1357842 h 2012950"/>
              <a:gd name="connsiteX25" fmla="*/ 1526523 w 1587501"/>
              <a:gd name="connsiteY25" fmla="*/ 1394354 h 2012950"/>
              <a:gd name="connsiteX26" fmla="*/ 1502662 w 1587501"/>
              <a:gd name="connsiteY26" fmla="*/ 1429279 h 2012950"/>
              <a:gd name="connsiteX27" fmla="*/ 1488875 w 1587501"/>
              <a:gd name="connsiteY27" fmla="*/ 1445683 h 2012950"/>
              <a:gd name="connsiteX28" fmla="*/ 1217527 w 1587501"/>
              <a:gd name="connsiteY28" fmla="*/ 1767054 h 2012950"/>
              <a:gd name="connsiteX29" fmla="*/ 1217936 w 1587501"/>
              <a:gd name="connsiteY29" fmla="*/ 1771686 h 2012950"/>
              <a:gd name="connsiteX30" fmla="*/ 1040316 w 1587501"/>
              <a:gd name="connsiteY30" fmla="*/ 1816100 h 2012950"/>
              <a:gd name="connsiteX31" fmla="*/ 1038202 w 1587501"/>
              <a:gd name="connsiteY31" fmla="*/ 1816100 h 2012950"/>
              <a:gd name="connsiteX32" fmla="*/ 1033592 w 1587501"/>
              <a:gd name="connsiteY32" fmla="*/ 1791998 h 2012950"/>
              <a:gd name="connsiteX33" fmla="*/ 1033324 w 1587501"/>
              <a:gd name="connsiteY33" fmla="*/ 1792091 h 2012950"/>
              <a:gd name="connsiteX34" fmla="*/ 1038099 w 1587501"/>
              <a:gd name="connsiteY34" fmla="*/ 1817056 h 2012950"/>
              <a:gd name="connsiteX35" fmla="*/ 255687 w 1587501"/>
              <a:gd name="connsiteY35" fmla="*/ 2007656 h 2012950"/>
              <a:gd name="connsiteX36" fmla="*/ 233453 w 1587501"/>
              <a:gd name="connsiteY36" fmla="*/ 2011891 h 2012950"/>
              <a:gd name="connsiteX37" fmla="*/ 188986 w 1587501"/>
              <a:gd name="connsiteY37" fmla="*/ 2012950 h 2012950"/>
              <a:gd name="connsiteX38" fmla="*/ 147165 w 1587501"/>
              <a:gd name="connsiteY38" fmla="*/ 2004479 h 2012950"/>
              <a:gd name="connsiteX39" fmla="*/ 109051 w 1587501"/>
              <a:gd name="connsiteY39" fmla="*/ 1987537 h 2012950"/>
              <a:gd name="connsiteX40" fmla="*/ 74641 w 1587501"/>
              <a:gd name="connsiteY40" fmla="*/ 1963182 h 2012950"/>
              <a:gd name="connsiteX41" fmla="*/ 46585 w 1587501"/>
              <a:gd name="connsiteY41" fmla="*/ 1931945 h 2012950"/>
              <a:gd name="connsiteX42" fmla="*/ 25410 w 1587501"/>
              <a:gd name="connsiteY42" fmla="*/ 1895413 h 2012950"/>
              <a:gd name="connsiteX43" fmla="*/ 11646 w 1587501"/>
              <a:gd name="connsiteY43" fmla="*/ 1853587 h 2012950"/>
              <a:gd name="connsiteX44" fmla="*/ 9529 w 1587501"/>
              <a:gd name="connsiteY44" fmla="*/ 1831351 h 2012950"/>
              <a:gd name="connsiteX45" fmla="*/ 4764 w 1587501"/>
              <a:gd name="connsiteY45" fmla="*/ 1775229 h 2012950"/>
              <a:gd name="connsiteX46" fmla="*/ 0 w 1587501"/>
              <a:gd name="connsiteY46" fmla="*/ 1662987 h 2012950"/>
              <a:gd name="connsiteX47" fmla="*/ 1059 w 1587501"/>
              <a:gd name="connsiteY47" fmla="*/ 1550215 h 2012950"/>
              <a:gd name="connsiteX48" fmla="*/ 5294 w 1587501"/>
              <a:gd name="connsiteY48" fmla="*/ 1438502 h 2012950"/>
              <a:gd name="connsiteX49" fmla="*/ 14822 w 1587501"/>
              <a:gd name="connsiteY49" fmla="*/ 1325731 h 2012950"/>
              <a:gd name="connsiteX50" fmla="*/ 28586 w 1587501"/>
              <a:gd name="connsiteY50" fmla="*/ 1213488 h 2012950"/>
              <a:gd name="connsiteX51" fmla="*/ 46585 w 1587501"/>
              <a:gd name="connsiteY51" fmla="*/ 1102305 h 2012950"/>
              <a:gd name="connsiteX52" fmla="*/ 69348 w 1587501"/>
              <a:gd name="connsiteY52" fmla="*/ 991121 h 2012950"/>
              <a:gd name="connsiteX53" fmla="*/ 96875 w 1587501"/>
              <a:gd name="connsiteY53" fmla="*/ 880997 h 2012950"/>
              <a:gd name="connsiteX54" fmla="*/ 129167 w 1587501"/>
              <a:gd name="connsiteY54" fmla="*/ 770872 h 2012950"/>
              <a:gd name="connsiteX55" fmla="*/ 166223 w 1587501"/>
              <a:gd name="connsiteY55" fmla="*/ 662865 h 2012950"/>
              <a:gd name="connsiteX56" fmla="*/ 207514 w 1587501"/>
              <a:gd name="connsiteY56" fmla="*/ 555388 h 2012950"/>
              <a:gd name="connsiteX57" fmla="*/ 254099 w 1587501"/>
              <a:gd name="connsiteY57" fmla="*/ 449499 h 2012950"/>
              <a:gd name="connsiteX58" fmla="*/ 304918 w 1587501"/>
              <a:gd name="connsiteY58" fmla="*/ 344669 h 2012950"/>
              <a:gd name="connsiteX59" fmla="*/ 360502 w 1587501"/>
              <a:gd name="connsiteY59" fmla="*/ 241427 h 2012950"/>
              <a:gd name="connsiteX60" fmla="*/ 421380 w 1587501"/>
              <a:gd name="connsiteY60" fmla="*/ 140303 h 2012950"/>
              <a:gd name="connsiteX61" fmla="*/ 453672 w 1587501"/>
              <a:gd name="connsiteY61" fmla="*/ 90006 h 2012950"/>
              <a:gd name="connsiteX62" fmla="*/ 466377 w 1587501"/>
              <a:gd name="connsiteY62" fmla="*/ 72534 h 2012950"/>
              <a:gd name="connsiteX63" fmla="*/ 496551 w 1587501"/>
              <a:gd name="connsiteY63" fmla="*/ 42885 h 2012950"/>
              <a:gd name="connsiteX64" fmla="*/ 530431 w 1587501"/>
              <a:gd name="connsiteY64" fmla="*/ 21707 h 2012950"/>
              <a:gd name="connsiteX65" fmla="*/ 568016 w 1587501"/>
              <a:gd name="connsiteY65" fmla="*/ 6353 h 2012950"/>
              <a:gd name="connsiteX66" fmla="*/ 607719 w 1587501"/>
              <a:gd name="connsiteY66" fmla="*/ 0 h 2012950"/>
              <a:gd name="connsiteX0" fmla="*/ 607719 w 1587501"/>
              <a:gd name="connsiteY0" fmla="*/ 0 h 2012950"/>
              <a:gd name="connsiteX1" fmla="*/ 647952 w 1587501"/>
              <a:gd name="connsiteY1" fmla="*/ 1059 h 2012950"/>
              <a:gd name="connsiteX2" fmla="*/ 687654 w 1587501"/>
              <a:gd name="connsiteY2" fmla="*/ 10589 h 2012950"/>
              <a:gd name="connsiteX3" fmla="*/ 725769 w 1587501"/>
              <a:gd name="connsiteY3" fmla="*/ 28590 h 2012950"/>
              <a:gd name="connsiteX4" fmla="*/ 743239 w 1587501"/>
              <a:gd name="connsiteY4" fmla="*/ 41297 h 2012950"/>
              <a:gd name="connsiteX5" fmla="*/ 1363663 w 1587501"/>
              <a:gd name="connsiteY5" fmla="*/ 518856 h 2012950"/>
              <a:gd name="connsiteX6" fmla="*/ 1363663 w 1587501"/>
              <a:gd name="connsiteY6" fmla="*/ 520444 h 2012950"/>
              <a:gd name="connsiteX7" fmla="*/ 1362075 w 1587501"/>
              <a:gd name="connsiteY7" fmla="*/ 519915 h 2012950"/>
              <a:gd name="connsiteX8" fmla="*/ 1347253 w 1587501"/>
              <a:gd name="connsiteY8" fmla="*/ 539505 h 2012950"/>
              <a:gd name="connsiteX9" fmla="*/ 1346921 w 1587501"/>
              <a:gd name="connsiteY9" fmla="*/ 540263 h 2012950"/>
              <a:gd name="connsiteX10" fmla="*/ 1361723 w 1587501"/>
              <a:gd name="connsiteY10" fmla="*/ 520700 h 2012950"/>
              <a:gd name="connsiteX11" fmla="*/ 1363309 w 1587501"/>
              <a:gd name="connsiteY11" fmla="*/ 521229 h 2012950"/>
              <a:gd name="connsiteX12" fmla="*/ 1531151 w 1587501"/>
              <a:gd name="connsiteY12" fmla="*/ 652947 h 2012950"/>
              <a:gd name="connsiteX13" fmla="*/ 1533416 w 1587501"/>
              <a:gd name="connsiteY13" fmla="*/ 650875 h 2012950"/>
              <a:gd name="connsiteX14" fmla="*/ 1533868 w 1587501"/>
              <a:gd name="connsiteY14" fmla="*/ 655079 h 2012950"/>
              <a:gd name="connsiteX15" fmla="*/ 1535113 w 1587501"/>
              <a:gd name="connsiteY15" fmla="*/ 656056 h 2012950"/>
              <a:gd name="connsiteX16" fmla="*/ 1534115 w 1587501"/>
              <a:gd name="connsiteY16" fmla="*/ 657366 h 2012950"/>
              <a:gd name="connsiteX17" fmla="*/ 1585380 w 1587501"/>
              <a:gd name="connsiteY17" fmla="*/ 1133475 h 2012950"/>
              <a:gd name="connsiteX18" fmla="*/ 1586441 w 1587501"/>
              <a:gd name="connsiteY18" fmla="*/ 1154113 h 2012950"/>
              <a:gd name="connsiteX19" fmla="*/ 1587501 w 1587501"/>
              <a:gd name="connsiteY19" fmla="*/ 1196446 h 2012950"/>
              <a:gd name="connsiteX20" fmla="*/ 1582729 w 1587501"/>
              <a:gd name="connsiteY20" fmla="*/ 1238250 h 2012950"/>
              <a:gd name="connsiteX21" fmla="*/ 1575306 w 1587501"/>
              <a:gd name="connsiteY21" fmla="*/ 1279525 h 2012950"/>
              <a:gd name="connsiteX22" fmla="*/ 1563110 w 1587501"/>
              <a:gd name="connsiteY22" fmla="*/ 1319213 h 2012950"/>
              <a:gd name="connsiteX23" fmla="*/ 1546142 w 1587501"/>
              <a:gd name="connsiteY23" fmla="*/ 1357842 h 2012950"/>
              <a:gd name="connsiteX24" fmla="*/ 1526523 w 1587501"/>
              <a:gd name="connsiteY24" fmla="*/ 1394354 h 2012950"/>
              <a:gd name="connsiteX25" fmla="*/ 1502662 w 1587501"/>
              <a:gd name="connsiteY25" fmla="*/ 1429279 h 2012950"/>
              <a:gd name="connsiteX26" fmla="*/ 1488875 w 1587501"/>
              <a:gd name="connsiteY26" fmla="*/ 1445683 h 2012950"/>
              <a:gd name="connsiteX27" fmla="*/ 1217527 w 1587501"/>
              <a:gd name="connsiteY27" fmla="*/ 1767054 h 2012950"/>
              <a:gd name="connsiteX28" fmla="*/ 1217936 w 1587501"/>
              <a:gd name="connsiteY28" fmla="*/ 1771686 h 2012950"/>
              <a:gd name="connsiteX29" fmla="*/ 1040316 w 1587501"/>
              <a:gd name="connsiteY29" fmla="*/ 1816100 h 2012950"/>
              <a:gd name="connsiteX30" fmla="*/ 1038202 w 1587501"/>
              <a:gd name="connsiteY30" fmla="*/ 1816100 h 2012950"/>
              <a:gd name="connsiteX31" fmla="*/ 1033592 w 1587501"/>
              <a:gd name="connsiteY31" fmla="*/ 1791998 h 2012950"/>
              <a:gd name="connsiteX32" fmla="*/ 1033324 w 1587501"/>
              <a:gd name="connsiteY32" fmla="*/ 1792091 h 2012950"/>
              <a:gd name="connsiteX33" fmla="*/ 1038099 w 1587501"/>
              <a:gd name="connsiteY33" fmla="*/ 1817056 h 2012950"/>
              <a:gd name="connsiteX34" fmla="*/ 255687 w 1587501"/>
              <a:gd name="connsiteY34" fmla="*/ 2007656 h 2012950"/>
              <a:gd name="connsiteX35" fmla="*/ 233453 w 1587501"/>
              <a:gd name="connsiteY35" fmla="*/ 2011891 h 2012950"/>
              <a:gd name="connsiteX36" fmla="*/ 188986 w 1587501"/>
              <a:gd name="connsiteY36" fmla="*/ 2012950 h 2012950"/>
              <a:gd name="connsiteX37" fmla="*/ 147165 w 1587501"/>
              <a:gd name="connsiteY37" fmla="*/ 2004479 h 2012950"/>
              <a:gd name="connsiteX38" fmla="*/ 109051 w 1587501"/>
              <a:gd name="connsiteY38" fmla="*/ 1987537 h 2012950"/>
              <a:gd name="connsiteX39" fmla="*/ 74641 w 1587501"/>
              <a:gd name="connsiteY39" fmla="*/ 1963182 h 2012950"/>
              <a:gd name="connsiteX40" fmla="*/ 46585 w 1587501"/>
              <a:gd name="connsiteY40" fmla="*/ 1931945 h 2012950"/>
              <a:gd name="connsiteX41" fmla="*/ 25410 w 1587501"/>
              <a:gd name="connsiteY41" fmla="*/ 1895413 h 2012950"/>
              <a:gd name="connsiteX42" fmla="*/ 11646 w 1587501"/>
              <a:gd name="connsiteY42" fmla="*/ 1853587 h 2012950"/>
              <a:gd name="connsiteX43" fmla="*/ 9529 w 1587501"/>
              <a:gd name="connsiteY43" fmla="*/ 1831351 h 2012950"/>
              <a:gd name="connsiteX44" fmla="*/ 4764 w 1587501"/>
              <a:gd name="connsiteY44" fmla="*/ 1775229 h 2012950"/>
              <a:gd name="connsiteX45" fmla="*/ 0 w 1587501"/>
              <a:gd name="connsiteY45" fmla="*/ 1662987 h 2012950"/>
              <a:gd name="connsiteX46" fmla="*/ 1059 w 1587501"/>
              <a:gd name="connsiteY46" fmla="*/ 1550215 h 2012950"/>
              <a:gd name="connsiteX47" fmla="*/ 5294 w 1587501"/>
              <a:gd name="connsiteY47" fmla="*/ 1438502 h 2012950"/>
              <a:gd name="connsiteX48" fmla="*/ 14822 w 1587501"/>
              <a:gd name="connsiteY48" fmla="*/ 1325731 h 2012950"/>
              <a:gd name="connsiteX49" fmla="*/ 28586 w 1587501"/>
              <a:gd name="connsiteY49" fmla="*/ 1213488 h 2012950"/>
              <a:gd name="connsiteX50" fmla="*/ 46585 w 1587501"/>
              <a:gd name="connsiteY50" fmla="*/ 1102305 h 2012950"/>
              <a:gd name="connsiteX51" fmla="*/ 69348 w 1587501"/>
              <a:gd name="connsiteY51" fmla="*/ 991121 h 2012950"/>
              <a:gd name="connsiteX52" fmla="*/ 96875 w 1587501"/>
              <a:gd name="connsiteY52" fmla="*/ 880997 h 2012950"/>
              <a:gd name="connsiteX53" fmla="*/ 129167 w 1587501"/>
              <a:gd name="connsiteY53" fmla="*/ 770872 h 2012950"/>
              <a:gd name="connsiteX54" fmla="*/ 166223 w 1587501"/>
              <a:gd name="connsiteY54" fmla="*/ 662865 h 2012950"/>
              <a:gd name="connsiteX55" fmla="*/ 207514 w 1587501"/>
              <a:gd name="connsiteY55" fmla="*/ 555388 h 2012950"/>
              <a:gd name="connsiteX56" fmla="*/ 254099 w 1587501"/>
              <a:gd name="connsiteY56" fmla="*/ 449499 h 2012950"/>
              <a:gd name="connsiteX57" fmla="*/ 304918 w 1587501"/>
              <a:gd name="connsiteY57" fmla="*/ 344669 h 2012950"/>
              <a:gd name="connsiteX58" fmla="*/ 360502 w 1587501"/>
              <a:gd name="connsiteY58" fmla="*/ 241427 h 2012950"/>
              <a:gd name="connsiteX59" fmla="*/ 421380 w 1587501"/>
              <a:gd name="connsiteY59" fmla="*/ 140303 h 2012950"/>
              <a:gd name="connsiteX60" fmla="*/ 453672 w 1587501"/>
              <a:gd name="connsiteY60" fmla="*/ 90006 h 2012950"/>
              <a:gd name="connsiteX61" fmla="*/ 466377 w 1587501"/>
              <a:gd name="connsiteY61" fmla="*/ 72534 h 2012950"/>
              <a:gd name="connsiteX62" fmla="*/ 496551 w 1587501"/>
              <a:gd name="connsiteY62" fmla="*/ 42885 h 2012950"/>
              <a:gd name="connsiteX63" fmla="*/ 530431 w 1587501"/>
              <a:gd name="connsiteY63" fmla="*/ 21707 h 2012950"/>
              <a:gd name="connsiteX64" fmla="*/ 568016 w 1587501"/>
              <a:gd name="connsiteY64" fmla="*/ 6353 h 2012950"/>
              <a:gd name="connsiteX65" fmla="*/ 607719 w 1587501"/>
              <a:gd name="connsiteY65" fmla="*/ 0 h 2012950"/>
              <a:gd name="connsiteX0" fmla="*/ 607719 w 1587501"/>
              <a:gd name="connsiteY0" fmla="*/ 0 h 2012950"/>
              <a:gd name="connsiteX1" fmla="*/ 647952 w 1587501"/>
              <a:gd name="connsiteY1" fmla="*/ 1059 h 2012950"/>
              <a:gd name="connsiteX2" fmla="*/ 687654 w 1587501"/>
              <a:gd name="connsiteY2" fmla="*/ 10589 h 2012950"/>
              <a:gd name="connsiteX3" fmla="*/ 725769 w 1587501"/>
              <a:gd name="connsiteY3" fmla="*/ 28590 h 2012950"/>
              <a:gd name="connsiteX4" fmla="*/ 743239 w 1587501"/>
              <a:gd name="connsiteY4" fmla="*/ 41297 h 2012950"/>
              <a:gd name="connsiteX5" fmla="*/ 1363663 w 1587501"/>
              <a:gd name="connsiteY5" fmla="*/ 518856 h 2012950"/>
              <a:gd name="connsiteX6" fmla="*/ 1363663 w 1587501"/>
              <a:gd name="connsiteY6" fmla="*/ 520444 h 2012950"/>
              <a:gd name="connsiteX7" fmla="*/ 1362075 w 1587501"/>
              <a:gd name="connsiteY7" fmla="*/ 519915 h 2012950"/>
              <a:gd name="connsiteX8" fmla="*/ 1347253 w 1587501"/>
              <a:gd name="connsiteY8" fmla="*/ 539505 h 2012950"/>
              <a:gd name="connsiteX9" fmla="*/ 1361723 w 1587501"/>
              <a:gd name="connsiteY9" fmla="*/ 520700 h 2012950"/>
              <a:gd name="connsiteX10" fmla="*/ 1363309 w 1587501"/>
              <a:gd name="connsiteY10" fmla="*/ 521229 h 2012950"/>
              <a:gd name="connsiteX11" fmla="*/ 1531151 w 1587501"/>
              <a:gd name="connsiteY11" fmla="*/ 652947 h 2012950"/>
              <a:gd name="connsiteX12" fmla="*/ 1533416 w 1587501"/>
              <a:gd name="connsiteY12" fmla="*/ 650875 h 2012950"/>
              <a:gd name="connsiteX13" fmla="*/ 1533868 w 1587501"/>
              <a:gd name="connsiteY13" fmla="*/ 655079 h 2012950"/>
              <a:gd name="connsiteX14" fmla="*/ 1535113 w 1587501"/>
              <a:gd name="connsiteY14" fmla="*/ 656056 h 2012950"/>
              <a:gd name="connsiteX15" fmla="*/ 1534115 w 1587501"/>
              <a:gd name="connsiteY15" fmla="*/ 657366 h 2012950"/>
              <a:gd name="connsiteX16" fmla="*/ 1585380 w 1587501"/>
              <a:gd name="connsiteY16" fmla="*/ 1133475 h 2012950"/>
              <a:gd name="connsiteX17" fmla="*/ 1586441 w 1587501"/>
              <a:gd name="connsiteY17" fmla="*/ 1154113 h 2012950"/>
              <a:gd name="connsiteX18" fmla="*/ 1587501 w 1587501"/>
              <a:gd name="connsiteY18" fmla="*/ 1196446 h 2012950"/>
              <a:gd name="connsiteX19" fmla="*/ 1582729 w 1587501"/>
              <a:gd name="connsiteY19" fmla="*/ 1238250 h 2012950"/>
              <a:gd name="connsiteX20" fmla="*/ 1575306 w 1587501"/>
              <a:gd name="connsiteY20" fmla="*/ 1279525 h 2012950"/>
              <a:gd name="connsiteX21" fmla="*/ 1563110 w 1587501"/>
              <a:gd name="connsiteY21" fmla="*/ 1319213 h 2012950"/>
              <a:gd name="connsiteX22" fmla="*/ 1546142 w 1587501"/>
              <a:gd name="connsiteY22" fmla="*/ 1357842 h 2012950"/>
              <a:gd name="connsiteX23" fmla="*/ 1526523 w 1587501"/>
              <a:gd name="connsiteY23" fmla="*/ 1394354 h 2012950"/>
              <a:gd name="connsiteX24" fmla="*/ 1502662 w 1587501"/>
              <a:gd name="connsiteY24" fmla="*/ 1429279 h 2012950"/>
              <a:gd name="connsiteX25" fmla="*/ 1488875 w 1587501"/>
              <a:gd name="connsiteY25" fmla="*/ 1445683 h 2012950"/>
              <a:gd name="connsiteX26" fmla="*/ 1217527 w 1587501"/>
              <a:gd name="connsiteY26" fmla="*/ 1767054 h 2012950"/>
              <a:gd name="connsiteX27" fmla="*/ 1217936 w 1587501"/>
              <a:gd name="connsiteY27" fmla="*/ 1771686 h 2012950"/>
              <a:gd name="connsiteX28" fmla="*/ 1040316 w 1587501"/>
              <a:gd name="connsiteY28" fmla="*/ 1816100 h 2012950"/>
              <a:gd name="connsiteX29" fmla="*/ 1038202 w 1587501"/>
              <a:gd name="connsiteY29" fmla="*/ 1816100 h 2012950"/>
              <a:gd name="connsiteX30" fmla="*/ 1033592 w 1587501"/>
              <a:gd name="connsiteY30" fmla="*/ 1791998 h 2012950"/>
              <a:gd name="connsiteX31" fmla="*/ 1033324 w 1587501"/>
              <a:gd name="connsiteY31" fmla="*/ 1792091 h 2012950"/>
              <a:gd name="connsiteX32" fmla="*/ 1038099 w 1587501"/>
              <a:gd name="connsiteY32" fmla="*/ 1817056 h 2012950"/>
              <a:gd name="connsiteX33" fmla="*/ 255687 w 1587501"/>
              <a:gd name="connsiteY33" fmla="*/ 2007656 h 2012950"/>
              <a:gd name="connsiteX34" fmla="*/ 233453 w 1587501"/>
              <a:gd name="connsiteY34" fmla="*/ 2011891 h 2012950"/>
              <a:gd name="connsiteX35" fmla="*/ 188986 w 1587501"/>
              <a:gd name="connsiteY35" fmla="*/ 2012950 h 2012950"/>
              <a:gd name="connsiteX36" fmla="*/ 147165 w 1587501"/>
              <a:gd name="connsiteY36" fmla="*/ 2004479 h 2012950"/>
              <a:gd name="connsiteX37" fmla="*/ 109051 w 1587501"/>
              <a:gd name="connsiteY37" fmla="*/ 1987537 h 2012950"/>
              <a:gd name="connsiteX38" fmla="*/ 74641 w 1587501"/>
              <a:gd name="connsiteY38" fmla="*/ 1963182 h 2012950"/>
              <a:gd name="connsiteX39" fmla="*/ 46585 w 1587501"/>
              <a:gd name="connsiteY39" fmla="*/ 1931945 h 2012950"/>
              <a:gd name="connsiteX40" fmla="*/ 25410 w 1587501"/>
              <a:gd name="connsiteY40" fmla="*/ 1895413 h 2012950"/>
              <a:gd name="connsiteX41" fmla="*/ 11646 w 1587501"/>
              <a:gd name="connsiteY41" fmla="*/ 1853587 h 2012950"/>
              <a:gd name="connsiteX42" fmla="*/ 9529 w 1587501"/>
              <a:gd name="connsiteY42" fmla="*/ 1831351 h 2012950"/>
              <a:gd name="connsiteX43" fmla="*/ 4764 w 1587501"/>
              <a:gd name="connsiteY43" fmla="*/ 1775229 h 2012950"/>
              <a:gd name="connsiteX44" fmla="*/ 0 w 1587501"/>
              <a:gd name="connsiteY44" fmla="*/ 1662987 h 2012950"/>
              <a:gd name="connsiteX45" fmla="*/ 1059 w 1587501"/>
              <a:gd name="connsiteY45" fmla="*/ 1550215 h 2012950"/>
              <a:gd name="connsiteX46" fmla="*/ 5294 w 1587501"/>
              <a:gd name="connsiteY46" fmla="*/ 1438502 h 2012950"/>
              <a:gd name="connsiteX47" fmla="*/ 14822 w 1587501"/>
              <a:gd name="connsiteY47" fmla="*/ 1325731 h 2012950"/>
              <a:gd name="connsiteX48" fmla="*/ 28586 w 1587501"/>
              <a:gd name="connsiteY48" fmla="*/ 1213488 h 2012950"/>
              <a:gd name="connsiteX49" fmla="*/ 46585 w 1587501"/>
              <a:gd name="connsiteY49" fmla="*/ 1102305 h 2012950"/>
              <a:gd name="connsiteX50" fmla="*/ 69348 w 1587501"/>
              <a:gd name="connsiteY50" fmla="*/ 991121 h 2012950"/>
              <a:gd name="connsiteX51" fmla="*/ 96875 w 1587501"/>
              <a:gd name="connsiteY51" fmla="*/ 880997 h 2012950"/>
              <a:gd name="connsiteX52" fmla="*/ 129167 w 1587501"/>
              <a:gd name="connsiteY52" fmla="*/ 770872 h 2012950"/>
              <a:gd name="connsiteX53" fmla="*/ 166223 w 1587501"/>
              <a:gd name="connsiteY53" fmla="*/ 662865 h 2012950"/>
              <a:gd name="connsiteX54" fmla="*/ 207514 w 1587501"/>
              <a:gd name="connsiteY54" fmla="*/ 555388 h 2012950"/>
              <a:gd name="connsiteX55" fmla="*/ 254099 w 1587501"/>
              <a:gd name="connsiteY55" fmla="*/ 449499 h 2012950"/>
              <a:gd name="connsiteX56" fmla="*/ 304918 w 1587501"/>
              <a:gd name="connsiteY56" fmla="*/ 344669 h 2012950"/>
              <a:gd name="connsiteX57" fmla="*/ 360502 w 1587501"/>
              <a:gd name="connsiteY57" fmla="*/ 241427 h 2012950"/>
              <a:gd name="connsiteX58" fmla="*/ 421380 w 1587501"/>
              <a:gd name="connsiteY58" fmla="*/ 140303 h 2012950"/>
              <a:gd name="connsiteX59" fmla="*/ 453672 w 1587501"/>
              <a:gd name="connsiteY59" fmla="*/ 90006 h 2012950"/>
              <a:gd name="connsiteX60" fmla="*/ 466377 w 1587501"/>
              <a:gd name="connsiteY60" fmla="*/ 72534 h 2012950"/>
              <a:gd name="connsiteX61" fmla="*/ 496551 w 1587501"/>
              <a:gd name="connsiteY61" fmla="*/ 42885 h 2012950"/>
              <a:gd name="connsiteX62" fmla="*/ 530431 w 1587501"/>
              <a:gd name="connsiteY62" fmla="*/ 21707 h 2012950"/>
              <a:gd name="connsiteX63" fmla="*/ 568016 w 1587501"/>
              <a:gd name="connsiteY63" fmla="*/ 6353 h 2012950"/>
              <a:gd name="connsiteX64" fmla="*/ 607719 w 1587501"/>
              <a:gd name="connsiteY64" fmla="*/ 0 h 2012950"/>
              <a:gd name="connsiteX0" fmla="*/ 607719 w 1587501"/>
              <a:gd name="connsiteY0" fmla="*/ 0 h 2012950"/>
              <a:gd name="connsiteX1" fmla="*/ 647952 w 1587501"/>
              <a:gd name="connsiteY1" fmla="*/ 1059 h 2012950"/>
              <a:gd name="connsiteX2" fmla="*/ 687654 w 1587501"/>
              <a:gd name="connsiteY2" fmla="*/ 10589 h 2012950"/>
              <a:gd name="connsiteX3" fmla="*/ 725769 w 1587501"/>
              <a:gd name="connsiteY3" fmla="*/ 28590 h 2012950"/>
              <a:gd name="connsiteX4" fmla="*/ 743239 w 1587501"/>
              <a:gd name="connsiteY4" fmla="*/ 41297 h 2012950"/>
              <a:gd name="connsiteX5" fmla="*/ 1363663 w 1587501"/>
              <a:gd name="connsiteY5" fmla="*/ 518856 h 2012950"/>
              <a:gd name="connsiteX6" fmla="*/ 1363663 w 1587501"/>
              <a:gd name="connsiteY6" fmla="*/ 520444 h 2012950"/>
              <a:gd name="connsiteX7" fmla="*/ 1362075 w 1587501"/>
              <a:gd name="connsiteY7" fmla="*/ 519915 h 2012950"/>
              <a:gd name="connsiteX8" fmla="*/ 1361723 w 1587501"/>
              <a:gd name="connsiteY8" fmla="*/ 520700 h 2012950"/>
              <a:gd name="connsiteX9" fmla="*/ 1363309 w 1587501"/>
              <a:gd name="connsiteY9" fmla="*/ 521229 h 2012950"/>
              <a:gd name="connsiteX10" fmla="*/ 1531151 w 1587501"/>
              <a:gd name="connsiteY10" fmla="*/ 652947 h 2012950"/>
              <a:gd name="connsiteX11" fmla="*/ 1533416 w 1587501"/>
              <a:gd name="connsiteY11" fmla="*/ 650875 h 2012950"/>
              <a:gd name="connsiteX12" fmla="*/ 1533868 w 1587501"/>
              <a:gd name="connsiteY12" fmla="*/ 655079 h 2012950"/>
              <a:gd name="connsiteX13" fmla="*/ 1535113 w 1587501"/>
              <a:gd name="connsiteY13" fmla="*/ 656056 h 2012950"/>
              <a:gd name="connsiteX14" fmla="*/ 1534115 w 1587501"/>
              <a:gd name="connsiteY14" fmla="*/ 657366 h 2012950"/>
              <a:gd name="connsiteX15" fmla="*/ 1585380 w 1587501"/>
              <a:gd name="connsiteY15" fmla="*/ 1133475 h 2012950"/>
              <a:gd name="connsiteX16" fmla="*/ 1586441 w 1587501"/>
              <a:gd name="connsiteY16" fmla="*/ 1154113 h 2012950"/>
              <a:gd name="connsiteX17" fmla="*/ 1587501 w 1587501"/>
              <a:gd name="connsiteY17" fmla="*/ 1196446 h 2012950"/>
              <a:gd name="connsiteX18" fmla="*/ 1582729 w 1587501"/>
              <a:gd name="connsiteY18" fmla="*/ 1238250 h 2012950"/>
              <a:gd name="connsiteX19" fmla="*/ 1575306 w 1587501"/>
              <a:gd name="connsiteY19" fmla="*/ 1279525 h 2012950"/>
              <a:gd name="connsiteX20" fmla="*/ 1563110 w 1587501"/>
              <a:gd name="connsiteY20" fmla="*/ 1319213 h 2012950"/>
              <a:gd name="connsiteX21" fmla="*/ 1546142 w 1587501"/>
              <a:gd name="connsiteY21" fmla="*/ 1357842 h 2012950"/>
              <a:gd name="connsiteX22" fmla="*/ 1526523 w 1587501"/>
              <a:gd name="connsiteY22" fmla="*/ 1394354 h 2012950"/>
              <a:gd name="connsiteX23" fmla="*/ 1502662 w 1587501"/>
              <a:gd name="connsiteY23" fmla="*/ 1429279 h 2012950"/>
              <a:gd name="connsiteX24" fmla="*/ 1488875 w 1587501"/>
              <a:gd name="connsiteY24" fmla="*/ 1445683 h 2012950"/>
              <a:gd name="connsiteX25" fmla="*/ 1217527 w 1587501"/>
              <a:gd name="connsiteY25" fmla="*/ 1767054 h 2012950"/>
              <a:gd name="connsiteX26" fmla="*/ 1217936 w 1587501"/>
              <a:gd name="connsiteY26" fmla="*/ 1771686 h 2012950"/>
              <a:gd name="connsiteX27" fmla="*/ 1040316 w 1587501"/>
              <a:gd name="connsiteY27" fmla="*/ 1816100 h 2012950"/>
              <a:gd name="connsiteX28" fmla="*/ 1038202 w 1587501"/>
              <a:gd name="connsiteY28" fmla="*/ 1816100 h 2012950"/>
              <a:gd name="connsiteX29" fmla="*/ 1033592 w 1587501"/>
              <a:gd name="connsiteY29" fmla="*/ 1791998 h 2012950"/>
              <a:gd name="connsiteX30" fmla="*/ 1033324 w 1587501"/>
              <a:gd name="connsiteY30" fmla="*/ 1792091 h 2012950"/>
              <a:gd name="connsiteX31" fmla="*/ 1038099 w 1587501"/>
              <a:gd name="connsiteY31" fmla="*/ 1817056 h 2012950"/>
              <a:gd name="connsiteX32" fmla="*/ 255687 w 1587501"/>
              <a:gd name="connsiteY32" fmla="*/ 2007656 h 2012950"/>
              <a:gd name="connsiteX33" fmla="*/ 233453 w 1587501"/>
              <a:gd name="connsiteY33" fmla="*/ 2011891 h 2012950"/>
              <a:gd name="connsiteX34" fmla="*/ 188986 w 1587501"/>
              <a:gd name="connsiteY34" fmla="*/ 2012950 h 2012950"/>
              <a:gd name="connsiteX35" fmla="*/ 147165 w 1587501"/>
              <a:gd name="connsiteY35" fmla="*/ 2004479 h 2012950"/>
              <a:gd name="connsiteX36" fmla="*/ 109051 w 1587501"/>
              <a:gd name="connsiteY36" fmla="*/ 1987537 h 2012950"/>
              <a:gd name="connsiteX37" fmla="*/ 74641 w 1587501"/>
              <a:gd name="connsiteY37" fmla="*/ 1963182 h 2012950"/>
              <a:gd name="connsiteX38" fmla="*/ 46585 w 1587501"/>
              <a:gd name="connsiteY38" fmla="*/ 1931945 h 2012950"/>
              <a:gd name="connsiteX39" fmla="*/ 25410 w 1587501"/>
              <a:gd name="connsiteY39" fmla="*/ 1895413 h 2012950"/>
              <a:gd name="connsiteX40" fmla="*/ 11646 w 1587501"/>
              <a:gd name="connsiteY40" fmla="*/ 1853587 h 2012950"/>
              <a:gd name="connsiteX41" fmla="*/ 9529 w 1587501"/>
              <a:gd name="connsiteY41" fmla="*/ 1831351 h 2012950"/>
              <a:gd name="connsiteX42" fmla="*/ 4764 w 1587501"/>
              <a:gd name="connsiteY42" fmla="*/ 1775229 h 2012950"/>
              <a:gd name="connsiteX43" fmla="*/ 0 w 1587501"/>
              <a:gd name="connsiteY43" fmla="*/ 1662987 h 2012950"/>
              <a:gd name="connsiteX44" fmla="*/ 1059 w 1587501"/>
              <a:gd name="connsiteY44" fmla="*/ 1550215 h 2012950"/>
              <a:gd name="connsiteX45" fmla="*/ 5294 w 1587501"/>
              <a:gd name="connsiteY45" fmla="*/ 1438502 h 2012950"/>
              <a:gd name="connsiteX46" fmla="*/ 14822 w 1587501"/>
              <a:gd name="connsiteY46" fmla="*/ 1325731 h 2012950"/>
              <a:gd name="connsiteX47" fmla="*/ 28586 w 1587501"/>
              <a:gd name="connsiteY47" fmla="*/ 1213488 h 2012950"/>
              <a:gd name="connsiteX48" fmla="*/ 46585 w 1587501"/>
              <a:gd name="connsiteY48" fmla="*/ 1102305 h 2012950"/>
              <a:gd name="connsiteX49" fmla="*/ 69348 w 1587501"/>
              <a:gd name="connsiteY49" fmla="*/ 991121 h 2012950"/>
              <a:gd name="connsiteX50" fmla="*/ 96875 w 1587501"/>
              <a:gd name="connsiteY50" fmla="*/ 880997 h 2012950"/>
              <a:gd name="connsiteX51" fmla="*/ 129167 w 1587501"/>
              <a:gd name="connsiteY51" fmla="*/ 770872 h 2012950"/>
              <a:gd name="connsiteX52" fmla="*/ 166223 w 1587501"/>
              <a:gd name="connsiteY52" fmla="*/ 662865 h 2012950"/>
              <a:gd name="connsiteX53" fmla="*/ 207514 w 1587501"/>
              <a:gd name="connsiteY53" fmla="*/ 555388 h 2012950"/>
              <a:gd name="connsiteX54" fmla="*/ 254099 w 1587501"/>
              <a:gd name="connsiteY54" fmla="*/ 449499 h 2012950"/>
              <a:gd name="connsiteX55" fmla="*/ 304918 w 1587501"/>
              <a:gd name="connsiteY55" fmla="*/ 344669 h 2012950"/>
              <a:gd name="connsiteX56" fmla="*/ 360502 w 1587501"/>
              <a:gd name="connsiteY56" fmla="*/ 241427 h 2012950"/>
              <a:gd name="connsiteX57" fmla="*/ 421380 w 1587501"/>
              <a:gd name="connsiteY57" fmla="*/ 140303 h 2012950"/>
              <a:gd name="connsiteX58" fmla="*/ 453672 w 1587501"/>
              <a:gd name="connsiteY58" fmla="*/ 90006 h 2012950"/>
              <a:gd name="connsiteX59" fmla="*/ 466377 w 1587501"/>
              <a:gd name="connsiteY59" fmla="*/ 72534 h 2012950"/>
              <a:gd name="connsiteX60" fmla="*/ 496551 w 1587501"/>
              <a:gd name="connsiteY60" fmla="*/ 42885 h 2012950"/>
              <a:gd name="connsiteX61" fmla="*/ 530431 w 1587501"/>
              <a:gd name="connsiteY61" fmla="*/ 21707 h 2012950"/>
              <a:gd name="connsiteX62" fmla="*/ 568016 w 1587501"/>
              <a:gd name="connsiteY62" fmla="*/ 6353 h 2012950"/>
              <a:gd name="connsiteX63" fmla="*/ 607719 w 1587501"/>
              <a:gd name="connsiteY63" fmla="*/ 0 h 2012950"/>
              <a:gd name="connsiteX0" fmla="*/ 607719 w 1587501"/>
              <a:gd name="connsiteY0" fmla="*/ 0 h 2012950"/>
              <a:gd name="connsiteX1" fmla="*/ 647952 w 1587501"/>
              <a:gd name="connsiteY1" fmla="*/ 1059 h 2012950"/>
              <a:gd name="connsiteX2" fmla="*/ 687654 w 1587501"/>
              <a:gd name="connsiteY2" fmla="*/ 10589 h 2012950"/>
              <a:gd name="connsiteX3" fmla="*/ 725769 w 1587501"/>
              <a:gd name="connsiteY3" fmla="*/ 28590 h 2012950"/>
              <a:gd name="connsiteX4" fmla="*/ 743239 w 1587501"/>
              <a:gd name="connsiteY4" fmla="*/ 41297 h 2012950"/>
              <a:gd name="connsiteX5" fmla="*/ 1363663 w 1587501"/>
              <a:gd name="connsiteY5" fmla="*/ 518856 h 2012950"/>
              <a:gd name="connsiteX6" fmla="*/ 1363663 w 1587501"/>
              <a:gd name="connsiteY6" fmla="*/ 520444 h 2012950"/>
              <a:gd name="connsiteX7" fmla="*/ 1362075 w 1587501"/>
              <a:gd name="connsiteY7" fmla="*/ 519915 h 2012950"/>
              <a:gd name="connsiteX8" fmla="*/ 1361723 w 1587501"/>
              <a:gd name="connsiteY8" fmla="*/ 520700 h 2012950"/>
              <a:gd name="connsiteX9" fmla="*/ 1531151 w 1587501"/>
              <a:gd name="connsiteY9" fmla="*/ 652947 h 2012950"/>
              <a:gd name="connsiteX10" fmla="*/ 1533416 w 1587501"/>
              <a:gd name="connsiteY10" fmla="*/ 650875 h 2012950"/>
              <a:gd name="connsiteX11" fmla="*/ 1533868 w 1587501"/>
              <a:gd name="connsiteY11" fmla="*/ 655079 h 2012950"/>
              <a:gd name="connsiteX12" fmla="*/ 1535113 w 1587501"/>
              <a:gd name="connsiteY12" fmla="*/ 656056 h 2012950"/>
              <a:gd name="connsiteX13" fmla="*/ 1534115 w 1587501"/>
              <a:gd name="connsiteY13" fmla="*/ 657366 h 2012950"/>
              <a:gd name="connsiteX14" fmla="*/ 1585380 w 1587501"/>
              <a:gd name="connsiteY14" fmla="*/ 1133475 h 2012950"/>
              <a:gd name="connsiteX15" fmla="*/ 1586441 w 1587501"/>
              <a:gd name="connsiteY15" fmla="*/ 1154113 h 2012950"/>
              <a:gd name="connsiteX16" fmla="*/ 1587501 w 1587501"/>
              <a:gd name="connsiteY16" fmla="*/ 1196446 h 2012950"/>
              <a:gd name="connsiteX17" fmla="*/ 1582729 w 1587501"/>
              <a:gd name="connsiteY17" fmla="*/ 1238250 h 2012950"/>
              <a:gd name="connsiteX18" fmla="*/ 1575306 w 1587501"/>
              <a:gd name="connsiteY18" fmla="*/ 1279525 h 2012950"/>
              <a:gd name="connsiteX19" fmla="*/ 1563110 w 1587501"/>
              <a:gd name="connsiteY19" fmla="*/ 1319213 h 2012950"/>
              <a:gd name="connsiteX20" fmla="*/ 1546142 w 1587501"/>
              <a:gd name="connsiteY20" fmla="*/ 1357842 h 2012950"/>
              <a:gd name="connsiteX21" fmla="*/ 1526523 w 1587501"/>
              <a:gd name="connsiteY21" fmla="*/ 1394354 h 2012950"/>
              <a:gd name="connsiteX22" fmla="*/ 1502662 w 1587501"/>
              <a:gd name="connsiteY22" fmla="*/ 1429279 h 2012950"/>
              <a:gd name="connsiteX23" fmla="*/ 1488875 w 1587501"/>
              <a:gd name="connsiteY23" fmla="*/ 1445683 h 2012950"/>
              <a:gd name="connsiteX24" fmla="*/ 1217527 w 1587501"/>
              <a:gd name="connsiteY24" fmla="*/ 1767054 h 2012950"/>
              <a:gd name="connsiteX25" fmla="*/ 1217936 w 1587501"/>
              <a:gd name="connsiteY25" fmla="*/ 1771686 h 2012950"/>
              <a:gd name="connsiteX26" fmla="*/ 1040316 w 1587501"/>
              <a:gd name="connsiteY26" fmla="*/ 1816100 h 2012950"/>
              <a:gd name="connsiteX27" fmla="*/ 1038202 w 1587501"/>
              <a:gd name="connsiteY27" fmla="*/ 1816100 h 2012950"/>
              <a:gd name="connsiteX28" fmla="*/ 1033592 w 1587501"/>
              <a:gd name="connsiteY28" fmla="*/ 1791998 h 2012950"/>
              <a:gd name="connsiteX29" fmla="*/ 1033324 w 1587501"/>
              <a:gd name="connsiteY29" fmla="*/ 1792091 h 2012950"/>
              <a:gd name="connsiteX30" fmla="*/ 1038099 w 1587501"/>
              <a:gd name="connsiteY30" fmla="*/ 1817056 h 2012950"/>
              <a:gd name="connsiteX31" fmla="*/ 255687 w 1587501"/>
              <a:gd name="connsiteY31" fmla="*/ 2007656 h 2012950"/>
              <a:gd name="connsiteX32" fmla="*/ 233453 w 1587501"/>
              <a:gd name="connsiteY32" fmla="*/ 2011891 h 2012950"/>
              <a:gd name="connsiteX33" fmla="*/ 188986 w 1587501"/>
              <a:gd name="connsiteY33" fmla="*/ 2012950 h 2012950"/>
              <a:gd name="connsiteX34" fmla="*/ 147165 w 1587501"/>
              <a:gd name="connsiteY34" fmla="*/ 2004479 h 2012950"/>
              <a:gd name="connsiteX35" fmla="*/ 109051 w 1587501"/>
              <a:gd name="connsiteY35" fmla="*/ 1987537 h 2012950"/>
              <a:gd name="connsiteX36" fmla="*/ 74641 w 1587501"/>
              <a:gd name="connsiteY36" fmla="*/ 1963182 h 2012950"/>
              <a:gd name="connsiteX37" fmla="*/ 46585 w 1587501"/>
              <a:gd name="connsiteY37" fmla="*/ 1931945 h 2012950"/>
              <a:gd name="connsiteX38" fmla="*/ 25410 w 1587501"/>
              <a:gd name="connsiteY38" fmla="*/ 1895413 h 2012950"/>
              <a:gd name="connsiteX39" fmla="*/ 11646 w 1587501"/>
              <a:gd name="connsiteY39" fmla="*/ 1853587 h 2012950"/>
              <a:gd name="connsiteX40" fmla="*/ 9529 w 1587501"/>
              <a:gd name="connsiteY40" fmla="*/ 1831351 h 2012950"/>
              <a:gd name="connsiteX41" fmla="*/ 4764 w 1587501"/>
              <a:gd name="connsiteY41" fmla="*/ 1775229 h 2012950"/>
              <a:gd name="connsiteX42" fmla="*/ 0 w 1587501"/>
              <a:gd name="connsiteY42" fmla="*/ 1662987 h 2012950"/>
              <a:gd name="connsiteX43" fmla="*/ 1059 w 1587501"/>
              <a:gd name="connsiteY43" fmla="*/ 1550215 h 2012950"/>
              <a:gd name="connsiteX44" fmla="*/ 5294 w 1587501"/>
              <a:gd name="connsiteY44" fmla="*/ 1438502 h 2012950"/>
              <a:gd name="connsiteX45" fmla="*/ 14822 w 1587501"/>
              <a:gd name="connsiteY45" fmla="*/ 1325731 h 2012950"/>
              <a:gd name="connsiteX46" fmla="*/ 28586 w 1587501"/>
              <a:gd name="connsiteY46" fmla="*/ 1213488 h 2012950"/>
              <a:gd name="connsiteX47" fmla="*/ 46585 w 1587501"/>
              <a:gd name="connsiteY47" fmla="*/ 1102305 h 2012950"/>
              <a:gd name="connsiteX48" fmla="*/ 69348 w 1587501"/>
              <a:gd name="connsiteY48" fmla="*/ 991121 h 2012950"/>
              <a:gd name="connsiteX49" fmla="*/ 96875 w 1587501"/>
              <a:gd name="connsiteY49" fmla="*/ 880997 h 2012950"/>
              <a:gd name="connsiteX50" fmla="*/ 129167 w 1587501"/>
              <a:gd name="connsiteY50" fmla="*/ 770872 h 2012950"/>
              <a:gd name="connsiteX51" fmla="*/ 166223 w 1587501"/>
              <a:gd name="connsiteY51" fmla="*/ 662865 h 2012950"/>
              <a:gd name="connsiteX52" fmla="*/ 207514 w 1587501"/>
              <a:gd name="connsiteY52" fmla="*/ 555388 h 2012950"/>
              <a:gd name="connsiteX53" fmla="*/ 254099 w 1587501"/>
              <a:gd name="connsiteY53" fmla="*/ 449499 h 2012950"/>
              <a:gd name="connsiteX54" fmla="*/ 304918 w 1587501"/>
              <a:gd name="connsiteY54" fmla="*/ 344669 h 2012950"/>
              <a:gd name="connsiteX55" fmla="*/ 360502 w 1587501"/>
              <a:gd name="connsiteY55" fmla="*/ 241427 h 2012950"/>
              <a:gd name="connsiteX56" fmla="*/ 421380 w 1587501"/>
              <a:gd name="connsiteY56" fmla="*/ 140303 h 2012950"/>
              <a:gd name="connsiteX57" fmla="*/ 453672 w 1587501"/>
              <a:gd name="connsiteY57" fmla="*/ 90006 h 2012950"/>
              <a:gd name="connsiteX58" fmla="*/ 466377 w 1587501"/>
              <a:gd name="connsiteY58" fmla="*/ 72534 h 2012950"/>
              <a:gd name="connsiteX59" fmla="*/ 496551 w 1587501"/>
              <a:gd name="connsiteY59" fmla="*/ 42885 h 2012950"/>
              <a:gd name="connsiteX60" fmla="*/ 530431 w 1587501"/>
              <a:gd name="connsiteY60" fmla="*/ 21707 h 2012950"/>
              <a:gd name="connsiteX61" fmla="*/ 568016 w 1587501"/>
              <a:gd name="connsiteY61" fmla="*/ 6353 h 2012950"/>
              <a:gd name="connsiteX62" fmla="*/ 607719 w 1587501"/>
              <a:gd name="connsiteY62" fmla="*/ 0 h 2012950"/>
              <a:gd name="connsiteX0" fmla="*/ 607719 w 1587501"/>
              <a:gd name="connsiteY0" fmla="*/ 0 h 2012950"/>
              <a:gd name="connsiteX1" fmla="*/ 647952 w 1587501"/>
              <a:gd name="connsiteY1" fmla="*/ 1059 h 2012950"/>
              <a:gd name="connsiteX2" fmla="*/ 687654 w 1587501"/>
              <a:gd name="connsiteY2" fmla="*/ 10589 h 2012950"/>
              <a:gd name="connsiteX3" fmla="*/ 725769 w 1587501"/>
              <a:gd name="connsiteY3" fmla="*/ 28590 h 2012950"/>
              <a:gd name="connsiteX4" fmla="*/ 743239 w 1587501"/>
              <a:gd name="connsiteY4" fmla="*/ 41297 h 2012950"/>
              <a:gd name="connsiteX5" fmla="*/ 1363663 w 1587501"/>
              <a:gd name="connsiteY5" fmla="*/ 518856 h 2012950"/>
              <a:gd name="connsiteX6" fmla="*/ 1363663 w 1587501"/>
              <a:gd name="connsiteY6" fmla="*/ 520444 h 2012950"/>
              <a:gd name="connsiteX7" fmla="*/ 1362075 w 1587501"/>
              <a:gd name="connsiteY7" fmla="*/ 519915 h 2012950"/>
              <a:gd name="connsiteX8" fmla="*/ 1531151 w 1587501"/>
              <a:gd name="connsiteY8" fmla="*/ 652947 h 2012950"/>
              <a:gd name="connsiteX9" fmla="*/ 1533416 w 1587501"/>
              <a:gd name="connsiteY9" fmla="*/ 650875 h 2012950"/>
              <a:gd name="connsiteX10" fmla="*/ 1533868 w 1587501"/>
              <a:gd name="connsiteY10" fmla="*/ 655079 h 2012950"/>
              <a:gd name="connsiteX11" fmla="*/ 1535113 w 1587501"/>
              <a:gd name="connsiteY11" fmla="*/ 656056 h 2012950"/>
              <a:gd name="connsiteX12" fmla="*/ 1534115 w 1587501"/>
              <a:gd name="connsiteY12" fmla="*/ 657366 h 2012950"/>
              <a:gd name="connsiteX13" fmla="*/ 1585380 w 1587501"/>
              <a:gd name="connsiteY13" fmla="*/ 1133475 h 2012950"/>
              <a:gd name="connsiteX14" fmla="*/ 1586441 w 1587501"/>
              <a:gd name="connsiteY14" fmla="*/ 1154113 h 2012950"/>
              <a:gd name="connsiteX15" fmla="*/ 1587501 w 1587501"/>
              <a:gd name="connsiteY15" fmla="*/ 1196446 h 2012950"/>
              <a:gd name="connsiteX16" fmla="*/ 1582729 w 1587501"/>
              <a:gd name="connsiteY16" fmla="*/ 1238250 h 2012950"/>
              <a:gd name="connsiteX17" fmla="*/ 1575306 w 1587501"/>
              <a:gd name="connsiteY17" fmla="*/ 1279525 h 2012950"/>
              <a:gd name="connsiteX18" fmla="*/ 1563110 w 1587501"/>
              <a:gd name="connsiteY18" fmla="*/ 1319213 h 2012950"/>
              <a:gd name="connsiteX19" fmla="*/ 1546142 w 1587501"/>
              <a:gd name="connsiteY19" fmla="*/ 1357842 h 2012950"/>
              <a:gd name="connsiteX20" fmla="*/ 1526523 w 1587501"/>
              <a:gd name="connsiteY20" fmla="*/ 1394354 h 2012950"/>
              <a:gd name="connsiteX21" fmla="*/ 1502662 w 1587501"/>
              <a:gd name="connsiteY21" fmla="*/ 1429279 h 2012950"/>
              <a:gd name="connsiteX22" fmla="*/ 1488875 w 1587501"/>
              <a:gd name="connsiteY22" fmla="*/ 1445683 h 2012950"/>
              <a:gd name="connsiteX23" fmla="*/ 1217527 w 1587501"/>
              <a:gd name="connsiteY23" fmla="*/ 1767054 h 2012950"/>
              <a:gd name="connsiteX24" fmla="*/ 1217936 w 1587501"/>
              <a:gd name="connsiteY24" fmla="*/ 1771686 h 2012950"/>
              <a:gd name="connsiteX25" fmla="*/ 1040316 w 1587501"/>
              <a:gd name="connsiteY25" fmla="*/ 1816100 h 2012950"/>
              <a:gd name="connsiteX26" fmla="*/ 1038202 w 1587501"/>
              <a:gd name="connsiteY26" fmla="*/ 1816100 h 2012950"/>
              <a:gd name="connsiteX27" fmla="*/ 1033592 w 1587501"/>
              <a:gd name="connsiteY27" fmla="*/ 1791998 h 2012950"/>
              <a:gd name="connsiteX28" fmla="*/ 1033324 w 1587501"/>
              <a:gd name="connsiteY28" fmla="*/ 1792091 h 2012950"/>
              <a:gd name="connsiteX29" fmla="*/ 1038099 w 1587501"/>
              <a:gd name="connsiteY29" fmla="*/ 1817056 h 2012950"/>
              <a:gd name="connsiteX30" fmla="*/ 255687 w 1587501"/>
              <a:gd name="connsiteY30" fmla="*/ 2007656 h 2012950"/>
              <a:gd name="connsiteX31" fmla="*/ 233453 w 1587501"/>
              <a:gd name="connsiteY31" fmla="*/ 2011891 h 2012950"/>
              <a:gd name="connsiteX32" fmla="*/ 188986 w 1587501"/>
              <a:gd name="connsiteY32" fmla="*/ 2012950 h 2012950"/>
              <a:gd name="connsiteX33" fmla="*/ 147165 w 1587501"/>
              <a:gd name="connsiteY33" fmla="*/ 2004479 h 2012950"/>
              <a:gd name="connsiteX34" fmla="*/ 109051 w 1587501"/>
              <a:gd name="connsiteY34" fmla="*/ 1987537 h 2012950"/>
              <a:gd name="connsiteX35" fmla="*/ 74641 w 1587501"/>
              <a:gd name="connsiteY35" fmla="*/ 1963182 h 2012950"/>
              <a:gd name="connsiteX36" fmla="*/ 46585 w 1587501"/>
              <a:gd name="connsiteY36" fmla="*/ 1931945 h 2012950"/>
              <a:gd name="connsiteX37" fmla="*/ 25410 w 1587501"/>
              <a:gd name="connsiteY37" fmla="*/ 1895413 h 2012950"/>
              <a:gd name="connsiteX38" fmla="*/ 11646 w 1587501"/>
              <a:gd name="connsiteY38" fmla="*/ 1853587 h 2012950"/>
              <a:gd name="connsiteX39" fmla="*/ 9529 w 1587501"/>
              <a:gd name="connsiteY39" fmla="*/ 1831351 h 2012950"/>
              <a:gd name="connsiteX40" fmla="*/ 4764 w 1587501"/>
              <a:gd name="connsiteY40" fmla="*/ 1775229 h 2012950"/>
              <a:gd name="connsiteX41" fmla="*/ 0 w 1587501"/>
              <a:gd name="connsiteY41" fmla="*/ 1662987 h 2012950"/>
              <a:gd name="connsiteX42" fmla="*/ 1059 w 1587501"/>
              <a:gd name="connsiteY42" fmla="*/ 1550215 h 2012950"/>
              <a:gd name="connsiteX43" fmla="*/ 5294 w 1587501"/>
              <a:gd name="connsiteY43" fmla="*/ 1438502 h 2012950"/>
              <a:gd name="connsiteX44" fmla="*/ 14822 w 1587501"/>
              <a:gd name="connsiteY44" fmla="*/ 1325731 h 2012950"/>
              <a:gd name="connsiteX45" fmla="*/ 28586 w 1587501"/>
              <a:gd name="connsiteY45" fmla="*/ 1213488 h 2012950"/>
              <a:gd name="connsiteX46" fmla="*/ 46585 w 1587501"/>
              <a:gd name="connsiteY46" fmla="*/ 1102305 h 2012950"/>
              <a:gd name="connsiteX47" fmla="*/ 69348 w 1587501"/>
              <a:gd name="connsiteY47" fmla="*/ 991121 h 2012950"/>
              <a:gd name="connsiteX48" fmla="*/ 96875 w 1587501"/>
              <a:gd name="connsiteY48" fmla="*/ 880997 h 2012950"/>
              <a:gd name="connsiteX49" fmla="*/ 129167 w 1587501"/>
              <a:gd name="connsiteY49" fmla="*/ 770872 h 2012950"/>
              <a:gd name="connsiteX50" fmla="*/ 166223 w 1587501"/>
              <a:gd name="connsiteY50" fmla="*/ 662865 h 2012950"/>
              <a:gd name="connsiteX51" fmla="*/ 207514 w 1587501"/>
              <a:gd name="connsiteY51" fmla="*/ 555388 h 2012950"/>
              <a:gd name="connsiteX52" fmla="*/ 254099 w 1587501"/>
              <a:gd name="connsiteY52" fmla="*/ 449499 h 2012950"/>
              <a:gd name="connsiteX53" fmla="*/ 304918 w 1587501"/>
              <a:gd name="connsiteY53" fmla="*/ 344669 h 2012950"/>
              <a:gd name="connsiteX54" fmla="*/ 360502 w 1587501"/>
              <a:gd name="connsiteY54" fmla="*/ 241427 h 2012950"/>
              <a:gd name="connsiteX55" fmla="*/ 421380 w 1587501"/>
              <a:gd name="connsiteY55" fmla="*/ 140303 h 2012950"/>
              <a:gd name="connsiteX56" fmla="*/ 453672 w 1587501"/>
              <a:gd name="connsiteY56" fmla="*/ 90006 h 2012950"/>
              <a:gd name="connsiteX57" fmla="*/ 466377 w 1587501"/>
              <a:gd name="connsiteY57" fmla="*/ 72534 h 2012950"/>
              <a:gd name="connsiteX58" fmla="*/ 496551 w 1587501"/>
              <a:gd name="connsiteY58" fmla="*/ 42885 h 2012950"/>
              <a:gd name="connsiteX59" fmla="*/ 530431 w 1587501"/>
              <a:gd name="connsiteY59" fmla="*/ 21707 h 2012950"/>
              <a:gd name="connsiteX60" fmla="*/ 568016 w 1587501"/>
              <a:gd name="connsiteY60" fmla="*/ 6353 h 2012950"/>
              <a:gd name="connsiteX61" fmla="*/ 607719 w 1587501"/>
              <a:gd name="connsiteY61" fmla="*/ 0 h 2012950"/>
              <a:gd name="connsiteX0" fmla="*/ 607719 w 1587501"/>
              <a:gd name="connsiteY0" fmla="*/ 0 h 2012950"/>
              <a:gd name="connsiteX1" fmla="*/ 647952 w 1587501"/>
              <a:gd name="connsiteY1" fmla="*/ 1059 h 2012950"/>
              <a:gd name="connsiteX2" fmla="*/ 687654 w 1587501"/>
              <a:gd name="connsiteY2" fmla="*/ 10589 h 2012950"/>
              <a:gd name="connsiteX3" fmla="*/ 725769 w 1587501"/>
              <a:gd name="connsiteY3" fmla="*/ 28590 h 2012950"/>
              <a:gd name="connsiteX4" fmla="*/ 743239 w 1587501"/>
              <a:gd name="connsiteY4" fmla="*/ 41297 h 2012950"/>
              <a:gd name="connsiteX5" fmla="*/ 1363663 w 1587501"/>
              <a:gd name="connsiteY5" fmla="*/ 518856 h 2012950"/>
              <a:gd name="connsiteX6" fmla="*/ 1363663 w 1587501"/>
              <a:gd name="connsiteY6" fmla="*/ 520444 h 2012950"/>
              <a:gd name="connsiteX7" fmla="*/ 1531151 w 1587501"/>
              <a:gd name="connsiteY7" fmla="*/ 652947 h 2012950"/>
              <a:gd name="connsiteX8" fmla="*/ 1533416 w 1587501"/>
              <a:gd name="connsiteY8" fmla="*/ 650875 h 2012950"/>
              <a:gd name="connsiteX9" fmla="*/ 1533868 w 1587501"/>
              <a:gd name="connsiteY9" fmla="*/ 655079 h 2012950"/>
              <a:gd name="connsiteX10" fmla="*/ 1535113 w 1587501"/>
              <a:gd name="connsiteY10" fmla="*/ 656056 h 2012950"/>
              <a:gd name="connsiteX11" fmla="*/ 1534115 w 1587501"/>
              <a:gd name="connsiteY11" fmla="*/ 657366 h 2012950"/>
              <a:gd name="connsiteX12" fmla="*/ 1585380 w 1587501"/>
              <a:gd name="connsiteY12" fmla="*/ 1133475 h 2012950"/>
              <a:gd name="connsiteX13" fmla="*/ 1586441 w 1587501"/>
              <a:gd name="connsiteY13" fmla="*/ 1154113 h 2012950"/>
              <a:gd name="connsiteX14" fmla="*/ 1587501 w 1587501"/>
              <a:gd name="connsiteY14" fmla="*/ 1196446 h 2012950"/>
              <a:gd name="connsiteX15" fmla="*/ 1582729 w 1587501"/>
              <a:gd name="connsiteY15" fmla="*/ 1238250 h 2012950"/>
              <a:gd name="connsiteX16" fmla="*/ 1575306 w 1587501"/>
              <a:gd name="connsiteY16" fmla="*/ 1279525 h 2012950"/>
              <a:gd name="connsiteX17" fmla="*/ 1563110 w 1587501"/>
              <a:gd name="connsiteY17" fmla="*/ 1319213 h 2012950"/>
              <a:gd name="connsiteX18" fmla="*/ 1546142 w 1587501"/>
              <a:gd name="connsiteY18" fmla="*/ 1357842 h 2012950"/>
              <a:gd name="connsiteX19" fmla="*/ 1526523 w 1587501"/>
              <a:gd name="connsiteY19" fmla="*/ 1394354 h 2012950"/>
              <a:gd name="connsiteX20" fmla="*/ 1502662 w 1587501"/>
              <a:gd name="connsiteY20" fmla="*/ 1429279 h 2012950"/>
              <a:gd name="connsiteX21" fmla="*/ 1488875 w 1587501"/>
              <a:gd name="connsiteY21" fmla="*/ 1445683 h 2012950"/>
              <a:gd name="connsiteX22" fmla="*/ 1217527 w 1587501"/>
              <a:gd name="connsiteY22" fmla="*/ 1767054 h 2012950"/>
              <a:gd name="connsiteX23" fmla="*/ 1217936 w 1587501"/>
              <a:gd name="connsiteY23" fmla="*/ 1771686 h 2012950"/>
              <a:gd name="connsiteX24" fmla="*/ 1040316 w 1587501"/>
              <a:gd name="connsiteY24" fmla="*/ 1816100 h 2012950"/>
              <a:gd name="connsiteX25" fmla="*/ 1038202 w 1587501"/>
              <a:gd name="connsiteY25" fmla="*/ 1816100 h 2012950"/>
              <a:gd name="connsiteX26" fmla="*/ 1033592 w 1587501"/>
              <a:gd name="connsiteY26" fmla="*/ 1791998 h 2012950"/>
              <a:gd name="connsiteX27" fmla="*/ 1033324 w 1587501"/>
              <a:gd name="connsiteY27" fmla="*/ 1792091 h 2012950"/>
              <a:gd name="connsiteX28" fmla="*/ 1038099 w 1587501"/>
              <a:gd name="connsiteY28" fmla="*/ 1817056 h 2012950"/>
              <a:gd name="connsiteX29" fmla="*/ 255687 w 1587501"/>
              <a:gd name="connsiteY29" fmla="*/ 2007656 h 2012950"/>
              <a:gd name="connsiteX30" fmla="*/ 233453 w 1587501"/>
              <a:gd name="connsiteY30" fmla="*/ 2011891 h 2012950"/>
              <a:gd name="connsiteX31" fmla="*/ 188986 w 1587501"/>
              <a:gd name="connsiteY31" fmla="*/ 2012950 h 2012950"/>
              <a:gd name="connsiteX32" fmla="*/ 147165 w 1587501"/>
              <a:gd name="connsiteY32" fmla="*/ 2004479 h 2012950"/>
              <a:gd name="connsiteX33" fmla="*/ 109051 w 1587501"/>
              <a:gd name="connsiteY33" fmla="*/ 1987537 h 2012950"/>
              <a:gd name="connsiteX34" fmla="*/ 74641 w 1587501"/>
              <a:gd name="connsiteY34" fmla="*/ 1963182 h 2012950"/>
              <a:gd name="connsiteX35" fmla="*/ 46585 w 1587501"/>
              <a:gd name="connsiteY35" fmla="*/ 1931945 h 2012950"/>
              <a:gd name="connsiteX36" fmla="*/ 25410 w 1587501"/>
              <a:gd name="connsiteY36" fmla="*/ 1895413 h 2012950"/>
              <a:gd name="connsiteX37" fmla="*/ 11646 w 1587501"/>
              <a:gd name="connsiteY37" fmla="*/ 1853587 h 2012950"/>
              <a:gd name="connsiteX38" fmla="*/ 9529 w 1587501"/>
              <a:gd name="connsiteY38" fmla="*/ 1831351 h 2012950"/>
              <a:gd name="connsiteX39" fmla="*/ 4764 w 1587501"/>
              <a:gd name="connsiteY39" fmla="*/ 1775229 h 2012950"/>
              <a:gd name="connsiteX40" fmla="*/ 0 w 1587501"/>
              <a:gd name="connsiteY40" fmla="*/ 1662987 h 2012950"/>
              <a:gd name="connsiteX41" fmla="*/ 1059 w 1587501"/>
              <a:gd name="connsiteY41" fmla="*/ 1550215 h 2012950"/>
              <a:gd name="connsiteX42" fmla="*/ 5294 w 1587501"/>
              <a:gd name="connsiteY42" fmla="*/ 1438502 h 2012950"/>
              <a:gd name="connsiteX43" fmla="*/ 14822 w 1587501"/>
              <a:gd name="connsiteY43" fmla="*/ 1325731 h 2012950"/>
              <a:gd name="connsiteX44" fmla="*/ 28586 w 1587501"/>
              <a:gd name="connsiteY44" fmla="*/ 1213488 h 2012950"/>
              <a:gd name="connsiteX45" fmla="*/ 46585 w 1587501"/>
              <a:gd name="connsiteY45" fmla="*/ 1102305 h 2012950"/>
              <a:gd name="connsiteX46" fmla="*/ 69348 w 1587501"/>
              <a:gd name="connsiteY46" fmla="*/ 991121 h 2012950"/>
              <a:gd name="connsiteX47" fmla="*/ 96875 w 1587501"/>
              <a:gd name="connsiteY47" fmla="*/ 880997 h 2012950"/>
              <a:gd name="connsiteX48" fmla="*/ 129167 w 1587501"/>
              <a:gd name="connsiteY48" fmla="*/ 770872 h 2012950"/>
              <a:gd name="connsiteX49" fmla="*/ 166223 w 1587501"/>
              <a:gd name="connsiteY49" fmla="*/ 662865 h 2012950"/>
              <a:gd name="connsiteX50" fmla="*/ 207514 w 1587501"/>
              <a:gd name="connsiteY50" fmla="*/ 555388 h 2012950"/>
              <a:gd name="connsiteX51" fmla="*/ 254099 w 1587501"/>
              <a:gd name="connsiteY51" fmla="*/ 449499 h 2012950"/>
              <a:gd name="connsiteX52" fmla="*/ 304918 w 1587501"/>
              <a:gd name="connsiteY52" fmla="*/ 344669 h 2012950"/>
              <a:gd name="connsiteX53" fmla="*/ 360502 w 1587501"/>
              <a:gd name="connsiteY53" fmla="*/ 241427 h 2012950"/>
              <a:gd name="connsiteX54" fmla="*/ 421380 w 1587501"/>
              <a:gd name="connsiteY54" fmla="*/ 140303 h 2012950"/>
              <a:gd name="connsiteX55" fmla="*/ 453672 w 1587501"/>
              <a:gd name="connsiteY55" fmla="*/ 90006 h 2012950"/>
              <a:gd name="connsiteX56" fmla="*/ 466377 w 1587501"/>
              <a:gd name="connsiteY56" fmla="*/ 72534 h 2012950"/>
              <a:gd name="connsiteX57" fmla="*/ 496551 w 1587501"/>
              <a:gd name="connsiteY57" fmla="*/ 42885 h 2012950"/>
              <a:gd name="connsiteX58" fmla="*/ 530431 w 1587501"/>
              <a:gd name="connsiteY58" fmla="*/ 21707 h 2012950"/>
              <a:gd name="connsiteX59" fmla="*/ 568016 w 1587501"/>
              <a:gd name="connsiteY59" fmla="*/ 6353 h 2012950"/>
              <a:gd name="connsiteX60" fmla="*/ 607719 w 1587501"/>
              <a:gd name="connsiteY60" fmla="*/ 0 h 2012950"/>
              <a:gd name="connsiteX0" fmla="*/ 607719 w 1587501"/>
              <a:gd name="connsiteY0" fmla="*/ 0 h 2012950"/>
              <a:gd name="connsiteX1" fmla="*/ 647952 w 1587501"/>
              <a:gd name="connsiteY1" fmla="*/ 1059 h 2012950"/>
              <a:gd name="connsiteX2" fmla="*/ 687654 w 1587501"/>
              <a:gd name="connsiteY2" fmla="*/ 10589 h 2012950"/>
              <a:gd name="connsiteX3" fmla="*/ 725769 w 1587501"/>
              <a:gd name="connsiteY3" fmla="*/ 28590 h 2012950"/>
              <a:gd name="connsiteX4" fmla="*/ 743239 w 1587501"/>
              <a:gd name="connsiteY4" fmla="*/ 41297 h 2012950"/>
              <a:gd name="connsiteX5" fmla="*/ 1363663 w 1587501"/>
              <a:gd name="connsiteY5" fmla="*/ 518856 h 2012950"/>
              <a:gd name="connsiteX6" fmla="*/ 1531151 w 1587501"/>
              <a:gd name="connsiteY6" fmla="*/ 652947 h 2012950"/>
              <a:gd name="connsiteX7" fmla="*/ 1533416 w 1587501"/>
              <a:gd name="connsiteY7" fmla="*/ 650875 h 2012950"/>
              <a:gd name="connsiteX8" fmla="*/ 1533868 w 1587501"/>
              <a:gd name="connsiteY8" fmla="*/ 655079 h 2012950"/>
              <a:gd name="connsiteX9" fmla="*/ 1535113 w 1587501"/>
              <a:gd name="connsiteY9" fmla="*/ 656056 h 2012950"/>
              <a:gd name="connsiteX10" fmla="*/ 1534115 w 1587501"/>
              <a:gd name="connsiteY10" fmla="*/ 657366 h 2012950"/>
              <a:gd name="connsiteX11" fmla="*/ 1585380 w 1587501"/>
              <a:gd name="connsiteY11" fmla="*/ 1133475 h 2012950"/>
              <a:gd name="connsiteX12" fmla="*/ 1586441 w 1587501"/>
              <a:gd name="connsiteY12" fmla="*/ 1154113 h 2012950"/>
              <a:gd name="connsiteX13" fmla="*/ 1587501 w 1587501"/>
              <a:gd name="connsiteY13" fmla="*/ 1196446 h 2012950"/>
              <a:gd name="connsiteX14" fmla="*/ 1582729 w 1587501"/>
              <a:gd name="connsiteY14" fmla="*/ 1238250 h 2012950"/>
              <a:gd name="connsiteX15" fmla="*/ 1575306 w 1587501"/>
              <a:gd name="connsiteY15" fmla="*/ 1279525 h 2012950"/>
              <a:gd name="connsiteX16" fmla="*/ 1563110 w 1587501"/>
              <a:gd name="connsiteY16" fmla="*/ 1319213 h 2012950"/>
              <a:gd name="connsiteX17" fmla="*/ 1546142 w 1587501"/>
              <a:gd name="connsiteY17" fmla="*/ 1357842 h 2012950"/>
              <a:gd name="connsiteX18" fmla="*/ 1526523 w 1587501"/>
              <a:gd name="connsiteY18" fmla="*/ 1394354 h 2012950"/>
              <a:gd name="connsiteX19" fmla="*/ 1502662 w 1587501"/>
              <a:gd name="connsiteY19" fmla="*/ 1429279 h 2012950"/>
              <a:gd name="connsiteX20" fmla="*/ 1488875 w 1587501"/>
              <a:gd name="connsiteY20" fmla="*/ 1445683 h 2012950"/>
              <a:gd name="connsiteX21" fmla="*/ 1217527 w 1587501"/>
              <a:gd name="connsiteY21" fmla="*/ 1767054 h 2012950"/>
              <a:gd name="connsiteX22" fmla="*/ 1217936 w 1587501"/>
              <a:gd name="connsiteY22" fmla="*/ 1771686 h 2012950"/>
              <a:gd name="connsiteX23" fmla="*/ 1040316 w 1587501"/>
              <a:gd name="connsiteY23" fmla="*/ 1816100 h 2012950"/>
              <a:gd name="connsiteX24" fmla="*/ 1038202 w 1587501"/>
              <a:gd name="connsiteY24" fmla="*/ 1816100 h 2012950"/>
              <a:gd name="connsiteX25" fmla="*/ 1033592 w 1587501"/>
              <a:gd name="connsiteY25" fmla="*/ 1791998 h 2012950"/>
              <a:gd name="connsiteX26" fmla="*/ 1033324 w 1587501"/>
              <a:gd name="connsiteY26" fmla="*/ 1792091 h 2012950"/>
              <a:gd name="connsiteX27" fmla="*/ 1038099 w 1587501"/>
              <a:gd name="connsiteY27" fmla="*/ 1817056 h 2012950"/>
              <a:gd name="connsiteX28" fmla="*/ 255687 w 1587501"/>
              <a:gd name="connsiteY28" fmla="*/ 2007656 h 2012950"/>
              <a:gd name="connsiteX29" fmla="*/ 233453 w 1587501"/>
              <a:gd name="connsiteY29" fmla="*/ 2011891 h 2012950"/>
              <a:gd name="connsiteX30" fmla="*/ 188986 w 1587501"/>
              <a:gd name="connsiteY30" fmla="*/ 2012950 h 2012950"/>
              <a:gd name="connsiteX31" fmla="*/ 147165 w 1587501"/>
              <a:gd name="connsiteY31" fmla="*/ 2004479 h 2012950"/>
              <a:gd name="connsiteX32" fmla="*/ 109051 w 1587501"/>
              <a:gd name="connsiteY32" fmla="*/ 1987537 h 2012950"/>
              <a:gd name="connsiteX33" fmla="*/ 74641 w 1587501"/>
              <a:gd name="connsiteY33" fmla="*/ 1963182 h 2012950"/>
              <a:gd name="connsiteX34" fmla="*/ 46585 w 1587501"/>
              <a:gd name="connsiteY34" fmla="*/ 1931945 h 2012950"/>
              <a:gd name="connsiteX35" fmla="*/ 25410 w 1587501"/>
              <a:gd name="connsiteY35" fmla="*/ 1895413 h 2012950"/>
              <a:gd name="connsiteX36" fmla="*/ 11646 w 1587501"/>
              <a:gd name="connsiteY36" fmla="*/ 1853587 h 2012950"/>
              <a:gd name="connsiteX37" fmla="*/ 9529 w 1587501"/>
              <a:gd name="connsiteY37" fmla="*/ 1831351 h 2012950"/>
              <a:gd name="connsiteX38" fmla="*/ 4764 w 1587501"/>
              <a:gd name="connsiteY38" fmla="*/ 1775229 h 2012950"/>
              <a:gd name="connsiteX39" fmla="*/ 0 w 1587501"/>
              <a:gd name="connsiteY39" fmla="*/ 1662987 h 2012950"/>
              <a:gd name="connsiteX40" fmla="*/ 1059 w 1587501"/>
              <a:gd name="connsiteY40" fmla="*/ 1550215 h 2012950"/>
              <a:gd name="connsiteX41" fmla="*/ 5294 w 1587501"/>
              <a:gd name="connsiteY41" fmla="*/ 1438502 h 2012950"/>
              <a:gd name="connsiteX42" fmla="*/ 14822 w 1587501"/>
              <a:gd name="connsiteY42" fmla="*/ 1325731 h 2012950"/>
              <a:gd name="connsiteX43" fmla="*/ 28586 w 1587501"/>
              <a:gd name="connsiteY43" fmla="*/ 1213488 h 2012950"/>
              <a:gd name="connsiteX44" fmla="*/ 46585 w 1587501"/>
              <a:gd name="connsiteY44" fmla="*/ 1102305 h 2012950"/>
              <a:gd name="connsiteX45" fmla="*/ 69348 w 1587501"/>
              <a:gd name="connsiteY45" fmla="*/ 991121 h 2012950"/>
              <a:gd name="connsiteX46" fmla="*/ 96875 w 1587501"/>
              <a:gd name="connsiteY46" fmla="*/ 880997 h 2012950"/>
              <a:gd name="connsiteX47" fmla="*/ 129167 w 1587501"/>
              <a:gd name="connsiteY47" fmla="*/ 770872 h 2012950"/>
              <a:gd name="connsiteX48" fmla="*/ 166223 w 1587501"/>
              <a:gd name="connsiteY48" fmla="*/ 662865 h 2012950"/>
              <a:gd name="connsiteX49" fmla="*/ 207514 w 1587501"/>
              <a:gd name="connsiteY49" fmla="*/ 555388 h 2012950"/>
              <a:gd name="connsiteX50" fmla="*/ 254099 w 1587501"/>
              <a:gd name="connsiteY50" fmla="*/ 449499 h 2012950"/>
              <a:gd name="connsiteX51" fmla="*/ 304918 w 1587501"/>
              <a:gd name="connsiteY51" fmla="*/ 344669 h 2012950"/>
              <a:gd name="connsiteX52" fmla="*/ 360502 w 1587501"/>
              <a:gd name="connsiteY52" fmla="*/ 241427 h 2012950"/>
              <a:gd name="connsiteX53" fmla="*/ 421380 w 1587501"/>
              <a:gd name="connsiteY53" fmla="*/ 140303 h 2012950"/>
              <a:gd name="connsiteX54" fmla="*/ 453672 w 1587501"/>
              <a:gd name="connsiteY54" fmla="*/ 90006 h 2012950"/>
              <a:gd name="connsiteX55" fmla="*/ 466377 w 1587501"/>
              <a:gd name="connsiteY55" fmla="*/ 72534 h 2012950"/>
              <a:gd name="connsiteX56" fmla="*/ 496551 w 1587501"/>
              <a:gd name="connsiteY56" fmla="*/ 42885 h 2012950"/>
              <a:gd name="connsiteX57" fmla="*/ 530431 w 1587501"/>
              <a:gd name="connsiteY57" fmla="*/ 21707 h 2012950"/>
              <a:gd name="connsiteX58" fmla="*/ 568016 w 1587501"/>
              <a:gd name="connsiteY58" fmla="*/ 6353 h 2012950"/>
              <a:gd name="connsiteX59" fmla="*/ 607719 w 1587501"/>
              <a:gd name="connsiteY59" fmla="*/ 0 h 2012950"/>
              <a:gd name="connsiteX0" fmla="*/ 607719 w 1587501"/>
              <a:gd name="connsiteY0" fmla="*/ 0 h 2012950"/>
              <a:gd name="connsiteX1" fmla="*/ 647952 w 1587501"/>
              <a:gd name="connsiteY1" fmla="*/ 1059 h 2012950"/>
              <a:gd name="connsiteX2" fmla="*/ 687654 w 1587501"/>
              <a:gd name="connsiteY2" fmla="*/ 10589 h 2012950"/>
              <a:gd name="connsiteX3" fmla="*/ 725769 w 1587501"/>
              <a:gd name="connsiteY3" fmla="*/ 28590 h 2012950"/>
              <a:gd name="connsiteX4" fmla="*/ 743239 w 1587501"/>
              <a:gd name="connsiteY4" fmla="*/ 41297 h 2012950"/>
              <a:gd name="connsiteX5" fmla="*/ 1531151 w 1587501"/>
              <a:gd name="connsiteY5" fmla="*/ 652947 h 2012950"/>
              <a:gd name="connsiteX6" fmla="*/ 1533416 w 1587501"/>
              <a:gd name="connsiteY6" fmla="*/ 650875 h 2012950"/>
              <a:gd name="connsiteX7" fmla="*/ 1533868 w 1587501"/>
              <a:gd name="connsiteY7" fmla="*/ 655079 h 2012950"/>
              <a:gd name="connsiteX8" fmla="*/ 1535113 w 1587501"/>
              <a:gd name="connsiteY8" fmla="*/ 656056 h 2012950"/>
              <a:gd name="connsiteX9" fmla="*/ 1534115 w 1587501"/>
              <a:gd name="connsiteY9" fmla="*/ 657366 h 2012950"/>
              <a:gd name="connsiteX10" fmla="*/ 1585380 w 1587501"/>
              <a:gd name="connsiteY10" fmla="*/ 1133475 h 2012950"/>
              <a:gd name="connsiteX11" fmla="*/ 1586441 w 1587501"/>
              <a:gd name="connsiteY11" fmla="*/ 1154113 h 2012950"/>
              <a:gd name="connsiteX12" fmla="*/ 1587501 w 1587501"/>
              <a:gd name="connsiteY12" fmla="*/ 1196446 h 2012950"/>
              <a:gd name="connsiteX13" fmla="*/ 1582729 w 1587501"/>
              <a:gd name="connsiteY13" fmla="*/ 1238250 h 2012950"/>
              <a:gd name="connsiteX14" fmla="*/ 1575306 w 1587501"/>
              <a:gd name="connsiteY14" fmla="*/ 1279525 h 2012950"/>
              <a:gd name="connsiteX15" fmla="*/ 1563110 w 1587501"/>
              <a:gd name="connsiteY15" fmla="*/ 1319213 h 2012950"/>
              <a:gd name="connsiteX16" fmla="*/ 1546142 w 1587501"/>
              <a:gd name="connsiteY16" fmla="*/ 1357842 h 2012950"/>
              <a:gd name="connsiteX17" fmla="*/ 1526523 w 1587501"/>
              <a:gd name="connsiteY17" fmla="*/ 1394354 h 2012950"/>
              <a:gd name="connsiteX18" fmla="*/ 1502662 w 1587501"/>
              <a:gd name="connsiteY18" fmla="*/ 1429279 h 2012950"/>
              <a:gd name="connsiteX19" fmla="*/ 1488875 w 1587501"/>
              <a:gd name="connsiteY19" fmla="*/ 1445683 h 2012950"/>
              <a:gd name="connsiteX20" fmla="*/ 1217527 w 1587501"/>
              <a:gd name="connsiteY20" fmla="*/ 1767054 h 2012950"/>
              <a:gd name="connsiteX21" fmla="*/ 1217936 w 1587501"/>
              <a:gd name="connsiteY21" fmla="*/ 1771686 h 2012950"/>
              <a:gd name="connsiteX22" fmla="*/ 1040316 w 1587501"/>
              <a:gd name="connsiteY22" fmla="*/ 1816100 h 2012950"/>
              <a:gd name="connsiteX23" fmla="*/ 1038202 w 1587501"/>
              <a:gd name="connsiteY23" fmla="*/ 1816100 h 2012950"/>
              <a:gd name="connsiteX24" fmla="*/ 1033592 w 1587501"/>
              <a:gd name="connsiteY24" fmla="*/ 1791998 h 2012950"/>
              <a:gd name="connsiteX25" fmla="*/ 1033324 w 1587501"/>
              <a:gd name="connsiteY25" fmla="*/ 1792091 h 2012950"/>
              <a:gd name="connsiteX26" fmla="*/ 1038099 w 1587501"/>
              <a:gd name="connsiteY26" fmla="*/ 1817056 h 2012950"/>
              <a:gd name="connsiteX27" fmla="*/ 255687 w 1587501"/>
              <a:gd name="connsiteY27" fmla="*/ 2007656 h 2012950"/>
              <a:gd name="connsiteX28" fmla="*/ 233453 w 1587501"/>
              <a:gd name="connsiteY28" fmla="*/ 2011891 h 2012950"/>
              <a:gd name="connsiteX29" fmla="*/ 188986 w 1587501"/>
              <a:gd name="connsiteY29" fmla="*/ 2012950 h 2012950"/>
              <a:gd name="connsiteX30" fmla="*/ 147165 w 1587501"/>
              <a:gd name="connsiteY30" fmla="*/ 2004479 h 2012950"/>
              <a:gd name="connsiteX31" fmla="*/ 109051 w 1587501"/>
              <a:gd name="connsiteY31" fmla="*/ 1987537 h 2012950"/>
              <a:gd name="connsiteX32" fmla="*/ 74641 w 1587501"/>
              <a:gd name="connsiteY32" fmla="*/ 1963182 h 2012950"/>
              <a:gd name="connsiteX33" fmla="*/ 46585 w 1587501"/>
              <a:gd name="connsiteY33" fmla="*/ 1931945 h 2012950"/>
              <a:gd name="connsiteX34" fmla="*/ 25410 w 1587501"/>
              <a:gd name="connsiteY34" fmla="*/ 1895413 h 2012950"/>
              <a:gd name="connsiteX35" fmla="*/ 11646 w 1587501"/>
              <a:gd name="connsiteY35" fmla="*/ 1853587 h 2012950"/>
              <a:gd name="connsiteX36" fmla="*/ 9529 w 1587501"/>
              <a:gd name="connsiteY36" fmla="*/ 1831351 h 2012950"/>
              <a:gd name="connsiteX37" fmla="*/ 4764 w 1587501"/>
              <a:gd name="connsiteY37" fmla="*/ 1775229 h 2012950"/>
              <a:gd name="connsiteX38" fmla="*/ 0 w 1587501"/>
              <a:gd name="connsiteY38" fmla="*/ 1662987 h 2012950"/>
              <a:gd name="connsiteX39" fmla="*/ 1059 w 1587501"/>
              <a:gd name="connsiteY39" fmla="*/ 1550215 h 2012950"/>
              <a:gd name="connsiteX40" fmla="*/ 5294 w 1587501"/>
              <a:gd name="connsiteY40" fmla="*/ 1438502 h 2012950"/>
              <a:gd name="connsiteX41" fmla="*/ 14822 w 1587501"/>
              <a:gd name="connsiteY41" fmla="*/ 1325731 h 2012950"/>
              <a:gd name="connsiteX42" fmla="*/ 28586 w 1587501"/>
              <a:gd name="connsiteY42" fmla="*/ 1213488 h 2012950"/>
              <a:gd name="connsiteX43" fmla="*/ 46585 w 1587501"/>
              <a:gd name="connsiteY43" fmla="*/ 1102305 h 2012950"/>
              <a:gd name="connsiteX44" fmla="*/ 69348 w 1587501"/>
              <a:gd name="connsiteY44" fmla="*/ 991121 h 2012950"/>
              <a:gd name="connsiteX45" fmla="*/ 96875 w 1587501"/>
              <a:gd name="connsiteY45" fmla="*/ 880997 h 2012950"/>
              <a:gd name="connsiteX46" fmla="*/ 129167 w 1587501"/>
              <a:gd name="connsiteY46" fmla="*/ 770872 h 2012950"/>
              <a:gd name="connsiteX47" fmla="*/ 166223 w 1587501"/>
              <a:gd name="connsiteY47" fmla="*/ 662865 h 2012950"/>
              <a:gd name="connsiteX48" fmla="*/ 207514 w 1587501"/>
              <a:gd name="connsiteY48" fmla="*/ 555388 h 2012950"/>
              <a:gd name="connsiteX49" fmla="*/ 254099 w 1587501"/>
              <a:gd name="connsiteY49" fmla="*/ 449499 h 2012950"/>
              <a:gd name="connsiteX50" fmla="*/ 304918 w 1587501"/>
              <a:gd name="connsiteY50" fmla="*/ 344669 h 2012950"/>
              <a:gd name="connsiteX51" fmla="*/ 360502 w 1587501"/>
              <a:gd name="connsiteY51" fmla="*/ 241427 h 2012950"/>
              <a:gd name="connsiteX52" fmla="*/ 421380 w 1587501"/>
              <a:gd name="connsiteY52" fmla="*/ 140303 h 2012950"/>
              <a:gd name="connsiteX53" fmla="*/ 453672 w 1587501"/>
              <a:gd name="connsiteY53" fmla="*/ 90006 h 2012950"/>
              <a:gd name="connsiteX54" fmla="*/ 466377 w 1587501"/>
              <a:gd name="connsiteY54" fmla="*/ 72534 h 2012950"/>
              <a:gd name="connsiteX55" fmla="*/ 496551 w 1587501"/>
              <a:gd name="connsiteY55" fmla="*/ 42885 h 2012950"/>
              <a:gd name="connsiteX56" fmla="*/ 530431 w 1587501"/>
              <a:gd name="connsiteY56" fmla="*/ 21707 h 2012950"/>
              <a:gd name="connsiteX57" fmla="*/ 568016 w 1587501"/>
              <a:gd name="connsiteY57" fmla="*/ 6353 h 2012950"/>
              <a:gd name="connsiteX58" fmla="*/ 607719 w 1587501"/>
              <a:gd name="connsiteY58" fmla="*/ 0 h 2012950"/>
              <a:gd name="connsiteX0" fmla="*/ 607719 w 1587501"/>
              <a:gd name="connsiteY0" fmla="*/ 0 h 2012950"/>
              <a:gd name="connsiteX1" fmla="*/ 647952 w 1587501"/>
              <a:gd name="connsiteY1" fmla="*/ 1059 h 2012950"/>
              <a:gd name="connsiteX2" fmla="*/ 687654 w 1587501"/>
              <a:gd name="connsiteY2" fmla="*/ 10589 h 2012950"/>
              <a:gd name="connsiteX3" fmla="*/ 725769 w 1587501"/>
              <a:gd name="connsiteY3" fmla="*/ 28590 h 2012950"/>
              <a:gd name="connsiteX4" fmla="*/ 743239 w 1587501"/>
              <a:gd name="connsiteY4" fmla="*/ 41297 h 2012950"/>
              <a:gd name="connsiteX5" fmla="*/ 1531151 w 1587501"/>
              <a:gd name="connsiteY5" fmla="*/ 652947 h 2012950"/>
              <a:gd name="connsiteX6" fmla="*/ 1533416 w 1587501"/>
              <a:gd name="connsiteY6" fmla="*/ 650875 h 2012950"/>
              <a:gd name="connsiteX7" fmla="*/ 1533868 w 1587501"/>
              <a:gd name="connsiteY7" fmla="*/ 655079 h 2012950"/>
              <a:gd name="connsiteX8" fmla="*/ 1535113 w 1587501"/>
              <a:gd name="connsiteY8" fmla="*/ 656056 h 2012950"/>
              <a:gd name="connsiteX9" fmla="*/ 1534115 w 1587501"/>
              <a:gd name="connsiteY9" fmla="*/ 657366 h 2012950"/>
              <a:gd name="connsiteX10" fmla="*/ 1585380 w 1587501"/>
              <a:gd name="connsiteY10" fmla="*/ 1133475 h 2012950"/>
              <a:gd name="connsiteX11" fmla="*/ 1586441 w 1587501"/>
              <a:gd name="connsiteY11" fmla="*/ 1154113 h 2012950"/>
              <a:gd name="connsiteX12" fmla="*/ 1587501 w 1587501"/>
              <a:gd name="connsiteY12" fmla="*/ 1196446 h 2012950"/>
              <a:gd name="connsiteX13" fmla="*/ 1582729 w 1587501"/>
              <a:gd name="connsiteY13" fmla="*/ 1238250 h 2012950"/>
              <a:gd name="connsiteX14" fmla="*/ 1575306 w 1587501"/>
              <a:gd name="connsiteY14" fmla="*/ 1279525 h 2012950"/>
              <a:gd name="connsiteX15" fmla="*/ 1563110 w 1587501"/>
              <a:gd name="connsiteY15" fmla="*/ 1319213 h 2012950"/>
              <a:gd name="connsiteX16" fmla="*/ 1546142 w 1587501"/>
              <a:gd name="connsiteY16" fmla="*/ 1357842 h 2012950"/>
              <a:gd name="connsiteX17" fmla="*/ 1526523 w 1587501"/>
              <a:gd name="connsiteY17" fmla="*/ 1394354 h 2012950"/>
              <a:gd name="connsiteX18" fmla="*/ 1502662 w 1587501"/>
              <a:gd name="connsiteY18" fmla="*/ 1429279 h 2012950"/>
              <a:gd name="connsiteX19" fmla="*/ 1488875 w 1587501"/>
              <a:gd name="connsiteY19" fmla="*/ 1445683 h 2012950"/>
              <a:gd name="connsiteX20" fmla="*/ 1217527 w 1587501"/>
              <a:gd name="connsiteY20" fmla="*/ 1767054 h 2012950"/>
              <a:gd name="connsiteX21" fmla="*/ 1217936 w 1587501"/>
              <a:gd name="connsiteY21" fmla="*/ 1771686 h 2012950"/>
              <a:gd name="connsiteX22" fmla="*/ 1040316 w 1587501"/>
              <a:gd name="connsiteY22" fmla="*/ 1816100 h 2012950"/>
              <a:gd name="connsiteX23" fmla="*/ 1038202 w 1587501"/>
              <a:gd name="connsiteY23" fmla="*/ 1816100 h 2012950"/>
              <a:gd name="connsiteX24" fmla="*/ 1033592 w 1587501"/>
              <a:gd name="connsiteY24" fmla="*/ 1791998 h 2012950"/>
              <a:gd name="connsiteX25" fmla="*/ 1033324 w 1587501"/>
              <a:gd name="connsiteY25" fmla="*/ 1792091 h 2012950"/>
              <a:gd name="connsiteX26" fmla="*/ 255687 w 1587501"/>
              <a:gd name="connsiteY26" fmla="*/ 2007656 h 2012950"/>
              <a:gd name="connsiteX27" fmla="*/ 233453 w 1587501"/>
              <a:gd name="connsiteY27" fmla="*/ 2011891 h 2012950"/>
              <a:gd name="connsiteX28" fmla="*/ 188986 w 1587501"/>
              <a:gd name="connsiteY28" fmla="*/ 2012950 h 2012950"/>
              <a:gd name="connsiteX29" fmla="*/ 147165 w 1587501"/>
              <a:gd name="connsiteY29" fmla="*/ 2004479 h 2012950"/>
              <a:gd name="connsiteX30" fmla="*/ 109051 w 1587501"/>
              <a:gd name="connsiteY30" fmla="*/ 1987537 h 2012950"/>
              <a:gd name="connsiteX31" fmla="*/ 74641 w 1587501"/>
              <a:gd name="connsiteY31" fmla="*/ 1963182 h 2012950"/>
              <a:gd name="connsiteX32" fmla="*/ 46585 w 1587501"/>
              <a:gd name="connsiteY32" fmla="*/ 1931945 h 2012950"/>
              <a:gd name="connsiteX33" fmla="*/ 25410 w 1587501"/>
              <a:gd name="connsiteY33" fmla="*/ 1895413 h 2012950"/>
              <a:gd name="connsiteX34" fmla="*/ 11646 w 1587501"/>
              <a:gd name="connsiteY34" fmla="*/ 1853587 h 2012950"/>
              <a:gd name="connsiteX35" fmla="*/ 9529 w 1587501"/>
              <a:gd name="connsiteY35" fmla="*/ 1831351 h 2012950"/>
              <a:gd name="connsiteX36" fmla="*/ 4764 w 1587501"/>
              <a:gd name="connsiteY36" fmla="*/ 1775229 h 2012950"/>
              <a:gd name="connsiteX37" fmla="*/ 0 w 1587501"/>
              <a:gd name="connsiteY37" fmla="*/ 1662987 h 2012950"/>
              <a:gd name="connsiteX38" fmla="*/ 1059 w 1587501"/>
              <a:gd name="connsiteY38" fmla="*/ 1550215 h 2012950"/>
              <a:gd name="connsiteX39" fmla="*/ 5294 w 1587501"/>
              <a:gd name="connsiteY39" fmla="*/ 1438502 h 2012950"/>
              <a:gd name="connsiteX40" fmla="*/ 14822 w 1587501"/>
              <a:gd name="connsiteY40" fmla="*/ 1325731 h 2012950"/>
              <a:gd name="connsiteX41" fmla="*/ 28586 w 1587501"/>
              <a:gd name="connsiteY41" fmla="*/ 1213488 h 2012950"/>
              <a:gd name="connsiteX42" fmla="*/ 46585 w 1587501"/>
              <a:gd name="connsiteY42" fmla="*/ 1102305 h 2012950"/>
              <a:gd name="connsiteX43" fmla="*/ 69348 w 1587501"/>
              <a:gd name="connsiteY43" fmla="*/ 991121 h 2012950"/>
              <a:gd name="connsiteX44" fmla="*/ 96875 w 1587501"/>
              <a:gd name="connsiteY44" fmla="*/ 880997 h 2012950"/>
              <a:gd name="connsiteX45" fmla="*/ 129167 w 1587501"/>
              <a:gd name="connsiteY45" fmla="*/ 770872 h 2012950"/>
              <a:gd name="connsiteX46" fmla="*/ 166223 w 1587501"/>
              <a:gd name="connsiteY46" fmla="*/ 662865 h 2012950"/>
              <a:gd name="connsiteX47" fmla="*/ 207514 w 1587501"/>
              <a:gd name="connsiteY47" fmla="*/ 555388 h 2012950"/>
              <a:gd name="connsiteX48" fmla="*/ 254099 w 1587501"/>
              <a:gd name="connsiteY48" fmla="*/ 449499 h 2012950"/>
              <a:gd name="connsiteX49" fmla="*/ 304918 w 1587501"/>
              <a:gd name="connsiteY49" fmla="*/ 344669 h 2012950"/>
              <a:gd name="connsiteX50" fmla="*/ 360502 w 1587501"/>
              <a:gd name="connsiteY50" fmla="*/ 241427 h 2012950"/>
              <a:gd name="connsiteX51" fmla="*/ 421380 w 1587501"/>
              <a:gd name="connsiteY51" fmla="*/ 140303 h 2012950"/>
              <a:gd name="connsiteX52" fmla="*/ 453672 w 1587501"/>
              <a:gd name="connsiteY52" fmla="*/ 90006 h 2012950"/>
              <a:gd name="connsiteX53" fmla="*/ 466377 w 1587501"/>
              <a:gd name="connsiteY53" fmla="*/ 72534 h 2012950"/>
              <a:gd name="connsiteX54" fmla="*/ 496551 w 1587501"/>
              <a:gd name="connsiteY54" fmla="*/ 42885 h 2012950"/>
              <a:gd name="connsiteX55" fmla="*/ 530431 w 1587501"/>
              <a:gd name="connsiteY55" fmla="*/ 21707 h 2012950"/>
              <a:gd name="connsiteX56" fmla="*/ 568016 w 1587501"/>
              <a:gd name="connsiteY56" fmla="*/ 6353 h 2012950"/>
              <a:gd name="connsiteX57" fmla="*/ 607719 w 1587501"/>
              <a:gd name="connsiteY57" fmla="*/ 0 h 2012950"/>
              <a:gd name="connsiteX0" fmla="*/ 607719 w 1587501"/>
              <a:gd name="connsiteY0" fmla="*/ 0 h 2012950"/>
              <a:gd name="connsiteX1" fmla="*/ 647952 w 1587501"/>
              <a:gd name="connsiteY1" fmla="*/ 1059 h 2012950"/>
              <a:gd name="connsiteX2" fmla="*/ 687654 w 1587501"/>
              <a:gd name="connsiteY2" fmla="*/ 10589 h 2012950"/>
              <a:gd name="connsiteX3" fmla="*/ 725769 w 1587501"/>
              <a:gd name="connsiteY3" fmla="*/ 28590 h 2012950"/>
              <a:gd name="connsiteX4" fmla="*/ 743239 w 1587501"/>
              <a:gd name="connsiteY4" fmla="*/ 41297 h 2012950"/>
              <a:gd name="connsiteX5" fmla="*/ 1531151 w 1587501"/>
              <a:gd name="connsiteY5" fmla="*/ 652947 h 2012950"/>
              <a:gd name="connsiteX6" fmla="*/ 1533416 w 1587501"/>
              <a:gd name="connsiteY6" fmla="*/ 650875 h 2012950"/>
              <a:gd name="connsiteX7" fmla="*/ 1533868 w 1587501"/>
              <a:gd name="connsiteY7" fmla="*/ 655079 h 2012950"/>
              <a:gd name="connsiteX8" fmla="*/ 1535113 w 1587501"/>
              <a:gd name="connsiteY8" fmla="*/ 656056 h 2012950"/>
              <a:gd name="connsiteX9" fmla="*/ 1534115 w 1587501"/>
              <a:gd name="connsiteY9" fmla="*/ 657366 h 2012950"/>
              <a:gd name="connsiteX10" fmla="*/ 1585380 w 1587501"/>
              <a:gd name="connsiteY10" fmla="*/ 1133475 h 2012950"/>
              <a:gd name="connsiteX11" fmla="*/ 1586441 w 1587501"/>
              <a:gd name="connsiteY11" fmla="*/ 1154113 h 2012950"/>
              <a:gd name="connsiteX12" fmla="*/ 1587501 w 1587501"/>
              <a:gd name="connsiteY12" fmla="*/ 1196446 h 2012950"/>
              <a:gd name="connsiteX13" fmla="*/ 1582729 w 1587501"/>
              <a:gd name="connsiteY13" fmla="*/ 1238250 h 2012950"/>
              <a:gd name="connsiteX14" fmla="*/ 1575306 w 1587501"/>
              <a:gd name="connsiteY14" fmla="*/ 1279525 h 2012950"/>
              <a:gd name="connsiteX15" fmla="*/ 1563110 w 1587501"/>
              <a:gd name="connsiteY15" fmla="*/ 1319213 h 2012950"/>
              <a:gd name="connsiteX16" fmla="*/ 1546142 w 1587501"/>
              <a:gd name="connsiteY16" fmla="*/ 1357842 h 2012950"/>
              <a:gd name="connsiteX17" fmla="*/ 1526523 w 1587501"/>
              <a:gd name="connsiteY17" fmla="*/ 1394354 h 2012950"/>
              <a:gd name="connsiteX18" fmla="*/ 1502662 w 1587501"/>
              <a:gd name="connsiteY18" fmla="*/ 1429279 h 2012950"/>
              <a:gd name="connsiteX19" fmla="*/ 1488875 w 1587501"/>
              <a:gd name="connsiteY19" fmla="*/ 1445683 h 2012950"/>
              <a:gd name="connsiteX20" fmla="*/ 1217527 w 1587501"/>
              <a:gd name="connsiteY20" fmla="*/ 1767054 h 2012950"/>
              <a:gd name="connsiteX21" fmla="*/ 1217936 w 1587501"/>
              <a:gd name="connsiteY21" fmla="*/ 1771686 h 2012950"/>
              <a:gd name="connsiteX22" fmla="*/ 1040316 w 1587501"/>
              <a:gd name="connsiteY22" fmla="*/ 1816100 h 2012950"/>
              <a:gd name="connsiteX23" fmla="*/ 1033592 w 1587501"/>
              <a:gd name="connsiteY23" fmla="*/ 1791998 h 2012950"/>
              <a:gd name="connsiteX24" fmla="*/ 1033324 w 1587501"/>
              <a:gd name="connsiteY24" fmla="*/ 1792091 h 2012950"/>
              <a:gd name="connsiteX25" fmla="*/ 255687 w 1587501"/>
              <a:gd name="connsiteY25" fmla="*/ 2007656 h 2012950"/>
              <a:gd name="connsiteX26" fmla="*/ 233453 w 1587501"/>
              <a:gd name="connsiteY26" fmla="*/ 2011891 h 2012950"/>
              <a:gd name="connsiteX27" fmla="*/ 188986 w 1587501"/>
              <a:gd name="connsiteY27" fmla="*/ 2012950 h 2012950"/>
              <a:gd name="connsiteX28" fmla="*/ 147165 w 1587501"/>
              <a:gd name="connsiteY28" fmla="*/ 2004479 h 2012950"/>
              <a:gd name="connsiteX29" fmla="*/ 109051 w 1587501"/>
              <a:gd name="connsiteY29" fmla="*/ 1987537 h 2012950"/>
              <a:gd name="connsiteX30" fmla="*/ 74641 w 1587501"/>
              <a:gd name="connsiteY30" fmla="*/ 1963182 h 2012950"/>
              <a:gd name="connsiteX31" fmla="*/ 46585 w 1587501"/>
              <a:gd name="connsiteY31" fmla="*/ 1931945 h 2012950"/>
              <a:gd name="connsiteX32" fmla="*/ 25410 w 1587501"/>
              <a:gd name="connsiteY32" fmla="*/ 1895413 h 2012950"/>
              <a:gd name="connsiteX33" fmla="*/ 11646 w 1587501"/>
              <a:gd name="connsiteY33" fmla="*/ 1853587 h 2012950"/>
              <a:gd name="connsiteX34" fmla="*/ 9529 w 1587501"/>
              <a:gd name="connsiteY34" fmla="*/ 1831351 h 2012950"/>
              <a:gd name="connsiteX35" fmla="*/ 4764 w 1587501"/>
              <a:gd name="connsiteY35" fmla="*/ 1775229 h 2012950"/>
              <a:gd name="connsiteX36" fmla="*/ 0 w 1587501"/>
              <a:gd name="connsiteY36" fmla="*/ 1662987 h 2012950"/>
              <a:gd name="connsiteX37" fmla="*/ 1059 w 1587501"/>
              <a:gd name="connsiteY37" fmla="*/ 1550215 h 2012950"/>
              <a:gd name="connsiteX38" fmla="*/ 5294 w 1587501"/>
              <a:gd name="connsiteY38" fmla="*/ 1438502 h 2012950"/>
              <a:gd name="connsiteX39" fmla="*/ 14822 w 1587501"/>
              <a:gd name="connsiteY39" fmla="*/ 1325731 h 2012950"/>
              <a:gd name="connsiteX40" fmla="*/ 28586 w 1587501"/>
              <a:gd name="connsiteY40" fmla="*/ 1213488 h 2012950"/>
              <a:gd name="connsiteX41" fmla="*/ 46585 w 1587501"/>
              <a:gd name="connsiteY41" fmla="*/ 1102305 h 2012950"/>
              <a:gd name="connsiteX42" fmla="*/ 69348 w 1587501"/>
              <a:gd name="connsiteY42" fmla="*/ 991121 h 2012950"/>
              <a:gd name="connsiteX43" fmla="*/ 96875 w 1587501"/>
              <a:gd name="connsiteY43" fmla="*/ 880997 h 2012950"/>
              <a:gd name="connsiteX44" fmla="*/ 129167 w 1587501"/>
              <a:gd name="connsiteY44" fmla="*/ 770872 h 2012950"/>
              <a:gd name="connsiteX45" fmla="*/ 166223 w 1587501"/>
              <a:gd name="connsiteY45" fmla="*/ 662865 h 2012950"/>
              <a:gd name="connsiteX46" fmla="*/ 207514 w 1587501"/>
              <a:gd name="connsiteY46" fmla="*/ 555388 h 2012950"/>
              <a:gd name="connsiteX47" fmla="*/ 254099 w 1587501"/>
              <a:gd name="connsiteY47" fmla="*/ 449499 h 2012950"/>
              <a:gd name="connsiteX48" fmla="*/ 304918 w 1587501"/>
              <a:gd name="connsiteY48" fmla="*/ 344669 h 2012950"/>
              <a:gd name="connsiteX49" fmla="*/ 360502 w 1587501"/>
              <a:gd name="connsiteY49" fmla="*/ 241427 h 2012950"/>
              <a:gd name="connsiteX50" fmla="*/ 421380 w 1587501"/>
              <a:gd name="connsiteY50" fmla="*/ 140303 h 2012950"/>
              <a:gd name="connsiteX51" fmla="*/ 453672 w 1587501"/>
              <a:gd name="connsiteY51" fmla="*/ 90006 h 2012950"/>
              <a:gd name="connsiteX52" fmla="*/ 466377 w 1587501"/>
              <a:gd name="connsiteY52" fmla="*/ 72534 h 2012950"/>
              <a:gd name="connsiteX53" fmla="*/ 496551 w 1587501"/>
              <a:gd name="connsiteY53" fmla="*/ 42885 h 2012950"/>
              <a:gd name="connsiteX54" fmla="*/ 530431 w 1587501"/>
              <a:gd name="connsiteY54" fmla="*/ 21707 h 2012950"/>
              <a:gd name="connsiteX55" fmla="*/ 568016 w 1587501"/>
              <a:gd name="connsiteY55" fmla="*/ 6353 h 2012950"/>
              <a:gd name="connsiteX56" fmla="*/ 607719 w 1587501"/>
              <a:gd name="connsiteY56" fmla="*/ 0 h 2012950"/>
              <a:gd name="connsiteX0" fmla="*/ 607719 w 1587501"/>
              <a:gd name="connsiteY0" fmla="*/ 0 h 2012950"/>
              <a:gd name="connsiteX1" fmla="*/ 647952 w 1587501"/>
              <a:gd name="connsiteY1" fmla="*/ 1059 h 2012950"/>
              <a:gd name="connsiteX2" fmla="*/ 687654 w 1587501"/>
              <a:gd name="connsiteY2" fmla="*/ 10589 h 2012950"/>
              <a:gd name="connsiteX3" fmla="*/ 725769 w 1587501"/>
              <a:gd name="connsiteY3" fmla="*/ 28590 h 2012950"/>
              <a:gd name="connsiteX4" fmla="*/ 743239 w 1587501"/>
              <a:gd name="connsiteY4" fmla="*/ 41297 h 2012950"/>
              <a:gd name="connsiteX5" fmla="*/ 1531151 w 1587501"/>
              <a:gd name="connsiteY5" fmla="*/ 652947 h 2012950"/>
              <a:gd name="connsiteX6" fmla="*/ 1533416 w 1587501"/>
              <a:gd name="connsiteY6" fmla="*/ 650875 h 2012950"/>
              <a:gd name="connsiteX7" fmla="*/ 1533868 w 1587501"/>
              <a:gd name="connsiteY7" fmla="*/ 655079 h 2012950"/>
              <a:gd name="connsiteX8" fmla="*/ 1535113 w 1587501"/>
              <a:gd name="connsiteY8" fmla="*/ 656056 h 2012950"/>
              <a:gd name="connsiteX9" fmla="*/ 1534115 w 1587501"/>
              <a:gd name="connsiteY9" fmla="*/ 657366 h 2012950"/>
              <a:gd name="connsiteX10" fmla="*/ 1585380 w 1587501"/>
              <a:gd name="connsiteY10" fmla="*/ 1133475 h 2012950"/>
              <a:gd name="connsiteX11" fmla="*/ 1586441 w 1587501"/>
              <a:gd name="connsiteY11" fmla="*/ 1154113 h 2012950"/>
              <a:gd name="connsiteX12" fmla="*/ 1587501 w 1587501"/>
              <a:gd name="connsiteY12" fmla="*/ 1196446 h 2012950"/>
              <a:gd name="connsiteX13" fmla="*/ 1582729 w 1587501"/>
              <a:gd name="connsiteY13" fmla="*/ 1238250 h 2012950"/>
              <a:gd name="connsiteX14" fmla="*/ 1575306 w 1587501"/>
              <a:gd name="connsiteY14" fmla="*/ 1279525 h 2012950"/>
              <a:gd name="connsiteX15" fmla="*/ 1563110 w 1587501"/>
              <a:gd name="connsiteY15" fmla="*/ 1319213 h 2012950"/>
              <a:gd name="connsiteX16" fmla="*/ 1546142 w 1587501"/>
              <a:gd name="connsiteY16" fmla="*/ 1357842 h 2012950"/>
              <a:gd name="connsiteX17" fmla="*/ 1526523 w 1587501"/>
              <a:gd name="connsiteY17" fmla="*/ 1394354 h 2012950"/>
              <a:gd name="connsiteX18" fmla="*/ 1502662 w 1587501"/>
              <a:gd name="connsiteY18" fmla="*/ 1429279 h 2012950"/>
              <a:gd name="connsiteX19" fmla="*/ 1488875 w 1587501"/>
              <a:gd name="connsiteY19" fmla="*/ 1445683 h 2012950"/>
              <a:gd name="connsiteX20" fmla="*/ 1217527 w 1587501"/>
              <a:gd name="connsiteY20" fmla="*/ 1767054 h 2012950"/>
              <a:gd name="connsiteX21" fmla="*/ 1217936 w 1587501"/>
              <a:gd name="connsiteY21" fmla="*/ 1771686 h 2012950"/>
              <a:gd name="connsiteX22" fmla="*/ 1040316 w 1587501"/>
              <a:gd name="connsiteY22" fmla="*/ 1816100 h 2012950"/>
              <a:gd name="connsiteX23" fmla="*/ 1033592 w 1587501"/>
              <a:gd name="connsiteY23" fmla="*/ 1791998 h 2012950"/>
              <a:gd name="connsiteX24" fmla="*/ 255687 w 1587501"/>
              <a:gd name="connsiteY24" fmla="*/ 2007656 h 2012950"/>
              <a:gd name="connsiteX25" fmla="*/ 233453 w 1587501"/>
              <a:gd name="connsiteY25" fmla="*/ 2011891 h 2012950"/>
              <a:gd name="connsiteX26" fmla="*/ 188986 w 1587501"/>
              <a:gd name="connsiteY26" fmla="*/ 2012950 h 2012950"/>
              <a:gd name="connsiteX27" fmla="*/ 147165 w 1587501"/>
              <a:gd name="connsiteY27" fmla="*/ 2004479 h 2012950"/>
              <a:gd name="connsiteX28" fmla="*/ 109051 w 1587501"/>
              <a:gd name="connsiteY28" fmla="*/ 1987537 h 2012950"/>
              <a:gd name="connsiteX29" fmla="*/ 74641 w 1587501"/>
              <a:gd name="connsiteY29" fmla="*/ 1963182 h 2012950"/>
              <a:gd name="connsiteX30" fmla="*/ 46585 w 1587501"/>
              <a:gd name="connsiteY30" fmla="*/ 1931945 h 2012950"/>
              <a:gd name="connsiteX31" fmla="*/ 25410 w 1587501"/>
              <a:gd name="connsiteY31" fmla="*/ 1895413 h 2012950"/>
              <a:gd name="connsiteX32" fmla="*/ 11646 w 1587501"/>
              <a:gd name="connsiteY32" fmla="*/ 1853587 h 2012950"/>
              <a:gd name="connsiteX33" fmla="*/ 9529 w 1587501"/>
              <a:gd name="connsiteY33" fmla="*/ 1831351 h 2012950"/>
              <a:gd name="connsiteX34" fmla="*/ 4764 w 1587501"/>
              <a:gd name="connsiteY34" fmla="*/ 1775229 h 2012950"/>
              <a:gd name="connsiteX35" fmla="*/ 0 w 1587501"/>
              <a:gd name="connsiteY35" fmla="*/ 1662987 h 2012950"/>
              <a:gd name="connsiteX36" fmla="*/ 1059 w 1587501"/>
              <a:gd name="connsiteY36" fmla="*/ 1550215 h 2012950"/>
              <a:gd name="connsiteX37" fmla="*/ 5294 w 1587501"/>
              <a:gd name="connsiteY37" fmla="*/ 1438502 h 2012950"/>
              <a:gd name="connsiteX38" fmla="*/ 14822 w 1587501"/>
              <a:gd name="connsiteY38" fmla="*/ 1325731 h 2012950"/>
              <a:gd name="connsiteX39" fmla="*/ 28586 w 1587501"/>
              <a:gd name="connsiteY39" fmla="*/ 1213488 h 2012950"/>
              <a:gd name="connsiteX40" fmla="*/ 46585 w 1587501"/>
              <a:gd name="connsiteY40" fmla="*/ 1102305 h 2012950"/>
              <a:gd name="connsiteX41" fmla="*/ 69348 w 1587501"/>
              <a:gd name="connsiteY41" fmla="*/ 991121 h 2012950"/>
              <a:gd name="connsiteX42" fmla="*/ 96875 w 1587501"/>
              <a:gd name="connsiteY42" fmla="*/ 880997 h 2012950"/>
              <a:gd name="connsiteX43" fmla="*/ 129167 w 1587501"/>
              <a:gd name="connsiteY43" fmla="*/ 770872 h 2012950"/>
              <a:gd name="connsiteX44" fmla="*/ 166223 w 1587501"/>
              <a:gd name="connsiteY44" fmla="*/ 662865 h 2012950"/>
              <a:gd name="connsiteX45" fmla="*/ 207514 w 1587501"/>
              <a:gd name="connsiteY45" fmla="*/ 555388 h 2012950"/>
              <a:gd name="connsiteX46" fmla="*/ 254099 w 1587501"/>
              <a:gd name="connsiteY46" fmla="*/ 449499 h 2012950"/>
              <a:gd name="connsiteX47" fmla="*/ 304918 w 1587501"/>
              <a:gd name="connsiteY47" fmla="*/ 344669 h 2012950"/>
              <a:gd name="connsiteX48" fmla="*/ 360502 w 1587501"/>
              <a:gd name="connsiteY48" fmla="*/ 241427 h 2012950"/>
              <a:gd name="connsiteX49" fmla="*/ 421380 w 1587501"/>
              <a:gd name="connsiteY49" fmla="*/ 140303 h 2012950"/>
              <a:gd name="connsiteX50" fmla="*/ 453672 w 1587501"/>
              <a:gd name="connsiteY50" fmla="*/ 90006 h 2012950"/>
              <a:gd name="connsiteX51" fmla="*/ 466377 w 1587501"/>
              <a:gd name="connsiteY51" fmla="*/ 72534 h 2012950"/>
              <a:gd name="connsiteX52" fmla="*/ 496551 w 1587501"/>
              <a:gd name="connsiteY52" fmla="*/ 42885 h 2012950"/>
              <a:gd name="connsiteX53" fmla="*/ 530431 w 1587501"/>
              <a:gd name="connsiteY53" fmla="*/ 21707 h 2012950"/>
              <a:gd name="connsiteX54" fmla="*/ 568016 w 1587501"/>
              <a:gd name="connsiteY54" fmla="*/ 6353 h 2012950"/>
              <a:gd name="connsiteX55" fmla="*/ 607719 w 1587501"/>
              <a:gd name="connsiteY55" fmla="*/ 0 h 2012950"/>
              <a:gd name="connsiteX0" fmla="*/ 607719 w 1587501"/>
              <a:gd name="connsiteY0" fmla="*/ 0 h 2012950"/>
              <a:gd name="connsiteX1" fmla="*/ 647952 w 1587501"/>
              <a:gd name="connsiteY1" fmla="*/ 1059 h 2012950"/>
              <a:gd name="connsiteX2" fmla="*/ 687654 w 1587501"/>
              <a:gd name="connsiteY2" fmla="*/ 10589 h 2012950"/>
              <a:gd name="connsiteX3" fmla="*/ 725769 w 1587501"/>
              <a:gd name="connsiteY3" fmla="*/ 28590 h 2012950"/>
              <a:gd name="connsiteX4" fmla="*/ 743239 w 1587501"/>
              <a:gd name="connsiteY4" fmla="*/ 41297 h 2012950"/>
              <a:gd name="connsiteX5" fmla="*/ 1531151 w 1587501"/>
              <a:gd name="connsiteY5" fmla="*/ 652947 h 2012950"/>
              <a:gd name="connsiteX6" fmla="*/ 1533416 w 1587501"/>
              <a:gd name="connsiteY6" fmla="*/ 650875 h 2012950"/>
              <a:gd name="connsiteX7" fmla="*/ 1533868 w 1587501"/>
              <a:gd name="connsiteY7" fmla="*/ 655079 h 2012950"/>
              <a:gd name="connsiteX8" fmla="*/ 1535113 w 1587501"/>
              <a:gd name="connsiteY8" fmla="*/ 656056 h 2012950"/>
              <a:gd name="connsiteX9" fmla="*/ 1534115 w 1587501"/>
              <a:gd name="connsiteY9" fmla="*/ 657366 h 2012950"/>
              <a:gd name="connsiteX10" fmla="*/ 1585380 w 1587501"/>
              <a:gd name="connsiteY10" fmla="*/ 1133475 h 2012950"/>
              <a:gd name="connsiteX11" fmla="*/ 1586441 w 1587501"/>
              <a:gd name="connsiteY11" fmla="*/ 1154113 h 2012950"/>
              <a:gd name="connsiteX12" fmla="*/ 1587501 w 1587501"/>
              <a:gd name="connsiteY12" fmla="*/ 1196446 h 2012950"/>
              <a:gd name="connsiteX13" fmla="*/ 1582729 w 1587501"/>
              <a:gd name="connsiteY13" fmla="*/ 1238250 h 2012950"/>
              <a:gd name="connsiteX14" fmla="*/ 1575306 w 1587501"/>
              <a:gd name="connsiteY14" fmla="*/ 1279525 h 2012950"/>
              <a:gd name="connsiteX15" fmla="*/ 1563110 w 1587501"/>
              <a:gd name="connsiteY15" fmla="*/ 1319213 h 2012950"/>
              <a:gd name="connsiteX16" fmla="*/ 1546142 w 1587501"/>
              <a:gd name="connsiteY16" fmla="*/ 1357842 h 2012950"/>
              <a:gd name="connsiteX17" fmla="*/ 1526523 w 1587501"/>
              <a:gd name="connsiteY17" fmla="*/ 1394354 h 2012950"/>
              <a:gd name="connsiteX18" fmla="*/ 1502662 w 1587501"/>
              <a:gd name="connsiteY18" fmla="*/ 1429279 h 2012950"/>
              <a:gd name="connsiteX19" fmla="*/ 1488875 w 1587501"/>
              <a:gd name="connsiteY19" fmla="*/ 1445683 h 2012950"/>
              <a:gd name="connsiteX20" fmla="*/ 1217527 w 1587501"/>
              <a:gd name="connsiteY20" fmla="*/ 1767054 h 2012950"/>
              <a:gd name="connsiteX21" fmla="*/ 1217936 w 1587501"/>
              <a:gd name="connsiteY21" fmla="*/ 1771686 h 2012950"/>
              <a:gd name="connsiteX22" fmla="*/ 1040316 w 1587501"/>
              <a:gd name="connsiteY22" fmla="*/ 1816100 h 2012950"/>
              <a:gd name="connsiteX23" fmla="*/ 255687 w 1587501"/>
              <a:gd name="connsiteY23" fmla="*/ 2007656 h 2012950"/>
              <a:gd name="connsiteX24" fmla="*/ 233453 w 1587501"/>
              <a:gd name="connsiteY24" fmla="*/ 2011891 h 2012950"/>
              <a:gd name="connsiteX25" fmla="*/ 188986 w 1587501"/>
              <a:gd name="connsiteY25" fmla="*/ 2012950 h 2012950"/>
              <a:gd name="connsiteX26" fmla="*/ 147165 w 1587501"/>
              <a:gd name="connsiteY26" fmla="*/ 2004479 h 2012950"/>
              <a:gd name="connsiteX27" fmla="*/ 109051 w 1587501"/>
              <a:gd name="connsiteY27" fmla="*/ 1987537 h 2012950"/>
              <a:gd name="connsiteX28" fmla="*/ 74641 w 1587501"/>
              <a:gd name="connsiteY28" fmla="*/ 1963182 h 2012950"/>
              <a:gd name="connsiteX29" fmla="*/ 46585 w 1587501"/>
              <a:gd name="connsiteY29" fmla="*/ 1931945 h 2012950"/>
              <a:gd name="connsiteX30" fmla="*/ 25410 w 1587501"/>
              <a:gd name="connsiteY30" fmla="*/ 1895413 h 2012950"/>
              <a:gd name="connsiteX31" fmla="*/ 11646 w 1587501"/>
              <a:gd name="connsiteY31" fmla="*/ 1853587 h 2012950"/>
              <a:gd name="connsiteX32" fmla="*/ 9529 w 1587501"/>
              <a:gd name="connsiteY32" fmla="*/ 1831351 h 2012950"/>
              <a:gd name="connsiteX33" fmla="*/ 4764 w 1587501"/>
              <a:gd name="connsiteY33" fmla="*/ 1775229 h 2012950"/>
              <a:gd name="connsiteX34" fmla="*/ 0 w 1587501"/>
              <a:gd name="connsiteY34" fmla="*/ 1662987 h 2012950"/>
              <a:gd name="connsiteX35" fmla="*/ 1059 w 1587501"/>
              <a:gd name="connsiteY35" fmla="*/ 1550215 h 2012950"/>
              <a:gd name="connsiteX36" fmla="*/ 5294 w 1587501"/>
              <a:gd name="connsiteY36" fmla="*/ 1438502 h 2012950"/>
              <a:gd name="connsiteX37" fmla="*/ 14822 w 1587501"/>
              <a:gd name="connsiteY37" fmla="*/ 1325731 h 2012950"/>
              <a:gd name="connsiteX38" fmla="*/ 28586 w 1587501"/>
              <a:gd name="connsiteY38" fmla="*/ 1213488 h 2012950"/>
              <a:gd name="connsiteX39" fmla="*/ 46585 w 1587501"/>
              <a:gd name="connsiteY39" fmla="*/ 1102305 h 2012950"/>
              <a:gd name="connsiteX40" fmla="*/ 69348 w 1587501"/>
              <a:gd name="connsiteY40" fmla="*/ 991121 h 2012950"/>
              <a:gd name="connsiteX41" fmla="*/ 96875 w 1587501"/>
              <a:gd name="connsiteY41" fmla="*/ 880997 h 2012950"/>
              <a:gd name="connsiteX42" fmla="*/ 129167 w 1587501"/>
              <a:gd name="connsiteY42" fmla="*/ 770872 h 2012950"/>
              <a:gd name="connsiteX43" fmla="*/ 166223 w 1587501"/>
              <a:gd name="connsiteY43" fmla="*/ 662865 h 2012950"/>
              <a:gd name="connsiteX44" fmla="*/ 207514 w 1587501"/>
              <a:gd name="connsiteY44" fmla="*/ 555388 h 2012950"/>
              <a:gd name="connsiteX45" fmla="*/ 254099 w 1587501"/>
              <a:gd name="connsiteY45" fmla="*/ 449499 h 2012950"/>
              <a:gd name="connsiteX46" fmla="*/ 304918 w 1587501"/>
              <a:gd name="connsiteY46" fmla="*/ 344669 h 2012950"/>
              <a:gd name="connsiteX47" fmla="*/ 360502 w 1587501"/>
              <a:gd name="connsiteY47" fmla="*/ 241427 h 2012950"/>
              <a:gd name="connsiteX48" fmla="*/ 421380 w 1587501"/>
              <a:gd name="connsiteY48" fmla="*/ 140303 h 2012950"/>
              <a:gd name="connsiteX49" fmla="*/ 453672 w 1587501"/>
              <a:gd name="connsiteY49" fmla="*/ 90006 h 2012950"/>
              <a:gd name="connsiteX50" fmla="*/ 466377 w 1587501"/>
              <a:gd name="connsiteY50" fmla="*/ 72534 h 2012950"/>
              <a:gd name="connsiteX51" fmla="*/ 496551 w 1587501"/>
              <a:gd name="connsiteY51" fmla="*/ 42885 h 2012950"/>
              <a:gd name="connsiteX52" fmla="*/ 530431 w 1587501"/>
              <a:gd name="connsiteY52" fmla="*/ 21707 h 2012950"/>
              <a:gd name="connsiteX53" fmla="*/ 568016 w 1587501"/>
              <a:gd name="connsiteY53" fmla="*/ 6353 h 2012950"/>
              <a:gd name="connsiteX54" fmla="*/ 607719 w 1587501"/>
              <a:gd name="connsiteY54" fmla="*/ 0 h 2012950"/>
              <a:gd name="connsiteX0" fmla="*/ 607719 w 1587501"/>
              <a:gd name="connsiteY0" fmla="*/ 0 h 2012950"/>
              <a:gd name="connsiteX1" fmla="*/ 647952 w 1587501"/>
              <a:gd name="connsiteY1" fmla="*/ 1059 h 2012950"/>
              <a:gd name="connsiteX2" fmla="*/ 687654 w 1587501"/>
              <a:gd name="connsiteY2" fmla="*/ 10589 h 2012950"/>
              <a:gd name="connsiteX3" fmla="*/ 725769 w 1587501"/>
              <a:gd name="connsiteY3" fmla="*/ 28590 h 2012950"/>
              <a:gd name="connsiteX4" fmla="*/ 743239 w 1587501"/>
              <a:gd name="connsiteY4" fmla="*/ 41297 h 2012950"/>
              <a:gd name="connsiteX5" fmla="*/ 1531151 w 1587501"/>
              <a:gd name="connsiteY5" fmla="*/ 652947 h 2012950"/>
              <a:gd name="connsiteX6" fmla="*/ 1533416 w 1587501"/>
              <a:gd name="connsiteY6" fmla="*/ 650875 h 2012950"/>
              <a:gd name="connsiteX7" fmla="*/ 1533868 w 1587501"/>
              <a:gd name="connsiteY7" fmla="*/ 655079 h 2012950"/>
              <a:gd name="connsiteX8" fmla="*/ 1535113 w 1587501"/>
              <a:gd name="connsiteY8" fmla="*/ 656056 h 2012950"/>
              <a:gd name="connsiteX9" fmla="*/ 1534115 w 1587501"/>
              <a:gd name="connsiteY9" fmla="*/ 657366 h 2012950"/>
              <a:gd name="connsiteX10" fmla="*/ 1585380 w 1587501"/>
              <a:gd name="connsiteY10" fmla="*/ 1133475 h 2012950"/>
              <a:gd name="connsiteX11" fmla="*/ 1586441 w 1587501"/>
              <a:gd name="connsiteY11" fmla="*/ 1154113 h 2012950"/>
              <a:gd name="connsiteX12" fmla="*/ 1587501 w 1587501"/>
              <a:gd name="connsiteY12" fmla="*/ 1196446 h 2012950"/>
              <a:gd name="connsiteX13" fmla="*/ 1582729 w 1587501"/>
              <a:gd name="connsiteY13" fmla="*/ 1238250 h 2012950"/>
              <a:gd name="connsiteX14" fmla="*/ 1575306 w 1587501"/>
              <a:gd name="connsiteY14" fmla="*/ 1279525 h 2012950"/>
              <a:gd name="connsiteX15" fmla="*/ 1563110 w 1587501"/>
              <a:gd name="connsiteY15" fmla="*/ 1319213 h 2012950"/>
              <a:gd name="connsiteX16" fmla="*/ 1546142 w 1587501"/>
              <a:gd name="connsiteY16" fmla="*/ 1357842 h 2012950"/>
              <a:gd name="connsiteX17" fmla="*/ 1526523 w 1587501"/>
              <a:gd name="connsiteY17" fmla="*/ 1394354 h 2012950"/>
              <a:gd name="connsiteX18" fmla="*/ 1502662 w 1587501"/>
              <a:gd name="connsiteY18" fmla="*/ 1429279 h 2012950"/>
              <a:gd name="connsiteX19" fmla="*/ 1488875 w 1587501"/>
              <a:gd name="connsiteY19" fmla="*/ 1445683 h 2012950"/>
              <a:gd name="connsiteX20" fmla="*/ 1217527 w 1587501"/>
              <a:gd name="connsiteY20" fmla="*/ 1767054 h 2012950"/>
              <a:gd name="connsiteX21" fmla="*/ 1217936 w 1587501"/>
              <a:gd name="connsiteY21" fmla="*/ 1771686 h 2012950"/>
              <a:gd name="connsiteX22" fmla="*/ 255687 w 1587501"/>
              <a:gd name="connsiteY22" fmla="*/ 2007656 h 2012950"/>
              <a:gd name="connsiteX23" fmla="*/ 233453 w 1587501"/>
              <a:gd name="connsiteY23" fmla="*/ 2011891 h 2012950"/>
              <a:gd name="connsiteX24" fmla="*/ 188986 w 1587501"/>
              <a:gd name="connsiteY24" fmla="*/ 2012950 h 2012950"/>
              <a:gd name="connsiteX25" fmla="*/ 147165 w 1587501"/>
              <a:gd name="connsiteY25" fmla="*/ 2004479 h 2012950"/>
              <a:gd name="connsiteX26" fmla="*/ 109051 w 1587501"/>
              <a:gd name="connsiteY26" fmla="*/ 1987537 h 2012950"/>
              <a:gd name="connsiteX27" fmla="*/ 74641 w 1587501"/>
              <a:gd name="connsiteY27" fmla="*/ 1963182 h 2012950"/>
              <a:gd name="connsiteX28" fmla="*/ 46585 w 1587501"/>
              <a:gd name="connsiteY28" fmla="*/ 1931945 h 2012950"/>
              <a:gd name="connsiteX29" fmla="*/ 25410 w 1587501"/>
              <a:gd name="connsiteY29" fmla="*/ 1895413 h 2012950"/>
              <a:gd name="connsiteX30" fmla="*/ 11646 w 1587501"/>
              <a:gd name="connsiteY30" fmla="*/ 1853587 h 2012950"/>
              <a:gd name="connsiteX31" fmla="*/ 9529 w 1587501"/>
              <a:gd name="connsiteY31" fmla="*/ 1831351 h 2012950"/>
              <a:gd name="connsiteX32" fmla="*/ 4764 w 1587501"/>
              <a:gd name="connsiteY32" fmla="*/ 1775229 h 2012950"/>
              <a:gd name="connsiteX33" fmla="*/ 0 w 1587501"/>
              <a:gd name="connsiteY33" fmla="*/ 1662987 h 2012950"/>
              <a:gd name="connsiteX34" fmla="*/ 1059 w 1587501"/>
              <a:gd name="connsiteY34" fmla="*/ 1550215 h 2012950"/>
              <a:gd name="connsiteX35" fmla="*/ 5294 w 1587501"/>
              <a:gd name="connsiteY35" fmla="*/ 1438502 h 2012950"/>
              <a:gd name="connsiteX36" fmla="*/ 14822 w 1587501"/>
              <a:gd name="connsiteY36" fmla="*/ 1325731 h 2012950"/>
              <a:gd name="connsiteX37" fmla="*/ 28586 w 1587501"/>
              <a:gd name="connsiteY37" fmla="*/ 1213488 h 2012950"/>
              <a:gd name="connsiteX38" fmla="*/ 46585 w 1587501"/>
              <a:gd name="connsiteY38" fmla="*/ 1102305 h 2012950"/>
              <a:gd name="connsiteX39" fmla="*/ 69348 w 1587501"/>
              <a:gd name="connsiteY39" fmla="*/ 991121 h 2012950"/>
              <a:gd name="connsiteX40" fmla="*/ 96875 w 1587501"/>
              <a:gd name="connsiteY40" fmla="*/ 880997 h 2012950"/>
              <a:gd name="connsiteX41" fmla="*/ 129167 w 1587501"/>
              <a:gd name="connsiteY41" fmla="*/ 770872 h 2012950"/>
              <a:gd name="connsiteX42" fmla="*/ 166223 w 1587501"/>
              <a:gd name="connsiteY42" fmla="*/ 662865 h 2012950"/>
              <a:gd name="connsiteX43" fmla="*/ 207514 w 1587501"/>
              <a:gd name="connsiteY43" fmla="*/ 555388 h 2012950"/>
              <a:gd name="connsiteX44" fmla="*/ 254099 w 1587501"/>
              <a:gd name="connsiteY44" fmla="*/ 449499 h 2012950"/>
              <a:gd name="connsiteX45" fmla="*/ 304918 w 1587501"/>
              <a:gd name="connsiteY45" fmla="*/ 344669 h 2012950"/>
              <a:gd name="connsiteX46" fmla="*/ 360502 w 1587501"/>
              <a:gd name="connsiteY46" fmla="*/ 241427 h 2012950"/>
              <a:gd name="connsiteX47" fmla="*/ 421380 w 1587501"/>
              <a:gd name="connsiteY47" fmla="*/ 140303 h 2012950"/>
              <a:gd name="connsiteX48" fmla="*/ 453672 w 1587501"/>
              <a:gd name="connsiteY48" fmla="*/ 90006 h 2012950"/>
              <a:gd name="connsiteX49" fmla="*/ 466377 w 1587501"/>
              <a:gd name="connsiteY49" fmla="*/ 72534 h 2012950"/>
              <a:gd name="connsiteX50" fmla="*/ 496551 w 1587501"/>
              <a:gd name="connsiteY50" fmla="*/ 42885 h 2012950"/>
              <a:gd name="connsiteX51" fmla="*/ 530431 w 1587501"/>
              <a:gd name="connsiteY51" fmla="*/ 21707 h 2012950"/>
              <a:gd name="connsiteX52" fmla="*/ 568016 w 1587501"/>
              <a:gd name="connsiteY52" fmla="*/ 6353 h 2012950"/>
              <a:gd name="connsiteX53" fmla="*/ 607719 w 1587501"/>
              <a:gd name="connsiteY53" fmla="*/ 0 h 2012950"/>
              <a:gd name="connsiteX0" fmla="*/ 607719 w 1587501"/>
              <a:gd name="connsiteY0" fmla="*/ 0 h 2012950"/>
              <a:gd name="connsiteX1" fmla="*/ 647952 w 1587501"/>
              <a:gd name="connsiteY1" fmla="*/ 1059 h 2012950"/>
              <a:gd name="connsiteX2" fmla="*/ 687654 w 1587501"/>
              <a:gd name="connsiteY2" fmla="*/ 10589 h 2012950"/>
              <a:gd name="connsiteX3" fmla="*/ 725769 w 1587501"/>
              <a:gd name="connsiteY3" fmla="*/ 28590 h 2012950"/>
              <a:gd name="connsiteX4" fmla="*/ 743239 w 1587501"/>
              <a:gd name="connsiteY4" fmla="*/ 41297 h 2012950"/>
              <a:gd name="connsiteX5" fmla="*/ 1531151 w 1587501"/>
              <a:gd name="connsiteY5" fmla="*/ 652947 h 2012950"/>
              <a:gd name="connsiteX6" fmla="*/ 1533416 w 1587501"/>
              <a:gd name="connsiteY6" fmla="*/ 650875 h 2012950"/>
              <a:gd name="connsiteX7" fmla="*/ 1533868 w 1587501"/>
              <a:gd name="connsiteY7" fmla="*/ 655079 h 2012950"/>
              <a:gd name="connsiteX8" fmla="*/ 1535113 w 1587501"/>
              <a:gd name="connsiteY8" fmla="*/ 656056 h 2012950"/>
              <a:gd name="connsiteX9" fmla="*/ 1534115 w 1587501"/>
              <a:gd name="connsiteY9" fmla="*/ 657366 h 2012950"/>
              <a:gd name="connsiteX10" fmla="*/ 1585380 w 1587501"/>
              <a:gd name="connsiteY10" fmla="*/ 1133475 h 2012950"/>
              <a:gd name="connsiteX11" fmla="*/ 1586441 w 1587501"/>
              <a:gd name="connsiteY11" fmla="*/ 1154113 h 2012950"/>
              <a:gd name="connsiteX12" fmla="*/ 1587501 w 1587501"/>
              <a:gd name="connsiteY12" fmla="*/ 1196446 h 2012950"/>
              <a:gd name="connsiteX13" fmla="*/ 1582729 w 1587501"/>
              <a:gd name="connsiteY13" fmla="*/ 1238250 h 2012950"/>
              <a:gd name="connsiteX14" fmla="*/ 1575306 w 1587501"/>
              <a:gd name="connsiteY14" fmla="*/ 1279525 h 2012950"/>
              <a:gd name="connsiteX15" fmla="*/ 1563110 w 1587501"/>
              <a:gd name="connsiteY15" fmla="*/ 1319213 h 2012950"/>
              <a:gd name="connsiteX16" fmla="*/ 1546142 w 1587501"/>
              <a:gd name="connsiteY16" fmla="*/ 1357842 h 2012950"/>
              <a:gd name="connsiteX17" fmla="*/ 1526523 w 1587501"/>
              <a:gd name="connsiteY17" fmla="*/ 1394354 h 2012950"/>
              <a:gd name="connsiteX18" fmla="*/ 1502662 w 1587501"/>
              <a:gd name="connsiteY18" fmla="*/ 1429279 h 2012950"/>
              <a:gd name="connsiteX19" fmla="*/ 1488875 w 1587501"/>
              <a:gd name="connsiteY19" fmla="*/ 1445683 h 2012950"/>
              <a:gd name="connsiteX20" fmla="*/ 1217936 w 1587501"/>
              <a:gd name="connsiteY20" fmla="*/ 1771686 h 2012950"/>
              <a:gd name="connsiteX21" fmla="*/ 255687 w 1587501"/>
              <a:gd name="connsiteY21" fmla="*/ 2007656 h 2012950"/>
              <a:gd name="connsiteX22" fmla="*/ 233453 w 1587501"/>
              <a:gd name="connsiteY22" fmla="*/ 2011891 h 2012950"/>
              <a:gd name="connsiteX23" fmla="*/ 188986 w 1587501"/>
              <a:gd name="connsiteY23" fmla="*/ 2012950 h 2012950"/>
              <a:gd name="connsiteX24" fmla="*/ 147165 w 1587501"/>
              <a:gd name="connsiteY24" fmla="*/ 2004479 h 2012950"/>
              <a:gd name="connsiteX25" fmla="*/ 109051 w 1587501"/>
              <a:gd name="connsiteY25" fmla="*/ 1987537 h 2012950"/>
              <a:gd name="connsiteX26" fmla="*/ 74641 w 1587501"/>
              <a:gd name="connsiteY26" fmla="*/ 1963182 h 2012950"/>
              <a:gd name="connsiteX27" fmla="*/ 46585 w 1587501"/>
              <a:gd name="connsiteY27" fmla="*/ 1931945 h 2012950"/>
              <a:gd name="connsiteX28" fmla="*/ 25410 w 1587501"/>
              <a:gd name="connsiteY28" fmla="*/ 1895413 h 2012950"/>
              <a:gd name="connsiteX29" fmla="*/ 11646 w 1587501"/>
              <a:gd name="connsiteY29" fmla="*/ 1853587 h 2012950"/>
              <a:gd name="connsiteX30" fmla="*/ 9529 w 1587501"/>
              <a:gd name="connsiteY30" fmla="*/ 1831351 h 2012950"/>
              <a:gd name="connsiteX31" fmla="*/ 4764 w 1587501"/>
              <a:gd name="connsiteY31" fmla="*/ 1775229 h 2012950"/>
              <a:gd name="connsiteX32" fmla="*/ 0 w 1587501"/>
              <a:gd name="connsiteY32" fmla="*/ 1662987 h 2012950"/>
              <a:gd name="connsiteX33" fmla="*/ 1059 w 1587501"/>
              <a:gd name="connsiteY33" fmla="*/ 1550215 h 2012950"/>
              <a:gd name="connsiteX34" fmla="*/ 5294 w 1587501"/>
              <a:gd name="connsiteY34" fmla="*/ 1438502 h 2012950"/>
              <a:gd name="connsiteX35" fmla="*/ 14822 w 1587501"/>
              <a:gd name="connsiteY35" fmla="*/ 1325731 h 2012950"/>
              <a:gd name="connsiteX36" fmla="*/ 28586 w 1587501"/>
              <a:gd name="connsiteY36" fmla="*/ 1213488 h 2012950"/>
              <a:gd name="connsiteX37" fmla="*/ 46585 w 1587501"/>
              <a:gd name="connsiteY37" fmla="*/ 1102305 h 2012950"/>
              <a:gd name="connsiteX38" fmla="*/ 69348 w 1587501"/>
              <a:gd name="connsiteY38" fmla="*/ 991121 h 2012950"/>
              <a:gd name="connsiteX39" fmla="*/ 96875 w 1587501"/>
              <a:gd name="connsiteY39" fmla="*/ 880997 h 2012950"/>
              <a:gd name="connsiteX40" fmla="*/ 129167 w 1587501"/>
              <a:gd name="connsiteY40" fmla="*/ 770872 h 2012950"/>
              <a:gd name="connsiteX41" fmla="*/ 166223 w 1587501"/>
              <a:gd name="connsiteY41" fmla="*/ 662865 h 2012950"/>
              <a:gd name="connsiteX42" fmla="*/ 207514 w 1587501"/>
              <a:gd name="connsiteY42" fmla="*/ 555388 h 2012950"/>
              <a:gd name="connsiteX43" fmla="*/ 254099 w 1587501"/>
              <a:gd name="connsiteY43" fmla="*/ 449499 h 2012950"/>
              <a:gd name="connsiteX44" fmla="*/ 304918 w 1587501"/>
              <a:gd name="connsiteY44" fmla="*/ 344669 h 2012950"/>
              <a:gd name="connsiteX45" fmla="*/ 360502 w 1587501"/>
              <a:gd name="connsiteY45" fmla="*/ 241427 h 2012950"/>
              <a:gd name="connsiteX46" fmla="*/ 421380 w 1587501"/>
              <a:gd name="connsiteY46" fmla="*/ 140303 h 2012950"/>
              <a:gd name="connsiteX47" fmla="*/ 453672 w 1587501"/>
              <a:gd name="connsiteY47" fmla="*/ 90006 h 2012950"/>
              <a:gd name="connsiteX48" fmla="*/ 466377 w 1587501"/>
              <a:gd name="connsiteY48" fmla="*/ 72534 h 2012950"/>
              <a:gd name="connsiteX49" fmla="*/ 496551 w 1587501"/>
              <a:gd name="connsiteY49" fmla="*/ 42885 h 2012950"/>
              <a:gd name="connsiteX50" fmla="*/ 530431 w 1587501"/>
              <a:gd name="connsiteY50" fmla="*/ 21707 h 2012950"/>
              <a:gd name="connsiteX51" fmla="*/ 568016 w 1587501"/>
              <a:gd name="connsiteY51" fmla="*/ 6353 h 2012950"/>
              <a:gd name="connsiteX52" fmla="*/ 607719 w 1587501"/>
              <a:gd name="connsiteY52" fmla="*/ 0 h 2012950"/>
              <a:gd name="connsiteX0" fmla="*/ 607719 w 1587501"/>
              <a:gd name="connsiteY0" fmla="*/ 0 h 2012950"/>
              <a:gd name="connsiteX1" fmla="*/ 647952 w 1587501"/>
              <a:gd name="connsiteY1" fmla="*/ 1059 h 2012950"/>
              <a:gd name="connsiteX2" fmla="*/ 687654 w 1587501"/>
              <a:gd name="connsiteY2" fmla="*/ 10589 h 2012950"/>
              <a:gd name="connsiteX3" fmla="*/ 725769 w 1587501"/>
              <a:gd name="connsiteY3" fmla="*/ 28590 h 2012950"/>
              <a:gd name="connsiteX4" fmla="*/ 743239 w 1587501"/>
              <a:gd name="connsiteY4" fmla="*/ 41297 h 2012950"/>
              <a:gd name="connsiteX5" fmla="*/ 1531151 w 1587501"/>
              <a:gd name="connsiteY5" fmla="*/ 652947 h 2012950"/>
              <a:gd name="connsiteX6" fmla="*/ 1533416 w 1587501"/>
              <a:gd name="connsiteY6" fmla="*/ 650875 h 2012950"/>
              <a:gd name="connsiteX7" fmla="*/ 1533868 w 1587501"/>
              <a:gd name="connsiteY7" fmla="*/ 655079 h 2012950"/>
              <a:gd name="connsiteX8" fmla="*/ 1535113 w 1587501"/>
              <a:gd name="connsiteY8" fmla="*/ 656056 h 2012950"/>
              <a:gd name="connsiteX9" fmla="*/ 1585380 w 1587501"/>
              <a:gd name="connsiteY9" fmla="*/ 1133475 h 2012950"/>
              <a:gd name="connsiteX10" fmla="*/ 1586441 w 1587501"/>
              <a:gd name="connsiteY10" fmla="*/ 1154113 h 2012950"/>
              <a:gd name="connsiteX11" fmla="*/ 1587501 w 1587501"/>
              <a:gd name="connsiteY11" fmla="*/ 1196446 h 2012950"/>
              <a:gd name="connsiteX12" fmla="*/ 1582729 w 1587501"/>
              <a:gd name="connsiteY12" fmla="*/ 1238250 h 2012950"/>
              <a:gd name="connsiteX13" fmla="*/ 1575306 w 1587501"/>
              <a:gd name="connsiteY13" fmla="*/ 1279525 h 2012950"/>
              <a:gd name="connsiteX14" fmla="*/ 1563110 w 1587501"/>
              <a:gd name="connsiteY14" fmla="*/ 1319213 h 2012950"/>
              <a:gd name="connsiteX15" fmla="*/ 1546142 w 1587501"/>
              <a:gd name="connsiteY15" fmla="*/ 1357842 h 2012950"/>
              <a:gd name="connsiteX16" fmla="*/ 1526523 w 1587501"/>
              <a:gd name="connsiteY16" fmla="*/ 1394354 h 2012950"/>
              <a:gd name="connsiteX17" fmla="*/ 1502662 w 1587501"/>
              <a:gd name="connsiteY17" fmla="*/ 1429279 h 2012950"/>
              <a:gd name="connsiteX18" fmla="*/ 1488875 w 1587501"/>
              <a:gd name="connsiteY18" fmla="*/ 1445683 h 2012950"/>
              <a:gd name="connsiteX19" fmla="*/ 1217936 w 1587501"/>
              <a:gd name="connsiteY19" fmla="*/ 1771686 h 2012950"/>
              <a:gd name="connsiteX20" fmla="*/ 255687 w 1587501"/>
              <a:gd name="connsiteY20" fmla="*/ 2007656 h 2012950"/>
              <a:gd name="connsiteX21" fmla="*/ 233453 w 1587501"/>
              <a:gd name="connsiteY21" fmla="*/ 2011891 h 2012950"/>
              <a:gd name="connsiteX22" fmla="*/ 188986 w 1587501"/>
              <a:gd name="connsiteY22" fmla="*/ 2012950 h 2012950"/>
              <a:gd name="connsiteX23" fmla="*/ 147165 w 1587501"/>
              <a:gd name="connsiteY23" fmla="*/ 2004479 h 2012950"/>
              <a:gd name="connsiteX24" fmla="*/ 109051 w 1587501"/>
              <a:gd name="connsiteY24" fmla="*/ 1987537 h 2012950"/>
              <a:gd name="connsiteX25" fmla="*/ 74641 w 1587501"/>
              <a:gd name="connsiteY25" fmla="*/ 1963182 h 2012950"/>
              <a:gd name="connsiteX26" fmla="*/ 46585 w 1587501"/>
              <a:gd name="connsiteY26" fmla="*/ 1931945 h 2012950"/>
              <a:gd name="connsiteX27" fmla="*/ 25410 w 1587501"/>
              <a:gd name="connsiteY27" fmla="*/ 1895413 h 2012950"/>
              <a:gd name="connsiteX28" fmla="*/ 11646 w 1587501"/>
              <a:gd name="connsiteY28" fmla="*/ 1853587 h 2012950"/>
              <a:gd name="connsiteX29" fmla="*/ 9529 w 1587501"/>
              <a:gd name="connsiteY29" fmla="*/ 1831351 h 2012950"/>
              <a:gd name="connsiteX30" fmla="*/ 4764 w 1587501"/>
              <a:gd name="connsiteY30" fmla="*/ 1775229 h 2012950"/>
              <a:gd name="connsiteX31" fmla="*/ 0 w 1587501"/>
              <a:gd name="connsiteY31" fmla="*/ 1662987 h 2012950"/>
              <a:gd name="connsiteX32" fmla="*/ 1059 w 1587501"/>
              <a:gd name="connsiteY32" fmla="*/ 1550215 h 2012950"/>
              <a:gd name="connsiteX33" fmla="*/ 5294 w 1587501"/>
              <a:gd name="connsiteY33" fmla="*/ 1438502 h 2012950"/>
              <a:gd name="connsiteX34" fmla="*/ 14822 w 1587501"/>
              <a:gd name="connsiteY34" fmla="*/ 1325731 h 2012950"/>
              <a:gd name="connsiteX35" fmla="*/ 28586 w 1587501"/>
              <a:gd name="connsiteY35" fmla="*/ 1213488 h 2012950"/>
              <a:gd name="connsiteX36" fmla="*/ 46585 w 1587501"/>
              <a:gd name="connsiteY36" fmla="*/ 1102305 h 2012950"/>
              <a:gd name="connsiteX37" fmla="*/ 69348 w 1587501"/>
              <a:gd name="connsiteY37" fmla="*/ 991121 h 2012950"/>
              <a:gd name="connsiteX38" fmla="*/ 96875 w 1587501"/>
              <a:gd name="connsiteY38" fmla="*/ 880997 h 2012950"/>
              <a:gd name="connsiteX39" fmla="*/ 129167 w 1587501"/>
              <a:gd name="connsiteY39" fmla="*/ 770872 h 2012950"/>
              <a:gd name="connsiteX40" fmla="*/ 166223 w 1587501"/>
              <a:gd name="connsiteY40" fmla="*/ 662865 h 2012950"/>
              <a:gd name="connsiteX41" fmla="*/ 207514 w 1587501"/>
              <a:gd name="connsiteY41" fmla="*/ 555388 h 2012950"/>
              <a:gd name="connsiteX42" fmla="*/ 254099 w 1587501"/>
              <a:gd name="connsiteY42" fmla="*/ 449499 h 2012950"/>
              <a:gd name="connsiteX43" fmla="*/ 304918 w 1587501"/>
              <a:gd name="connsiteY43" fmla="*/ 344669 h 2012950"/>
              <a:gd name="connsiteX44" fmla="*/ 360502 w 1587501"/>
              <a:gd name="connsiteY44" fmla="*/ 241427 h 2012950"/>
              <a:gd name="connsiteX45" fmla="*/ 421380 w 1587501"/>
              <a:gd name="connsiteY45" fmla="*/ 140303 h 2012950"/>
              <a:gd name="connsiteX46" fmla="*/ 453672 w 1587501"/>
              <a:gd name="connsiteY46" fmla="*/ 90006 h 2012950"/>
              <a:gd name="connsiteX47" fmla="*/ 466377 w 1587501"/>
              <a:gd name="connsiteY47" fmla="*/ 72534 h 2012950"/>
              <a:gd name="connsiteX48" fmla="*/ 496551 w 1587501"/>
              <a:gd name="connsiteY48" fmla="*/ 42885 h 2012950"/>
              <a:gd name="connsiteX49" fmla="*/ 530431 w 1587501"/>
              <a:gd name="connsiteY49" fmla="*/ 21707 h 2012950"/>
              <a:gd name="connsiteX50" fmla="*/ 568016 w 1587501"/>
              <a:gd name="connsiteY50" fmla="*/ 6353 h 2012950"/>
              <a:gd name="connsiteX51" fmla="*/ 607719 w 1587501"/>
              <a:gd name="connsiteY51" fmla="*/ 0 h 2012950"/>
              <a:gd name="connsiteX0" fmla="*/ 607719 w 1587501"/>
              <a:gd name="connsiteY0" fmla="*/ 0 h 2012950"/>
              <a:gd name="connsiteX1" fmla="*/ 647952 w 1587501"/>
              <a:gd name="connsiteY1" fmla="*/ 1059 h 2012950"/>
              <a:gd name="connsiteX2" fmla="*/ 687654 w 1587501"/>
              <a:gd name="connsiteY2" fmla="*/ 10589 h 2012950"/>
              <a:gd name="connsiteX3" fmla="*/ 725769 w 1587501"/>
              <a:gd name="connsiteY3" fmla="*/ 28590 h 2012950"/>
              <a:gd name="connsiteX4" fmla="*/ 743239 w 1587501"/>
              <a:gd name="connsiteY4" fmla="*/ 41297 h 2012950"/>
              <a:gd name="connsiteX5" fmla="*/ 1531151 w 1587501"/>
              <a:gd name="connsiteY5" fmla="*/ 652947 h 2012950"/>
              <a:gd name="connsiteX6" fmla="*/ 1533416 w 1587501"/>
              <a:gd name="connsiteY6" fmla="*/ 650875 h 2012950"/>
              <a:gd name="connsiteX7" fmla="*/ 1533868 w 1587501"/>
              <a:gd name="connsiteY7" fmla="*/ 655079 h 2012950"/>
              <a:gd name="connsiteX8" fmla="*/ 1585380 w 1587501"/>
              <a:gd name="connsiteY8" fmla="*/ 1133475 h 2012950"/>
              <a:gd name="connsiteX9" fmla="*/ 1586441 w 1587501"/>
              <a:gd name="connsiteY9" fmla="*/ 1154113 h 2012950"/>
              <a:gd name="connsiteX10" fmla="*/ 1587501 w 1587501"/>
              <a:gd name="connsiteY10" fmla="*/ 1196446 h 2012950"/>
              <a:gd name="connsiteX11" fmla="*/ 1582729 w 1587501"/>
              <a:gd name="connsiteY11" fmla="*/ 1238250 h 2012950"/>
              <a:gd name="connsiteX12" fmla="*/ 1575306 w 1587501"/>
              <a:gd name="connsiteY12" fmla="*/ 1279525 h 2012950"/>
              <a:gd name="connsiteX13" fmla="*/ 1563110 w 1587501"/>
              <a:gd name="connsiteY13" fmla="*/ 1319213 h 2012950"/>
              <a:gd name="connsiteX14" fmla="*/ 1546142 w 1587501"/>
              <a:gd name="connsiteY14" fmla="*/ 1357842 h 2012950"/>
              <a:gd name="connsiteX15" fmla="*/ 1526523 w 1587501"/>
              <a:gd name="connsiteY15" fmla="*/ 1394354 h 2012950"/>
              <a:gd name="connsiteX16" fmla="*/ 1502662 w 1587501"/>
              <a:gd name="connsiteY16" fmla="*/ 1429279 h 2012950"/>
              <a:gd name="connsiteX17" fmla="*/ 1488875 w 1587501"/>
              <a:gd name="connsiteY17" fmla="*/ 1445683 h 2012950"/>
              <a:gd name="connsiteX18" fmla="*/ 1217936 w 1587501"/>
              <a:gd name="connsiteY18" fmla="*/ 1771686 h 2012950"/>
              <a:gd name="connsiteX19" fmla="*/ 255687 w 1587501"/>
              <a:gd name="connsiteY19" fmla="*/ 2007656 h 2012950"/>
              <a:gd name="connsiteX20" fmla="*/ 233453 w 1587501"/>
              <a:gd name="connsiteY20" fmla="*/ 2011891 h 2012950"/>
              <a:gd name="connsiteX21" fmla="*/ 188986 w 1587501"/>
              <a:gd name="connsiteY21" fmla="*/ 2012950 h 2012950"/>
              <a:gd name="connsiteX22" fmla="*/ 147165 w 1587501"/>
              <a:gd name="connsiteY22" fmla="*/ 2004479 h 2012950"/>
              <a:gd name="connsiteX23" fmla="*/ 109051 w 1587501"/>
              <a:gd name="connsiteY23" fmla="*/ 1987537 h 2012950"/>
              <a:gd name="connsiteX24" fmla="*/ 74641 w 1587501"/>
              <a:gd name="connsiteY24" fmla="*/ 1963182 h 2012950"/>
              <a:gd name="connsiteX25" fmla="*/ 46585 w 1587501"/>
              <a:gd name="connsiteY25" fmla="*/ 1931945 h 2012950"/>
              <a:gd name="connsiteX26" fmla="*/ 25410 w 1587501"/>
              <a:gd name="connsiteY26" fmla="*/ 1895413 h 2012950"/>
              <a:gd name="connsiteX27" fmla="*/ 11646 w 1587501"/>
              <a:gd name="connsiteY27" fmla="*/ 1853587 h 2012950"/>
              <a:gd name="connsiteX28" fmla="*/ 9529 w 1587501"/>
              <a:gd name="connsiteY28" fmla="*/ 1831351 h 2012950"/>
              <a:gd name="connsiteX29" fmla="*/ 4764 w 1587501"/>
              <a:gd name="connsiteY29" fmla="*/ 1775229 h 2012950"/>
              <a:gd name="connsiteX30" fmla="*/ 0 w 1587501"/>
              <a:gd name="connsiteY30" fmla="*/ 1662987 h 2012950"/>
              <a:gd name="connsiteX31" fmla="*/ 1059 w 1587501"/>
              <a:gd name="connsiteY31" fmla="*/ 1550215 h 2012950"/>
              <a:gd name="connsiteX32" fmla="*/ 5294 w 1587501"/>
              <a:gd name="connsiteY32" fmla="*/ 1438502 h 2012950"/>
              <a:gd name="connsiteX33" fmla="*/ 14822 w 1587501"/>
              <a:gd name="connsiteY33" fmla="*/ 1325731 h 2012950"/>
              <a:gd name="connsiteX34" fmla="*/ 28586 w 1587501"/>
              <a:gd name="connsiteY34" fmla="*/ 1213488 h 2012950"/>
              <a:gd name="connsiteX35" fmla="*/ 46585 w 1587501"/>
              <a:gd name="connsiteY35" fmla="*/ 1102305 h 2012950"/>
              <a:gd name="connsiteX36" fmla="*/ 69348 w 1587501"/>
              <a:gd name="connsiteY36" fmla="*/ 991121 h 2012950"/>
              <a:gd name="connsiteX37" fmla="*/ 96875 w 1587501"/>
              <a:gd name="connsiteY37" fmla="*/ 880997 h 2012950"/>
              <a:gd name="connsiteX38" fmla="*/ 129167 w 1587501"/>
              <a:gd name="connsiteY38" fmla="*/ 770872 h 2012950"/>
              <a:gd name="connsiteX39" fmla="*/ 166223 w 1587501"/>
              <a:gd name="connsiteY39" fmla="*/ 662865 h 2012950"/>
              <a:gd name="connsiteX40" fmla="*/ 207514 w 1587501"/>
              <a:gd name="connsiteY40" fmla="*/ 555388 h 2012950"/>
              <a:gd name="connsiteX41" fmla="*/ 254099 w 1587501"/>
              <a:gd name="connsiteY41" fmla="*/ 449499 h 2012950"/>
              <a:gd name="connsiteX42" fmla="*/ 304918 w 1587501"/>
              <a:gd name="connsiteY42" fmla="*/ 344669 h 2012950"/>
              <a:gd name="connsiteX43" fmla="*/ 360502 w 1587501"/>
              <a:gd name="connsiteY43" fmla="*/ 241427 h 2012950"/>
              <a:gd name="connsiteX44" fmla="*/ 421380 w 1587501"/>
              <a:gd name="connsiteY44" fmla="*/ 140303 h 2012950"/>
              <a:gd name="connsiteX45" fmla="*/ 453672 w 1587501"/>
              <a:gd name="connsiteY45" fmla="*/ 90006 h 2012950"/>
              <a:gd name="connsiteX46" fmla="*/ 466377 w 1587501"/>
              <a:gd name="connsiteY46" fmla="*/ 72534 h 2012950"/>
              <a:gd name="connsiteX47" fmla="*/ 496551 w 1587501"/>
              <a:gd name="connsiteY47" fmla="*/ 42885 h 2012950"/>
              <a:gd name="connsiteX48" fmla="*/ 530431 w 1587501"/>
              <a:gd name="connsiteY48" fmla="*/ 21707 h 2012950"/>
              <a:gd name="connsiteX49" fmla="*/ 568016 w 1587501"/>
              <a:gd name="connsiteY49" fmla="*/ 6353 h 2012950"/>
              <a:gd name="connsiteX50" fmla="*/ 607719 w 1587501"/>
              <a:gd name="connsiteY50" fmla="*/ 0 h 2012950"/>
              <a:gd name="connsiteX0" fmla="*/ 607719 w 1587501"/>
              <a:gd name="connsiteY0" fmla="*/ 0 h 2012950"/>
              <a:gd name="connsiteX1" fmla="*/ 647952 w 1587501"/>
              <a:gd name="connsiteY1" fmla="*/ 1059 h 2012950"/>
              <a:gd name="connsiteX2" fmla="*/ 687654 w 1587501"/>
              <a:gd name="connsiteY2" fmla="*/ 10589 h 2012950"/>
              <a:gd name="connsiteX3" fmla="*/ 725769 w 1587501"/>
              <a:gd name="connsiteY3" fmla="*/ 28590 h 2012950"/>
              <a:gd name="connsiteX4" fmla="*/ 743239 w 1587501"/>
              <a:gd name="connsiteY4" fmla="*/ 41297 h 2012950"/>
              <a:gd name="connsiteX5" fmla="*/ 1531151 w 1587501"/>
              <a:gd name="connsiteY5" fmla="*/ 652947 h 2012950"/>
              <a:gd name="connsiteX6" fmla="*/ 1533416 w 1587501"/>
              <a:gd name="connsiteY6" fmla="*/ 650875 h 2012950"/>
              <a:gd name="connsiteX7" fmla="*/ 1585380 w 1587501"/>
              <a:gd name="connsiteY7" fmla="*/ 1133475 h 2012950"/>
              <a:gd name="connsiteX8" fmla="*/ 1586441 w 1587501"/>
              <a:gd name="connsiteY8" fmla="*/ 1154113 h 2012950"/>
              <a:gd name="connsiteX9" fmla="*/ 1587501 w 1587501"/>
              <a:gd name="connsiteY9" fmla="*/ 1196446 h 2012950"/>
              <a:gd name="connsiteX10" fmla="*/ 1582729 w 1587501"/>
              <a:gd name="connsiteY10" fmla="*/ 1238250 h 2012950"/>
              <a:gd name="connsiteX11" fmla="*/ 1575306 w 1587501"/>
              <a:gd name="connsiteY11" fmla="*/ 1279525 h 2012950"/>
              <a:gd name="connsiteX12" fmla="*/ 1563110 w 1587501"/>
              <a:gd name="connsiteY12" fmla="*/ 1319213 h 2012950"/>
              <a:gd name="connsiteX13" fmla="*/ 1546142 w 1587501"/>
              <a:gd name="connsiteY13" fmla="*/ 1357842 h 2012950"/>
              <a:gd name="connsiteX14" fmla="*/ 1526523 w 1587501"/>
              <a:gd name="connsiteY14" fmla="*/ 1394354 h 2012950"/>
              <a:gd name="connsiteX15" fmla="*/ 1502662 w 1587501"/>
              <a:gd name="connsiteY15" fmla="*/ 1429279 h 2012950"/>
              <a:gd name="connsiteX16" fmla="*/ 1488875 w 1587501"/>
              <a:gd name="connsiteY16" fmla="*/ 1445683 h 2012950"/>
              <a:gd name="connsiteX17" fmla="*/ 1217936 w 1587501"/>
              <a:gd name="connsiteY17" fmla="*/ 1771686 h 2012950"/>
              <a:gd name="connsiteX18" fmla="*/ 255687 w 1587501"/>
              <a:gd name="connsiteY18" fmla="*/ 2007656 h 2012950"/>
              <a:gd name="connsiteX19" fmla="*/ 233453 w 1587501"/>
              <a:gd name="connsiteY19" fmla="*/ 2011891 h 2012950"/>
              <a:gd name="connsiteX20" fmla="*/ 188986 w 1587501"/>
              <a:gd name="connsiteY20" fmla="*/ 2012950 h 2012950"/>
              <a:gd name="connsiteX21" fmla="*/ 147165 w 1587501"/>
              <a:gd name="connsiteY21" fmla="*/ 2004479 h 2012950"/>
              <a:gd name="connsiteX22" fmla="*/ 109051 w 1587501"/>
              <a:gd name="connsiteY22" fmla="*/ 1987537 h 2012950"/>
              <a:gd name="connsiteX23" fmla="*/ 74641 w 1587501"/>
              <a:gd name="connsiteY23" fmla="*/ 1963182 h 2012950"/>
              <a:gd name="connsiteX24" fmla="*/ 46585 w 1587501"/>
              <a:gd name="connsiteY24" fmla="*/ 1931945 h 2012950"/>
              <a:gd name="connsiteX25" fmla="*/ 25410 w 1587501"/>
              <a:gd name="connsiteY25" fmla="*/ 1895413 h 2012950"/>
              <a:gd name="connsiteX26" fmla="*/ 11646 w 1587501"/>
              <a:gd name="connsiteY26" fmla="*/ 1853587 h 2012950"/>
              <a:gd name="connsiteX27" fmla="*/ 9529 w 1587501"/>
              <a:gd name="connsiteY27" fmla="*/ 1831351 h 2012950"/>
              <a:gd name="connsiteX28" fmla="*/ 4764 w 1587501"/>
              <a:gd name="connsiteY28" fmla="*/ 1775229 h 2012950"/>
              <a:gd name="connsiteX29" fmla="*/ 0 w 1587501"/>
              <a:gd name="connsiteY29" fmla="*/ 1662987 h 2012950"/>
              <a:gd name="connsiteX30" fmla="*/ 1059 w 1587501"/>
              <a:gd name="connsiteY30" fmla="*/ 1550215 h 2012950"/>
              <a:gd name="connsiteX31" fmla="*/ 5294 w 1587501"/>
              <a:gd name="connsiteY31" fmla="*/ 1438502 h 2012950"/>
              <a:gd name="connsiteX32" fmla="*/ 14822 w 1587501"/>
              <a:gd name="connsiteY32" fmla="*/ 1325731 h 2012950"/>
              <a:gd name="connsiteX33" fmla="*/ 28586 w 1587501"/>
              <a:gd name="connsiteY33" fmla="*/ 1213488 h 2012950"/>
              <a:gd name="connsiteX34" fmla="*/ 46585 w 1587501"/>
              <a:gd name="connsiteY34" fmla="*/ 1102305 h 2012950"/>
              <a:gd name="connsiteX35" fmla="*/ 69348 w 1587501"/>
              <a:gd name="connsiteY35" fmla="*/ 991121 h 2012950"/>
              <a:gd name="connsiteX36" fmla="*/ 96875 w 1587501"/>
              <a:gd name="connsiteY36" fmla="*/ 880997 h 2012950"/>
              <a:gd name="connsiteX37" fmla="*/ 129167 w 1587501"/>
              <a:gd name="connsiteY37" fmla="*/ 770872 h 2012950"/>
              <a:gd name="connsiteX38" fmla="*/ 166223 w 1587501"/>
              <a:gd name="connsiteY38" fmla="*/ 662865 h 2012950"/>
              <a:gd name="connsiteX39" fmla="*/ 207514 w 1587501"/>
              <a:gd name="connsiteY39" fmla="*/ 555388 h 2012950"/>
              <a:gd name="connsiteX40" fmla="*/ 254099 w 1587501"/>
              <a:gd name="connsiteY40" fmla="*/ 449499 h 2012950"/>
              <a:gd name="connsiteX41" fmla="*/ 304918 w 1587501"/>
              <a:gd name="connsiteY41" fmla="*/ 344669 h 2012950"/>
              <a:gd name="connsiteX42" fmla="*/ 360502 w 1587501"/>
              <a:gd name="connsiteY42" fmla="*/ 241427 h 2012950"/>
              <a:gd name="connsiteX43" fmla="*/ 421380 w 1587501"/>
              <a:gd name="connsiteY43" fmla="*/ 140303 h 2012950"/>
              <a:gd name="connsiteX44" fmla="*/ 453672 w 1587501"/>
              <a:gd name="connsiteY44" fmla="*/ 90006 h 2012950"/>
              <a:gd name="connsiteX45" fmla="*/ 466377 w 1587501"/>
              <a:gd name="connsiteY45" fmla="*/ 72534 h 2012950"/>
              <a:gd name="connsiteX46" fmla="*/ 496551 w 1587501"/>
              <a:gd name="connsiteY46" fmla="*/ 42885 h 2012950"/>
              <a:gd name="connsiteX47" fmla="*/ 530431 w 1587501"/>
              <a:gd name="connsiteY47" fmla="*/ 21707 h 2012950"/>
              <a:gd name="connsiteX48" fmla="*/ 568016 w 1587501"/>
              <a:gd name="connsiteY48" fmla="*/ 6353 h 2012950"/>
              <a:gd name="connsiteX49" fmla="*/ 607719 w 1587501"/>
              <a:gd name="connsiteY49" fmla="*/ 0 h 2012950"/>
              <a:gd name="connsiteX0" fmla="*/ 607719 w 1587501"/>
              <a:gd name="connsiteY0" fmla="*/ 0 h 2012950"/>
              <a:gd name="connsiteX1" fmla="*/ 647952 w 1587501"/>
              <a:gd name="connsiteY1" fmla="*/ 1059 h 2012950"/>
              <a:gd name="connsiteX2" fmla="*/ 687654 w 1587501"/>
              <a:gd name="connsiteY2" fmla="*/ 10589 h 2012950"/>
              <a:gd name="connsiteX3" fmla="*/ 725769 w 1587501"/>
              <a:gd name="connsiteY3" fmla="*/ 28590 h 2012950"/>
              <a:gd name="connsiteX4" fmla="*/ 743239 w 1587501"/>
              <a:gd name="connsiteY4" fmla="*/ 41297 h 2012950"/>
              <a:gd name="connsiteX5" fmla="*/ 1531151 w 1587501"/>
              <a:gd name="connsiteY5" fmla="*/ 652947 h 2012950"/>
              <a:gd name="connsiteX6" fmla="*/ 1585380 w 1587501"/>
              <a:gd name="connsiteY6" fmla="*/ 1133475 h 2012950"/>
              <a:gd name="connsiteX7" fmla="*/ 1586441 w 1587501"/>
              <a:gd name="connsiteY7" fmla="*/ 1154113 h 2012950"/>
              <a:gd name="connsiteX8" fmla="*/ 1587501 w 1587501"/>
              <a:gd name="connsiteY8" fmla="*/ 1196446 h 2012950"/>
              <a:gd name="connsiteX9" fmla="*/ 1582729 w 1587501"/>
              <a:gd name="connsiteY9" fmla="*/ 1238250 h 2012950"/>
              <a:gd name="connsiteX10" fmla="*/ 1575306 w 1587501"/>
              <a:gd name="connsiteY10" fmla="*/ 1279525 h 2012950"/>
              <a:gd name="connsiteX11" fmla="*/ 1563110 w 1587501"/>
              <a:gd name="connsiteY11" fmla="*/ 1319213 h 2012950"/>
              <a:gd name="connsiteX12" fmla="*/ 1546142 w 1587501"/>
              <a:gd name="connsiteY12" fmla="*/ 1357842 h 2012950"/>
              <a:gd name="connsiteX13" fmla="*/ 1526523 w 1587501"/>
              <a:gd name="connsiteY13" fmla="*/ 1394354 h 2012950"/>
              <a:gd name="connsiteX14" fmla="*/ 1502662 w 1587501"/>
              <a:gd name="connsiteY14" fmla="*/ 1429279 h 2012950"/>
              <a:gd name="connsiteX15" fmla="*/ 1488875 w 1587501"/>
              <a:gd name="connsiteY15" fmla="*/ 1445683 h 2012950"/>
              <a:gd name="connsiteX16" fmla="*/ 1217936 w 1587501"/>
              <a:gd name="connsiteY16" fmla="*/ 1771686 h 2012950"/>
              <a:gd name="connsiteX17" fmla="*/ 255687 w 1587501"/>
              <a:gd name="connsiteY17" fmla="*/ 2007656 h 2012950"/>
              <a:gd name="connsiteX18" fmla="*/ 233453 w 1587501"/>
              <a:gd name="connsiteY18" fmla="*/ 2011891 h 2012950"/>
              <a:gd name="connsiteX19" fmla="*/ 188986 w 1587501"/>
              <a:gd name="connsiteY19" fmla="*/ 2012950 h 2012950"/>
              <a:gd name="connsiteX20" fmla="*/ 147165 w 1587501"/>
              <a:gd name="connsiteY20" fmla="*/ 2004479 h 2012950"/>
              <a:gd name="connsiteX21" fmla="*/ 109051 w 1587501"/>
              <a:gd name="connsiteY21" fmla="*/ 1987537 h 2012950"/>
              <a:gd name="connsiteX22" fmla="*/ 74641 w 1587501"/>
              <a:gd name="connsiteY22" fmla="*/ 1963182 h 2012950"/>
              <a:gd name="connsiteX23" fmla="*/ 46585 w 1587501"/>
              <a:gd name="connsiteY23" fmla="*/ 1931945 h 2012950"/>
              <a:gd name="connsiteX24" fmla="*/ 25410 w 1587501"/>
              <a:gd name="connsiteY24" fmla="*/ 1895413 h 2012950"/>
              <a:gd name="connsiteX25" fmla="*/ 11646 w 1587501"/>
              <a:gd name="connsiteY25" fmla="*/ 1853587 h 2012950"/>
              <a:gd name="connsiteX26" fmla="*/ 9529 w 1587501"/>
              <a:gd name="connsiteY26" fmla="*/ 1831351 h 2012950"/>
              <a:gd name="connsiteX27" fmla="*/ 4764 w 1587501"/>
              <a:gd name="connsiteY27" fmla="*/ 1775229 h 2012950"/>
              <a:gd name="connsiteX28" fmla="*/ 0 w 1587501"/>
              <a:gd name="connsiteY28" fmla="*/ 1662987 h 2012950"/>
              <a:gd name="connsiteX29" fmla="*/ 1059 w 1587501"/>
              <a:gd name="connsiteY29" fmla="*/ 1550215 h 2012950"/>
              <a:gd name="connsiteX30" fmla="*/ 5294 w 1587501"/>
              <a:gd name="connsiteY30" fmla="*/ 1438502 h 2012950"/>
              <a:gd name="connsiteX31" fmla="*/ 14822 w 1587501"/>
              <a:gd name="connsiteY31" fmla="*/ 1325731 h 2012950"/>
              <a:gd name="connsiteX32" fmla="*/ 28586 w 1587501"/>
              <a:gd name="connsiteY32" fmla="*/ 1213488 h 2012950"/>
              <a:gd name="connsiteX33" fmla="*/ 46585 w 1587501"/>
              <a:gd name="connsiteY33" fmla="*/ 1102305 h 2012950"/>
              <a:gd name="connsiteX34" fmla="*/ 69348 w 1587501"/>
              <a:gd name="connsiteY34" fmla="*/ 991121 h 2012950"/>
              <a:gd name="connsiteX35" fmla="*/ 96875 w 1587501"/>
              <a:gd name="connsiteY35" fmla="*/ 880997 h 2012950"/>
              <a:gd name="connsiteX36" fmla="*/ 129167 w 1587501"/>
              <a:gd name="connsiteY36" fmla="*/ 770872 h 2012950"/>
              <a:gd name="connsiteX37" fmla="*/ 166223 w 1587501"/>
              <a:gd name="connsiteY37" fmla="*/ 662865 h 2012950"/>
              <a:gd name="connsiteX38" fmla="*/ 207514 w 1587501"/>
              <a:gd name="connsiteY38" fmla="*/ 555388 h 2012950"/>
              <a:gd name="connsiteX39" fmla="*/ 254099 w 1587501"/>
              <a:gd name="connsiteY39" fmla="*/ 449499 h 2012950"/>
              <a:gd name="connsiteX40" fmla="*/ 304918 w 1587501"/>
              <a:gd name="connsiteY40" fmla="*/ 344669 h 2012950"/>
              <a:gd name="connsiteX41" fmla="*/ 360502 w 1587501"/>
              <a:gd name="connsiteY41" fmla="*/ 241427 h 2012950"/>
              <a:gd name="connsiteX42" fmla="*/ 421380 w 1587501"/>
              <a:gd name="connsiteY42" fmla="*/ 140303 h 2012950"/>
              <a:gd name="connsiteX43" fmla="*/ 453672 w 1587501"/>
              <a:gd name="connsiteY43" fmla="*/ 90006 h 2012950"/>
              <a:gd name="connsiteX44" fmla="*/ 466377 w 1587501"/>
              <a:gd name="connsiteY44" fmla="*/ 72534 h 2012950"/>
              <a:gd name="connsiteX45" fmla="*/ 496551 w 1587501"/>
              <a:gd name="connsiteY45" fmla="*/ 42885 h 2012950"/>
              <a:gd name="connsiteX46" fmla="*/ 530431 w 1587501"/>
              <a:gd name="connsiteY46" fmla="*/ 21707 h 2012950"/>
              <a:gd name="connsiteX47" fmla="*/ 568016 w 1587501"/>
              <a:gd name="connsiteY47" fmla="*/ 6353 h 2012950"/>
              <a:gd name="connsiteX48" fmla="*/ 607719 w 1587501"/>
              <a:gd name="connsiteY48" fmla="*/ 0 h 201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587501" h="2012950">
                <a:moveTo>
                  <a:pt x="607719" y="0"/>
                </a:moveTo>
                <a:lnTo>
                  <a:pt x="647952" y="1059"/>
                </a:lnTo>
                <a:lnTo>
                  <a:pt x="687654" y="10589"/>
                </a:lnTo>
                <a:lnTo>
                  <a:pt x="725769" y="28590"/>
                </a:lnTo>
                <a:lnTo>
                  <a:pt x="743239" y="41297"/>
                </a:lnTo>
                <a:lnTo>
                  <a:pt x="1531151" y="652947"/>
                </a:lnTo>
                <a:lnTo>
                  <a:pt x="1585380" y="1133475"/>
                </a:lnTo>
                <a:cubicBezTo>
                  <a:pt x="1585734" y="1140354"/>
                  <a:pt x="1586087" y="1147234"/>
                  <a:pt x="1586441" y="1154113"/>
                </a:cubicBezTo>
                <a:cubicBezTo>
                  <a:pt x="1586794" y="1168224"/>
                  <a:pt x="1587148" y="1182335"/>
                  <a:pt x="1587501" y="1196446"/>
                </a:cubicBezTo>
                <a:lnTo>
                  <a:pt x="1582729" y="1238250"/>
                </a:lnTo>
                <a:lnTo>
                  <a:pt x="1575306" y="1279525"/>
                </a:lnTo>
                <a:lnTo>
                  <a:pt x="1563110" y="1319213"/>
                </a:lnTo>
                <a:lnTo>
                  <a:pt x="1546142" y="1357842"/>
                </a:lnTo>
                <a:lnTo>
                  <a:pt x="1526523" y="1394354"/>
                </a:lnTo>
                <a:lnTo>
                  <a:pt x="1502662" y="1429279"/>
                </a:lnTo>
                <a:lnTo>
                  <a:pt x="1488875" y="1445683"/>
                </a:lnTo>
                <a:lnTo>
                  <a:pt x="1217936" y="1771686"/>
                </a:lnTo>
                <a:lnTo>
                  <a:pt x="255687" y="2007656"/>
                </a:lnTo>
                <a:lnTo>
                  <a:pt x="233453" y="2011891"/>
                </a:lnTo>
                <a:lnTo>
                  <a:pt x="188986" y="2012950"/>
                </a:lnTo>
                <a:lnTo>
                  <a:pt x="147165" y="2004479"/>
                </a:lnTo>
                <a:lnTo>
                  <a:pt x="109051" y="1987537"/>
                </a:lnTo>
                <a:lnTo>
                  <a:pt x="74641" y="1963182"/>
                </a:lnTo>
                <a:lnTo>
                  <a:pt x="46585" y="1931945"/>
                </a:lnTo>
                <a:lnTo>
                  <a:pt x="25410" y="1895413"/>
                </a:lnTo>
                <a:lnTo>
                  <a:pt x="11646" y="1853587"/>
                </a:lnTo>
                <a:lnTo>
                  <a:pt x="9529" y="1831351"/>
                </a:lnTo>
                <a:lnTo>
                  <a:pt x="4764" y="1775229"/>
                </a:lnTo>
                <a:lnTo>
                  <a:pt x="0" y="1662987"/>
                </a:lnTo>
                <a:lnTo>
                  <a:pt x="1059" y="1550215"/>
                </a:lnTo>
                <a:lnTo>
                  <a:pt x="5294" y="1438502"/>
                </a:lnTo>
                <a:lnTo>
                  <a:pt x="14822" y="1325731"/>
                </a:lnTo>
                <a:lnTo>
                  <a:pt x="28586" y="1213488"/>
                </a:lnTo>
                <a:lnTo>
                  <a:pt x="46585" y="1102305"/>
                </a:lnTo>
                <a:lnTo>
                  <a:pt x="69348" y="991121"/>
                </a:lnTo>
                <a:lnTo>
                  <a:pt x="96875" y="880997"/>
                </a:lnTo>
                <a:lnTo>
                  <a:pt x="129167" y="770872"/>
                </a:lnTo>
                <a:lnTo>
                  <a:pt x="166223" y="662865"/>
                </a:lnTo>
                <a:lnTo>
                  <a:pt x="207514" y="555388"/>
                </a:lnTo>
                <a:lnTo>
                  <a:pt x="254099" y="449499"/>
                </a:lnTo>
                <a:lnTo>
                  <a:pt x="304918" y="344669"/>
                </a:lnTo>
                <a:lnTo>
                  <a:pt x="360502" y="241427"/>
                </a:lnTo>
                <a:lnTo>
                  <a:pt x="421380" y="140303"/>
                </a:lnTo>
                <a:lnTo>
                  <a:pt x="453672" y="90006"/>
                </a:lnTo>
                <a:lnTo>
                  <a:pt x="466377" y="72534"/>
                </a:lnTo>
                <a:lnTo>
                  <a:pt x="496551" y="42885"/>
                </a:lnTo>
                <a:lnTo>
                  <a:pt x="530431" y="21707"/>
                </a:lnTo>
                <a:lnTo>
                  <a:pt x="568016" y="6353"/>
                </a:lnTo>
                <a:lnTo>
                  <a:pt x="607719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205740" tIns="34290" rIns="68580" bIns="34290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US" sz="3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Freeform: Shape 38"/>
          <p:cNvSpPr>
            <a:spLocks/>
          </p:cNvSpPr>
          <p:nvPr/>
        </p:nvSpPr>
        <p:spPr bwMode="auto">
          <a:xfrm>
            <a:off x="5438845" y="1722226"/>
            <a:ext cx="1247809" cy="1583806"/>
          </a:xfrm>
          <a:custGeom>
            <a:avLst/>
            <a:gdLst>
              <a:gd name="connsiteX0" fmla="*/ 215899 w 1585912"/>
              <a:gd name="connsiteY0" fmla="*/ 528916 h 2012950"/>
              <a:gd name="connsiteX1" fmla="*/ 215789 w 1585912"/>
              <a:gd name="connsiteY1" fmla="*/ 528952 h 2012950"/>
              <a:gd name="connsiteX2" fmla="*/ 231945 w 1585912"/>
              <a:gd name="connsiteY2" fmla="*/ 548225 h 2012950"/>
              <a:gd name="connsiteX3" fmla="*/ 329404 w 1585912"/>
              <a:gd name="connsiteY3" fmla="*/ 695923 h 2012950"/>
              <a:gd name="connsiteX4" fmla="*/ 368417 w 1585912"/>
              <a:gd name="connsiteY4" fmla="*/ 765712 h 2012950"/>
              <a:gd name="connsiteX5" fmla="*/ 329626 w 1585912"/>
              <a:gd name="connsiteY5" fmla="*/ 696220 h 2012950"/>
              <a:gd name="connsiteX6" fmla="*/ 232297 w 1585912"/>
              <a:gd name="connsiteY6" fmla="*/ 548505 h 2012950"/>
              <a:gd name="connsiteX7" fmla="*/ 979192 w 1585912"/>
              <a:gd name="connsiteY7" fmla="*/ 0 h 2012950"/>
              <a:gd name="connsiteX8" fmla="*/ 1018864 w 1585912"/>
              <a:gd name="connsiteY8" fmla="*/ 6883 h 2012950"/>
              <a:gd name="connsiteX9" fmla="*/ 1056950 w 1585912"/>
              <a:gd name="connsiteY9" fmla="*/ 21707 h 2012950"/>
              <a:gd name="connsiteX10" fmla="*/ 1090803 w 1585912"/>
              <a:gd name="connsiteY10" fmla="*/ 43414 h 2012950"/>
              <a:gd name="connsiteX11" fmla="*/ 1120425 w 1585912"/>
              <a:gd name="connsiteY11" fmla="*/ 72534 h 2012950"/>
              <a:gd name="connsiteX12" fmla="*/ 1133120 w 1585912"/>
              <a:gd name="connsiteY12" fmla="*/ 91064 h 2012950"/>
              <a:gd name="connsiteX13" fmla="*/ 1165387 w 1585912"/>
              <a:gd name="connsiteY13" fmla="*/ 140303 h 2012950"/>
              <a:gd name="connsiteX14" fmla="*/ 1225688 w 1585912"/>
              <a:gd name="connsiteY14" fmla="*/ 241427 h 2012950"/>
              <a:gd name="connsiteX15" fmla="*/ 1281230 w 1585912"/>
              <a:gd name="connsiteY15" fmla="*/ 344669 h 2012950"/>
              <a:gd name="connsiteX16" fmla="*/ 1332539 w 1585912"/>
              <a:gd name="connsiteY16" fmla="*/ 449499 h 2012950"/>
              <a:gd name="connsiteX17" fmla="*/ 1378559 w 1585912"/>
              <a:gd name="connsiteY17" fmla="*/ 555388 h 2012950"/>
              <a:gd name="connsiteX18" fmla="*/ 1420876 w 1585912"/>
              <a:gd name="connsiteY18" fmla="*/ 662865 h 2012950"/>
              <a:gd name="connsiteX19" fmla="*/ 1457374 w 1585912"/>
              <a:gd name="connsiteY19" fmla="*/ 771931 h 2012950"/>
              <a:gd name="connsiteX20" fmla="*/ 1489112 w 1585912"/>
              <a:gd name="connsiteY20" fmla="*/ 880997 h 2012950"/>
              <a:gd name="connsiteX21" fmla="*/ 1517147 w 1585912"/>
              <a:gd name="connsiteY21" fmla="*/ 991121 h 2012950"/>
              <a:gd name="connsiteX22" fmla="*/ 1540421 w 1585912"/>
              <a:gd name="connsiteY22" fmla="*/ 1102305 h 2012950"/>
              <a:gd name="connsiteX23" fmla="*/ 1558406 w 1585912"/>
              <a:gd name="connsiteY23" fmla="*/ 1213488 h 2012950"/>
              <a:gd name="connsiteX24" fmla="*/ 1572159 w 1585912"/>
              <a:gd name="connsiteY24" fmla="*/ 1325731 h 2012950"/>
              <a:gd name="connsiteX25" fmla="*/ 1581151 w 1585912"/>
              <a:gd name="connsiteY25" fmla="*/ 1438502 h 2012950"/>
              <a:gd name="connsiteX26" fmla="*/ 1585912 w 1585912"/>
              <a:gd name="connsiteY26" fmla="*/ 1550215 h 2012950"/>
              <a:gd name="connsiteX27" fmla="*/ 1585912 w 1585912"/>
              <a:gd name="connsiteY27" fmla="*/ 1662987 h 2012950"/>
              <a:gd name="connsiteX28" fmla="*/ 1581151 w 1585912"/>
              <a:gd name="connsiteY28" fmla="*/ 1775229 h 2012950"/>
              <a:gd name="connsiteX29" fmla="*/ 1577449 w 1585912"/>
              <a:gd name="connsiteY29" fmla="*/ 1830821 h 2012950"/>
              <a:gd name="connsiteX30" fmla="*/ 1574275 w 1585912"/>
              <a:gd name="connsiteY30" fmla="*/ 1853587 h 2012950"/>
              <a:gd name="connsiteX31" fmla="*/ 1561580 w 1585912"/>
              <a:gd name="connsiteY31" fmla="*/ 1895413 h 2012950"/>
              <a:gd name="connsiteX32" fmla="*/ 1540421 w 1585912"/>
              <a:gd name="connsiteY32" fmla="*/ 1931945 h 2012950"/>
              <a:gd name="connsiteX33" fmla="*/ 1511328 w 1585912"/>
              <a:gd name="connsiteY33" fmla="*/ 1963182 h 2012950"/>
              <a:gd name="connsiteX34" fmla="*/ 1478004 w 1585912"/>
              <a:gd name="connsiteY34" fmla="*/ 1987537 h 2012950"/>
              <a:gd name="connsiteX35" fmla="*/ 1438860 w 1585912"/>
              <a:gd name="connsiteY35" fmla="*/ 2004479 h 2012950"/>
              <a:gd name="connsiteX36" fmla="*/ 1397072 w 1585912"/>
              <a:gd name="connsiteY36" fmla="*/ 2012950 h 2012950"/>
              <a:gd name="connsiteX37" fmla="*/ 1353697 w 1585912"/>
              <a:gd name="connsiteY37" fmla="*/ 2011891 h 2012950"/>
              <a:gd name="connsiteX38" fmla="*/ 1330952 w 1585912"/>
              <a:gd name="connsiteY38" fmla="*/ 2007656 h 2012950"/>
              <a:gd name="connsiteX39" fmla="*/ 591992 w 1585912"/>
              <a:gd name="connsiteY39" fmla="*/ 1827644 h 2012950"/>
              <a:gd name="connsiteX40" fmla="*/ 592075 w 1585912"/>
              <a:gd name="connsiteY40" fmla="*/ 1827203 h 2012950"/>
              <a:gd name="connsiteX41" fmla="*/ 589999 w 1585912"/>
              <a:gd name="connsiteY41" fmla="*/ 1826684 h 2012950"/>
              <a:gd name="connsiteX42" fmla="*/ 369129 w 1585912"/>
              <a:gd name="connsiteY42" fmla="*/ 1772157 h 2012950"/>
              <a:gd name="connsiteX43" fmla="*/ 369580 w 1585912"/>
              <a:gd name="connsiteY43" fmla="*/ 1766586 h 2012950"/>
              <a:gd name="connsiteX44" fmla="*/ 98626 w 1585912"/>
              <a:gd name="connsiteY44" fmla="*/ 1445683 h 2012950"/>
              <a:gd name="connsiteX45" fmla="*/ 84840 w 1585912"/>
              <a:gd name="connsiteY45" fmla="*/ 1429279 h 2012950"/>
              <a:gd name="connsiteX46" fmla="*/ 60979 w 1585912"/>
              <a:gd name="connsiteY46" fmla="*/ 1394354 h 2012950"/>
              <a:gd name="connsiteX47" fmla="*/ 40299 w 1585912"/>
              <a:gd name="connsiteY47" fmla="*/ 1357842 h 2012950"/>
              <a:gd name="connsiteX48" fmla="*/ 24391 w 1585912"/>
              <a:gd name="connsiteY48" fmla="*/ 1319213 h 2012950"/>
              <a:gd name="connsiteX49" fmla="*/ 12195 w 1585912"/>
              <a:gd name="connsiteY49" fmla="*/ 1279525 h 2012950"/>
              <a:gd name="connsiteX50" fmla="*/ 3711 w 1585912"/>
              <a:gd name="connsiteY50" fmla="*/ 1238250 h 2012950"/>
              <a:gd name="connsiteX51" fmla="*/ 0 w 1585912"/>
              <a:gd name="connsiteY51" fmla="*/ 1196446 h 2012950"/>
              <a:gd name="connsiteX52" fmla="*/ 0 w 1585912"/>
              <a:gd name="connsiteY52" fmla="*/ 1154113 h 2012950"/>
              <a:gd name="connsiteX53" fmla="*/ 2121 w 1585912"/>
              <a:gd name="connsiteY53" fmla="*/ 1133475 h 2012950"/>
              <a:gd name="connsiteX54" fmla="*/ 53275 w 1585912"/>
              <a:gd name="connsiteY54" fmla="*/ 658404 h 2012950"/>
              <a:gd name="connsiteX55" fmla="*/ 50800 w 1585912"/>
              <a:gd name="connsiteY55" fmla="*/ 655161 h 2012950"/>
              <a:gd name="connsiteX56" fmla="*/ 53880 w 1585912"/>
              <a:gd name="connsiteY56" fmla="*/ 652782 h 2012950"/>
              <a:gd name="connsiteX57" fmla="*/ 54086 w 1585912"/>
              <a:gd name="connsiteY57" fmla="*/ 650875 h 2012950"/>
              <a:gd name="connsiteX58" fmla="*/ 55122 w 1585912"/>
              <a:gd name="connsiteY58" fmla="*/ 651823 h 2012950"/>
              <a:gd name="connsiteX59" fmla="*/ 213937 w 1585912"/>
              <a:gd name="connsiteY59" fmla="*/ 529168 h 2012950"/>
              <a:gd name="connsiteX60" fmla="*/ 214312 w 1585912"/>
              <a:gd name="connsiteY60" fmla="*/ 529043 h 2012950"/>
              <a:gd name="connsiteX61" fmla="*/ 214312 w 1585912"/>
              <a:gd name="connsiteY61" fmla="*/ 527857 h 2012950"/>
              <a:gd name="connsiteX62" fmla="*/ 844307 w 1585912"/>
              <a:gd name="connsiteY62" fmla="*/ 41297 h 2012950"/>
              <a:gd name="connsiteX63" fmla="*/ 861762 w 1585912"/>
              <a:gd name="connsiteY63" fmla="*/ 29119 h 2012950"/>
              <a:gd name="connsiteX64" fmla="*/ 899319 w 1585912"/>
              <a:gd name="connsiteY64" fmla="*/ 10589 h 2012950"/>
              <a:gd name="connsiteX65" fmla="*/ 938462 w 1585912"/>
              <a:gd name="connsiteY65" fmla="*/ 1588 h 2012950"/>
              <a:gd name="connsiteX0" fmla="*/ 215899 w 1585912"/>
              <a:gd name="connsiteY0" fmla="*/ 528916 h 2012950"/>
              <a:gd name="connsiteX1" fmla="*/ 215789 w 1585912"/>
              <a:gd name="connsiteY1" fmla="*/ 528952 h 2012950"/>
              <a:gd name="connsiteX2" fmla="*/ 231945 w 1585912"/>
              <a:gd name="connsiteY2" fmla="*/ 548225 h 2012950"/>
              <a:gd name="connsiteX3" fmla="*/ 329404 w 1585912"/>
              <a:gd name="connsiteY3" fmla="*/ 695923 h 2012950"/>
              <a:gd name="connsiteX4" fmla="*/ 329626 w 1585912"/>
              <a:gd name="connsiteY4" fmla="*/ 696220 h 2012950"/>
              <a:gd name="connsiteX5" fmla="*/ 232297 w 1585912"/>
              <a:gd name="connsiteY5" fmla="*/ 548505 h 2012950"/>
              <a:gd name="connsiteX6" fmla="*/ 215899 w 1585912"/>
              <a:gd name="connsiteY6" fmla="*/ 528916 h 2012950"/>
              <a:gd name="connsiteX7" fmla="*/ 979192 w 1585912"/>
              <a:gd name="connsiteY7" fmla="*/ 0 h 2012950"/>
              <a:gd name="connsiteX8" fmla="*/ 1018864 w 1585912"/>
              <a:gd name="connsiteY8" fmla="*/ 6883 h 2012950"/>
              <a:gd name="connsiteX9" fmla="*/ 1056950 w 1585912"/>
              <a:gd name="connsiteY9" fmla="*/ 21707 h 2012950"/>
              <a:gd name="connsiteX10" fmla="*/ 1090803 w 1585912"/>
              <a:gd name="connsiteY10" fmla="*/ 43414 h 2012950"/>
              <a:gd name="connsiteX11" fmla="*/ 1120425 w 1585912"/>
              <a:gd name="connsiteY11" fmla="*/ 72534 h 2012950"/>
              <a:gd name="connsiteX12" fmla="*/ 1133120 w 1585912"/>
              <a:gd name="connsiteY12" fmla="*/ 91064 h 2012950"/>
              <a:gd name="connsiteX13" fmla="*/ 1165387 w 1585912"/>
              <a:gd name="connsiteY13" fmla="*/ 140303 h 2012950"/>
              <a:gd name="connsiteX14" fmla="*/ 1225688 w 1585912"/>
              <a:gd name="connsiteY14" fmla="*/ 241427 h 2012950"/>
              <a:gd name="connsiteX15" fmla="*/ 1281230 w 1585912"/>
              <a:gd name="connsiteY15" fmla="*/ 344669 h 2012950"/>
              <a:gd name="connsiteX16" fmla="*/ 1332539 w 1585912"/>
              <a:gd name="connsiteY16" fmla="*/ 449499 h 2012950"/>
              <a:gd name="connsiteX17" fmla="*/ 1378559 w 1585912"/>
              <a:gd name="connsiteY17" fmla="*/ 555388 h 2012950"/>
              <a:gd name="connsiteX18" fmla="*/ 1420876 w 1585912"/>
              <a:gd name="connsiteY18" fmla="*/ 662865 h 2012950"/>
              <a:gd name="connsiteX19" fmla="*/ 1457374 w 1585912"/>
              <a:gd name="connsiteY19" fmla="*/ 771931 h 2012950"/>
              <a:gd name="connsiteX20" fmla="*/ 1489112 w 1585912"/>
              <a:gd name="connsiteY20" fmla="*/ 880997 h 2012950"/>
              <a:gd name="connsiteX21" fmla="*/ 1517147 w 1585912"/>
              <a:gd name="connsiteY21" fmla="*/ 991121 h 2012950"/>
              <a:gd name="connsiteX22" fmla="*/ 1540421 w 1585912"/>
              <a:gd name="connsiteY22" fmla="*/ 1102305 h 2012950"/>
              <a:gd name="connsiteX23" fmla="*/ 1558406 w 1585912"/>
              <a:gd name="connsiteY23" fmla="*/ 1213488 h 2012950"/>
              <a:gd name="connsiteX24" fmla="*/ 1572159 w 1585912"/>
              <a:gd name="connsiteY24" fmla="*/ 1325731 h 2012950"/>
              <a:gd name="connsiteX25" fmla="*/ 1581151 w 1585912"/>
              <a:gd name="connsiteY25" fmla="*/ 1438502 h 2012950"/>
              <a:gd name="connsiteX26" fmla="*/ 1585912 w 1585912"/>
              <a:gd name="connsiteY26" fmla="*/ 1550215 h 2012950"/>
              <a:gd name="connsiteX27" fmla="*/ 1585912 w 1585912"/>
              <a:gd name="connsiteY27" fmla="*/ 1662987 h 2012950"/>
              <a:gd name="connsiteX28" fmla="*/ 1581151 w 1585912"/>
              <a:gd name="connsiteY28" fmla="*/ 1775229 h 2012950"/>
              <a:gd name="connsiteX29" fmla="*/ 1577449 w 1585912"/>
              <a:gd name="connsiteY29" fmla="*/ 1830821 h 2012950"/>
              <a:gd name="connsiteX30" fmla="*/ 1574275 w 1585912"/>
              <a:gd name="connsiteY30" fmla="*/ 1853587 h 2012950"/>
              <a:gd name="connsiteX31" fmla="*/ 1561580 w 1585912"/>
              <a:gd name="connsiteY31" fmla="*/ 1895413 h 2012950"/>
              <a:gd name="connsiteX32" fmla="*/ 1540421 w 1585912"/>
              <a:gd name="connsiteY32" fmla="*/ 1931945 h 2012950"/>
              <a:gd name="connsiteX33" fmla="*/ 1511328 w 1585912"/>
              <a:gd name="connsiteY33" fmla="*/ 1963182 h 2012950"/>
              <a:gd name="connsiteX34" fmla="*/ 1478004 w 1585912"/>
              <a:gd name="connsiteY34" fmla="*/ 1987537 h 2012950"/>
              <a:gd name="connsiteX35" fmla="*/ 1438860 w 1585912"/>
              <a:gd name="connsiteY35" fmla="*/ 2004479 h 2012950"/>
              <a:gd name="connsiteX36" fmla="*/ 1397072 w 1585912"/>
              <a:gd name="connsiteY36" fmla="*/ 2012950 h 2012950"/>
              <a:gd name="connsiteX37" fmla="*/ 1353697 w 1585912"/>
              <a:gd name="connsiteY37" fmla="*/ 2011891 h 2012950"/>
              <a:gd name="connsiteX38" fmla="*/ 1330952 w 1585912"/>
              <a:gd name="connsiteY38" fmla="*/ 2007656 h 2012950"/>
              <a:gd name="connsiteX39" fmla="*/ 591992 w 1585912"/>
              <a:gd name="connsiteY39" fmla="*/ 1827644 h 2012950"/>
              <a:gd name="connsiteX40" fmla="*/ 592075 w 1585912"/>
              <a:gd name="connsiteY40" fmla="*/ 1827203 h 2012950"/>
              <a:gd name="connsiteX41" fmla="*/ 589999 w 1585912"/>
              <a:gd name="connsiteY41" fmla="*/ 1826684 h 2012950"/>
              <a:gd name="connsiteX42" fmla="*/ 369129 w 1585912"/>
              <a:gd name="connsiteY42" fmla="*/ 1772157 h 2012950"/>
              <a:gd name="connsiteX43" fmla="*/ 369580 w 1585912"/>
              <a:gd name="connsiteY43" fmla="*/ 1766586 h 2012950"/>
              <a:gd name="connsiteX44" fmla="*/ 98626 w 1585912"/>
              <a:gd name="connsiteY44" fmla="*/ 1445683 h 2012950"/>
              <a:gd name="connsiteX45" fmla="*/ 84840 w 1585912"/>
              <a:gd name="connsiteY45" fmla="*/ 1429279 h 2012950"/>
              <a:gd name="connsiteX46" fmla="*/ 60979 w 1585912"/>
              <a:gd name="connsiteY46" fmla="*/ 1394354 h 2012950"/>
              <a:gd name="connsiteX47" fmla="*/ 40299 w 1585912"/>
              <a:gd name="connsiteY47" fmla="*/ 1357842 h 2012950"/>
              <a:gd name="connsiteX48" fmla="*/ 24391 w 1585912"/>
              <a:gd name="connsiteY48" fmla="*/ 1319213 h 2012950"/>
              <a:gd name="connsiteX49" fmla="*/ 12195 w 1585912"/>
              <a:gd name="connsiteY49" fmla="*/ 1279525 h 2012950"/>
              <a:gd name="connsiteX50" fmla="*/ 3711 w 1585912"/>
              <a:gd name="connsiteY50" fmla="*/ 1238250 h 2012950"/>
              <a:gd name="connsiteX51" fmla="*/ 0 w 1585912"/>
              <a:gd name="connsiteY51" fmla="*/ 1196446 h 2012950"/>
              <a:gd name="connsiteX52" fmla="*/ 0 w 1585912"/>
              <a:gd name="connsiteY52" fmla="*/ 1154113 h 2012950"/>
              <a:gd name="connsiteX53" fmla="*/ 2121 w 1585912"/>
              <a:gd name="connsiteY53" fmla="*/ 1133475 h 2012950"/>
              <a:gd name="connsiteX54" fmla="*/ 53275 w 1585912"/>
              <a:gd name="connsiteY54" fmla="*/ 658404 h 2012950"/>
              <a:gd name="connsiteX55" fmla="*/ 50800 w 1585912"/>
              <a:gd name="connsiteY55" fmla="*/ 655161 h 2012950"/>
              <a:gd name="connsiteX56" fmla="*/ 53880 w 1585912"/>
              <a:gd name="connsiteY56" fmla="*/ 652782 h 2012950"/>
              <a:gd name="connsiteX57" fmla="*/ 54086 w 1585912"/>
              <a:gd name="connsiteY57" fmla="*/ 650875 h 2012950"/>
              <a:gd name="connsiteX58" fmla="*/ 55122 w 1585912"/>
              <a:gd name="connsiteY58" fmla="*/ 651823 h 2012950"/>
              <a:gd name="connsiteX59" fmla="*/ 213937 w 1585912"/>
              <a:gd name="connsiteY59" fmla="*/ 529168 h 2012950"/>
              <a:gd name="connsiteX60" fmla="*/ 214312 w 1585912"/>
              <a:gd name="connsiteY60" fmla="*/ 529043 h 2012950"/>
              <a:gd name="connsiteX61" fmla="*/ 214312 w 1585912"/>
              <a:gd name="connsiteY61" fmla="*/ 527857 h 2012950"/>
              <a:gd name="connsiteX62" fmla="*/ 844307 w 1585912"/>
              <a:gd name="connsiteY62" fmla="*/ 41297 h 2012950"/>
              <a:gd name="connsiteX63" fmla="*/ 861762 w 1585912"/>
              <a:gd name="connsiteY63" fmla="*/ 29119 h 2012950"/>
              <a:gd name="connsiteX64" fmla="*/ 899319 w 1585912"/>
              <a:gd name="connsiteY64" fmla="*/ 10589 h 2012950"/>
              <a:gd name="connsiteX65" fmla="*/ 938462 w 1585912"/>
              <a:gd name="connsiteY65" fmla="*/ 1588 h 2012950"/>
              <a:gd name="connsiteX66" fmla="*/ 979192 w 1585912"/>
              <a:gd name="connsiteY66" fmla="*/ 0 h 2012950"/>
              <a:gd name="connsiteX0" fmla="*/ 215899 w 1585912"/>
              <a:gd name="connsiteY0" fmla="*/ 528916 h 2012950"/>
              <a:gd name="connsiteX1" fmla="*/ 215789 w 1585912"/>
              <a:gd name="connsiteY1" fmla="*/ 528952 h 2012950"/>
              <a:gd name="connsiteX2" fmla="*/ 231945 w 1585912"/>
              <a:gd name="connsiteY2" fmla="*/ 548225 h 2012950"/>
              <a:gd name="connsiteX3" fmla="*/ 329404 w 1585912"/>
              <a:gd name="connsiteY3" fmla="*/ 695923 h 2012950"/>
              <a:gd name="connsiteX4" fmla="*/ 232297 w 1585912"/>
              <a:gd name="connsiteY4" fmla="*/ 548505 h 2012950"/>
              <a:gd name="connsiteX5" fmla="*/ 215899 w 1585912"/>
              <a:gd name="connsiteY5" fmla="*/ 528916 h 2012950"/>
              <a:gd name="connsiteX6" fmla="*/ 979192 w 1585912"/>
              <a:gd name="connsiteY6" fmla="*/ 0 h 2012950"/>
              <a:gd name="connsiteX7" fmla="*/ 1018864 w 1585912"/>
              <a:gd name="connsiteY7" fmla="*/ 6883 h 2012950"/>
              <a:gd name="connsiteX8" fmla="*/ 1056950 w 1585912"/>
              <a:gd name="connsiteY8" fmla="*/ 21707 h 2012950"/>
              <a:gd name="connsiteX9" fmla="*/ 1090803 w 1585912"/>
              <a:gd name="connsiteY9" fmla="*/ 43414 h 2012950"/>
              <a:gd name="connsiteX10" fmla="*/ 1120425 w 1585912"/>
              <a:gd name="connsiteY10" fmla="*/ 72534 h 2012950"/>
              <a:gd name="connsiteX11" fmla="*/ 1133120 w 1585912"/>
              <a:gd name="connsiteY11" fmla="*/ 91064 h 2012950"/>
              <a:gd name="connsiteX12" fmla="*/ 1165387 w 1585912"/>
              <a:gd name="connsiteY12" fmla="*/ 140303 h 2012950"/>
              <a:gd name="connsiteX13" fmla="*/ 1225688 w 1585912"/>
              <a:gd name="connsiteY13" fmla="*/ 241427 h 2012950"/>
              <a:gd name="connsiteX14" fmla="*/ 1281230 w 1585912"/>
              <a:gd name="connsiteY14" fmla="*/ 344669 h 2012950"/>
              <a:gd name="connsiteX15" fmla="*/ 1332539 w 1585912"/>
              <a:gd name="connsiteY15" fmla="*/ 449499 h 2012950"/>
              <a:gd name="connsiteX16" fmla="*/ 1378559 w 1585912"/>
              <a:gd name="connsiteY16" fmla="*/ 555388 h 2012950"/>
              <a:gd name="connsiteX17" fmla="*/ 1420876 w 1585912"/>
              <a:gd name="connsiteY17" fmla="*/ 662865 h 2012950"/>
              <a:gd name="connsiteX18" fmla="*/ 1457374 w 1585912"/>
              <a:gd name="connsiteY18" fmla="*/ 771931 h 2012950"/>
              <a:gd name="connsiteX19" fmla="*/ 1489112 w 1585912"/>
              <a:gd name="connsiteY19" fmla="*/ 880997 h 2012950"/>
              <a:gd name="connsiteX20" fmla="*/ 1517147 w 1585912"/>
              <a:gd name="connsiteY20" fmla="*/ 991121 h 2012950"/>
              <a:gd name="connsiteX21" fmla="*/ 1540421 w 1585912"/>
              <a:gd name="connsiteY21" fmla="*/ 1102305 h 2012950"/>
              <a:gd name="connsiteX22" fmla="*/ 1558406 w 1585912"/>
              <a:gd name="connsiteY22" fmla="*/ 1213488 h 2012950"/>
              <a:gd name="connsiteX23" fmla="*/ 1572159 w 1585912"/>
              <a:gd name="connsiteY23" fmla="*/ 1325731 h 2012950"/>
              <a:gd name="connsiteX24" fmla="*/ 1581151 w 1585912"/>
              <a:gd name="connsiteY24" fmla="*/ 1438502 h 2012950"/>
              <a:gd name="connsiteX25" fmla="*/ 1585912 w 1585912"/>
              <a:gd name="connsiteY25" fmla="*/ 1550215 h 2012950"/>
              <a:gd name="connsiteX26" fmla="*/ 1585912 w 1585912"/>
              <a:gd name="connsiteY26" fmla="*/ 1662987 h 2012950"/>
              <a:gd name="connsiteX27" fmla="*/ 1581151 w 1585912"/>
              <a:gd name="connsiteY27" fmla="*/ 1775229 h 2012950"/>
              <a:gd name="connsiteX28" fmla="*/ 1577449 w 1585912"/>
              <a:gd name="connsiteY28" fmla="*/ 1830821 h 2012950"/>
              <a:gd name="connsiteX29" fmla="*/ 1574275 w 1585912"/>
              <a:gd name="connsiteY29" fmla="*/ 1853587 h 2012950"/>
              <a:gd name="connsiteX30" fmla="*/ 1561580 w 1585912"/>
              <a:gd name="connsiteY30" fmla="*/ 1895413 h 2012950"/>
              <a:gd name="connsiteX31" fmla="*/ 1540421 w 1585912"/>
              <a:gd name="connsiteY31" fmla="*/ 1931945 h 2012950"/>
              <a:gd name="connsiteX32" fmla="*/ 1511328 w 1585912"/>
              <a:gd name="connsiteY32" fmla="*/ 1963182 h 2012950"/>
              <a:gd name="connsiteX33" fmla="*/ 1478004 w 1585912"/>
              <a:gd name="connsiteY33" fmla="*/ 1987537 h 2012950"/>
              <a:gd name="connsiteX34" fmla="*/ 1438860 w 1585912"/>
              <a:gd name="connsiteY34" fmla="*/ 2004479 h 2012950"/>
              <a:gd name="connsiteX35" fmla="*/ 1397072 w 1585912"/>
              <a:gd name="connsiteY35" fmla="*/ 2012950 h 2012950"/>
              <a:gd name="connsiteX36" fmla="*/ 1353697 w 1585912"/>
              <a:gd name="connsiteY36" fmla="*/ 2011891 h 2012950"/>
              <a:gd name="connsiteX37" fmla="*/ 1330952 w 1585912"/>
              <a:gd name="connsiteY37" fmla="*/ 2007656 h 2012950"/>
              <a:gd name="connsiteX38" fmla="*/ 591992 w 1585912"/>
              <a:gd name="connsiteY38" fmla="*/ 1827644 h 2012950"/>
              <a:gd name="connsiteX39" fmla="*/ 592075 w 1585912"/>
              <a:gd name="connsiteY39" fmla="*/ 1827203 h 2012950"/>
              <a:gd name="connsiteX40" fmla="*/ 589999 w 1585912"/>
              <a:gd name="connsiteY40" fmla="*/ 1826684 h 2012950"/>
              <a:gd name="connsiteX41" fmla="*/ 369129 w 1585912"/>
              <a:gd name="connsiteY41" fmla="*/ 1772157 h 2012950"/>
              <a:gd name="connsiteX42" fmla="*/ 369580 w 1585912"/>
              <a:gd name="connsiteY42" fmla="*/ 1766586 h 2012950"/>
              <a:gd name="connsiteX43" fmla="*/ 98626 w 1585912"/>
              <a:gd name="connsiteY43" fmla="*/ 1445683 h 2012950"/>
              <a:gd name="connsiteX44" fmla="*/ 84840 w 1585912"/>
              <a:gd name="connsiteY44" fmla="*/ 1429279 h 2012950"/>
              <a:gd name="connsiteX45" fmla="*/ 60979 w 1585912"/>
              <a:gd name="connsiteY45" fmla="*/ 1394354 h 2012950"/>
              <a:gd name="connsiteX46" fmla="*/ 40299 w 1585912"/>
              <a:gd name="connsiteY46" fmla="*/ 1357842 h 2012950"/>
              <a:gd name="connsiteX47" fmla="*/ 24391 w 1585912"/>
              <a:gd name="connsiteY47" fmla="*/ 1319213 h 2012950"/>
              <a:gd name="connsiteX48" fmla="*/ 12195 w 1585912"/>
              <a:gd name="connsiteY48" fmla="*/ 1279525 h 2012950"/>
              <a:gd name="connsiteX49" fmla="*/ 3711 w 1585912"/>
              <a:gd name="connsiteY49" fmla="*/ 1238250 h 2012950"/>
              <a:gd name="connsiteX50" fmla="*/ 0 w 1585912"/>
              <a:gd name="connsiteY50" fmla="*/ 1196446 h 2012950"/>
              <a:gd name="connsiteX51" fmla="*/ 0 w 1585912"/>
              <a:gd name="connsiteY51" fmla="*/ 1154113 h 2012950"/>
              <a:gd name="connsiteX52" fmla="*/ 2121 w 1585912"/>
              <a:gd name="connsiteY52" fmla="*/ 1133475 h 2012950"/>
              <a:gd name="connsiteX53" fmla="*/ 53275 w 1585912"/>
              <a:gd name="connsiteY53" fmla="*/ 658404 h 2012950"/>
              <a:gd name="connsiteX54" fmla="*/ 50800 w 1585912"/>
              <a:gd name="connsiteY54" fmla="*/ 655161 h 2012950"/>
              <a:gd name="connsiteX55" fmla="*/ 53880 w 1585912"/>
              <a:gd name="connsiteY55" fmla="*/ 652782 h 2012950"/>
              <a:gd name="connsiteX56" fmla="*/ 54086 w 1585912"/>
              <a:gd name="connsiteY56" fmla="*/ 650875 h 2012950"/>
              <a:gd name="connsiteX57" fmla="*/ 55122 w 1585912"/>
              <a:gd name="connsiteY57" fmla="*/ 651823 h 2012950"/>
              <a:gd name="connsiteX58" fmla="*/ 213937 w 1585912"/>
              <a:gd name="connsiteY58" fmla="*/ 529168 h 2012950"/>
              <a:gd name="connsiteX59" fmla="*/ 214312 w 1585912"/>
              <a:gd name="connsiteY59" fmla="*/ 529043 h 2012950"/>
              <a:gd name="connsiteX60" fmla="*/ 214312 w 1585912"/>
              <a:gd name="connsiteY60" fmla="*/ 527857 h 2012950"/>
              <a:gd name="connsiteX61" fmla="*/ 844307 w 1585912"/>
              <a:gd name="connsiteY61" fmla="*/ 41297 h 2012950"/>
              <a:gd name="connsiteX62" fmla="*/ 861762 w 1585912"/>
              <a:gd name="connsiteY62" fmla="*/ 29119 h 2012950"/>
              <a:gd name="connsiteX63" fmla="*/ 899319 w 1585912"/>
              <a:gd name="connsiteY63" fmla="*/ 10589 h 2012950"/>
              <a:gd name="connsiteX64" fmla="*/ 938462 w 1585912"/>
              <a:gd name="connsiteY64" fmla="*/ 1588 h 2012950"/>
              <a:gd name="connsiteX65" fmla="*/ 979192 w 1585912"/>
              <a:gd name="connsiteY65" fmla="*/ 0 h 2012950"/>
              <a:gd name="connsiteX0" fmla="*/ 215899 w 1585912"/>
              <a:gd name="connsiteY0" fmla="*/ 528916 h 2012950"/>
              <a:gd name="connsiteX1" fmla="*/ 215789 w 1585912"/>
              <a:gd name="connsiteY1" fmla="*/ 528952 h 2012950"/>
              <a:gd name="connsiteX2" fmla="*/ 231945 w 1585912"/>
              <a:gd name="connsiteY2" fmla="*/ 548225 h 2012950"/>
              <a:gd name="connsiteX3" fmla="*/ 232297 w 1585912"/>
              <a:gd name="connsiteY3" fmla="*/ 548505 h 2012950"/>
              <a:gd name="connsiteX4" fmla="*/ 215899 w 1585912"/>
              <a:gd name="connsiteY4" fmla="*/ 528916 h 2012950"/>
              <a:gd name="connsiteX5" fmla="*/ 979192 w 1585912"/>
              <a:gd name="connsiteY5" fmla="*/ 0 h 2012950"/>
              <a:gd name="connsiteX6" fmla="*/ 1018864 w 1585912"/>
              <a:gd name="connsiteY6" fmla="*/ 6883 h 2012950"/>
              <a:gd name="connsiteX7" fmla="*/ 1056950 w 1585912"/>
              <a:gd name="connsiteY7" fmla="*/ 21707 h 2012950"/>
              <a:gd name="connsiteX8" fmla="*/ 1090803 w 1585912"/>
              <a:gd name="connsiteY8" fmla="*/ 43414 h 2012950"/>
              <a:gd name="connsiteX9" fmla="*/ 1120425 w 1585912"/>
              <a:gd name="connsiteY9" fmla="*/ 72534 h 2012950"/>
              <a:gd name="connsiteX10" fmla="*/ 1133120 w 1585912"/>
              <a:gd name="connsiteY10" fmla="*/ 91064 h 2012950"/>
              <a:gd name="connsiteX11" fmla="*/ 1165387 w 1585912"/>
              <a:gd name="connsiteY11" fmla="*/ 140303 h 2012950"/>
              <a:gd name="connsiteX12" fmla="*/ 1225688 w 1585912"/>
              <a:gd name="connsiteY12" fmla="*/ 241427 h 2012950"/>
              <a:gd name="connsiteX13" fmla="*/ 1281230 w 1585912"/>
              <a:gd name="connsiteY13" fmla="*/ 344669 h 2012950"/>
              <a:gd name="connsiteX14" fmla="*/ 1332539 w 1585912"/>
              <a:gd name="connsiteY14" fmla="*/ 449499 h 2012950"/>
              <a:gd name="connsiteX15" fmla="*/ 1378559 w 1585912"/>
              <a:gd name="connsiteY15" fmla="*/ 555388 h 2012950"/>
              <a:gd name="connsiteX16" fmla="*/ 1420876 w 1585912"/>
              <a:gd name="connsiteY16" fmla="*/ 662865 h 2012950"/>
              <a:gd name="connsiteX17" fmla="*/ 1457374 w 1585912"/>
              <a:gd name="connsiteY17" fmla="*/ 771931 h 2012950"/>
              <a:gd name="connsiteX18" fmla="*/ 1489112 w 1585912"/>
              <a:gd name="connsiteY18" fmla="*/ 880997 h 2012950"/>
              <a:gd name="connsiteX19" fmla="*/ 1517147 w 1585912"/>
              <a:gd name="connsiteY19" fmla="*/ 991121 h 2012950"/>
              <a:gd name="connsiteX20" fmla="*/ 1540421 w 1585912"/>
              <a:gd name="connsiteY20" fmla="*/ 1102305 h 2012950"/>
              <a:gd name="connsiteX21" fmla="*/ 1558406 w 1585912"/>
              <a:gd name="connsiteY21" fmla="*/ 1213488 h 2012950"/>
              <a:gd name="connsiteX22" fmla="*/ 1572159 w 1585912"/>
              <a:gd name="connsiteY22" fmla="*/ 1325731 h 2012950"/>
              <a:gd name="connsiteX23" fmla="*/ 1581151 w 1585912"/>
              <a:gd name="connsiteY23" fmla="*/ 1438502 h 2012950"/>
              <a:gd name="connsiteX24" fmla="*/ 1585912 w 1585912"/>
              <a:gd name="connsiteY24" fmla="*/ 1550215 h 2012950"/>
              <a:gd name="connsiteX25" fmla="*/ 1585912 w 1585912"/>
              <a:gd name="connsiteY25" fmla="*/ 1662987 h 2012950"/>
              <a:gd name="connsiteX26" fmla="*/ 1581151 w 1585912"/>
              <a:gd name="connsiteY26" fmla="*/ 1775229 h 2012950"/>
              <a:gd name="connsiteX27" fmla="*/ 1577449 w 1585912"/>
              <a:gd name="connsiteY27" fmla="*/ 1830821 h 2012950"/>
              <a:gd name="connsiteX28" fmla="*/ 1574275 w 1585912"/>
              <a:gd name="connsiteY28" fmla="*/ 1853587 h 2012950"/>
              <a:gd name="connsiteX29" fmla="*/ 1561580 w 1585912"/>
              <a:gd name="connsiteY29" fmla="*/ 1895413 h 2012950"/>
              <a:gd name="connsiteX30" fmla="*/ 1540421 w 1585912"/>
              <a:gd name="connsiteY30" fmla="*/ 1931945 h 2012950"/>
              <a:gd name="connsiteX31" fmla="*/ 1511328 w 1585912"/>
              <a:gd name="connsiteY31" fmla="*/ 1963182 h 2012950"/>
              <a:gd name="connsiteX32" fmla="*/ 1478004 w 1585912"/>
              <a:gd name="connsiteY32" fmla="*/ 1987537 h 2012950"/>
              <a:gd name="connsiteX33" fmla="*/ 1438860 w 1585912"/>
              <a:gd name="connsiteY33" fmla="*/ 2004479 h 2012950"/>
              <a:gd name="connsiteX34" fmla="*/ 1397072 w 1585912"/>
              <a:gd name="connsiteY34" fmla="*/ 2012950 h 2012950"/>
              <a:gd name="connsiteX35" fmla="*/ 1353697 w 1585912"/>
              <a:gd name="connsiteY35" fmla="*/ 2011891 h 2012950"/>
              <a:gd name="connsiteX36" fmla="*/ 1330952 w 1585912"/>
              <a:gd name="connsiteY36" fmla="*/ 2007656 h 2012950"/>
              <a:gd name="connsiteX37" fmla="*/ 591992 w 1585912"/>
              <a:gd name="connsiteY37" fmla="*/ 1827644 h 2012950"/>
              <a:gd name="connsiteX38" fmla="*/ 592075 w 1585912"/>
              <a:gd name="connsiteY38" fmla="*/ 1827203 h 2012950"/>
              <a:gd name="connsiteX39" fmla="*/ 589999 w 1585912"/>
              <a:gd name="connsiteY39" fmla="*/ 1826684 h 2012950"/>
              <a:gd name="connsiteX40" fmla="*/ 369129 w 1585912"/>
              <a:gd name="connsiteY40" fmla="*/ 1772157 h 2012950"/>
              <a:gd name="connsiteX41" fmla="*/ 369580 w 1585912"/>
              <a:gd name="connsiteY41" fmla="*/ 1766586 h 2012950"/>
              <a:gd name="connsiteX42" fmla="*/ 98626 w 1585912"/>
              <a:gd name="connsiteY42" fmla="*/ 1445683 h 2012950"/>
              <a:gd name="connsiteX43" fmla="*/ 84840 w 1585912"/>
              <a:gd name="connsiteY43" fmla="*/ 1429279 h 2012950"/>
              <a:gd name="connsiteX44" fmla="*/ 60979 w 1585912"/>
              <a:gd name="connsiteY44" fmla="*/ 1394354 h 2012950"/>
              <a:gd name="connsiteX45" fmla="*/ 40299 w 1585912"/>
              <a:gd name="connsiteY45" fmla="*/ 1357842 h 2012950"/>
              <a:gd name="connsiteX46" fmla="*/ 24391 w 1585912"/>
              <a:gd name="connsiteY46" fmla="*/ 1319213 h 2012950"/>
              <a:gd name="connsiteX47" fmla="*/ 12195 w 1585912"/>
              <a:gd name="connsiteY47" fmla="*/ 1279525 h 2012950"/>
              <a:gd name="connsiteX48" fmla="*/ 3711 w 1585912"/>
              <a:gd name="connsiteY48" fmla="*/ 1238250 h 2012950"/>
              <a:gd name="connsiteX49" fmla="*/ 0 w 1585912"/>
              <a:gd name="connsiteY49" fmla="*/ 1196446 h 2012950"/>
              <a:gd name="connsiteX50" fmla="*/ 0 w 1585912"/>
              <a:gd name="connsiteY50" fmla="*/ 1154113 h 2012950"/>
              <a:gd name="connsiteX51" fmla="*/ 2121 w 1585912"/>
              <a:gd name="connsiteY51" fmla="*/ 1133475 h 2012950"/>
              <a:gd name="connsiteX52" fmla="*/ 53275 w 1585912"/>
              <a:gd name="connsiteY52" fmla="*/ 658404 h 2012950"/>
              <a:gd name="connsiteX53" fmla="*/ 50800 w 1585912"/>
              <a:gd name="connsiteY53" fmla="*/ 655161 h 2012950"/>
              <a:gd name="connsiteX54" fmla="*/ 53880 w 1585912"/>
              <a:gd name="connsiteY54" fmla="*/ 652782 h 2012950"/>
              <a:gd name="connsiteX55" fmla="*/ 54086 w 1585912"/>
              <a:gd name="connsiteY55" fmla="*/ 650875 h 2012950"/>
              <a:gd name="connsiteX56" fmla="*/ 55122 w 1585912"/>
              <a:gd name="connsiteY56" fmla="*/ 651823 h 2012950"/>
              <a:gd name="connsiteX57" fmla="*/ 213937 w 1585912"/>
              <a:gd name="connsiteY57" fmla="*/ 529168 h 2012950"/>
              <a:gd name="connsiteX58" fmla="*/ 214312 w 1585912"/>
              <a:gd name="connsiteY58" fmla="*/ 529043 h 2012950"/>
              <a:gd name="connsiteX59" fmla="*/ 214312 w 1585912"/>
              <a:gd name="connsiteY59" fmla="*/ 527857 h 2012950"/>
              <a:gd name="connsiteX60" fmla="*/ 844307 w 1585912"/>
              <a:gd name="connsiteY60" fmla="*/ 41297 h 2012950"/>
              <a:gd name="connsiteX61" fmla="*/ 861762 w 1585912"/>
              <a:gd name="connsiteY61" fmla="*/ 29119 h 2012950"/>
              <a:gd name="connsiteX62" fmla="*/ 899319 w 1585912"/>
              <a:gd name="connsiteY62" fmla="*/ 10589 h 2012950"/>
              <a:gd name="connsiteX63" fmla="*/ 938462 w 1585912"/>
              <a:gd name="connsiteY63" fmla="*/ 1588 h 2012950"/>
              <a:gd name="connsiteX64" fmla="*/ 979192 w 1585912"/>
              <a:gd name="connsiteY64" fmla="*/ 0 h 2012950"/>
              <a:gd name="connsiteX0" fmla="*/ 215899 w 1585912"/>
              <a:gd name="connsiteY0" fmla="*/ 528916 h 2012950"/>
              <a:gd name="connsiteX1" fmla="*/ 215789 w 1585912"/>
              <a:gd name="connsiteY1" fmla="*/ 528952 h 2012950"/>
              <a:gd name="connsiteX2" fmla="*/ 231945 w 1585912"/>
              <a:gd name="connsiteY2" fmla="*/ 548225 h 2012950"/>
              <a:gd name="connsiteX3" fmla="*/ 215899 w 1585912"/>
              <a:gd name="connsiteY3" fmla="*/ 528916 h 2012950"/>
              <a:gd name="connsiteX4" fmla="*/ 979192 w 1585912"/>
              <a:gd name="connsiteY4" fmla="*/ 0 h 2012950"/>
              <a:gd name="connsiteX5" fmla="*/ 1018864 w 1585912"/>
              <a:gd name="connsiteY5" fmla="*/ 6883 h 2012950"/>
              <a:gd name="connsiteX6" fmla="*/ 1056950 w 1585912"/>
              <a:gd name="connsiteY6" fmla="*/ 21707 h 2012950"/>
              <a:gd name="connsiteX7" fmla="*/ 1090803 w 1585912"/>
              <a:gd name="connsiteY7" fmla="*/ 43414 h 2012950"/>
              <a:gd name="connsiteX8" fmla="*/ 1120425 w 1585912"/>
              <a:gd name="connsiteY8" fmla="*/ 72534 h 2012950"/>
              <a:gd name="connsiteX9" fmla="*/ 1133120 w 1585912"/>
              <a:gd name="connsiteY9" fmla="*/ 91064 h 2012950"/>
              <a:gd name="connsiteX10" fmla="*/ 1165387 w 1585912"/>
              <a:gd name="connsiteY10" fmla="*/ 140303 h 2012950"/>
              <a:gd name="connsiteX11" fmla="*/ 1225688 w 1585912"/>
              <a:gd name="connsiteY11" fmla="*/ 241427 h 2012950"/>
              <a:gd name="connsiteX12" fmla="*/ 1281230 w 1585912"/>
              <a:gd name="connsiteY12" fmla="*/ 344669 h 2012950"/>
              <a:gd name="connsiteX13" fmla="*/ 1332539 w 1585912"/>
              <a:gd name="connsiteY13" fmla="*/ 449499 h 2012950"/>
              <a:gd name="connsiteX14" fmla="*/ 1378559 w 1585912"/>
              <a:gd name="connsiteY14" fmla="*/ 555388 h 2012950"/>
              <a:gd name="connsiteX15" fmla="*/ 1420876 w 1585912"/>
              <a:gd name="connsiteY15" fmla="*/ 662865 h 2012950"/>
              <a:gd name="connsiteX16" fmla="*/ 1457374 w 1585912"/>
              <a:gd name="connsiteY16" fmla="*/ 771931 h 2012950"/>
              <a:gd name="connsiteX17" fmla="*/ 1489112 w 1585912"/>
              <a:gd name="connsiteY17" fmla="*/ 880997 h 2012950"/>
              <a:gd name="connsiteX18" fmla="*/ 1517147 w 1585912"/>
              <a:gd name="connsiteY18" fmla="*/ 991121 h 2012950"/>
              <a:gd name="connsiteX19" fmla="*/ 1540421 w 1585912"/>
              <a:gd name="connsiteY19" fmla="*/ 1102305 h 2012950"/>
              <a:gd name="connsiteX20" fmla="*/ 1558406 w 1585912"/>
              <a:gd name="connsiteY20" fmla="*/ 1213488 h 2012950"/>
              <a:gd name="connsiteX21" fmla="*/ 1572159 w 1585912"/>
              <a:gd name="connsiteY21" fmla="*/ 1325731 h 2012950"/>
              <a:gd name="connsiteX22" fmla="*/ 1581151 w 1585912"/>
              <a:gd name="connsiteY22" fmla="*/ 1438502 h 2012950"/>
              <a:gd name="connsiteX23" fmla="*/ 1585912 w 1585912"/>
              <a:gd name="connsiteY23" fmla="*/ 1550215 h 2012950"/>
              <a:gd name="connsiteX24" fmla="*/ 1585912 w 1585912"/>
              <a:gd name="connsiteY24" fmla="*/ 1662987 h 2012950"/>
              <a:gd name="connsiteX25" fmla="*/ 1581151 w 1585912"/>
              <a:gd name="connsiteY25" fmla="*/ 1775229 h 2012950"/>
              <a:gd name="connsiteX26" fmla="*/ 1577449 w 1585912"/>
              <a:gd name="connsiteY26" fmla="*/ 1830821 h 2012950"/>
              <a:gd name="connsiteX27" fmla="*/ 1574275 w 1585912"/>
              <a:gd name="connsiteY27" fmla="*/ 1853587 h 2012950"/>
              <a:gd name="connsiteX28" fmla="*/ 1561580 w 1585912"/>
              <a:gd name="connsiteY28" fmla="*/ 1895413 h 2012950"/>
              <a:gd name="connsiteX29" fmla="*/ 1540421 w 1585912"/>
              <a:gd name="connsiteY29" fmla="*/ 1931945 h 2012950"/>
              <a:gd name="connsiteX30" fmla="*/ 1511328 w 1585912"/>
              <a:gd name="connsiteY30" fmla="*/ 1963182 h 2012950"/>
              <a:gd name="connsiteX31" fmla="*/ 1478004 w 1585912"/>
              <a:gd name="connsiteY31" fmla="*/ 1987537 h 2012950"/>
              <a:gd name="connsiteX32" fmla="*/ 1438860 w 1585912"/>
              <a:gd name="connsiteY32" fmla="*/ 2004479 h 2012950"/>
              <a:gd name="connsiteX33" fmla="*/ 1397072 w 1585912"/>
              <a:gd name="connsiteY33" fmla="*/ 2012950 h 2012950"/>
              <a:gd name="connsiteX34" fmla="*/ 1353697 w 1585912"/>
              <a:gd name="connsiteY34" fmla="*/ 2011891 h 2012950"/>
              <a:gd name="connsiteX35" fmla="*/ 1330952 w 1585912"/>
              <a:gd name="connsiteY35" fmla="*/ 2007656 h 2012950"/>
              <a:gd name="connsiteX36" fmla="*/ 591992 w 1585912"/>
              <a:gd name="connsiteY36" fmla="*/ 1827644 h 2012950"/>
              <a:gd name="connsiteX37" fmla="*/ 592075 w 1585912"/>
              <a:gd name="connsiteY37" fmla="*/ 1827203 h 2012950"/>
              <a:gd name="connsiteX38" fmla="*/ 589999 w 1585912"/>
              <a:gd name="connsiteY38" fmla="*/ 1826684 h 2012950"/>
              <a:gd name="connsiteX39" fmla="*/ 369129 w 1585912"/>
              <a:gd name="connsiteY39" fmla="*/ 1772157 h 2012950"/>
              <a:gd name="connsiteX40" fmla="*/ 369580 w 1585912"/>
              <a:gd name="connsiteY40" fmla="*/ 1766586 h 2012950"/>
              <a:gd name="connsiteX41" fmla="*/ 98626 w 1585912"/>
              <a:gd name="connsiteY41" fmla="*/ 1445683 h 2012950"/>
              <a:gd name="connsiteX42" fmla="*/ 84840 w 1585912"/>
              <a:gd name="connsiteY42" fmla="*/ 1429279 h 2012950"/>
              <a:gd name="connsiteX43" fmla="*/ 60979 w 1585912"/>
              <a:gd name="connsiteY43" fmla="*/ 1394354 h 2012950"/>
              <a:gd name="connsiteX44" fmla="*/ 40299 w 1585912"/>
              <a:gd name="connsiteY44" fmla="*/ 1357842 h 2012950"/>
              <a:gd name="connsiteX45" fmla="*/ 24391 w 1585912"/>
              <a:gd name="connsiteY45" fmla="*/ 1319213 h 2012950"/>
              <a:gd name="connsiteX46" fmla="*/ 12195 w 1585912"/>
              <a:gd name="connsiteY46" fmla="*/ 1279525 h 2012950"/>
              <a:gd name="connsiteX47" fmla="*/ 3711 w 1585912"/>
              <a:gd name="connsiteY47" fmla="*/ 1238250 h 2012950"/>
              <a:gd name="connsiteX48" fmla="*/ 0 w 1585912"/>
              <a:gd name="connsiteY48" fmla="*/ 1196446 h 2012950"/>
              <a:gd name="connsiteX49" fmla="*/ 0 w 1585912"/>
              <a:gd name="connsiteY49" fmla="*/ 1154113 h 2012950"/>
              <a:gd name="connsiteX50" fmla="*/ 2121 w 1585912"/>
              <a:gd name="connsiteY50" fmla="*/ 1133475 h 2012950"/>
              <a:gd name="connsiteX51" fmla="*/ 53275 w 1585912"/>
              <a:gd name="connsiteY51" fmla="*/ 658404 h 2012950"/>
              <a:gd name="connsiteX52" fmla="*/ 50800 w 1585912"/>
              <a:gd name="connsiteY52" fmla="*/ 655161 h 2012950"/>
              <a:gd name="connsiteX53" fmla="*/ 53880 w 1585912"/>
              <a:gd name="connsiteY53" fmla="*/ 652782 h 2012950"/>
              <a:gd name="connsiteX54" fmla="*/ 54086 w 1585912"/>
              <a:gd name="connsiteY54" fmla="*/ 650875 h 2012950"/>
              <a:gd name="connsiteX55" fmla="*/ 55122 w 1585912"/>
              <a:gd name="connsiteY55" fmla="*/ 651823 h 2012950"/>
              <a:gd name="connsiteX56" fmla="*/ 213937 w 1585912"/>
              <a:gd name="connsiteY56" fmla="*/ 529168 h 2012950"/>
              <a:gd name="connsiteX57" fmla="*/ 214312 w 1585912"/>
              <a:gd name="connsiteY57" fmla="*/ 529043 h 2012950"/>
              <a:gd name="connsiteX58" fmla="*/ 214312 w 1585912"/>
              <a:gd name="connsiteY58" fmla="*/ 527857 h 2012950"/>
              <a:gd name="connsiteX59" fmla="*/ 844307 w 1585912"/>
              <a:gd name="connsiteY59" fmla="*/ 41297 h 2012950"/>
              <a:gd name="connsiteX60" fmla="*/ 861762 w 1585912"/>
              <a:gd name="connsiteY60" fmla="*/ 29119 h 2012950"/>
              <a:gd name="connsiteX61" fmla="*/ 899319 w 1585912"/>
              <a:gd name="connsiteY61" fmla="*/ 10589 h 2012950"/>
              <a:gd name="connsiteX62" fmla="*/ 938462 w 1585912"/>
              <a:gd name="connsiteY62" fmla="*/ 1588 h 2012950"/>
              <a:gd name="connsiteX63" fmla="*/ 979192 w 1585912"/>
              <a:gd name="connsiteY63" fmla="*/ 0 h 2012950"/>
              <a:gd name="connsiteX0" fmla="*/ 215899 w 1585912"/>
              <a:gd name="connsiteY0" fmla="*/ 528916 h 2012950"/>
              <a:gd name="connsiteX1" fmla="*/ 215789 w 1585912"/>
              <a:gd name="connsiteY1" fmla="*/ 528952 h 2012950"/>
              <a:gd name="connsiteX2" fmla="*/ 215899 w 1585912"/>
              <a:gd name="connsiteY2" fmla="*/ 528916 h 2012950"/>
              <a:gd name="connsiteX3" fmla="*/ 979192 w 1585912"/>
              <a:gd name="connsiteY3" fmla="*/ 0 h 2012950"/>
              <a:gd name="connsiteX4" fmla="*/ 1018864 w 1585912"/>
              <a:gd name="connsiteY4" fmla="*/ 6883 h 2012950"/>
              <a:gd name="connsiteX5" fmla="*/ 1056950 w 1585912"/>
              <a:gd name="connsiteY5" fmla="*/ 21707 h 2012950"/>
              <a:gd name="connsiteX6" fmla="*/ 1090803 w 1585912"/>
              <a:gd name="connsiteY6" fmla="*/ 43414 h 2012950"/>
              <a:gd name="connsiteX7" fmla="*/ 1120425 w 1585912"/>
              <a:gd name="connsiteY7" fmla="*/ 72534 h 2012950"/>
              <a:gd name="connsiteX8" fmla="*/ 1133120 w 1585912"/>
              <a:gd name="connsiteY8" fmla="*/ 91064 h 2012950"/>
              <a:gd name="connsiteX9" fmla="*/ 1165387 w 1585912"/>
              <a:gd name="connsiteY9" fmla="*/ 140303 h 2012950"/>
              <a:gd name="connsiteX10" fmla="*/ 1225688 w 1585912"/>
              <a:gd name="connsiteY10" fmla="*/ 241427 h 2012950"/>
              <a:gd name="connsiteX11" fmla="*/ 1281230 w 1585912"/>
              <a:gd name="connsiteY11" fmla="*/ 344669 h 2012950"/>
              <a:gd name="connsiteX12" fmla="*/ 1332539 w 1585912"/>
              <a:gd name="connsiteY12" fmla="*/ 449499 h 2012950"/>
              <a:gd name="connsiteX13" fmla="*/ 1378559 w 1585912"/>
              <a:gd name="connsiteY13" fmla="*/ 555388 h 2012950"/>
              <a:gd name="connsiteX14" fmla="*/ 1420876 w 1585912"/>
              <a:gd name="connsiteY14" fmla="*/ 662865 h 2012950"/>
              <a:gd name="connsiteX15" fmla="*/ 1457374 w 1585912"/>
              <a:gd name="connsiteY15" fmla="*/ 771931 h 2012950"/>
              <a:gd name="connsiteX16" fmla="*/ 1489112 w 1585912"/>
              <a:gd name="connsiteY16" fmla="*/ 880997 h 2012950"/>
              <a:gd name="connsiteX17" fmla="*/ 1517147 w 1585912"/>
              <a:gd name="connsiteY17" fmla="*/ 991121 h 2012950"/>
              <a:gd name="connsiteX18" fmla="*/ 1540421 w 1585912"/>
              <a:gd name="connsiteY18" fmla="*/ 1102305 h 2012950"/>
              <a:gd name="connsiteX19" fmla="*/ 1558406 w 1585912"/>
              <a:gd name="connsiteY19" fmla="*/ 1213488 h 2012950"/>
              <a:gd name="connsiteX20" fmla="*/ 1572159 w 1585912"/>
              <a:gd name="connsiteY20" fmla="*/ 1325731 h 2012950"/>
              <a:gd name="connsiteX21" fmla="*/ 1581151 w 1585912"/>
              <a:gd name="connsiteY21" fmla="*/ 1438502 h 2012950"/>
              <a:gd name="connsiteX22" fmla="*/ 1585912 w 1585912"/>
              <a:gd name="connsiteY22" fmla="*/ 1550215 h 2012950"/>
              <a:gd name="connsiteX23" fmla="*/ 1585912 w 1585912"/>
              <a:gd name="connsiteY23" fmla="*/ 1662987 h 2012950"/>
              <a:gd name="connsiteX24" fmla="*/ 1581151 w 1585912"/>
              <a:gd name="connsiteY24" fmla="*/ 1775229 h 2012950"/>
              <a:gd name="connsiteX25" fmla="*/ 1577449 w 1585912"/>
              <a:gd name="connsiteY25" fmla="*/ 1830821 h 2012950"/>
              <a:gd name="connsiteX26" fmla="*/ 1574275 w 1585912"/>
              <a:gd name="connsiteY26" fmla="*/ 1853587 h 2012950"/>
              <a:gd name="connsiteX27" fmla="*/ 1561580 w 1585912"/>
              <a:gd name="connsiteY27" fmla="*/ 1895413 h 2012950"/>
              <a:gd name="connsiteX28" fmla="*/ 1540421 w 1585912"/>
              <a:gd name="connsiteY28" fmla="*/ 1931945 h 2012950"/>
              <a:gd name="connsiteX29" fmla="*/ 1511328 w 1585912"/>
              <a:gd name="connsiteY29" fmla="*/ 1963182 h 2012950"/>
              <a:gd name="connsiteX30" fmla="*/ 1478004 w 1585912"/>
              <a:gd name="connsiteY30" fmla="*/ 1987537 h 2012950"/>
              <a:gd name="connsiteX31" fmla="*/ 1438860 w 1585912"/>
              <a:gd name="connsiteY31" fmla="*/ 2004479 h 2012950"/>
              <a:gd name="connsiteX32" fmla="*/ 1397072 w 1585912"/>
              <a:gd name="connsiteY32" fmla="*/ 2012950 h 2012950"/>
              <a:gd name="connsiteX33" fmla="*/ 1353697 w 1585912"/>
              <a:gd name="connsiteY33" fmla="*/ 2011891 h 2012950"/>
              <a:gd name="connsiteX34" fmla="*/ 1330952 w 1585912"/>
              <a:gd name="connsiteY34" fmla="*/ 2007656 h 2012950"/>
              <a:gd name="connsiteX35" fmla="*/ 591992 w 1585912"/>
              <a:gd name="connsiteY35" fmla="*/ 1827644 h 2012950"/>
              <a:gd name="connsiteX36" fmla="*/ 592075 w 1585912"/>
              <a:gd name="connsiteY36" fmla="*/ 1827203 h 2012950"/>
              <a:gd name="connsiteX37" fmla="*/ 589999 w 1585912"/>
              <a:gd name="connsiteY37" fmla="*/ 1826684 h 2012950"/>
              <a:gd name="connsiteX38" fmla="*/ 369129 w 1585912"/>
              <a:gd name="connsiteY38" fmla="*/ 1772157 h 2012950"/>
              <a:gd name="connsiteX39" fmla="*/ 369580 w 1585912"/>
              <a:gd name="connsiteY39" fmla="*/ 1766586 h 2012950"/>
              <a:gd name="connsiteX40" fmla="*/ 98626 w 1585912"/>
              <a:gd name="connsiteY40" fmla="*/ 1445683 h 2012950"/>
              <a:gd name="connsiteX41" fmla="*/ 84840 w 1585912"/>
              <a:gd name="connsiteY41" fmla="*/ 1429279 h 2012950"/>
              <a:gd name="connsiteX42" fmla="*/ 60979 w 1585912"/>
              <a:gd name="connsiteY42" fmla="*/ 1394354 h 2012950"/>
              <a:gd name="connsiteX43" fmla="*/ 40299 w 1585912"/>
              <a:gd name="connsiteY43" fmla="*/ 1357842 h 2012950"/>
              <a:gd name="connsiteX44" fmla="*/ 24391 w 1585912"/>
              <a:gd name="connsiteY44" fmla="*/ 1319213 h 2012950"/>
              <a:gd name="connsiteX45" fmla="*/ 12195 w 1585912"/>
              <a:gd name="connsiteY45" fmla="*/ 1279525 h 2012950"/>
              <a:gd name="connsiteX46" fmla="*/ 3711 w 1585912"/>
              <a:gd name="connsiteY46" fmla="*/ 1238250 h 2012950"/>
              <a:gd name="connsiteX47" fmla="*/ 0 w 1585912"/>
              <a:gd name="connsiteY47" fmla="*/ 1196446 h 2012950"/>
              <a:gd name="connsiteX48" fmla="*/ 0 w 1585912"/>
              <a:gd name="connsiteY48" fmla="*/ 1154113 h 2012950"/>
              <a:gd name="connsiteX49" fmla="*/ 2121 w 1585912"/>
              <a:gd name="connsiteY49" fmla="*/ 1133475 h 2012950"/>
              <a:gd name="connsiteX50" fmla="*/ 53275 w 1585912"/>
              <a:gd name="connsiteY50" fmla="*/ 658404 h 2012950"/>
              <a:gd name="connsiteX51" fmla="*/ 50800 w 1585912"/>
              <a:gd name="connsiteY51" fmla="*/ 655161 h 2012950"/>
              <a:gd name="connsiteX52" fmla="*/ 53880 w 1585912"/>
              <a:gd name="connsiteY52" fmla="*/ 652782 h 2012950"/>
              <a:gd name="connsiteX53" fmla="*/ 54086 w 1585912"/>
              <a:gd name="connsiteY53" fmla="*/ 650875 h 2012950"/>
              <a:gd name="connsiteX54" fmla="*/ 55122 w 1585912"/>
              <a:gd name="connsiteY54" fmla="*/ 651823 h 2012950"/>
              <a:gd name="connsiteX55" fmla="*/ 213937 w 1585912"/>
              <a:gd name="connsiteY55" fmla="*/ 529168 h 2012950"/>
              <a:gd name="connsiteX56" fmla="*/ 214312 w 1585912"/>
              <a:gd name="connsiteY56" fmla="*/ 529043 h 2012950"/>
              <a:gd name="connsiteX57" fmla="*/ 214312 w 1585912"/>
              <a:gd name="connsiteY57" fmla="*/ 527857 h 2012950"/>
              <a:gd name="connsiteX58" fmla="*/ 844307 w 1585912"/>
              <a:gd name="connsiteY58" fmla="*/ 41297 h 2012950"/>
              <a:gd name="connsiteX59" fmla="*/ 861762 w 1585912"/>
              <a:gd name="connsiteY59" fmla="*/ 29119 h 2012950"/>
              <a:gd name="connsiteX60" fmla="*/ 899319 w 1585912"/>
              <a:gd name="connsiteY60" fmla="*/ 10589 h 2012950"/>
              <a:gd name="connsiteX61" fmla="*/ 938462 w 1585912"/>
              <a:gd name="connsiteY61" fmla="*/ 1588 h 2012950"/>
              <a:gd name="connsiteX62" fmla="*/ 979192 w 1585912"/>
              <a:gd name="connsiteY62" fmla="*/ 0 h 2012950"/>
              <a:gd name="connsiteX0" fmla="*/ 215899 w 1585912"/>
              <a:gd name="connsiteY0" fmla="*/ 528916 h 2012950"/>
              <a:gd name="connsiteX1" fmla="*/ 215789 w 1585912"/>
              <a:gd name="connsiteY1" fmla="*/ 528952 h 2012950"/>
              <a:gd name="connsiteX2" fmla="*/ 215899 w 1585912"/>
              <a:gd name="connsiteY2" fmla="*/ 528916 h 2012950"/>
              <a:gd name="connsiteX3" fmla="*/ 979192 w 1585912"/>
              <a:gd name="connsiteY3" fmla="*/ 0 h 2012950"/>
              <a:gd name="connsiteX4" fmla="*/ 1018864 w 1585912"/>
              <a:gd name="connsiteY4" fmla="*/ 6883 h 2012950"/>
              <a:gd name="connsiteX5" fmla="*/ 1056950 w 1585912"/>
              <a:gd name="connsiteY5" fmla="*/ 21707 h 2012950"/>
              <a:gd name="connsiteX6" fmla="*/ 1090803 w 1585912"/>
              <a:gd name="connsiteY6" fmla="*/ 43414 h 2012950"/>
              <a:gd name="connsiteX7" fmla="*/ 1120425 w 1585912"/>
              <a:gd name="connsiteY7" fmla="*/ 72534 h 2012950"/>
              <a:gd name="connsiteX8" fmla="*/ 1133120 w 1585912"/>
              <a:gd name="connsiteY8" fmla="*/ 91064 h 2012950"/>
              <a:gd name="connsiteX9" fmla="*/ 1165387 w 1585912"/>
              <a:gd name="connsiteY9" fmla="*/ 140303 h 2012950"/>
              <a:gd name="connsiteX10" fmla="*/ 1225688 w 1585912"/>
              <a:gd name="connsiteY10" fmla="*/ 241427 h 2012950"/>
              <a:gd name="connsiteX11" fmla="*/ 1281230 w 1585912"/>
              <a:gd name="connsiteY11" fmla="*/ 344669 h 2012950"/>
              <a:gd name="connsiteX12" fmla="*/ 1332539 w 1585912"/>
              <a:gd name="connsiteY12" fmla="*/ 449499 h 2012950"/>
              <a:gd name="connsiteX13" fmla="*/ 1378559 w 1585912"/>
              <a:gd name="connsiteY13" fmla="*/ 555388 h 2012950"/>
              <a:gd name="connsiteX14" fmla="*/ 1420876 w 1585912"/>
              <a:gd name="connsiteY14" fmla="*/ 662865 h 2012950"/>
              <a:gd name="connsiteX15" fmla="*/ 1457374 w 1585912"/>
              <a:gd name="connsiteY15" fmla="*/ 771931 h 2012950"/>
              <a:gd name="connsiteX16" fmla="*/ 1489112 w 1585912"/>
              <a:gd name="connsiteY16" fmla="*/ 880997 h 2012950"/>
              <a:gd name="connsiteX17" fmla="*/ 1517147 w 1585912"/>
              <a:gd name="connsiteY17" fmla="*/ 991121 h 2012950"/>
              <a:gd name="connsiteX18" fmla="*/ 1540421 w 1585912"/>
              <a:gd name="connsiteY18" fmla="*/ 1102305 h 2012950"/>
              <a:gd name="connsiteX19" fmla="*/ 1558406 w 1585912"/>
              <a:gd name="connsiteY19" fmla="*/ 1213488 h 2012950"/>
              <a:gd name="connsiteX20" fmla="*/ 1572159 w 1585912"/>
              <a:gd name="connsiteY20" fmla="*/ 1325731 h 2012950"/>
              <a:gd name="connsiteX21" fmla="*/ 1581151 w 1585912"/>
              <a:gd name="connsiteY21" fmla="*/ 1438502 h 2012950"/>
              <a:gd name="connsiteX22" fmla="*/ 1585912 w 1585912"/>
              <a:gd name="connsiteY22" fmla="*/ 1550215 h 2012950"/>
              <a:gd name="connsiteX23" fmla="*/ 1585912 w 1585912"/>
              <a:gd name="connsiteY23" fmla="*/ 1662987 h 2012950"/>
              <a:gd name="connsiteX24" fmla="*/ 1581151 w 1585912"/>
              <a:gd name="connsiteY24" fmla="*/ 1775229 h 2012950"/>
              <a:gd name="connsiteX25" fmla="*/ 1577449 w 1585912"/>
              <a:gd name="connsiteY25" fmla="*/ 1830821 h 2012950"/>
              <a:gd name="connsiteX26" fmla="*/ 1574275 w 1585912"/>
              <a:gd name="connsiteY26" fmla="*/ 1853587 h 2012950"/>
              <a:gd name="connsiteX27" fmla="*/ 1561580 w 1585912"/>
              <a:gd name="connsiteY27" fmla="*/ 1895413 h 2012950"/>
              <a:gd name="connsiteX28" fmla="*/ 1540421 w 1585912"/>
              <a:gd name="connsiteY28" fmla="*/ 1931945 h 2012950"/>
              <a:gd name="connsiteX29" fmla="*/ 1511328 w 1585912"/>
              <a:gd name="connsiteY29" fmla="*/ 1963182 h 2012950"/>
              <a:gd name="connsiteX30" fmla="*/ 1478004 w 1585912"/>
              <a:gd name="connsiteY30" fmla="*/ 1987537 h 2012950"/>
              <a:gd name="connsiteX31" fmla="*/ 1438860 w 1585912"/>
              <a:gd name="connsiteY31" fmla="*/ 2004479 h 2012950"/>
              <a:gd name="connsiteX32" fmla="*/ 1397072 w 1585912"/>
              <a:gd name="connsiteY32" fmla="*/ 2012950 h 2012950"/>
              <a:gd name="connsiteX33" fmla="*/ 1353697 w 1585912"/>
              <a:gd name="connsiteY33" fmla="*/ 2011891 h 2012950"/>
              <a:gd name="connsiteX34" fmla="*/ 1330952 w 1585912"/>
              <a:gd name="connsiteY34" fmla="*/ 2007656 h 2012950"/>
              <a:gd name="connsiteX35" fmla="*/ 591992 w 1585912"/>
              <a:gd name="connsiteY35" fmla="*/ 1827644 h 2012950"/>
              <a:gd name="connsiteX36" fmla="*/ 592075 w 1585912"/>
              <a:gd name="connsiteY36" fmla="*/ 1827203 h 2012950"/>
              <a:gd name="connsiteX37" fmla="*/ 589999 w 1585912"/>
              <a:gd name="connsiteY37" fmla="*/ 1826684 h 2012950"/>
              <a:gd name="connsiteX38" fmla="*/ 369129 w 1585912"/>
              <a:gd name="connsiteY38" fmla="*/ 1772157 h 2012950"/>
              <a:gd name="connsiteX39" fmla="*/ 369580 w 1585912"/>
              <a:gd name="connsiteY39" fmla="*/ 1766586 h 2012950"/>
              <a:gd name="connsiteX40" fmla="*/ 98626 w 1585912"/>
              <a:gd name="connsiteY40" fmla="*/ 1445683 h 2012950"/>
              <a:gd name="connsiteX41" fmla="*/ 84840 w 1585912"/>
              <a:gd name="connsiteY41" fmla="*/ 1429279 h 2012950"/>
              <a:gd name="connsiteX42" fmla="*/ 60979 w 1585912"/>
              <a:gd name="connsiteY42" fmla="*/ 1394354 h 2012950"/>
              <a:gd name="connsiteX43" fmla="*/ 40299 w 1585912"/>
              <a:gd name="connsiteY43" fmla="*/ 1357842 h 2012950"/>
              <a:gd name="connsiteX44" fmla="*/ 24391 w 1585912"/>
              <a:gd name="connsiteY44" fmla="*/ 1319213 h 2012950"/>
              <a:gd name="connsiteX45" fmla="*/ 12195 w 1585912"/>
              <a:gd name="connsiteY45" fmla="*/ 1279525 h 2012950"/>
              <a:gd name="connsiteX46" fmla="*/ 3711 w 1585912"/>
              <a:gd name="connsiteY46" fmla="*/ 1238250 h 2012950"/>
              <a:gd name="connsiteX47" fmla="*/ 0 w 1585912"/>
              <a:gd name="connsiteY47" fmla="*/ 1196446 h 2012950"/>
              <a:gd name="connsiteX48" fmla="*/ 0 w 1585912"/>
              <a:gd name="connsiteY48" fmla="*/ 1154113 h 2012950"/>
              <a:gd name="connsiteX49" fmla="*/ 2121 w 1585912"/>
              <a:gd name="connsiteY49" fmla="*/ 1133475 h 2012950"/>
              <a:gd name="connsiteX50" fmla="*/ 53275 w 1585912"/>
              <a:gd name="connsiteY50" fmla="*/ 658404 h 2012950"/>
              <a:gd name="connsiteX51" fmla="*/ 50800 w 1585912"/>
              <a:gd name="connsiteY51" fmla="*/ 655161 h 2012950"/>
              <a:gd name="connsiteX52" fmla="*/ 53880 w 1585912"/>
              <a:gd name="connsiteY52" fmla="*/ 652782 h 2012950"/>
              <a:gd name="connsiteX53" fmla="*/ 54086 w 1585912"/>
              <a:gd name="connsiteY53" fmla="*/ 650875 h 2012950"/>
              <a:gd name="connsiteX54" fmla="*/ 55122 w 1585912"/>
              <a:gd name="connsiteY54" fmla="*/ 651823 h 2012950"/>
              <a:gd name="connsiteX55" fmla="*/ 213937 w 1585912"/>
              <a:gd name="connsiteY55" fmla="*/ 529168 h 2012950"/>
              <a:gd name="connsiteX56" fmla="*/ 214312 w 1585912"/>
              <a:gd name="connsiteY56" fmla="*/ 529043 h 2012950"/>
              <a:gd name="connsiteX57" fmla="*/ 844307 w 1585912"/>
              <a:gd name="connsiteY57" fmla="*/ 41297 h 2012950"/>
              <a:gd name="connsiteX58" fmla="*/ 861762 w 1585912"/>
              <a:gd name="connsiteY58" fmla="*/ 29119 h 2012950"/>
              <a:gd name="connsiteX59" fmla="*/ 899319 w 1585912"/>
              <a:gd name="connsiteY59" fmla="*/ 10589 h 2012950"/>
              <a:gd name="connsiteX60" fmla="*/ 938462 w 1585912"/>
              <a:gd name="connsiteY60" fmla="*/ 1588 h 2012950"/>
              <a:gd name="connsiteX61" fmla="*/ 979192 w 1585912"/>
              <a:gd name="connsiteY61" fmla="*/ 0 h 2012950"/>
              <a:gd name="connsiteX0" fmla="*/ 215899 w 1585912"/>
              <a:gd name="connsiteY0" fmla="*/ 528916 h 2012950"/>
              <a:gd name="connsiteX1" fmla="*/ 215789 w 1585912"/>
              <a:gd name="connsiteY1" fmla="*/ 528952 h 2012950"/>
              <a:gd name="connsiteX2" fmla="*/ 215899 w 1585912"/>
              <a:gd name="connsiteY2" fmla="*/ 528916 h 2012950"/>
              <a:gd name="connsiteX3" fmla="*/ 979192 w 1585912"/>
              <a:gd name="connsiteY3" fmla="*/ 0 h 2012950"/>
              <a:gd name="connsiteX4" fmla="*/ 1018864 w 1585912"/>
              <a:gd name="connsiteY4" fmla="*/ 6883 h 2012950"/>
              <a:gd name="connsiteX5" fmla="*/ 1056950 w 1585912"/>
              <a:gd name="connsiteY5" fmla="*/ 21707 h 2012950"/>
              <a:gd name="connsiteX6" fmla="*/ 1090803 w 1585912"/>
              <a:gd name="connsiteY6" fmla="*/ 43414 h 2012950"/>
              <a:gd name="connsiteX7" fmla="*/ 1120425 w 1585912"/>
              <a:gd name="connsiteY7" fmla="*/ 72534 h 2012950"/>
              <a:gd name="connsiteX8" fmla="*/ 1133120 w 1585912"/>
              <a:gd name="connsiteY8" fmla="*/ 91064 h 2012950"/>
              <a:gd name="connsiteX9" fmla="*/ 1165387 w 1585912"/>
              <a:gd name="connsiteY9" fmla="*/ 140303 h 2012950"/>
              <a:gd name="connsiteX10" fmla="*/ 1225688 w 1585912"/>
              <a:gd name="connsiteY10" fmla="*/ 241427 h 2012950"/>
              <a:gd name="connsiteX11" fmla="*/ 1281230 w 1585912"/>
              <a:gd name="connsiteY11" fmla="*/ 344669 h 2012950"/>
              <a:gd name="connsiteX12" fmla="*/ 1332539 w 1585912"/>
              <a:gd name="connsiteY12" fmla="*/ 449499 h 2012950"/>
              <a:gd name="connsiteX13" fmla="*/ 1378559 w 1585912"/>
              <a:gd name="connsiteY13" fmla="*/ 555388 h 2012950"/>
              <a:gd name="connsiteX14" fmla="*/ 1420876 w 1585912"/>
              <a:gd name="connsiteY14" fmla="*/ 662865 h 2012950"/>
              <a:gd name="connsiteX15" fmla="*/ 1457374 w 1585912"/>
              <a:gd name="connsiteY15" fmla="*/ 771931 h 2012950"/>
              <a:gd name="connsiteX16" fmla="*/ 1489112 w 1585912"/>
              <a:gd name="connsiteY16" fmla="*/ 880997 h 2012950"/>
              <a:gd name="connsiteX17" fmla="*/ 1517147 w 1585912"/>
              <a:gd name="connsiteY17" fmla="*/ 991121 h 2012950"/>
              <a:gd name="connsiteX18" fmla="*/ 1540421 w 1585912"/>
              <a:gd name="connsiteY18" fmla="*/ 1102305 h 2012950"/>
              <a:gd name="connsiteX19" fmla="*/ 1558406 w 1585912"/>
              <a:gd name="connsiteY19" fmla="*/ 1213488 h 2012950"/>
              <a:gd name="connsiteX20" fmla="*/ 1572159 w 1585912"/>
              <a:gd name="connsiteY20" fmla="*/ 1325731 h 2012950"/>
              <a:gd name="connsiteX21" fmla="*/ 1581151 w 1585912"/>
              <a:gd name="connsiteY21" fmla="*/ 1438502 h 2012950"/>
              <a:gd name="connsiteX22" fmla="*/ 1585912 w 1585912"/>
              <a:gd name="connsiteY22" fmla="*/ 1550215 h 2012950"/>
              <a:gd name="connsiteX23" fmla="*/ 1585912 w 1585912"/>
              <a:gd name="connsiteY23" fmla="*/ 1662987 h 2012950"/>
              <a:gd name="connsiteX24" fmla="*/ 1581151 w 1585912"/>
              <a:gd name="connsiteY24" fmla="*/ 1775229 h 2012950"/>
              <a:gd name="connsiteX25" fmla="*/ 1577449 w 1585912"/>
              <a:gd name="connsiteY25" fmla="*/ 1830821 h 2012950"/>
              <a:gd name="connsiteX26" fmla="*/ 1574275 w 1585912"/>
              <a:gd name="connsiteY26" fmla="*/ 1853587 h 2012950"/>
              <a:gd name="connsiteX27" fmla="*/ 1561580 w 1585912"/>
              <a:gd name="connsiteY27" fmla="*/ 1895413 h 2012950"/>
              <a:gd name="connsiteX28" fmla="*/ 1540421 w 1585912"/>
              <a:gd name="connsiteY28" fmla="*/ 1931945 h 2012950"/>
              <a:gd name="connsiteX29" fmla="*/ 1511328 w 1585912"/>
              <a:gd name="connsiteY29" fmla="*/ 1963182 h 2012950"/>
              <a:gd name="connsiteX30" fmla="*/ 1478004 w 1585912"/>
              <a:gd name="connsiteY30" fmla="*/ 1987537 h 2012950"/>
              <a:gd name="connsiteX31" fmla="*/ 1438860 w 1585912"/>
              <a:gd name="connsiteY31" fmla="*/ 2004479 h 2012950"/>
              <a:gd name="connsiteX32" fmla="*/ 1397072 w 1585912"/>
              <a:gd name="connsiteY32" fmla="*/ 2012950 h 2012950"/>
              <a:gd name="connsiteX33" fmla="*/ 1353697 w 1585912"/>
              <a:gd name="connsiteY33" fmla="*/ 2011891 h 2012950"/>
              <a:gd name="connsiteX34" fmla="*/ 1330952 w 1585912"/>
              <a:gd name="connsiteY34" fmla="*/ 2007656 h 2012950"/>
              <a:gd name="connsiteX35" fmla="*/ 591992 w 1585912"/>
              <a:gd name="connsiteY35" fmla="*/ 1827644 h 2012950"/>
              <a:gd name="connsiteX36" fmla="*/ 592075 w 1585912"/>
              <a:gd name="connsiteY36" fmla="*/ 1827203 h 2012950"/>
              <a:gd name="connsiteX37" fmla="*/ 589999 w 1585912"/>
              <a:gd name="connsiteY37" fmla="*/ 1826684 h 2012950"/>
              <a:gd name="connsiteX38" fmla="*/ 369129 w 1585912"/>
              <a:gd name="connsiteY38" fmla="*/ 1772157 h 2012950"/>
              <a:gd name="connsiteX39" fmla="*/ 369580 w 1585912"/>
              <a:gd name="connsiteY39" fmla="*/ 1766586 h 2012950"/>
              <a:gd name="connsiteX40" fmla="*/ 98626 w 1585912"/>
              <a:gd name="connsiteY40" fmla="*/ 1445683 h 2012950"/>
              <a:gd name="connsiteX41" fmla="*/ 84840 w 1585912"/>
              <a:gd name="connsiteY41" fmla="*/ 1429279 h 2012950"/>
              <a:gd name="connsiteX42" fmla="*/ 60979 w 1585912"/>
              <a:gd name="connsiteY42" fmla="*/ 1394354 h 2012950"/>
              <a:gd name="connsiteX43" fmla="*/ 40299 w 1585912"/>
              <a:gd name="connsiteY43" fmla="*/ 1357842 h 2012950"/>
              <a:gd name="connsiteX44" fmla="*/ 24391 w 1585912"/>
              <a:gd name="connsiteY44" fmla="*/ 1319213 h 2012950"/>
              <a:gd name="connsiteX45" fmla="*/ 12195 w 1585912"/>
              <a:gd name="connsiteY45" fmla="*/ 1279525 h 2012950"/>
              <a:gd name="connsiteX46" fmla="*/ 3711 w 1585912"/>
              <a:gd name="connsiteY46" fmla="*/ 1238250 h 2012950"/>
              <a:gd name="connsiteX47" fmla="*/ 0 w 1585912"/>
              <a:gd name="connsiteY47" fmla="*/ 1196446 h 2012950"/>
              <a:gd name="connsiteX48" fmla="*/ 0 w 1585912"/>
              <a:gd name="connsiteY48" fmla="*/ 1154113 h 2012950"/>
              <a:gd name="connsiteX49" fmla="*/ 2121 w 1585912"/>
              <a:gd name="connsiteY49" fmla="*/ 1133475 h 2012950"/>
              <a:gd name="connsiteX50" fmla="*/ 53275 w 1585912"/>
              <a:gd name="connsiteY50" fmla="*/ 658404 h 2012950"/>
              <a:gd name="connsiteX51" fmla="*/ 50800 w 1585912"/>
              <a:gd name="connsiteY51" fmla="*/ 655161 h 2012950"/>
              <a:gd name="connsiteX52" fmla="*/ 53880 w 1585912"/>
              <a:gd name="connsiteY52" fmla="*/ 652782 h 2012950"/>
              <a:gd name="connsiteX53" fmla="*/ 54086 w 1585912"/>
              <a:gd name="connsiteY53" fmla="*/ 650875 h 2012950"/>
              <a:gd name="connsiteX54" fmla="*/ 55122 w 1585912"/>
              <a:gd name="connsiteY54" fmla="*/ 651823 h 2012950"/>
              <a:gd name="connsiteX55" fmla="*/ 213937 w 1585912"/>
              <a:gd name="connsiteY55" fmla="*/ 529168 h 2012950"/>
              <a:gd name="connsiteX56" fmla="*/ 844307 w 1585912"/>
              <a:gd name="connsiteY56" fmla="*/ 41297 h 2012950"/>
              <a:gd name="connsiteX57" fmla="*/ 861762 w 1585912"/>
              <a:gd name="connsiteY57" fmla="*/ 29119 h 2012950"/>
              <a:gd name="connsiteX58" fmla="*/ 899319 w 1585912"/>
              <a:gd name="connsiteY58" fmla="*/ 10589 h 2012950"/>
              <a:gd name="connsiteX59" fmla="*/ 938462 w 1585912"/>
              <a:gd name="connsiteY59" fmla="*/ 1588 h 2012950"/>
              <a:gd name="connsiteX60" fmla="*/ 979192 w 1585912"/>
              <a:gd name="connsiteY60" fmla="*/ 0 h 2012950"/>
              <a:gd name="connsiteX0" fmla="*/ 215899 w 1585912"/>
              <a:gd name="connsiteY0" fmla="*/ 528916 h 2012950"/>
              <a:gd name="connsiteX1" fmla="*/ 215789 w 1585912"/>
              <a:gd name="connsiteY1" fmla="*/ 528952 h 2012950"/>
              <a:gd name="connsiteX2" fmla="*/ 215899 w 1585912"/>
              <a:gd name="connsiteY2" fmla="*/ 528916 h 2012950"/>
              <a:gd name="connsiteX3" fmla="*/ 979192 w 1585912"/>
              <a:gd name="connsiteY3" fmla="*/ 0 h 2012950"/>
              <a:gd name="connsiteX4" fmla="*/ 1018864 w 1585912"/>
              <a:gd name="connsiteY4" fmla="*/ 6883 h 2012950"/>
              <a:gd name="connsiteX5" fmla="*/ 1056950 w 1585912"/>
              <a:gd name="connsiteY5" fmla="*/ 21707 h 2012950"/>
              <a:gd name="connsiteX6" fmla="*/ 1090803 w 1585912"/>
              <a:gd name="connsiteY6" fmla="*/ 43414 h 2012950"/>
              <a:gd name="connsiteX7" fmla="*/ 1120425 w 1585912"/>
              <a:gd name="connsiteY7" fmla="*/ 72534 h 2012950"/>
              <a:gd name="connsiteX8" fmla="*/ 1133120 w 1585912"/>
              <a:gd name="connsiteY8" fmla="*/ 91064 h 2012950"/>
              <a:gd name="connsiteX9" fmla="*/ 1165387 w 1585912"/>
              <a:gd name="connsiteY9" fmla="*/ 140303 h 2012950"/>
              <a:gd name="connsiteX10" fmla="*/ 1225688 w 1585912"/>
              <a:gd name="connsiteY10" fmla="*/ 241427 h 2012950"/>
              <a:gd name="connsiteX11" fmla="*/ 1281230 w 1585912"/>
              <a:gd name="connsiteY11" fmla="*/ 344669 h 2012950"/>
              <a:gd name="connsiteX12" fmla="*/ 1332539 w 1585912"/>
              <a:gd name="connsiteY12" fmla="*/ 449499 h 2012950"/>
              <a:gd name="connsiteX13" fmla="*/ 1378559 w 1585912"/>
              <a:gd name="connsiteY13" fmla="*/ 555388 h 2012950"/>
              <a:gd name="connsiteX14" fmla="*/ 1420876 w 1585912"/>
              <a:gd name="connsiteY14" fmla="*/ 662865 h 2012950"/>
              <a:gd name="connsiteX15" fmla="*/ 1457374 w 1585912"/>
              <a:gd name="connsiteY15" fmla="*/ 771931 h 2012950"/>
              <a:gd name="connsiteX16" fmla="*/ 1489112 w 1585912"/>
              <a:gd name="connsiteY16" fmla="*/ 880997 h 2012950"/>
              <a:gd name="connsiteX17" fmla="*/ 1517147 w 1585912"/>
              <a:gd name="connsiteY17" fmla="*/ 991121 h 2012950"/>
              <a:gd name="connsiteX18" fmla="*/ 1540421 w 1585912"/>
              <a:gd name="connsiteY18" fmla="*/ 1102305 h 2012950"/>
              <a:gd name="connsiteX19" fmla="*/ 1558406 w 1585912"/>
              <a:gd name="connsiteY19" fmla="*/ 1213488 h 2012950"/>
              <a:gd name="connsiteX20" fmla="*/ 1572159 w 1585912"/>
              <a:gd name="connsiteY20" fmla="*/ 1325731 h 2012950"/>
              <a:gd name="connsiteX21" fmla="*/ 1581151 w 1585912"/>
              <a:gd name="connsiteY21" fmla="*/ 1438502 h 2012950"/>
              <a:gd name="connsiteX22" fmla="*/ 1585912 w 1585912"/>
              <a:gd name="connsiteY22" fmla="*/ 1550215 h 2012950"/>
              <a:gd name="connsiteX23" fmla="*/ 1585912 w 1585912"/>
              <a:gd name="connsiteY23" fmla="*/ 1662987 h 2012950"/>
              <a:gd name="connsiteX24" fmla="*/ 1581151 w 1585912"/>
              <a:gd name="connsiteY24" fmla="*/ 1775229 h 2012950"/>
              <a:gd name="connsiteX25" fmla="*/ 1577449 w 1585912"/>
              <a:gd name="connsiteY25" fmla="*/ 1830821 h 2012950"/>
              <a:gd name="connsiteX26" fmla="*/ 1574275 w 1585912"/>
              <a:gd name="connsiteY26" fmla="*/ 1853587 h 2012950"/>
              <a:gd name="connsiteX27" fmla="*/ 1561580 w 1585912"/>
              <a:gd name="connsiteY27" fmla="*/ 1895413 h 2012950"/>
              <a:gd name="connsiteX28" fmla="*/ 1540421 w 1585912"/>
              <a:gd name="connsiteY28" fmla="*/ 1931945 h 2012950"/>
              <a:gd name="connsiteX29" fmla="*/ 1511328 w 1585912"/>
              <a:gd name="connsiteY29" fmla="*/ 1963182 h 2012950"/>
              <a:gd name="connsiteX30" fmla="*/ 1478004 w 1585912"/>
              <a:gd name="connsiteY30" fmla="*/ 1987537 h 2012950"/>
              <a:gd name="connsiteX31" fmla="*/ 1438860 w 1585912"/>
              <a:gd name="connsiteY31" fmla="*/ 2004479 h 2012950"/>
              <a:gd name="connsiteX32" fmla="*/ 1397072 w 1585912"/>
              <a:gd name="connsiteY32" fmla="*/ 2012950 h 2012950"/>
              <a:gd name="connsiteX33" fmla="*/ 1353697 w 1585912"/>
              <a:gd name="connsiteY33" fmla="*/ 2011891 h 2012950"/>
              <a:gd name="connsiteX34" fmla="*/ 1330952 w 1585912"/>
              <a:gd name="connsiteY34" fmla="*/ 2007656 h 2012950"/>
              <a:gd name="connsiteX35" fmla="*/ 591992 w 1585912"/>
              <a:gd name="connsiteY35" fmla="*/ 1827644 h 2012950"/>
              <a:gd name="connsiteX36" fmla="*/ 592075 w 1585912"/>
              <a:gd name="connsiteY36" fmla="*/ 1827203 h 2012950"/>
              <a:gd name="connsiteX37" fmla="*/ 589999 w 1585912"/>
              <a:gd name="connsiteY37" fmla="*/ 1826684 h 2012950"/>
              <a:gd name="connsiteX38" fmla="*/ 369129 w 1585912"/>
              <a:gd name="connsiteY38" fmla="*/ 1772157 h 2012950"/>
              <a:gd name="connsiteX39" fmla="*/ 369580 w 1585912"/>
              <a:gd name="connsiteY39" fmla="*/ 1766586 h 2012950"/>
              <a:gd name="connsiteX40" fmla="*/ 98626 w 1585912"/>
              <a:gd name="connsiteY40" fmla="*/ 1445683 h 2012950"/>
              <a:gd name="connsiteX41" fmla="*/ 84840 w 1585912"/>
              <a:gd name="connsiteY41" fmla="*/ 1429279 h 2012950"/>
              <a:gd name="connsiteX42" fmla="*/ 60979 w 1585912"/>
              <a:gd name="connsiteY42" fmla="*/ 1394354 h 2012950"/>
              <a:gd name="connsiteX43" fmla="*/ 40299 w 1585912"/>
              <a:gd name="connsiteY43" fmla="*/ 1357842 h 2012950"/>
              <a:gd name="connsiteX44" fmla="*/ 24391 w 1585912"/>
              <a:gd name="connsiteY44" fmla="*/ 1319213 h 2012950"/>
              <a:gd name="connsiteX45" fmla="*/ 12195 w 1585912"/>
              <a:gd name="connsiteY45" fmla="*/ 1279525 h 2012950"/>
              <a:gd name="connsiteX46" fmla="*/ 3711 w 1585912"/>
              <a:gd name="connsiteY46" fmla="*/ 1238250 h 2012950"/>
              <a:gd name="connsiteX47" fmla="*/ 0 w 1585912"/>
              <a:gd name="connsiteY47" fmla="*/ 1196446 h 2012950"/>
              <a:gd name="connsiteX48" fmla="*/ 0 w 1585912"/>
              <a:gd name="connsiteY48" fmla="*/ 1154113 h 2012950"/>
              <a:gd name="connsiteX49" fmla="*/ 2121 w 1585912"/>
              <a:gd name="connsiteY49" fmla="*/ 1133475 h 2012950"/>
              <a:gd name="connsiteX50" fmla="*/ 53275 w 1585912"/>
              <a:gd name="connsiteY50" fmla="*/ 658404 h 2012950"/>
              <a:gd name="connsiteX51" fmla="*/ 50800 w 1585912"/>
              <a:gd name="connsiteY51" fmla="*/ 655161 h 2012950"/>
              <a:gd name="connsiteX52" fmla="*/ 53880 w 1585912"/>
              <a:gd name="connsiteY52" fmla="*/ 652782 h 2012950"/>
              <a:gd name="connsiteX53" fmla="*/ 54086 w 1585912"/>
              <a:gd name="connsiteY53" fmla="*/ 650875 h 2012950"/>
              <a:gd name="connsiteX54" fmla="*/ 55122 w 1585912"/>
              <a:gd name="connsiteY54" fmla="*/ 651823 h 2012950"/>
              <a:gd name="connsiteX55" fmla="*/ 844307 w 1585912"/>
              <a:gd name="connsiteY55" fmla="*/ 41297 h 2012950"/>
              <a:gd name="connsiteX56" fmla="*/ 861762 w 1585912"/>
              <a:gd name="connsiteY56" fmla="*/ 29119 h 2012950"/>
              <a:gd name="connsiteX57" fmla="*/ 899319 w 1585912"/>
              <a:gd name="connsiteY57" fmla="*/ 10589 h 2012950"/>
              <a:gd name="connsiteX58" fmla="*/ 938462 w 1585912"/>
              <a:gd name="connsiteY58" fmla="*/ 1588 h 2012950"/>
              <a:gd name="connsiteX59" fmla="*/ 979192 w 1585912"/>
              <a:gd name="connsiteY59" fmla="*/ 0 h 2012950"/>
              <a:gd name="connsiteX0" fmla="*/ 979192 w 1585912"/>
              <a:gd name="connsiteY0" fmla="*/ 0 h 2012950"/>
              <a:gd name="connsiteX1" fmla="*/ 1018864 w 1585912"/>
              <a:gd name="connsiteY1" fmla="*/ 6883 h 2012950"/>
              <a:gd name="connsiteX2" fmla="*/ 1056950 w 1585912"/>
              <a:gd name="connsiteY2" fmla="*/ 21707 h 2012950"/>
              <a:gd name="connsiteX3" fmla="*/ 1090803 w 1585912"/>
              <a:gd name="connsiteY3" fmla="*/ 43414 h 2012950"/>
              <a:gd name="connsiteX4" fmla="*/ 1120425 w 1585912"/>
              <a:gd name="connsiteY4" fmla="*/ 72534 h 2012950"/>
              <a:gd name="connsiteX5" fmla="*/ 1133120 w 1585912"/>
              <a:gd name="connsiteY5" fmla="*/ 91064 h 2012950"/>
              <a:gd name="connsiteX6" fmla="*/ 1165387 w 1585912"/>
              <a:gd name="connsiteY6" fmla="*/ 140303 h 2012950"/>
              <a:gd name="connsiteX7" fmla="*/ 1225688 w 1585912"/>
              <a:gd name="connsiteY7" fmla="*/ 241427 h 2012950"/>
              <a:gd name="connsiteX8" fmla="*/ 1281230 w 1585912"/>
              <a:gd name="connsiteY8" fmla="*/ 344669 h 2012950"/>
              <a:gd name="connsiteX9" fmla="*/ 1332539 w 1585912"/>
              <a:gd name="connsiteY9" fmla="*/ 449499 h 2012950"/>
              <a:gd name="connsiteX10" fmla="*/ 1378559 w 1585912"/>
              <a:gd name="connsiteY10" fmla="*/ 555388 h 2012950"/>
              <a:gd name="connsiteX11" fmla="*/ 1420876 w 1585912"/>
              <a:gd name="connsiteY11" fmla="*/ 662865 h 2012950"/>
              <a:gd name="connsiteX12" fmla="*/ 1457374 w 1585912"/>
              <a:gd name="connsiteY12" fmla="*/ 771931 h 2012950"/>
              <a:gd name="connsiteX13" fmla="*/ 1489112 w 1585912"/>
              <a:gd name="connsiteY13" fmla="*/ 880997 h 2012950"/>
              <a:gd name="connsiteX14" fmla="*/ 1517147 w 1585912"/>
              <a:gd name="connsiteY14" fmla="*/ 991121 h 2012950"/>
              <a:gd name="connsiteX15" fmla="*/ 1540421 w 1585912"/>
              <a:gd name="connsiteY15" fmla="*/ 1102305 h 2012950"/>
              <a:gd name="connsiteX16" fmla="*/ 1558406 w 1585912"/>
              <a:gd name="connsiteY16" fmla="*/ 1213488 h 2012950"/>
              <a:gd name="connsiteX17" fmla="*/ 1572159 w 1585912"/>
              <a:gd name="connsiteY17" fmla="*/ 1325731 h 2012950"/>
              <a:gd name="connsiteX18" fmla="*/ 1581151 w 1585912"/>
              <a:gd name="connsiteY18" fmla="*/ 1438502 h 2012950"/>
              <a:gd name="connsiteX19" fmla="*/ 1585912 w 1585912"/>
              <a:gd name="connsiteY19" fmla="*/ 1550215 h 2012950"/>
              <a:gd name="connsiteX20" fmla="*/ 1585912 w 1585912"/>
              <a:gd name="connsiteY20" fmla="*/ 1662987 h 2012950"/>
              <a:gd name="connsiteX21" fmla="*/ 1581151 w 1585912"/>
              <a:gd name="connsiteY21" fmla="*/ 1775229 h 2012950"/>
              <a:gd name="connsiteX22" fmla="*/ 1577449 w 1585912"/>
              <a:gd name="connsiteY22" fmla="*/ 1830821 h 2012950"/>
              <a:gd name="connsiteX23" fmla="*/ 1574275 w 1585912"/>
              <a:gd name="connsiteY23" fmla="*/ 1853587 h 2012950"/>
              <a:gd name="connsiteX24" fmla="*/ 1561580 w 1585912"/>
              <a:gd name="connsiteY24" fmla="*/ 1895413 h 2012950"/>
              <a:gd name="connsiteX25" fmla="*/ 1540421 w 1585912"/>
              <a:gd name="connsiteY25" fmla="*/ 1931945 h 2012950"/>
              <a:gd name="connsiteX26" fmla="*/ 1511328 w 1585912"/>
              <a:gd name="connsiteY26" fmla="*/ 1963182 h 2012950"/>
              <a:gd name="connsiteX27" fmla="*/ 1478004 w 1585912"/>
              <a:gd name="connsiteY27" fmla="*/ 1987537 h 2012950"/>
              <a:gd name="connsiteX28" fmla="*/ 1438860 w 1585912"/>
              <a:gd name="connsiteY28" fmla="*/ 2004479 h 2012950"/>
              <a:gd name="connsiteX29" fmla="*/ 1397072 w 1585912"/>
              <a:gd name="connsiteY29" fmla="*/ 2012950 h 2012950"/>
              <a:gd name="connsiteX30" fmla="*/ 1353697 w 1585912"/>
              <a:gd name="connsiteY30" fmla="*/ 2011891 h 2012950"/>
              <a:gd name="connsiteX31" fmla="*/ 1330952 w 1585912"/>
              <a:gd name="connsiteY31" fmla="*/ 2007656 h 2012950"/>
              <a:gd name="connsiteX32" fmla="*/ 591992 w 1585912"/>
              <a:gd name="connsiteY32" fmla="*/ 1827644 h 2012950"/>
              <a:gd name="connsiteX33" fmla="*/ 592075 w 1585912"/>
              <a:gd name="connsiteY33" fmla="*/ 1827203 h 2012950"/>
              <a:gd name="connsiteX34" fmla="*/ 589999 w 1585912"/>
              <a:gd name="connsiteY34" fmla="*/ 1826684 h 2012950"/>
              <a:gd name="connsiteX35" fmla="*/ 369129 w 1585912"/>
              <a:gd name="connsiteY35" fmla="*/ 1772157 h 2012950"/>
              <a:gd name="connsiteX36" fmla="*/ 369580 w 1585912"/>
              <a:gd name="connsiteY36" fmla="*/ 1766586 h 2012950"/>
              <a:gd name="connsiteX37" fmla="*/ 98626 w 1585912"/>
              <a:gd name="connsiteY37" fmla="*/ 1445683 h 2012950"/>
              <a:gd name="connsiteX38" fmla="*/ 84840 w 1585912"/>
              <a:gd name="connsiteY38" fmla="*/ 1429279 h 2012950"/>
              <a:gd name="connsiteX39" fmla="*/ 60979 w 1585912"/>
              <a:gd name="connsiteY39" fmla="*/ 1394354 h 2012950"/>
              <a:gd name="connsiteX40" fmla="*/ 40299 w 1585912"/>
              <a:gd name="connsiteY40" fmla="*/ 1357842 h 2012950"/>
              <a:gd name="connsiteX41" fmla="*/ 24391 w 1585912"/>
              <a:gd name="connsiteY41" fmla="*/ 1319213 h 2012950"/>
              <a:gd name="connsiteX42" fmla="*/ 12195 w 1585912"/>
              <a:gd name="connsiteY42" fmla="*/ 1279525 h 2012950"/>
              <a:gd name="connsiteX43" fmla="*/ 3711 w 1585912"/>
              <a:gd name="connsiteY43" fmla="*/ 1238250 h 2012950"/>
              <a:gd name="connsiteX44" fmla="*/ 0 w 1585912"/>
              <a:gd name="connsiteY44" fmla="*/ 1196446 h 2012950"/>
              <a:gd name="connsiteX45" fmla="*/ 0 w 1585912"/>
              <a:gd name="connsiteY45" fmla="*/ 1154113 h 2012950"/>
              <a:gd name="connsiteX46" fmla="*/ 2121 w 1585912"/>
              <a:gd name="connsiteY46" fmla="*/ 1133475 h 2012950"/>
              <a:gd name="connsiteX47" fmla="*/ 53275 w 1585912"/>
              <a:gd name="connsiteY47" fmla="*/ 658404 h 2012950"/>
              <a:gd name="connsiteX48" fmla="*/ 50800 w 1585912"/>
              <a:gd name="connsiteY48" fmla="*/ 655161 h 2012950"/>
              <a:gd name="connsiteX49" fmla="*/ 53880 w 1585912"/>
              <a:gd name="connsiteY49" fmla="*/ 652782 h 2012950"/>
              <a:gd name="connsiteX50" fmla="*/ 54086 w 1585912"/>
              <a:gd name="connsiteY50" fmla="*/ 650875 h 2012950"/>
              <a:gd name="connsiteX51" fmla="*/ 55122 w 1585912"/>
              <a:gd name="connsiteY51" fmla="*/ 651823 h 2012950"/>
              <a:gd name="connsiteX52" fmla="*/ 844307 w 1585912"/>
              <a:gd name="connsiteY52" fmla="*/ 41297 h 2012950"/>
              <a:gd name="connsiteX53" fmla="*/ 861762 w 1585912"/>
              <a:gd name="connsiteY53" fmla="*/ 29119 h 2012950"/>
              <a:gd name="connsiteX54" fmla="*/ 899319 w 1585912"/>
              <a:gd name="connsiteY54" fmla="*/ 10589 h 2012950"/>
              <a:gd name="connsiteX55" fmla="*/ 938462 w 1585912"/>
              <a:gd name="connsiteY55" fmla="*/ 1588 h 2012950"/>
              <a:gd name="connsiteX56" fmla="*/ 979192 w 1585912"/>
              <a:gd name="connsiteY56" fmla="*/ 0 h 2012950"/>
              <a:gd name="connsiteX0" fmla="*/ 979192 w 1585912"/>
              <a:gd name="connsiteY0" fmla="*/ 0 h 2012950"/>
              <a:gd name="connsiteX1" fmla="*/ 1018864 w 1585912"/>
              <a:gd name="connsiteY1" fmla="*/ 6883 h 2012950"/>
              <a:gd name="connsiteX2" fmla="*/ 1056950 w 1585912"/>
              <a:gd name="connsiteY2" fmla="*/ 21707 h 2012950"/>
              <a:gd name="connsiteX3" fmla="*/ 1090803 w 1585912"/>
              <a:gd name="connsiteY3" fmla="*/ 43414 h 2012950"/>
              <a:gd name="connsiteX4" fmla="*/ 1120425 w 1585912"/>
              <a:gd name="connsiteY4" fmla="*/ 72534 h 2012950"/>
              <a:gd name="connsiteX5" fmla="*/ 1133120 w 1585912"/>
              <a:gd name="connsiteY5" fmla="*/ 91064 h 2012950"/>
              <a:gd name="connsiteX6" fmla="*/ 1165387 w 1585912"/>
              <a:gd name="connsiteY6" fmla="*/ 140303 h 2012950"/>
              <a:gd name="connsiteX7" fmla="*/ 1225688 w 1585912"/>
              <a:gd name="connsiteY7" fmla="*/ 241427 h 2012950"/>
              <a:gd name="connsiteX8" fmla="*/ 1281230 w 1585912"/>
              <a:gd name="connsiteY8" fmla="*/ 344669 h 2012950"/>
              <a:gd name="connsiteX9" fmla="*/ 1332539 w 1585912"/>
              <a:gd name="connsiteY9" fmla="*/ 449499 h 2012950"/>
              <a:gd name="connsiteX10" fmla="*/ 1378559 w 1585912"/>
              <a:gd name="connsiteY10" fmla="*/ 555388 h 2012950"/>
              <a:gd name="connsiteX11" fmla="*/ 1420876 w 1585912"/>
              <a:gd name="connsiteY11" fmla="*/ 662865 h 2012950"/>
              <a:gd name="connsiteX12" fmla="*/ 1457374 w 1585912"/>
              <a:gd name="connsiteY12" fmla="*/ 771931 h 2012950"/>
              <a:gd name="connsiteX13" fmla="*/ 1489112 w 1585912"/>
              <a:gd name="connsiteY13" fmla="*/ 880997 h 2012950"/>
              <a:gd name="connsiteX14" fmla="*/ 1517147 w 1585912"/>
              <a:gd name="connsiteY14" fmla="*/ 991121 h 2012950"/>
              <a:gd name="connsiteX15" fmla="*/ 1540421 w 1585912"/>
              <a:gd name="connsiteY15" fmla="*/ 1102305 h 2012950"/>
              <a:gd name="connsiteX16" fmla="*/ 1558406 w 1585912"/>
              <a:gd name="connsiteY16" fmla="*/ 1213488 h 2012950"/>
              <a:gd name="connsiteX17" fmla="*/ 1572159 w 1585912"/>
              <a:gd name="connsiteY17" fmla="*/ 1325731 h 2012950"/>
              <a:gd name="connsiteX18" fmla="*/ 1581151 w 1585912"/>
              <a:gd name="connsiteY18" fmla="*/ 1438502 h 2012950"/>
              <a:gd name="connsiteX19" fmla="*/ 1585912 w 1585912"/>
              <a:gd name="connsiteY19" fmla="*/ 1550215 h 2012950"/>
              <a:gd name="connsiteX20" fmla="*/ 1585912 w 1585912"/>
              <a:gd name="connsiteY20" fmla="*/ 1662987 h 2012950"/>
              <a:gd name="connsiteX21" fmla="*/ 1581151 w 1585912"/>
              <a:gd name="connsiteY21" fmla="*/ 1775229 h 2012950"/>
              <a:gd name="connsiteX22" fmla="*/ 1577449 w 1585912"/>
              <a:gd name="connsiteY22" fmla="*/ 1830821 h 2012950"/>
              <a:gd name="connsiteX23" fmla="*/ 1574275 w 1585912"/>
              <a:gd name="connsiteY23" fmla="*/ 1853587 h 2012950"/>
              <a:gd name="connsiteX24" fmla="*/ 1561580 w 1585912"/>
              <a:gd name="connsiteY24" fmla="*/ 1895413 h 2012950"/>
              <a:gd name="connsiteX25" fmla="*/ 1540421 w 1585912"/>
              <a:gd name="connsiteY25" fmla="*/ 1931945 h 2012950"/>
              <a:gd name="connsiteX26" fmla="*/ 1511328 w 1585912"/>
              <a:gd name="connsiteY26" fmla="*/ 1963182 h 2012950"/>
              <a:gd name="connsiteX27" fmla="*/ 1478004 w 1585912"/>
              <a:gd name="connsiteY27" fmla="*/ 1987537 h 2012950"/>
              <a:gd name="connsiteX28" fmla="*/ 1438860 w 1585912"/>
              <a:gd name="connsiteY28" fmla="*/ 2004479 h 2012950"/>
              <a:gd name="connsiteX29" fmla="*/ 1397072 w 1585912"/>
              <a:gd name="connsiteY29" fmla="*/ 2012950 h 2012950"/>
              <a:gd name="connsiteX30" fmla="*/ 1353697 w 1585912"/>
              <a:gd name="connsiteY30" fmla="*/ 2011891 h 2012950"/>
              <a:gd name="connsiteX31" fmla="*/ 1330952 w 1585912"/>
              <a:gd name="connsiteY31" fmla="*/ 2007656 h 2012950"/>
              <a:gd name="connsiteX32" fmla="*/ 591992 w 1585912"/>
              <a:gd name="connsiteY32" fmla="*/ 1827644 h 2012950"/>
              <a:gd name="connsiteX33" fmla="*/ 592075 w 1585912"/>
              <a:gd name="connsiteY33" fmla="*/ 1827203 h 2012950"/>
              <a:gd name="connsiteX34" fmla="*/ 589999 w 1585912"/>
              <a:gd name="connsiteY34" fmla="*/ 1826684 h 2012950"/>
              <a:gd name="connsiteX35" fmla="*/ 369129 w 1585912"/>
              <a:gd name="connsiteY35" fmla="*/ 1772157 h 2012950"/>
              <a:gd name="connsiteX36" fmla="*/ 369580 w 1585912"/>
              <a:gd name="connsiteY36" fmla="*/ 1766586 h 2012950"/>
              <a:gd name="connsiteX37" fmla="*/ 98626 w 1585912"/>
              <a:gd name="connsiteY37" fmla="*/ 1445683 h 2012950"/>
              <a:gd name="connsiteX38" fmla="*/ 84840 w 1585912"/>
              <a:gd name="connsiteY38" fmla="*/ 1429279 h 2012950"/>
              <a:gd name="connsiteX39" fmla="*/ 60979 w 1585912"/>
              <a:gd name="connsiteY39" fmla="*/ 1394354 h 2012950"/>
              <a:gd name="connsiteX40" fmla="*/ 40299 w 1585912"/>
              <a:gd name="connsiteY40" fmla="*/ 1357842 h 2012950"/>
              <a:gd name="connsiteX41" fmla="*/ 24391 w 1585912"/>
              <a:gd name="connsiteY41" fmla="*/ 1319213 h 2012950"/>
              <a:gd name="connsiteX42" fmla="*/ 12195 w 1585912"/>
              <a:gd name="connsiteY42" fmla="*/ 1279525 h 2012950"/>
              <a:gd name="connsiteX43" fmla="*/ 3711 w 1585912"/>
              <a:gd name="connsiteY43" fmla="*/ 1238250 h 2012950"/>
              <a:gd name="connsiteX44" fmla="*/ 0 w 1585912"/>
              <a:gd name="connsiteY44" fmla="*/ 1196446 h 2012950"/>
              <a:gd name="connsiteX45" fmla="*/ 0 w 1585912"/>
              <a:gd name="connsiteY45" fmla="*/ 1154113 h 2012950"/>
              <a:gd name="connsiteX46" fmla="*/ 2121 w 1585912"/>
              <a:gd name="connsiteY46" fmla="*/ 1133475 h 2012950"/>
              <a:gd name="connsiteX47" fmla="*/ 53275 w 1585912"/>
              <a:gd name="connsiteY47" fmla="*/ 658404 h 2012950"/>
              <a:gd name="connsiteX48" fmla="*/ 50800 w 1585912"/>
              <a:gd name="connsiteY48" fmla="*/ 655161 h 2012950"/>
              <a:gd name="connsiteX49" fmla="*/ 53880 w 1585912"/>
              <a:gd name="connsiteY49" fmla="*/ 652782 h 2012950"/>
              <a:gd name="connsiteX50" fmla="*/ 54086 w 1585912"/>
              <a:gd name="connsiteY50" fmla="*/ 650875 h 2012950"/>
              <a:gd name="connsiteX51" fmla="*/ 844307 w 1585912"/>
              <a:gd name="connsiteY51" fmla="*/ 41297 h 2012950"/>
              <a:gd name="connsiteX52" fmla="*/ 861762 w 1585912"/>
              <a:gd name="connsiteY52" fmla="*/ 29119 h 2012950"/>
              <a:gd name="connsiteX53" fmla="*/ 899319 w 1585912"/>
              <a:gd name="connsiteY53" fmla="*/ 10589 h 2012950"/>
              <a:gd name="connsiteX54" fmla="*/ 938462 w 1585912"/>
              <a:gd name="connsiteY54" fmla="*/ 1588 h 2012950"/>
              <a:gd name="connsiteX55" fmla="*/ 979192 w 1585912"/>
              <a:gd name="connsiteY55" fmla="*/ 0 h 2012950"/>
              <a:gd name="connsiteX0" fmla="*/ 979192 w 1585912"/>
              <a:gd name="connsiteY0" fmla="*/ 0 h 2012950"/>
              <a:gd name="connsiteX1" fmla="*/ 1018864 w 1585912"/>
              <a:gd name="connsiteY1" fmla="*/ 6883 h 2012950"/>
              <a:gd name="connsiteX2" fmla="*/ 1056950 w 1585912"/>
              <a:gd name="connsiteY2" fmla="*/ 21707 h 2012950"/>
              <a:gd name="connsiteX3" fmla="*/ 1090803 w 1585912"/>
              <a:gd name="connsiteY3" fmla="*/ 43414 h 2012950"/>
              <a:gd name="connsiteX4" fmla="*/ 1120425 w 1585912"/>
              <a:gd name="connsiteY4" fmla="*/ 72534 h 2012950"/>
              <a:gd name="connsiteX5" fmla="*/ 1133120 w 1585912"/>
              <a:gd name="connsiteY5" fmla="*/ 91064 h 2012950"/>
              <a:gd name="connsiteX6" fmla="*/ 1165387 w 1585912"/>
              <a:gd name="connsiteY6" fmla="*/ 140303 h 2012950"/>
              <a:gd name="connsiteX7" fmla="*/ 1225688 w 1585912"/>
              <a:gd name="connsiteY7" fmla="*/ 241427 h 2012950"/>
              <a:gd name="connsiteX8" fmla="*/ 1281230 w 1585912"/>
              <a:gd name="connsiteY8" fmla="*/ 344669 h 2012950"/>
              <a:gd name="connsiteX9" fmla="*/ 1332539 w 1585912"/>
              <a:gd name="connsiteY9" fmla="*/ 449499 h 2012950"/>
              <a:gd name="connsiteX10" fmla="*/ 1378559 w 1585912"/>
              <a:gd name="connsiteY10" fmla="*/ 555388 h 2012950"/>
              <a:gd name="connsiteX11" fmla="*/ 1420876 w 1585912"/>
              <a:gd name="connsiteY11" fmla="*/ 662865 h 2012950"/>
              <a:gd name="connsiteX12" fmla="*/ 1457374 w 1585912"/>
              <a:gd name="connsiteY12" fmla="*/ 771931 h 2012950"/>
              <a:gd name="connsiteX13" fmla="*/ 1489112 w 1585912"/>
              <a:gd name="connsiteY13" fmla="*/ 880997 h 2012950"/>
              <a:gd name="connsiteX14" fmla="*/ 1517147 w 1585912"/>
              <a:gd name="connsiteY14" fmla="*/ 991121 h 2012950"/>
              <a:gd name="connsiteX15" fmla="*/ 1540421 w 1585912"/>
              <a:gd name="connsiteY15" fmla="*/ 1102305 h 2012950"/>
              <a:gd name="connsiteX16" fmla="*/ 1558406 w 1585912"/>
              <a:gd name="connsiteY16" fmla="*/ 1213488 h 2012950"/>
              <a:gd name="connsiteX17" fmla="*/ 1572159 w 1585912"/>
              <a:gd name="connsiteY17" fmla="*/ 1325731 h 2012950"/>
              <a:gd name="connsiteX18" fmla="*/ 1581151 w 1585912"/>
              <a:gd name="connsiteY18" fmla="*/ 1438502 h 2012950"/>
              <a:gd name="connsiteX19" fmla="*/ 1585912 w 1585912"/>
              <a:gd name="connsiteY19" fmla="*/ 1550215 h 2012950"/>
              <a:gd name="connsiteX20" fmla="*/ 1585912 w 1585912"/>
              <a:gd name="connsiteY20" fmla="*/ 1662987 h 2012950"/>
              <a:gd name="connsiteX21" fmla="*/ 1581151 w 1585912"/>
              <a:gd name="connsiteY21" fmla="*/ 1775229 h 2012950"/>
              <a:gd name="connsiteX22" fmla="*/ 1577449 w 1585912"/>
              <a:gd name="connsiteY22" fmla="*/ 1830821 h 2012950"/>
              <a:gd name="connsiteX23" fmla="*/ 1574275 w 1585912"/>
              <a:gd name="connsiteY23" fmla="*/ 1853587 h 2012950"/>
              <a:gd name="connsiteX24" fmla="*/ 1561580 w 1585912"/>
              <a:gd name="connsiteY24" fmla="*/ 1895413 h 2012950"/>
              <a:gd name="connsiteX25" fmla="*/ 1540421 w 1585912"/>
              <a:gd name="connsiteY25" fmla="*/ 1931945 h 2012950"/>
              <a:gd name="connsiteX26" fmla="*/ 1511328 w 1585912"/>
              <a:gd name="connsiteY26" fmla="*/ 1963182 h 2012950"/>
              <a:gd name="connsiteX27" fmla="*/ 1478004 w 1585912"/>
              <a:gd name="connsiteY27" fmla="*/ 1987537 h 2012950"/>
              <a:gd name="connsiteX28" fmla="*/ 1438860 w 1585912"/>
              <a:gd name="connsiteY28" fmla="*/ 2004479 h 2012950"/>
              <a:gd name="connsiteX29" fmla="*/ 1397072 w 1585912"/>
              <a:gd name="connsiteY29" fmla="*/ 2012950 h 2012950"/>
              <a:gd name="connsiteX30" fmla="*/ 1353697 w 1585912"/>
              <a:gd name="connsiteY30" fmla="*/ 2011891 h 2012950"/>
              <a:gd name="connsiteX31" fmla="*/ 1330952 w 1585912"/>
              <a:gd name="connsiteY31" fmla="*/ 2007656 h 2012950"/>
              <a:gd name="connsiteX32" fmla="*/ 591992 w 1585912"/>
              <a:gd name="connsiteY32" fmla="*/ 1827644 h 2012950"/>
              <a:gd name="connsiteX33" fmla="*/ 592075 w 1585912"/>
              <a:gd name="connsiteY33" fmla="*/ 1827203 h 2012950"/>
              <a:gd name="connsiteX34" fmla="*/ 589999 w 1585912"/>
              <a:gd name="connsiteY34" fmla="*/ 1826684 h 2012950"/>
              <a:gd name="connsiteX35" fmla="*/ 369129 w 1585912"/>
              <a:gd name="connsiteY35" fmla="*/ 1772157 h 2012950"/>
              <a:gd name="connsiteX36" fmla="*/ 369580 w 1585912"/>
              <a:gd name="connsiteY36" fmla="*/ 1766586 h 2012950"/>
              <a:gd name="connsiteX37" fmla="*/ 98626 w 1585912"/>
              <a:gd name="connsiteY37" fmla="*/ 1445683 h 2012950"/>
              <a:gd name="connsiteX38" fmla="*/ 84840 w 1585912"/>
              <a:gd name="connsiteY38" fmla="*/ 1429279 h 2012950"/>
              <a:gd name="connsiteX39" fmla="*/ 60979 w 1585912"/>
              <a:gd name="connsiteY39" fmla="*/ 1394354 h 2012950"/>
              <a:gd name="connsiteX40" fmla="*/ 40299 w 1585912"/>
              <a:gd name="connsiteY40" fmla="*/ 1357842 h 2012950"/>
              <a:gd name="connsiteX41" fmla="*/ 24391 w 1585912"/>
              <a:gd name="connsiteY41" fmla="*/ 1319213 h 2012950"/>
              <a:gd name="connsiteX42" fmla="*/ 12195 w 1585912"/>
              <a:gd name="connsiteY42" fmla="*/ 1279525 h 2012950"/>
              <a:gd name="connsiteX43" fmla="*/ 3711 w 1585912"/>
              <a:gd name="connsiteY43" fmla="*/ 1238250 h 2012950"/>
              <a:gd name="connsiteX44" fmla="*/ 0 w 1585912"/>
              <a:gd name="connsiteY44" fmla="*/ 1196446 h 2012950"/>
              <a:gd name="connsiteX45" fmla="*/ 0 w 1585912"/>
              <a:gd name="connsiteY45" fmla="*/ 1154113 h 2012950"/>
              <a:gd name="connsiteX46" fmla="*/ 2121 w 1585912"/>
              <a:gd name="connsiteY46" fmla="*/ 1133475 h 2012950"/>
              <a:gd name="connsiteX47" fmla="*/ 53275 w 1585912"/>
              <a:gd name="connsiteY47" fmla="*/ 658404 h 2012950"/>
              <a:gd name="connsiteX48" fmla="*/ 50800 w 1585912"/>
              <a:gd name="connsiteY48" fmla="*/ 655161 h 2012950"/>
              <a:gd name="connsiteX49" fmla="*/ 53880 w 1585912"/>
              <a:gd name="connsiteY49" fmla="*/ 652782 h 2012950"/>
              <a:gd name="connsiteX50" fmla="*/ 844307 w 1585912"/>
              <a:gd name="connsiteY50" fmla="*/ 41297 h 2012950"/>
              <a:gd name="connsiteX51" fmla="*/ 861762 w 1585912"/>
              <a:gd name="connsiteY51" fmla="*/ 29119 h 2012950"/>
              <a:gd name="connsiteX52" fmla="*/ 899319 w 1585912"/>
              <a:gd name="connsiteY52" fmla="*/ 10589 h 2012950"/>
              <a:gd name="connsiteX53" fmla="*/ 938462 w 1585912"/>
              <a:gd name="connsiteY53" fmla="*/ 1588 h 2012950"/>
              <a:gd name="connsiteX54" fmla="*/ 979192 w 1585912"/>
              <a:gd name="connsiteY54" fmla="*/ 0 h 2012950"/>
              <a:gd name="connsiteX0" fmla="*/ 979192 w 1585912"/>
              <a:gd name="connsiteY0" fmla="*/ 0 h 2012950"/>
              <a:gd name="connsiteX1" fmla="*/ 1018864 w 1585912"/>
              <a:gd name="connsiteY1" fmla="*/ 6883 h 2012950"/>
              <a:gd name="connsiteX2" fmla="*/ 1056950 w 1585912"/>
              <a:gd name="connsiteY2" fmla="*/ 21707 h 2012950"/>
              <a:gd name="connsiteX3" fmla="*/ 1090803 w 1585912"/>
              <a:gd name="connsiteY3" fmla="*/ 43414 h 2012950"/>
              <a:gd name="connsiteX4" fmla="*/ 1120425 w 1585912"/>
              <a:gd name="connsiteY4" fmla="*/ 72534 h 2012950"/>
              <a:gd name="connsiteX5" fmla="*/ 1133120 w 1585912"/>
              <a:gd name="connsiteY5" fmla="*/ 91064 h 2012950"/>
              <a:gd name="connsiteX6" fmla="*/ 1165387 w 1585912"/>
              <a:gd name="connsiteY6" fmla="*/ 140303 h 2012950"/>
              <a:gd name="connsiteX7" fmla="*/ 1225688 w 1585912"/>
              <a:gd name="connsiteY7" fmla="*/ 241427 h 2012950"/>
              <a:gd name="connsiteX8" fmla="*/ 1281230 w 1585912"/>
              <a:gd name="connsiteY8" fmla="*/ 344669 h 2012950"/>
              <a:gd name="connsiteX9" fmla="*/ 1332539 w 1585912"/>
              <a:gd name="connsiteY9" fmla="*/ 449499 h 2012950"/>
              <a:gd name="connsiteX10" fmla="*/ 1378559 w 1585912"/>
              <a:gd name="connsiteY10" fmla="*/ 555388 h 2012950"/>
              <a:gd name="connsiteX11" fmla="*/ 1420876 w 1585912"/>
              <a:gd name="connsiteY11" fmla="*/ 662865 h 2012950"/>
              <a:gd name="connsiteX12" fmla="*/ 1457374 w 1585912"/>
              <a:gd name="connsiteY12" fmla="*/ 771931 h 2012950"/>
              <a:gd name="connsiteX13" fmla="*/ 1489112 w 1585912"/>
              <a:gd name="connsiteY13" fmla="*/ 880997 h 2012950"/>
              <a:gd name="connsiteX14" fmla="*/ 1517147 w 1585912"/>
              <a:gd name="connsiteY14" fmla="*/ 991121 h 2012950"/>
              <a:gd name="connsiteX15" fmla="*/ 1540421 w 1585912"/>
              <a:gd name="connsiteY15" fmla="*/ 1102305 h 2012950"/>
              <a:gd name="connsiteX16" fmla="*/ 1558406 w 1585912"/>
              <a:gd name="connsiteY16" fmla="*/ 1213488 h 2012950"/>
              <a:gd name="connsiteX17" fmla="*/ 1572159 w 1585912"/>
              <a:gd name="connsiteY17" fmla="*/ 1325731 h 2012950"/>
              <a:gd name="connsiteX18" fmla="*/ 1581151 w 1585912"/>
              <a:gd name="connsiteY18" fmla="*/ 1438502 h 2012950"/>
              <a:gd name="connsiteX19" fmla="*/ 1585912 w 1585912"/>
              <a:gd name="connsiteY19" fmla="*/ 1550215 h 2012950"/>
              <a:gd name="connsiteX20" fmla="*/ 1585912 w 1585912"/>
              <a:gd name="connsiteY20" fmla="*/ 1662987 h 2012950"/>
              <a:gd name="connsiteX21" fmla="*/ 1581151 w 1585912"/>
              <a:gd name="connsiteY21" fmla="*/ 1775229 h 2012950"/>
              <a:gd name="connsiteX22" fmla="*/ 1577449 w 1585912"/>
              <a:gd name="connsiteY22" fmla="*/ 1830821 h 2012950"/>
              <a:gd name="connsiteX23" fmla="*/ 1574275 w 1585912"/>
              <a:gd name="connsiteY23" fmla="*/ 1853587 h 2012950"/>
              <a:gd name="connsiteX24" fmla="*/ 1561580 w 1585912"/>
              <a:gd name="connsiteY24" fmla="*/ 1895413 h 2012950"/>
              <a:gd name="connsiteX25" fmla="*/ 1540421 w 1585912"/>
              <a:gd name="connsiteY25" fmla="*/ 1931945 h 2012950"/>
              <a:gd name="connsiteX26" fmla="*/ 1511328 w 1585912"/>
              <a:gd name="connsiteY26" fmla="*/ 1963182 h 2012950"/>
              <a:gd name="connsiteX27" fmla="*/ 1478004 w 1585912"/>
              <a:gd name="connsiteY27" fmla="*/ 1987537 h 2012950"/>
              <a:gd name="connsiteX28" fmla="*/ 1438860 w 1585912"/>
              <a:gd name="connsiteY28" fmla="*/ 2004479 h 2012950"/>
              <a:gd name="connsiteX29" fmla="*/ 1397072 w 1585912"/>
              <a:gd name="connsiteY29" fmla="*/ 2012950 h 2012950"/>
              <a:gd name="connsiteX30" fmla="*/ 1353697 w 1585912"/>
              <a:gd name="connsiteY30" fmla="*/ 2011891 h 2012950"/>
              <a:gd name="connsiteX31" fmla="*/ 1330952 w 1585912"/>
              <a:gd name="connsiteY31" fmla="*/ 2007656 h 2012950"/>
              <a:gd name="connsiteX32" fmla="*/ 591992 w 1585912"/>
              <a:gd name="connsiteY32" fmla="*/ 1827644 h 2012950"/>
              <a:gd name="connsiteX33" fmla="*/ 592075 w 1585912"/>
              <a:gd name="connsiteY33" fmla="*/ 1827203 h 2012950"/>
              <a:gd name="connsiteX34" fmla="*/ 589999 w 1585912"/>
              <a:gd name="connsiteY34" fmla="*/ 1826684 h 2012950"/>
              <a:gd name="connsiteX35" fmla="*/ 369129 w 1585912"/>
              <a:gd name="connsiteY35" fmla="*/ 1772157 h 2012950"/>
              <a:gd name="connsiteX36" fmla="*/ 369580 w 1585912"/>
              <a:gd name="connsiteY36" fmla="*/ 1766586 h 2012950"/>
              <a:gd name="connsiteX37" fmla="*/ 98626 w 1585912"/>
              <a:gd name="connsiteY37" fmla="*/ 1445683 h 2012950"/>
              <a:gd name="connsiteX38" fmla="*/ 84840 w 1585912"/>
              <a:gd name="connsiteY38" fmla="*/ 1429279 h 2012950"/>
              <a:gd name="connsiteX39" fmla="*/ 60979 w 1585912"/>
              <a:gd name="connsiteY39" fmla="*/ 1394354 h 2012950"/>
              <a:gd name="connsiteX40" fmla="*/ 40299 w 1585912"/>
              <a:gd name="connsiteY40" fmla="*/ 1357842 h 2012950"/>
              <a:gd name="connsiteX41" fmla="*/ 24391 w 1585912"/>
              <a:gd name="connsiteY41" fmla="*/ 1319213 h 2012950"/>
              <a:gd name="connsiteX42" fmla="*/ 12195 w 1585912"/>
              <a:gd name="connsiteY42" fmla="*/ 1279525 h 2012950"/>
              <a:gd name="connsiteX43" fmla="*/ 3711 w 1585912"/>
              <a:gd name="connsiteY43" fmla="*/ 1238250 h 2012950"/>
              <a:gd name="connsiteX44" fmla="*/ 0 w 1585912"/>
              <a:gd name="connsiteY44" fmla="*/ 1196446 h 2012950"/>
              <a:gd name="connsiteX45" fmla="*/ 0 w 1585912"/>
              <a:gd name="connsiteY45" fmla="*/ 1154113 h 2012950"/>
              <a:gd name="connsiteX46" fmla="*/ 2121 w 1585912"/>
              <a:gd name="connsiteY46" fmla="*/ 1133475 h 2012950"/>
              <a:gd name="connsiteX47" fmla="*/ 53275 w 1585912"/>
              <a:gd name="connsiteY47" fmla="*/ 658404 h 2012950"/>
              <a:gd name="connsiteX48" fmla="*/ 50800 w 1585912"/>
              <a:gd name="connsiteY48" fmla="*/ 655161 h 2012950"/>
              <a:gd name="connsiteX49" fmla="*/ 844307 w 1585912"/>
              <a:gd name="connsiteY49" fmla="*/ 41297 h 2012950"/>
              <a:gd name="connsiteX50" fmla="*/ 861762 w 1585912"/>
              <a:gd name="connsiteY50" fmla="*/ 29119 h 2012950"/>
              <a:gd name="connsiteX51" fmla="*/ 899319 w 1585912"/>
              <a:gd name="connsiteY51" fmla="*/ 10589 h 2012950"/>
              <a:gd name="connsiteX52" fmla="*/ 938462 w 1585912"/>
              <a:gd name="connsiteY52" fmla="*/ 1588 h 2012950"/>
              <a:gd name="connsiteX53" fmla="*/ 979192 w 1585912"/>
              <a:gd name="connsiteY53" fmla="*/ 0 h 2012950"/>
              <a:gd name="connsiteX0" fmla="*/ 979192 w 1585912"/>
              <a:gd name="connsiteY0" fmla="*/ 0 h 2012950"/>
              <a:gd name="connsiteX1" fmla="*/ 1018864 w 1585912"/>
              <a:gd name="connsiteY1" fmla="*/ 6883 h 2012950"/>
              <a:gd name="connsiteX2" fmla="*/ 1056950 w 1585912"/>
              <a:gd name="connsiteY2" fmla="*/ 21707 h 2012950"/>
              <a:gd name="connsiteX3" fmla="*/ 1090803 w 1585912"/>
              <a:gd name="connsiteY3" fmla="*/ 43414 h 2012950"/>
              <a:gd name="connsiteX4" fmla="*/ 1120425 w 1585912"/>
              <a:gd name="connsiteY4" fmla="*/ 72534 h 2012950"/>
              <a:gd name="connsiteX5" fmla="*/ 1133120 w 1585912"/>
              <a:gd name="connsiteY5" fmla="*/ 91064 h 2012950"/>
              <a:gd name="connsiteX6" fmla="*/ 1165387 w 1585912"/>
              <a:gd name="connsiteY6" fmla="*/ 140303 h 2012950"/>
              <a:gd name="connsiteX7" fmla="*/ 1225688 w 1585912"/>
              <a:gd name="connsiteY7" fmla="*/ 241427 h 2012950"/>
              <a:gd name="connsiteX8" fmla="*/ 1281230 w 1585912"/>
              <a:gd name="connsiteY8" fmla="*/ 344669 h 2012950"/>
              <a:gd name="connsiteX9" fmla="*/ 1332539 w 1585912"/>
              <a:gd name="connsiteY9" fmla="*/ 449499 h 2012950"/>
              <a:gd name="connsiteX10" fmla="*/ 1378559 w 1585912"/>
              <a:gd name="connsiteY10" fmla="*/ 555388 h 2012950"/>
              <a:gd name="connsiteX11" fmla="*/ 1420876 w 1585912"/>
              <a:gd name="connsiteY11" fmla="*/ 662865 h 2012950"/>
              <a:gd name="connsiteX12" fmla="*/ 1457374 w 1585912"/>
              <a:gd name="connsiteY12" fmla="*/ 771931 h 2012950"/>
              <a:gd name="connsiteX13" fmla="*/ 1489112 w 1585912"/>
              <a:gd name="connsiteY13" fmla="*/ 880997 h 2012950"/>
              <a:gd name="connsiteX14" fmla="*/ 1517147 w 1585912"/>
              <a:gd name="connsiteY14" fmla="*/ 991121 h 2012950"/>
              <a:gd name="connsiteX15" fmla="*/ 1540421 w 1585912"/>
              <a:gd name="connsiteY15" fmla="*/ 1102305 h 2012950"/>
              <a:gd name="connsiteX16" fmla="*/ 1558406 w 1585912"/>
              <a:gd name="connsiteY16" fmla="*/ 1213488 h 2012950"/>
              <a:gd name="connsiteX17" fmla="*/ 1572159 w 1585912"/>
              <a:gd name="connsiteY17" fmla="*/ 1325731 h 2012950"/>
              <a:gd name="connsiteX18" fmla="*/ 1581151 w 1585912"/>
              <a:gd name="connsiteY18" fmla="*/ 1438502 h 2012950"/>
              <a:gd name="connsiteX19" fmla="*/ 1585912 w 1585912"/>
              <a:gd name="connsiteY19" fmla="*/ 1550215 h 2012950"/>
              <a:gd name="connsiteX20" fmla="*/ 1585912 w 1585912"/>
              <a:gd name="connsiteY20" fmla="*/ 1662987 h 2012950"/>
              <a:gd name="connsiteX21" fmla="*/ 1581151 w 1585912"/>
              <a:gd name="connsiteY21" fmla="*/ 1775229 h 2012950"/>
              <a:gd name="connsiteX22" fmla="*/ 1577449 w 1585912"/>
              <a:gd name="connsiteY22" fmla="*/ 1830821 h 2012950"/>
              <a:gd name="connsiteX23" fmla="*/ 1574275 w 1585912"/>
              <a:gd name="connsiteY23" fmla="*/ 1853587 h 2012950"/>
              <a:gd name="connsiteX24" fmla="*/ 1561580 w 1585912"/>
              <a:gd name="connsiteY24" fmla="*/ 1895413 h 2012950"/>
              <a:gd name="connsiteX25" fmla="*/ 1540421 w 1585912"/>
              <a:gd name="connsiteY25" fmla="*/ 1931945 h 2012950"/>
              <a:gd name="connsiteX26" fmla="*/ 1511328 w 1585912"/>
              <a:gd name="connsiteY26" fmla="*/ 1963182 h 2012950"/>
              <a:gd name="connsiteX27" fmla="*/ 1478004 w 1585912"/>
              <a:gd name="connsiteY27" fmla="*/ 1987537 h 2012950"/>
              <a:gd name="connsiteX28" fmla="*/ 1438860 w 1585912"/>
              <a:gd name="connsiteY28" fmla="*/ 2004479 h 2012950"/>
              <a:gd name="connsiteX29" fmla="*/ 1397072 w 1585912"/>
              <a:gd name="connsiteY29" fmla="*/ 2012950 h 2012950"/>
              <a:gd name="connsiteX30" fmla="*/ 1353697 w 1585912"/>
              <a:gd name="connsiteY30" fmla="*/ 2011891 h 2012950"/>
              <a:gd name="connsiteX31" fmla="*/ 1330952 w 1585912"/>
              <a:gd name="connsiteY31" fmla="*/ 2007656 h 2012950"/>
              <a:gd name="connsiteX32" fmla="*/ 591992 w 1585912"/>
              <a:gd name="connsiteY32" fmla="*/ 1827644 h 2012950"/>
              <a:gd name="connsiteX33" fmla="*/ 592075 w 1585912"/>
              <a:gd name="connsiteY33" fmla="*/ 1827203 h 2012950"/>
              <a:gd name="connsiteX34" fmla="*/ 589999 w 1585912"/>
              <a:gd name="connsiteY34" fmla="*/ 1826684 h 2012950"/>
              <a:gd name="connsiteX35" fmla="*/ 369129 w 1585912"/>
              <a:gd name="connsiteY35" fmla="*/ 1772157 h 2012950"/>
              <a:gd name="connsiteX36" fmla="*/ 369580 w 1585912"/>
              <a:gd name="connsiteY36" fmla="*/ 1766586 h 2012950"/>
              <a:gd name="connsiteX37" fmla="*/ 98626 w 1585912"/>
              <a:gd name="connsiteY37" fmla="*/ 1445683 h 2012950"/>
              <a:gd name="connsiteX38" fmla="*/ 84840 w 1585912"/>
              <a:gd name="connsiteY38" fmla="*/ 1429279 h 2012950"/>
              <a:gd name="connsiteX39" fmla="*/ 60979 w 1585912"/>
              <a:gd name="connsiteY39" fmla="*/ 1394354 h 2012950"/>
              <a:gd name="connsiteX40" fmla="*/ 40299 w 1585912"/>
              <a:gd name="connsiteY40" fmla="*/ 1357842 h 2012950"/>
              <a:gd name="connsiteX41" fmla="*/ 24391 w 1585912"/>
              <a:gd name="connsiteY41" fmla="*/ 1319213 h 2012950"/>
              <a:gd name="connsiteX42" fmla="*/ 12195 w 1585912"/>
              <a:gd name="connsiteY42" fmla="*/ 1279525 h 2012950"/>
              <a:gd name="connsiteX43" fmla="*/ 3711 w 1585912"/>
              <a:gd name="connsiteY43" fmla="*/ 1238250 h 2012950"/>
              <a:gd name="connsiteX44" fmla="*/ 0 w 1585912"/>
              <a:gd name="connsiteY44" fmla="*/ 1196446 h 2012950"/>
              <a:gd name="connsiteX45" fmla="*/ 0 w 1585912"/>
              <a:gd name="connsiteY45" fmla="*/ 1154113 h 2012950"/>
              <a:gd name="connsiteX46" fmla="*/ 2121 w 1585912"/>
              <a:gd name="connsiteY46" fmla="*/ 1133475 h 2012950"/>
              <a:gd name="connsiteX47" fmla="*/ 53275 w 1585912"/>
              <a:gd name="connsiteY47" fmla="*/ 658404 h 2012950"/>
              <a:gd name="connsiteX48" fmla="*/ 844307 w 1585912"/>
              <a:gd name="connsiteY48" fmla="*/ 41297 h 2012950"/>
              <a:gd name="connsiteX49" fmla="*/ 861762 w 1585912"/>
              <a:gd name="connsiteY49" fmla="*/ 29119 h 2012950"/>
              <a:gd name="connsiteX50" fmla="*/ 899319 w 1585912"/>
              <a:gd name="connsiteY50" fmla="*/ 10589 h 2012950"/>
              <a:gd name="connsiteX51" fmla="*/ 938462 w 1585912"/>
              <a:gd name="connsiteY51" fmla="*/ 1588 h 2012950"/>
              <a:gd name="connsiteX52" fmla="*/ 979192 w 1585912"/>
              <a:gd name="connsiteY52" fmla="*/ 0 h 2012950"/>
              <a:gd name="connsiteX0" fmla="*/ 979192 w 1585912"/>
              <a:gd name="connsiteY0" fmla="*/ 0 h 2012950"/>
              <a:gd name="connsiteX1" fmla="*/ 1018864 w 1585912"/>
              <a:gd name="connsiteY1" fmla="*/ 6883 h 2012950"/>
              <a:gd name="connsiteX2" fmla="*/ 1056950 w 1585912"/>
              <a:gd name="connsiteY2" fmla="*/ 21707 h 2012950"/>
              <a:gd name="connsiteX3" fmla="*/ 1090803 w 1585912"/>
              <a:gd name="connsiteY3" fmla="*/ 43414 h 2012950"/>
              <a:gd name="connsiteX4" fmla="*/ 1120425 w 1585912"/>
              <a:gd name="connsiteY4" fmla="*/ 72534 h 2012950"/>
              <a:gd name="connsiteX5" fmla="*/ 1133120 w 1585912"/>
              <a:gd name="connsiteY5" fmla="*/ 91064 h 2012950"/>
              <a:gd name="connsiteX6" fmla="*/ 1165387 w 1585912"/>
              <a:gd name="connsiteY6" fmla="*/ 140303 h 2012950"/>
              <a:gd name="connsiteX7" fmla="*/ 1225688 w 1585912"/>
              <a:gd name="connsiteY7" fmla="*/ 241427 h 2012950"/>
              <a:gd name="connsiteX8" fmla="*/ 1281230 w 1585912"/>
              <a:gd name="connsiteY8" fmla="*/ 344669 h 2012950"/>
              <a:gd name="connsiteX9" fmla="*/ 1332539 w 1585912"/>
              <a:gd name="connsiteY9" fmla="*/ 449499 h 2012950"/>
              <a:gd name="connsiteX10" fmla="*/ 1378559 w 1585912"/>
              <a:gd name="connsiteY10" fmla="*/ 555388 h 2012950"/>
              <a:gd name="connsiteX11" fmla="*/ 1420876 w 1585912"/>
              <a:gd name="connsiteY11" fmla="*/ 662865 h 2012950"/>
              <a:gd name="connsiteX12" fmla="*/ 1457374 w 1585912"/>
              <a:gd name="connsiteY12" fmla="*/ 771931 h 2012950"/>
              <a:gd name="connsiteX13" fmla="*/ 1489112 w 1585912"/>
              <a:gd name="connsiteY13" fmla="*/ 880997 h 2012950"/>
              <a:gd name="connsiteX14" fmla="*/ 1517147 w 1585912"/>
              <a:gd name="connsiteY14" fmla="*/ 991121 h 2012950"/>
              <a:gd name="connsiteX15" fmla="*/ 1540421 w 1585912"/>
              <a:gd name="connsiteY15" fmla="*/ 1102305 h 2012950"/>
              <a:gd name="connsiteX16" fmla="*/ 1558406 w 1585912"/>
              <a:gd name="connsiteY16" fmla="*/ 1213488 h 2012950"/>
              <a:gd name="connsiteX17" fmla="*/ 1572159 w 1585912"/>
              <a:gd name="connsiteY17" fmla="*/ 1325731 h 2012950"/>
              <a:gd name="connsiteX18" fmla="*/ 1581151 w 1585912"/>
              <a:gd name="connsiteY18" fmla="*/ 1438502 h 2012950"/>
              <a:gd name="connsiteX19" fmla="*/ 1585912 w 1585912"/>
              <a:gd name="connsiteY19" fmla="*/ 1550215 h 2012950"/>
              <a:gd name="connsiteX20" fmla="*/ 1585912 w 1585912"/>
              <a:gd name="connsiteY20" fmla="*/ 1662987 h 2012950"/>
              <a:gd name="connsiteX21" fmla="*/ 1581151 w 1585912"/>
              <a:gd name="connsiteY21" fmla="*/ 1775229 h 2012950"/>
              <a:gd name="connsiteX22" fmla="*/ 1577449 w 1585912"/>
              <a:gd name="connsiteY22" fmla="*/ 1830821 h 2012950"/>
              <a:gd name="connsiteX23" fmla="*/ 1574275 w 1585912"/>
              <a:gd name="connsiteY23" fmla="*/ 1853587 h 2012950"/>
              <a:gd name="connsiteX24" fmla="*/ 1561580 w 1585912"/>
              <a:gd name="connsiteY24" fmla="*/ 1895413 h 2012950"/>
              <a:gd name="connsiteX25" fmla="*/ 1540421 w 1585912"/>
              <a:gd name="connsiteY25" fmla="*/ 1931945 h 2012950"/>
              <a:gd name="connsiteX26" fmla="*/ 1511328 w 1585912"/>
              <a:gd name="connsiteY26" fmla="*/ 1963182 h 2012950"/>
              <a:gd name="connsiteX27" fmla="*/ 1478004 w 1585912"/>
              <a:gd name="connsiteY27" fmla="*/ 1987537 h 2012950"/>
              <a:gd name="connsiteX28" fmla="*/ 1438860 w 1585912"/>
              <a:gd name="connsiteY28" fmla="*/ 2004479 h 2012950"/>
              <a:gd name="connsiteX29" fmla="*/ 1397072 w 1585912"/>
              <a:gd name="connsiteY29" fmla="*/ 2012950 h 2012950"/>
              <a:gd name="connsiteX30" fmla="*/ 1353697 w 1585912"/>
              <a:gd name="connsiteY30" fmla="*/ 2011891 h 2012950"/>
              <a:gd name="connsiteX31" fmla="*/ 1330952 w 1585912"/>
              <a:gd name="connsiteY31" fmla="*/ 2007656 h 2012950"/>
              <a:gd name="connsiteX32" fmla="*/ 591992 w 1585912"/>
              <a:gd name="connsiteY32" fmla="*/ 1827644 h 2012950"/>
              <a:gd name="connsiteX33" fmla="*/ 592075 w 1585912"/>
              <a:gd name="connsiteY33" fmla="*/ 1827203 h 2012950"/>
              <a:gd name="connsiteX34" fmla="*/ 589999 w 1585912"/>
              <a:gd name="connsiteY34" fmla="*/ 1826684 h 2012950"/>
              <a:gd name="connsiteX35" fmla="*/ 369580 w 1585912"/>
              <a:gd name="connsiteY35" fmla="*/ 1766586 h 2012950"/>
              <a:gd name="connsiteX36" fmla="*/ 98626 w 1585912"/>
              <a:gd name="connsiteY36" fmla="*/ 1445683 h 2012950"/>
              <a:gd name="connsiteX37" fmla="*/ 84840 w 1585912"/>
              <a:gd name="connsiteY37" fmla="*/ 1429279 h 2012950"/>
              <a:gd name="connsiteX38" fmla="*/ 60979 w 1585912"/>
              <a:gd name="connsiteY38" fmla="*/ 1394354 h 2012950"/>
              <a:gd name="connsiteX39" fmla="*/ 40299 w 1585912"/>
              <a:gd name="connsiteY39" fmla="*/ 1357842 h 2012950"/>
              <a:gd name="connsiteX40" fmla="*/ 24391 w 1585912"/>
              <a:gd name="connsiteY40" fmla="*/ 1319213 h 2012950"/>
              <a:gd name="connsiteX41" fmla="*/ 12195 w 1585912"/>
              <a:gd name="connsiteY41" fmla="*/ 1279525 h 2012950"/>
              <a:gd name="connsiteX42" fmla="*/ 3711 w 1585912"/>
              <a:gd name="connsiteY42" fmla="*/ 1238250 h 2012950"/>
              <a:gd name="connsiteX43" fmla="*/ 0 w 1585912"/>
              <a:gd name="connsiteY43" fmla="*/ 1196446 h 2012950"/>
              <a:gd name="connsiteX44" fmla="*/ 0 w 1585912"/>
              <a:gd name="connsiteY44" fmla="*/ 1154113 h 2012950"/>
              <a:gd name="connsiteX45" fmla="*/ 2121 w 1585912"/>
              <a:gd name="connsiteY45" fmla="*/ 1133475 h 2012950"/>
              <a:gd name="connsiteX46" fmla="*/ 53275 w 1585912"/>
              <a:gd name="connsiteY46" fmla="*/ 658404 h 2012950"/>
              <a:gd name="connsiteX47" fmla="*/ 844307 w 1585912"/>
              <a:gd name="connsiteY47" fmla="*/ 41297 h 2012950"/>
              <a:gd name="connsiteX48" fmla="*/ 861762 w 1585912"/>
              <a:gd name="connsiteY48" fmla="*/ 29119 h 2012950"/>
              <a:gd name="connsiteX49" fmla="*/ 899319 w 1585912"/>
              <a:gd name="connsiteY49" fmla="*/ 10589 h 2012950"/>
              <a:gd name="connsiteX50" fmla="*/ 938462 w 1585912"/>
              <a:gd name="connsiteY50" fmla="*/ 1588 h 2012950"/>
              <a:gd name="connsiteX51" fmla="*/ 979192 w 1585912"/>
              <a:gd name="connsiteY51" fmla="*/ 0 h 201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585912" h="2012950">
                <a:moveTo>
                  <a:pt x="979192" y="0"/>
                </a:moveTo>
                <a:lnTo>
                  <a:pt x="1018864" y="6883"/>
                </a:lnTo>
                <a:lnTo>
                  <a:pt x="1056950" y="21707"/>
                </a:lnTo>
                <a:lnTo>
                  <a:pt x="1090803" y="43414"/>
                </a:lnTo>
                <a:lnTo>
                  <a:pt x="1120425" y="72534"/>
                </a:lnTo>
                <a:lnTo>
                  <a:pt x="1133120" y="91064"/>
                </a:lnTo>
                <a:lnTo>
                  <a:pt x="1165387" y="140303"/>
                </a:lnTo>
                <a:lnTo>
                  <a:pt x="1225688" y="241427"/>
                </a:lnTo>
                <a:lnTo>
                  <a:pt x="1281230" y="344669"/>
                </a:lnTo>
                <a:lnTo>
                  <a:pt x="1332539" y="449499"/>
                </a:lnTo>
                <a:lnTo>
                  <a:pt x="1378559" y="555388"/>
                </a:lnTo>
                <a:lnTo>
                  <a:pt x="1420876" y="662865"/>
                </a:lnTo>
                <a:lnTo>
                  <a:pt x="1457374" y="771931"/>
                </a:lnTo>
                <a:lnTo>
                  <a:pt x="1489112" y="880997"/>
                </a:lnTo>
                <a:lnTo>
                  <a:pt x="1517147" y="991121"/>
                </a:lnTo>
                <a:lnTo>
                  <a:pt x="1540421" y="1102305"/>
                </a:lnTo>
                <a:lnTo>
                  <a:pt x="1558406" y="1213488"/>
                </a:lnTo>
                <a:lnTo>
                  <a:pt x="1572159" y="1325731"/>
                </a:lnTo>
                <a:lnTo>
                  <a:pt x="1581151" y="1438502"/>
                </a:lnTo>
                <a:lnTo>
                  <a:pt x="1585912" y="1550215"/>
                </a:lnTo>
                <a:lnTo>
                  <a:pt x="1585912" y="1662987"/>
                </a:lnTo>
                <a:lnTo>
                  <a:pt x="1581151" y="1775229"/>
                </a:lnTo>
                <a:lnTo>
                  <a:pt x="1577449" y="1830821"/>
                </a:lnTo>
                <a:lnTo>
                  <a:pt x="1574275" y="1853587"/>
                </a:lnTo>
                <a:lnTo>
                  <a:pt x="1561580" y="1895413"/>
                </a:lnTo>
                <a:lnTo>
                  <a:pt x="1540421" y="1931945"/>
                </a:lnTo>
                <a:lnTo>
                  <a:pt x="1511328" y="1963182"/>
                </a:lnTo>
                <a:lnTo>
                  <a:pt x="1478004" y="1987537"/>
                </a:lnTo>
                <a:lnTo>
                  <a:pt x="1438860" y="2004479"/>
                </a:lnTo>
                <a:lnTo>
                  <a:pt x="1397072" y="2012950"/>
                </a:lnTo>
                <a:lnTo>
                  <a:pt x="1353697" y="2011891"/>
                </a:lnTo>
                <a:lnTo>
                  <a:pt x="1330952" y="2007656"/>
                </a:lnTo>
                <a:lnTo>
                  <a:pt x="591992" y="1827644"/>
                </a:lnTo>
                <a:cubicBezTo>
                  <a:pt x="592020" y="1827497"/>
                  <a:pt x="592047" y="1827350"/>
                  <a:pt x="592075" y="1827203"/>
                </a:cubicBezTo>
                <a:lnTo>
                  <a:pt x="589999" y="1826684"/>
                </a:lnTo>
                <a:lnTo>
                  <a:pt x="369580" y="1766586"/>
                </a:lnTo>
                <a:lnTo>
                  <a:pt x="98626" y="1445683"/>
                </a:lnTo>
                <a:lnTo>
                  <a:pt x="84840" y="1429279"/>
                </a:lnTo>
                <a:lnTo>
                  <a:pt x="60979" y="1394354"/>
                </a:lnTo>
                <a:lnTo>
                  <a:pt x="40299" y="1357842"/>
                </a:lnTo>
                <a:lnTo>
                  <a:pt x="24391" y="1319213"/>
                </a:lnTo>
                <a:lnTo>
                  <a:pt x="12195" y="1279525"/>
                </a:lnTo>
                <a:lnTo>
                  <a:pt x="3711" y="1238250"/>
                </a:lnTo>
                <a:lnTo>
                  <a:pt x="0" y="1196446"/>
                </a:lnTo>
                <a:lnTo>
                  <a:pt x="0" y="1154113"/>
                </a:lnTo>
                <a:lnTo>
                  <a:pt x="2121" y="1133475"/>
                </a:lnTo>
                <a:lnTo>
                  <a:pt x="53275" y="658404"/>
                </a:lnTo>
                <a:lnTo>
                  <a:pt x="844307" y="41297"/>
                </a:lnTo>
                <a:lnTo>
                  <a:pt x="861762" y="29119"/>
                </a:lnTo>
                <a:lnTo>
                  <a:pt x="899319" y="10589"/>
                </a:lnTo>
                <a:lnTo>
                  <a:pt x="938462" y="1588"/>
                </a:lnTo>
                <a:lnTo>
                  <a:pt x="97919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205740" bIns="34290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en-US" sz="3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Freeform: Shape 39"/>
          <p:cNvSpPr>
            <a:spLocks/>
          </p:cNvSpPr>
          <p:nvPr/>
        </p:nvSpPr>
        <p:spPr bwMode="auto">
          <a:xfrm>
            <a:off x="5171547" y="3192369"/>
            <a:ext cx="1418930" cy="1541337"/>
          </a:xfrm>
          <a:custGeom>
            <a:avLst/>
            <a:gdLst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151375 w 1803400"/>
              <a:gd name="connsiteY44" fmla="*/ 1123124 h 1958975"/>
              <a:gd name="connsiteX45" fmla="*/ 253568 w 1803400"/>
              <a:gd name="connsiteY45" fmla="*/ 1056467 h 1958975"/>
              <a:gd name="connsiteX46" fmla="*/ 347288 w 1803400"/>
              <a:gd name="connsiteY46" fmla="*/ 980288 h 1958975"/>
              <a:gd name="connsiteX47" fmla="*/ 433067 w 1803400"/>
              <a:gd name="connsiteY47" fmla="*/ 897232 h 1958975"/>
              <a:gd name="connsiteX48" fmla="*/ 509843 w 1803400"/>
              <a:gd name="connsiteY48" fmla="*/ 809944 h 1958975"/>
              <a:gd name="connsiteX49" fmla="*/ 578678 w 1803400"/>
              <a:gd name="connsiteY49" fmla="*/ 718423 h 1958975"/>
              <a:gd name="connsiteX50" fmla="*/ 640099 w 1803400"/>
              <a:gd name="connsiteY50" fmla="*/ 626374 h 1958975"/>
              <a:gd name="connsiteX51" fmla="*/ 694108 w 1803400"/>
              <a:gd name="connsiteY51" fmla="*/ 534853 h 1958975"/>
              <a:gd name="connsiteX52" fmla="*/ 762942 w 1803400"/>
              <a:gd name="connsiteY52" fmla="*/ 402598 h 1958975"/>
              <a:gd name="connsiteX53" fmla="*/ 830188 w 1803400"/>
              <a:gd name="connsiteY53" fmla="*/ 246537 h 1958975"/>
              <a:gd name="connsiteX54" fmla="*/ 887903 w 1803400"/>
              <a:gd name="connsiteY54" fmla="*/ 78838 h 1958975"/>
              <a:gd name="connsiteX55" fmla="*/ 893727 w 1803400"/>
              <a:gd name="connsiteY55" fmla="*/ 53974 h 1958975"/>
              <a:gd name="connsiteX56" fmla="*/ 893640 w 1803400"/>
              <a:gd name="connsiteY56" fmla="*/ 53974 h 1958975"/>
              <a:gd name="connsiteX57" fmla="*/ 887939 w 1803400"/>
              <a:gd name="connsiteY57" fmla="*/ 78317 h 1958975"/>
              <a:gd name="connsiteX58" fmla="*/ 830226 w 1803400"/>
              <a:gd name="connsiteY58" fmla="*/ 246063 h 1958975"/>
              <a:gd name="connsiteX59" fmla="*/ 762982 w 1803400"/>
              <a:gd name="connsiteY59" fmla="*/ 402167 h 1958975"/>
              <a:gd name="connsiteX60" fmla="*/ 694149 w 1803400"/>
              <a:gd name="connsiteY60" fmla="*/ 534458 h 1958975"/>
              <a:gd name="connsiteX61" fmla="*/ 640142 w 1803400"/>
              <a:gd name="connsiteY61" fmla="*/ 626004 h 1958975"/>
              <a:gd name="connsiteX62" fmla="*/ 578722 w 1803400"/>
              <a:gd name="connsiteY62" fmla="*/ 718079 h 1958975"/>
              <a:gd name="connsiteX63" fmla="*/ 509890 w 1803400"/>
              <a:gd name="connsiteY63" fmla="*/ 809625 h 1958975"/>
              <a:gd name="connsiteX64" fmla="*/ 433115 w 1803400"/>
              <a:gd name="connsiteY64" fmla="*/ 896938 h 1958975"/>
              <a:gd name="connsiteX65" fmla="*/ 347339 w 1803400"/>
              <a:gd name="connsiteY65" fmla="*/ 980017 h 1958975"/>
              <a:gd name="connsiteX66" fmla="*/ 253621 w 1803400"/>
              <a:gd name="connsiteY66" fmla="*/ 1056217 h 1958975"/>
              <a:gd name="connsiteX67" fmla="*/ 151432 w 1803400"/>
              <a:gd name="connsiteY67" fmla="*/ 1122892 h 1958975"/>
              <a:gd name="connsiteX68" fmla="*/ 96895 w 1803400"/>
              <a:gd name="connsiteY68" fmla="*/ 1152525 h 1958975"/>
              <a:gd name="connsiteX69" fmla="*/ 95836 w 1803400"/>
              <a:gd name="connsiteY69" fmla="*/ 1151467 h 1958975"/>
              <a:gd name="connsiteX70" fmla="*/ 0 w 1803400"/>
              <a:gd name="connsiteY70" fmla="*/ 945092 h 1958975"/>
              <a:gd name="connsiteX71" fmla="*/ 5751 w 1803400"/>
              <a:gd name="connsiteY71" fmla="*/ 941243 h 1958975"/>
              <a:gd name="connsiteX72" fmla="*/ 0 w 1803400"/>
              <a:gd name="connsiteY72" fmla="*/ 944563 h 1958975"/>
              <a:gd name="connsiteX73" fmla="*/ 63020 w 1803400"/>
              <a:gd name="connsiteY73" fmla="*/ 479165 h 1958975"/>
              <a:gd name="connsiteX74" fmla="*/ 67787 w 1803400"/>
              <a:gd name="connsiteY74" fmla="*/ 451633 h 1958975"/>
              <a:gd name="connsiteX75" fmla="*/ 82085 w 1803400"/>
              <a:gd name="connsiteY75" fmla="*/ 399216 h 1958975"/>
              <a:gd name="connsiteX76" fmla="*/ 102739 w 1803400"/>
              <a:gd name="connsiteY76" fmla="*/ 349976 h 1958975"/>
              <a:gd name="connsiteX77" fmla="*/ 129748 w 1803400"/>
              <a:gd name="connsiteY77" fmla="*/ 303383 h 1958975"/>
              <a:gd name="connsiteX78" fmla="*/ 162582 w 1803400"/>
              <a:gd name="connsiteY78" fmla="*/ 261555 h 1958975"/>
              <a:gd name="connsiteX79" fmla="*/ 199652 w 1803400"/>
              <a:gd name="connsiteY79" fmla="*/ 223434 h 1958975"/>
              <a:gd name="connsiteX80" fmla="*/ 242548 w 1803400"/>
              <a:gd name="connsiteY80" fmla="*/ 190607 h 1958975"/>
              <a:gd name="connsiteX81" fmla="*/ 289681 w 1803400"/>
              <a:gd name="connsiteY81" fmla="*/ 163075 h 1958975"/>
              <a:gd name="connsiteX82" fmla="*/ 314571 w 1803400"/>
              <a:gd name="connsiteY82" fmla="*/ 151427 h 1958975"/>
              <a:gd name="connsiteX83" fmla="*/ 676131 w 1803400"/>
              <a:gd name="connsiteY83" fmla="*/ 61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151375 w 1803400"/>
              <a:gd name="connsiteY44" fmla="*/ 1123124 h 1958975"/>
              <a:gd name="connsiteX45" fmla="*/ 253568 w 1803400"/>
              <a:gd name="connsiteY45" fmla="*/ 1056467 h 1958975"/>
              <a:gd name="connsiteX46" fmla="*/ 347288 w 1803400"/>
              <a:gd name="connsiteY46" fmla="*/ 980288 h 1958975"/>
              <a:gd name="connsiteX47" fmla="*/ 433067 w 1803400"/>
              <a:gd name="connsiteY47" fmla="*/ 897232 h 1958975"/>
              <a:gd name="connsiteX48" fmla="*/ 509843 w 1803400"/>
              <a:gd name="connsiteY48" fmla="*/ 809944 h 1958975"/>
              <a:gd name="connsiteX49" fmla="*/ 578678 w 1803400"/>
              <a:gd name="connsiteY49" fmla="*/ 718423 h 1958975"/>
              <a:gd name="connsiteX50" fmla="*/ 640099 w 1803400"/>
              <a:gd name="connsiteY50" fmla="*/ 626374 h 1958975"/>
              <a:gd name="connsiteX51" fmla="*/ 694108 w 1803400"/>
              <a:gd name="connsiteY51" fmla="*/ 534853 h 1958975"/>
              <a:gd name="connsiteX52" fmla="*/ 762942 w 1803400"/>
              <a:gd name="connsiteY52" fmla="*/ 402598 h 1958975"/>
              <a:gd name="connsiteX53" fmla="*/ 830188 w 1803400"/>
              <a:gd name="connsiteY53" fmla="*/ 246537 h 1958975"/>
              <a:gd name="connsiteX54" fmla="*/ 887903 w 1803400"/>
              <a:gd name="connsiteY54" fmla="*/ 78838 h 1958975"/>
              <a:gd name="connsiteX55" fmla="*/ 893727 w 1803400"/>
              <a:gd name="connsiteY55" fmla="*/ 53974 h 1958975"/>
              <a:gd name="connsiteX56" fmla="*/ 893640 w 1803400"/>
              <a:gd name="connsiteY56" fmla="*/ 53974 h 1958975"/>
              <a:gd name="connsiteX57" fmla="*/ 887939 w 1803400"/>
              <a:gd name="connsiteY57" fmla="*/ 78317 h 1958975"/>
              <a:gd name="connsiteX58" fmla="*/ 830226 w 1803400"/>
              <a:gd name="connsiteY58" fmla="*/ 246063 h 1958975"/>
              <a:gd name="connsiteX59" fmla="*/ 762982 w 1803400"/>
              <a:gd name="connsiteY59" fmla="*/ 402167 h 1958975"/>
              <a:gd name="connsiteX60" fmla="*/ 694149 w 1803400"/>
              <a:gd name="connsiteY60" fmla="*/ 534458 h 1958975"/>
              <a:gd name="connsiteX61" fmla="*/ 640142 w 1803400"/>
              <a:gd name="connsiteY61" fmla="*/ 626004 h 1958975"/>
              <a:gd name="connsiteX62" fmla="*/ 578722 w 1803400"/>
              <a:gd name="connsiteY62" fmla="*/ 718079 h 1958975"/>
              <a:gd name="connsiteX63" fmla="*/ 509890 w 1803400"/>
              <a:gd name="connsiteY63" fmla="*/ 809625 h 1958975"/>
              <a:gd name="connsiteX64" fmla="*/ 433115 w 1803400"/>
              <a:gd name="connsiteY64" fmla="*/ 896938 h 1958975"/>
              <a:gd name="connsiteX65" fmla="*/ 347339 w 1803400"/>
              <a:gd name="connsiteY65" fmla="*/ 980017 h 1958975"/>
              <a:gd name="connsiteX66" fmla="*/ 253621 w 1803400"/>
              <a:gd name="connsiteY66" fmla="*/ 1056217 h 1958975"/>
              <a:gd name="connsiteX67" fmla="*/ 151432 w 1803400"/>
              <a:gd name="connsiteY67" fmla="*/ 1122892 h 1958975"/>
              <a:gd name="connsiteX68" fmla="*/ 96895 w 1803400"/>
              <a:gd name="connsiteY68" fmla="*/ 1152525 h 1958975"/>
              <a:gd name="connsiteX69" fmla="*/ 0 w 1803400"/>
              <a:gd name="connsiteY69" fmla="*/ 945092 h 1958975"/>
              <a:gd name="connsiteX70" fmla="*/ 5751 w 1803400"/>
              <a:gd name="connsiteY70" fmla="*/ 941243 h 1958975"/>
              <a:gd name="connsiteX71" fmla="*/ 0 w 1803400"/>
              <a:gd name="connsiteY71" fmla="*/ 944563 h 1958975"/>
              <a:gd name="connsiteX72" fmla="*/ 63020 w 1803400"/>
              <a:gd name="connsiteY72" fmla="*/ 479165 h 1958975"/>
              <a:gd name="connsiteX73" fmla="*/ 67787 w 1803400"/>
              <a:gd name="connsiteY73" fmla="*/ 451633 h 1958975"/>
              <a:gd name="connsiteX74" fmla="*/ 82085 w 1803400"/>
              <a:gd name="connsiteY74" fmla="*/ 399216 h 1958975"/>
              <a:gd name="connsiteX75" fmla="*/ 102739 w 1803400"/>
              <a:gd name="connsiteY75" fmla="*/ 349976 h 1958975"/>
              <a:gd name="connsiteX76" fmla="*/ 129748 w 1803400"/>
              <a:gd name="connsiteY76" fmla="*/ 303383 h 1958975"/>
              <a:gd name="connsiteX77" fmla="*/ 162582 w 1803400"/>
              <a:gd name="connsiteY77" fmla="*/ 261555 h 1958975"/>
              <a:gd name="connsiteX78" fmla="*/ 199652 w 1803400"/>
              <a:gd name="connsiteY78" fmla="*/ 223434 h 1958975"/>
              <a:gd name="connsiteX79" fmla="*/ 242548 w 1803400"/>
              <a:gd name="connsiteY79" fmla="*/ 190607 h 1958975"/>
              <a:gd name="connsiteX80" fmla="*/ 289681 w 1803400"/>
              <a:gd name="connsiteY80" fmla="*/ 163075 h 1958975"/>
              <a:gd name="connsiteX81" fmla="*/ 314571 w 1803400"/>
              <a:gd name="connsiteY81" fmla="*/ 151427 h 1958975"/>
              <a:gd name="connsiteX82" fmla="*/ 676131 w 1803400"/>
              <a:gd name="connsiteY82" fmla="*/ 61 h 1958975"/>
              <a:gd name="connsiteX83" fmla="*/ 676147 w 1803400"/>
              <a:gd name="connsiteY83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151375 w 1803400"/>
              <a:gd name="connsiteY44" fmla="*/ 1123124 h 1958975"/>
              <a:gd name="connsiteX45" fmla="*/ 253568 w 1803400"/>
              <a:gd name="connsiteY45" fmla="*/ 1056467 h 1958975"/>
              <a:gd name="connsiteX46" fmla="*/ 347288 w 1803400"/>
              <a:gd name="connsiteY46" fmla="*/ 980288 h 1958975"/>
              <a:gd name="connsiteX47" fmla="*/ 433067 w 1803400"/>
              <a:gd name="connsiteY47" fmla="*/ 897232 h 1958975"/>
              <a:gd name="connsiteX48" fmla="*/ 509843 w 1803400"/>
              <a:gd name="connsiteY48" fmla="*/ 809944 h 1958975"/>
              <a:gd name="connsiteX49" fmla="*/ 578678 w 1803400"/>
              <a:gd name="connsiteY49" fmla="*/ 718423 h 1958975"/>
              <a:gd name="connsiteX50" fmla="*/ 640099 w 1803400"/>
              <a:gd name="connsiteY50" fmla="*/ 626374 h 1958975"/>
              <a:gd name="connsiteX51" fmla="*/ 694108 w 1803400"/>
              <a:gd name="connsiteY51" fmla="*/ 534853 h 1958975"/>
              <a:gd name="connsiteX52" fmla="*/ 762942 w 1803400"/>
              <a:gd name="connsiteY52" fmla="*/ 402598 h 1958975"/>
              <a:gd name="connsiteX53" fmla="*/ 830188 w 1803400"/>
              <a:gd name="connsiteY53" fmla="*/ 246537 h 1958975"/>
              <a:gd name="connsiteX54" fmla="*/ 887903 w 1803400"/>
              <a:gd name="connsiteY54" fmla="*/ 78838 h 1958975"/>
              <a:gd name="connsiteX55" fmla="*/ 893727 w 1803400"/>
              <a:gd name="connsiteY55" fmla="*/ 53974 h 1958975"/>
              <a:gd name="connsiteX56" fmla="*/ 893640 w 1803400"/>
              <a:gd name="connsiteY56" fmla="*/ 53974 h 1958975"/>
              <a:gd name="connsiteX57" fmla="*/ 887939 w 1803400"/>
              <a:gd name="connsiteY57" fmla="*/ 78317 h 1958975"/>
              <a:gd name="connsiteX58" fmla="*/ 830226 w 1803400"/>
              <a:gd name="connsiteY58" fmla="*/ 246063 h 1958975"/>
              <a:gd name="connsiteX59" fmla="*/ 762982 w 1803400"/>
              <a:gd name="connsiteY59" fmla="*/ 402167 h 1958975"/>
              <a:gd name="connsiteX60" fmla="*/ 694149 w 1803400"/>
              <a:gd name="connsiteY60" fmla="*/ 534458 h 1958975"/>
              <a:gd name="connsiteX61" fmla="*/ 640142 w 1803400"/>
              <a:gd name="connsiteY61" fmla="*/ 626004 h 1958975"/>
              <a:gd name="connsiteX62" fmla="*/ 578722 w 1803400"/>
              <a:gd name="connsiteY62" fmla="*/ 718079 h 1958975"/>
              <a:gd name="connsiteX63" fmla="*/ 509890 w 1803400"/>
              <a:gd name="connsiteY63" fmla="*/ 809625 h 1958975"/>
              <a:gd name="connsiteX64" fmla="*/ 433115 w 1803400"/>
              <a:gd name="connsiteY64" fmla="*/ 896938 h 1958975"/>
              <a:gd name="connsiteX65" fmla="*/ 347339 w 1803400"/>
              <a:gd name="connsiteY65" fmla="*/ 980017 h 1958975"/>
              <a:gd name="connsiteX66" fmla="*/ 253621 w 1803400"/>
              <a:gd name="connsiteY66" fmla="*/ 1056217 h 1958975"/>
              <a:gd name="connsiteX67" fmla="*/ 96895 w 1803400"/>
              <a:gd name="connsiteY67" fmla="*/ 1152525 h 1958975"/>
              <a:gd name="connsiteX68" fmla="*/ 0 w 1803400"/>
              <a:gd name="connsiteY68" fmla="*/ 945092 h 1958975"/>
              <a:gd name="connsiteX69" fmla="*/ 5751 w 1803400"/>
              <a:gd name="connsiteY69" fmla="*/ 941243 h 1958975"/>
              <a:gd name="connsiteX70" fmla="*/ 0 w 1803400"/>
              <a:gd name="connsiteY70" fmla="*/ 944563 h 1958975"/>
              <a:gd name="connsiteX71" fmla="*/ 63020 w 1803400"/>
              <a:gd name="connsiteY71" fmla="*/ 479165 h 1958975"/>
              <a:gd name="connsiteX72" fmla="*/ 67787 w 1803400"/>
              <a:gd name="connsiteY72" fmla="*/ 451633 h 1958975"/>
              <a:gd name="connsiteX73" fmla="*/ 82085 w 1803400"/>
              <a:gd name="connsiteY73" fmla="*/ 399216 h 1958975"/>
              <a:gd name="connsiteX74" fmla="*/ 102739 w 1803400"/>
              <a:gd name="connsiteY74" fmla="*/ 349976 h 1958975"/>
              <a:gd name="connsiteX75" fmla="*/ 129748 w 1803400"/>
              <a:gd name="connsiteY75" fmla="*/ 303383 h 1958975"/>
              <a:gd name="connsiteX76" fmla="*/ 162582 w 1803400"/>
              <a:gd name="connsiteY76" fmla="*/ 261555 h 1958975"/>
              <a:gd name="connsiteX77" fmla="*/ 199652 w 1803400"/>
              <a:gd name="connsiteY77" fmla="*/ 223434 h 1958975"/>
              <a:gd name="connsiteX78" fmla="*/ 242548 w 1803400"/>
              <a:gd name="connsiteY78" fmla="*/ 190607 h 1958975"/>
              <a:gd name="connsiteX79" fmla="*/ 289681 w 1803400"/>
              <a:gd name="connsiteY79" fmla="*/ 163075 h 1958975"/>
              <a:gd name="connsiteX80" fmla="*/ 314571 w 1803400"/>
              <a:gd name="connsiteY80" fmla="*/ 151427 h 1958975"/>
              <a:gd name="connsiteX81" fmla="*/ 676131 w 1803400"/>
              <a:gd name="connsiteY81" fmla="*/ 61 h 1958975"/>
              <a:gd name="connsiteX82" fmla="*/ 676147 w 1803400"/>
              <a:gd name="connsiteY82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253568 w 1803400"/>
              <a:gd name="connsiteY44" fmla="*/ 1056467 h 1958975"/>
              <a:gd name="connsiteX45" fmla="*/ 347288 w 1803400"/>
              <a:gd name="connsiteY45" fmla="*/ 980288 h 1958975"/>
              <a:gd name="connsiteX46" fmla="*/ 433067 w 1803400"/>
              <a:gd name="connsiteY46" fmla="*/ 897232 h 1958975"/>
              <a:gd name="connsiteX47" fmla="*/ 509843 w 1803400"/>
              <a:gd name="connsiteY47" fmla="*/ 809944 h 1958975"/>
              <a:gd name="connsiteX48" fmla="*/ 578678 w 1803400"/>
              <a:gd name="connsiteY48" fmla="*/ 718423 h 1958975"/>
              <a:gd name="connsiteX49" fmla="*/ 640099 w 1803400"/>
              <a:gd name="connsiteY49" fmla="*/ 626374 h 1958975"/>
              <a:gd name="connsiteX50" fmla="*/ 694108 w 1803400"/>
              <a:gd name="connsiteY50" fmla="*/ 534853 h 1958975"/>
              <a:gd name="connsiteX51" fmla="*/ 762942 w 1803400"/>
              <a:gd name="connsiteY51" fmla="*/ 402598 h 1958975"/>
              <a:gd name="connsiteX52" fmla="*/ 830188 w 1803400"/>
              <a:gd name="connsiteY52" fmla="*/ 246537 h 1958975"/>
              <a:gd name="connsiteX53" fmla="*/ 887903 w 1803400"/>
              <a:gd name="connsiteY53" fmla="*/ 78838 h 1958975"/>
              <a:gd name="connsiteX54" fmla="*/ 893727 w 1803400"/>
              <a:gd name="connsiteY54" fmla="*/ 53974 h 1958975"/>
              <a:gd name="connsiteX55" fmla="*/ 893640 w 1803400"/>
              <a:gd name="connsiteY55" fmla="*/ 53974 h 1958975"/>
              <a:gd name="connsiteX56" fmla="*/ 887939 w 1803400"/>
              <a:gd name="connsiteY56" fmla="*/ 78317 h 1958975"/>
              <a:gd name="connsiteX57" fmla="*/ 830226 w 1803400"/>
              <a:gd name="connsiteY57" fmla="*/ 246063 h 1958975"/>
              <a:gd name="connsiteX58" fmla="*/ 762982 w 1803400"/>
              <a:gd name="connsiteY58" fmla="*/ 402167 h 1958975"/>
              <a:gd name="connsiteX59" fmla="*/ 694149 w 1803400"/>
              <a:gd name="connsiteY59" fmla="*/ 534458 h 1958975"/>
              <a:gd name="connsiteX60" fmla="*/ 640142 w 1803400"/>
              <a:gd name="connsiteY60" fmla="*/ 626004 h 1958975"/>
              <a:gd name="connsiteX61" fmla="*/ 578722 w 1803400"/>
              <a:gd name="connsiteY61" fmla="*/ 718079 h 1958975"/>
              <a:gd name="connsiteX62" fmla="*/ 509890 w 1803400"/>
              <a:gd name="connsiteY62" fmla="*/ 809625 h 1958975"/>
              <a:gd name="connsiteX63" fmla="*/ 433115 w 1803400"/>
              <a:gd name="connsiteY63" fmla="*/ 896938 h 1958975"/>
              <a:gd name="connsiteX64" fmla="*/ 347339 w 1803400"/>
              <a:gd name="connsiteY64" fmla="*/ 980017 h 1958975"/>
              <a:gd name="connsiteX65" fmla="*/ 253621 w 1803400"/>
              <a:gd name="connsiteY65" fmla="*/ 1056217 h 1958975"/>
              <a:gd name="connsiteX66" fmla="*/ 96895 w 1803400"/>
              <a:gd name="connsiteY66" fmla="*/ 1152525 h 1958975"/>
              <a:gd name="connsiteX67" fmla="*/ 0 w 1803400"/>
              <a:gd name="connsiteY67" fmla="*/ 945092 h 1958975"/>
              <a:gd name="connsiteX68" fmla="*/ 5751 w 1803400"/>
              <a:gd name="connsiteY68" fmla="*/ 941243 h 1958975"/>
              <a:gd name="connsiteX69" fmla="*/ 0 w 1803400"/>
              <a:gd name="connsiteY69" fmla="*/ 944563 h 1958975"/>
              <a:gd name="connsiteX70" fmla="*/ 63020 w 1803400"/>
              <a:gd name="connsiteY70" fmla="*/ 479165 h 1958975"/>
              <a:gd name="connsiteX71" fmla="*/ 67787 w 1803400"/>
              <a:gd name="connsiteY71" fmla="*/ 451633 h 1958975"/>
              <a:gd name="connsiteX72" fmla="*/ 82085 w 1803400"/>
              <a:gd name="connsiteY72" fmla="*/ 399216 h 1958975"/>
              <a:gd name="connsiteX73" fmla="*/ 102739 w 1803400"/>
              <a:gd name="connsiteY73" fmla="*/ 349976 h 1958975"/>
              <a:gd name="connsiteX74" fmla="*/ 129748 w 1803400"/>
              <a:gd name="connsiteY74" fmla="*/ 303383 h 1958975"/>
              <a:gd name="connsiteX75" fmla="*/ 162582 w 1803400"/>
              <a:gd name="connsiteY75" fmla="*/ 261555 h 1958975"/>
              <a:gd name="connsiteX76" fmla="*/ 199652 w 1803400"/>
              <a:gd name="connsiteY76" fmla="*/ 223434 h 1958975"/>
              <a:gd name="connsiteX77" fmla="*/ 242548 w 1803400"/>
              <a:gd name="connsiteY77" fmla="*/ 190607 h 1958975"/>
              <a:gd name="connsiteX78" fmla="*/ 289681 w 1803400"/>
              <a:gd name="connsiteY78" fmla="*/ 163075 h 1958975"/>
              <a:gd name="connsiteX79" fmla="*/ 314571 w 1803400"/>
              <a:gd name="connsiteY79" fmla="*/ 151427 h 1958975"/>
              <a:gd name="connsiteX80" fmla="*/ 676131 w 1803400"/>
              <a:gd name="connsiteY80" fmla="*/ 61 h 1958975"/>
              <a:gd name="connsiteX81" fmla="*/ 676147 w 1803400"/>
              <a:gd name="connsiteY81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253568 w 1803400"/>
              <a:gd name="connsiteY44" fmla="*/ 1056467 h 1958975"/>
              <a:gd name="connsiteX45" fmla="*/ 347288 w 1803400"/>
              <a:gd name="connsiteY45" fmla="*/ 980288 h 1958975"/>
              <a:gd name="connsiteX46" fmla="*/ 433067 w 1803400"/>
              <a:gd name="connsiteY46" fmla="*/ 897232 h 1958975"/>
              <a:gd name="connsiteX47" fmla="*/ 509843 w 1803400"/>
              <a:gd name="connsiteY47" fmla="*/ 809944 h 1958975"/>
              <a:gd name="connsiteX48" fmla="*/ 578678 w 1803400"/>
              <a:gd name="connsiteY48" fmla="*/ 718423 h 1958975"/>
              <a:gd name="connsiteX49" fmla="*/ 640099 w 1803400"/>
              <a:gd name="connsiteY49" fmla="*/ 626374 h 1958975"/>
              <a:gd name="connsiteX50" fmla="*/ 694108 w 1803400"/>
              <a:gd name="connsiteY50" fmla="*/ 534853 h 1958975"/>
              <a:gd name="connsiteX51" fmla="*/ 762942 w 1803400"/>
              <a:gd name="connsiteY51" fmla="*/ 402598 h 1958975"/>
              <a:gd name="connsiteX52" fmla="*/ 830188 w 1803400"/>
              <a:gd name="connsiteY52" fmla="*/ 246537 h 1958975"/>
              <a:gd name="connsiteX53" fmla="*/ 887903 w 1803400"/>
              <a:gd name="connsiteY53" fmla="*/ 78838 h 1958975"/>
              <a:gd name="connsiteX54" fmla="*/ 893727 w 1803400"/>
              <a:gd name="connsiteY54" fmla="*/ 53974 h 1958975"/>
              <a:gd name="connsiteX55" fmla="*/ 893640 w 1803400"/>
              <a:gd name="connsiteY55" fmla="*/ 53974 h 1958975"/>
              <a:gd name="connsiteX56" fmla="*/ 887939 w 1803400"/>
              <a:gd name="connsiteY56" fmla="*/ 78317 h 1958975"/>
              <a:gd name="connsiteX57" fmla="*/ 830226 w 1803400"/>
              <a:gd name="connsiteY57" fmla="*/ 246063 h 1958975"/>
              <a:gd name="connsiteX58" fmla="*/ 762982 w 1803400"/>
              <a:gd name="connsiteY58" fmla="*/ 402167 h 1958975"/>
              <a:gd name="connsiteX59" fmla="*/ 694149 w 1803400"/>
              <a:gd name="connsiteY59" fmla="*/ 534458 h 1958975"/>
              <a:gd name="connsiteX60" fmla="*/ 640142 w 1803400"/>
              <a:gd name="connsiteY60" fmla="*/ 626004 h 1958975"/>
              <a:gd name="connsiteX61" fmla="*/ 578722 w 1803400"/>
              <a:gd name="connsiteY61" fmla="*/ 718079 h 1958975"/>
              <a:gd name="connsiteX62" fmla="*/ 509890 w 1803400"/>
              <a:gd name="connsiteY62" fmla="*/ 809625 h 1958975"/>
              <a:gd name="connsiteX63" fmla="*/ 433115 w 1803400"/>
              <a:gd name="connsiteY63" fmla="*/ 896938 h 1958975"/>
              <a:gd name="connsiteX64" fmla="*/ 347339 w 1803400"/>
              <a:gd name="connsiteY64" fmla="*/ 980017 h 1958975"/>
              <a:gd name="connsiteX65" fmla="*/ 96895 w 1803400"/>
              <a:gd name="connsiteY65" fmla="*/ 1152525 h 1958975"/>
              <a:gd name="connsiteX66" fmla="*/ 0 w 1803400"/>
              <a:gd name="connsiteY66" fmla="*/ 945092 h 1958975"/>
              <a:gd name="connsiteX67" fmla="*/ 5751 w 1803400"/>
              <a:gd name="connsiteY67" fmla="*/ 941243 h 1958975"/>
              <a:gd name="connsiteX68" fmla="*/ 0 w 1803400"/>
              <a:gd name="connsiteY68" fmla="*/ 944563 h 1958975"/>
              <a:gd name="connsiteX69" fmla="*/ 63020 w 1803400"/>
              <a:gd name="connsiteY69" fmla="*/ 479165 h 1958975"/>
              <a:gd name="connsiteX70" fmla="*/ 67787 w 1803400"/>
              <a:gd name="connsiteY70" fmla="*/ 451633 h 1958975"/>
              <a:gd name="connsiteX71" fmla="*/ 82085 w 1803400"/>
              <a:gd name="connsiteY71" fmla="*/ 399216 h 1958975"/>
              <a:gd name="connsiteX72" fmla="*/ 102739 w 1803400"/>
              <a:gd name="connsiteY72" fmla="*/ 349976 h 1958975"/>
              <a:gd name="connsiteX73" fmla="*/ 129748 w 1803400"/>
              <a:gd name="connsiteY73" fmla="*/ 303383 h 1958975"/>
              <a:gd name="connsiteX74" fmla="*/ 162582 w 1803400"/>
              <a:gd name="connsiteY74" fmla="*/ 261555 h 1958975"/>
              <a:gd name="connsiteX75" fmla="*/ 199652 w 1803400"/>
              <a:gd name="connsiteY75" fmla="*/ 223434 h 1958975"/>
              <a:gd name="connsiteX76" fmla="*/ 242548 w 1803400"/>
              <a:gd name="connsiteY76" fmla="*/ 190607 h 1958975"/>
              <a:gd name="connsiteX77" fmla="*/ 289681 w 1803400"/>
              <a:gd name="connsiteY77" fmla="*/ 163075 h 1958975"/>
              <a:gd name="connsiteX78" fmla="*/ 314571 w 1803400"/>
              <a:gd name="connsiteY78" fmla="*/ 151427 h 1958975"/>
              <a:gd name="connsiteX79" fmla="*/ 676131 w 1803400"/>
              <a:gd name="connsiteY79" fmla="*/ 61 h 1958975"/>
              <a:gd name="connsiteX80" fmla="*/ 676147 w 1803400"/>
              <a:gd name="connsiteY80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347288 w 1803400"/>
              <a:gd name="connsiteY44" fmla="*/ 980288 h 1958975"/>
              <a:gd name="connsiteX45" fmla="*/ 433067 w 1803400"/>
              <a:gd name="connsiteY45" fmla="*/ 897232 h 1958975"/>
              <a:gd name="connsiteX46" fmla="*/ 509843 w 1803400"/>
              <a:gd name="connsiteY46" fmla="*/ 809944 h 1958975"/>
              <a:gd name="connsiteX47" fmla="*/ 578678 w 1803400"/>
              <a:gd name="connsiteY47" fmla="*/ 718423 h 1958975"/>
              <a:gd name="connsiteX48" fmla="*/ 640099 w 1803400"/>
              <a:gd name="connsiteY48" fmla="*/ 626374 h 1958975"/>
              <a:gd name="connsiteX49" fmla="*/ 694108 w 1803400"/>
              <a:gd name="connsiteY49" fmla="*/ 534853 h 1958975"/>
              <a:gd name="connsiteX50" fmla="*/ 762942 w 1803400"/>
              <a:gd name="connsiteY50" fmla="*/ 402598 h 1958975"/>
              <a:gd name="connsiteX51" fmla="*/ 830188 w 1803400"/>
              <a:gd name="connsiteY51" fmla="*/ 246537 h 1958975"/>
              <a:gd name="connsiteX52" fmla="*/ 887903 w 1803400"/>
              <a:gd name="connsiteY52" fmla="*/ 78838 h 1958975"/>
              <a:gd name="connsiteX53" fmla="*/ 893727 w 1803400"/>
              <a:gd name="connsiteY53" fmla="*/ 53974 h 1958975"/>
              <a:gd name="connsiteX54" fmla="*/ 893640 w 1803400"/>
              <a:gd name="connsiteY54" fmla="*/ 53974 h 1958975"/>
              <a:gd name="connsiteX55" fmla="*/ 887939 w 1803400"/>
              <a:gd name="connsiteY55" fmla="*/ 78317 h 1958975"/>
              <a:gd name="connsiteX56" fmla="*/ 830226 w 1803400"/>
              <a:gd name="connsiteY56" fmla="*/ 246063 h 1958975"/>
              <a:gd name="connsiteX57" fmla="*/ 762982 w 1803400"/>
              <a:gd name="connsiteY57" fmla="*/ 402167 h 1958975"/>
              <a:gd name="connsiteX58" fmla="*/ 694149 w 1803400"/>
              <a:gd name="connsiteY58" fmla="*/ 534458 h 1958975"/>
              <a:gd name="connsiteX59" fmla="*/ 640142 w 1803400"/>
              <a:gd name="connsiteY59" fmla="*/ 626004 h 1958975"/>
              <a:gd name="connsiteX60" fmla="*/ 578722 w 1803400"/>
              <a:gd name="connsiteY60" fmla="*/ 718079 h 1958975"/>
              <a:gd name="connsiteX61" fmla="*/ 509890 w 1803400"/>
              <a:gd name="connsiteY61" fmla="*/ 809625 h 1958975"/>
              <a:gd name="connsiteX62" fmla="*/ 433115 w 1803400"/>
              <a:gd name="connsiteY62" fmla="*/ 896938 h 1958975"/>
              <a:gd name="connsiteX63" fmla="*/ 347339 w 1803400"/>
              <a:gd name="connsiteY63" fmla="*/ 980017 h 1958975"/>
              <a:gd name="connsiteX64" fmla="*/ 96895 w 1803400"/>
              <a:gd name="connsiteY64" fmla="*/ 1152525 h 1958975"/>
              <a:gd name="connsiteX65" fmla="*/ 0 w 1803400"/>
              <a:gd name="connsiteY65" fmla="*/ 945092 h 1958975"/>
              <a:gd name="connsiteX66" fmla="*/ 5751 w 1803400"/>
              <a:gd name="connsiteY66" fmla="*/ 941243 h 1958975"/>
              <a:gd name="connsiteX67" fmla="*/ 0 w 1803400"/>
              <a:gd name="connsiteY67" fmla="*/ 944563 h 1958975"/>
              <a:gd name="connsiteX68" fmla="*/ 63020 w 1803400"/>
              <a:gd name="connsiteY68" fmla="*/ 479165 h 1958975"/>
              <a:gd name="connsiteX69" fmla="*/ 67787 w 1803400"/>
              <a:gd name="connsiteY69" fmla="*/ 451633 h 1958975"/>
              <a:gd name="connsiteX70" fmla="*/ 82085 w 1803400"/>
              <a:gd name="connsiteY70" fmla="*/ 399216 h 1958975"/>
              <a:gd name="connsiteX71" fmla="*/ 102739 w 1803400"/>
              <a:gd name="connsiteY71" fmla="*/ 349976 h 1958975"/>
              <a:gd name="connsiteX72" fmla="*/ 129748 w 1803400"/>
              <a:gd name="connsiteY72" fmla="*/ 303383 h 1958975"/>
              <a:gd name="connsiteX73" fmla="*/ 162582 w 1803400"/>
              <a:gd name="connsiteY73" fmla="*/ 261555 h 1958975"/>
              <a:gd name="connsiteX74" fmla="*/ 199652 w 1803400"/>
              <a:gd name="connsiteY74" fmla="*/ 223434 h 1958975"/>
              <a:gd name="connsiteX75" fmla="*/ 242548 w 1803400"/>
              <a:gd name="connsiteY75" fmla="*/ 190607 h 1958975"/>
              <a:gd name="connsiteX76" fmla="*/ 289681 w 1803400"/>
              <a:gd name="connsiteY76" fmla="*/ 163075 h 1958975"/>
              <a:gd name="connsiteX77" fmla="*/ 314571 w 1803400"/>
              <a:gd name="connsiteY77" fmla="*/ 151427 h 1958975"/>
              <a:gd name="connsiteX78" fmla="*/ 676131 w 1803400"/>
              <a:gd name="connsiteY78" fmla="*/ 61 h 1958975"/>
              <a:gd name="connsiteX79" fmla="*/ 676147 w 1803400"/>
              <a:gd name="connsiteY79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347288 w 1803400"/>
              <a:gd name="connsiteY44" fmla="*/ 980288 h 1958975"/>
              <a:gd name="connsiteX45" fmla="*/ 433067 w 1803400"/>
              <a:gd name="connsiteY45" fmla="*/ 897232 h 1958975"/>
              <a:gd name="connsiteX46" fmla="*/ 509843 w 1803400"/>
              <a:gd name="connsiteY46" fmla="*/ 809944 h 1958975"/>
              <a:gd name="connsiteX47" fmla="*/ 578678 w 1803400"/>
              <a:gd name="connsiteY47" fmla="*/ 718423 h 1958975"/>
              <a:gd name="connsiteX48" fmla="*/ 640099 w 1803400"/>
              <a:gd name="connsiteY48" fmla="*/ 626374 h 1958975"/>
              <a:gd name="connsiteX49" fmla="*/ 694108 w 1803400"/>
              <a:gd name="connsiteY49" fmla="*/ 534853 h 1958975"/>
              <a:gd name="connsiteX50" fmla="*/ 762942 w 1803400"/>
              <a:gd name="connsiteY50" fmla="*/ 402598 h 1958975"/>
              <a:gd name="connsiteX51" fmla="*/ 830188 w 1803400"/>
              <a:gd name="connsiteY51" fmla="*/ 246537 h 1958975"/>
              <a:gd name="connsiteX52" fmla="*/ 887903 w 1803400"/>
              <a:gd name="connsiteY52" fmla="*/ 78838 h 1958975"/>
              <a:gd name="connsiteX53" fmla="*/ 893727 w 1803400"/>
              <a:gd name="connsiteY53" fmla="*/ 53974 h 1958975"/>
              <a:gd name="connsiteX54" fmla="*/ 893640 w 1803400"/>
              <a:gd name="connsiteY54" fmla="*/ 53974 h 1958975"/>
              <a:gd name="connsiteX55" fmla="*/ 887939 w 1803400"/>
              <a:gd name="connsiteY55" fmla="*/ 78317 h 1958975"/>
              <a:gd name="connsiteX56" fmla="*/ 830226 w 1803400"/>
              <a:gd name="connsiteY56" fmla="*/ 246063 h 1958975"/>
              <a:gd name="connsiteX57" fmla="*/ 762982 w 1803400"/>
              <a:gd name="connsiteY57" fmla="*/ 402167 h 1958975"/>
              <a:gd name="connsiteX58" fmla="*/ 694149 w 1803400"/>
              <a:gd name="connsiteY58" fmla="*/ 534458 h 1958975"/>
              <a:gd name="connsiteX59" fmla="*/ 640142 w 1803400"/>
              <a:gd name="connsiteY59" fmla="*/ 626004 h 1958975"/>
              <a:gd name="connsiteX60" fmla="*/ 578722 w 1803400"/>
              <a:gd name="connsiteY60" fmla="*/ 718079 h 1958975"/>
              <a:gd name="connsiteX61" fmla="*/ 509890 w 1803400"/>
              <a:gd name="connsiteY61" fmla="*/ 809625 h 1958975"/>
              <a:gd name="connsiteX62" fmla="*/ 433115 w 1803400"/>
              <a:gd name="connsiteY62" fmla="*/ 896938 h 1958975"/>
              <a:gd name="connsiteX63" fmla="*/ 96895 w 1803400"/>
              <a:gd name="connsiteY63" fmla="*/ 1152525 h 1958975"/>
              <a:gd name="connsiteX64" fmla="*/ 0 w 1803400"/>
              <a:gd name="connsiteY64" fmla="*/ 945092 h 1958975"/>
              <a:gd name="connsiteX65" fmla="*/ 5751 w 1803400"/>
              <a:gd name="connsiteY65" fmla="*/ 941243 h 1958975"/>
              <a:gd name="connsiteX66" fmla="*/ 0 w 1803400"/>
              <a:gd name="connsiteY66" fmla="*/ 944563 h 1958975"/>
              <a:gd name="connsiteX67" fmla="*/ 63020 w 1803400"/>
              <a:gd name="connsiteY67" fmla="*/ 479165 h 1958975"/>
              <a:gd name="connsiteX68" fmla="*/ 67787 w 1803400"/>
              <a:gd name="connsiteY68" fmla="*/ 451633 h 1958975"/>
              <a:gd name="connsiteX69" fmla="*/ 82085 w 1803400"/>
              <a:gd name="connsiteY69" fmla="*/ 399216 h 1958975"/>
              <a:gd name="connsiteX70" fmla="*/ 102739 w 1803400"/>
              <a:gd name="connsiteY70" fmla="*/ 349976 h 1958975"/>
              <a:gd name="connsiteX71" fmla="*/ 129748 w 1803400"/>
              <a:gd name="connsiteY71" fmla="*/ 303383 h 1958975"/>
              <a:gd name="connsiteX72" fmla="*/ 162582 w 1803400"/>
              <a:gd name="connsiteY72" fmla="*/ 261555 h 1958975"/>
              <a:gd name="connsiteX73" fmla="*/ 199652 w 1803400"/>
              <a:gd name="connsiteY73" fmla="*/ 223434 h 1958975"/>
              <a:gd name="connsiteX74" fmla="*/ 242548 w 1803400"/>
              <a:gd name="connsiteY74" fmla="*/ 190607 h 1958975"/>
              <a:gd name="connsiteX75" fmla="*/ 289681 w 1803400"/>
              <a:gd name="connsiteY75" fmla="*/ 163075 h 1958975"/>
              <a:gd name="connsiteX76" fmla="*/ 314571 w 1803400"/>
              <a:gd name="connsiteY76" fmla="*/ 151427 h 1958975"/>
              <a:gd name="connsiteX77" fmla="*/ 676131 w 1803400"/>
              <a:gd name="connsiteY77" fmla="*/ 61 h 1958975"/>
              <a:gd name="connsiteX78" fmla="*/ 676147 w 1803400"/>
              <a:gd name="connsiteY78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433067 w 1803400"/>
              <a:gd name="connsiteY44" fmla="*/ 897232 h 1958975"/>
              <a:gd name="connsiteX45" fmla="*/ 509843 w 1803400"/>
              <a:gd name="connsiteY45" fmla="*/ 809944 h 1958975"/>
              <a:gd name="connsiteX46" fmla="*/ 578678 w 1803400"/>
              <a:gd name="connsiteY46" fmla="*/ 718423 h 1958975"/>
              <a:gd name="connsiteX47" fmla="*/ 640099 w 1803400"/>
              <a:gd name="connsiteY47" fmla="*/ 626374 h 1958975"/>
              <a:gd name="connsiteX48" fmla="*/ 694108 w 1803400"/>
              <a:gd name="connsiteY48" fmla="*/ 534853 h 1958975"/>
              <a:gd name="connsiteX49" fmla="*/ 762942 w 1803400"/>
              <a:gd name="connsiteY49" fmla="*/ 402598 h 1958975"/>
              <a:gd name="connsiteX50" fmla="*/ 830188 w 1803400"/>
              <a:gd name="connsiteY50" fmla="*/ 246537 h 1958975"/>
              <a:gd name="connsiteX51" fmla="*/ 887903 w 1803400"/>
              <a:gd name="connsiteY51" fmla="*/ 78838 h 1958975"/>
              <a:gd name="connsiteX52" fmla="*/ 893727 w 1803400"/>
              <a:gd name="connsiteY52" fmla="*/ 53974 h 1958975"/>
              <a:gd name="connsiteX53" fmla="*/ 893640 w 1803400"/>
              <a:gd name="connsiteY53" fmla="*/ 53974 h 1958975"/>
              <a:gd name="connsiteX54" fmla="*/ 887939 w 1803400"/>
              <a:gd name="connsiteY54" fmla="*/ 78317 h 1958975"/>
              <a:gd name="connsiteX55" fmla="*/ 830226 w 1803400"/>
              <a:gd name="connsiteY55" fmla="*/ 246063 h 1958975"/>
              <a:gd name="connsiteX56" fmla="*/ 762982 w 1803400"/>
              <a:gd name="connsiteY56" fmla="*/ 402167 h 1958975"/>
              <a:gd name="connsiteX57" fmla="*/ 694149 w 1803400"/>
              <a:gd name="connsiteY57" fmla="*/ 534458 h 1958975"/>
              <a:gd name="connsiteX58" fmla="*/ 640142 w 1803400"/>
              <a:gd name="connsiteY58" fmla="*/ 626004 h 1958975"/>
              <a:gd name="connsiteX59" fmla="*/ 578722 w 1803400"/>
              <a:gd name="connsiteY59" fmla="*/ 718079 h 1958975"/>
              <a:gd name="connsiteX60" fmla="*/ 509890 w 1803400"/>
              <a:gd name="connsiteY60" fmla="*/ 809625 h 1958975"/>
              <a:gd name="connsiteX61" fmla="*/ 433115 w 1803400"/>
              <a:gd name="connsiteY61" fmla="*/ 896938 h 1958975"/>
              <a:gd name="connsiteX62" fmla="*/ 96895 w 1803400"/>
              <a:gd name="connsiteY62" fmla="*/ 1152525 h 1958975"/>
              <a:gd name="connsiteX63" fmla="*/ 0 w 1803400"/>
              <a:gd name="connsiteY63" fmla="*/ 945092 h 1958975"/>
              <a:gd name="connsiteX64" fmla="*/ 5751 w 1803400"/>
              <a:gd name="connsiteY64" fmla="*/ 941243 h 1958975"/>
              <a:gd name="connsiteX65" fmla="*/ 0 w 1803400"/>
              <a:gd name="connsiteY65" fmla="*/ 944563 h 1958975"/>
              <a:gd name="connsiteX66" fmla="*/ 63020 w 1803400"/>
              <a:gd name="connsiteY66" fmla="*/ 479165 h 1958975"/>
              <a:gd name="connsiteX67" fmla="*/ 67787 w 1803400"/>
              <a:gd name="connsiteY67" fmla="*/ 451633 h 1958975"/>
              <a:gd name="connsiteX68" fmla="*/ 82085 w 1803400"/>
              <a:gd name="connsiteY68" fmla="*/ 399216 h 1958975"/>
              <a:gd name="connsiteX69" fmla="*/ 102739 w 1803400"/>
              <a:gd name="connsiteY69" fmla="*/ 349976 h 1958975"/>
              <a:gd name="connsiteX70" fmla="*/ 129748 w 1803400"/>
              <a:gd name="connsiteY70" fmla="*/ 303383 h 1958975"/>
              <a:gd name="connsiteX71" fmla="*/ 162582 w 1803400"/>
              <a:gd name="connsiteY71" fmla="*/ 261555 h 1958975"/>
              <a:gd name="connsiteX72" fmla="*/ 199652 w 1803400"/>
              <a:gd name="connsiteY72" fmla="*/ 223434 h 1958975"/>
              <a:gd name="connsiteX73" fmla="*/ 242548 w 1803400"/>
              <a:gd name="connsiteY73" fmla="*/ 190607 h 1958975"/>
              <a:gd name="connsiteX74" fmla="*/ 289681 w 1803400"/>
              <a:gd name="connsiteY74" fmla="*/ 163075 h 1958975"/>
              <a:gd name="connsiteX75" fmla="*/ 314571 w 1803400"/>
              <a:gd name="connsiteY75" fmla="*/ 151427 h 1958975"/>
              <a:gd name="connsiteX76" fmla="*/ 676131 w 1803400"/>
              <a:gd name="connsiteY76" fmla="*/ 61 h 1958975"/>
              <a:gd name="connsiteX77" fmla="*/ 676147 w 1803400"/>
              <a:gd name="connsiteY77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433067 w 1803400"/>
              <a:gd name="connsiteY44" fmla="*/ 897232 h 1958975"/>
              <a:gd name="connsiteX45" fmla="*/ 509843 w 1803400"/>
              <a:gd name="connsiteY45" fmla="*/ 809944 h 1958975"/>
              <a:gd name="connsiteX46" fmla="*/ 578678 w 1803400"/>
              <a:gd name="connsiteY46" fmla="*/ 718423 h 1958975"/>
              <a:gd name="connsiteX47" fmla="*/ 640099 w 1803400"/>
              <a:gd name="connsiteY47" fmla="*/ 626374 h 1958975"/>
              <a:gd name="connsiteX48" fmla="*/ 694108 w 1803400"/>
              <a:gd name="connsiteY48" fmla="*/ 534853 h 1958975"/>
              <a:gd name="connsiteX49" fmla="*/ 762942 w 1803400"/>
              <a:gd name="connsiteY49" fmla="*/ 402598 h 1958975"/>
              <a:gd name="connsiteX50" fmla="*/ 830188 w 1803400"/>
              <a:gd name="connsiteY50" fmla="*/ 246537 h 1958975"/>
              <a:gd name="connsiteX51" fmla="*/ 887903 w 1803400"/>
              <a:gd name="connsiteY51" fmla="*/ 78838 h 1958975"/>
              <a:gd name="connsiteX52" fmla="*/ 893727 w 1803400"/>
              <a:gd name="connsiteY52" fmla="*/ 53974 h 1958975"/>
              <a:gd name="connsiteX53" fmla="*/ 893640 w 1803400"/>
              <a:gd name="connsiteY53" fmla="*/ 53974 h 1958975"/>
              <a:gd name="connsiteX54" fmla="*/ 887939 w 1803400"/>
              <a:gd name="connsiteY54" fmla="*/ 78317 h 1958975"/>
              <a:gd name="connsiteX55" fmla="*/ 830226 w 1803400"/>
              <a:gd name="connsiteY55" fmla="*/ 246063 h 1958975"/>
              <a:gd name="connsiteX56" fmla="*/ 762982 w 1803400"/>
              <a:gd name="connsiteY56" fmla="*/ 402167 h 1958975"/>
              <a:gd name="connsiteX57" fmla="*/ 694149 w 1803400"/>
              <a:gd name="connsiteY57" fmla="*/ 534458 h 1958975"/>
              <a:gd name="connsiteX58" fmla="*/ 640142 w 1803400"/>
              <a:gd name="connsiteY58" fmla="*/ 626004 h 1958975"/>
              <a:gd name="connsiteX59" fmla="*/ 578722 w 1803400"/>
              <a:gd name="connsiteY59" fmla="*/ 718079 h 1958975"/>
              <a:gd name="connsiteX60" fmla="*/ 509890 w 1803400"/>
              <a:gd name="connsiteY60" fmla="*/ 809625 h 1958975"/>
              <a:gd name="connsiteX61" fmla="*/ 96895 w 1803400"/>
              <a:gd name="connsiteY61" fmla="*/ 1152525 h 1958975"/>
              <a:gd name="connsiteX62" fmla="*/ 0 w 1803400"/>
              <a:gd name="connsiteY62" fmla="*/ 945092 h 1958975"/>
              <a:gd name="connsiteX63" fmla="*/ 5751 w 1803400"/>
              <a:gd name="connsiteY63" fmla="*/ 941243 h 1958975"/>
              <a:gd name="connsiteX64" fmla="*/ 0 w 1803400"/>
              <a:gd name="connsiteY64" fmla="*/ 944563 h 1958975"/>
              <a:gd name="connsiteX65" fmla="*/ 63020 w 1803400"/>
              <a:gd name="connsiteY65" fmla="*/ 479165 h 1958975"/>
              <a:gd name="connsiteX66" fmla="*/ 67787 w 1803400"/>
              <a:gd name="connsiteY66" fmla="*/ 451633 h 1958975"/>
              <a:gd name="connsiteX67" fmla="*/ 82085 w 1803400"/>
              <a:gd name="connsiteY67" fmla="*/ 399216 h 1958975"/>
              <a:gd name="connsiteX68" fmla="*/ 102739 w 1803400"/>
              <a:gd name="connsiteY68" fmla="*/ 349976 h 1958975"/>
              <a:gd name="connsiteX69" fmla="*/ 129748 w 1803400"/>
              <a:gd name="connsiteY69" fmla="*/ 303383 h 1958975"/>
              <a:gd name="connsiteX70" fmla="*/ 162582 w 1803400"/>
              <a:gd name="connsiteY70" fmla="*/ 261555 h 1958975"/>
              <a:gd name="connsiteX71" fmla="*/ 199652 w 1803400"/>
              <a:gd name="connsiteY71" fmla="*/ 223434 h 1958975"/>
              <a:gd name="connsiteX72" fmla="*/ 242548 w 1803400"/>
              <a:gd name="connsiteY72" fmla="*/ 190607 h 1958975"/>
              <a:gd name="connsiteX73" fmla="*/ 289681 w 1803400"/>
              <a:gd name="connsiteY73" fmla="*/ 163075 h 1958975"/>
              <a:gd name="connsiteX74" fmla="*/ 314571 w 1803400"/>
              <a:gd name="connsiteY74" fmla="*/ 151427 h 1958975"/>
              <a:gd name="connsiteX75" fmla="*/ 676131 w 1803400"/>
              <a:gd name="connsiteY75" fmla="*/ 61 h 1958975"/>
              <a:gd name="connsiteX76" fmla="*/ 676147 w 1803400"/>
              <a:gd name="connsiteY76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509843 w 1803400"/>
              <a:gd name="connsiteY44" fmla="*/ 809944 h 1958975"/>
              <a:gd name="connsiteX45" fmla="*/ 578678 w 1803400"/>
              <a:gd name="connsiteY45" fmla="*/ 718423 h 1958975"/>
              <a:gd name="connsiteX46" fmla="*/ 640099 w 1803400"/>
              <a:gd name="connsiteY46" fmla="*/ 626374 h 1958975"/>
              <a:gd name="connsiteX47" fmla="*/ 694108 w 1803400"/>
              <a:gd name="connsiteY47" fmla="*/ 534853 h 1958975"/>
              <a:gd name="connsiteX48" fmla="*/ 762942 w 1803400"/>
              <a:gd name="connsiteY48" fmla="*/ 402598 h 1958975"/>
              <a:gd name="connsiteX49" fmla="*/ 830188 w 1803400"/>
              <a:gd name="connsiteY49" fmla="*/ 246537 h 1958975"/>
              <a:gd name="connsiteX50" fmla="*/ 887903 w 1803400"/>
              <a:gd name="connsiteY50" fmla="*/ 78838 h 1958975"/>
              <a:gd name="connsiteX51" fmla="*/ 893727 w 1803400"/>
              <a:gd name="connsiteY51" fmla="*/ 53974 h 1958975"/>
              <a:gd name="connsiteX52" fmla="*/ 893640 w 1803400"/>
              <a:gd name="connsiteY52" fmla="*/ 53974 h 1958975"/>
              <a:gd name="connsiteX53" fmla="*/ 887939 w 1803400"/>
              <a:gd name="connsiteY53" fmla="*/ 78317 h 1958975"/>
              <a:gd name="connsiteX54" fmla="*/ 830226 w 1803400"/>
              <a:gd name="connsiteY54" fmla="*/ 246063 h 1958975"/>
              <a:gd name="connsiteX55" fmla="*/ 762982 w 1803400"/>
              <a:gd name="connsiteY55" fmla="*/ 402167 h 1958975"/>
              <a:gd name="connsiteX56" fmla="*/ 694149 w 1803400"/>
              <a:gd name="connsiteY56" fmla="*/ 534458 h 1958975"/>
              <a:gd name="connsiteX57" fmla="*/ 640142 w 1803400"/>
              <a:gd name="connsiteY57" fmla="*/ 626004 h 1958975"/>
              <a:gd name="connsiteX58" fmla="*/ 578722 w 1803400"/>
              <a:gd name="connsiteY58" fmla="*/ 718079 h 1958975"/>
              <a:gd name="connsiteX59" fmla="*/ 509890 w 1803400"/>
              <a:gd name="connsiteY59" fmla="*/ 809625 h 1958975"/>
              <a:gd name="connsiteX60" fmla="*/ 96895 w 1803400"/>
              <a:gd name="connsiteY60" fmla="*/ 1152525 h 1958975"/>
              <a:gd name="connsiteX61" fmla="*/ 0 w 1803400"/>
              <a:gd name="connsiteY61" fmla="*/ 945092 h 1958975"/>
              <a:gd name="connsiteX62" fmla="*/ 5751 w 1803400"/>
              <a:gd name="connsiteY62" fmla="*/ 941243 h 1958975"/>
              <a:gd name="connsiteX63" fmla="*/ 0 w 1803400"/>
              <a:gd name="connsiteY63" fmla="*/ 944563 h 1958975"/>
              <a:gd name="connsiteX64" fmla="*/ 63020 w 1803400"/>
              <a:gd name="connsiteY64" fmla="*/ 479165 h 1958975"/>
              <a:gd name="connsiteX65" fmla="*/ 67787 w 1803400"/>
              <a:gd name="connsiteY65" fmla="*/ 451633 h 1958975"/>
              <a:gd name="connsiteX66" fmla="*/ 82085 w 1803400"/>
              <a:gd name="connsiteY66" fmla="*/ 399216 h 1958975"/>
              <a:gd name="connsiteX67" fmla="*/ 102739 w 1803400"/>
              <a:gd name="connsiteY67" fmla="*/ 349976 h 1958975"/>
              <a:gd name="connsiteX68" fmla="*/ 129748 w 1803400"/>
              <a:gd name="connsiteY68" fmla="*/ 303383 h 1958975"/>
              <a:gd name="connsiteX69" fmla="*/ 162582 w 1803400"/>
              <a:gd name="connsiteY69" fmla="*/ 261555 h 1958975"/>
              <a:gd name="connsiteX70" fmla="*/ 199652 w 1803400"/>
              <a:gd name="connsiteY70" fmla="*/ 223434 h 1958975"/>
              <a:gd name="connsiteX71" fmla="*/ 242548 w 1803400"/>
              <a:gd name="connsiteY71" fmla="*/ 190607 h 1958975"/>
              <a:gd name="connsiteX72" fmla="*/ 289681 w 1803400"/>
              <a:gd name="connsiteY72" fmla="*/ 163075 h 1958975"/>
              <a:gd name="connsiteX73" fmla="*/ 314571 w 1803400"/>
              <a:gd name="connsiteY73" fmla="*/ 151427 h 1958975"/>
              <a:gd name="connsiteX74" fmla="*/ 676131 w 1803400"/>
              <a:gd name="connsiteY74" fmla="*/ 61 h 1958975"/>
              <a:gd name="connsiteX75" fmla="*/ 676147 w 1803400"/>
              <a:gd name="connsiteY75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509843 w 1803400"/>
              <a:gd name="connsiteY44" fmla="*/ 809944 h 1958975"/>
              <a:gd name="connsiteX45" fmla="*/ 578678 w 1803400"/>
              <a:gd name="connsiteY45" fmla="*/ 718423 h 1958975"/>
              <a:gd name="connsiteX46" fmla="*/ 640099 w 1803400"/>
              <a:gd name="connsiteY46" fmla="*/ 626374 h 1958975"/>
              <a:gd name="connsiteX47" fmla="*/ 694108 w 1803400"/>
              <a:gd name="connsiteY47" fmla="*/ 534853 h 1958975"/>
              <a:gd name="connsiteX48" fmla="*/ 762942 w 1803400"/>
              <a:gd name="connsiteY48" fmla="*/ 402598 h 1958975"/>
              <a:gd name="connsiteX49" fmla="*/ 830188 w 1803400"/>
              <a:gd name="connsiteY49" fmla="*/ 246537 h 1958975"/>
              <a:gd name="connsiteX50" fmla="*/ 887903 w 1803400"/>
              <a:gd name="connsiteY50" fmla="*/ 78838 h 1958975"/>
              <a:gd name="connsiteX51" fmla="*/ 893727 w 1803400"/>
              <a:gd name="connsiteY51" fmla="*/ 53974 h 1958975"/>
              <a:gd name="connsiteX52" fmla="*/ 893640 w 1803400"/>
              <a:gd name="connsiteY52" fmla="*/ 53974 h 1958975"/>
              <a:gd name="connsiteX53" fmla="*/ 887939 w 1803400"/>
              <a:gd name="connsiteY53" fmla="*/ 78317 h 1958975"/>
              <a:gd name="connsiteX54" fmla="*/ 830226 w 1803400"/>
              <a:gd name="connsiteY54" fmla="*/ 246063 h 1958975"/>
              <a:gd name="connsiteX55" fmla="*/ 762982 w 1803400"/>
              <a:gd name="connsiteY55" fmla="*/ 402167 h 1958975"/>
              <a:gd name="connsiteX56" fmla="*/ 694149 w 1803400"/>
              <a:gd name="connsiteY56" fmla="*/ 534458 h 1958975"/>
              <a:gd name="connsiteX57" fmla="*/ 640142 w 1803400"/>
              <a:gd name="connsiteY57" fmla="*/ 626004 h 1958975"/>
              <a:gd name="connsiteX58" fmla="*/ 578722 w 1803400"/>
              <a:gd name="connsiteY58" fmla="*/ 718079 h 1958975"/>
              <a:gd name="connsiteX59" fmla="*/ 96895 w 1803400"/>
              <a:gd name="connsiteY59" fmla="*/ 1152525 h 1958975"/>
              <a:gd name="connsiteX60" fmla="*/ 0 w 1803400"/>
              <a:gd name="connsiteY60" fmla="*/ 945092 h 1958975"/>
              <a:gd name="connsiteX61" fmla="*/ 5751 w 1803400"/>
              <a:gd name="connsiteY61" fmla="*/ 941243 h 1958975"/>
              <a:gd name="connsiteX62" fmla="*/ 0 w 1803400"/>
              <a:gd name="connsiteY62" fmla="*/ 944563 h 1958975"/>
              <a:gd name="connsiteX63" fmla="*/ 63020 w 1803400"/>
              <a:gd name="connsiteY63" fmla="*/ 479165 h 1958975"/>
              <a:gd name="connsiteX64" fmla="*/ 67787 w 1803400"/>
              <a:gd name="connsiteY64" fmla="*/ 451633 h 1958975"/>
              <a:gd name="connsiteX65" fmla="*/ 82085 w 1803400"/>
              <a:gd name="connsiteY65" fmla="*/ 399216 h 1958975"/>
              <a:gd name="connsiteX66" fmla="*/ 102739 w 1803400"/>
              <a:gd name="connsiteY66" fmla="*/ 349976 h 1958975"/>
              <a:gd name="connsiteX67" fmla="*/ 129748 w 1803400"/>
              <a:gd name="connsiteY67" fmla="*/ 303383 h 1958975"/>
              <a:gd name="connsiteX68" fmla="*/ 162582 w 1803400"/>
              <a:gd name="connsiteY68" fmla="*/ 261555 h 1958975"/>
              <a:gd name="connsiteX69" fmla="*/ 199652 w 1803400"/>
              <a:gd name="connsiteY69" fmla="*/ 223434 h 1958975"/>
              <a:gd name="connsiteX70" fmla="*/ 242548 w 1803400"/>
              <a:gd name="connsiteY70" fmla="*/ 190607 h 1958975"/>
              <a:gd name="connsiteX71" fmla="*/ 289681 w 1803400"/>
              <a:gd name="connsiteY71" fmla="*/ 163075 h 1958975"/>
              <a:gd name="connsiteX72" fmla="*/ 314571 w 1803400"/>
              <a:gd name="connsiteY72" fmla="*/ 151427 h 1958975"/>
              <a:gd name="connsiteX73" fmla="*/ 676131 w 1803400"/>
              <a:gd name="connsiteY73" fmla="*/ 61 h 1958975"/>
              <a:gd name="connsiteX74" fmla="*/ 676147 w 1803400"/>
              <a:gd name="connsiteY74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578678 w 1803400"/>
              <a:gd name="connsiteY44" fmla="*/ 718423 h 1958975"/>
              <a:gd name="connsiteX45" fmla="*/ 640099 w 1803400"/>
              <a:gd name="connsiteY45" fmla="*/ 626374 h 1958975"/>
              <a:gd name="connsiteX46" fmla="*/ 694108 w 1803400"/>
              <a:gd name="connsiteY46" fmla="*/ 534853 h 1958975"/>
              <a:gd name="connsiteX47" fmla="*/ 762942 w 1803400"/>
              <a:gd name="connsiteY47" fmla="*/ 402598 h 1958975"/>
              <a:gd name="connsiteX48" fmla="*/ 830188 w 1803400"/>
              <a:gd name="connsiteY48" fmla="*/ 246537 h 1958975"/>
              <a:gd name="connsiteX49" fmla="*/ 887903 w 1803400"/>
              <a:gd name="connsiteY49" fmla="*/ 78838 h 1958975"/>
              <a:gd name="connsiteX50" fmla="*/ 893727 w 1803400"/>
              <a:gd name="connsiteY50" fmla="*/ 53974 h 1958975"/>
              <a:gd name="connsiteX51" fmla="*/ 893640 w 1803400"/>
              <a:gd name="connsiteY51" fmla="*/ 53974 h 1958975"/>
              <a:gd name="connsiteX52" fmla="*/ 887939 w 1803400"/>
              <a:gd name="connsiteY52" fmla="*/ 78317 h 1958975"/>
              <a:gd name="connsiteX53" fmla="*/ 830226 w 1803400"/>
              <a:gd name="connsiteY53" fmla="*/ 246063 h 1958975"/>
              <a:gd name="connsiteX54" fmla="*/ 762982 w 1803400"/>
              <a:gd name="connsiteY54" fmla="*/ 402167 h 1958975"/>
              <a:gd name="connsiteX55" fmla="*/ 694149 w 1803400"/>
              <a:gd name="connsiteY55" fmla="*/ 534458 h 1958975"/>
              <a:gd name="connsiteX56" fmla="*/ 640142 w 1803400"/>
              <a:gd name="connsiteY56" fmla="*/ 626004 h 1958975"/>
              <a:gd name="connsiteX57" fmla="*/ 578722 w 1803400"/>
              <a:gd name="connsiteY57" fmla="*/ 718079 h 1958975"/>
              <a:gd name="connsiteX58" fmla="*/ 96895 w 1803400"/>
              <a:gd name="connsiteY58" fmla="*/ 1152525 h 1958975"/>
              <a:gd name="connsiteX59" fmla="*/ 0 w 1803400"/>
              <a:gd name="connsiteY59" fmla="*/ 945092 h 1958975"/>
              <a:gd name="connsiteX60" fmla="*/ 5751 w 1803400"/>
              <a:gd name="connsiteY60" fmla="*/ 941243 h 1958975"/>
              <a:gd name="connsiteX61" fmla="*/ 0 w 1803400"/>
              <a:gd name="connsiteY61" fmla="*/ 944563 h 1958975"/>
              <a:gd name="connsiteX62" fmla="*/ 63020 w 1803400"/>
              <a:gd name="connsiteY62" fmla="*/ 479165 h 1958975"/>
              <a:gd name="connsiteX63" fmla="*/ 67787 w 1803400"/>
              <a:gd name="connsiteY63" fmla="*/ 451633 h 1958975"/>
              <a:gd name="connsiteX64" fmla="*/ 82085 w 1803400"/>
              <a:gd name="connsiteY64" fmla="*/ 399216 h 1958975"/>
              <a:gd name="connsiteX65" fmla="*/ 102739 w 1803400"/>
              <a:gd name="connsiteY65" fmla="*/ 349976 h 1958975"/>
              <a:gd name="connsiteX66" fmla="*/ 129748 w 1803400"/>
              <a:gd name="connsiteY66" fmla="*/ 303383 h 1958975"/>
              <a:gd name="connsiteX67" fmla="*/ 162582 w 1803400"/>
              <a:gd name="connsiteY67" fmla="*/ 261555 h 1958975"/>
              <a:gd name="connsiteX68" fmla="*/ 199652 w 1803400"/>
              <a:gd name="connsiteY68" fmla="*/ 223434 h 1958975"/>
              <a:gd name="connsiteX69" fmla="*/ 242548 w 1803400"/>
              <a:gd name="connsiteY69" fmla="*/ 190607 h 1958975"/>
              <a:gd name="connsiteX70" fmla="*/ 289681 w 1803400"/>
              <a:gd name="connsiteY70" fmla="*/ 163075 h 1958975"/>
              <a:gd name="connsiteX71" fmla="*/ 314571 w 1803400"/>
              <a:gd name="connsiteY71" fmla="*/ 151427 h 1958975"/>
              <a:gd name="connsiteX72" fmla="*/ 676131 w 1803400"/>
              <a:gd name="connsiteY72" fmla="*/ 61 h 1958975"/>
              <a:gd name="connsiteX73" fmla="*/ 676147 w 1803400"/>
              <a:gd name="connsiteY73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578678 w 1803400"/>
              <a:gd name="connsiteY44" fmla="*/ 718423 h 1958975"/>
              <a:gd name="connsiteX45" fmla="*/ 640099 w 1803400"/>
              <a:gd name="connsiteY45" fmla="*/ 626374 h 1958975"/>
              <a:gd name="connsiteX46" fmla="*/ 694108 w 1803400"/>
              <a:gd name="connsiteY46" fmla="*/ 534853 h 1958975"/>
              <a:gd name="connsiteX47" fmla="*/ 762942 w 1803400"/>
              <a:gd name="connsiteY47" fmla="*/ 402598 h 1958975"/>
              <a:gd name="connsiteX48" fmla="*/ 830188 w 1803400"/>
              <a:gd name="connsiteY48" fmla="*/ 246537 h 1958975"/>
              <a:gd name="connsiteX49" fmla="*/ 887903 w 1803400"/>
              <a:gd name="connsiteY49" fmla="*/ 78838 h 1958975"/>
              <a:gd name="connsiteX50" fmla="*/ 893727 w 1803400"/>
              <a:gd name="connsiteY50" fmla="*/ 53974 h 1958975"/>
              <a:gd name="connsiteX51" fmla="*/ 893640 w 1803400"/>
              <a:gd name="connsiteY51" fmla="*/ 53974 h 1958975"/>
              <a:gd name="connsiteX52" fmla="*/ 887939 w 1803400"/>
              <a:gd name="connsiteY52" fmla="*/ 78317 h 1958975"/>
              <a:gd name="connsiteX53" fmla="*/ 830226 w 1803400"/>
              <a:gd name="connsiteY53" fmla="*/ 246063 h 1958975"/>
              <a:gd name="connsiteX54" fmla="*/ 762982 w 1803400"/>
              <a:gd name="connsiteY54" fmla="*/ 402167 h 1958975"/>
              <a:gd name="connsiteX55" fmla="*/ 694149 w 1803400"/>
              <a:gd name="connsiteY55" fmla="*/ 534458 h 1958975"/>
              <a:gd name="connsiteX56" fmla="*/ 640142 w 1803400"/>
              <a:gd name="connsiteY56" fmla="*/ 626004 h 1958975"/>
              <a:gd name="connsiteX57" fmla="*/ 96895 w 1803400"/>
              <a:gd name="connsiteY57" fmla="*/ 1152525 h 1958975"/>
              <a:gd name="connsiteX58" fmla="*/ 0 w 1803400"/>
              <a:gd name="connsiteY58" fmla="*/ 945092 h 1958975"/>
              <a:gd name="connsiteX59" fmla="*/ 5751 w 1803400"/>
              <a:gd name="connsiteY59" fmla="*/ 941243 h 1958975"/>
              <a:gd name="connsiteX60" fmla="*/ 0 w 1803400"/>
              <a:gd name="connsiteY60" fmla="*/ 944563 h 1958975"/>
              <a:gd name="connsiteX61" fmla="*/ 63020 w 1803400"/>
              <a:gd name="connsiteY61" fmla="*/ 479165 h 1958975"/>
              <a:gd name="connsiteX62" fmla="*/ 67787 w 1803400"/>
              <a:gd name="connsiteY62" fmla="*/ 451633 h 1958975"/>
              <a:gd name="connsiteX63" fmla="*/ 82085 w 1803400"/>
              <a:gd name="connsiteY63" fmla="*/ 399216 h 1958975"/>
              <a:gd name="connsiteX64" fmla="*/ 102739 w 1803400"/>
              <a:gd name="connsiteY64" fmla="*/ 349976 h 1958975"/>
              <a:gd name="connsiteX65" fmla="*/ 129748 w 1803400"/>
              <a:gd name="connsiteY65" fmla="*/ 303383 h 1958975"/>
              <a:gd name="connsiteX66" fmla="*/ 162582 w 1803400"/>
              <a:gd name="connsiteY66" fmla="*/ 261555 h 1958975"/>
              <a:gd name="connsiteX67" fmla="*/ 199652 w 1803400"/>
              <a:gd name="connsiteY67" fmla="*/ 223434 h 1958975"/>
              <a:gd name="connsiteX68" fmla="*/ 242548 w 1803400"/>
              <a:gd name="connsiteY68" fmla="*/ 190607 h 1958975"/>
              <a:gd name="connsiteX69" fmla="*/ 289681 w 1803400"/>
              <a:gd name="connsiteY69" fmla="*/ 163075 h 1958975"/>
              <a:gd name="connsiteX70" fmla="*/ 314571 w 1803400"/>
              <a:gd name="connsiteY70" fmla="*/ 151427 h 1958975"/>
              <a:gd name="connsiteX71" fmla="*/ 676131 w 1803400"/>
              <a:gd name="connsiteY71" fmla="*/ 61 h 1958975"/>
              <a:gd name="connsiteX72" fmla="*/ 676147 w 1803400"/>
              <a:gd name="connsiteY72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640099 w 1803400"/>
              <a:gd name="connsiteY44" fmla="*/ 626374 h 1958975"/>
              <a:gd name="connsiteX45" fmla="*/ 694108 w 1803400"/>
              <a:gd name="connsiteY45" fmla="*/ 534853 h 1958975"/>
              <a:gd name="connsiteX46" fmla="*/ 762942 w 1803400"/>
              <a:gd name="connsiteY46" fmla="*/ 402598 h 1958975"/>
              <a:gd name="connsiteX47" fmla="*/ 830188 w 1803400"/>
              <a:gd name="connsiteY47" fmla="*/ 246537 h 1958975"/>
              <a:gd name="connsiteX48" fmla="*/ 887903 w 1803400"/>
              <a:gd name="connsiteY48" fmla="*/ 78838 h 1958975"/>
              <a:gd name="connsiteX49" fmla="*/ 893727 w 1803400"/>
              <a:gd name="connsiteY49" fmla="*/ 53974 h 1958975"/>
              <a:gd name="connsiteX50" fmla="*/ 893640 w 1803400"/>
              <a:gd name="connsiteY50" fmla="*/ 53974 h 1958975"/>
              <a:gd name="connsiteX51" fmla="*/ 887939 w 1803400"/>
              <a:gd name="connsiteY51" fmla="*/ 78317 h 1958975"/>
              <a:gd name="connsiteX52" fmla="*/ 830226 w 1803400"/>
              <a:gd name="connsiteY52" fmla="*/ 246063 h 1958975"/>
              <a:gd name="connsiteX53" fmla="*/ 762982 w 1803400"/>
              <a:gd name="connsiteY53" fmla="*/ 402167 h 1958975"/>
              <a:gd name="connsiteX54" fmla="*/ 694149 w 1803400"/>
              <a:gd name="connsiteY54" fmla="*/ 534458 h 1958975"/>
              <a:gd name="connsiteX55" fmla="*/ 640142 w 1803400"/>
              <a:gd name="connsiteY55" fmla="*/ 626004 h 1958975"/>
              <a:gd name="connsiteX56" fmla="*/ 96895 w 1803400"/>
              <a:gd name="connsiteY56" fmla="*/ 1152525 h 1958975"/>
              <a:gd name="connsiteX57" fmla="*/ 0 w 1803400"/>
              <a:gd name="connsiteY57" fmla="*/ 945092 h 1958975"/>
              <a:gd name="connsiteX58" fmla="*/ 5751 w 1803400"/>
              <a:gd name="connsiteY58" fmla="*/ 941243 h 1958975"/>
              <a:gd name="connsiteX59" fmla="*/ 0 w 1803400"/>
              <a:gd name="connsiteY59" fmla="*/ 944563 h 1958975"/>
              <a:gd name="connsiteX60" fmla="*/ 63020 w 1803400"/>
              <a:gd name="connsiteY60" fmla="*/ 479165 h 1958975"/>
              <a:gd name="connsiteX61" fmla="*/ 67787 w 1803400"/>
              <a:gd name="connsiteY61" fmla="*/ 451633 h 1958975"/>
              <a:gd name="connsiteX62" fmla="*/ 82085 w 1803400"/>
              <a:gd name="connsiteY62" fmla="*/ 399216 h 1958975"/>
              <a:gd name="connsiteX63" fmla="*/ 102739 w 1803400"/>
              <a:gd name="connsiteY63" fmla="*/ 349976 h 1958975"/>
              <a:gd name="connsiteX64" fmla="*/ 129748 w 1803400"/>
              <a:gd name="connsiteY64" fmla="*/ 303383 h 1958975"/>
              <a:gd name="connsiteX65" fmla="*/ 162582 w 1803400"/>
              <a:gd name="connsiteY65" fmla="*/ 261555 h 1958975"/>
              <a:gd name="connsiteX66" fmla="*/ 199652 w 1803400"/>
              <a:gd name="connsiteY66" fmla="*/ 223434 h 1958975"/>
              <a:gd name="connsiteX67" fmla="*/ 242548 w 1803400"/>
              <a:gd name="connsiteY67" fmla="*/ 190607 h 1958975"/>
              <a:gd name="connsiteX68" fmla="*/ 289681 w 1803400"/>
              <a:gd name="connsiteY68" fmla="*/ 163075 h 1958975"/>
              <a:gd name="connsiteX69" fmla="*/ 314571 w 1803400"/>
              <a:gd name="connsiteY69" fmla="*/ 151427 h 1958975"/>
              <a:gd name="connsiteX70" fmla="*/ 676131 w 1803400"/>
              <a:gd name="connsiteY70" fmla="*/ 61 h 1958975"/>
              <a:gd name="connsiteX71" fmla="*/ 676147 w 1803400"/>
              <a:gd name="connsiteY71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640099 w 1803400"/>
              <a:gd name="connsiteY44" fmla="*/ 626374 h 1958975"/>
              <a:gd name="connsiteX45" fmla="*/ 694108 w 1803400"/>
              <a:gd name="connsiteY45" fmla="*/ 534853 h 1958975"/>
              <a:gd name="connsiteX46" fmla="*/ 762942 w 1803400"/>
              <a:gd name="connsiteY46" fmla="*/ 402598 h 1958975"/>
              <a:gd name="connsiteX47" fmla="*/ 830188 w 1803400"/>
              <a:gd name="connsiteY47" fmla="*/ 246537 h 1958975"/>
              <a:gd name="connsiteX48" fmla="*/ 887903 w 1803400"/>
              <a:gd name="connsiteY48" fmla="*/ 78838 h 1958975"/>
              <a:gd name="connsiteX49" fmla="*/ 893727 w 1803400"/>
              <a:gd name="connsiteY49" fmla="*/ 53974 h 1958975"/>
              <a:gd name="connsiteX50" fmla="*/ 893640 w 1803400"/>
              <a:gd name="connsiteY50" fmla="*/ 53974 h 1958975"/>
              <a:gd name="connsiteX51" fmla="*/ 887939 w 1803400"/>
              <a:gd name="connsiteY51" fmla="*/ 78317 h 1958975"/>
              <a:gd name="connsiteX52" fmla="*/ 830226 w 1803400"/>
              <a:gd name="connsiteY52" fmla="*/ 246063 h 1958975"/>
              <a:gd name="connsiteX53" fmla="*/ 762982 w 1803400"/>
              <a:gd name="connsiteY53" fmla="*/ 402167 h 1958975"/>
              <a:gd name="connsiteX54" fmla="*/ 694149 w 1803400"/>
              <a:gd name="connsiteY54" fmla="*/ 534458 h 1958975"/>
              <a:gd name="connsiteX55" fmla="*/ 96895 w 1803400"/>
              <a:gd name="connsiteY55" fmla="*/ 1152525 h 1958975"/>
              <a:gd name="connsiteX56" fmla="*/ 0 w 1803400"/>
              <a:gd name="connsiteY56" fmla="*/ 945092 h 1958975"/>
              <a:gd name="connsiteX57" fmla="*/ 5751 w 1803400"/>
              <a:gd name="connsiteY57" fmla="*/ 941243 h 1958975"/>
              <a:gd name="connsiteX58" fmla="*/ 0 w 1803400"/>
              <a:gd name="connsiteY58" fmla="*/ 944563 h 1958975"/>
              <a:gd name="connsiteX59" fmla="*/ 63020 w 1803400"/>
              <a:gd name="connsiteY59" fmla="*/ 479165 h 1958975"/>
              <a:gd name="connsiteX60" fmla="*/ 67787 w 1803400"/>
              <a:gd name="connsiteY60" fmla="*/ 451633 h 1958975"/>
              <a:gd name="connsiteX61" fmla="*/ 82085 w 1803400"/>
              <a:gd name="connsiteY61" fmla="*/ 399216 h 1958975"/>
              <a:gd name="connsiteX62" fmla="*/ 102739 w 1803400"/>
              <a:gd name="connsiteY62" fmla="*/ 349976 h 1958975"/>
              <a:gd name="connsiteX63" fmla="*/ 129748 w 1803400"/>
              <a:gd name="connsiteY63" fmla="*/ 303383 h 1958975"/>
              <a:gd name="connsiteX64" fmla="*/ 162582 w 1803400"/>
              <a:gd name="connsiteY64" fmla="*/ 261555 h 1958975"/>
              <a:gd name="connsiteX65" fmla="*/ 199652 w 1803400"/>
              <a:gd name="connsiteY65" fmla="*/ 223434 h 1958975"/>
              <a:gd name="connsiteX66" fmla="*/ 242548 w 1803400"/>
              <a:gd name="connsiteY66" fmla="*/ 190607 h 1958975"/>
              <a:gd name="connsiteX67" fmla="*/ 289681 w 1803400"/>
              <a:gd name="connsiteY67" fmla="*/ 163075 h 1958975"/>
              <a:gd name="connsiteX68" fmla="*/ 314571 w 1803400"/>
              <a:gd name="connsiteY68" fmla="*/ 151427 h 1958975"/>
              <a:gd name="connsiteX69" fmla="*/ 676131 w 1803400"/>
              <a:gd name="connsiteY69" fmla="*/ 61 h 1958975"/>
              <a:gd name="connsiteX70" fmla="*/ 676147 w 1803400"/>
              <a:gd name="connsiteY70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694108 w 1803400"/>
              <a:gd name="connsiteY44" fmla="*/ 534853 h 1958975"/>
              <a:gd name="connsiteX45" fmla="*/ 762942 w 1803400"/>
              <a:gd name="connsiteY45" fmla="*/ 402598 h 1958975"/>
              <a:gd name="connsiteX46" fmla="*/ 830188 w 1803400"/>
              <a:gd name="connsiteY46" fmla="*/ 246537 h 1958975"/>
              <a:gd name="connsiteX47" fmla="*/ 887903 w 1803400"/>
              <a:gd name="connsiteY47" fmla="*/ 78838 h 1958975"/>
              <a:gd name="connsiteX48" fmla="*/ 893727 w 1803400"/>
              <a:gd name="connsiteY48" fmla="*/ 53974 h 1958975"/>
              <a:gd name="connsiteX49" fmla="*/ 893640 w 1803400"/>
              <a:gd name="connsiteY49" fmla="*/ 53974 h 1958975"/>
              <a:gd name="connsiteX50" fmla="*/ 887939 w 1803400"/>
              <a:gd name="connsiteY50" fmla="*/ 78317 h 1958975"/>
              <a:gd name="connsiteX51" fmla="*/ 830226 w 1803400"/>
              <a:gd name="connsiteY51" fmla="*/ 246063 h 1958975"/>
              <a:gd name="connsiteX52" fmla="*/ 762982 w 1803400"/>
              <a:gd name="connsiteY52" fmla="*/ 402167 h 1958975"/>
              <a:gd name="connsiteX53" fmla="*/ 694149 w 1803400"/>
              <a:gd name="connsiteY53" fmla="*/ 534458 h 1958975"/>
              <a:gd name="connsiteX54" fmla="*/ 96895 w 1803400"/>
              <a:gd name="connsiteY54" fmla="*/ 1152525 h 1958975"/>
              <a:gd name="connsiteX55" fmla="*/ 0 w 1803400"/>
              <a:gd name="connsiteY55" fmla="*/ 945092 h 1958975"/>
              <a:gd name="connsiteX56" fmla="*/ 5751 w 1803400"/>
              <a:gd name="connsiteY56" fmla="*/ 941243 h 1958975"/>
              <a:gd name="connsiteX57" fmla="*/ 0 w 1803400"/>
              <a:gd name="connsiteY57" fmla="*/ 944563 h 1958975"/>
              <a:gd name="connsiteX58" fmla="*/ 63020 w 1803400"/>
              <a:gd name="connsiteY58" fmla="*/ 479165 h 1958975"/>
              <a:gd name="connsiteX59" fmla="*/ 67787 w 1803400"/>
              <a:gd name="connsiteY59" fmla="*/ 451633 h 1958975"/>
              <a:gd name="connsiteX60" fmla="*/ 82085 w 1803400"/>
              <a:gd name="connsiteY60" fmla="*/ 399216 h 1958975"/>
              <a:gd name="connsiteX61" fmla="*/ 102739 w 1803400"/>
              <a:gd name="connsiteY61" fmla="*/ 349976 h 1958975"/>
              <a:gd name="connsiteX62" fmla="*/ 129748 w 1803400"/>
              <a:gd name="connsiteY62" fmla="*/ 303383 h 1958975"/>
              <a:gd name="connsiteX63" fmla="*/ 162582 w 1803400"/>
              <a:gd name="connsiteY63" fmla="*/ 261555 h 1958975"/>
              <a:gd name="connsiteX64" fmla="*/ 199652 w 1803400"/>
              <a:gd name="connsiteY64" fmla="*/ 223434 h 1958975"/>
              <a:gd name="connsiteX65" fmla="*/ 242548 w 1803400"/>
              <a:gd name="connsiteY65" fmla="*/ 190607 h 1958975"/>
              <a:gd name="connsiteX66" fmla="*/ 289681 w 1803400"/>
              <a:gd name="connsiteY66" fmla="*/ 163075 h 1958975"/>
              <a:gd name="connsiteX67" fmla="*/ 314571 w 1803400"/>
              <a:gd name="connsiteY67" fmla="*/ 151427 h 1958975"/>
              <a:gd name="connsiteX68" fmla="*/ 676131 w 1803400"/>
              <a:gd name="connsiteY68" fmla="*/ 61 h 1958975"/>
              <a:gd name="connsiteX69" fmla="*/ 676147 w 1803400"/>
              <a:gd name="connsiteY69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694108 w 1803400"/>
              <a:gd name="connsiteY44" fmla="*/ 534853 h 1958975"/>
              <a:gd name="connsiteX45" fmla="*/ 762942 w 1803400"/>
              <a:gd name="connsiteY45" fmla="*/ 402598 h 1958975"/>
              <a:gd name="connsiteX46" fmla="*/ 830188 w 1803400"/>
              <a:gd name="connsiteY46" fmla="*/ 246537 h 1958975"/>
              <a:gd name="connsiteX47" fmla="*/ 887903 w 1803400"/>
              <a:gd name="connsiteY47" fmla="*/ 78838 h 1958975"/>
              <a:gd name="connsiteX48" fmla="*/ 893727 w 1803400"/>
              <a:gd name="connsiteY48" fmla="*/ 53974 h 1958975"/>
              <a:gd name="connsiteX49" fmla="*/ 893640 w 1803400"/>
              <a:gd name="connsiteY49" fmla="*/ 53974 h 1958975"/>
              <a:gd name="connsiteX50" fmla="*/ 887939 w 1803400"/>
              <a:gd name="connsiteY50" fmla="*/ 78317 h 1958975"/>
              <a:gd name="connsiteX51" fmla="*/ 830226 w 1803400"/>
              <a:gd name="connsiteY51" fmla="*/ 246063 h 1958975"/>
              <a:gd name="connsiteX52" fmla="*/ 762982 w 1803400"/>
              <a:gd name="connsiteY52" fmla="*/ 402167 h 1958975"/>
              <a:gd name="connsiteX53" fmla="*/ 96895 w 1803400"/>
              <a:gd name="connsiteY53" fmla="*/ 1152525 h 1958975"/>
              <a:gd name="connsiteX54" fmla="*/ 0 w 1803400"/>
              <a:gd name="connsiteY54" fmla="*/ 945092 h 1958975"/>
              <a:gd name="connsiteX55" fmla="*/ 5751 w 1803400"/>
              <a:gd name="connsiteY55" fmla="*/ 941243 h 1958975"/>
              <a:gd name="connsiteX56" fmla="*/ 0 w 1803400"/>
              <a:gd name="connsiteY56" fmla="*/ 944563 h 1958975"/>
              <a:gd name="connsiteX57" fmla="*/ 63020 w 1803400"/>
              <a:gd name="connsiteY57" fmla="*/ 479165 h 1958975"/>
              <a:gd name="connsiteX58" fmla="*/ 67787 w 1803400"/>
              <a:gd name="connsiteY58" fmla="*/ 451633 h 1958975"/>
              <a:gd name="connsiteX59" fmla="*/ 82085 w 1803400"/>
              <a:gd name="connsiteY59" fmla="*/ 399216 h 1958975"/>
              <a:gd name="connsiteX60" fmla="*/ 102739 w 1803400"/>
              <a:gd name="connsiteY60" fmla="*/ 349976 h 1958975"/>
              <a:gd name="connsiteX61" fmla="*/ 129748 w 1803400"/>
              <a:gd name="connsiteY61" fmla="*/ 303383 h 1958975"/>
              <a:gd name="connsiteX62" fmla="*/ 162582 w 1803400"/>
              <a:gd name="connsiteY62" fmla="*/ 261555 h 1958975"/>
              <a:gd name="connsiteX63" fmla="*/ 199652 w 1803400"/>
              <a:gd name="connsiteY63" fmla="*/ 223434 h 1958975"/>
              <a:gd name="connsiteX64" fmla="*/ 242548 w 1803400"/>
              <a:gd name="connsiteY64" fmla="*/ 190607 h 1958975"/>
              <a:gd name="connsiteX65" fmla="*/ 289681 w 1803400"/>
              <a:gd name="connsiteY65" fmla="*/ 163075 h 1958975"/>
              <a:gd name="connsiteX66" fmla="*/ 314571 w 1803400"/>
              <a:gd name="connsiteY66" fmla="*/ 151427 h 1958975"/>
              <a:gd name="connsiteX67" fmla="*/ 676131 w 1803400"/>
              <a:gd name="connsiteY67" fmla="*/ 61 h 1958975"/>
              <a:gd name="connsiteX68" fmla="*/ 676147 w 1803400"/>
              <a:gd name="connsiteY68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762942 w 1803400"/>
              <a:gd name="connsiteY44" fmla="*/ 402598 h 1958975"/>
              <a:gd name="connsiteX45" fmla="*/ 830188 w 1803400"/>
              <a:gd name="connsiteY45" fmla="*/ 246537 h 1958975"/>
              <a:gd name="connsiteX46" fmla="*/ 887903 w 1803400"/>
              <a:gd name="connsiteY46" fmla="*/ 78838 h 1958975"/>
              <a:gd name="connsiteX47" fmla="*/ 893727 w 1803400"/>
              <a:gd name="connsiteY47" fmla="*/ 53974 h 1958975"/>
              <a:gd name="connsiteX48" fmla="*/ 893640 w 1803400"/>
              <a:gd name="connsiteY48" fmla="*/ 53974 h 1958975"/>
              <a:gd name="connsiteX49" fmla="*/ 887939 w 1803400"/>
              <a:gd name="connsiteY49" fmla="*/ 78317 h 1958975"/>
              <a:gd name="connsiteX50" fmla="*/ 830226 w 1803400"/>
              <a:gd name="connsiteY50" fmla="*/ 246063 h 1958975"/>
              <a:gd name="connsiteX51" fmla="*/ 762982 w 1803400"/>
              <a:gd name="connsiteY51" fmla="*/ 402167 h 1958975"/>
              <a:gd name="connsiteX52" fmla="*/ 96895 w 1803400"/>
              <a:gd name="connsiteY52" fmla="*/ 1152525 h 1958975"/>
              <a:gd name="connsiteX53" fmla="*/ 0 w 1803400"/>
              <a:gd name="connsiteY53" fmla="*/ 945092 h 1958975"/>
              <a:gd name="connsiteX54" fmla="*/ 5751 w 1803400"/>
              <a:gd name="connsiteY54" fmla="*/ 941243 h 1958975"/>
              <a:gd name="connsiteX55" fmla="*/ 0 w 1803400"/>
              <a:gd name="connsiteY55" fmla="*/ 944563 h 1958975"/>
              <a:gd name="connsiteX56" fmla="*/ 63020 w 1803400"/>
              <a:gd name="connsiteY56" fmla="*/ 479165 h 1958975"/>
              <a:gd name="connsiteX57" fmla="*/ 67787 w 1803400"/>
              <a:gd name="connsiteY57" fmla="*/ 451633 h 1958975"/>
              <a:gd name="connsiteX58" fmla="*/ 82085 w 1803400"/>
              <a:gd name="connsiteY58" fmla="*/ 399216 h 1958975"/>
              <a:gd name="connsiteX59" fmla="*/ 102739 w 1803400"/>
              <a:gd name="connsiteY59" fmla="*/ 349976 h 1958975"/>
              <a:gd name="connsiteX60" fmla="*/ 129748 w 1803400"/>
              <a:gd name="connsiteY60" fmla="*/ 303383 h 1958975"/>
              <a:gd name="connsiteX61" fmla="*/ 162582 w 1803400"/>
              <a:gd name="connsiteY61" fmla="*/ 261555 h 1958975"/>
              <a:gd name="connsiteX62" fmla="*/ 199652 w 1803400"/>
              <a:gd name="connsiteY62" fmla="*/ 223434 h 1958975"/>
              <a:gd name="connsiteX63" fmla="*/ 242548 w 1803400"/>
              <a:gd name="connsiteY63" fmla="*/ 190607 h 1958975"/>
              <a:gd name="connsiteX64" fmla="*/ 289681 w 1803400"/>
              <a:gd name="connsiteY64" fmla="*/ 163075 h 1958975"/>
              <a:gd name="connsiteX65" fmla="*/ 314571 w 1803400"/>
              <a:gd name="connsiteY65" fmla="*/ 151427 h 1958975"/>
              <a:gd name="connsiteX66" fmla="*/ 676131 w 1803400"/>
              <a:gd name="connsiteY66" fmla="*/ 61 h 1958975"/>
              <a:gd name="connsiteX67" fmla="*/ 676147 w 1803400"/>
              <a:gd name="connsiteY67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762942 w 1803400"/>
              <a:gd name="connsiteY44" fmla="*/ 402598 h 1958975"/>
              <a:gd name="connsiteX45" fmla="*/ 830188 w 1803400"/>
              <a:gd name="connsiteY45" fmla="*/ 246537 h 1958975"/>
              <a:gd name="connsiteX46" fmla="*/ 887903 w 1803400"/>
              <a:gd name="connsiteY46" fmla="*/ 78838 h 1958975"/>
              <a:gd name="connsiteX47" fmla="*/ 893727 w 1803400"/>
              <a:gd name="connsiteY47" fmla="*/ 53974 h 1958975"/>
              <a:gd name="connsiteX48" fmla="*/ 893640 w 1803400"/>
              <a:gd name="connsiteY48" fmla="*/ 53974 h 1958975"/>
              <a:gd name="connsiteX49" fmla="*/ 887939 w 1803400"/>
              <a:gd name="connsiteY49" fmla="*/ 78317 h 1958975"/>
              <a:gd name="connsiteX50" fmla="*/ 830226 w 1803400"/>
              <a:gd name="connsiteY50" fmla="*/ 246063 h 1958975"/>
              <a:gd name="connsiteX51" fmla="*/ 96895 w 1803400"/>
              <a:gd name="connsiteY51" fmla="*/ 1152525 h 1958975"/>
              <a:gd name="connsiteX52" fmla="*/ 0 w 1803400"/>
              <a:gd name="connsiteY52" fmla="*/ 945092 h 1958975"/>
              <a:gd name="connsiteX53" fmla="*/ 5751 w 1803400"/>
              <a:gd name="connsiteY53" fmla="*/ 941243 h 1958975"/>
              <a:gd name="connsiteX54" fmla="*/ 0 w 1803400"/>
              <a:gd name="connsiteY54" fmla="*/ 944563 h 1958975"/>
              <a:gd name="connsiteX55" fmla="*/ 63020 w 1803400"/>
              <a:gd name="connsiteY55" fmla="*/ 479165 h 1958975"/>
              <a:gd name="connsiteX56" fmla="*/ 67787 w 1803400"/>
              <a:gd name="connsiteY56" fmla="*/ 451633 h 1958975"/>
              <a:gd name="connsiteX57" fmla="*/ 82085 w 1803400"/>
              <a:gd name="connsiteY57" fmla="*/ 399216 h 1958975"/>
              <a:gd name="connsiteX58" fmla="*/ 102739 w 1803400"/>
              <a:gd name="connsiteY58" fmla="*/ 349976 h 1958975"/>
              <a:gd name="connsiteX59" fmla="*/ 129748 w 1803400"/>
              <a:gd name="connsiteY59" fmla="*/ 303383 h 1958975"/>
              <a:gd name="connsiteX60" fmla="*/ 162582 w 1803400"/>
              <a:gd name="connsiteY60" fmla="*/ 261555 h 1958975"/>
              <a:gd name="connsiteX61" fmla="*/ 199652 w 1803400"/>
              <a:gd name="connsiteY61" fmla="*/ 223434 h 1958975"/>
              <a:gd name="connsiteX62" fmla="*/ 242548 w 1803400"/>
              <a:gd name="connsiteY62" fmla="*/ 190607 h 1958975"/>
              <a:gd name="connsiteX63" fmla="*/ 289681 w 1803400"/>
              <a:gd name="connsiteY63" fmla="*/ 163075 h 1958975"/>
              <a:gd name="connsiteX64" fmla="*/ 314571 w 1803400"/>
              <a:gd name="connsiteY64" fmla="*/ 151427 h 1958975"/>
              <a:gd name="connsiteX65" fmla="*/ 676131 w 1803400"/>
              <a:gd name="connsiteY65" fmla="*/ 61 h 1958975"/>
              <a:gd name="connsiteX66" fmla="*/ 676147 w 1803400"/>
              <a:gd name="connsiteY66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830188 w 1803400"/>
              <a:gd name="connsiteY44" fmla="*/ 246537 h 1958975"/>
              <a:gd name="connsiteX45" fmla="*/ 887903 w 1803400"/>
              <a:gd name="connsiteY45" fmla="*/ 78838 h 1958975"/>
              <a:gd name="connsiteX46" fmla="*/ 893727 w 1803400"/>
              <a:gd name="connsiteY46" fmla="*/ 53974 h 1958975"/>
              <a:gd name="connsiteX47" fmla="*/ 893640 w 1803400"/>
              <a:gd name="connsiteY47" fmla="*/ 53974 h 1958975"/>
              <a:gd name="connsiteX48" fmla="*/ 887939 w 1803400"/>
              <a:gd name="connsiteY48" fmla="*/ 78317 h 1958975"/>
              <a:gd name="connsiteX49" fmla="*/ 830226 w 1803400"/>
              <a:gd name="connsiteY49" fmla="*/ 246063 h 1958975"/>
              <a:gd name="connsiteX50" fmla="*/ 96895 w 1803400"/>
              <a:gd name="connsiteY50" fmla="*/ 1152525 h 1958975"/>
              <a:gd name="connsiteX51" fmla="*/ 0 w 1803400"/>
              <a:gd name="connsiteY51" fmla="*/ 945092 h 1958975"/>
              <a:gd name="connsiteX52" fmla="*/ 5751 w 1803400"/>
              <a:gd name="connsiteY52" fmla="*/ 941243 h 1958975"/>
              <a:gd name="connsiteX53" fmla="*/ 0 w 1803400"/>
              <a:gd name="connsiteY53" fmla="*/ 944563 h 1958975"/>
              <a:gd name="connsiteX54" fmla="*/ 63020 w 1803400"/>
              <a:gd name="connsiteY54" fmla="*/ 479165 h 1958975"/>
              <a:gd name="connsiteX55" fmla="*/ 67787 w 1803400"/>
              <a:gd name="connsiteY55" fmla="*/ 451633 h 1958975"/>
              <a:gd name="connsiteX56" fmla="*/ 82085 w 1803400"/>
              <a:gd name="connsiteY56" fmla="*/ 399216 h 1958975"/>
              <a:gd name="connsiteX57" fmla="*/ 102739 w 1803400"/>
              <a:gd name="connsiteY57" fmla="*/ 349976 h 1958975"/>
              <a:gd name="connsiteX58" fmla="*/ 129748 w 1803400"/>
              <a:gd name="connsiteY58" fmla="*/ 303383 h 1958975"/>
              <a:gd name="connsiteX59" fmla="*/ 162582 w 1803400"/>
              <a:gd name="connsiteY59" fmla="*/ 261555 h 1958975"/>
              <a:gd name="connsiteX60" fmla="*/ 199652 w 1803400"/>
              <a:gd name="connsiteY60" fmla="*/ 223434 h 1958975"/>
              <a:gd name="connsiteX61" fmla="*/ 242548 w 1803400"/>
              <a:gd name="connsiteY61" fmla="*/ 190607 h 1958975"/>
              <a:gd name="connsiteX62" fmla="*/ 289681 w 1803400"/>
              <a:gd name="connsiteY62" fmla="*/ 163075 h 1958975"/>
              <a:gd name="connsiteX63" fmla="*/ 314571 w 1803400"/>
              <a:gd name="connsiteY63" fmla="*/ 151427 h 1958975"/>
              <a:gd name="connsiteX64" fmla="*/ 676131 w 1803400"/>
              <a:gd name="connsiteY64" fmla="*/ 61 h 1958975"/>
              <a:gd name="connsiteX65" fmla="*/ 676147 w 1803400"/>
              <a:gd name="connsiteY65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830188 w 1803400"/>
              <a:gd name="connsiteY44" fmla="*/ 246537 h 1958975"/>
              <a:gd name="connsiteX45" fmla="*/ 887903 w 1803400"/>
              <a:gd name="connsiteY45" fmla="*/ 78838 h 1958975"/>
              <a:gd name="connsiteX46" fmla="*/ 893727 w 1803400"/>
              <a:gd name="connsiteY46" fmla="*/ 53974 h 1958975"/>
              <a:gd name="connsiteX47" fmla="*/ 893640 w 1803400"/>
              <a:gd name="connsiteY47" fmla="*/ 53974 h 1958975"/>
              <a:gd name="connsiteX48" fmla="*/ 887939 w 1803400"/>
              <a:gd name="connsiteY48" fmla="*/ 78317 h 1958975"/>
              <a:gd name="connsiteX49" fmla="*/ 96895 w 1803400"/>
              <a:gd name="connsiteY49" fmla="*/ 1152525 h 1958975"/>
              <a:gd name="connsiteX50" fmla="*/ 0 w 1803400"/>
              <a:gd name="connsiteY50" fmla="*/ 945092 h 1958975"/>
              <a:gd name="connsiteX51" fmla="*/ 5751 w 1803400"/>
              <a:gd name="connsiteY51" fmla="*/ 941243 h 1958975"/>
              <a:gd name="connsiteX52" fmla="*/ 0 w 1803400"/>
              <a:gd name="connsiteY52" fmla="*/ 944563 h 1958975"/>
              <a:gd name="connsiteX53" fmla="*/ 63020 w 1803400"/>
              <a:gd name="connsiteY53" fmla="*/ 479165 h 1958975"/>
              <a:gd name="connsiteX54" fmla="*/ 67787 w 1803400"/>
              <a:gd name="connsiteY54" fmla="*/ 451633 h 1958975"/>
              <a:gd name="connsiteX55" fmla="*/ 82085 w 1803400"/>
              <a:gd name="connsiteY55" fmla="*/ 399216 h 1958975"/>
              <a:gd name="connsiteX56" fmla="*/ 102739 w 1803400"/>
              <a:gd name="connsiteY56" fmla="*/ 349976 h 1958975"/>
              <a:gd name="connsiteX57" fmla="*/ 129748 w 1803400"/>
              <a:gd name="connsiteY57" fmla="*/ 303383 h 1958975"/>
              <a:gd name="connsiteX58" fmla="*/ 162582 w 1803400"/>
              <a:gd name="connsiteY58" fmla="*/ 261555 h 1958975"/>
              <a:gd name="connsiteX59" fmla="*/ 199652 w 1803400"/>
              <a:gd name="connsiteY59" fmla="*/ 223434 h 1958975"/>
              <a:gd name="connsiteX60" fmla="*/ 242548 w 1803400"/>
              <a:gd name="connsiteY60" fmla="*/ 190607 h 1958975"/>
              <a:gd name="connsiteX61" fmla="*/ 289681 w 1803400"/>
              <a:gd name="connsiteY61" fmla="*/ 163075 h 1958975"/>
              <a:gd name="connsiteX62" fmla="*/ 314571 w 1803400"/>
              <a:gd name="connsiteY62" fmla="*/ 151427 h 1958975"/>
              <a:gd name="connsiteX63" fmla="*/ 676131 w 1803400"/>
              <a:gd name="connsiteY63" fmla="*/ 61 h 1958975"/>
              <a:gd name="connsiteX64" fmla="*/ 676147 w 1803400"/>
              <a:gd name="connsiteY64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887903 w 1803400"/>
              <a:gd name="connsiteY44" fmla="*/ 78838 h 1958975"/>
              <a:gd name="connsiteX45" fmla="*/ 893727 w 1803400"/>
              <a:gd name="connsiteY45" fmla="*/ 53974 h 1958975"/>
              <a:gd name="connsiteX46" fmla="*/ 893640 w 1803400"/>
              <a:gd name="connsiteY46" fmla="*/ 53974 h 1958975"/>
              <a:gd name="connsiteX47" fmla="*/ 887939 w 1803400"/>
              <a:gd name="connsiteY47" fmla="*/ 78317 h 1958975"/>
              <a:gd name="connsiteX48" fmla="*/ 96895 w 1803400"/>
              <a:gd name="connsiteY48" fmla="*/ 1152525 h 1958975"/>
              <a:gd name="connsiteX49" fmla="*/ 0 w 1803400"/>
              <a:gd name="connsiteY49" fmla="*/ 945092 h 1958975"/>
              <a:gd name="connsiteX50" fmla="*/ 5751 w 1803400"/>
              <a:gd name="connsiteY50" fmla="*/ 941243 h 1958975"/>
              <a:gd name="connsiteX51" fmla="*/ 0 w 1803400"/>
              <a:gd name="connsiteY51" fmla="*/ 944563 h 1958975"/>
              <a:gd name="connsiteX52" fmla="*/ 63020 w 1803400"/>
              <a:gd name="connsiteY52" fmla="*/ 479165 h 1958975"/>
              <a:gd name="connsiteX53" fmla="*/ 67787 w 1803400"/>
              <a:gd name="connsiteY53" fmla="*/ 451633 h 1958975"/>
              <a:gd name="connsiteX54" fmla="*/ 82085 w 1803400"/>
              <a:gd name="connsiteY54" fmla="*/ 399216 h 1958975"/>
              <a:gd name="connsiteX55" fmla="*/ 102739 w 1803400"/>
              <a:gd name="connsiteY55" fmla="*/ 349976 h 1958975"/>
              <a:gd name="connsiteX56" fmla="*/ 129748 w 1803400"/>
              <a:gd name="connsiteY56" fmla="*/ 303383 h 1958975"/>
              <a:gd name="connsiteX57" fmla="*/ 162582 w 1803400"/>
              <a:gd name="connsiteY57" fmla="*/ 261555 h 1958975"/>
              <a:gd name="connsiteX58" fmla="*/ 199652 w 1803400"/>
              <a:gd name="connsiteY58" fmla="*/ 223434 h 1958975"/>
              <a:gd name="connsiteX59" fmla="*/ 242548 w 1803400"/>
              <a:gd name="connsiteY59" fmla="*/ 190607 h 1958975"/>
              <a:gd name="connsiteX60" fmla="*/ 289681 w 1803400"/>
              <a:gd name="connsiteY60" fmla="*/ 163075 h 1958975"/>
              <a:gd name="connsiteX61" fmla="*/ 314571 w 1803400"/>
              <a:gd name="connsiteY61" fmla="*/ 151427 h 1958975"/>
              <a:gd name="connsiteX62" fmla="*/ 676131 w 1803400"/>
              <a:gd name="connsiteY62" fmla="*/ 61 h 1958975"/>
              <a:gd name="connsiteX63" fmla="*/ 676147 w 1803400"/>
              <a:gd name="connsiteY63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887903 w 1803400"/>
              <a:gd name="connsiteY44" fmla="*/ 78838 h 1958975"/>
              <a:gd name="connsiteX45" fmla="*/ 893727 w 1803400"/>
              <a:gd name="connsiteY45" fmla="*/ 53974 h 1958975"/>
              <a:gd name="connsiteX46" fmla="*/ 893640 w 1803400"/>
              <a:gd name="connsiteY46" fmla="*/ 53974 h 1958975"/>
              <a:gd name="connsiteX47" fmla="*/ 96895 w 1803400"/>
              <a:gd name="connsiteY47" fmla="*/ 1152525 h 1958975"/>
              <a:gd name="connsiteX48" fmla="*/ 0 w 1803400"/>
              <a:gd name="connsiteY48" fmla="*/ 945092 h 1958975"/>
              <a:gd name="connsiteX49" fmla="*/ 5751 w 1803400"/>
              <a:gd name="connsiteY49" fmla="*/ 941243 h 1958975"/>
              <a:gd name="connsiteX50" fmla="*/ 0 w 1803400"/>
              <a:gd name="connsiteY50" fmla="*/ 944563 h 1958975"/>
              <a:gd name="connsiteX51" fmla="*/ 63020 w 1803400"/>
              <a:gd name="connsiteY51" fmla="*/ 479165 h 1958975"/>
              <a:gd name="connsiteX52" fmla="*/ 67787 w 1803400"/>
              <a:gd name="connsiteY52" fmla="*/ 451633 h 1958975"/>
              <a:gd name="connsiteX53" fmla="*/ 82085 w 1803400"/>
              <a:gd name="connsiteY53" fmla="*/ 399216 h 1958975"/>
              <a:gd name="connsiteX54" fmla="*/ 102739 w 1803400"/>
              <a:gd name="connsiteY54" fmla="*/ 349976 h 1958975"/>
              <a:gd name="connsiteX55" fmla="*/ 129748 w 1803400"/>
              <a:gd name="connsiteY55" fmla="*/ 303383 h 1958975"/>
              <a:gd name="connsiteX56" fmla="*/ 162582 w 1803400"/>
              <a:gd name="connsiteY56" fmla="*/ 261555 h 1958975"/>
              <a:gd name="connsiteX57" fmla="*/ 199652 w 1803400"/>
              <a:gd name="connsiteY57" fmla="*/ 223434 h 1958975"/>
              <a:gd name="connsiteX58" fmla="*/ 242548 w 1803400"/>
              <a:gd name="connsiteY58" fmla="*/ 190607 h 1958975"/>
              <a:gd name="connsiteX59" fmla="*/ 289681 w 1803400"/>
              <a:gd name="connsiteY59" fmla="*/ 163075 h 1958975"/>
              <a:gd name="connsiteX60" fmla="*/ 314571 w 1803400"/>
              <a:gd name="connsiteY60" fmla="*/ 151427 h 1958975"/>
              <a:gd name="connsiteX61" fmla="*/ 676131 w 1803400"/>
              <a:gd name="connsiteY61" fmla="*/ 61 h 1958975"/>
              <a:gd name="connsiteX62" fmla="*/ 676147 w 1803400"/>
              <a:gd name="connsiteY62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893727 w 1803400"/>
              <a:gd name="connsiteY44" fmla="*/ 53974 h 1958975"/>
              <a:gd name="connsiteX45" fmla="*/ 893640 w 1803400"/>
              <a:gd name="connsiteY45" fmla="*/ 53974 h 1958975"/>
              <a:gd name="connsiteX46" fmla="*/ 96895 w 1803400"/>
              <a:gd name="connsiteY46" fmla="*/ 1152525 h 1958975"/>
              <a:gd name="connsiteX47" fmla="*/ 0 w 1803400"/>
              <a:gd name="connsiteY47" fmla="*/ 945092 h 1958975"/>
              <a:gd name="connsiteX48" fmla="*/ 5751 w 1803400"/>
              <a:gd name="connsiteY48" fmla="*/ 941243 h 1958975"/>
              <a:gd name="connsiteX49" fmla="*/ 0 w 1803400"/>
              <a:gd name="connsiteY49" fmla="*/ 944563 h 1958975"/>
              <a:gd name="connsiteX50" fmla="*/ 63020 w 1803400"/>
              <a:gd name="connsiteY50" fmla="*/ 479165 h 1958975"/>
              <a:gd name="connsiteX51" fmla="*/ 67787 w 1803400"/>
              <a:gd name="connsiteY51" fmla="*/ 451633 h 1958975"/>
              <a:gd name="connsiteX52" fmla="*/ 82085 w 1803400"/>
              <a:gd name="connsiteY52" fmla="*/ 399216 h 1958975"/>
              <a:gd name="connsiteX53" fmla="*/ 102739 w 1803400"/>
              <a:gd name="connsiteY53" fmla="*/ 349976 h 1958975"/>
              <a:gd name="connsiteX54" fmla="*/ 129748 w 1803400"/>
              <a:gd name="connsiteY54" fmla="*/ 303383 h 1958975"/>
              <a:gd name="connsiteX55" fmla="*/ 162582 w 1803400"/>
              <a:gd name="connsiteY55" fmla="*/ 261555 h 1958975"/>
              <a:gd name="connsiteX56" fmla="*/ 199652 w 1803400"/>
              <a:gd name="connsiteY56" fmla="*/ 223434 h 1958975"/>
              <a:gd name="connsiteX57" fmla="*/ 242548 w 1803400"/>
              <a:gd name="connsiteY57" fmla="*/ 190607 h 1958975"/>
              <a:gd name="connsiteX58" fmla="*/ 289681 w 1803400"/>
              <a:gd name="connsiteY58" fmla="*/ 163075 h 1958975"/>
              <a:gd name="connsiteX59" fmla="*/ 314571 w 1803400"/>
              <a:gd name="connsiteY59" fmla="*/ 151427 h 1958975"/>
              <a:gd name="connsiteX60" fmla="*/ 676131 w 1803400"/>
              <a:gd name="connsiteY60" fmla="*/ 61 h 1958975"/>
              <a:gd name="connsiteX61" fmla="*/ 676147 w 1803400"/>
              <a:gd name="connsiteY61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893727 w 1803400"/>
              <a:gd name="connsiteY44" fmla="*/ 53974 h 1958975"/>
              <a:gd name="connsiteX45" fmla="*/ 96895 w 1803400"/>
              <a:gd name="connsiteY45" fmla="*/ 1152525 h 1958975"/>
              <a:gd name="connsiteX46" fmla="*/ 0 w 1803400"/>
              <a:gd name="connsiteY46" fmla="*/ 945092 h 1958975"/>
              <a:gd name="connsiteX47" fmla="*/ 5751 w 1803400"/>
              <a:gd name="connsiteY47" fmla="*/ 941243 h 1958975"/>
              <a:gd name="connsiteX48" fmla="*/ 0 w 1803400"/>
              <a:gd name="connsiteY48" fmla="*/ 944563 h 1958975"/>
              <a:gd name="connsiteX49" fmla="*/ 63020 w 1803400"/>
              <a:gd name="connsiteY49" fmla="*/ 479165 h 1958975"/>
              <a:gd name="connsiteX50" fmla="*/ 67787 w 1803400"/>
              <a:gd name="connsiteY50" fmla="*/ 451633 h 1958975"/>
              <a:gd name="connsiteX51" fmla="*/ 82085 w 1803400"/>
              <a:gd name="connsiteY51" fmla="*/ 399216 h 1958975"/>
              <a:gd name="connsiteX52" fmla="*/ 102739 w 1803400"/>
              <a:gd name="connsiteY52" fmla="*/ 349976 h 1958975"/>
              <a:gd name="connsiteX53" fmla="*/ 129748 w 1803400"/>
              <a:gd name="connsiteY53" fmla="*/ 303383 h 1958975"/>
              <a:gd name="connsiteX54" fmla="*/ 162582 w 1803400"/>
              <a:gd name="connsiteY54" fmla="*/ 261555 h 1958975"/>
              <a:gd name="connsiteX55" fmla="*/ 199652 w 1803400"/>
              <a:gd name="connsiteY55" fmla="*/ 223434 h 1958975"/>
              <a:gd name="connsiteX56" fmla="*/ 242548 w 1803400"/>
              <a:gd name="connsiteY56" fmla="*/ 190607 h 1958975"/>
              <a:gd name="connsiteX57" fmla="*/ 289681 w 1803400"/>
              <a:gd name="connsiteY57" fmla="*/ 163075 h 1958975"/>
              <a:gd name="connsiteX58" fmla="*/ 314571 w 1803400"/>
              <a:gd name="connsiteY58" fmla="*/ 151427 h 1958975"/>
              <a:gd name="connsiteX59" fmla="*/ 676131 w 1803400"/>
              <a:gd name="connsiteY59" fmla="*/ 61 h 1958975"/>
              <a:gd name="connsiteX60" fmla="*/ 676147 w 1803400"/>
              <a:gd name="connsiteY60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893198 w 1803400"/>
              <a:gd name="connsiteY6" fmla="*/ 52387 h 1958975"/>
              <a:gd name="connsiteX7" fmla="*/ 1649846 w 1803400"/>
              <a:gd name="connsiteY7" fmla="*/ 236486 h 1958975"/>
              <a:gd name="connsiteX8" fmla="*/ 1671556 w 1803400"/>
              <a:gd name="connsiteY8" fmla="*/ 242834 h 1958975"/>
              <a:gd name="connsiteX9" fmla="*/ 1708620 w 1803400"/>
              <a:gd name="connsiteY9" fmla="*/ 260821 h 1958975"/>
              <a:gd name="connsiteX10" fmla="*/ 1740920 w 1803400"/>
              <a:gd name="connsiteY10" fmla="*/ 286214 h 1958975"/>
              <a:gd name="connsiteX11" fmla="*/ 1767394 w 1803400"/>
              <a:gd name="connsiteY11" fmla="*/ 316368 h 1958975"/>
              <a:gd name="connsiteX12" fmla="*/ 1786456 w 1803400"/>
              <a:gd name="connsiteY12" fmla="*/ 351283 h 1958975"/>
              <a:gd name="connsiteX13" fmla="*/ 1798635 w 1803400"/>
              <a:gd name="connsiteY13" fmla="*/ 390431 h 1958975"/>
              <a:gd name="connsiteX14" fmla="*/ 1803400 w 1803400"/>
              <a:gd name="connsiteY14" fmla="*/ 430636 h 1958975"/>
              <a:gd name="connsiteX15" fmla="*/ 1798635 w 1803400"/>
              <a:gd name="connsiteY15" fmla="*/ 472429 h 1958975"/>
              <a:gd name="connsiteX16" fmla="*/ 1792810 w 1803400"/>
              <a:gd name="connsiteY16" fmla="*/ 493061 h 1958975"/>
              <a:gd name="connsiteX17" fmla="*/ 1773748 w 1803400"/>
              <a:gd name="connsiteY17" fmla="*/ 549137 h 1958975"/>
              <a:gd name="connsiteX18" fmla="*/ 1732448 w 1803400"/>
              <a:gd name="connsiteY18" fmla="*/ 659702 h 1958975"/>
              <a:gd name="connsiteX19" fmla="*/ 1686911 w 1803400"/>
              <a:gd name="connsiteY19" fmla="*/ 767622 h 1958975"/>
              <a:gd name="connsiteX20" fmla="*/ 1636609 w 1803400"/>
              <a:gd name="connsiteY20" fmla="*/ 872897 h 1958975"/>
              <a:gd name="connsiteX21" fmla="*/ 1582071 w 1803400"/>
              <a:gd name="connsiteY21" fmla="*/ 974998 h 1958975"/>
              <a:gd name="connsiteX22" fmla="*/ 1524356 w 1803400"/>
              <a:gd name="connsiteY22" fmla="*/ 1074454 h 1958975"/>
              <a:gd name="connsiteX23" fmla="*/ 1462405 w 1803400"/>
              <a:gd name="connsiteY23" fmla="*/ 1170735 h 1958975"/>
              <a:gd name="connsiteX24" fmla="*/ 1397277 w 1803400"/>
              <a:gd name="connsiteY24" fmla="*/ 1263843 h 1958975"/>
              <a:gd name="connsiteX25" fmla="*/ 1327914 w 1803400"/>
              <a:gd name="connsiteY25" fmla="*/ 1354834 h 1958975"/>
              <a:gd name="connsiteX26" fmla="*/ 1255373 w 1803400"/>
              <a:gd name="connsiteY26" fmla="*/ 1441594 h 1958975"/>
              <a:gd name="connsiteX27" fmla="*/ 1179655 w 1803400"/>
              <a:gd name="connsiteY27" fmla="*/ 1525179 h 1958975"/>
              <a:gd name="connsiteX28" fmla="*/ 1100760 w 1803400"/>
              <a:gd name="connsiteY28" fmla="*/ 1606119 h 1958975"/>
              <a:gd name="connsiteX29" fmla="*/ 1018159 w 1803400"/>
              <a:gd name="connsiteY29" fmla="*/ 1683356 h 1958975"/>
              <a:gd name="connsiteX30" fmla="*/ 933440 w 1803400"/>
              <a:gd name="connsiteY30" fmla="*/ 1756361 h 1958975"/>
              <a:gd name="connsiteX31" fmla="*/ 846073 w 1803400"/>
              <a:gd name="connsiteY31" fmla="*/ 1826720 h 1958975"/>
              <a:gd name="connsiteX32" fmla="*/ 755529 w 1803400"/>
              <a:gd name="connsiteY32" fmla="*/ 1893377 h 1958975"/>
              <a:gd name="connsiteX33" fmla="*/ 708934 w 1803400"/>
              <a:gd name="connsiteY33" fmla="*/ 1924589 h 1958975"/>
              <a:gd name="connsiteX34" fmla="*/ 689872 w 1803400"/>
              <a:gd name="connsiteY34" fmla="*/ 1936756 h 1958975"/>
              <a:gd name="connsiteX35" fmla="*/ 648571 w 1803400"/>
              <a:gd name="connsiteY35" fmla="*/ 1953156 h 1958975"/>
              <a:gd name="connsiteX36" fmla="*/ 606741 w 1803400"/>
              <a:gd name="connsiteY36" fmla="*/ 1958975 h 1958975"/>
              <a:gd name="connsiteX37" fmla="*/ 564911 w 1803400"/>
              <a:gd name="connsiteY37" fmla="*/ 1955801 h 1958975"/>
              <a:gd name="connsiteX38" fmla="*/ 524140 w 1803400"/>
              <a:gd name="connsiteY38" fmla="*/ 1944692 h 1958975"/>
              <a:gd name="connsiteX39" fmla="*/ 487075 w 1803400"/>
              <a:gd name="connsiteY39" fmla="*/ 1924589 h 1958975"/>
              <a:gd name="connsiteX40" fmla="*/ 454246 w 1803400"/>
              <a:gd name="connsiteY40" fmla="*/ 1897609 h 1958975"/>
              <a:gd name="connsiteX41" fmla="*/ 427772 w 1803400"/>
              <a:gd name="connsiteY41" fmla="*/ 1863223 h 1958975"/>
              <a:gd name="connsiteX42" fmla="*/ 417711 w 1803400"/>
              <a:gd name="connsiteY42" fmla="*/ 1842591 h 1958975"/>
              <a:gd name="connsiteX43" fmla="*/ 96837 w 1803400"/>
              <a:gd name="connsiteY43" fmla="*/ 1152749 h 1958975"/>
              <a:gd name="connsiteX44" fmla="*/ 96895 w 1803400"/>
              <a:gd name="connsiteY44" fmla="*/ 1152525 h 1958975"/>
              <a:gd name="connsiteX45" fmla="*/ 0 w 1803400"/>
              <a:gd name="connsiteY45" fmla="*/ 945092 h 1958975"/>
              <a:gd name="connsiteX46" fmla="*/ 5751 w 1803400"/>
              <a:gd name="connsiteY46" fmla="*/ 941243 h 1958975"/>
              <a:gd name="connsiteX47" fmla="*/ 0 w 1803400"/>
              <a:gd name="connsiteY47" fmla="*/ 944563 h 1958975"/>
              <a:gd name="connsiteX48" fmla="*/ 63020 w 1803400"/>
              <a:gd name="connsiteY48" fmla="*/ 479165 h 1958975"/>
              <a:gd name="connsiteX49" fmla="*/ 67787 w 1803400"/>
              <a:gd name="connsiteY49" fmla="*/ 451633 h 1958975"/>
              <a:gd name="connsiteX50" fmla="*/ 82085 w 1803400"/>
              <a:gd name="connsiteY50" fmla="*/ 399216 h 1958975"/>
              <a:gd name="connsiteX51" fmla="*/ 102739 w 1803400"/>
              <a:gd name="connsiteY51" fmla="*/ 349976 h 1958975"/>
              <a:gd name="connsiteX52" fmla="*/ 129748 w 1803400"/>
              <a:gd name="connsiteY52" fmla="*/ 303383 h 1958975"/>
              <a:gd name="connsiteX53" fmla="*/ 162582 w 1803400"/>
              <a:gd name="connsiteY53" fmla="*/ 261555 h 1958975"/>
              <a:gd name="connsiteX54" fmla="*/ 199652 w 1803400"/>
              <a:gd name="connsiteY54" fmla="*/ 223434 h 1958975"/>
              <a:gd name="connsiteX55" fmla="*/ 242548 w 1803400"/>
              <a:gd name="connsiteY55" fmla="*/ 190607 h 1958975"/>
              <a:gd name="connsiteX56" fmla="*/ 289681 w 1803400"/>
              <a:gd name="connsiteY56" fmla="*/ 163075 h 1958975"/>
              <a:gd name="connsiteX57" fmla="*/ 314571 w 1803400"/>
              <a:gd name="connsiteY57" fmla="*/ 151427 h 1958975"/>
              <a:gd name="connsiteX58" fmla="*/ 676131 w 1803400"/>
              <a:gd name="connsiteY58" fmla="*/ 61 h 1958975"/>
              <a:gd name="connsiteX59" fmla="*/ 676147 w 1803400"/>
              <a:gd name="connsiteY59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892845 w 1803400"/>
              <a:gd name="connsiteY5" fmla="*/ 53446 h 1958975"/>
              <a:gd name="connsiteX6" fmla="*/ 1649846 w 1803400"/>
              <a:gd name="connsiteY6" fmla="*/ 236486 h 1958975"/>
              <a:gd name="connsiteX7" fmla="*/ 1671556 w 1803400"/>
              <a:gd name="connsiteY7" fmla="*/ 242834 h 1958975"/>
              <a:gd name="connsiteX8" fmla="*/ 1708620 w 1803400"/>
              <a:gd name="connsiteY8" fmla="*/ 260821 h 1958975"/>
              <a:gd name="connsiteX9" fmla="*/ 1740920 w 1803400"/>
              <a:gd name="connsiteY9" fmla="*/ 286214 h 1958975"/>
              <a:gd name="connsiteX10" fmla="*/ 1767394 w 1803400"/>
              <a:gd name="connsiteY10" fmla="*/ 316368 h 1958975"/>
              <a:gd name="connsiteX11" fmla="*/ 1786456 w 1803400"/>
              <a:gd name="connsiteY11" fmla="*/ 351283 h 1958975"/>
              <a:gd name="connsiteX12" fmla="*/ 1798635 w 1803400"/>
              <a:gd name="connsiteY12" fmla="*/ 390431 h 1958975"/>
              <a:gd name="connsiteX13" fmla="*/ 1803400 w 1803400"/>
              <a:gd name="connsiteY13" fmla="*/ 430636 h 1958975"/>
              <a:gd name="connsiteX14" fmla="*/ 1798635 w 1803400"/>
              <a:gd name="connsiteY14" fmla="*/ 472429 h 1958975"/>
              <a:gd name="connsiteX15" fmla="*/ 1792810 w 1803400"/>
              <a:gd name="connsiteY15" fmla="*/ 493061 h 1958975"/>
              <a:gd name="connsiteX16" fmla="*/ 1773748 w 1803400"/>
              <a:gd name="connsiteY16" fmla="*/ 549137 h 1958975"/>
              <a:gd name="connsiteX17" fmla="*/ 1732448 w 1803400"/>
              <a:gd name="connsiteY17" fmla="*/ 659702 h 1958975"/>
              <a:gd name="connsiteX18" fmla="*/ 1686911 w 1803400"/>
              <a:gd name="connsiteY18" fmla="*/ 767622 h 1958975"/>
              <a:gd name="connsiteX19" fmla="*/ 1636609 w 1803400"/>
              <a:gd name="connsiteY19" fmla="*/ 872897 h 1958975"/>
              <a:gd name="connsiteX20" fmla="*/ 1582071 w 1803400"/>
              <a:gd name="connsiteY20" fmla="*/ 974998 h 1958975"/>
              <a:gd name="connsiteX21" fmla="*/ 1524356 w 1803400"/>
              <a:gd name="connsiteY21" fmla="*/ 1074454 h 1958975"/>
              <a:gd name="connsiteX22" fmla="*/ 1462405 w 1803400"/>
              <a:gd name="connsiteY22" fmla="*/ 1170735 h 1958975"/>
              <a:gd name="connsiteX23" fmla="*/ 1397277 w 1803400"/>
              <a:gd name="connsiteY23" fmla="*/ 1263843 h 1958975"/>
              <a:gd name="connsiteX24" fmla="*/ 1327914 w 1803400"/>
              <a:gd name="connsiteY24" fmla="*/ 1354834 h 1958975"/>
              <a:gd name="connsiteX25" fmla="*/ 1255373 w 1803400"/>
              <a:gd name="connsiteY25" fmla="*/ 1441594 h 1958975"/>
              <a:gd name="connsiteX26" fmla="*/ 1179655 w 1803400"/>
              <a:gd name="connsiteY26" fmla="*/ 1525179 h 1958975"/>
              <a:gd name="connsiteX27" fmla="*/ 1100760 w 1803400"/>
              <a:gd name="connsiteY27" fmla="*/ 1606119 h 1958975"/>
              <a:gd name="connsiteX28" fmla="*/ 1018159 w 1803400"/>
              <a:gd name="connsiteY28" fmla="*/ 1683356 h 1958975"/>
              <a:gd name="connsiteX29" fmla="*/ 933440 w 1803400"/>
              <a:gd name="connsiteY29" fmla="*/ 1756361 h 1958975"/>
              <a:gd name="connsiteX30" fmla="*/ 846073 w 1803400"/>
              <a:gd name="connsiteY30" fmla="*/ 1826720 h 1958975"/>
              <a:gd name="connsiteX31" fmla="*/ 755529 w 1803400"/>
              <a:gd name="connsiteY31" fmla="*/ 1893377 h 1958975"/>
              <a:gd name="connsiteX32" fmla="*/ 708934 w 1803400"/>
              <a:gd name="connsiteY32" fmla="*/ 1924589 h 1958975"/>
              <a:gd name="connsiteX33" fmla="*/ 689872 w 1803400"/>
              <a:gd name="connsiteY33" fmla="*/ 1936756 h 1958975"/>
              <a:gd name="connsiteX34" fmla="*/ 648571 w 1803400"/>
              <a:gd name="connsiteY34" fmla="*/ 1953156 h 1958975"/>
              <a:gd name="connsiteX35" fmla="*/ 606741 w 1803400"/>
              <a:gd name="connsiteY35" fmla="*/ 1958975 h 1958975"/>
              <a:gd name="connsiteX36" fmla="*/ 564911 w 1803400"/>
              <a:gd name="connsiteY36" fmla="*/ 1955801 h 1958975"/>
              <a:gd name="connsiteX37" fmla="*/ 524140 w 1803400"/>
              <a:gd name="connsiteY37" fmla="*/ 1944692 h 1958975"/>
              <a:gd name="connsiteX38" fmla="*/ 487075 w 1803400"/>
              <a:gd name="connsiteY38" fmla="*/ 1924589 h 1958975"/>
              <a:gd name="connsiteX39" fmla="*/ 454246 w 1803400"/>
              <a:gd name="connsiteY39" fmla="*/ 1897609 h 1958975"/>
              <a:gd name="connsiteX40" fmla="*/ 427772 w 1803400"/>
              <a:gd name="connsiteY40" fmla="*/ 1863223 h 1958975"/>
              <a:gd name="connsiteX41" fmla="*/ 417711 w 1803400"/>
              <a:gd name="connsiteY41" fmla="*/ 1842591 h 1958975"/>
              <a:gd name="connsiteX42" fmla="*/ 96837 w 1803400"/>
              <a:gd name="connsiteY42" fmla="*/ 1152749 h 1958975"/>
              <a:gd name="connsiteX43" fmla="*/ 96895 w 1803400"/>
              <a:gd name="connsiteY43" fmla="*/ 1152525 h 1958975"/>
              <a:gd name="connsiteX44" fmla="*/ 0 w 1803400"/>
              <a:gd name="connsiteY44" fmla="*/ 945092 h 1958975"/>
              <a:gd name="connsiteX45" fmla="*/ 5751 w 1803400"/>
              <a:gd name="connsiteY45" fmla="*/ 941243 h 1958975"/>
              <a:gd name="connsiteX46" fmla="*/ 0 w 1803400"/>
              <a:gd name="connsiteY46" fmla="*/ 944563 h 1958975"/>
              <a:gd name="connsiteX47" fmla="*/ 63020 w 1803400"/>
              <a:gd name="connsiteY47" fmla="*/ 479165 h 1958975"/>
              <a:gd name="connsiteX48" fmla="*/ 67787 w 1803400"/>
              <a:gd name="connsiteY48" fmla="*/ 451633 h 1958975"/>
              <a:gd name="connsiteX49" fmla="*/ 82085 w 1803400"/>
              <a:gd name="connsiteY49" fmla="*/ 399216 h 1958975"/>
              <a:gd name="connsiteX50" fmla="*/ 102739 w 1803400"/>
              <a:gd name="connsiteY50" fmla="*/ 349976 h 1958975"/>
              <a:gd name="connsiteX51" fmla="*/ 129748 w 1803400"/>
              <a:gd name="connsiteY51" fmla="*/ 303383 h 1958975"/>
              <a:gd name="connsiteX52" fmla="*/ 162582 w 1803400"/>
              <a:gd name="connsiteY52" fmla="*/ 261555 h 1958975"/>
              <a:gd name="connsiteX53" fmla="*/ 199652 w 1803400"/>
              <a:gd name="connsiteY53" fmla="*/ 223434 h 1958975"/>
              <a:gd name="connsiteX54" fmla="*/ 242548 w 1803400"/>
              <a:gd name="connsiteY54" fmla="*/ 190607 h 1958975"/>
              <a:gd name="connsiteX55" fmla="*/ 289681 w 1803400"/>
              <a:gd name="connsiteY55" fmla="*/ 163075 h 1958975"/>
              <a:gd name="connsiteX56" fmla="*/ 314571 w 1803400"/>
              <a:gd name="connsiteY56" fmla="*/ 151427 h 1958975"/>
              <a:gd name="connsiteX57" fmla="*/ 676131 w 1803400"/>
              <a:gd name="connsiteY57" fmla="*/ 61 h 1958975"/>
              <a:gd name="connsiteX58" fmla="*/ 676147 w 1803400"/>
              <a:gd name="connsiteY58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892704 w 1803400"/>
              <a:gd name="connsiteY4" fmla="*/ 53446 h 1958975"/>
              <a:gd name="connsiteX5" fmla="*/ 1649846 w 1803400"/>
              <a:gd name="connsiteY5" fmla="*/ 236486 h 1958975"/>
              <a:gd name="connsiteX6" fmla="*/ 1671556 w 1803400"/>
              <a:gd name="connsiteY6" fmla="*/ 242834 h 1958975"/>
              <a:gd name="connsiteX7" fmla="*/ 1708620 w 1803400"/>
              <a:gd name="connsiteY7" fmla="*/ 260821 h 1958975"/>
              <a:gd name="connsiteX8" fmla="*/ 1740920 w 1803400"/>
              <a:gd name="connsiteY8" fmla="*/ 286214 h 1958975"/>
              <a:gd name="connsiteX9" fmla="*/ 1767394 w 1803400"/>
              <a:gd name="connsiteY9" fmla="*/ 316368 h 1958975"/>
              <a:gd name="connsiteX10" fmla="*/ 1786456 w 1803400"/>
              <a:gd name="connsiteY10" fmla="*/ 351283 h 1958975"/>
              <a:gd name="connsiteX11" fmla="*/ 1798635 w 1803400"/>
              <a:gd name="connsiteY11" fmla="*/ 390431 h 1958975"/>
              <a:gd name="connsiteX12" fmla="*/ 1803400 w 1803400"/>
              <a:gd name="connsiteY12" fmla="*/ 430636 h 1958975"/>
              <a:gd name="connsiteX13" fmla="*/ 1798635 w 1803400"/>
              <a:gd name="connsiteY13" fmla="*/ 472429 h 1958975"/>
              <a:gd name="connsiteX14" fmla="*/ 1792810 w 1803400"/>
              <a:gd name="connsiteY14" fmla="*/ 493061 h 1958975"/>
              <a:gd name="connsiteX15" fmla="*/ 1773748 w 1803400"/>
              <a:gd name="connsiteY15" fmla="*/ 549137 h 1958975"/>
              <a:gd name="connsiteX16" fmla="*/ 1732448 w 1803400"/>
              <a:gd name="connsiteY16" fmla="*/ 659702 h 1958975"/>
              <a:gd name="connsiteX17" fmla="*/ 1686911 w 1803400"/>
              <a:gd name="connsiteY17" fmla="*/ 767622 h 1958975"/>
              <a:gd name="connsiteX18" fmla="*/ 1636609 w 1803400"/>
              <a:gd name="connsiteY18" fmla="*/ 872897 h 1958975"/>
              <a:gd name="connsiteX19" fmla="*/ 1582071 w 1803400"/>
              <a:gd name="connsiteY19" fmla="*/ 974998 h 1958975"/>
              <a:gd name="connsiteX20" fmla="*/ 1524356 w 1803400"/>
              <a:gd name="connsiteY20" fmla="*/ 1074454 h 1958975"/>
              <a:gd name="connsiteX21" fmla="*/ 1462405 w 1803400"/>
              <a:gd name="connsiteY21" fmla="*/ 1170735 h 1958975"/>
              <a:gd name="connsiteX22" fmla="*/ 1397277 w 1803400"/>
              <a:gd name="connsiteY22" fmla="*/ 1263843 h 1958975"/>
              <a:gd name="connsiteX23" fmla="*/ 1327914 w 1803400"/>
              <a:gd name="connsiteY23" fmla="*/ 1354834 h 1958975"/>
              <a:gd name="connsiteX24" fmla="*/ 1255373 w 1803400"/>
              <a:gd name="connsiteY24" fmla="*/ 1441594 h 1958975"/>
              <a:gd name="connsiteX25" fmla="*/ 1179655 w 1803400"/>
              <a:gd name="connsiteY25" fmla="*/ 1525179 h 1958975"/>
              <a:gd name="connsiteX26" fmla="*/ 1100760 w 1803400"/>
              <a:gd name="connsiteY26" fmla="*/ 1606119 h 1958975"/>
              <a:gd name="connsiteX27" fmla="*/ 1018159 w 1803400"/>
              <a:gd name="connsiteY27" fmla="*/ 1683356 h 1958975"/>
              <a:gd name="connsiteX28" fmla="*/ 933440 w 1803400"/>
              <a:gd name="connsiteY28" fmla="*/ 1756361 h 1958975"/>
              <a:gd name="connsiteX29" fmla="*/ 846073 w 1803400"/>
              <a:gd name="connsiteY29" fmla="*/ 1826720 h 1958975"/>
              <a:gd name="connsiteX30" fmla="*/ 755529 w 1803400"/>
              <a:gd name="connsiteY30" fmla="*/ 1893377 h 1958975"/>
              <a:gd name="connsiteX31" fmla="*/ 708934 w 1803400"/>
              <a:gd name="connsiteY31" fmla="*/ 1924589 h 1958975"/>
              <a:gd name="connsiteX32" fmla="*/ 689872 w 1803400"/>
              <a:gd name="connsiteY32" fmla="*/ 1936756 h 1958975"/>
              <a:gd name="connsiteX33" fmla="*/ 648571 w 1803400"/>
              <a:gd name="connsiteY33" fmla="*/ 1953156 h 1958975"/>
              <a:gd name="connsiteX34" fmla="*/ 606741 w 1803400"/>
              <a:gd name="connsiteY34" fmla="*/ 1958975 h 1958975"/>
              <a:gd name="connsiteX35" fmla="*/ 564911 w 1803400"/>
              <a:gd name="connsiteY35" fmla="*/ 1955801 h 1958975"/>
              <a:gd name="connsiteX36" fmla="*/ 524140 w 1803400"/>
              <a:gd name="connsiteY36" fmla="*/ 1944692 h 1958975"/>
              <a:gd name="connsiteX37" fmla="*/ 487075 w 1803400"/>
              <a:gd name="connsiteY37" fmla="*/ 1924589 h 1958975"/>
              <a:gd name="connsiteX38" fmla="*/ 454246 w 1803400"/>
              <a:gd name="connsiteY38" fmla="*/ 1897609 h 1958975"/>
              <a:gd name="connsiteX39" fmla="*/ 427772 w 1803400"/>
              <a:gd name="connsiteY39" fmla="*/ 1863223 h 1958975"/>
              <a:gd name="connsiteX40" fmla="*/ 417711 w 1803400"/>
              <a:gd name="connsiteY40" fmla="*/ 1842591 h 1958975"/>
              <a:gd name="connsiteX41" fmla="*/ 96837 w 1803400"/>
              <a:gd name="connsiteY41" fmla="*/ 1152749 h 1958975"/>
              <a:gd name="connsiteX42" fmla="*/ 96895 w 1803400"/>
              <a:gd name="connsiteY42" fmla="*/ 1152525 h 1958975"/>
              <a:gd name="connsiteX43" fmla="*/ 0 w 1803400"/>
              <a:gd name="connsiteY43" fmla="*/ 945092 h 1958975"/>
              <a:gd name="connsiteX44" fmla="*/ 5751 w 1803400"/>
              <a:gd name="connsiteY44" fmla="*/ 941243 h 1958975"/>
              <a:gd name="connsiteX45" fmla="*/ 0 w 1803400"/>
              <a:gd name="connsiteY45" fmla="*/ 944563 h 1958975"/>
              <a:gd name="connsiteX46" fmla="*/ 63020 w 1803400"/>
              <a:gd name="connsiteY46" fmla="*/ 479165 h 1958975"/>
              <a:gd name="connsiteX47" fmla="*/ 67787 w 1803400"/>
              <a:gd name="connsiteY47" fmla="*/ 451633 h 1958975"/>
              <a:gd name="connsiteX48" fmla="*/ 82085 w 1803400"/>
              <a:gd name="connsiteY48" fmla="*/ 399216 h 1958975"/>
              <a:gd name="connsiteX49" fmla="*/ 102739 w 1803400"/>
              <a:gd name="connsiteY49" fmla="*/ 349976 h 1958975"/>
              <a:gd name="connsiteX50" fmla="*/ 129748 w 1803400"/>
              <a:gd name="connsiteY50" fmla="*/ 303383 h 1958975"/>
              <a:gd name="connsiteX51" fmla="*/ 162582 w 1803400"/>
              <a:gd name="connsiteY51" fmla="*/ 261555 h 1958975"/>
              <a:gd name="connsiteX52" fmla="*/ 199652 w 1803400"/>
              <a:gd name="connsiteY52" fmla="*/ 223434 h 1958975"/>
              <a:gd name="connsiteX53" fmla="*/ 242548 w 1803400"/>
              <a:gd name="connsiteY53" fmla="*/ 190607 h 1958975"/>
              <a:gd name="connsiteX54" fmla="*/ 289681 w 1803400"/>
              <a:gd name="connsiteY54" fmla="*/ 163075 h 1958975"/>
              <a:gd name="connsiteX55" fmla="*/ 314571 w 1803400"/>
              <a:gd name="connsiteY55" fmla="*/ 151427 h 1958975"/>
              <a:gd name="connsiteX56" fmla="*/ 676131 w 1803400"/>
              <a:gd name="connsiteY56" fmla="*/ 61 h 1958975"/>
              <a:gd name="connsiteX57" fmla="*/ 676147 w 1803400"/>
              <a:gd name="connsiteY57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1649846 w 1803400"/>
              <a:gd name="connsiteY4" fmla="*/ 236486 h 1958975"/>
              <a:gd name="connsiteX5" fmla="*/ 1671556 w 1803400"/>
              <a:gd name="connsiteY5" fmla="*/ 242834 h 1958975"/>
              <a:gd name="connsiteX6" fmla="*/ 1708620 w 1803400"/>
              <a:gd name="connsiteY6" fmla="*/ 260821 h 1958975"/>
              <a:gd name="connsiteX7" fmla="*/ 1740920 w 1803400"/>
              <a:gd name="connsiteY7" fmla="*/ 286214 h 1958975"/>
              <a:gd name="connsiteX8" fmla="*/ 1767394 w 1803400"/>
              <a:gd name="connsiteY8" fmla="*/ 316368 h 1958975"/>
              <a:gd name="connsiteX9" fmla="*/ 1786456 w 1803400"/>
              <a:gd name="connsiteY9" fmla="*/ 351283 h 1958975"/>
              <a:gd name="connsiteX10" fmla="*/ 1798635 w 1803400"/>
              <a:gd name="connsiteY10" fmla="*/ 390431 h 1958975"/>
              <a:gd name="connsiteX11" fmla="*/ 1803400 w 1803400"/>
              <a:gd name="connsiteY11" fmla="*/ 430636 h 1958975"/>
              <a:gd name="connsiteX12" fmla="*/ 1798635 w 1803400"/>
              <a:gd name="connsiteY12" fmla="*/ 472429 h 1958975"/>
              <a:gd name="connsiteX13" fmla="*/ 1792810 w 1803400"/>
              <a:gd name="connsiteY13" fmla="*/ 493061 h 1958975"/>
              <a:gd name="connsiteX14" fmla="*/ 1773748 w 1803400"/>
              <a:gd name="connsiteY14" fmla="*/ 549137 h 1958975"/>
              <a:gd name="connsiteX15" fmla="*/ 1732448 w 1803400"/>
              <a:gd name="connsiteY15" fmla="*/ 659702 h 1958975"/>
              <a:gd name="connsiteX16" fmla="*/ 1686911 w 1803400"/>
              <a:gd name="connsiteY16" fmla="*/ 767622 h 1958975"/>
              <a:gd name="connsiteX17" fmla="*/ 1636609 w 1803400"/>
              <a:gd name="connsiteY17" fmla="*/ 872897 h 1958975"/>
              <a:gd name="connsiteX18" fmla="*/ 1582071 w 1803400"/>
              <a:gd name="connsiteY18" fmla="*/ 974998 h 1958975"/>
              <a:gd name="connsiteX19" fmla="*/ 1524356 w 1803400"/>
              <a:gd name="connsiteY19" fmla="*/ 1074454 h 1958975"/>
              <a:gd name="connsiteX20" fmla="*/ 1462405 w 1803400"/>
              <a:gd name="connsiteY20" fmla="*/ 1170735 h 1958975"/>
              <a:gd name="connsiteX21" fmla="*/ 1397277 w 1803400"/>
              <a:gd name="connsiteY21" fmla="*/ 1263843 h 1958975"/>
              <a:gd name="connsiteX22" fmla="*/ 1327914 w 1803400"/>
              <a:gd name="connsiteY22" fmla="*/ 1354834 h 1958975"/>
              <a:gd name="connsiteX23" fmla="*/ 1255373 w 1803400"/>
              <a:gd name="connsiteY23" fmla="*/ 1441594 h 1958975"/>
              <a:gd name="connsiteX24" fmla="*/ 1179655 w 1803400"/>
              <a:gd name="connsiteY24" fmla="*/ 1525179 h 1958975"/>
              <a:gd name="connsiteX25" fmla="*/ 1100760 w 1803400"/>
              <a:gd name="connsiteY25" fmla="*/ 1606119 h 1958975"/>
              <a:gd name="connsiteX26" fmla="*/ 1018159 w 1803400"/>
              <a:gd name="connsiteY26" fmla="*/ 1683356 h 1958975"/>
              <a:gd name="connsiteX27" fmla="*/ 933440 w 1803400"/>
              <a:gd name="connsiteY27" fmla="*/ 1756361 h 1958975"/>
              <a:gd name="connsiteX28" fmla="*/ 846073 w 1803400"/>
              <a:gd name="connsiteY28" fmla="*/ 1826720 h 1958975"/>
              <a:gd name="connsiteX29" fmla="*/ 755529 w 1803400"/>
              <a:gd name="connsiteY29" fmla="*/ 1893377 h 1958975"/>
              <a:gd name="connsiteX30" fmla="*/ 708934 w 1803400"/>
              <a:gd name="connsiteY30" fmla="*/ 1924589 h 1958975"/>
              <a:gd name="connsiteX31" fmla="*/ 689872 w 1803400"/>
              <a:gd name="connsiteY31" fmla="*/ 1936756 h 1958975"/>
              <a:gd name="connsiteX32" fmla="*/ 648571 w 1803400"/>
              <a:gd name="connsiteY32" fmla="*/ 1953156 h 1958975"/>
              <a:gd name="connsiteX33" fmla="*/ 606741 w 1803400"/>
              <a:gd name="connsiteY33" fmla="*/ 1958975 h 1958975"/>
              <a:gd name="connsiteX34" fmla="*/ 564911 w 1803400"/>
              <a:gd name="connsiteY34" fmla="*/ 1955801 h 1958975"/>
              <a:gd name="connsiteX35" fmla="*/ 524140 w 1803400"/>
              <a:gd name="connsiteY35" fmla="*/ 1944692 h 1958975"/>
              <a:gd name="connsiteX36" fmla="*/ 487075 w 1803400"/>
              <a:gd name="connsiteY36" fmla="*/ 1924589 h 1958975"/>
              <a:gd name="connsiteX37" fmla="*/ 454246 w 1803400"/>
              <a:gd name="connsiteY37" fmla="*/ 1897609 h 1958975"/>
              <a:gd name="connsiteX38" fmla="*/ 427772 w 1803400"/>
              <a:gd name="connsiteY38" fmla="*/ 1863223 h 1958975"/>
              <a:gd name="connsiteX39" fmla="*/ 417711 w 1803400"/>
              <a:gd name="connsiteY39" fmla="*/ 1842591 h 1958975"/>
              <a:gd name="connsiteX40" fmla="*/ 96837 w 1803400"/>
              <a:gd name="connsiteY40" fmla="*/ 1152749 h 1958975"/>
              <a:gd name="connsiteX41" fmla="*/ 96895 w 1803400"/>
              <a:gd name="connsiteY41" fmla="*/ 1152525 h 1958975"/>
              <a:gd name="connsiteX42" fmla="*/ 0 w 1803400"/>
              <a:gd name="connsiteY42" fmla="*/ 945092 h 1958975"/>
              <a:gd name="connsiteX43" fmla="*/ 5751 w 1803400"/>
              <a:gd name="connsiteY43" fmla="*/ 941243 h 1958975"/>
              <a:gd name="connsiteX44" fmla="*/ 0 w 1803400"/>
              <a:gd name="connsiteY44" fmla="*/ 944563 h 1958975"/>
              <a:gd name="connsiteX45" fmla="*/ 63020 w 1803400"/>
              <a:gd name="connsiteY45" fmla="*/ 479165 h 1958975"/>
              <a:gd name="connsiteX46" fmla="*/ 67787 w 1803400"/>
              <a:gd name="connsiteY46" fmla="*/ 451633 h 1958975"/>
              <a:gd name="connsiteX47" fmla="*/ 82085 w 1803400"/>
              <a:gd name="connsiteY47" fmla="*/ 399216 h 1958975"/>
              <a:gd name="connsiteX48" fmla="*/ 102739 w 1803400"/>
              <a:gd name="connsiteY48" fmla="*/ 349976 h 1958975"/>
              <a:gd name="connsiteX49" fmla="*/ 129748 w 1803400"/>
              <a:gd name="connsiteY49" fmla="*/ 303383 h 1958975"/>
              <a:gd name="connsiteX50" fmla="*/ 162582 w 1803400"/>
              <a:gd name="connsiteY50" fmla="*/ 261555 h 1958975"/>
              <a:gd name="connsiteX51" fmla="*/ 199652 w 1803400"/>
              <a:gd name="connsiteY51" fmla="*/ 223434 h 1958975"/>
              <a:gd name="connsiteX52" fmla="*/ 242548 w 1803400"/>
              <a:gd name="connsiteY52" fmla="*/ 190607 h 1958975"/>
              <a:gd name="connsiteX53" fmla="*/ 289681 w 1803400"/>
              <a:gd name="connsiteY53" fmla="*/ 163075 h 1958975"/>
              <a:gd name="connsiteX54" fmla="*/ 314571 w 1803400"/>
              <a:gd name="connsiteY54" fmla="*/ 151427 h 1958975"/>
              <a:gd name="connsiteX55" fmla="*/ 676131 w 1803400"/>
              <a:gd name="connsiteY55" fmla="*/ 61 h 1958975"/>
              <a:gd name="connsiteX56" fmla="*/ 676147 w 1803400"/>
              <a:gd name="connsiteY56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1649846 w 1803400"/>
              <a:gd name="connsiteY4" fmla="*/ 236486 h 1958975"/>
              <a:gd name="connsiteX5" fmla="*/ 1671556 w 1803400"/>
              <a:gd name="connsiteY5" fmla="*/ 242834 h 1958975"/>
              <a:gd name="connsiteX6" fmla="*/ 1708620 w 1803400"/>
              <a:gd name="connsiteY6" fmla="*/ 260821 h 1958975"/>
              <a:gd name="connsiteX7" fmla="*/ 1740920 w 1803400"/>
              <a:gd name="connsiteY7" fmla="*/ 286214 h 1958975"/>
              <a:gd name="connsiteX8" fmla="*/ 1767394 w 1803400"/>
              <a:gd name="connsiteY8" fmla="*/ 316368 h 1958975"/>
              <a:gd name="connsiteX9" fmla="*/ 1786456 w 1803400"/>
              <a:gd name="connsiteY9" fmla="*/ 351283 h 1958975"/>
              <a:gd name="connsiteX10" fmla="*/ 1798635 w 1803400"/>
              <a:gd name="connsiteY10" fmla="*/ 390431 h 1958975"/>
              <a:gd name="connsiteX11" fmla="*/ 1803400 w 1803400"/>
              <a:gd name="connsiteY11" fmla="*/ 430636 h 1958975"/>
              <a:gd name="connsiteX12" fmla="*/ 1798635 w 1803400"/>
              <a:gd name="connsiteY12" fmla="*/ 472429 h 1958975"/>
              <a:gd name="connsiteX13" fmla="*/ 1792810 w 1803400"/>
              <a:gd name="connsiteY13" fmla="*/ 493061 h 1958975"/>
              <a:gd name="connsiteX14" fmla="*/ 1773748 w 1803400"/>
              <a:gd name="connsiteY14" fmla="*/ 549137 h 1958975"/>
              <a:gd name="connsiteX15" fmla="*/ 1732448 w 1803400"/>
              <a:gd name="connsiteY15" fmla="*/ 659702 h 1958975"/>
              <a:gd name="connsiteX16" fmla="*/ 1686911 w 1803400"/>
              <a:gd name="connsiteY16" fmla="*/ 767622 h 1958975"/>
              <a:gd name="connsiteX17" fmla="*/ 1636609 w 1803400"/>
              <a:gd name="connsiteY17" fmla="*/ 872897 h 1958975"/>
              <a:gd name="connsiteX18" fmla="*/ 1582071 w 1803400"/>
              <a:gd name="connsiteY18" fmla="*/ 974998 h 1958975"/>
              <a:gd name="connsiteX19" fmla="*/ 1524356 w 1803400"/>
              <a:gd name="connsiteY19" fmla="*/ 1074454 h 1958975"/>
              <a:gd name="connsiteX20" fmla="*/ 1462405 w 1803400"/>
              <a:gd name="connsiteY20" fmla="*/ 1170735 h 1958975"/>
              <a:gd name="connsiteX21" fmla="*/ 1397277 w 1803400"/>
              <a:gd name="connsiteY21" fmla="*/ 1263843 h 1958975"/>
              <a:gd name="connsiteX22" fmla="*/ 1327914 w 1803400"/>
              <a:gd name="connsiteY22" fmla="*/ 1354834 h 1958975"/>
              <a:gd name="connsiteX23" fmla="*/ 1255373 w 1803400"/>
              <a:gd name="connsiteY23" fmla="*/ 1441594 h 1958975"/>
              <a:gd name="connsiteX24" fmla="*/ 1179655 w 1803400"/>
              <a:gd name="connsiteY24" fmla="*/ 1525179 h 1958975"/>
              <a:gd name="connsiteX25" fmla="*/ 1100760 w 1803400"/>
              <a:gd name="connsiteY25" fmla="*/ 1606119 h 1958975"/>
              <a:gd name="connsiteX26" fmla="*/ 1018159 w 1803400"/>
              <a:gd name="connsiteY26" fmla="*/ 1683356 h 1958975"/>
              <a:gd name="connsiteX27" fmla="*/ 933440 w 1803400"/>
              <a:gd name="connsiteY27" fmla="*/ 1756361 h 1958975"/>
              <a:gd name="connsiteX28" fmla="*/ 846073 w 1803400"/>
              <a:gd name="connsiteY28" fmla="*/ 1826720 h 1958975"/>
              <a:gd name="connsiteX29" fmla="*/ 755529 w 1803400"/>
              <a:gd name="connsiteY29" fmla="*/ 1893377 h 1958975"/>
              <a:gd name="connsiteX30" fmla="*/ 708934 w 1803400"/>
              <a:gd name="connsiteY30" fmla="*/ 1924589 h 1958975"/>
              <a:gd name="connsiteX31" fmla="*/ 689872 w 1803400"/>
              <a:gd name="connsiteY31" fmla="*/ 1936756 h 1958975"/>
              <a:gd name="connsiteX32" fmla="*/ 648571 w 1803400"/>
              <a:gd name="connsiteY32" fmla="*/ 1953156 h 1958975"/>
              <a:gd name="connsiteX33" fmla="*/ 606741 w 1803400"/>
              <a:gd name="connsiteY33" fmla="*/ 1958975 h 1958975"/>
              <a:gd name="connsiteX34" fmla="*/ 564911 w 1803400"/>
              <a:gd name="connsiteY34" fmla="*/ 1955801 h 1958975"/>
              <a:gd name="connsiteX35" fmla="*/ 524140 w 1803400"/>
              <a:gd name="connsiteY35" fmla="*/ 1944692 h 1958975"/>
              <a:gd name="connsiteX36" fmla="*/ 487075 w 1803400"/>
              <a:gd name="connsiteY36" fmla="*/ 1924589 h 1958975"/>
              <a:gd name="connsiteX37" fmla="*/ 454246 w 1803400"/>
              <a:gd name="connsiteY37" fmla="*/ 1897609 h 1958975"/>
              <a:gd name="connsiteX38" fmla="*/ 427772 w 1803400"/>
              <a:gd name="connsiteY38" fmla="*/ 1863223 h 1958975"/>
              <a:gd name="connsiteX39" fmla="*/ 417711 w 1803400"/>
              <a:gd name="connsiteY39" fmla="*/ 1842591 h 1958975"/>
              <a:gd name="connsiteX40" fmla="*/ 96837 w 1803400"/>
              <a:gd name="connsiteY40" fmla="*/ 1152749 h 1958975"/>
              <a:gd name="connsiteX41" fmla="*/ 0 w 1803400"/>
              <a:gd name="connsiteY41" fmla="*/ 945092 h 1958975"/>
              <a:gd name="connsiteX42" fmla="*/ 5751 w 1803400"/>
              <a:gd name="connsiteY42" fmla="*/ 941243 h 1958975"/>
              <a:gd name="connsiteX43" fmla="*/ 0 w 1803400"/>
              <a:gd name="connsiteY43" fmla="*/ 944563 h 1958975"/>
              <a:gd name="connsiteX44" fmla="*/ 63020 w 1803400"/>
              <a:gd name="connsiteY44" fmla="*/ 479165 h 1958975"/>
              <a:gd name="connsiteX45" fmla="*/ 67787 w 1803400"/>
              <a:gd name="connsiteY45" fmla="*/ 451633 h 1958975"/>
              <a:gd name="connsiteX46" fmla="*/ 82085 w 1803400"/>
              <a:gd name="connsiteY46" fmla="*/ 399216 h 1958975"/>
              <a:gd name="connsiteX47" fmla="*/ 102739 w 1803400"/>
              <a:gd name="connsiteY47" fmla="*/ 349976 h 1958975"/>
              <a:gd name="connsiteX48" fmla="*/ 129748 w 1803400"/>
              <a:gd name="connsiteY48" fmla="*/ 303383 h 1958975"/>
              <a:gd name="connsiteX49" fmla="*/ 162582 w 1803400"/>
              <a:gd name="connsiteY49" fmla="*/ 261555 h 1958975"/>
              <a:gd name="connsiteX50" fmla="*/ 199652 w 1803400"/>
              <a:gd name="connsiteY50" fmla="*/ 223434 h 1958975"/>
              <a:gd name="connsiteX51" fmla="*/ 242548 w 1803400"/>
              <a:gd name="connsiteY51" fmla="*/ 190607 h 1958975"/>
              <a:gd name="connsiteX52" fmla="*/ 289681 w 1803400"/>
              <a:gd name="connsiteY52" fmla="*/ 163075 h 1958975"/>
              <a:gd name="connsiteX53" fmla="*/ 314571 w 1803400"/>
              <a:gd name="connsiteY53" fmla="*/ 151427 h 1958975"/>
              <a:gd name="connsiteX54" fmla="*/ 676131 w 1803400"/>
              <a:gd name="connsiteY54" fmla="*/ 61 h 1958975"/>
              <a:gd name="connsiteX55" fmla="*/ 676147 w 1803400"/>
              <a:gd name="connsiteY55" fmla="*/ 0 h 1958975"/>
              <a:gd name="connsiteX0" fmla="*/ 676147 w 1803400"/>
              <a:gd name="connsiteY0" fmla="*/ 0 h 1958975"/>
              <a:gd name="connsiteX1" fmla="*/ 676228 w 1803400"/>
              <a:gd name="connsiteY1" fmla="*/ 20 h 1958975"/>
              <a:gd name="connsiteX2" fmla="*/ 676275 w 1803400"/>
              <a:gd name="connsiteY2" fmla="*/ 0 h 1958975"/>
              <a:gd name="connsiteX3" fmla="*/ 676268 w 1803400"/>
              <a:gd name="connsiteY3" fmla="*/ 30 h 1958975"/>
              <a:gd name="connsiteX4" fmla="*/ 1649846 w 1803400"/>
              <a:gd name="connsiteY4" fmla="*/ 236486 h 1958975"/>
              <a:gd name="connsiteX5" fmla="*/ 1671556 w 1803400"/>
              <a:gd name="connsiteY5" fmla="*/ 242834 h 1958975"/>
              <a:gd name="connsiteX6" fmla="*/ 1708620 w 1803400"/>
              <a:gd name="connsiteY6" fmla="*/ 260821 h 1958975"/>
              <a:gd name="connsiteX7" fmla="*/ 1740920 w 1803400"/>
              <a:gd name="connsiteY7" fmla="*/ 286214 h 1958975"/>
              <a:gd name="connsiteX8" fmla="*/ 1767394 w 1803400"/>
              <a:gd name="connsiteY8" fmla="*/ 316368 h 1958975"/>
              <a:gd name="connsiteX9" fmla="*/ 1786456 w 1803400"/>
              <a:gd name="connsiteY9" fmla="*/ 351283 h 1958975"/>
              <a:gd name="connsiteX10" fmla="*/ 1798635 w 1803400"/>
              <a:gd name="connsiteY10" fmla="*/ 390431 h 1958975"/>
              <a:gd name="connsiteX11" fmla="*/ 1803400 w 1803400"/>
              <a:gd name="connsiteY11" fmla="*/ 430636 h 1958975"/>
              <a:gd name="connsiteX12" fmla="*/ 1798635 w 1803400"/>
              <a:gd name="connsiteY12" fmla="*/ 472429 h 1958975"/>
              <a:gd name="connsiteX13" fmla="*/ 1792810 w 1803400"/>
              <a:gd name="connsiteY13" fmla="*/ 493061 h 1958975"/>
              <a:gd name="connsiteX14" fmla="*/ 1773748 w 1803400"/>
              <a:gd name="connsiteY14" fmla="*/ 549137 h 1958975"/>
              <a:gd name="connsiteX15" fmla="*/ 1732448 w 1803400"/>
              <a:gd name="connsiteY15" fmla="*/ 659702 h 1958975"/>
              <a:gd name="connsiteX16" fmla="*/ 1686911 w 1803400"/>
              <a:gd name="connsiteY16" fmla="*/ 767622 h 1958975"/>
              <a:gd name="connsiteX17" fmla="*/ 1636609 w 1803400"/>
              <a:gd name="connsiteY17" fmla="*/ 872897 h 1958975"/>
              <a:gd name="connsiteX18" fmla="*/ 1582071 w 1803400"/>
              <a:gd name="connsiteY18" fmla="*/ 974998 h 1958975"/>
              <a:gd name="connsiteX19" fmla="*/ 1524356 w 1803400"/>
              <a:gd name="connsiteY19" fmla="*/ 1074454 h 1958975"/>
              <a:gd name="connsiteX20" fmla="*/ 1462405 w 1803400"/>
              <a:gd name="connsiteY20" fmla="*/ 1170735 h 1958975"/>
              <a:gd name="connsiteX21" fmla="*/ 1397277 w 1803400"/>
              <a:gd name="connsiteY21" fmla="*/ 1263843 h 1958975"/>
              <a:gd name="connsiteX22" fmla="*/ 1327914 w 1803400"/>
              <a:gd name="connsiteY22" fmla="*/ 1354834 h 1958975"/>
              <a:gd name="connsiteX23" fmla="*/ 1255373 w 1803400"/>
              <a:gd name="connsiteY23" fmla="*/ 1441594 h 1958975"/>
              <a:gd name="connsiteX24" fmla="*/ 1179655 w 1803400"/>
              <a:gd name="connsiteY24" fmla="*/ 1525179 h 1958975"/>
              <a:gd name="connsiteX25" fmla="*/ 1100760 w 1803400"/>
              <a:gd name="connsiteY25" fmla="*/ 1606119 h 1958975"/>
              <a:gd name="connsiteX26" fmla="*/ 1018159 w 1803400"/>
              <a:gd name="connsiteY26" fmla="*/ 1683356 h 1958975"/>
              <a:gd name="connsiteX27" fmla="*/ 933440 w 1803400"/>
              <a:gd name="connsiteY27" fmla="*/ 1756361 h 1958975"/>
              <a:gd name="connsiteX28" fmla="*/ 846073 w 1803400"/>
              <a:gd name="connsiteY28" fmla="*/ 1826720 h 1958975"/>
              <a:gd name="connsiteX29" fmla="*/ 755529 w 1803400"/>
              <a:gd name="connsiteY29" fmla="*/ 1893377 h 1958975"/>
              <a:gd name="connsiteX30" fmla="*/ 708934 w 1803400"/>
              <a:gd name="connsiteY30" fmla="*/ 1924589 h 1958975"/>
              <a:gd name="connsiteX31" fmla="*/ 689872 w 1803400"/>
              <a:gd name="connsiteY31" fmla="*/ 1936756 h 1958975"/>
              <a:gd name="connsiteX32" fmla="*/ 648571 w 1803400"/>
              <a:gd name="connsiteY32" fmla="*/ 1953156 h 1958975"/>
              <a:gd name="connsiteX33" fmla="*/ 606741 w 1803400"/>
              <a:gd name="connsiteY33" fmla="*/ 1958975 h 1958975"/>
              <a:gd name="connsiteX34" fmla="*/ 564911 w 1803400"/>
              <a:gd name="connsiteY34" fmla="*/ 1955801 h 1958975"/>
              <a:gd name="connsiteX35" fmla="*/ 524140 w 1803400"/>
              <a:gd name="connsiteY35" fmla="*/ 1944692 h 1958975"/>
              <a:gd name="connsiteX36" fmla="*/ 487075 w 1803400"/>
              <a:gd name="connsiteY36" fmla="*/ 1924589 h 1958975"/>
              <a:gd name="connsiteX37" fmla="*/ 454246 w 1803400"/>
              <a:gd name="connsiteY37" fmla="*/ 1897609 h 1958975"/>
              <a:gd name="connsiteX38" fmla="*/ 427772 w 1803400"/>
              <a:gd name="connsiteY38" fmla="*/ 1863223 h 1958975"/>
              <a:gd name="connsiteX39" fmla="*/ 417711 w 1803400"/>
              <a:gd name="connsiteY39" fmla="*/ 1842591 h 1958975"/>
              <a:gd name="connsiteX40" fmla="*/ 0 w 1803400"/>
              <a:gd name="connsiteY40" fmla="*/ 945092 h 1958975"/>
              <a:gd name="connsiteX41" fmla="*/ 5751 w 1803400"/>
              <a:gd name="connsiteY41" fmla="*/ 941243 h 1958975"/>
              <a:gd name="connsiteX42" fmla="*/ 0 w 1803400"/>
              <a:gd name="connsiteY42" fmla="*/ 944563 h 1958975"/>
              <a:gd name="connsiteX43" fmla="*/ 63020 w 1803400"/>
              <a:gd name="connsiteY43" fmla="*/ 479165 h 1958975"/>
              <a:gd name="connsiteX44" fmla="*/ 67787 w 1803400"/>
              <a:gd name="connsiteY44" fmla="*/ 451633 h 1958975"/>
              <a:gd name="connsiteX45" fmla="*/ 82085 w 1803400"/>
              <a:gd name="connsiteY45" fmla="*/ 399216 h 1958975"/>
              <a:gd name="connsiteX46" fmla="*/ 102739 w 1803400"/>
              <a:gd name="connsiteY46" fmla="*/ 349976 h 1958975"/>
              <a:gd name="connsiteX47" fmla="*/ 129748 w 1803400"/>
              <a:gd name="connsiteY47" fmla="*/ 303383 h 1958975"/>
              <a:gd name="connsiteX48" fmla="*/ 162582 w 1803400"/>
              <a:gd name="connsiteY48" fmla="*/ 261555 h 1958975"/>
              <a:gd name="connsiteX49" fmla="*/ 199652 w 1803400"/>
              <a:gd name="connsiteY49" fmla="*/ 223434 h 1958975"/>
              <a:gd name="connsiteX50" fmla="*/ 242548 w 1803400"/>
              <a:gd name="connsiteY50" fmla="*/ 190607 h 1958975"/>
              <a:gd name="connsiteX51" fmla="*/ 289681 w 1803400"/>
              <a:gd name="connsiteY51" fmla="*/ 163075 h 1958975"/>
              <a:gd name="connsiteX52" fmla="*/ 314571 w 1803400"/>
              <a:gd name="connsiteY52" fmla="*/ 151427 h 1958975"/>
              <a:gd name="connsiteX53" fmla="*/ 676131 w 1803400"/>
              <a:gd name="connsiteY53" fmla="*/ 61 h 1958975"/>
              <a:gd name="connsiteX54" fmla="*/ 676147 w 1803400"/>
              <a:gd name="connsiteY54" fmla="*/ 0 h 195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803400" h="1958975">
                <a:moveTo>
                  <a:pt x="676147" y="0"/>
                </a:moveTo>
                <a:cubicBezTo>
                  <a:pt x="676174" y="7"/>
                  <a:pt x="676201" y="13"/>
                  <a:pt x="676228" y="20"/>
                </a:cubicBezTo>
                <a:cubicBezTo>
                  <a:pt x="676244" y="13"/>
                  <a:pt x="676259" y="7"/>
                  <a:pt x="676275" y="0"/>
                </a:cubicBezTo>
                <a:cubicBezTo>
                  <a:pt x="676273" y="10"/>
                  <a:pt x="676270" y="20"/>
                  <a:pt x="676268" y="30"/>
                </a:cubicBezTo>
                <a:lnTo>
                  <a:pt x="1649846" y="236486"/>
                </a:lnTo>
                <a:lnTo>
                  <a:pt x="1671556" y="242834"/>
                </a:lnTo>
                <a:lnTo>
                  <a:pt x="1708620" y="260821"/>
                </a:lnTo>
                <a:lnTo>
                  <a:pt x="1740920" y="286214"/>
                </a:lnTo>
                <a:lnTo>
                  <a:pt x="1767394" y="316368"/>
                </a:lnTo>
                <a:lnTo>
                  <a:pt x="1786456" y="351283"/>
                </a:lnTo>
                <a:lnTo>
                  <a:pt x="1798635" y="390431"/>
                </a:lnTo>
                <a:lnTo>
                  <a:pt x="1803400" y="430636"/>
                </a:lnTo>
                <a:lnTo>
                  <a:pt x="1798635" y="472429"/>
                </a:lnTo>
                <a:lnTo>
                  <a:pt x="1792810" y="493061"/>
                </a:lnTo>
                <a:lnTo>
                  <a:pt x="1773748" y="549137"/>
                </a:lnTo>
                <a:lnTo>
                  <a:pt x="1732448" y="659702"/>
                </a:lnTo>
                <a:lnTo>
                  <a:pt x="1686911" y="767622"/>
                </a:lnTo>
                <a:lnTo>
                  <a:pt x="1636609" y="872897"/>
                </a:lnTo>
                <a:lnTo>
                  <a:pt x="1582071" y="974998"/>
                </a:lnTo>
                <a:lnTo>
                  <a:pt x="1524356" y="1074454"/>
                </a:lnTo>
                <a:lnTo>
                  <a:pt x="1462405" y="1170735"/>
                </a:lnTo>
                <a:lnTo>
                  <a:pt x="1397277" y="1263843"/>
                </a:lnTo>
                <a:lnTo>
                  <a:pt x="1327914" y="1354834"/>
                </a:lnTo>
                <a:lnTo>
                  <a:pt x="1255373" y="1441594"/>
                </a:lnTo>
                <a:lnTo>
                  <a:pt x="1179655" y="1525179"/>
                </a:lnTo>
                <a:lnTo>
                  <a:pt x="1100760" y="1606119"/>
                </a:lnTo>
                <a:lnTo>
                  <a:pt x="1018159" y="1683356"/>
                </a:lnTo>
                <a:lnTo>
                  <a:pt x="933440" y="1756361"/>
                </a:lnTo>
                <a:lnTo>
                  <a:pt x="846073" y="1826720"/>
                </a:lnTo>
                <a:lnTo>
                  <a:pt x="755529" y="1893377"/>
                </a:lnTo>
                <a:lnTo>
                  <a:pt x="708934" y="1924589"/>
                </a:lnTo>
                <a:lnTo>
                  <a:pt x="689872" y="1936756"/>
                </a:lnTo>
                <a:lnTo>
                  <a:pt x="648571" y="1953156"/>
                </a:lnTo>
                <a:lnTo>
                  <a:pt x="606741" y="1958975"/>
                </a:lnTo>
                <a:lnTo>
                  <a:pt x="564911" y="1955801"/>
                </a:lnTo>
                <a:lnTo>
                  <a:pt x="524140" y="1944692"/>
                </a:lnTo>
                <a:lnTo>
                  <a:pt x="487075" y="1924589"/>
                </a:lnTo>
                <a:lnTo>
                  <a:pt x="454246" y="1897609"/>
                </a:lnTo>
                <a:lnTo>
                  <a:pt x="427772" y="1863223"/>
                </a:lnTo>
                <a:lnTo>
                  <a:pt x="417711" y="1842591"/>
                </a:lnTo>
                <a:lnTo>
                  <a:pt x="0" y="945092"/>
                </a:lnTo>
                <a:lnTo>
                  <a:pt x="5751" y="941243"/>
                </a:lnTo>
                <a:lnTo>
                  <a:pt x="0" y="944563"/>
                </a:lnTo>
                <a:lnTo>
                  <a:pt x="63020" y="479165"/>
                </a:lnTo>
                <a:lnTo>
                  <a:pt x="67787" y="451633"/>
                </a:lnTo>
                <a:lnTo>
                  <a:pt x="82085" y="399216"/>
                </a:lnTo>
                <a:lnTo>
                  <a:pt x="102739" y="349976"/>
                </a:lnTo>
                <a:lnTo>
                  <a:pt x="129748" y="303383"/>
                </a:lnTo>
                <a:lnTo>
                  <a:pt x="162582" y="261555"/>
                </a:lnTo>
                <a:lnTo>
                  <a:pt x="199652" y="223434"/>
                </a:lnTo>
                <a:lnTo>
                  <a:pt x="242548" y="190607"/>
                </a:lnTo>
                <a:lnTo>
                  <a:pt x="289681" y="163075"/>
                </a:lnTo>
                <a:lnTo>
                  <a:pt x="314571" y="151427"/>
                </a:lnTo>
                <a:lnTo>
                  <a:pt x="676131" y="61"/>
                </a:lnTo>
                <a:cubicBezTo>
                  <a:pt x="676136" y="41"/>
                  <a:pt x="676142" y="20"/>
                  <a:pt x="67614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342900" bIns="34290" numCol="1" anchor="ctr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en-US" sz="3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Freeform: Shape 40"/>
          <p:cNvSpPr/>
          <p:nvPr/>
        </p:nvSpPr>
        <p:spPr>
          <a:xfrm>
            <a:off x="4599480" y="1643676"/>
            <a:ext cx="964177" cy="536956"/>
          </a:xfrm>
          <a:custGeom>
            <a:avLst/>
            <a:gdLst>
              <a:gd name="connsiteX0" fmla="*/ 0 w 1225429"/>
              <a:gd name="connsiteY0" fmla="*/ 0 h 682448"/>
              <a:gd name="connsiteX1" fmla="*/ 137653 w 1225429"/>
              <a:gd name="connsiteY1" fmla="*/ 6950 h 682448"/>
              <a:gd name="connsiteX2" fmla="*/ 1158606 w 1225429"/>
              <a:gd name="connsiteY2" fmla="*/ 492613 h 682448"/>
              <a:gd name="connsiteX3" fmla="*/ 1225429 w 1225429"/>
              <a:gd name="connsiteY3" fmla="*/ 566137 h 682448"/>
              <a:gd name="connsiteX4" fmla="*/ 1080099 w 1225429"/>
              <a:gd name="connsiteY4" fmla="*/ 682448 h 682448"/>
              <a:gd name="connsiteX5" fmla="*/ 1072952 w 1225429"/>
              <a:gd name="connsiteY5" fmla="*/ 675732 h 682448"/>
              <a:gd name="connsiteX6" fmla="*/ 1077913 w 1225429"/>
              <a:gd name="connsiteY6" fmla="*/ 682448 h 682448"/>
              <a:gd name="connsiteX7" fmla="*/ 976729 w 1225429"/>
              <a:gd name="connsiteY7" fmla="*/ 682448 h 682448"/>
              <a:gd name="connsiteX8" fmla="*/ 972940 w 1225429"/>
              <a:gd name="connsiteY8" fmla="*/ 678279 h 682448"/>
              <a:gd name="connsiteX9" fmla="*/ 110806 w 1225429"/>
              <a:gd name="connsiteY9" fmla="*/ 268166 h 682448"/>
              <a:gd name="connsiteX10" fmla="*/ 14646 w 1225429"/>
              <a:gd name="connsiteY10" fmla="*/ 263310 h 682448"/>
              <a:gd name="connsiteX11" fmla="*/ 2904 w 1225429"/>
              <a:gd name="connsiteY11" fmla="*/ 251037 h 682448"/>
              <a:gd name="connsiteX12" fmla="*/ 1587 w 1225429"/>
              <a:gd name="connsiteY12" fmla="*/ 251010 h 682448"/>
              <a:gd name="connsiteX13" fmla="*/ 1587 w 1225429"/>
              <a:gd name="connsiteY13" fmla="*/ 249661 h 682448"/>
              <a:gd name="connsiteX14" fmla="*/ 0 w 1225429"/>
              <a:gd name="connsiteY14" fmla="*/ 248002 h 682448"/>
              <a:gd name="connsiteX15" fmla="*/ 0 w 1225429"/>
              <a:gd name="connsiteY15" fmla="*/ 0 h 682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25429" h="682448">
                <a:moveTo>
                  <a:pt x="0" y="0"/>
                </a:moveTo>
                <a:lnTo>
                  <a:pt x="137653" y="6950"/>
                </a:lnTo>
                <a:cubicBezTo>
                  <a:pt x="534851" y="47288"/>
                  <a:pt x="891336" y="225343"/>
                  <a:pt x="1158606" y="492613"/>
                </a:cubicBezTo>
                <a:lnTo>
                  <a:pt x="1225429" y="566137"/>
                </a:lnTo>
                <a:lnTo>
                  <a:pt x="1080099" y="682448"/>
                </a:lnTo>
                <a:lnTo>
                  <a:pt x="1072952" y="675732"/>
                </a:lnTo>
                <a:lnTo>
                  <a:pt x="1077913" y="682448"/>
                </a:lnTo>
                <a:lnTo>
                  <a:pt x="976729" y="682448"/>
                </a:lnTo>
                <a:lnTo>
                  <a:pt x="972940" y="678279"/>
                </a:lnTo>
                <a:cubicBezTo>
                  <a:pt x="747247" y="452586"/>
                  <a:pt x="446216" y="302229"/>
                  <a:pt x="110806" y="268166"/>
                </a:cubicBezTo>
                <a:lnTo>
                  <a:pt x="14646" y="263310"/>
                </a:lnTo>
                <a:lnTo>
                  <a:pt x="2904" y="251037"/>
                </a:lnTo>
                <a:lnTo>
                  <a:pt x="1587" y="251010"/>
                </a:lnTo>
                <a:lnTo>
                  <a:pt x="1587" y="249661"/>
                </a:lnTo>
                <a:lnTo>
                  <a:pt x="0" y="24800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32" name="Freeform: Shape 41"/>
          <p:cNvSpPr/>
          <p:nvPr/>
        </p:nvSpPr>
        <p:spPr>
          <a:xfrm>
            <a:off x="3576446" y="1644183"/>
            <a:ext cx="958082" cy="536448"/>
          </a:xfrm>
          <a:custGeom>
            <a:avLst/>
            <a:gdLst>
              <a:gd name="connsiteX0" fmla="*/ 1217581 w 1217682"/>
              <a:gd name="connsiteY0" fmla="*/ 0 h 681802"/>
              <a:gd name="connsiteX1" fmla="*/ 1217649 w 1217682"/>
              <a:gd name="connsiteY1" fmla="*/ 53151 h 681802"/>
              <a:gd name="connsiteX2" fmla="*/ 1217682 w 1217682"/>
              <a:gd name="connsiteY2" fmla="*/ 53151 h 681802"/>
              <a:gd name="connsiteX3" fmla="*/ 1217682 w 1217682"/>
              <a:gd name="connsiteY3" fmla="*/ 246989 h 681802"/>
              <a:gd name="connsiteX4" fmla="*/ 1214097 w 1217682"/>
              <a:gd name="connsiteY4" fmla="*/ 246989 h 681802"/>
              <a:gd name="connsiteX5" fmla="*/ 1217682 w 1217682"/>
              <a:gd name="connsiteY5" fmla="*/ 247356 h 681802"/>
              <a:gd name="connsiteX6" fmla="*/ 1202451 w 1217682"/>
              <a:gd name="connsiteY6" fmla="*/ 263335 h 681802"/>
              <a:gd name="connsiteX7" fmla="*/ 1119575 w 1217682"/>
              <a:gd name="connsiteY7" fmla="*/ 267520 h 681802"/>
              <a:gd name="connsiteX8" fmla="*/ 257441 w 1217682"/>
              <a:gd name="connsiteY8" fmla="*/ 677633 h 681802"/>
              <a:gd name="connsiteX9" fmla="*/ 253652 w 1217682"/>
              <a:gd name="connsiteY9" fmla="*/ 681802 h 681802"/>
              <a:gd name="connsiteX10" fmla="*/ 139769 w 1217682"/>
              <a:gd name="connsiteY10" fmla="*/ 681802 h 681802"/>
              <a:gd name="connsiteX11" fmla="*/ 140789 w 1217682"/>
              <a:gd name="connsiteY11" fmla="*/ 680422 h 681802"/>
              <a:gd name="connsiteX12" fmla="*/ 139308 w 1217682"/>
              <a:gd name="connsiteY12" fmla="*/ 681801 h 681802"/>
              <a:gd name="connsiteX13" fmla="*/ 0 w 1217682"/>
              <a:gd name="connsiteY13" fmla="*/ 570939 h 681802"/>
              <a:gd name="connsiteX14" fmla="*/ 71775 w 1217682"/>
              <a:gd name="connsiteY14" fmla="*/ 491967 h 681802"/>
              <a:gd name="connsiteX15" fmla="*/ 1092728 w 1217682"/>
              <a:gd name="connsiteY15" fmla="*/ 6304 h 681802"/>
              <a:gd name="connsiteX16" fmla="*/ 1217581 w 1217682"/>
              <a:gd name="connsiteY16" fmla="*/ 0 h 681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7682" h="681802">
                <a:moveTo>
                  <a:pt x="1217581" y="0"/>
                </a:moveTo>
                <a:lnTo>
                  <a:pt x="1217649" y="53151"/>
                </a:lnTo>
                <a:lnTo>
                  <a:pt x="1217682" y="53151"/>
                </a:lnTo>
                <a:lnTo>
                  <a:pt x="1217682" y="246989"/>
                </a:lnTo>
                <a:lnTo>
                  <a:pt x="1214097" y="246989"/>
                </a:lnTo>
                <a:lnTo>
                  <a:pt x="1217682" y="247356"/>
                </a:lnTo>
                <a:lnTo>
                  <a:pt x="1202451" y="263335"/>
                </a:lnTo>
                <a:lnTo>
                  <a:pt x="1119575" y="267520"/>
                </a:lnTo>
                <a:cubicBezTo>
                  <a:pt x="784165" y="301583"/>
                  <a:pt x="483135" y="451940"/>
                  <a:pt x="257441" y="677633"/>
                </a:cubicBezTo>
                <a:lnTo>
                  <a:pt x="253652" y="681802"/>
                </a:lnTo>
                <a:lnTo>
                  <a:pt x="139769" y="681802"/>
                </a:lnTo>
                <a:lnTo>
                  <a:pt x="140789" y="680422"/>
                </a:lnTo>
                <a:lnTo>
                  <a:pt x="139308" y="681801"/>
                </a:lnTo>
                <a:lnTo>
                  <a:pt x="0" y="570939"/>
                </a:lnTo>
                <a:lnTo>
                  <a:pt x="71775" y="491967"/>
                </a:lnTo>
                <a:cubicBezTo>
                  <a:pt x="339046" y="224697"/>
                  <a:pt x="695531" y="46642"/>
                  <a:pt x="1092728" y="6304"/>
                </a:cubicBezTo>
                <a:lnTo>
                  <a:pt x="1217581" y="0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33" name="Freeform: Shape 43"/>
          <p:cNvSpPr/>
          <p:nvPr/>
        </p:nvSpPr>
        <p:spPr>
          <a:xfrm>
            <a:off x="3243939" y="2139008"/>
            <a:ext cx="426032" cy="1015796"/>
          </a:xfrm>
          <a:custGeom>
            <a:avLst/>
            <a:gdLst>
              <a:gd name="connsiteX0" fmla="*/ 372673 w 541468"/>
              <a:gd name="connsiteY0" fmla="*/ 0 h 1291034"/>
              <a:gd name="connsiteX1" fmla="*/ 531423 w 541468"/>
              <a:gd name="connsiteY1" fmla="*/ 123236 h 1291034"/>
              <a:gd name="connsiteX2" fmla="*/ 541468 w 541468"/>
              <a:gd name="connsiteY2" fmla="*/ 212244 h 1291034"/>
              <a:gd name="connsiteX3" fmla="*/ 505996 w 541468"/>
              <a:gd name="connsiteY3" fmla="*/ 259679 h 1291034"/>
              <a:gd name="connsiteX4" fmla="*/ 262571 w 541468"/>
              <a:gd name="connsiteY4" fmla="*/ 1056599 h 1291034"/>
              <a:gd name="connsiteX5" fmla="*/ 268855 w 541468"/>
              <a:gd name="connsiteY5" fmla="*/ 1181035 h 1291034"/>
              <a:gd name="connsiteX6" fmla="*/ 218208 w 541468"/>
              <a:gd name="connsiteY6" fmla="*/ 1241975 h 1291034"/>
              <a:gd name="connsiteX7" fmla="*/ 18155 w 541468"/>
              <a:gd name="connsiteY7" fmla="*/ 1291034 h 1291034"/>
              <a:gd name="connsiteX8" fmla="*/ 8714 w 541468"/>
              <a:gd name="connsiteY8" fmla="*/ 1229178 h 1291034"/>
              <a:gd name="connsiteX9" fmla="*/ 0 w 541468"/>
              <a:gd name="connsiteY9" fmla="*/ 1056599 h 1291034"/>
              <a:gd name="connsiteX10" fmla="*/ 288268 w 541468"/>
              <a:gd name="connsiteY10" fmla="*/ 112873 h 1291034"/>
              <a:gd name="connsiteX11" fmla="*/ 372673 w 541468"/>
              <a:gd name="connsiteY11" fmla="*/ 0 h 1291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1468" h="1291034">
                <a:moveTo>
                  <a:pt x="372673" y="0"/>
                </a:moveTo>
                <a:lnTo>
                  <a:pt x="531423" y="123236"/>
                </a:lnTo>
                <a:lnTo>
                  <a:pt x="541468" y="212244"/>
                </a:lnTo>
                <a:lnTo>
                  <a:pt x="505996" y="259679"/>
                </a:lnTo>
                <a:cubicBezTo>
                  <a:pt x="352311" y="487165"/>
                  <a:pt x="262571" y="761402"/>
                  <a:pt x="262571" y="1056599"/>
                </a:cubicBezTo>
                <a:lnTo>
                  <a:pt x="268855" y="1181035"/>
                </a:lnTo>
                <a:lnTo>
                  <a:pt x="218208" y="1241975"/>
                </a:lnTo>
                <a:lnTo>
                  <a:pt x="18155" y="1291034"/>
                </a:lnTo>
                <a:lnTo>
                  <a:pt x="8714" y="1229178"/>
                </a:lnTo>
                <a:cubicBezTo>
                  <a:pt x="2952" y="1172435"/>
                  <a:pt x="0" y="1114862"/>
                  <a:pt x="0" y="1056599"/>
                </a:cubicBezTo>
                <a:cubicBezTo>
                  <a:pt x="0" y="707022"/>
                  <a:pt x="106271" y="382265"/>
                  <a:pt x="288268" y="112873"/>
                </a:cubicBezTo>
                <a:lnTo>
                  <a:pt x="372673" y="0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38" name="Freeform: Shape 45"/>
          <p:cNvSpPr/>
          <p:nvPr/>
        </p:nvSpPr>
        <p:spPr>
          <a:xfrm>
            <a:off x="5473728" y="2140840"/>
            <a:ext cx="426332" cy="1013924"/>
          </a:xfrm>
          <a:custGeom>
            <a:avLst/>
            <a:gdLst>
              <a:gd name="connsiteX0" fmla="*/ 170919 w 541850"/>
              <a:gd name="connsiteY0" fmla="*/ 0 h 1288655"/>
              <a:gd name="connsiteX1" fmla="*/ 253582 w 541850"/>
              <a:gd name="connsiteY1" fmla="*/ 110544 h 1288655"/>
              <a:gd name="connsiteX2" fmla="*/ 541850 w 541850"/>
              <a:gd name="connsiteY2" fmla="*/ 1054270 h 1288655"/>
              <a:gd name="connsiteX3" fmla="*/ 533136 w 541850"/>
              <a:gd name="connsiteY3" fmla="*/ 1226849 h 1288655"/>
              <a:gd name="connsiteX4" fmla="*/ 523703 w 541850"/>
              <a:gd name="connsiteY4" fmla="*/ 1288655 h 1288655"/>
              <a:gd name="connsiteX5" fmla="*/ 325246 w 541850"/>
              <a:gd name="connsiteY5" fmla="*/ 1234545 h 1288655"/>
              <a:gd name="connsiteX6" fmla="*/ 273284 w 541850"/>
              <a:gd name="connsiteY6" fmla="*/ 1173003 h 1288655"/>
              <a:gd name="connsiteX7" fmla="*/ 279279 w 541850"/>
              <a:gd name="connsiteY7" fmla="*/ 1054270 h 1288655"/>
              <a:gd name="connsiteX8" fmla="*/ 35854 w 541850"/>
              <a:gd name="connsiteY8" fmla="*/ 257350 h 1288655"/>
              <a:gd name="connsiteX9" fmla="*/ 0 w 541850"/>
              <a:gd name="connsiteY9" fmla="*/ 209403 h 1288655"/>
              <a:gd name="connsiteX10" fmla="*/ 8941 w 541850"/>
              <a:gd name="connsiteY10" fmla="*/ 126363 h 1288655"/>
              <a:gd name="connsiteX11" fmla="*/ 170919 w 541850"/>
              <a:gd name="connsiteY11" fmla="*/ 0 h 1288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1850" h="1288655">
                <a:moveTo>
                  <a:pt x="170919" y="0"/>
                </a:moveTo>
                <a:lnTo>
                  <a:pt x="253582" y="110544"/>
                </a:lnTo>
                <a:cubicBezTo>
                  <a:pt x="435580" y="379936"/>
                  <a:pt x="541850" y="704693"/>
                  <a:pt x="541850" y="1054270"/>
                </a:cubicBezTo>
                <a:cubicBezTo>
                  <a:pt x="541850" y="1112533"/>
                  <a:pt x="538898" y="1170106"/>
                  <a:pt x="533136" y="1226849"/>
                </a:cubicBezTo>
                <a:lnTo>
                  <a:pt x="523703" y="1288655"/>
                </a:lnTo>
                <a:lnTo>
                  <a:pt x="325246" y="1234545"/>
                </a:lnTo>
                <a:lnTo>
                  <a:pt x="273284" y="1173003"/>
                </a:lnTo>
                <a:lnTo>
                  <a:pt x="279279" y="1054270"/>
                </a:lnTo>
                <a:cubicBezTo>
                  <a:pt x="279279" y="759073"/>
                  <a:pt x="189540" y="484836"/>
                  <a:pt x="35854" y="257350"/>
                </a:cubicBezTo>
                <a:lnTo>
                  <a:pt x="0" y="209403"/>
                </a:lnTo>
                <a:lnTo>
                  <a:pt x="8941" y="126363"/>
                </a:lnTo>
                <a:lnTo>
                  <a:pt x="170919" y="0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40" name="Freeform: Shape 46"/>
          <p:cNvSpPr/>
          <p:nvPr/>
        </p:nvSpPr>
        <p:spPr>
          <a:xfrm>
            <a:off x="3269889" y="3192369"/>
            <a:ext cx="692570" cy="912376"/>
          </a:xfrm>
          <a:custGeom>
            <a:avLst/>
            <a:gdLst>
              <a:gd name="connsiteX0" fmla="*/ 202365 w 880228"/>
              <a:gd name="connsiteY0" fmla="*/ 0 h 1159593"/>
              <a:gd name="connsiteX1" fmla="*/ 202993 w 880228"/>
              <a:gd name="connsiteY1" fmla="*/ 262 h 1159593"/>
              <a:gd name="connsiteX2" fmla="*/ 204062 w 880228"/>
              <a:gd name="connsiteY2" fmla="*/ 0 h 1159593"/>
              <a:gd name="connsiteX3" fmla="*/ 204268 w 880228"/>
              <a:gd name="connsiteY3" fmla="*/ 795 h 1159593"/>
              <a:gd name="connsiteX4" fmla="*/ 263845 w 880228"/>
              <a:gd name="connsiteY4" fmla="*/ 25681 h 1159593"/>
              <a:gd name="connsiteX5" fmla="*/ 293669 w 880228"/>
              <a:gd name="connsiteY5" fmla="*/ 141675 h 1159593"/>
              <a:gd name="connsiteX6" fmla="*/ 858007 w 880228"/>
              <a:gd name="connsiteY6" fmla="*/ 899736 h 1159593"/>
              <a:gd name="connsiteX7" fmla="*/ 875517 w 880228"/>
              <a:gd name="connsiteY7" fmla="*/ 910374 h 1159593"/>
              <a:gd name="connsiteX8" fmla="*/ 880228 w 880228"/>
              <a:gd name="connsiteY8" fmla="*/ 944563 h 1159593"/>
              <a:gd name="connsiteX9" fmla="*/ 869052 w 880228"/>
              <a:gd name="connsiteY9" fmla="*/ 938116 h 1159593"/>
              <a:gd name="connsiteX10" fmla="*/ 880228 w 880228"/>
              <a:gd name="connsiteY10" fmla="*/ 945534 h 1159593"/>
              <a:gd name="connsiteX11" fmla="*/ 780548 w 880228"/>
              <a:gd name="connsiteY11" fmla="*/ 1159593 h 1159593"/>
              <a:gd name="connsiteX12" fmla="*/ 711201 w 880228"/>
              <a:gd name="connsiteY12" fmla="*/ 1117464 h 1159593"/>
              <a:gd name="connsiteX13" fmla="*/ 1310 w 880228"/>
              <a:gd name="connsiteY13" fmla="*/ 57995 h 1159593"/>
              <a:gd name="connsiteX14" fmla="*/ 0 w 880228"/>
              <a:gd name="connsiteY14" fmla="*/ 49413 h 1159593"/>
              <a:gd name="connsiteX15" fmla="*/ 202461 w 880228"/>
              <a:gd name="connsiteY15" fmla="*/ 393 h 1159593"/>
              <a:gd name="connsiteX16" fmla="*/ 202365 w 880228"/>
              <a:gd name="connsiteY16" fmla="*/ 0 h 1159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80228" h="1159593">
                <a:moveTo>
                  <a:pt x="202365" y="0"/>
                </a:moveTo>
                <a:lnTo>
                  <a:pt x="202993" y="262"/>
                </a:lnTo>
                <a:lnTo>
                  <a:pt x="204062" y="0"/>
                </a:lnTo>
                <a:cubicBezTo>
                  <a:pt x="204131" y="265"/>
                  <a:pt x="204199" y="530"/>
                  <a:pt x="204268" y="795"/>
                </a:cubicBezTo>
                <a:lnTo>
                  <a:pt x="263845" y="25681"/>
                </a:lnTo>
                <a:lnTo>
                  <a:pt x="293669" y="141675"/>
                </a:lnTo>
                <a:cubicBezTo>
                  <a:pt x="390843" y="454096"/>
                  <a:pt x="592608" y="720435"/>
                  <a:pt x="858007" y="899736"/>
                </a:cubicBezTo>
                <a:lnTo>
                  <a:pt x="875517" y="910374"/>
                </a:lnTo>
                <a:lnTo>
                  <a:pt x="880228" y="944563"/>
                </a:lnTo>
                <a:lnTo>
                  <a:pt x="869052" y="938116"/>
                </a:lnTo>
                <a:lnTo>
                  <a:pt x="880228" y="945534"/>
                </a:lnTo>
                <a:lnTo>
                  <a:pt x="780548" y="1159593"/>
                </a:lnTo>
                <a:lnTo>
                  <a:pt x="711201" y="1117464"/>
                </a:lnTo>
                <a:cubicBezTo>
                  <a:pt x="352012" y="874800"/>
                  <a:pt x="91248" y="497511"/>
                  <a:pt x="1310" y="57995"/>
                </a:cubicBezTo>
                <a:lnTo>
                  <a:pt x="0" y="49413"/>
                </a:lnTo>
                <a:lnTo>
                  <a:pt x="202461" y="393"/>
                </a:lnTo>
                <a:lnTo>
                  <a:pt x="202365" y="0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41" name="Freeform: Shape 47"/>
          <p:cNvSpPr/>
          <p:nvPr/>
        </p:nvSpPr>
        <p:spPr>
          <a:xfrm>
            <a:off x="5171547" y="3192369"/>
            <a:ext cx="702187" cy="917052"/>
          </a:xfrm>
          <a:custGeom>
            <a:avLst/>
            <a:gdLst>
              <a:gd name="connsiteX0" fmla="*/ 676147 w 892450"/>
              <a:gd name="connsiteY0" fmla="*/ 0 h 1165534"/>
              <a:gd name="connsiteX1" fmla="*/ 676228 w 892450"/>
              <a:gd name="connsiteY1" fmla="*/ 20 h 1165534"/>
              <a:gd name="connsiteX2" fmla="*/ 676275 w 892450"/>
              <a:gd name="connsiteY2" fmla="*/ 0 h 1165534"/>
              <a:gd name="connsiteX3" fmla="*/ 676268 w 892450"/>
              <a:gd name="connsiteY3" fmla="*/ 30 h 1165534"/>
              <a:gd name="connsiteX4" fmla="*/ 892450 w 892450"/>
              <a:gd name="connsiteY4" fmla="*/ 52535 h 1165534"/>
              <a:gd name="connsiteX5" fmla="*/ 891617 w 892450"/>
              <a:gd name="connsiteY5" fmla="*/ 57994 h 1165534"/>
              <a:gd name="connsiteX6" fmla="*/ 181726 w 892450"/>
              <a:gd name="connsiteY6" fmla="*/ 1117463 h 1165534"/>
              <a:gd name="connsiteX7" fmla="*/ 102598 w 892450"/>
              <a:gd name="connsiteY7" fmla="*/ 1165534 h 1165534"/>
              <a:gd name="connsiteX8" fmla="*/ 0 w 892450"/>
              <a:gd name="connsiteY8" fmla="*/ 945092 h 1165534"/>
              <a:gd name="connsiteX9" fmla="*/ 5751 w 892450"/>
              <a:gd name="connsiteY9" fmla="*/ 941243 h 1165534"/>
              <a:gd name="connsiteX10" fmla="*/ 0 w 892450"/>
              <a:gd name="connsiteY10" fmla="*/ 944563 h 1165534"/>
              <a:gd name="connsiteX11" fmla="*/ 3484 w 892450"/>
              <a:gd name="connsiteY11" fmla="*/ 918833 h 1165534"/>
              <a:gd name="connsiteX12" fmla="*/ 34920 w 892450"/>
              <a:gd name="connsiteY12" fmla="*/ 899735 h 1165534"/>
              <a:gd name="connsiteX13" fmla="*/ 599258 w 892450"/>
              <a:gd name="connsiteY13" fmla="*/ 141674 h 1165534"/>
              <a:gd name="connsiteX14" fmla="*/ 630789 w 892450"/>
              <a:gd name="connsiteY14" fmla="*/ 19043 h 1165534"/>
              <a:gd name="connsiteX15" fmla="*/ 676131 w 892450"/>
              <a:gd name="connsiteY15" fmla="*/ 61 h 1165534"/>
              <a:gd name="connsiteX16" fmla="*/ 676147 w 892450"/>
              <a:gd name="connsiteY16" fmla="*/ 0 h 1165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92450" h="1165534">
                <a:moveTo>
                  <a:pt x="676147" y="0"/>
                </a:moveTo>
                <a:cubicBezTo>
                  <a:pt x="676174" y="7"/>
                  <a:pt x="676201" y="13"/>
                  <a:pt x="676228" y="20"/>
                </a:cubicBezTo>
                <a:cubicBezTo>
                  <a:pt x="676244" y="13"/>
                  <a:pt x="676259" y="7"/>
                  <a:pt x="676275" y="0"/>
                </a:cubicBezTo>
                <a:cubicBezTo>
                  <a:pt x="676273" y="10"/>
                  <a:pt x="676270" y="20"/>
                  <a:pt x="676268" y="30"/>
                </a:cubicBezTo>
                <a:lnTo>
                  <a:pt x="892450" y="52535"/>
                </a:lnTo>
                <a:lnTo>
                  <a:pt x="891617" y="57994"/>
                </a:lnTo>
                <a:cubicBezTo>
                  <a:pt x="801679" y="497510"/>
                  <a:pt x="540915" y="874799"/>
                  <a:pt x="181726" y="1117463"/>
                </a:cubicBezTo>
                <a:lnTo>
                  <a:pt x="102598" y="1165534"/>
                </a:lnTo>
                <a:lnTo>
                  <a:pt x="0" y="945092"/>
                </a:lnTo>
                <a:lnTo>
                  <a:pt x="5751" y="941243"/>
                </a:lnTo>
                <a:lnTo>
                  <a:pt x="0" y="944563"/>
                </a:lnTo>
                <a:lnTo>
                  <a:pt x="3484" y="918833"/>
                </a:lnTo>
                <a:lnTo>
                  <a:pt x="34920" y="899735"/>
                </a:lnTo>
                <a:cubicBezTo>
                  <a:pt x="300320" y="720434"/>
                  <a:pt x="502085" y="454095"/>
                  <a:pt x="599258" y="141674"/>
                </a:cubicBezTo>
                <a:lnTo>
                  <a:pt x="630789" y="19043"/>
                </a:lnTo>
                <a:lnTo>
                  <a:pt x="676131" y="61"/>
                </a:lnTo>
                <a:cubicBezTo>
                  <a:pt x="676136" y="41"/>
                  <a:pt x="676142" y="20"/>
                  <a:pt x="676147" y="0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42" name="Freeform 41"/>
          <p:cNvSpPr>
            <a:spLocks/>
          </p:cNvSpPr>
          <p:nvPr/>
        </p:nvSpPr>
        <p:spPr bwMode="auto">
          <a:xfrm>
            <a:off x="3971871" y="2588389"/>
            <a:ext cx="1200258" cy="2549935"/>
          </a:xfrm>
          <a:custGeom>
            <a:avLst/>
            <a:gdLst>
              <a:gd name="connsiteX0" fmla="*/ 653346 w 1423291"/>
              <a:gd name="connsiteY0" fmla="*/ 926 h 3023765"/>
              <a:gd name="connsiteX1" fmla="*/ 683584 w 1423291"/>
              <a:gd name="connsiteY1" fmla="*/ 9666 h 3023765"/>
              <a:gd name="connsiteX2" fmla="*/ 945657 w 1423291"/>
              <a:gd name="connsiteY2" fmla="*/ 798336 h 3023765"/>
              <a:gd name="connsiteX3" fmla="*/ 1255777 w 1423291"/>
              <a:gd name="connsiteY3" fmla="*/ 513308 h 3023765"/>
              <a:gd name="connsiteX4" fmla="*/ 1421757 w 1423291"/>
              <a:gd name="connsiteY4" fmla="*/ 469032 h 3023765"/>
              <a:gd name="connsiteX5" fmla="*/ 1089797 w 1423291"/>
              <a:gd name="connsiteY5" fmla="*/ 1451410 h 3023765"/>
              <a:gd name="connsiteX6" fmla="*/ 1115305 w 1423291"/>
              <a:gd name="connsiteY6" fmla="*/ 2944490 h 3023765"/>
              <a:gd name="connsiteX7" fmla="*/ 1126210 w 1423291"/>
              <a:gd name="connsiteY7" fmla="*/ 3023765 h 3023765"/>
              <a:gd name="connsiteX8" fmla="*/ 566894 w 1423291"/>
              <a:gd name="connsiteY8" fmla="*/ 3023765 h 3023765"/>
              <a:gd name="connsiteX9" fmla="*/ 567862 w 1423291"/>
              <a:gd name="connsiteY9" fmla="*/ 3011717 h 3023765"/>
              <a:gd name="connsiteX10" fmla="*/ 622433 w 1423291"/>
              <a:gd name="connsiteY10" fmla="*/ 1789017 h 3023765"/>
              <a:gd name="connsiteX11" fmla="*/ 146333 w 1423291"/>
              <a:gd name="connsiteY11" fmla="*/ 1069528 h 3023765"/>
              <a:gd name="connsiteX12" fmla="*/ 56792 w 1423291"/>
              <a:gd name="connsiteY12" fmla="*/ 817707 h 3023765"/>
              <a:gd name="connsiteX13" fmla="*/ 353808 w 1423291"/>
              <a:gd name="connsiteY13" fmla="*/ 1014183 h 3023765"/>
              <a:gd name="connsiteX14" fmla="*/ 41504 w 1423291"/>
              <a:gd name="connsiteY14" fmla="*/ 560351 h 3023765"/>
              <a:gd name="connsiteX15" fmla="*/ 48056 w 1423291"/>
              <a:gd name="connsiteY15" fmla="*/ 355574 h 3023765"/>
              <a:gd name="connsiteX16" fmla="*/ 432430 w 1423291"/>
              <a:gd name="connsiteY16" fmla="*/ 801103 h 3023765"/>
              <a:gd name="connsiteX17" fmla="*/ 200932 w 1423291"/>
              <a:gd name="connsiteY17" fmla="*/ 136960 h 3023765"/>
              <a:gd name="connsiteX18" fmla="*/ 395303 w 1423291"/>
              <a:gd name="connsiteY18" fmla="*/ 325134 h 3023765"/>
              <a:gd name="connsiteX19" fmla="*/ 657376 w 1423291"/>
              <a:gd name="connsiteY19" fmla="*/ 532679 h 3023765"/>
              <a:gd name="connsiteX20" fmla="*/ 653346 w 1423291"/>
              <a:gd name="connsiteY20" fmla="*/ 926 h 3023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23291" h="3023765">
                <a:moveTo>
                  <a:pt x="653346" y="926"/>
                </a:moveTo>
                <a:cubicBezTo>
                  <a:pt x="661574" y="-1619"/>
                  <a:pt x="671572" y="1018"/>
                  <a:pt x="683584" y="9666"/>
                </a:cubicBezTo>
                <a:cubicBezTo>
                  <a:pt x="779677" y="76080"/>
                  <a:pt x="814620" y="762362"/>
                  <a:pt x="945657" y="798336"/>
                </a:cubicBezTo>
                <a:cubicBezTo>
                  <a:pt x="1078878" y="834310"/>
                  <a:pt x="1220834" y="612929"/>
                  <a:pt x="1255777" y="513308"/>
                </a:cubicBezTo>
                <a:cubicBezTo>
                  <a:pt x="1290720" y="410919"/>
                  <a:pt x="1402101" y="358341"/>
                  <a:pt x="1421757" y="469032"/>
                </a:cubicBezTo>
                <a:cubicBezTo>
                  <a:pt x="1443596" y="579722"/>
                  <a:pt x="1227386" y="729154"/>
                  <a:pt x="1089797" y="1451410"/>
                </a:cubicBezTo>
                <a:cubicBezTo>
                  <a:pt x="1005169" y="1901091"/>
                  <a:pt x="1061304" y="2533454"/>
                  <a:pt x="1115305" y="2944490"/>
                </a:cubicBezTo>
                <a:lnTo>
                  <a:pt x="1126210" y="3023765"/>
                </a:lnTo>
                <a:lnTo>
                  <a:pt x="566894" y="3023765"/>
                </a:lnTo>
                <a:lnTo>
                  <a:pt x="567862" y="3011717"/>
                </a:lnTo>
                <a:cubicBezTo>
                  <a:pt x="585392" y="2790258"/>
                  <a:pt x="631306" y="2164500"/>
                  <a:pt x="622433" y="1789017"/>
                </a:cubicBezTo>
                <a:cubicBezTo>
                  <a:pt x="611514" y="1326883"/>
                  <a:pt x="281738" y="1191288"/>
                  <a:pt x="146333" y="1069528"/>
                </a:cubicBezTo>
                <a:cubicBezTo>
                  <a:pt x="10929" y="947768"/>
                  <a:pt x="-19646" y="812172"/>
                  <a:pt x="56792" y="817707"/>
                </a:cubicBezTo>
                <a:cubicBezTo>
                  <a:pt x="131046" y="823241"/>
                  <a:pt x="338520" y="1058459"/>
                  <a:pt x="353808" y="1014183"/>
                </a:cubicBezTo>
                <a:cubicBezTo>
                  <a:pt x="369096" y="972674"/>
                  <a:pt x="120126" y="715318"/>
                  <a:pt x="41504" y="560351"/>
                </a:cubicBezTo>
                <a:cubicBezTo>
                  <a:pt x="-39302" y="408152"/>
                  <a:pt x="17481" y="369410"/>
                  <a:pt x="48056" y="355574"/>
                </a:cubicBezTo>
                <a:cubicBezTo>
                  <a:pt x="80815" y="341737"/>
                  <a:pt x="414958" y="828776"/>
                  <a:pt x="432430" y="801103"/>
                </a:cubicBezTo>
                <a:cubicBezTo>
                  <a:pt x="452086" y="770663"/>
                  <a:pt x="187828" y="184003"/>
                  <a:pt x="200932" y="136960"/>
                </a:cubicBezTo>
                <a:cubicBezTo>
                  <a:pt x="211852" y="89916"/>
                  <a:pt x="279554" y="-4171"/>
                  <a:pt x="395303" y="325134"/>
                </a:cubicBezTo>
                <a:cubicBezTo>
                  <a:pt x="511052" y="654438"/>
                  <a:pt x="694503" y="806638"/>
                  <a:pt x="657376" y="532679"/>
                </a:cubicBezTo>
                <a:cubicBezTo>
                  <a:pt x="624890" y="290543"/>
                  <a:pt x="595748" y="18746"/>
                  <a:pt x="653346" y="926"/>
                </a:cubicBezTo>
                <a:close/>
              </a:path>
            </a:pathLst>
          </a:custGeom>
          <a:gradFill>
            <a:gsLst>
              <a:gs pos="74312">
                <a:srgbClr val="BFBFBF">
                  <a:alpha val="29000"/>
                </a:srgbClr>
              </a:gs>
              <a:gs pos="48000">
                <a:schemeClr val="bg1">
                  <a:lumMod val="75000"/>
                </a:schemeClr>
              </a:gs>
              <a:gs pos="0">
                <a:schemeClr val="bg1">
                  <a:lumMod val="75000"/>
                  <a:alpha val="0"/>
                </a:schemeClr>
              </a:gs>
              <a:gs pos="100000">
                <a:schemeClr val="bg1">
                  <a:lumMod val="75000"/>
                  <a:alpha val="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/>
          </a:p>
        </p:txBody>
      </p:sp>
      <p:sp>
        <p:nvSpPr>
          <p:cNvPr id="43" name="Rounded Rectangle 42"/>
          <p:cNvSpPr/>
          <p:nvPr/>
        </p:nvSpPr>
        <p:spPr>
          <a:xfrm>
            <a:off x="248014" y="3365027"/>
            <a:ext cx="2252424" cy="119181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accent2"/>
            </a:solidFill>
            <a:prstDash val="sysDash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d-ID" sz="1600" b="1" i="1" dirty="0" smtClean="0">
                <a:solidFill>
                  <a:schemeClr val="tx1"/>
                </a:solidFill>
              </a:rPr>
              <a:t>Queuing</a:t>
            </a:r>
          </a:p>
          <a:p>
            <a:r>
              <a:rPr lang="id-ID" sz="1600" dirty="0">
                <a:solidFill>
                  <a:schemeClr val="tx1"/>
                </a:solidFill>
              </a:rPr>
              <a:t>Besaran kapasitas </a:t>
            </a:r>
            <a:r>
              <a:rPr lang="id-ID" sz="1600" i="1" dirty="0">
                <a:solidFill>
                  <a:schemeClr val="tx1"/>
                </a:solidFill>
              </a:rPr>
              <a:t>buffer</a:t>
            </a:r>
            <a:r>
              <a:rPr lang="id-ID" sz="1600" dirty="0">
                <a:solidFill>
                  <a:schemeClr val="tx1"/>
                </a:solidFill>
              </a:rPr>
              <a:t>/antrean data yang </a:t>
            </a:r>
            <a:r>
              <a:rPr lang="id-ID" sz="1600" dirty="0" smtClean="0">
                <a:solidFill>
                  <a:schemeClr val="tx1"/>
                </a:solidFill>
              </a:rPr>
              <a:t>diizinkan</a:t>
            </a:r>
            <a:r>
              <a:rPr lang="id-ID" sz="1600" i="1" dirty="0">
                <a:solidFill>
                  <a:schemeClr val="tx1"/>
                </a:solidFill>
              </a:rPr>
              <a:t>.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248014" y="1993957"/>
            <a:ext cx="2108119" cy="119181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d-ID" sz="1600" b="1" i="1" dirty="0" smtClean="0">
                <a:solidFill>
                  <a:schemeClr val="tx1"/>
                </a:solidFill>
              </a:rPr>
              <a:t>Signalling</a:t>
            </a:r>
          </a:p>
          <a:p>
            <a:r>
              <a:rPr lang="id-ID" sz="1600" dirty="0">
                <a:solidFill>
                  <a:schemeClr val="tx1"/>
                </a:solidFill>
              </a:rPr>
              <a:t>Prosedur </a:t>
            </a:r>
            <a:r>
              <a:rPr lang="id-ID" sz="1600" i="1" dirty="0">
                <a:solidFill>
                  <a:schemeClr val="tx1"/>
                </a:solidFill>
              </a:rPr>
              <a:t>signalling</a:t>
            </a:r>
            <a:r>
              <a:rPr lang="id-ID" sz="1600" dirty="0">
                <a:solidFill>
                  <a:schemeClr val="tx1"/>
                </a:solidFill>
              </a:rPr>
              <a:t> dikendalikan oleh protokol </a:t>
            </a:r>
            <a:r>
              <a:rPr lang="id-ID" sz="1600" dirty="0" smtClean="0">
                <a:solidFill>
                  <a:schemeClr val="tx1"/>
                </a:solidFill>
              </a:rPr>
              <a:t>tertentu</a:t>
            </a:r>
            <a:r>
              <a:rPr lang="id-ID" sz="1600" i="1" dirty="0">
                <a:solidFill>
                  <a:schemeClr val="tx1"/>
                </a:solidFill>
              </a:rPr>
              <a:t>.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248014" y="895350"/>
            <a:ext cx="2435356" cy="919401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accent3">
                <a:lumMod val="50000"/>
              </a:schemeClr>
            </a:solidFill>
            <a:prstDash val="sysDash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d-ID" sz="1600" b="1" i="1" dirty="0" smtClean="0">
                <a:solidFill>
                  <a:schemeClr val="tx1"/>
                </a:solidFill>
              </a:rPr>
              <a:t>Classification</a:t>
            </a:r>
          </a:p>
          <a:p>
            <a:r>
              <a:rPr lang="id-ID" sz="1600" dirty="0" smtClean="0">
                <a:solidFill>
                  <a:schemeClr val="tx1"/>
                </a:solidFill>
              </a:rPr>
              <a:t>Mengidentifikasi </a:t>
            </a:r>
            <a:r>
              <a:rPr lang="id-ID" sz="1600" dirty="0">
                <a:solidFill>
                  <a:schemeClr val="tx1"/>
                </a:solidFill>
              </a:rPr>
              <a:t>jenis aliran paket </a:t>
            </a:r>
            <a:r>
              <a:rPr lang="id-ID" sz="1600" dirty="0" smtClean="0">
                <a:solidFill>
                  <a:schemeClr val="tx1"/>
                </a:solidFill>
              </a:rPr>
              <a:t>data</a:t>
            </a:r>
            <a:r>
              <a:rPr lang="id-ID" sz="1600" i="1" dirty="0">
                <a:solidFill>
                  <a:schemeClr val="tx1"/>
                </a:solidFill>
              </a:rPr>
              <a:t>.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6203083" y="814149"/>
            <a:ext cx="2788517" cy="919401"/>
          </a:xfrm>
          <a:prstGeom prst="roundRect">
            <a:avLst/>
          </a:prstGeom>
          <a:solidFill>
            <a:srgbClr val="FFFF99"/>
          </a:solidFill>
          <a:ln w="19050">
            <a:solidFill>
              <a:srgbClr val="FFC000"/>
            </a:solidFill>
            <a:prstDash val="sysDash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d-ID" sz="1600" b="1" i="1" dirty="0" smtClean="0">
                <a:solidFill>
                  <a:schemeClr val="tx1"/>
                </a:solidFill>
              </a:rPr>
              <a:t>Marking</a:t>
            </a:r>
            <a:endParaRPr lang="id-ID" sz="1600" b="1" i="1" dirty="0" smtClean="0">
              <a:solidFill>
                <a:schemeClr val="tx1"/>
              </a:solidFill>
            </a:endParaRPr>
          </a:p>
          <a:p>
            <a:r>
              <a:rPr lang="id-ID" sz="1600" dirty="0">
                <a:solidFill>
                  <a:schemeClr val="tx1"/>
                </a:solidFill>
              </a:rPr>
              <a:t>Memudahkan </a:t>
            </a:r>
            <a:r>
              <a:rPr lang="id-ID" sz="1600" i="1" dirty="0">
                <a:solidFill>
                  <a:schemeClr val="tx1"/>
                </a:solidFill>
              </a:rPr>
              <a:t>router</a:t>
            </a:r>
            <a:r>
              <a:rPr lang="id-ID" sz="1600" dirty="0">
                <a:solidFill>
                  <a:schemeClr val="tx1"/>
                </a:solidFill>
              </a:rPr>
              <a:t> memilah dan mentransmisikan </a:t>
            </a:r>
            <a:r>
              <a:rPr lang="id-ID" sz="1600" dirty="0" smtClean="0">
                <a:solidFill>
                  <a:schemeClr val="tx1"/>
                </a:solidFill>
              </a:rPr>
              <a:t>data.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6768489" y="1912154"/>
            <a:ext cx="2223112" cy="119181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accent4">
                <a:lumMod val="75000"/>
              </a:schemeClr>
            </a:solidFill>
            <a:prstDash val="sysDash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d-ID" sz="1600" b="1" i="1" dirty="0">
                <a:solidFill>
                  <a:schemeClr val="tx1"/>
                </a:solidFill>
              </a:rPr>
              <a:t>Congestion control</a:t>
            </a:r>
            <a:endParaRPr lang="en-US" sz="1600" b="1" i="1" dirty="0">
              <a:solidFill>
                <a:schemeClr val="tx1"/>
              </a:solidFill>
            </a:endParaRPr>
          </a:p>
          <a:p>
            <a:r>
              <a:rPr lang="id-ID" sz="1600" dirty="0" smtClean="0">
                <a:solidFill>
                  <a:schemeClr val="tx1"/>
                </a:solidFill>
              </a:rPr>
              <a:t>Mengontrol </a:t>
            </a:r>
            <a:r>
              <a:rPr lang="id-ID" sz="1600" dirty="0">
                <a:solidFill>
                  <a:schemeClr val="tx1"/>
                </a:solidFill>
              </a:rPr>
              <a:t>dan mengelola trafik data ketika </a:t>
            </a:r>
            <a:r>
              <a:rPr lang="id-ID" sz="1600" i="1" dirty="0" smtClean="0">
                <a:solidFill>
                  <a:schemeClr val="tx1"/>
                </a:solidFill>
              </a:rPr>
              <a:t>congestion</a:t>
            </a:r>
            <a:r>
              <a:rPr lang="id-ID" sz="1600" dirty="0" smtClean="0">
                <a:solidFill>
                  <a:schemeClr val="tx1"/>
                </a:solidFill>
              </a:rPr>
              <a:t>.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6737274" y="3365027"/>
            <a:ext cx="2223112" cy="122586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d-ID" sz="1600" b="1" i="1" dirty="0">
                <a:solidFill>
                  <a:schemeClr val="tx1"/>
                </a:solidFill>
              </a:rPr>
              <a:t>QoS Policy</a:t>
            </a:r>
            <a:endParaRPr lang="en-US" sz="1600" b="1" i="1" dirty="0">
              <a:solidFill>
                <a:schemeClr val="tx1"/>
              </a:solidFill>
            </a:endParaRPr>
          </a:p>
          <a:p>
            <a:r>
              <a:rPr lang="id-ID" sz="1600" dirty="0" smtClean="0">
                <a:solidFill>
                  <a:schemeClr val="tx1"/>
                </a:solidFill>
              </a:rPr>
              <a:t>Bunyi </a:t>
            </a:r>
            <a:r>
              <a:rPr lang="id-ID" sz="1600" dirty="0">
                <a:solidFill>
                  <a:schemeClr val="tx1"/>
                </a:solidFill>
              </a:rPr>
              <a:t>kesepakatan kerja sama antara </a:t>
            </a:r>
            <a:r>
              <a:rPr lang="id-ID" sz="1600" i="1" dirty="0">
                <a:solidFill>
                  <a:schemeClr val="tx1"/>
                </a:solidFill>
              </a:rPr>
              <a:t>client </a:t>
            </a:r>
            <a:r>
              <a:rPr lang="id-ID" sz="1600" dirty="0">
                <a:solidFill>
                  <a:schemeClr val="tx1"/>
                </a:solidFill>
              </a:rPr>
              <a:t>dan </a:t>
            </a:r>
            <a:r>
              <a:rPr lang="id-ID" sz="1600" dirty="0" smtClean="0">
                <a:solidFill>
                  <a:schemeClr val="tx1"/>
                </a:solidFill>
              </a:rPr>
              <a:t>ISP.</a:t>
            </a:r>
            <a:endParaRPr lang="en-US" sz="1600" dirty="0">
              <a:solidFill>
                <a:schemeClr val="tx1"/>
              </a:solidFill>
            </a:endParaRPr>
          </a:p>
        </p:txBody>
      </p:sp>
      <p:grpSp>
        <p:nvGrpSpPr>
          <p:cNvPr id="49" name="Group 48"/>
          <p:cNvGrpSpPr/>
          <p:nvPr/>
        </p:nvGrpSpPr>
        <p:grpSpPr>
          <a:xfrm flipH="1">
            <a:off x="-1120826" y="-72008"/>
            <a:ext cx="4315842" cy="1195958"/>
            <a:chOff x="4082096" y="0"/>
            <a:chExt cx="6301241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50" name="Striped Right Arrow 49"/>
            <p:cNvSpPr/>
            <p:nvPr/>
          </p:nvSpPr>
          <p:spPr>
            <a:xfrm>
              <a:off x="4082096" y="0"/>
              <a:ext cx="6301241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613132" y="372283"/>
              <a:ext cx="378454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C. Kualitas Koneksi</a:t>
              </a:r>
              <a:endParaRPr lang="id-ID" sz="2200" i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9687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8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78264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796857" y="370885"/>
              <a:ext cx="557724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id-ID" sz="2200" dirty="0" smtClean="0">
                  <a:solidFill>
                    <a:schemeClr val="bg1"/>
                  </a:solidFill>
                </a:rPr>
                <a:t>D. Menganalisis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Throughput</a:t>
              </a:r>
              <a:r>
                <a:rPr lang="id-ID" sz="2200" dirty="0" smtClean="0">
                  <a:solidFill>
                    <a:schemeClr val="bg1"/>
                  </a:solidFill>
                </a:rPr>
                <a:t>,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Delay</a:t>
              </a:r>
              <a:r>
                <a:rPr lang="id-ID" sz="2200" dirty="0" smtClean="0">
                  <a:solidFill>
                    <a:schemeClr val="bg1"/>
                  </a:solidFill>
                </a:rPr>
                <a:t>, dan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Packet Loss</a:t>
              </a:r>
              <a:endParaRPr lang="id-ID" sz="22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Pentagon 16"/>
          <p:cNvSpPr/>
          <p:nvPr/>
        </p:nvSpPr>
        <p:spPr>
          <a:xfrm>
            <a:off x="381000" y="943140"/>
            <a:ext cx="4741845" cy="400110"/>
          </a:xfrm>
          <a:prstGeom prst="homePlate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sz="2000" dirty="0" smtClean="0"/>
              <a:t>Menghitung </a:t>
            </a:r>
            <a:r>
              <a:rPr lang="id-ID" sz="2000" i="1" dirty="0" smtClean="0"/>
              <a:t>Throughput</a:t>
            </a:r>
            <a:endParaRPr lang="en-US" sz="20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4" name="Rounded Rectangle 33"/>
              <p:cNvSpPr/>
              <p:nvPr/>
            </p:nvSpPr>
            <p:spPr>
              <a:xfrm>
                <a:off x="381000" y="1457231"/>
                <a:ext cx="8628043" cy="588460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d-ID" i="1" dirty="0" smtClean="0">
                    <a:solidFill>
                      <a:schemeClr val="tx1"/>
                    </a:solidFill>
                  </a:rPr>
                  <a:t>Throughput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id-ID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𝑏𝑒𝑠𝑎𝑟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𝑝𝑎𝑘𝑒𝑡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𝑑𝑎𝑡𝑎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𝑦𝑎𝑛𝑔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𝑑𝑖𝑘𝑖𝑟𝑖𝑚𝑘𝑎𝑛</m:t>
                        </m:r>
                      </m:num>
                      <m:den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𝑤𝑎𝑘𝑡𝑢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𝑦𝑎𝑛𝑔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𝑑𝑖𝑏𝑢𝑡𝑢h𝑘𝑎𝑛</m:t>
                        </m:r>
                      </m:den>
                    </m:f>
                  </m:oMath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4" name="Rounded 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457231"/>
                <a:ext cx="8628043" cy="588460"/>
              </a:xfrm>
              <a:prstGeom prst="round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id-ID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Pentagon 40"/>
          <p:cNvSpPr/>
          <p:nvPr/>
        </p:nvSpPr>
        <p:spPr>
          <a:xfrm>
            <a:off x="380999" y="2151159"/>
            <a:ext cx="4741845" cy="400110"/>
          </a:xfrm>
          <a:prstGeom prst="homePlate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sz="2000" dirty="0" smtClean="0"/>
              <a:t>Menghitung </a:t>
            </a:r>
            <a:r>
              <a:rPr lang="id-ID" sz="2000" i="1" dirty="0" smtClean="0"/>
              <a:t>Delay</a:t>
            </a:r>
            <a:endParaRPr lang="en-US" sz="20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3" name="Rounded Rectangle 42"/>
              <p:cNvSpPr/>
              <p:nvPr/>
            </p:nvSpPr>
            <p:spPr>
              <a:xfrm>
                <a:off x="369982" y="2665250"/>
                <a:ext cx="8628043" cy="577251"/>
              </a:xfrm>
              <a:prstGeom prst="round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d-ID" i="1" dirty="0" smtClean="0">
                    <a:solidFill>
                      <a:schemeClr val="tx1"/>
                    </a:solidFill>
                  </a:rPr>
                  <a:t>Rata-rata delay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id-ID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𝑡𝑜𝑡𝑎𝑙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𝑤𝑎𝑘𝑡𝑢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𝑑𝑒𝑙𝑎𝑦</m:t>
                        </m:r>
                      </m:num>
                      <m:den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𝑡𝑜𝑡𝑎𝑙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𝑏𝑒𝑠𝑎𝑟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𝑝𝑎𝑘𝑒𝑡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𝑦𝑎𝑛𝑔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𝑑𝑖𝑡𝑒𝑟𝑖𝑚𝑎</m:t>
                        </m:r>
                      </m:den>
                    </m:f>
                  </m:oMath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3" name="Rounded Rectangle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982" y="2665250"/>
                <a:ext cx="8628043" cy="577251"/>
              </a:xfrm>
              <a:prstGeom prst="roundRect">
                <a:avLst/>
              </a:prstGeom>
              <a:blipFill rotWithShape="0"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id-ID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Pentagon 43"/>
          <p:cNvSpPr/>
          <p:nvPr/>
        </p:nvSpPr>
        <p:spPr>
          <a:xfrm>
            <a:off x="392017" y="3347969"/>
            <a:ext cx="4741845" cy="400110"/>
          </a:xfrm>
          <a:prstGeom prst="homePlate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sz="2000" dirty="0" smtClean="0"/>
              <a:t>Menghitung </a:t>
            </a:r>
            <a:r>
              <a:rPr lang="id-ID" sz="2000" i="1" dirty="0" smtClean="0"/>
              <a:t>Packet Loss</a:t>
            </a:r>
            <a:endParaRPr lang="en-US" sz="20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5" name="Rounded Rectangle 44"/>
              <p:cNvSpPr/>
              <p:nvPr/>
            </p:nvSpPr>
            <p:spPr>
              <a:xfrm>
                <a:off x="381000" y="3862060"/>
                <a:ext cx="8628043" cy="582926"/>
              </a:xfrm>
              <a:prstGeom prst="round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d-ID" i="1" dirty="0" smtClean="0">
                    <a:solidFill>
                      <a:schemeClr val="tx1"/>
                    </a:solidFill>
                  </a:rPr>
                  <a:t>Paclet Loss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id-ID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𝑑𝑎𝑡𝑎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𝑡𝑒𝑟𝑘𝑖𝑟𝑖𝑚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−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𝑑𝑎𝑡𝑎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𝑦𝑎𝑛𝑔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h𝑖𝑙𝑎𝑛𝑔</m:t>
                        </m:r>
                      </m:num>
                      <m:den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𝑡𝑜𝑡𝑎𝑙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𝑝𝑎𝑘𝑒𝑡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𝑑𝑎𝑡𝑎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𝑦𝑎𝑛𝑔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id-ID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𝑑𝑖𝑡𝑒𝑟𝑖𝑚𝑎</m:t>
                        </m:r>
                      </m:den>
                    </m:f>
                  </m:oMath>
                </a14:m>
                <a:r>
                  <a:rPr lang="id-ID" dirty="0" smtClean="0">
                    <a:solidFill>
                      <a:schemeClr val="tx1"/>
                    </a:solidFill>
                  </a:rPr>
                  <a:t> x 100%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5" name="Rounded 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3862060"/>
                <a:ext cx="8628043" cy="582926"/>
              </a:xfrm>
              <a:prstGeom prst="roundRect">
                <a:avLst/>
              </a:prstGeom>
              <a:blipFill rotWithShape="0"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id-ID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047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4" grpId="0" animBg="1"/>
      <p:bldP spid="41" grpId="0" animBg="1"/>
      <p:bldP spid="43" grpId="0" animBg="1"/>
      <p:bldP spid="44" grpId="0" animBg="1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5" y="-72008"/>
            <a:ext cx="5692826" cy="1195958"/>
            <a:chOff x="4039439" y="0"/>
            <a:chExt cx="6343898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4039439" y="0"/>
              <a:ext cx="6343898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633843" y="361152"/>
              <a:ext cx="419590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>
                  <a:solidFill>
                    <a:schemeClr val="bg1"/>
                  </a:solidFill>
                </a:rPr>
                <a:t>E</a:t>
              </a:r>
              <a:r>
                <a:rPr lang="id-ID" sz="2200" dirty="0" smtClean="0">
                  <a:solidFill>
                    <a:schemeClr val="bg1"/>
                  </a:solidFill>
                </a:rPr>
                <a:t>. Membangun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Server Chatting</a:t>
              </a:r>
              <a:endParaRPr lang="id-ID" sz="22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Rounded Rectangle 16"/>
          <p:cNvSpPr/>
          <p:nvPr/>
        </p:nvSpPr>
        <p:spPr>
          <a:xfrm>
            <a:off x="533400" y="971550"/>
            <a:ext cx="8003131" cy="40862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Membangun </a:t>
            </a:r>
            <a:r>
              <a:rPr lang="id-ID" i="1" dirty="0" smtClean="0"/>
              <a:t>server chatting</a:t>
            </a:r>
            <a:r>
              <a:rPr lang="id-ID" dirty="0" smtClean="0"/>
              <a:t> dengan Debian 9.4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33400" y="1504950"/>
            <a:ext cx="8003131" cy="408623"/>
            <a:chOff x="533399" y="1515547"/>
            <a:chExt cx="8003131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9" name="Rounded Rectangle 18"/>
            <p:cNvSpPr/>
            <p:nvPr/>
          </p:nvSpPr>
          <p:spPr>
            <a:xfrm>
              <a:off x="1219200" y="1515547"/>
              <a:ext cx="7317330" cy="408623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Pastikan semua komputer </a:t>
              </a:r>
              <a:r>
                <a:rPr lang="id-ID" i="1" dirty="0" smtClean="0">
                  <a:solidFill>
                    <a:schemeClr val="tx1"/>
                  </a:solidFill>
                </a:rPr>
                <a:t>client </a:t>
              </a:r>
              <a:r>
                <a:rPr lang="id-ID" dirty="0" smtClean="0">
                  <a:solidFill>
                    <a:schemeClr val="tx1"/>
                  </a:solidFill>
                </a:rPr>
                <a:t>telah dikonfigurasi sesuai ketentuan.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533399" y="1515547"/>
              <a:ext cx="533401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38055" y="2038350"/>
            <a:ext cx="8007220" cy="408623"/>
            <a:chOff x="529311" y="2136730"/>
            <a:chExt cx="8007220" cy="408623"/>
          </a:xfrm>
          <a:solidFill>
            <a:srgbClr val="FFCC99"/>
          </a:solidFill>
        </p:grpSpPr>
        <p:sp>
          <p:nvSpPr>
            <p:cNvPr id="22" name="Rounded Rectangle 21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Install Java dan MySQL (versi MariaDB pada Debian 9)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2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29311" y="2620327"/>
            <a:ext cx="8007220" cy="408623"/>
            <a:chOff x="529311" y="2136730"/>
            <a:chExt cx="8007220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5" name="Rounded Rectangle 24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Masukkan perintah untuk melakukan instalasi Java.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38055" y="3202304"/>
            <a:ext cx="8007220" cy="408623"/>
            <a:chOff x="529311" y="2136730"/>
            <a:chExt cx="8007220" cy="408623"/>
          </a:xfrm>
          <a:solidFill>
            <a:srgbClr val="FFCC99"/>
          </a:solidFill>
        </p:grpSpPr>
        <p:sp>
          <p:nvSpPr>
            <p:cNvPr id="28" name="Rounded Rectangle 27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Atur Java Environment Variable agar dikenali oleh sistem ketika dieksekusi.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27690" y="3810238"/>
            <a:ext cx="8007220" cy="408623"/>
            <a:chOff x="529311" y="2136730"/>
            <a:chExt cx="8007220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1" name="Rounded Rectangle 30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Instal server MariaDB dengan perintah yang telah ditentukan.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368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533400" y="1504950"/>
            <a:ext cx="8003131" cy="408623"/>
            <a:chOff x="533399" y="1515547"/>
            <a:chExt cx="8003131" cy="408623"/>
          </a:xfrm>
          <a:solidFill>
            <a:srgbClr val="FFCC99"/>
          </a:solidFill>
        </p:grpSpPr>
        <p:sp>
          <p:nvSpPr>
            <p:cNvPr id="19" name="Rounded Rectangle 18"/>
            <p:cNvSpPr/>
            <p:nvPr/>
          </p:nvSpPr>
          <p:spPr>
            <a:xfrm>
              <a:off x="1219200" y="1515547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Aktifkan fitur MySQL </a:t>
              </a:r>
              <a:r>
                <a:rPr lang="id-ID" i="1" dirty="0" smtClean="0">
                  <a:solidFill>
                    <a:schemeClr val="tx1"/>
                  </a:solidFill>
                </a:rPr>
                <a:t>secure instalation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533399" y="1515547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6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38055" y="2038350"/>
            <a:ext cx="8007220" cy="408623"/>
            <a:chOff x="529311" y="2136730"/>
            <a:chExt cx="8007220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2" name="Rounded Rectangle 21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Untuk menginstal aplikasi Openfire, </a:t>
              </a:r>
              <a:r>
                <a:rPr lang="id-ID" i="1" dirty="0" smtClean="0">
                  <a:solidFill>
                    <a:schemeClr val="tx1"/>
                  </a:solidFill>
                </a:rPr>
                <a:t>download </a:t>
              </a:r>
              <a:r>
                <a:rPr lang="id-ID" dirty="0" smtClean="0">
                  <a:solidFill>
                    <a:schemeClr val="tx1"/>
                  </a:solidFill>
                </a:rPr>
                <a:t>terlebih dahulu aplikasi.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7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29311" y="2620327"/>
            <a:ext cx="8007220" cy="408623"/>
            <a:chOff x="529311" y="2136730"/>
            <a:chExt cx="8007220" cy="408623"/>
          </a:xfrm>
          <a:solidFill>
            <a:srgbClr val="FFCC99"/>
          </a:solidFill>
        </p:grpSpPr>
        <p:sp>
          <p:nvSpPr>
            <p:cNvPr id="25" name="Rounded Rectangle 24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Buatlah </a:t>
              </a:r>
              <a:r>
                <a:rPr lang="id-ID" i="1" dirty="0" smtClean="0">
                  <a:solidFill>
                    <a:schemeClr val="tx1"/>
                  </a:solidFill>
                </a:rPr>
                <a:t>user </a:t>
              </a:r>
              <a:r>
                <a:rPr lang="id-ID" dirty="0" smtClean="0">
                  <a:solidFill>
                    <a:schemeClr val="tx1"/>
                  </a:solidFill>
                </a:rPr>
                <a:t>dan basis data dengan </a:t>
              </a:r>
              <a:r>
                <a:rPr lang="id-ID" i="1" dirty="0" smtClean="0">
                  <a:solidFill>
                    <a:schemeClr val="tx1"/>
                  </a:solidFill>
                </a:rPr>
                <a:t>login </a:t>
              </a:r>
              <a:r>
                <a:rPr lang="id-ID" dirty="0" smtClean="0">
                  <a:solidFill>
                    <a:schemeClr val="tx1"/>
                  </a:solidFill>
                </a:rPr>
                <a:t>terlebih dahulu ke dalam sistem.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8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38055" y="3202304"/>
            <a:ext cx="8007220" cy="408623"/>
            <a:chOff x="529311" y="2136730"/>
            <a:chExt cx="8007220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8" name="Rounded Rectangle 27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i="1" dirty="0" smtClean="0">
                  <a:solidFill>
                    <a:schemeClr val="tx1"/>
                  </a:solidFill>
                </a:rPr>
                <a:t>Import </a:t>
              </a:r>
              <a:r>
                <a:rPr lang="id-ID" dirty="0" smtClean="0">
                  <a:solidFill>
                    <a:schemeClr val="tx1"/>
                  </a:solidFill>
                </a:rPr>
                <a:t>contoh basis data dari dokumentasi Openfire.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9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27690" y="3810238"/>
            <a:ext cx="8007220" cy="715089"/>
            <a:chOff x="529311" y="2136730"/>
            <a:chExt cx="8007220" cy="715089"/>
          </a:xfrm>
          <a:solidFill>
            <a:srgbClr val="FFCC99"/>
          </a:solidFill>
        </p:grpSpPr>
        <p:sp>
          <p:nvSpPr>
            <p:cNvPr id="31" name="Rounded Rectangle 30"/>
            <p:cNvSpPr/>
            <p:nvPr/>
          </p:nvSpPr>
          <p:spPr>
            <a:xfrm>
              <a:off x="1219201" y="2136730"/>
              <a:ext cx="7317330" cy="715089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Setelah berhasil melakukan </a:t>
              </a:r>
              <a:r>
                <a:rPr lang="id-ID" i="1" dirty="0" smtClean="0">
                  <a:solidFill>
                    <a:schemeClr val="tx1"/>
                  </a:solidFill>
                </a:rPr>
                <a:t>setup </a:t>
              </a:r>
              <a:r>
                <a:rPr lang="id-ID" dirty="0" smtClean="0">
                  <a:solidFill>
                    <a:schemeClr val="tx1"/>
                  </a:solidFill>
                </a:rPr>
                <a:t>dan basis data, </a:t>
              </a:r>
              <a:r>
                <a:rPr lang="id-ID" i="1" dirty="0" smtClean="0">
                  <a:solidFill>
                    <a:schemeClr val="tx1"/>
                  </a:solidFill>
                </a:rPr>
                <a:t>logout</a:t>
              </a:r>
              <a:r>
                <a:rPr lang="id-ID" dirty="0" smtClean="0">
                  <a:solidFill>
                    <a:schemeClr val="tx1"/>
                  </a:solidFill>
                </a:rPr>
                <a:t> dari </a:t>
              </a:r>
              <a:r>
                <a:rPr lang="id-ID" i="1" dirty="0" smtClean="0">
                  <a:solidFill>
                    <a:schemeClr val="tx1"/>
                  </a:solidFill>
                </a:rPr>
                <a:t>server</a:t>
              </a:r>
              <a:r>
                <a:rPr lang="id-ID" dirty="0" smtClean="0">
                  <a:solidFill>
                    <a:schemeClr val="tx1"/>
                  </a:solidFill>
                </a:rPr>
                <a:t> basis data, kemudian periksa bahwa </a:t>
              </a:r>
              <a:r>
                <a:rPr lang="id-ID" i="1" dirty="0" smtClean="0">
                  <a:solidFill>
                    <a:schemeClr val="tx1"/>
                  </a:solidFill>
                </a:rPr>
                <a:t>service</a:t>
              </a:r>
              <a:r>
                <a:rPr lang="id-ID" dirty="0" smtClean="0">
                  <a:solidFill>
                    <a:schemeClr val="tx1"/>
                  </a:solidFill>
                </a:rPr>
                <a:t> Openfire telah berjalan dengan baik.</a:t>
              </a:r>
              <a:endParaRPr lang="id-ID" i="1" dirty="0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29311" y="2136730"/>
              <a:ext cx="543766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10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33" name="Rounded Rectangle 32"/>
          <p:cNvSpPr/>
          <p:nvPr/>
        </p:nvSpPr>
        <p:spPr>
          <a:xfrm>
            <a:off x="533400" y="971550"/>
            <a:ext cx="8003131" cy="40862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/>
              <a:t>Membangun </a:t>
            </a:r>
            <a:r>
              <a:rPr lang="id-ID" i="1" dirty="0"/>
              <a:t>server chatting</a:t>
            </a:r>
            <a:r>
              <a:rPr lang="id-ID" dirty="0"/>
              <a:t> dengan Debian 9.4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446052" y="289144"/>
            <a:ext cx="48762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d-ID" sz="2200" dirty="0">
                <a:solidFill>
                  <a:schemeClr val="bg1"/>
                </a:solidFill>
              </a:rPr>
              <a:t>E</a:t>
            </a:r>
            <a:r>
              <a:rPr lang="id-ID" sz="2200" dirty="0" smtClean="0">
                <a:solidFill>
                  <a:schemeClr val="bg1"/>
                </a:solidFill>
              </a:rPr>
              <a:t>. Membangun </a:t>
            </a:r>
            <a:r>
              <a:rPr lang="id-ID" sz="2200" i="1" dirty="0" smtClean="0">
                <a:solidFill>
                  <a:schemeClr val="bg1"/>
                </a:solidFill>
              </a:rPr>
              <a:t>Server Chatting</a:t>
            </a:r>
            <a:endParaRPr lang="id-ID" sz="2200" i="1" dirty="0">
              <a:solidFill>
                <a:schemeClr val="bg1"/>
              </a:solidFill>
            </a:endParaRPr>
          </a:p>
        </p:txBody>
      </p:sp>
      <p:grpSp>
        <p:nvGrpSpPr>
          <p:cNvPr id="36" name="Group 35"/>
          <p:cNvGrpSpPr/>
          <p:nvPr/>
        </p:nvGrpSpPr>
        <p:grpSpPr>
          <a:xfrm flipH="1">
            <a:off x="-1120825" y="-72008"/>
            <a:ext cx="5692826" cy="1195958"/>
            <a:chOff x="4039439" y="0"/>
            <a:chExt cx="6343898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7" name="Striped Right Arrow 36"/>
            <p:cNvSpPr/>
            <p:nvPr/>
          </p:nvSpPr>
          <p:spPr>
            <a:xfrm>
              <a:off x="4039439" y="0"/>
              <a:ext cx="6343898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633843" y="361152"/>
              <a:ext cx="419590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>
                  <a:solidFill>
                    <a:schemeClr val="bg1"/>
                  </a:solidFill>
                </a:rPr>
                <a:t>E</a:t>
              </a:r>
              <a:r>
                <a:rPr lang="id-ID" sz="2200" dirty="0" smtClean="0">
                  <a:solidFill>
                    <a:schemeClr val="bg1"/>
                  </a:solidFill>
                </a:rPr>
                <a:t>. Membangun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Server Chatting</a:t>
              </a:r>
              <a:endParaRPr lang="id-ID" sz="2200" i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6573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533400" y="1504950"/>
            <a:ext cx="8003131" cy="408623"/>
            <a:chOff x="533399" y="1515547"/>
            <a:chExt cx="8003131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9" name="Rounded Rectangle 18"/>
            <p:cNvSpPr/>
            <p:nvPr/>
          </p:nvSpPr>
          <p:spPr>
            <a:xfrm>
              <a:off x="1219200" y="1515547"/>
              <a:ext cx="7317330" cy="408623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Buka </a:t>
              </a:r>
              <a:r>
                <a:rPr lang="id-ID" i="1" dirty="0" smtClean="0">
                  <a:solidFill>
                    <a:schemeClr val="tx1"/>
                  </a:solidFill>
                </a:rPr>
                <a:t>web browser</a:t>
              </a:r>
              <a:r>
                <a:rPr lang="id-ID" dirty="0" smtClean="0">
                  <a:solidFill>
                    <a:schemeClr val="tx1"/>
                  </a:solidFill>
                </a:rPr>
                <a:t>, tuliskan alamat </a:t>
              </a:r>
              <a:r>
                <a:rPr lang="id-ID" i="1" dirty="0" smtClean="0">
                  <a:solidFill>
                    <a:schemeClr val="tx1"/>
                  </a:solidFill>
                </a:rPr>
                <a:t>server </a:t>
              </a:r>
              <a:r>
                <a:rPr lang="id-ID" dirty="0" smtClean="0">
                  <a:solidFill>
                    <a:schemeClr val="tx1"/>
                  </a:solidFill>
                </a:rPr>
                <a:t>dengan </a:t>
              </a:r>
              <a:r>
                <a:rPr lang="id-ID" i="1" dirty="0" smtClean="0">
                  <a:solidFill>
                    <a:schemeClr val="tx1"/>
                  </a:solidFill>
                </a:rPr>
                <a:t>port default</a:t>
              </a:r>
              <a:r>
                <a:rPr lang="id-ID" dirty="0" smtClean="0">
                  <a:solidFill>
                    <a:schemeClr val="tx1"/>
                  </a:solidFill>
                </a:rPr>
                <a:t> 9090.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533399" y="1515547"/>
              <a:ext cx="533401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11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38055" y="2038350"/>
            <a:ext cx="8007220" cy="408623"/>
            <a:chOff x="529311" y="2136730"/>
            <a:chExt cx="8007220" cy="408623"/>
          </a:xfrm>
          <a:solidFill>
            <a:srgbClr val="FFCC99"/>
          </a:solidFill>
        </p:grpSpPr>
        <p:sp>
          <p:nvSpPr>
            <p:cNvPr id="22" name="Rounded Rectangle 21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Pilih jenis bahasa dengan mencentang opsi English (En), klik </a:t>
              </a:r>
              <a:r>
                <a:rPr lang="id-ID" b="1" dirty="0" smtClean="0">
                  <a:solidFill>
                    <a:schemeClr val="tx1"/>
                  </a:solidFill>
                </a:rPr>
                <a:t>Continue.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12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29311" y="2620327"/>
            <a:ext cx="8007220" cy="408623"/>
            <a:chOff x="529311" y="2136730"/>
            <a:chExt cx="8007220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5" name="Rounded Rectangle 24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Konfigurasi data dapat diubah, seperti XAMPP </a:t>
              </a:r>
              <a:r>
                <a:rPr lang="id-ID" i="1" dirty="0" smtClean="0">
                  <a:solidFill>
                    <a:schemeClr val="tx1"/>
                  </a:solidFill>
                </a:rPr>
                <a:t>Domain Name, </a:t>
              </a:r>
              <a:r>
                <a:rPr lang="id-ID" dirty="0" smtClean="0">
                  <a:solidFill>
                    <a:schemeClr val="tx1"/>
                  </a:solidFill>
                </a:rPr>
                <a:t>FQDN.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13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38055" y="3202304"/>
            <a:ext cx="8007220" cy="408623"/>
            <a:chOff x="529311" y="2136730"/>
            <a:chExt cx="8007220" cy="408623"/>
          </a:xfrm>
          <a:solidFill>
            <a:srgbClr val="FFCC99"/>
          </a:solidFill>
        </p:grpSpPr>
        <p:sp>
          <p:nvSpPr>
            <p:cNvPr id="28" name="Rounded Rectangle 27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Gunakan konfigurasi </a:t>
              </a:r>
              <a:r>
                <a:rPr lang="id-ID" i="1" dirty="0" smtClean="0">
                  <a:solidFill>
                    <a:schemeClr val="tx1"/>
                  </a:solidFill>
                </a:rPr>
                <a:t>Standard Database Connection</a:t>
              </a:r>
              <a:r>
                <a:rPr lang="id-ID" dirty="0" smtClean="0">
                  <a:solidFill>
                    <a:schemeClr val="tx1"/>
                  </a:solidFill>
                </a:rPr>
                <a:t>, klik </a:t>
              </a:r>
              <a:r>
                <a:rPr lang="id-ID" b="1" dirty="0" smtClean="0">
                  <a:solidFill>
                    <a:schemeClr val="tx1"/>
                  </a:solidFill>
                </a:rPr>
                <a:t>Continue</a:t>
              </a:r>
              <a:r>
                <a:rPr lang="id-ID" b="1" i="1" dirty="0" smtClean="0">
                  <a:solidFill>
                    <a:schemeClr val="tx1"/>
                  </a:solidFill>
                </a:rPr>
                <a:t>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14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38055" y="3810238"/>
            <a:ext cx="8007220" cy="715089"/>
            <a:chOff x="529311" y="2136730"/>
            <a:chExt cx="8007220" cy="715089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1" name="Rounded Rectangle 30"/>
            <p:cNvSpPr/>
            <p:nvPr/>
          </p:nvSpPr>
          <p:spPr>
            <a:xfrm>
              <a:off x="1219201" y="2136730"/>
              <a:ext cx="7317330" cy="715089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Masukkan </a:t>
              </a:r>
              <a:r>
                <a:rPr lang="id-ID" i="1" dirty="0" smtClean="0">
                  <a:solidFill>
                    <a:schemeClr val="tx1"/>
                  </a:solidFill>
                </a:rPr>
                <a:t>username</a:t>
              </a:r>
              <a:r>
                <a:rPr lang="id-ID" dirty="0" smtClean="0">
                  <a:solidFill>
                    <a:schemeClr val="tx1"/>
                  </a:solidFill>
                </a:rPr>
                <a:t> Openfire</a:t>
              </a:r>
              <a:r>
                <a:rPr lang="id-ID" i="1" dirty="0" smtClean="0">
                  <a:solidFill>
                    <a:schemeClr val="tx1"/>
                  </a:solidFill>
                </a:rPr>
                <a:t> </a:t>
              </a:r>
              <a:r>
                <a:rPr lang="id-ID" dirty="0" smtClean="0">
                  <a:solidFill>
                    <a:schemeClr val="tx1"/>
                  </a:solidFill>
                </a:rPr>
                <a:t>dan </a:t>
              </a:r>
              <a:r>
                <a:rPr lang="id-ID" i="1" dirty="0" smtClean="0">
                  <a:solidFill>
                    <a:schemeClr val="tx1"/>
                  </a:solidFill>
                </a:rPr>
                <a:t>password </a:t>
              </a:r>
              <a:r>
                <a:rPr lang="id-ID" dirty="0" smtClean="0">
                  <a:solidFill>
                    <a:schemeClr val="tx1"/>
                  </a:solidFill>
                </a:rPr>
                <a:t>untuk menghubungkan aplikasi Openfire</a:t>
              </a:r>
              <a:r>
                <a:rPr lang="id-ID" i="1" dirty="0" smtClean="0">
                  <a:solidFill>
                    <a:schemeClr val="tx1"/>
                  </a:solidFill>
                </a:rPr>
                <a:t> </a:t>
              </a:r>
              <a:r>
                <a:rPr lang="id-ID" dirty="0" smtClean="0">
                  <a:solidFill>
                    <a:schemeClr val="tx1"/>
                  </a:solidFill>
                </a:rPr>
                <a:t>dengan </a:t>
              </a:r>
              <a:r>
                <a:rPr lang="id-ID" i="1" dirty="0" smtClean="0">
                  <a:solidFill>
                    <a:schemeClr val="tx1"/>
                  </a:solidFill>
                </a:rPr>
                <a:t>server</a:t>
              </a:r>
              <a:r>
                <a:rPr lang="id-ID" dirty="0" smtClean="0">
                  <a:solidFill>
                    <a:schemeClr val="tx1"/>
                  </a:solidFill>
                </a:rPr>
                <a:t> basis data MySQL.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29311" y="2136730"/>
              <a:ext cx="543766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15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33" name="Rounded Rectangle 32"/>
          <p:cNvSpPr/>
          <p:nvPr/>
        </p:nvSpPr>
        <p:spPr>
          <a:xfrm>
            <a:off x="533400" y="971550"/>
            <a:ext cx="8003131" cy="40862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/>
              <a:t>Membangun </a:t>
            </a:r>
            <a:r>
              <a:rPr lang="id-ID" i="1" dirty="0"/>
              <a:t>server chatting</a:t>
            </a:r>
            <a:r>
              <a:rPr lang="id-ID" dirty="0"/>
              <a:t> dengan Debian 9.4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446052" y="289144"/>
            <a:ext cx="48762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d-ID" sz="2200" dirty="0" smtClean="0">
                <a:solidFill>
                  <a:schemeClr val="bg1"/>
                </a:solidFill>
              </a:rPr>
              <a:t>E. Membangun </a:t>
            </a:r>
            <a:r>
              <a:rPr lang="id-ID" sz="2200" i="1" dirty="0" smtClean="0">
                <a:solidFill>
                  <a:schemeClr val="bg1"/>
                </a:solidFill>
              </a:rPr>
              <a:t>Server Chatting</a:t>
            </a:r>
            <a:endParaRPr lang="id-ID" sz="2200" i="1" dirty="0">
              <a:solidFill>
                <a:schemeClr val="bg1"/>
              </a:solidFill>
            </a:endParaRPr>
          </a:p>
        </p:txBody>
      </p:sp>
      <p:grpSp>
        <p:nvGrpSpPr>
          <p:cNvPr id="34" name="Group 33"/>
          <p:cNvGrpSpPr/>
          <p:nvPr/>
        </p:nvGrpSpPr>
        <p:grpSpPr>
          <a:xfrm flipH="1">
            <a:off x="-1120825" y="-72008"/>
            <a:ext cx="5692826" cy="1195958"/>
            <a:chOff x="4039439" y="0"/>
            <a:chExt cx="6343898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5" name="Striped Right Arrow 34"/>
            <p:cNvSpPr/>
            <p:nvPr/>
          </p:nvSpPr>
          <p:spPr>
            <a:xfrm>
              <a:off x="4039439" y="0"/>
              <a:ext cx="6343898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633843" y="361152"/>
              <a:ext cx="419590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>
                  <a:solidFill>
                    <a:schemeClr val="bg1"/>
                  </a:solidFill>
                </a:rPr>
                <a:t>E</a:t>
              </a:r>
              <a:r>
                <a:rPr lang="id-ID" sz="2200" dirty="0" smtClean="0">
                  <a:solidFill>
                    <a:schemeClr val="bg1"/>
                  </a:solidFill>
                </a:rPr>
                <a:t>. Membangun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Server Chatting</a:t>
              </a:r>
              <a:endParaRPr lang="id-ID" sz="2200" i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862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533400" y="1504950"/>
            <a:ext cx="8003131" cy="408623"/>
            <a:chOff x="533399" y="1515547"/>
            <a:chExt cx="8003131" cy="408623"/>
          </a:xfrm>
          <a:solidFill>
            <a:srgbClr val="FFCC99"/>
          </a:solidFill>
        </p:grpSpPr>
        <p:sp>
          <p:nvSpPr>
            <p:cNvPr id="19" name="Rounded Rectangle 18"/>
            <p:cNvSpPr/>
            <p:nvPr/>
          </p:nvSpPr>
          <p:spPr>
            <a:xfrm>
              <a:off x="1219200" y="1515547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Pilih opsi </a:t>
              </a:r>
              <a:r>
                <a:rPr lang="id-ID" b="1" dirty="0" smtClean="0">
                  <a:solidFill>
                    <a:schemeClr val="tx1"/>
                  </a:solidFill>
                </a:rPr>
                <a:t>Default</a:t>
              </a:r>
              <a:r>
                <a:rPr lang="id-ID" dirty="0" smtClean="0">
                  <a:solidFill>
                    <a:schemeClr val="tx1"/>
                  </a:solidFill>
                </a:rPr>
                <a:t> untuk </a:t>
              </a:r>
              <a:r>
                <a:rPr lang="id-ID" i="1" dirty="0" smtClean="0">
                  <a:solidFill>
                    <a:schemeClr val="tx1"/>
                  </a:solidFill>
                </a:rPr>
                <a:t>profile settings </a:t>
              </a:r>
              <a:r>
                <a:rPr lang="id-ID" dirty="0" smtClean="0">
                  <a:solidFill>
                    <a:schemeClr val="tx1"/>
                  </a:solidFill>
                </a:rPr>
                <a:t>kemudian klik </a:t>
              </a:r>
              <a:r>
                <a:rPr lang="id-ID" b="1" dirty="0" smtClean="0">
                  <a:solidFill>
                    <a:schemeClr val="tx1"/>
                  </a:solidFill>
                </a:rPr>
                <a:t>Continue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533399" y="1515547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16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38055" y="2038350"/>
            <a:ext cx="8007220" cy="408623"/>
            <a:chOff x="529311" y="2136730"/>
            <a:chExt cx="8007220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2" name="Rounded Rectangle 21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Menentukan </a:t>
              </a:r>
              <a:r>
                <a:rPr lang="id-ID" i="1" dirty="0" smtClean="0">
                  <a:solidFill>
                    <a:schemeClr val="tx1"/>
                  </a:solidFill>
                </a:rPr>
                <a:t>password administrator</a:t>
              </a:r>
              <a:r>
                <a:rPr lang="id-ID" dirty="0" smtClean="0">
                  <a:solidFill>
                    <a:schemeClr val="tx1"/>
                  </a:solidFill>
                </a:rPr>
                <a:t>, isikan </a:t>
              </a:r>
              <a:r>
                <a:rPr lang="id-ID" i="1" dirty="0" smtClean="0">
                  <a:solidFill>
                    <a:schemeClr val="tx1"/>
                  </a:solidFill>
                </a:rPr>
                <a:t>e-mail </a:t>
              </a:r>
              <a:r>
                <a:rPr lang="id-ID" dirty="0" smtClean="0">
                  <a:solidFill>
                    <a:schemeClr val="tx1"/>
                  </a:solidFill>
                </a:rPr>
                <a:t>dan </a:t>
              </a:r>
              <a:r>
                <a:rPr lang="id-ID" i="1" dirty="0" smtClean="0">
                  <a:solidFill>
                    <a:schemeClr val="tx1"/>
                  </a:solidFill>
                </a:rPr>
                <a:t>password.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17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29311" y="2620327"/>
            <a:ext cx="8007220" cy="408623"/>
            <a:chOff x="529311" y="2136730"/>
            <a:chExt cx="8007220" cy="408623"/>
          </a:xfrm>
          <a:solidFill>
            <a:srgbClr val="FFCC99"/>
          </a:solidFill>
        </p:grpSpPr>
        <p:sp>
          <p:nvSpPr>
            <p:cNvPr id="25" name="Rounded Rectangle 24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Klik tombol </a:t>
              </a:r>
              <a:r>
                <a:rPr lang="id-ID" b="1" dirty="0" smtClean="0">
                  <a:solidFill>
                    <a:schemeClr val="tx1"/>
                  </a:solidFill>
                </a:rPr>
                <a:t>Login to the admin console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18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38055" y="3202304"/>
            <a:ext cx="8007220" cy="408623"/>
            <a:chOff x="529311" y="2136730"/>
            <a:chExt cx="8007220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8" name="Rounded Rectangle 27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Masukkan dengan </a:t>
              </a:r>
              <a:r>
                <a:rPr lang="id-ID" i="1" dirty="0" smtClean="0">
                  <a:solidFill>
                    <a:schemeClr val="tx1"/>
                  </a:solidFill>
                </a:rPr>
                <a:t>user admin </a:t>
              </a:r>
              <a:r>
                <a:rPr lang="id-ID" dirty="0" smtClean="0">
                  <a:solidFill>
                    <a:schemeClr val="tx1"/>
                  </a:solidFill>
                </a:rPr>
                <a:t>yang telah ditentukan sebelumnya.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19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38055" y="3810238"/>
            <a:ext cx="8007220" cy="715089"/>
            <a:chOff x="529311" y="2136730"/>
            <a:chExt cx="8007220" cy="715089"/>
          </a:xfrm>
          <a:solidFill>
            <a:srgbClr val="FFCC99"/>
          </a:solidFill>
        </p:grpSpPr>
        <p:sp>
          <p:nvSpPr>
            <p:cNvPr id="31" name="Rounded Rectangle 30"/>
            <p:cNvSpPr/>
            <p:nvPr/>
          </p:nvSpPr>
          <p:spPr>
            <a:xfrm>
              <a:off x="1219201" y="2136730"/>
              <a:ext cx="7317330" cy="715089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Untuk melakukan pengujian, masuk ke halaman </a:t>
              </a:r>
              <a:r>
                <a:rPr lang="id-ID" i="1" dirty="0" smtClean="0">
                  <a:solidFill>
                    <a:schemeClr val="tx1"/>
                  </a:solidFill>
                </a:rPr>
                <a:t>dashboard </a:t>
              </a:r>
              <a:r>
                <a:rPr lang="id-ID" dirty="0" smtClean="0">
                  <a:solidFill>
                    <a:schemeClr val="tx1"/>
                  </a:solidFill>
                </a:rPr>
                <a:t>dan </a:t>
              </a:r>
              <a:r>
                <a:rPr lang="id-ID" i="1" dirty="0" smtClean="0">
                  <a:solidFill>
                    <a:schemeClr val="tx1"/>
                  </a:solidFill>
                </a:rPr>
                <a:t>login</a:t>
              </a:r>
              <a:r>
                <a:rPr lang="id-ID" dirty="0" smtClean="0">
                  <a:solidFill>
                    <a:schemeClr val="tx1"/>
                  </a:solidFill>
                </a:rPr>
                <a:t> sebagai admin, masuk ke menu </a:t>
              </a:r>
              <a:r>
                <a:rPr lang="id-ID" b="1" dirty="0" smtClean="0">
                  <a:solidFill>
                    <a:schemeClr val="tx1"/>
                  </a:solidFill>
                </a:rPr>
                <a:t>User/Group</a:t>
              </a:r>
              <a:r>
                <a:rPr lang="id-ID" dirty="0" smtClean="0">
                  <a:solidFill>
                    <a:schemeClr val="tx1"/>
                  </a:solidFill>
                </a:rPr>
                <a:t> pilih </a:t>
              </a:r>
              <a:r>
                <a:rPr lang="id-ID" b="1" dirty="0" smtClean="0">
                  <a:solidFill>
                    <a:schemeClr val="tx1"/>
                  </a:solidFill>
                </a:rPr>
                <a:t>Create New User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29311" y="2136730"/>
              <a:ext cx="543766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20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33" name="Rounded Rectangle 32"/>
          <p:cNvSpPr/>
          <p:nvPr/>
        </p:nvSpPr>
        <p:spPr>
          <a:xfrm>
            <a:off x="533400" y="971550"/>
            <a:ext cx="8003131" cy="40862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/>
              <a:t>Membangun </a:t>
            </a:r>
            <a:r>
              <a:rPr lang="id-ID" i="1" dirty="0"/>
              <a:t>server chatting</a:t>
            </a:r>
            <a:r>
              <a:rPr lang="id-ID" dirty="0"/>
              <a:t> dengan Debian 9.4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446052" y="289144"/>
            <a:ext cx="48762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d-ID" sz="2200" dirty="0">
                <a:solidFill>
                  <a:schemeClr val="bg1"/>
                </a:solidFill>
              </a:rPr>
              <a:t>E</a:t>
            </a:r>
            <a:r>
              <a:rPr lang="id-ID" sz="2200" dirty="0" smtClean="0">
                <a:solidFill>
                  <a:schemeClr val="bg1"/>
                </a:solidFill>
              </a:rPr>
              <a:t>. Membangun </a:t>
            </a:r>
            <a:r>
              <a:rPr lang="id-ID" sz="2200" i="1" dirty="0" smtClean="0">
                <a:solidFill>
                  <a:schemeClr val="bg1"/>
                </a:solidFill>
              </a:rPr>
              <a:t>Server Chatting</a:t>
            </a:r>
            <a:endParaRPr lang="id-ID" sz="2200" i="1" dirty="0">
              <a:solidFill>
                <a:schemeClr val="bg1"/>
              </a:solidFill>
            </a:endParaRPr>
          </a:p>
        </p:txBody>
      </p:sp>
      <p:grpSp>
        <p:nvGrpSpPr>
          <p:cNvPr id="34" name="Group 33"/>
          <p:cNvGrpSpPr/>
          <p:nvPr/>
        </p:nvGrpSpPr>
        <p:grpSpPr>
          <a:xfrm flipH="1">
            <a:off x="-1120825" y="-72008"/>
            <a:ext cx="5692826" cy="1195958"/>
            <a:chOff x="4039439" y="0"/>
            <a:chExt cx="6343898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5" name="Striped Right Arrow 34"/>
            <p:cNvSpPr/>
            <p:nvPr/>
          </p:nvSpPr>
          <p:spPr>
            <a:xfrm>
              <a:off x="4039439" y="0"/>
              <a:ext cx="6343898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633843" y="361152"/>
              <a:ext cx="419590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>
                  <a:solidFill>
                    <a:schemeClr val="bg1"/>
                  </a:solidFill>
                </a:rPr>
                <a:t>E</a:t>
              </a:r>
              <a:r>
                <a:rPr lang="id-ID" sz="2200" dirty="0" smtClean="0">
                  <a:solidFill>
                    <a:schemeClr val="bg1"/>
                  </a:solidFill>
                </a:rPr>
                <a:t>. Membangun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Server Chatting</a:t>
              </a:r>
              <a:endParaRPr lang="id-ID" sz="2200" i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4468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533400" y="1504950"/>
            <a:ext cx="8003131" cy="408623"/>
            <a:chOff x="533399" y="1515547"/>
            <a:chExt cx="8003131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9" name="Rounded Rectangle 18"/>
            <p:cNvSpPr/>
            <p:nvPr/>
          </p:nvSpPr>
          <p:spPr>
            <a:xfrm>
              <a:off x="1219200" y="1515547"/>
              <a:ext cx="7317330" cy="408623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Pada komputer </a:t>
              </a:r>
              <a:r>
                <a:rPr lang="id-ID" i="1" dirty="0" smtClean="0">
                  <a:solidFill>
                    <a:schemeClr val="tx1"/>
                  </a:solidFill>
                </a:rPr>
                <a:t>client</a:t>
              </a:r>
              <a:r>
                <a:rPr lang="id-ID" dirty="0" smtClean="0">
                  <a:solidFill>
                    <a:schemeClr val="tx1"/>
                  </a:solidFill>
                </a:rPr>
                <a:t>, lakukan instalasi aplikasi </a:t>
              </a:r>
              <a:r>
                <a:rPr lang="id-ID" i="1" dirty="0" smtClean="0">
                  <a:solidFill>
                    <a:schemeClr val="tx1"/>
                  </a:solidFill>
                </a:rPr>
                <a:t>chatting </a:t>
              </a:r>
              <a:r>
                <a:rPr lang="id-ID" dirty="0" smtClean="0">
                  <a:solidFill>
                    <a:schemeClr val="tx1"/>
                  </a:solidFill>
                </a:rPr>
                <a:t>Openfire.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533399" y="1515547"/>
              <a:ext cx="533401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21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38055" y="2038350"/>
            <a:ext cx="8007220" cy="408623"/>
            <a:chOff x="529311" y="2136730"/>
            <a:chExt cx="8007220" cy="408623"/>
          </a:xfrm>
          <a:solidFill>
            <a:srgbClr val="FFCC99"/>
          </a:solidFill>
        </p:grpSpPr>
        <p:sp>
          <p:nvSpPr>
            <p:cNvPr id="22" name="Rounded Rectangle 21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Eksekusi </a:t>
              </a:r>
              <a:r>
                <a:rPr lang="id-ID" i="1" dirty="0" smtClean="0">
                  <a:solidFill>
                    <a:schemeClr val="tx1"/>
                  </a:solidFill>
                </a:rPr>
                <a:t>file </a:t>
              </a:r>
              <a:r>
                <a:rPr lang="id-ID" dirty="0" smtClean="0">
                  <a:solidFill>
                    <a:schemeClr val="tx1"/>
                  </a:solidFill>
                </a:rPr>
                <a:t>instalasi aplikasi Spark untuk memulai instalasi.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22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29311" y="2620327"/>
            <a:ext cx="8007220" cy="408623"/>
            <a:chOff x="529311" y="2136730"/>
            <a:chExt cx="8007220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5" name="Rounded Rectangle 24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Klik </a:t>
              </a:r>
              <a:r>
                <a:rPr lang="id-ID" b="1" dirty="0" smtClean="0">
                  <a:solidFill>
                    <a:schemeClr val="tx1"/>
                  </a:solidFill>
                </a:rPr>
                <a:t>Next </a:t>
              </a:r>
              <a:r>
                <a:rPr lang="id-ID" dirty="0" smtClean="0">
                  <a:solidFill>
                    <a:schemeClr val="tx1"/>
                  </a:solidFill>
                </a:rPr>
                <a:t>untuk memulai langkah awal instalasi.</a:t>
              </a:r>
              <a:endParaRPr lang="id-ID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23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38055" y="3202304"/>
            <a:ext cx="8007220" cy="408623"/>
            <a:chOff x="529311" y="2136730"/>
            <a:chExt cx="8007220" cy="408623"/>
          </a:xfrm>
          <a:solidFill>
            <a:srgbClr val="FFCC99"/>
          </a:solidFill>
        </p:grpSpPr>
        <p:sp>
          <p:nvSpPr>
            <p:cNvPr id="28" name="Rounded Rectangle 27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Menentukan lokasi direktori isntalasi Spark, kemudian pilih </a:t>
              </a:r>
              <a:r>
                <a:rPr lang="id-ID" b="1" dirty="0" smtClean="0">
                  <a:solidFill>
                    <a:schemeClr val="tx1"/>
                  </a:solidFill>
                </a:rPr>
                <a:t>Continue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24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38055" y="3810238"/>
            <a:ext cx="8007220" cy="715089"/>
            <a:chOff x="529311" y="2136730"/>
            <a:chExt cx="8007220" cy="715089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1" name="Rounded Rectangle 30"/>
            <p:cNvSpPr/>
            <p:nvPr/>
          </p:nvSpPr>
          <p:spPr>
            <a:xfrm>
              <a:off x="1219201" y="2136730"/>
              <a:ext cx="7317330" cy="715089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Tentukan akan menambahkan aplikasi ke </a:t>
              </a:r>
              <a:r>
                <a:rPr lang="id-ID" i="1" dirty="0" smtClean="0">
                  <a:solidFill>
                    <a:schemeClr val="tx1"/>
                  </a:solidFill>
                </a:rPr>
                <a:t>Start Menu</a:t>
              </a:r>
              <a:r>
                <a:rPr lang="id-ID" dirty="0" smtClean="0">
                  <a:solidFill>
                    <a:schemeClr val="tx1"/>
                  </a:solidFill>
                </a:rPr>
                <a:t> atau tidak. Setelah itu, pilih </a:t>
              </a:r>
              <a:r>
                <a:rPr lang="id-ID" b="1" dirty="0" smtClean="0">
                  <a:solidFill>
                    <a:schemeClr val="tx1"/>
                  </a:solidFill>
                </a:rPr>
                <a:t>Next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29311" y="2136730"/>
              <a:ext cx="543766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25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33" name="Rounded Rectangle 32"/>
          <p:cNvSpPr/>
          <p:nvPr/>
        </p:nvSpPr>
        <p:spPr>
          <a:xfrm>
            <a:off x="533400" y="971550"/>
            <a:ext cx="8003131" cy="40862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/>
              <a:t>Membangun </a:t>
            </a:r>
            <a:r>
              <a:rPr lang="id-ID" i="1" dirty="0"/>
              <a:t>server chatting</a:t>
            </a:r>
            <a:r>
              <a:rPr lang="id-ID" dirty="0"/>
              <a:t> dengan Debian 9.4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446052" y="289144"/>
            <a:ext cx="48762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d-ID" sz="2200" dirty="0">
                <a:solidFill>
                  <a:schemeClr val="bg1"/>
                </a:solidFill>
              </a:rPr>
              <a:t>E</a:t>
            </a:r>
            <a:r>
              <a:rPr lang="id-ID" sz="2200" dirty="0" smtClean="0">
                <a:solidFill>
                  <a:schemeClr val="bg1"/>
                </a:solidFill>
              </a:rPr>
              <a:t>. Membangun </a:t>
            </a:r>
            <a:r>
              <a:rPr lang="id-ID" sz="2200" i="1" dirty="0" smtClean="0">
                <a:solidFill>
                  <a:schemeClr val="bg1"/>
                </a:solidFill>
              </a:rPr>
              <a:t>Server Chatting</a:t>
            </a:r>
            <a:endParaRPr lang="id-ID" sz="2200" i="1" dirty="0">
              <a:solidFill>
                <a:schemeClr val="bg1"/>
              </a:solidFill>
            </a:endParaRPr>
          </a:p>
        </p:txBody>
      </p:sp>
      <p:grpSp>
        <p:nvGrpSpPr>
          <p:cNvPr id="34" name="Group 33"/>
          <p:cNvGrpSpPr/>
          <p:nvPr/>
        </p:nvGrpSpPr>
        <p:grpSpPr>
          <a:xfrm flipH="1">
            <a:off x="-1120825" y="-72008"/>
            <a:ext cx="5692826" cy="1195958"/>
            <a:chOff x="4039439" y="0"/>
            <a:chExt cx="6343898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5" name="Striped Right Arrow 34"/>
            <p:cNvSpPr/>
            <p:nvPr/>
          </p:nvSpPr>
          <p:spPr>
            <a:xfrm>
              <a:off x="4039439" y="0"/>
              <a:ext cx="6343898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633843" y="361152"/>
              <a:ext cx="419590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>
                  <a:solidFill>
                    <a:schemeClr val="bg1"/>
                  </a:solidFill>
                </a:rPr>
                <a:t>E</a:t>
              </a:r>
              <a:r>
                <a:rPr lang="id-ID" sz="2200" dirty="0" smtClean="0">
                  <a:solidFill>
                    <a:schemeClr val="bg1"/>
                  </a:solidFill>
                </a:rPr>
                <a:t>. Membangun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Server Chatting</a:t>
              </a:r>
              <a:endParaRPr lang="id-ID" sz="2200" i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197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533400" y="1504950"/>
            <a:ext cx="8003131" cy="408623"/>
            <a:chOff x="533399" y="1515547"/>
            <a:chExt cx="8003131" cy="408623"/>
          </a:xfrm>
          <a:solidFill>
            <a:srgbClr val="FFCC99"/>
          </a:solidFill>
        </p:grpSpPr>
        <p:sp>
          <p:nvSpPr>
            <p:cNvPr id="19" name="Rounded Rectangle 18"/>
            <p:cNvSpPr/>
            <p:nvPr/>
          </p:nvSpPr>
          <p:spPr>
            <a:xfrm>
              <a:off x="1219200" y="1515547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Jendela dialog </a:t>
              </a:r>
              <a:r>
                <a:rPr lang="id-ID" i="1" dirty="0" smtClean="0">
                  <a:solidFill>
                    <a:schemeClr val="tx1"/>
                  </a:solidFill>
                </a:rPr>
                <a:t>Select Additional Tasks</a:t>
              </a:r>
              <a:r>
                <a:rPr lang="id-ID" dirty="0" smtClean="0">
                  <a:solidFill>
                    <a:schemeClr val="tx1"/>
                  </a:solidFill>
                </a:rPr>
                <a:t> biarkan pada posisi </a:t>
              </a:r>
              <a:r>
                <a:rPr lang="id-ID" i="1" dirty="0" smtClean="0">
                  <a:solidFill>
                    <a:schemeClr val="tx1"/>
                  </a:solidFill>
                </a:rPr>
                <a:t>default</a:t>
              </a:r>
              <a:r>
                <a:rPr lang="id-ID" dirty="0" smtClean="0">
                  <a:solidFill>
                    <a:schemeClr val="tx1"/>
                  </a:solidFill>
                </a:rPr>
                <a:t>, klik </a:t>
              </a:r>
              <a:r>
                <a:rPr lang="id-ID" b="1" dirty="0" smtClean="0">
                  <a:solidFill>
                    <a:schemeClr val="tx1"/>
                  </a:solidFill>
                </a:rPr>
                <a:t>Next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533399" y="1515547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26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38055" y="2038350"/>
            <a:ext cx="8007220" cy="408623"/>
            <a:chOff x="529311" y="2136730"/>
            <a:chExt cx="8007220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2" name="Rounded Rectangle 21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Tunggu beberapa saat hinggan proses instalasi selesai, lalu klik </a:t>
              </a:r>
              <a:r>
                <a:rPr lang="id-ID" b="1" dirty="0" smtClean="0">
                  <a:solidFill>
                    <a:schemeClr val="tx1"/>
                  </a:solidFill>
                </a:rPr>
                <a:t>Finish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27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29311" y="2620327"/>
            <a:ext cx="8007220" cy="408623"/>
            <a:chOff x="529311" y="2136730"/>
            <a:chExt cx="8007220" cy="408623"/>
          </a:xfrm>
          <a:solidFill>
            <a:srgbClr val="FFCC99"/>
          </a:solidFill>
        </p:grpSpPr>
        <p:sp>
          <p:nvSpPr>
            <p:cNvPr id="25" name="Rounded Rectangle 24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>
                  <a:solidFill>
                    <a:schemeClr val="tx1"/>
                  </a:solidFill>
                </a:rPr>
                <a:t>M</a:t>
              </a:r>
              <a:r>
                <a:rPr lang="id-ID" dirty="0" smtClean="0">
                  <a:solidFill>
                    <a:schemeClr val="tx1"/>
                  </a:solidFill>
                </a:rPr>
                <a:t>enonaktifkan verifikasi </a:t>
              </a:r>
              <a:r>
                <a:rPr lang="id-ID" i="1" dirty="0" smtClean="0">
                  <a:solidFill>
                    <a:schemeClr val="tx1"/>
                  </a:solidFill>
                </a:rPr>
                <a:t>hostname</a:t>
              </a:r>
              <a:r>
                <a:rPr lang="id-ID" dirty="0" smtClean="0">
                  <a:solidFill>
                    <a:schemeClr val="tx1"/>
                  </a:solidFill>
                </a:rPr>
                <a:t> dan menerima semua jenis sertifikat. </a:t>
              </a:r>
              <a:endParaRPr lang="id-ID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28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38055" y="3202304"/>
            <a:ext cx="8007220" cy="408623"/>
            <a:chOff x="529311" y="2136730"/>
            <a:chExt cx="8007220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8" name="Rounded Rectangle 27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i="1" dirty="0" smtClean="0">
                  <a:solidFill>
                    <a:schemeClr val="tx1"/>
                  </a:solidFill>
                </a:rPr>
                <a:t>Login</a:t>
              </a:r>
              <a:r>
                <a:rPr lang="id-ID" dirty="0" smtClean="0">
                  <a:solidFill>
                    <a:schemeClr val="tx1"/>
                  </a:solidFill>
                </a:rPr>
                <a:t> dengan </a:t>
              </a:r>
              <a:r>
                <a:rPr lang="id-ID" i="1" dirty="0" smtClean="0">
                  <a:solidFill>
                    <a:schemeClr val="tx1"/>
                  </a:solidFill>
                </a:rPr>
                <a:t>user</a:t>
              </a:r>
              <a:r>
                <a:rPr lang="id-ID" dirty="0" smtClean="0">
                  <a:solidFill>
                    <a:schemeClr val="tx1"/>
                  </a:solidFill>
                </a:rPr>
                <a:t> Jono, lengkapi domain dengan IP </a:t>
              </a:r>
              <a:r>
                <a:rPr lang="id-ID" i="1" dirty="0" smtClean="0">
                  <a:solidFill>
                    <a:schemeClr val="tx1"/>
                  </a:solidFill>
                </a:rPr>
                <a:t>address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29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38055" y="3810238"/>
            <a:ext cx="8007220" cy="715089"/>
            <a:chOff x="529311" y="2136730"/>
            <a:chExt cx="8007220" cy="715089"/>
          </a:xfrm>
          <a:solidFill>
            <a:srgbClr val="FFCC99"/>
          </a:solidFill>
        </p:grpSpPr>
        <p:sp>
          <p:nvSpPr>
            <p:cNvPr id="31" name="Rounded Rectangle 30"/>
            <p:cNvSpPr/>
            <p:nvPr/>
          </p:nvSpPr>
          <p:spPr>
            <a:xfrm>
              <a:off x="1219201" y="2136730"/>
              <a:ext cx="7317330" cy="715089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Lakukan hal serupa mulai dari konfigurasi seperti langkah sebelumnya, kemudian </a:t>
              </a:r>
              <a:r>
                <a:rPr lang="id-ID" i="1" dirty="0" smtClean="0">
                  <a:solidFill>
                    <a:schemeClr val="tx1"/>
                  </a:solidFill>
                </a:rPr>
                <a:t>login</a:t>
              </a:r>
              <a:r>
                <a:rPr lang="id-ID" dirty="0" smtClean="0">
                  <a:solidFill>
                    <a:schemeClr val="tx1"/>
                  </a:solidFill>
                </a:rPr>
                <a:t> sebagai </a:t>
              </a:r>
              <a:r>
                <a:rPr lang="id-ID" i="1" dirty="0" smtClean="0">
                  <a:solidFill>
                    <a:schemeClr val="tx1"/>
                  </a:solidFill>
                </a:rPr>
                <a:t>user</a:t>
              </a:r>
              <a:r>
                <a:rPr lang="id-ID" dirty="0" smtClean="0">
                  <a:solidFill>
                    <a:schemeClr val="tx1"/>
                  </a:solidFill>
                </a:rPr>
                <a:t> Joni.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29311" y="2136730"/>
              <a:ext cx="543766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30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33" name="Rounded Rectangle 32"/>
          <p:cNvSpPr/>
          <p:nvPr/>
        </p:nvSpPr>
        <p:spPr>
          <a:xfrm>
            <a:off x="533400" y="971550"/>
            <a:ext cx="8003131" cy="40862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/>
              <a:t>Membangun </a:t>
            </a:r>
            <a:r>
              <a:rPr lang="id-ID" i="1" dirty="0"/>
              <a:t>server chatting</a:t>
            </a:r>
            <a:r>
              <a:rPr lang="id-ID" dirty="0"/>
              <a:t> dengan Debian 9.4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446052" y="289144"/>
            <a:ext cx="48762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d-ID" sz="2200" dirty="0" smtClean="0">
                <a:solidFill>
                  <a:schemeClr val="bg1"/>
                </a:solidFill>
              </a:rPr>
              <a:t>E. Membangun </a:t>
            </a:r>
            <a:r>
              <a:rPr lang="id-ID" sz="2200" i="1" dirty="0" smtClean="0">
                <a:solidFill>
                  <a:schemeClr val="bg1"/>
                </a:solidFill>
              </a:rPr>
              <a:t>Server Chatting</a:t>
            </a:r>
            <a:endParaRPr lang="id-ID" sz="2200" i="1" dirty="0">
              <a:solidFill>
                <a:schemeClr val="bg1"/>
              </a:solidFill>
            </a:endParaRPr>
          </a:p>
        </p:txBody>
      </p:sp>
      <p:grpSp>
        <p:nvGrpSpPr>
          <p:cNvPr id="36" name="Group 35"/>
          <p:cNvGrpSpPr/>
          <p:nvPr/>
        </p:nvGrpSpPr>
        <p:grpSpPr>
          <a:xfrm flipH="1">
            <a:off x="-1120825" y="-72008"/>
            <a:ext cx="5692826" cy="1195958"/>
            <a:chOff x="4039439" y="0"/>
            <a:chExt cx="6343898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8" name="Striped Right Arrow 37"/>
            <p:cNvSpPr/>
            <p:nvPr/>
          </p:nvSpPr>
          <p:spPr>
            <a:xfrm>
              <a:off x="4039439" y="0"/>
              <a:ext cx="6343898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633843" y="361152"/>
              <a:ext cx="419590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>
                  <a:solidFill>
                    <a:schemeClr val="bg1"/>
                  </a:solidFill>
                </a:rPr>
                <a:t>E</a:t>
              </a:r>
              <a:r>
                <a:rPr lang="id-ID" sz="2200" dirty="0" smtClean="0">
                  <a:solidFill>
                    <a:schemeClr val="bg1"/>
                  </a:solidFill>
                </a:rPr>
                <a:t>. Membangun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Server Chatting</a:t>
              </a:r>
              <a:endParaRPr lang="id-ID" sz="2200" i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043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542144" y="1396211"/>
            <a:ext cx="8003131" cy="1634490"/>
            <a:chOff x="533399" y="1515547"/>
            <a:chExt cx="8003131" cy="163449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9" name="Rounded Rectangle 18"/>
            <p:cNvSpPr/>
            <p:nvPr/>
          </p:nvSpPr>
          <p:spPr>
            <a:xfrm>
              <a:off x="1219200" y="1515547"/>
              <a:ext cx="7317330" cy="1634490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Untuk memulai proses </a:t>
              </a:r>
              <a:r>
                <a:rPr lang="id-ID" i="1" dirty="0" smtClean="0">
                  <a:solidFill>
                    <a:schemeClr val="tx1"/>
                  </a:solidFill>
                </a:rPr>
                <a:t>chatting</a:t>
              </a:r>
              <a:r>
                <a:rPr lang="id-ID" dirty="0" smtClean="0">
                  <a:solidFill>
                    <a:schemeClr val="tx1"/>
                  </a:solidFill>
                </a:rPr>
                <a:t>, Anda harus melakukan pencarian daftar </a:t>
              </a:r>
              <a:r>
                <a:rPr lang="id-ID" i="1" dirty="0" smtClean="0">
                  <a:solidFill>
                    <a:schemeClr val="tx1"/>
                  </a:solidFill>
                </a:rPr>
                <a:t>user</a:t>
              </a:r>
              <a:r>
                <a:rPr lang="id-ID" dirty="0" smtClean="0">
                  <a:solidFill>
                    <a:schemeClr val="tx1"/>
                  </a:solidFill>
                </a:rPr>
                <a:t> yang sedang </a:t>
              </a:r>
              <a:r>
                <a:rPr lang="id-ID" i="1" dirty="0" smtClean="0">
                  <a:solidFill>
                    <a:schemeClr val="tx1"/>
                  </a:solidFill>
                </a:rPr>
                <a:t>online</a:t>
              </a:r>
              <a:r>
                <a:rPr lang="id-ID" dirty="0" smtClean="0">
                  <a:solidFill>
                    <a:schemeClr val="tx1"/>
                  </a:solidFill>
                </a:rPr>
                <a:t> pada </a:t>
              </a:r>
              <a:r>
                <a:rPr lang="id-ID" i="1" dirty="0" smtClean="0">
                  <a:solidFill>
                    <a:schemeClr val="tx1"/>
                  </a:solidFill>
                </a:rPr>
                <a:t>server</a:t>
              </a:r>
              <a:r>
                <a:rPr lang="id-ID" dirty="0" smtClean="0">
                  <a:solidFill>
                    <a:schemeClr val="tx1"/>
                  </a:solidFill>
                </a:rPr>
                <a:t> Openfire terlebih dahulu. Sebagai contoh, Anda sedang mengoperasikan Spark sebagai Jono. Pencarian akun yang sedang </a:t>
              </a:r>
              <a:r>
                <a:rPr lang="id-ID" i="1" dirty="0" smtClean="0">
                  <a:solidFill>
                    <a:schemeClr val="tx1"/>
                  </a:solidFill>
                </a:rPr>
                <a:t>online</a:t>
              </a:r>
              <a:r>
                <a:rPr lang="id-ID" dirty="0" smtClean="0">
                  <a:solidFill>
                    <a:schemeClr val="tx1"/>
                  </a:solidFill>
                </a:rPr>
                <a:t> dilakukan dengan cara mengisi pada </a:t>
              </a:r>
              <a:r>
                <a:rPr lang="id-ID" i="1" dirty="0" smtClean="0">
                  <a:solidFill>
                    <a:schemeClr val="tx1"/>
                  </a:solidFill>
                </a:rPr>
                <a:t>form</a:t>
              </a:r>
              <a:r>
                <a:rPr lang="id-ID" dirty="0" smtClean="0">
                  <a:solidFill>
                    <a:schemeClr val="tx1"/>
                  </a:solidFill>
                </a:rPr>
                <a:t> </a:t>
              </a:r>
              <a:r>
                <a:rPr lang="id-ID" i="1" dirty="0" smtClean="0">
                  <a:solidFill>
                    <a:schemeClr val="tx1"/>
                  </a:solidFill>
                </a:rPr>
                <a:t>search</a:t>
              </a:r>
              <a:r>
                <a:rPr lang="id-ID" dirty="0" smtClean="0">
                  <a:solidFill>
                    <a:schemeClr val="tx1"/>
                  </a:solidFill>
                </a:rPr>
                <a:t> di bagian bawah. Isikan nama </a:t>
              </a:r>
              <a:r>
                <a:rPr lang="id-ID" i="1" dirty="0" smtClean="0">
                  <a:solidFill>
                    <a:schemeClr val="tx1"/>
                  </a:solidFill>
                </a:rPr>
                <a:t>user</a:t>
              </a:r>
              <a:r>
                <a:rPr lang="id-ID" dirty="0" smtClean="0">
                  <a:solidFill>
                    <a:schemeClr val="tx1"/>
                  </a:solidFill>
                </a:rPr>
                <a:t> yang ingin dicari, misalkan ‘Joni’,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533399" y="1515547"/>
              <a:ext cx="533401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31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38055" y="3112462"/>
            <a:ext cx="8007220" cy="715089"/>
            <a:chOff x="529311" y="2136730"/>
            <a:chExt cx="8007220" cy="715089"/>
          </a:xfrm>
          <a:solidFill>
            <a:srgbClr val="FFCC99"/>
          </a:solidFill>
        </p:grpSpPr>
        <p:sp>
          <p:nvSpPr>
            <p:cNvPr id="25" name="Rounded Rectangle 24"/>
            <p:cNvSpPr/>
            <p:nvPr/>
          </p:nvSpPr>
          <p:spPr>
            <a:xfrm>
              <a:off x="1219201" y="2136730"/>
              <a:ext cx="7317330" cy="715089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>
                  <a:solidFill>
                    <a:schemeClr val="tx1"/>
                  </a:solidFill>
                </a:rPr>
                <a:t>Untuk memulai percakapan, </a:t>
              </a:r>
              <a:r>
                <a:rPr lang="id-ID" i="1" dirty="0">
                  <a:solidFill>
                    <a:schemeClr val="tx1"/>
                  </a:solidFill>
                </a:rPr>
                <a:t>double </a:t>
              </a:r>
              <a:r>
                <a:rPr lang="id-ID" dirty="0">
                  <a:solidFill>
                    <a:schemeClr val="tx1"/>
                  </a:solidFill>
                </a:rPr>
                <a:t>klik </a:t>
              </a:r>
              <a:r>
                <a:rPr lang="id-ID" i="1" dirty="0">
                  <a:solidFill>
                    <a:schemeClr val="tx1"/>
                  </a:solidFill>
                </a:rPr>
                <a:t>user</a:t>
              </a:r>
              <a:r>
                <a:rPr lang="id-ID" dirty="0">
                  <a:solidFill>
                    <a:schemeClr val="tx1"/>
                  </a:solidFill>
                </a:rPr>
                <a:t> Joni, kemudian ketik </a:t>
              </a:r>
              <a:r>
                <a:rPr lang="id-ID" dirty="0" smtClean="0">
                  <a:solidFill>
                    <a:schemeClr val="tx1"/>
                  </a:solidFill>
                </a:rPr>
                <a:t>pesan</a:t>
              </a:r>
              <a:r>
                <a:rPr lang="id-ID" dirty="0">
                  <a:solidFill>
                    <a:schemeClr val="tx1"/>
                  </a:solidFill>
                </a:rPr>
                <a:t> </a:t>
              </a:r>
              <a:r>
                <a:rPr lang="id-ID" dirty="0" smtClean="0">
                  <a:solidFill>
                    <a:schemeClr val="tx1"/>
                  </a:solidFill>
                </a:rPr>
                <a:t>pada kotak pengiriman.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32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38055" y="3827551"/>
            <a:ext cx="7998476" cy="800430"/>
            <a:chOff x="529311" y="2136730"/>
            <a:chExt cx="7998476" cy="80043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1" name="Rounded Rectangle 30"/>
            <p:cNvSpPr/>
            <p:nvPr/>
          </p:nvSpPr>
          <p:spPr>
            <a:xfrm>
              <a:off x="1210457" y="2222071"/>
              <a:ext cx="7317330" cy="715089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Dengan demikian, fungsi </a:t>
              </a:r>
              <a:r>
                <a:rPr lang="id-ID" i="1" dirty="0" smtClean="0">
                  <a:solidFill>
                    <a:schemeClr val="tx1"/>
                  </a:solidFill>
                </a:rPr>
                <a:t>server </a:t>
              </a:r>
              <a:r>
                <a:rPr lang="id-ID" dirty="0" smtClean="0">
                  <a:solidFill>
                    <a:schemeClr val="tx1"/>
                  </a:solidFill>
                </a:rPr>
                <a:t>Openfire dan sistem </a:t>
              </a:r>
              <a:r>
                <a:rPr lang="id-ID" i="1" dirty="0" smtClean="0">
                  <a:solidFill>
                    <a:schemeClr val="tx1"/>
                  </a:solidFill>
                </a:rPr>
                <a:t>chatting server</a:t>
              </a:r>
              <a:r>
                <a:rPr lang="id-ID" dirty="0" smtClean="0">
                  <a:solidFill>
                    <a:schemeClr val="tx1"/>
                  </a:solidFill>
                </a:rPr>
                <a:t> telah berhasil dikonfigurasi dan berjalan dengan baik.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29311" y="2136730"/>
              <a:ext cx="543766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33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33" name="Rounded Rectangle 32"/>
          <p:cNvSpPr/>
          <p:nvPr/>
        </p:nvSpPr>
        <p:spPr>
          <a:xfrm>
            <a:off x="542144" y="905827"/>
            <a:ext cx="8003131" cy="40862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/>
              <a:t>Membangun </a:t>
            </a:r>
            <a:r>
              <a:rPr lang="id-ID" i="1" dirty="0"/>
              <a:t>server chatting</a:t>
            </a:r>
            <a:r>
              <a:rPr lang="id-ID" dirty="0"/>
              <a:t> dengan Debian 9.4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446052" y="289144"/>
            <a:ext cx="48762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d-ID" sz="2200" dirty="0" smtClean="0">
                <a:solidFill>
                  <a:schemeClr val="bg1"/>
                </a:solidFill>
              </a:rPr>
              <a:t>E. Membangun </a:t>
            </a:r>
            <a:r>
              <a:rPr lang="id-ID" sz="2200" i="1" dirty="0" smtClean="0">
                <a:solidFill>
                  <a:schemeClr val="bg1"/>
                </a:solidFill>
              </a:rPr>
              <a:t>Server Chatting</a:t>
            </a:r>
            <a:endParaRPr lang="id-ID" sz="2200" i="1" dirty="0">
              <a:solidFill>
                <a:schemeClr val="bg1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 flipH="1">
            <a:off x="-1120825" y="-72008"/>
            <a:ext cx="5692826" cy="1195958"/>
            <a:chOff x="4039439" y="0"/>
            <a:chExt cx="6343898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15" name="Striped Right Arrow 14"/>
            <p:cNvSpPr/>
            <p:nvPr/>
          </p:nvSpPr>
          <p:spPr>
            <a:xfrm>
              <a:off x="4039439" y="0"/>
              <a:ext cx="6343898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633843" y="361152"/>
              <a:ext cx="419590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>
                  <a:solidFill>
                    <a:schemeClr val="bg1"/>
                  </a:solidFill>
                </a:rPr>
                <a:t>E</a:t>
              </a:r>
              <a:r>
                <a:rPr lang="id-ID" sz="2200" dirty="0" smtClean="0">
                  <a:solidFill>
                    <a:schemeClr val="bg1"/>
                  </a:solidFill>
                </a:rPr>
                <a:t>. Membangun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Server Chatting</a:t>
              </a:r>
              <a:endParaRPr lang="id-ID" sz="2200" i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728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692228" y="936273"/>
            <a:ext cx="8007220" cy="715089"/>
          </a:xfrm>
          <a:prstGeom prst="roundRect">
            <a:avLst/>
          </a:prstGeom>
          <a:solidFill>
            <a:srgbClr val="FFFF99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d-ID" i="1" dirty="0" smtClean="0">
                <a:solidFill>
                  <a:schemeClr val="tx1"/>
                </a:solidFill>
              </a:rPr>
              <a:t>Softswitch</a:t>
            </a:r>
            <a:r>
              <a:rPr lang="id-ID" dirty="0" smtClean="0">
                <a:solidFill>
                  <a:schemeClr val="tx1"/>
                </a:solidFill>
              </a:rPr>
              <a:t> merupakan perangkat yang secara logika berada di titik pusat jaringan (</a:t>
            </a:r>
            <a:r>
              <a:rPr lang="id-ID" i="1" dirty="0" smtClean="0">
                <a:solidFill>
                  <a:schemeClr val="tx1"/>
                </a:solidFill>
              </a:rPr>
              <a:t>central</a:t>
            </a:r>
            <a:r>
              <a:rPr lang="id-ID" dirty="0" smtClean="0">
                <a:solidFill>
                  <a:schemeClr val="tx1"/>
                </a:solidFill>
              </a:rPr>
              <a:t>) telekomunikasi.</a:t>
            </a:r>
            <a:endParaRPr lang="en-US" i="1" dirty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89473" y="2301325"/>
            <a:ext cx="8007930" cy="422825"/>
            <a:chOff x="538054" y="2301325"/>
            <a:chExt cx="8007930" cy="422825"/>
          </a:xfrm>
        </p:grpSpPr>
        <p:sp>
          <p:nvSpPr>
            <p:cNvPr id="2" name="Rounded Rectangle 1"/>
            <p:cNvSpPr/>
            <p:nvPr/>
          </p:nvSpPr>
          <p:spPr>
            <a:xfrm>
              <a:off x="6400800" y="2315527"/>
              <a:ext cx="2145184" cy="408623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 smtClean="0"/>
                <a:t>MGC</a:t>
              </a:r>
              <a:endParaRPr lang="id-ID" dirty="0"/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538054" y="2301325"/>
              <a:ext cx="5938946" cy="408623"/>
            </a:xfrm>
            <a:prstGeom prst="roundRect">
              <a:avLst/>
            </a:pr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id-ID" i="1" dirty="0" smtClean="0">
                  <a:solidFill>
                    <a:schemeClr val="tx1"/>
                  </a:solidFill>
                </a:rPr>
                <a:t>Media Gateway </a:t>
              </a:r>
              <a:r>
                <a:rPr lang="id-ID" i="1" dirty="0" smtClean="0">
                  <a:solidFill>
                    <a:schemeClr val="tx1"/>
                  </a:solidFill>
                </a:rPr>
                <a:t>Controller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</p:grpSp>
      <p:sp>
        <p:nvSpPr>
          <p:cNvPr id="37" name="Striped Right Arrow 36"/>
          <p:cNvSpPr/>
          <p:nvPr/>
        </p:nvSpPr>
        <p:spPr>
          <a:xfrm flipH="1">
            <a:off x="-1120826" y="-72008"/>
            <a:ext cx="3940226" cy="1195958"/>
          </a:xfrm>
          <a:prstGeom prst="stripedRightArrow">
            <a:avLst>
              <a:gd name="adj1" fmla="val 50000"/>
              <a:gd name="adj2" fmla="val 90943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200" dirty="0"/>
          </a:p>
        </p:txBody>
      </p:sp>
      <p:sp>
        <p:nvSpPr>
          <p:cNvPr id="40" name="TextBox 39"/>
          <p:cNvSpPr txBox="1"/>
          <p:nvPr/>
        </p:nvSpPr>
        <p:spPr>
          <a:xfrm flipH="1">
            <a:off x="446052" y="289144"/>
            <a:ext cx="16113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d-ID" sz="2200" dirty="0" smtClean="0">
                <a:solidFill>
                  <a:schemeClr val="bg1"/>
                </a:solidFill>
              </a:rPr>
              <a:t>F. </a:t>
            </a:r>
            <a:r>
              <a:rPr lang="id-ID" sz="2200" i="1" dirty="0" smtClean="0">
                <a:solidFill>
                  <a:schemeClr val="bg1"/>
                </a:solidFill>
              </a:rPr>
              <a:t>Softswitch</a:t>
            </a:r>
            <a:endParaRPr lang="id-ID" sz="2200" i="1" dirty="0">
              <a:solidFill>
                <a:schemeClr val="bg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94272" y="1772032"/>
            <a:ext cx="8003131" cy="408623"/>
          </a:xfrm>
          <a:prstGeom prst="roundRect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Komponen </a:t>
            </a:r>
            <a:r>
              <a:rPr lang="id-ID" i="1" dirty="0" smtClean="0"/>
              <a:t>Softswitch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85800" y="2800350"/>
            <a:ext cx="8011603" cy="423847"/>
            <a:chOff x="534381" y="2800350"/>
            <a:chExt cx="8011603" cy="423847"/>
          </a:xfrm>
        </p:grpSpPr>
        <p:sp>
          <p:nvSpPr>
            <p:cNvPr id="12" name="Rounded Rectangle 11"/>
            <p:cNvSpPr/>
            <p:nvPr/>
          </p:nvSpPr>
          <p:spPr>
            <a:xfrm>
              <a:off x="534381" y="2815574"/>
              <a:ext cx="2145184" cy="408623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 smtClean="0"/>
                <a:t>SG</a:t>
              </a:r>
              <a:endParaRPr lang="id-ID" dirty="0"/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2590800" y="2800350"/>
              <a:ext cx="5955184" cy="408623"/>
            </a:xfrm>
            <a:prstGeom prst="round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id-ID" i="1" dirty="0" smtClean="0">
                  <a:solidFill>
                    <a:schemeClr val="tx1"/>
                  </a:solidFill>
                </a:rPr>
                <a:t>Signalling Gateway </a:t>
              </a:r>
              <a:r>
                <a:rPr lang="id-ID" i="1" dirty="0" smtClean="0">
                  <a:solidFill>
                    <a:schemeClr val="tx1"/>
                  </a:solidFill>
                </a:rPr>
                <a:t>Controller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92227" y="3299375"/>
            <a:ext cx="8005176" cy="415375"/>
            <a:chOff x="540808" y="3299375"/>
            <a:chExt cx="8005176" cy="415375"/>
          </a:xfrm>
        </p:grpSpPr>
        <p:sp>
          <p:nvSpPr>
            <p:cNvPr id="13" name="Rounded Rectangle 12"/>
            <p:cNvSpPr/>
            <p:nvPr/>
          </p:nvSpPr>
          <p:spPr>
            <a:xfrm>
              <a:off x="6400800" y="3306127"/>
              <a:ext cx="2145184" cy="40862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 smtClean="0"/>
                <a:t>MG</a:t>
              </a:r>
              <a:endParaRPr lang="id-ID" dirty="0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540808" y="3299375"/>
              <a:ext cx="5936191" cy="408623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id-ID" i="1" dirty="0" smtClean="0">
                  <a:solidFill>
                    <a:schemeClr val="tx1"/>
                  </a:solidFill>
                </a:rPr>
                <a:t>Media </a:t>
              </a:r>
              <a:r>
                <a:rPr lang="id-ID" i="1" dirty="0" smtClean="0">
                  <a:solidFill>
                    <a:schemeClr val="tx1"/>
                  </a:solidFill>
                </a:rPr>
                <a:t>Gateway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92227" y="3790950"/>
            <a:ext cx="8005176" cy="416073"/>
            <a:chOff x="540808" y="3790950"/>
            <a:chExt cx="8005176" cy="416073"/>
          </a:xfrm>
        </p:grpSpPr>
        <p:sp>
          <p:nvSpPr>
            <p:cNvPr id="18" name="Rounded Rectangle 17"/>
            <p:cNvSpPr/>
            <p:nvPr/>
          </p:nvSpPr>
          <p:spPr>
            <a:xfrm>
              <a:off x="540808" y="3798400"/>
              <a:ext cx="2145184" cy="408623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 smtClean="0"/>
                <a:t>AS</a:t>
              </a:r>
              <a:endParaRPr lang="id-ID" dirty="0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2590800" y="3790950"/>
              <a:ext cx="5955184" cy="408623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id-ID" i="1" dirty="0" smtClean="0">
                  <a:solidFill>
                    <a:schemeClr val="tx1"/>
                  </a:solidFill>
                </a:rPr>
                <a:t>Application Server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85800" y="4267739"/>
            <a:ext cx="8011603" cy="408624"/>
            <a:chOff x="534381" y="4267739"/>
            <a:chExt cx="8011603" cy="408624"/>
          </a:xfrm>
        </p:grpSpPr>
        <p:sp>
          <p:nvSpPr>
            <p:cNvPr id="20" name="Rounded Rectangle 19"/>
            <p:cNvSpPr/>
            <p:nvPr/>
          </p:nvSpPr>
          <p:spPr>
            <a:xfrm>
              <a:off x="6400800" y="4267739"/>
              <a:ext cx="2145184" cy="40862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 smtClean="0"/>
                <a:t>MS</a:t>
              </a:r>
              <a:endParaRPr lang="id-ID" dirty="0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534381" y="4267740"/>
              <a:ext cx="5942617" cy="408623"/>
            </a:xfrm>
            <a:prstGeom prst="round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id-ID" i="1" dirty="0" smtClean="0">
                  <a:solidFill>
                    <a:schemeClr val="tx1"/>
                  </a:solidFill>
                </a:rPr>
                <a:t>Media Server</a:t>
              </a:r>
              <a:endParaRPr lang="en-US" i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0863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7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DC">
            <a:alpha val="1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54" y="0"/>
            <a:ext cx="9156853" cy="514350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361334" y="4356736"/>
            <a:ext cx="16302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 smtClean="0">
                <a:solidFill>
                  <a:schemeClr val="bg1"/>
                </a:solidFill>
              </a:rPr>
              <a:t>Sumber</a:t>
            </a:r>
            <a:r>
              <a:rPr lang="en-US" sz="1000" dirty="0" smtClean="0">
                <a:solidFill>
                  <a:schemeClr val="bg1"/>
                </a:solidFill>
              </a:rPr>
              <a:t>:</a:t>
            </a:r>
            <a:r>
              <a:rPr lang="id-ID" sz="1000" dirty="0" smtClean="0">
                <a:solidFill>
                  <a:schemeClr val="bg1"/>
                </a:solidFill>
              </a:rPr>
              <a:t> </a:t>
            </a:r>
            <a:r>
              <a:rPr lang="id-ID" sz="1000" i="1" dirty="0" smtClean="0">
                <a:solidFill>
                  <a:schemeClr val="bg1"/>
                </a:solidFill>
              </a:rPr>
              <a:t>pxhere</a:t>
            </a:r>
            <a:r>
              <a:rPr lang="id-ID" sz="1000" i="1" dirty="0" smtClean="0">
                <a:solidFill>
                  <a:schemeClr val="bg1"/>
                </a:solidFill>
              </a:rPr>
              <a:t>.com</a:t>
            </a:r>
            <a:endParaRPr lang="en-US" sz="1000" i="1" dirty="0">
              <a:solidFill>
                <a:schemeClr val="bg1"/>
              </a:solidFill>
            </a:endParaRPr>
          </a:p>
        </p:txBody>
      </p:sp>
      <p:sp>
        <p:nvSpPr>
          <p:cNvPr id="2" name="AutoShape 2" descr="Cotton stack of colorful folded clothes on white table indoors empty space background.Household concept.Clean laundry pile."/>
          <p:cNvSpPr>
            <a:spLocks noChangeAspect="1" noChangeArrowheads="1"/>
          </p:cNvSpPr>
          <p:nvPr/>
        </p:nvSpPr>
        <p:spPr bwMode="auto">
          <a:xfrm>
            <a:off x="166464" y="-23219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7" name="Group 6"/>
          <p:cNvGrpSpPr/>
          <p:nvPr/>
        </p:nvGrpSpPr>
        <p:grpSpPr>
          <a:xfrm>
            <a:off x="-20692" y="29629"/>
            <a:ext cx="7344863" cy="1780121"/>
            <a:chOff x="-20692" y="29629"/>
            <a:chExt cx="7344863" cy="1780121"/>
          </a:xfrm>
        </p:grpSpPr>
        <p:grpSp>
          <p:nvGrpSpPr>
            <p:cNvPr id="26" name="Group 25"/>
            <p:cNvGrpSpPr/>
            <p:nvPr/>
          </p:nvGrpSpPr>
          <p:grpSpPr>
            <a:xfrm>
              <a:off x="-20692" y="128084"/>
              <a:ext cx="1798411" cy="1249375"/>
              <a:chOff x="55507" y="128083"/>
              <a:chExt cx="1798411" cy="1249375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487554" y="171648"/>
                <a:ext cx="1366364" cy="386881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800"/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692234" y="128083"/>
                <a:ext cx="97033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pc="50" dirty="0">
                    <a:solidFill>
                      <a:schemeClr val="bg1">
                        <a:lumMod val="95000"/>
                      </a:schemeClr>
                    </a:solidFill>
                  </a:rPr>
                  <a:t>BAB </a:t>
                </a:r>
                <a:r>
                  <a:rPr lang="id-ID" sz="2400" b="1" spc="50" dirty="0">
                    <a:solidFill>
                      <a:schemeClr val="bg1">
                        <a:lumMod val="95000"/>
                      </a:schemeClr>
                    </a:solidFill>
                  </a:rPr>
                  <a:t>3</a:t>
                </a:r>
                <a:endParaRPr lang="id-ID" sz="24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487554" y="558531"/>
                <a:ext cx="432046" cy="38688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800"/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919531" y="945412"/>
                <a:ext cx="432046" cy="432046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800"/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55507" y="171650"/>
                <a:ext cx="432046" cy="386881"/>
              </a:xfrm>
              <a:prstGeom prst="rect">
                <a:avLst/>
              </a:prstGeom>
              <a:solidFill>
                <a:srgbClr val="CCC1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800"/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1312294" y="545952"/>
              <a:ext cx="5850506" cy="1259187"/>
              <a:chOff x="1388493" y="545951"/>
              <a:chExt cx="5177161" cy="84052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3" name="Rectangle 42"/>
              <p:cNvSpPr/>
              <p:nvPr/>
            </p:nvSpPr>
            <p:spPr>
              <a:xfrm>
                <a:off x="1388493" y="545951"/>
                <a:ext cx="5177161" cy="84052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80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581947" y="610882"/>
                <a:ext cx="4835512" cy="719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3200" b="1" spc="50" dirty="0" smtClean="0"/>
                  <a:t>Analisis Kebutuhan </a:t>
                </a:r>
                <a:r>
                  <a:rPr lang="id-ID" sz="3200" b="1" i="1" spc="50" dirty="0" smtClean="0"/>
                  <a:t>Bandwidth </a:t>
                </a:r>
                <a:r>
                  <a:rPr lang="id-ID" sz="3200" b="1" spc="50" dirty="0" smtClean="0"/>
                  <a:t>dan </a:t>
                </a:r>
                <a:r>
                  <a:rPr lang="id-ID" sz="3200" b="1" i="1" spc="50" dirty="0" smtClean="0"/>
                  <a:t>Softswitch</a:t>
                </a:r>
                <a:endParaRPr lang="en-GB" sz="3200" b="1" spc="50" dirty="0"/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>
              <a:off x="1275377" y="29629"/>
              <a:ext cx="542627" cy="1775510"/>
              <a:chOff x="1351577" y="29628"/>
              <a:chExt cx="542627" cy="1775510"/>
            </a:xfrm>
          </p:grpSpPr>
          <p:sp>
            <p:nvSpPr>
              <p:cNvPr id="46" name="Rectangle 45"/>
              <p:cNvSpPr/>
              <p:nvPr/>
            </p:nvSpPr>
            <p:spPr>
              <a:xfrm>
                <a:off x="1351577" y="537122"/>
                <a:ext cx="176631" cy="1268016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800"/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1784876" y="104439"/>
                <a:ext cx="69041" cy="44098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800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1744587" y="29628"/>
                <a:ext cx="149617" cy="149617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800"/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7010400" y="304799"/>
              <a:ext cx="313771" cy="1504951"/>
              <a:chOff x="7110920" y="300188"/>
              <a:chExt cx="313771" cy="1504951"/>
            </a:xfrm>
          </p:grpSpPr>
          <p:sp>
            <p:nvSpPr>
              <p:cNvPr id="51" name="Rectangle 50"/>
              <p:cNvSpPr/>
              <p:nvPr/>
            </p:nvSpPr>
            <p:spPr>
              <a:xfrm>
                <a:off x="7174303" y="527880"/>
                <a:ext cx="187007" cy="1277259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id-ID" sz="1800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7110920" y="300188"/>
                <a:ext cx="313771" cy="390839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id-ID" sz="1800"/>
              </a:p>
            </p:txBody>
          </p:sp>
        </p:grp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54" y="4431030"/>
            <a:ext cx="914400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654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 flipH="1">
            <a:off x="446052" y="289144"/>
            <a:ext cx="48762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d-ID" sz="2200" dirty="0" smtClean="0">
                <a:solidFill>
                  <a:schemeClr val="bg1"/>
                </a:solidFill>
              </a:rPr>
              <a:t>F. </a:t>
            </a:r>
            <a:r>
              <a:rPr lang="id-ID" sz="2200" i="1" dirty="0" smtClean="0">
                <a:solidFill>
                  <a:schemeClr val="bg1"/>
                </a:solidFill>
              </a:rPr>
              <a:t>Softswitch</a:t>
            </a:r>
            <a:endParaRPr lang="id-ID" sz="2200" i="1" dirty="0">
              <a:solidFill>
                <a:schemeClr val="bg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49072" y="1020127"/>
            <a:ext cx="7992114" cy="408623"/>
          </a:xfrm>
          <a:prstGeom prst="roundRect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Batasan Kategori </a:t>
            </a:r>
            <a:r>
              <a:rPr lang="id-ID" i="1" dirty="0" smtClean="0"/>
              <a:t>Softswitch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49987" y="2245399"/>
            <a:ext cx="3857675" cy="224742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dirty="0" smtClean="0">
                <a:solidFill>
                  <a:schemeClr val="tx1"/>
                </a:solidFill>
              </a:rPr>
              <a:t>Cenderung berperan sebagai transit setiap trafik data VoIP antaroperator berbeda, melakukan proses </a:t>
            </a:r>
            <a:r>
              <a:rPr lang="id-ID" i="1" dirty="0" smtClean="0">
                <a:solidFill>
                  <a:schemeClr val="tx1"/>
                </a:solidFill>
              </a:rPr>
              <a:t>routing</a:t>
            </a:r>
            <a:r>
              <a:rPr lang="id-ID" dirty="0" smtClean="0">
                <a:solidFill>
                  <a:schemeClr val="tx1"/>
                </a:solidFill>
              </a:rPr>
              <a:t> dengan kapasitas volume data berukuran besar pada setiap sesi komunikasi panggilan antar VoIP yang berjarak relatif jauh. </a:t>
            </a: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4659640" y="2229326"/>
            <a:ext cx="3881545" cy="2247424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>
                <a:solidFill>
                  <a:schemeClr val="tx1"/>
                </a:solidFill>
              </a:rPr>
              <a:t>Cenderung menjadi </a:t>
            </a:r>
            <a:r>
              <a:rPr lang="id-ID" i="1" dirty="0" smtClean="0">
                <a:solidFill>
                  <a:schemeClr val="tx1"/>
                </a:solidFill>
              </a:rPr>
              <a:t>interface</a:t>
            </a:r>
            <a:r>
              <a:rPr lang="id-ID" dirty="0" smtClean="0">
                <a:solidFill>
                  <a:schemeClr val="tx1"/>
                </a:solidFill>
              </a:rPr>
              <a:t> layanan yang dapat melayani kebutuhan para pengguna secara langsung. Jenis ini sangat cocok untuk menyediakan layanan telepol lokal dan jarak jauh, juga mendukung penyediaan akses POTS berupa sinyal analog.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767932" y="1655776"/>
            <a:ext cx="1664959" cy="715089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i="1" dirty="0" smtClean="0">
                <a:solidFill>
                  <a:schemeClr val="bg1"/>
                </a:solidFill>
              </a:rPr>
              <a:t>Softswitch class </a:t>
            </a:r>
            <a:r>
              <a:rPr lang="id-ID" i="1" dirty="0" smtClean="0">
                <a:solidFill>
                  <a:schemeClr val="bg1"/>
                </a:solidFill>
              </a:rPr>
              <a:t>5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645426" y="1657350"/>
            <a:ext cx="1666795" cy="715089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i="1" dirty="0" smtClean="0">
                <a:solidFill>
                  <a:schemeClr val="bg1"/>
                </a:solidFill>
              </a:rPr>
              <a:t>Softswitch class 4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10" name="Striped Right Arrow 9"/>
          <p:cNvSpPr/>
          <p:nvPr/>
        </p:nvSpPr>
        <p:spPr>
          <a:xfrm flipH="1">
            <a:off x="-1120826" y="-72008"/>
            <a:ext cx="3940226" cy="1195958"/>
          </a:xfrm>
          <a:prstGeom prst="stripedRightArrow">
            <a:avLst>
              <a:gd name="adj1" fmla="val 50000"/>
              <a:gd name="adj2" fmla="val 90943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200" dirty="0"/>
          </a:p>
        </p:txBody>
      </p:sp>
      <p:sp>
        <p:nvSpPr>
          <p:cNvPr id="12" name="TextBox 11"/>
          <p:cNvSpPr txBox="1"/>
          <p:nvPr/>
        </p:nvSpPr>
        <p:spPr>
          <a:xfrm flipH="1">
            <a:off x="446052" y="289144"/>
            <a:ext cx="16113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d-ID" sz="2200" dirty="0" smtClean="0">
                <a:solidFill>
                  <a:schemeClr val="bg1"/>
                </a:solidFill>
              </a:rPr>
              <a:t>F. </a:t>
            </a:r>
            <a:r>
              <a:rPr lang="id-ID" sz="2200" i="1" dirty="0" smtClean="0">
                <a:solidFill>
                  <a:schemeClr val="bg1"/>
                </a:solidFill>
              </a:rPr>
              <a:t>Softswitch</a:t>
            </a:r>
            <a:endParaRPr lang="id-ID" sz="22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694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1" grpId="0" animBg="1"/>
      <p:bldP spid="11" grpId="0" animBg="1"/>
      <p:bldP spid="25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triped Right Arrow 36"/>
          <p:cNvSpPr/>
          <p:nvPr/>
        </p:nvSpPr>
        <p:spPr>
          <a:xfrm flipH="1">
            <a:off x="-1120826" y="-72008"/>
            <a:ext cx="5997626" cy="1195958"/>
          </a:xfrm>
          <a:prstGeom prst="stripedRightArrow">
            <a:avLst>
              <a:gd name="adj1" fmla="val 50000"/>
              <a:gd name="adj2" fmla="val 90943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200" dirty="0"/>
          </a:p>
        </p:txBody>
      </p:sp>
      <p:sp>
        <p:nvSpPr>
          <p:cNvPr id="40" name="TextBox 39"/>
          <p:cNvSpPr txBox="1"/>
          <p:nvPr/>
        </p:nvSpPr>
        <p:spPr>
          <a:xfrm flipH="1">
            <a:off x="446052" y="289144"/>
            <a:ext cx="36687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d-ID" sz="2200" dirty="0">
                <a:solidFill>
                  <a:schemeClr val="bg1"/>
                </a:solidFill>
              </a:rPr>
              <a:t>G</a:t>
            </a:r>
            <a:r>
              <a:rPr lang="id-ID" sz="2200" dirty="0" smtClean="0">
                <a:solidFill>
                  <a:schemeClr val="bg1"/>
                </a:solidFill>
              </a:rPr>
              <a:t>. Fitur dan Fungsi </a:t>
            </a:r>
            <a:r>
              <a:rPr lang="id-ID" sz="2200" i="1" dirty="0" smtClean="0">
                <a:solidFill>
                  <a:schemeClr val="bg1"/>
                </a:solidFill>
              </a:rPr>
              <a:t>Softswitch</a:t>
            </a:r>
            <a:endParaRPr lang="id-ID" sz="2200" i="1" dirty="0">
              <a:solidFill>
                <a:schemeClr val="bg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271" y="917877"/>
            <a:ext cx="8823604" cy="3558873"/>
            <a:chOff x="1271" y="1666834"/>
            <a:chExt cx="8823604" cy="3634844"/>
          </a:xfrm>
        </p:grpSpPr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4BFB8EA4-27A5-44FC-B404-5DA2172A9033}"/>
                </a:ext>
              </a:extLst>
            </p:cNvPr>
            <p:cNvSpPr/>
            <p:nvPr/>
          </p:nvSpPr>
          <p:spPr>
            <a:xfrm>
              <a:off x="2849713" y="3662374"/>
              <a:ext cx="5975162" cy="658586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="" xmlns:a16="http://schemas.microsoft.com/office/drawing/2014/main" id="{757CDC9B-AE59-4A39-8F4C-5243788D9AB4}"/>
                </a:ext>
              </a:extLst>
            </p:cNvPr>
            <p:cNvSpPr/>
            <p:nvPr/>
          </p:nvSpPr>
          <p:spPr>
            <a:xfrm>
              <a:off x="2849712" y="2574198"/>
              <a:ext cx="5975163" cy="65943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="" xmlns:a16="http://schemas.microsoft.com/office/drawing/2014/main" id="{55BAC97D-063F-45A0-92EA-EBAAACB67F94}"/>
                </a:ext>
              </a:extLst>
            </p:cNvPr>
            <p:cNvSpPr/>
            <p:nvPr/>
          </p:nvSpPr>
          <p:spPr>
            <a:xfrm>
              <a:off x="2381035" y="4643092"/>
              <a:ext cx="6443840" cy="65858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683D49E7-F436-48EE-8AB4-05BFF667BA25}"/>
                </a:ext>
              </a:extLst>
            </p:cNvPr>
            <p:cNvSpPr/>
            <p:nvPr/>
          </p:nvSpPr>
          <p:spPr>
            <a:xfrm>
              <a:off x="2381035" y="1666834"/>
              <a:ext cx="6443840" cy="65858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350"/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="" xmlns:a16="http://schemas.microsoft.com/office/drawing/2014/main" id="{EA127B4D-DA7A-4281-92EF-16D4F766B639}"/>
                </a:ext>
              </a:extLst>
            </p:cNvPr>
            <p:cNvCxnSpPr>
              <a:cxnSpLocks/>
            </p:cNvCxnSpPr>
            <p:nvPr/>
          </p:nvCxnSpPr>
          <p:spPr>
            <a:xfrm>
              <a:off x="1222852" y="4336974"/>
              <a:ext cx="1138118" cy="635411"/>
            </a:xfrm>
            <a:prstGeom prst="line">
              <a:avLst/>
            </a:prstGeom>
            <a:ln w="152400">
              <a:solidFill>
                <a:schemeClr val="accent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34">
              <a:extLst>
                <a:ext uri="{FF2B5EF4-FFF2-40B4-BE49-F238E27FC236}">
                  <a16:creationId xmlns="" xmlns:a16="http://schemas.microsoft.com/office/drawing/2014/main" id="{F14556C4-B089-44C0-8B20-40C32BA0282D}"/>
                </a:ext>
              </a:extLst>
            </p:cNvPr>
            <p:cNvSpPr/>
            <p:nvPr/>
          </p:nvSpPr>
          <p:spPr>
            <a:xfrm>
              <a:off x="2075221" y="4643092"/>
              <a:ext cx="658586" cy="65858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7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endParaRPr lang="en-US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6" name="Freeform 14">
              <a:extLst>
                <a:ext uri="{FF2B5EF4-FFF2-40B4-BE49-F238E27FC236}">
                  <a16:creationId xmlns="" xmlns:a16="http://schemas.microsoft.com/office/drawing/2014/main" id="{8B5215FC-7AB9-422E-852B-1190F13487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1" y="1725216"/>
              <a:ext cx="1732360" cy="3464719"/>
            </a:xfrm>
            <a:custGeom>
              <a:avLst/>
              <a:gdLst>
                <a:gd name="T0" fmla="*/ 0 w 3559"/>
                <a:gd name="T1" fmla="*/ 0 h 7118"/>
                <a:gd name="T2" fmla="*/ 3559 w 3559"/>
                <a:gd name="T3" fmla="*/ 3559 h 7118"/>
                <a:gd name="T4" fmla="*/ 0 w 3559"/>
                <a:gd name="T5" fmla="*/ 7118 h 7118"/>
                <a:gd name="T6" fmla="*/ 0 w 3559"/>
                <a:gd name="T7" fmla="*/ 6593 h 7118"/>
                <a:gd name="T8" fmla="*/ 3034 w 3559"/>
                <a:gd name="T9" fmla="*/ 3559 h 7118"/>
                <a:gd name="T10" fmla="*/ 0 w 3559"/>
                <a:gd name="T11" fmla="*/ 525 h 7118"/>
                <a:gd name="T12" fmla="*/ 0 w 3559"/>
                <a:gd name="T13" fmla="*/ 0 h 7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9" h="7118">
                  <a:moveTo>
                    <a:pt x="0" y="0"/>
                  </a:moveTo>
                  <a:cubicBezTo>
                    <a:pt x="1966" y="0"/>
                    <a:pt x="3559" y="1594"/>
                    <a:pt x="3559" y="3559"/>
                  </a:cubicBezTo>
                  <a:cubicBezTo>
                    <a:pt x="3559" y="5525"/>
                    <a:pt x="1966" y="7118"/>
                    <a:pt x="0" y="7118"/>
                  </a:cubicBezTo>
                  <a:lnTo>
                    <a:pt x="0" y="6593"/>
                  </a:lnTo>
                  <a:cubicBezTo>
                    <a:pt x="1676" y="6593"/>
                    <a:pt x="3034" y="5235"/>
                    <a:pt x="3034" y="3559"/>
                  </a:cubicBezTo>
                  <a:cubicBezTo>
                    <a:pt x="3034" y="1884"/>
                    <a:pt x="1676" y="525"/>
                    <a:pt x="0" y="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7600"/>
            </a:solidFill>
            <a:ln w="0">
              <a:solidFill>
                <a:schemeClr val="accent3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="" xmlns:a16="http://schemas.microsoft.com/office/drawing/2014/main" id="{8C8AA849-C63A-47ED-9CB9-3F90FCD0FDB9}"/>
                </a:ext>
              </a:extLst>
            </p:cNvPr>
            <p:cNvCxnSpPr>
              <a:cxnSpLocks/>
            </p:cNvCxnSpPr>
            <p:nvPr/>
          </p:nvCxnSpPr>
          <p:spPr>
            <a:xfrm>
              <a:off x="1222852" y="3711251"/>
              <a:ext cx="1588761" cy="249626"/>
            </a:xfrm>
            <a:prstGeom prst="line">
              <a:avLst/>
            </a:prstGeom>
            <a:ln w="152400">
              <a:solidFill>
                <a:schemeClr val="accent4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Oval 38">
              <a:extLst>
                <a:ext uri="{FF2B5EF4-FFF2-40B4-BE49-F238E27FC236}">
                  <a16:creationId xmlns="" xmlns:a16="http://schemas.microsoft.com/office/drawing/2014/main" id="{1C53E748-79D0-4BA0-8A9E-BA30A81EA991}"/>
                </a:ext>
              </a:extLst>
            </p:cNvPr>
            <p:cNvSpPr/>
            <p:nvPr/>
          </p:nvSpPr>
          <p:spPr>
            <a:xfrm>
              <a:off x="2513110" y="3662374"/>
              <a:ext cx="658586" cy="65858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id-ID" sz="27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  <a:endParaRPr lang="en-US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" name="Freeform 11">
              <a:extLst>
                <a:ext uri="{FF2B5EF4-FFF2-40B4-BE49-F238E27FC236}">
                  <a16:creationId xmlns="" xmlns:a16="http://schemas.microsoft.com/office/drawing/2014/main" id="{EA7C26BB-BD7E-45A4-8195-7E30554EB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1" y="1980010"/>
              <a:ext cx="1476375" cy="2955131"/>
            </a:xfrm>
            <a:custGeom>
              <a:avLst/>
              <a:gdLst>
                <a:gd name="T0" fmla="*/ 0 w 3034"/>
                <a:gd name="T1" fmla="*/ 0 h 6068"/>
                <a:gd name="T2" fmla="*/ 3034 w 3034"/>
                <a:gd name="T3" fmla="*/ 3034 h 6068"/>
                <a:gd name="T4" fmla="*/ 0 w 3034"/>
                <a:gd name="T5" fmla="*/ 6068 h 6068"/>
                <a:gd name="T6" fmla="*/ 0 w 3034"/>
                <a:gd name="T7" fmla="*/ 5543 h 6068"/>
                <a:gd name="T8" fmla="*/ 2510 w 3034"/>
                <a:gd name="T9" fmla="*/ 3034 h 6068"/>
                <a:gd name="T10" fmla="*/ 0 w 3034"/>
                <a:gd name="T11" fmla="*/ 525 h 6068"/>
                <a:gd name="T12" fmla="*/ 0 w 3034"/>
                <a:gd name="T13" fmla="*/ 0 h 6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4" h="6068">
                  <a:moveTo>
                    <a:pt x="0" y="0"/>
                  </a:moveTo>
                  <a:cubicBezTo>
                    <a:pt x="1676" y="0"/>
                    <a:pt x="3034" y="1359"/>
                    <a:pt x="3034" y="3034"/>
                  </a:cubicBezTo>
                  <a:cubicBezTo>
                    <a:pt x="3034" y="4710"/>
                    <a:pt x="1676" y="6068"/>
                    <a:pt x="0" y="6068"/>
                  </a:cubicBezTo>
                  <a:lnTo>
                    <a:pt x="0" y="5543"/>
                  </a:lnTo>
                  <a:cubicBezTo>
                    <a:pt x="1386" y="5543"/>
                    <a:pt x="2510" y="4420"/>
                    <a:pt x="2510" y="3034"/>
                  </a:cubicBezTo>
                  <a:cubicBezTo>
                    <a:pt x="2510" y="1649"/>
                    <a:pt x="1386" y="525"/>
                    <a:pt x="0" y="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1DB15"/>
            </a:solidFill>
            <a:ln w="0">
              <a:solidFill>
                <a:schemeClr val="accent4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="" xmlns:a16="http://schemas.microsoft.com/office/drawing/2014/main" id="{4929E781-94A7-4ABA-8CA0-2E43C24E9E8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43988" y="2904339"/>
              <a:ext cx="1754872" cy="352922"/>
            </a:xfrm>
            <a:prstGeom prst="line">
              <a:avLst/>
            </a:prstGeom>
            <a:ln w="15240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Oval 42">
              <a:extLst>
                <a:ext uri="{FF2B5EF4-FFF2-40B4-BE49-F238E27FC236}">
                  <a16:creationId xmlns="" xmlns:a16="http://schemas.microsoft.com/office/drawing/2014/main" id="{CDB66E00-CC0B-4B3D-9543-EABA06FB5C7D}"/>
                </a:ext>
              </a:extLst>
            </p:cNvPr>
            <p:cNvSpPr/>
            <p:nvPr/>
          </p:nvSpPr>
          <p:spPr>
            <a:xfrm>
              <a:off x="2513110" y="2575046"/>
              <a:ext cx="658586" cy="658586"/>
            </a:xfrm>
            <a:prstGeom prst="ellipse">
              <a:avLst/>
            </a:prstGeom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7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en-US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4" name="Freeform 8">
              <a:extLst>
                <a:ext uri="{FF2B5EF4-FFF2-40B4-BE49-F238E27FC236}">
                  <a16:creationId xmlns="" xmlns:a16="http://schemas.microsoft.com/office/drawing/2014/main" id="{DF55AE38-FEB3-455F-AE93-9D14B69F9B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1" y="2235994"/>
              <a:ext cx="1221581" cy="2443163"/>
            </a:xfrm>
            <a:custGeom>
              <a:avLst/>
              <a:gdLst>
                <a:gd name="T0" fmla="*/ 0 w 2510"/>
                <a:gd name="T1" fmla="*/ 0 h 5018"/>
                <a:gd name="T2" fmla="*/ 2510 w 2510"/>
                <a:gd name="T3" fmla="*/ 2509 h 5018"/>
                <a:gd name="T4" fmla="*/ 0 w 2510"/>
                <a:gd name="T5" fmla="*/ 5018 h 5018"/>
                <a:gd name="T6" fmla="*/ 0 w 2510"/>
                <a:gd name="T7" fmla="*/ 4493 h 5018"/>
                <a:gd name="T8" fmla="*/ 1985 w 2510"/>
                <a:gd name="T9" fmla="*/ 2509 h 5018"/>
                <a:gd name="T10" fmla="*/ 0 w 2510"/>
                <a:gd name="T11" fmla="*/ 525 h 5018"/>
                <a:gd name="T12" fmla="*/ 0 w 2510"/>
                <a:gd name="T13" fmla="*/ 0 h 5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0" h="5018">
                  <a:moveTo>
                    <a:pt x="0" y="0"/>
                  </a:moveTo>
                  <a:cubicBezTo>
                    <a:pt x="1386" y="0"/>
                    <a:pt x="2510" y="1124"/>
                    <a:pt x="2510" y="2509"/>
                  </a:cubicBezTo>
                  <a:cubicBezTo>
                    <a:pt x="2510" y="3895"/>
                    <a:pt x="1386" y="5018"/>
                    <a:pt x="0" y="5018"/>
                  </a:cubicBezTo>
                  <a:lnTo>
                    <a:pt x="0" y="4493"/>
                  </a:lnTo>
                  <a:cubicBezTo>
                    <a:pt x="1096" y="4493"/>
                    <a:pt x="1985" y="3605"/>
                    <a:pt x="1985" y="2509"/>
                  </a:cubicBezTo>
                  <a:cubicBezTo>
                    <a:pt x="1985" y="1413"/>
                    <a:pt x="1096" y="525"/>
                    <a:pt x="0" y="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A89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="" xmlns:a16="http://schemas.microsoft.com/office/drawing/2014/main" id="{D59AB366-6FCA-4986-9A98-D97C21D4BE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8650" y="2026915"/>
              <a:ext cx="1745074" cy="980720"/>
            </a:xfrm>
            <a:prstGeom prst="line">
              <a:avLst/>
            </a:prstGeom>
            <a:ln w="152400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="" xmlns:a16="http://schemas.microsoft.com/office/drawing/2014/main" id="{7C1699F5-1DC8-4113-B588-236A240CA6C4}"/>
                </a:ext>
              </a:extLst>
            </p:cNvPr>
            <p:cNvSpPr/>
            <p:nvPr/>
          </p:nvSpPr>
          <p:spPr>
            <a:xfrm>
              <a:off x="2075221" y="1666834"/>
              <a:ext cx="658586" cy="6585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27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en-US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7" name="Freeform 5">
              <a:extLst>
                <a:ext uri="{FF2B5EF4-FFF2-40B4-BE49-F238E27FC236}">
                  <a16:creationId xmlns="" xmlns:a16="http://schemas.microsoft.com/office/drawing/2014/main" id="{F97732AB-0082-4ABC-918C-961553734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1" y="2491979"/>
              <a:ext cx="965597" cy="1931194"/>
            </a:xfrm>
            <a:custGeom>
              <a:avLst/>
              <a:gdLst>
                <a:gd name="T0" fmla="*/ 0 w 1985"/>
                <a:gd name="T1" fmla="*/ 0 h 3968"/>
                <a:gd name="T2" fmla="*/ 1985 w 1985"/>
                <a:gd name="T3" fmla="*/ 1984 h 3968"/>
                <a:gd name="T4" fmla="*/ 0 w 1985"/>
                <a:gd name="T5" fmla="*/ 3968 h 3968"/>
                <a:gd name="T6" fmla="*/ 0 w 1985"/>
                <a:gd name="T7" fmla="*/ 3443 h 3968"/>
                <a:gd name="T8" fmla="*/ 1460 w 1985"/>
                <a:gd name="T9" fmla="*/ 1984 h 3968"/>
                <a:gd name="T10" fmla="*/ 0 w 1985"/>
                <a:gd name="T11" fmla="*/ 525 h 3968"/>
                <a:gd name="T12" fmla="*/ 0 w 1985"/>
                <a:gd name="T13" fmla="*/ 0 h 3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5" h="3968">
                  <a:moveTo>
                    <a:pt x="0" y="0"/>
                  </a:moveTo>
                  <a:cubicBezTo>
                    <a:pt x="1096" y="0"/>
                    <a:pt x="1985" y="888"/>
                    <a:pt x="1985" y="1984"/>
                  </a:cubicBezTo>
                  <a:cubicBezTo>
                    <a:pt x="1985" y="3080"/>
                    <a:pt x="1096" y="3968"/>
                    <a:pt x="0" y="3968"/>
                  </a:cubicBezTo>
                  <a:lnTo>
                    <a:pt x="0" y="3443"/>
                  </a:lnTo>
                  <a:cubicBezTo>
                    <a:pt x="806" y="3443"/>
                    <a:pt x="1460" y="2790"/>
                    <a:pt x="1460" y="1984"/>
                  </a:cubicBezTo>
                  <a:cubicBezTo>
                    <a:pt x="1460" y="1178"/>
                    <a:pt x="806" y="525"/>
                    <a:pt x="0" y="5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3" name="Rectangle 2"/>
          <p:cNvSpPr/>
          <p:nvPr/>
        </p:nvSpPr>
        <p:spPr>
          <a:xfrm>
            <a:off x="2781355" y="901100"/>
            <a:ext cx="17734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b="1" dirty="0"/>
              <a:t>Fungsi </a:t>
            </a:r>
            <a:r>
              <a:rPr lang="id-ID" b="1" i="1" dirty="0"/>
              <a:t>Switching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2525045" y="1157095"/>
            <a:ext cx="5997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dirty="0"/>
              <a:t>Mampu merekam dan mencatat alur rute antar terminal.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153203" y="1788304"/>
            <a:ext cx="56716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b="1" dirty="0"/>
              <a:t>Fungsi </a:t>
            </a:r>
            <a:r>
              <a:rPr lang="id-ID" b="1" i="1" dirty="0"/>
              <a:t>Control</a:t>
            </a:r>
            <a:endParaRPr lang="en-US" b="1" i="1" dirty="0"/>
          </a:p>
          <a:p>
            <a:r>
              <a:rPr lang="id-ID" dirty="0"/>
              <a:t>Mengatur lalu lintas data </a:t>
            </a:r>
            <a:r>
              <a:rPr lang="id-ID" i="1" dirty="0"/>
              <a:t>voice over packet building </a:t>
            </a:r>
            <a:r>
              <a:rPr lang="id-ID" i="1" dirty="0" smtClean="0"/>
              <a:t>blocks.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166155" y="2881596"/>
            <a:ext cx="47586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b="1" dirty="0"/>
              <a:t>Fungsi </a:t>
            </a:r>
            <a:r>
              <a:rPr lang="id-ID" b="1" i="1" dirty="0"/>
              <a:t>Signalling</a:t>
            </a:r>
            <a:endParaRPr lang="en-US" b="1" dirty="0"/>
          </a:p>
          <a:p>
            <a:r>
              <a:rPr lang="id-ID" dirty="0"/>
              <a:t>Mendukung mode translasi </a:t>
            </a:r>
            <a:r>
              <a:rPr lang="id-ID" dirty="0" smtClean="0"/>
              <a:t>protokol.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772861" y="3847229"/>
            <a:ext cx="53805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b="1" dirty="0"/>
              <a:t>Fungsi </a:t>
            </a:r>
            <a:r>
              <a:rPr lang="id-ID" b="1" i="1" dirty="0"/>
              <a:t>Interface</a:t>
            </a:r>
            <a:endParaRPr lang="en-US" b="1" dirty="0"/>
          </a:p>
          <a:p>
            <a:r>
              <a:rPr lang="id-ID" dirty="0"/>
              <a:t>Memudahkan </a:t>
            </a:r>
            <a:r>
              <a:rPr lang="id-ID" i="1" dirty="0"/>
              <a:t>server</a:t>
            </a:r>
            <a:r>
              <a:rPr lang="id-ID" dirty="0"/>
              <a:t> mengakses beberapa tipe </a:t>
            </a:r>
            <a:r>
              <a:rPr lang="id-ID" dirty="0" smtClean="0"/>
              <a:t>layanan.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20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83568" y="-72802"/>
            <a:ext cx="7848600" cy="4876800"/>
          </a:xfrm>
          <a:prstGeom prst="rect">
            <a:avLst/>
          </a:prstGeom>
          <a:ln>
            <a:noFill/>
          </a:ln>
        </p:spPr>
      </p:sp>
      <p:graphicFrame>
        <p:nvGraphicFramePr>
          <p:cNvPr id="21" name="Diagram 20"/>
          <p:cNvGraphicFramePr/>
          <p:nvPr>
            <p:extLst>
              <p:ext uri="{D42A27DB-BD31-4B8C-83A1-F6EECF244321}">
                <p14:modId xmlns:p14="http://schemas.microsoft.com/office/powerpoint/2010/main" val="3128113075"/>
              </p:ext>
            </p:extLst>
          </p:nvPr>
        </p:nvGraphicFramePr>
        <p:xfrm>
          <a:off x="683568" y="930444"/>
          <a:ext cx="7698432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2791361" y="99447"/>
            <a:ext cx="3633014" cy="830997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800" b="1" dirty="0"/>
              <a:t>PETA KONSEP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" grpId="0">
        <p:bldAsOne/>
      </p:bldGraphic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3635426" cy="1195958"/>
            <a:chOff x="5407334" y="0"/>
            <a:chExt cx="4976003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5407334" y="0"/>
              <a:ext cx="4976003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033128" y="361152"/>
              <a:ext cx="258802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A.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Bandwidth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Freeform 48">
            <a:extLst>
              <a:ext uri="{FF2B5EF4-FFF2-40B4-BE49-F238E27FC236}">
                <a16:creationId xmlns:lc="http://schemas.openxmlformats.org/drawingml/2006/lockedCanvas" xmlns:a16="http://schemas.microsoft.com/office/drawing/2014/main" xmlns="" id="{21F243DB-6DAF-4093-8298-11519C0218BE}"/>
              </a:ext>
            </a:extLst>
          </p:cNvPr>
          <p:cNvSpPr>
            <a:spLocks/>
          </p:cNvSpPr>
          <p:nvPr/>
        </p:nvSpPr>
        <p:spPr bwMode="auto">
          <a:xfrm>
            <a:off x="4132743" y="1733550"/>
            <a:ext cx="863775" cy="3047999"/>
          </a:xfrm>
          <a:custGeom>
            <a:avLst/>
            <a:gdLst>
              <a:gd name="T0" fmla="*/ 80 w 160"/>
              <a:gd name="T1" fmla="*/ 0 h 832"/>
              <a:gd name="T2" fmla="*/ 0 w 160"/>
              <a:gd name="T3" fmla="*/ 138 h 832"/>
              <a:gd name="T4" fmla="*/ 40 w 160"/>
              <a:gd name="T5" fmla="*/ 138 h 832"/>
              <a:gd name="T6" fmla="*/ 40 w 160"/>
              <a:gd name="T7" fmla="*/ 832 h 832"/>
              <a:gd name="T8" fmla="*/ 80 w 160"/>
              <a:gd name="T9" fmla="*/ 832 h 832"/>
              <a:gd name="T10" fmla="*/ 120 w 160"/>
              <a:gd name="T11" fmla="*/ 832 h 832"/>
              <a:gd name="T12" fmla="*/ 120 w 160"/>
              <a:gd name="T13" fmla="*/ 138 h 832"/>
              <a:gd name="T14" fmla="*/ 160 w 160"/>
              <a:gd name="T15" fmla="*/ 138 h 832"/>
              <a:gd name="T16" fmla="*/ 80 w 160"/>
              <a:gd name="T17" fmla="*/ 0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832">
                <a:moveTo>
                  <a:pt x="80" y="0"/>
                </a:moveTo>
                <a:lnTo>
                  <a:pt x="0" y="138"/>
                </a:lnTo>
                <a:lnTo>
                  <a:pt x="40" y="138"/>
                </a:lnTo>
                <a:lnTo>
                  <a:pt x="40" y="832"/>
                </a:lnTo>
                <a:lnTo>
                  <a:pt x="80" y="832"/>
                </a:lnTo>
                <a:lnTo>
                  <a:pt x="120" y="832"/>
                </a:lnTo>
                <a:lnTo>
                  <a:pt x="120" y="138"/>
                </a:lnTo>
                <a:lnTo>
                  <a:pt x="160" y="138"/>
                </a:lnTo>
                <a:lnTo>
                  <a:pt x="80" y="0"/>
                </a:lnTo>
                <a:close/>
              </a:path>
            </a:pathLst>
          </a:cu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700"/>
          </a:p>
        </p:txBody>
      </p:sp>
      <p:sp>
        <p:nvSpPr>
          <p:cNvPr id="50" name="Freeform 49">
            <a:extLst>
              <a:ext uri="{FF2B5EF4-FFF2-40B4-BE49-F238E27FC236}">
                <a16:creationId xmlns:lc="http://schemas.openxmlformats.org/drawingml/2006/lockedCanvas" xmlns:a16="http://schemas.microsoft.com/office/drawing/2014/main" xmlns="" id="{1FBEA23D-6659-4C83-B798-73D9F47CBFFD}"/>
              </a:ext>
            </a:extLst>
          </p:cNvPr>
          <p:cNvSpPr>
            <a:spLocks/>
          </p:cNvSpPr>
          <p:nvPr/>
        </p:nvSpPr>
        <p:spPr bwMode="auto">
          <a:xfrm>
            <a:off x="2286000" y="3045068"/>
            <a:ext cx="1641173" cy="1736480"/>
          </a:xfrm>
          <a:custGeom>
            <a:avLst/>
            <a:gdLst>
              <a:gd name="T0" fmla="*/ 120 w 174"/>
              <a:gd name="T1" fmla="*/ 23 h 271"/>
              <a:gd name="T2" fmla="*/ 79 w 174"/>
              <a:gd name="T3" fmla="*/ 23 h 271"/>
              <a:gd name="T4" fmla="*/ 79 w 174"/>
              <a:gd name="T5" fmla="*/ 0 h 271"/>
              <a:gd name="T6" fmla="*/ 0 w 174"/>
              <a:gd name="T7" fmla="*/ 46 h 271"/>
              <a:gd name="T8" fmla="*/ 79 w 174"/>
              <a:gd name="T9" fmla="*/ 92 h 271"/>
              <a:gd name="T10" fmla="*/ 79 w 174"/>
              <a:gd name="T11" fmla="*/ 69 h 271"/>
              <a:gd name="T12" fmla="*/ 120 w 174"/>
              <a:gd name="T13" fmla="*/ 69 h 271"/>
              <a:gd name="T14" fmla="*/ 129 w 174"/>
              <a:gd name="T15" fmla="*/ 78 h 271"/>
              <a:gd name="T16" fmla="*/ 129 w 174"/>
              <a:gd name="T17" fmla="*/ 271 h 271"/>
              <a:gd name="T18" fmla="*/ 151 w 174"/>
              <a:gd name="T19" fmla="*/ 271 h 271"/>
              <a:gd name="T20" fmla="*/ 174 w 174"/>
              <a:gd name="T21" fmla="*/ 271 h 271"/>
              <a:gd name="T22" fmla="*/ 174 w 174"/>
              <a:gd name="T23" fmla="*/ 78 h 271"/>
              <a:gd name="T24" fmla="*/ 120 w 174"/>
              <a:gd name="T25" fmla="*/ 23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4" h="271">
                <a:moveTo>
                  <a:pt x="120" y="23"/>
                </a:moveTo>
                <a:cubicBezTo>
                  <a:pt x="79" y="23"/>
                  <a:pt x="79" y="23"/>
                  <a:pt x="79" y="23"/>
                </a:cubicBezTo>
                <a:cubicBezTo>
                  <a:pt x="79" y="0"/>
                  <a:pt x="79" y="0"/>
                  <a:pt x="79" y="0"/>
                </a:cubicBezTo>
                <a:cubicBezTo>
                  <a:pt x="0" y="46"/>
                  <a:pt x="0" y="46"/>
                  <a:pt x="0" y="46"/>
                </a:cubicBezTo>
                <a:cubicBezTo>
                  <a:pt x="79" y="92"/>
                  <a:pt x="79" y="92"/>
                  <a:pt x="79" y="92"/>
                </a:cubicBezTo>
                <a:cubicBezTo>
                  <a:pt x="79" y="69"/>
                  <a:pt x="79" y="69"/>
                  <a:pt x="79" y="69"/>
                </a:cubicBezTo>
                <a:cubicBezTo>
                  <a:pt x="120" y="69"/>
                  <a:pt x="120" y="69"/>
                  <a:pt x="120" y="69"/>
                </a:cubicBezTo>
                <a:cubicBezTo>
                  <a:pt x="125" y="69"/>
                  <a:pt x="129" y="73"/>
                  <a:pt x="129" y="78"/>
                </a:cubicBezTo>
                <a:cubicBezTo>
                  <a:pt x="129" y="271"/>
                  <a:pt x="129" y="271"/>
                  <a:pt x="129" y="271"/>
                </a:cubicBezTo>
                <a:cubicBezTo>
                  <a:pt x="151" y="271"/>
                  <a:pt x="151" y="271"/>
                  <a:pt x="151" y="271"/>
                </a:cubicBezTo>
                <a:cubicBezTo>
                  <a:pt x="174" y="271"/>
                  <a:pt x="174" y="271"/>
                  <a:pt x="174" y="271"/>
                </a:cubicBezTo>
                <a:cubicBezTo>
                  <a:pt x="174" y="78"/>
                  <a:pt x="174" y="78"/>
                  <a:pt x="174" y="78"/>
                </a:cubicBezTo>
                <a:cubicBezTo>
                  <a:pt x="174" y="48"/>
                  <a:pt x="150" y="23"/>
                  <a:pt x="120" y="23"/>
                </a:cubicBezTo>
                <a:close/>
              </a:path>
            </a:pathLst>
          </a:cu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700"/>
          </a:p>
        </p:txBody>
      </p:sp>
      <p:sp>
        <p:nvSpPr>
          <p:cNvPr id="51" name="Freeform 50">
            <a:extLst>
              <a:ext uri="{FF2B5EF4-FFF2-40B4-BE49-F238E27FC236}">
                <a16:creationId xmlns:lc="http://schemas.openxmlformats.org/drawingml/2006/lockedCanvas" xmlns:a16="http://schemas.microsoft.com/office/drawing/2014/main" xmlns="" id="{1D53540F-CAA4-46BD-9042-97AF03901E07}"/>
              </a:ext>
            </a:extLst>
          </p:cNvPr>
          <p:cNvSpPr>
            <a:spLocks/>
          </p:cNvSpPr>
          <p:nvPr/>
        </p:nvSpPr>
        <p:spPr bwMode="auto">
          <a:xfrm>
            <a:off x="4770931" y="2187819"/>
            <a:ext cx="1311860" cy="2593730"/>
          </a:xfrm>
          <a:custGeom>
            <a:avLst/>
            <a:gdLst>
              <a:gd name="T0" fmla="*/ 139 w 139"/>
              <a:gd name="T1" fmla="*/ 0 h 405"/>
              <a:gd name="T2" fmla="*/ 139 w 139"/>
              <a:gd name="T3" fmla="*/ 0 h 405"/>
              <a:gd name="T4" fmla="*/ 52 w 139"/>
              <a:gd name="T5" fmla="*/ 27 h 405"/>
              <a:gd name="T6" fmla="*/ 68 w 139"/>
              <a:gd name="T7" fmla="*/ 42 h 405"/>
              <a:gd name="T8" fmla="*/ 35 w 139"/>
              <a:gd name="T9" fmla="*/ 79 h 405"/>
              <a:gd name="T10" fmla="*/ 0 w 139"/>
              <a:gd name="T11" fmla="*/ 169 h 405"/>
              <a:gd name="T12" fmla="*/ 0 w 139"/>
              <a:gd name="T13" fmla="*/ 405 h 405"/>
              <a:gd name="T14" fmla="*/ 23 w 139"/>
              <a:gd name="T15" fmla="*/ 405 h 405"/>
              <a:gd name="T16" fmla="*/ 46 w 139"/>
              <a:gd name="T17" fmla="*/ 405 h 405"/>
              <a:gd name="T18" fmla="*/ 46 w 139"/>
              <a:gd name="T19" fmla="*/ 169 h 405"/>
              <a:gd name="T20" fmla="*/ 68 w 139"/>
              <a:gd name="T21" fmla="*/ 110 h 405"/>
              <a:gd name="T22" fmla="*/ 102 w 139"/>
              <a:gd name="T23" fmla="*/ 73 h 405"/>
              <a:gd name="T24" fmla="*/ 119 w 139"/>
              <a:gd name="T25" fmla="*/ 89 h 405"/>
              <a:gd name="T26" fmla="*/ 139 w 139"/>
              <a:gd name="T27" fmla="*/ 0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9" h="405">
                <a:moveTo>
                  <a:pt x="139" y="0"/>
                </a:moveTo>
                <a:cubicBezTo>
                  <a:pt x="139" y="0"/>
                  <a:pt x="139" y="0"/>
                  <a:pt x="139" y="0"/>
                </a:cubicBezTo>
                <a:cubicBezTo>
                  <a:pt x="52" y="27"/>
                  <a:pt x="52" y="27"/>
                  <a:pt x="52" y="27"/>
                </a:cubicBezTo>
                <a:cubicBezTo>
                  <a:pt x="68" y="42"/>
                  <a:pt x="68" y="42"/>
                  <a:pt x="68" y="42"/>
                </a:cubicBezTo>
                <a:cubicBezTo>
                  <a:pt x="35" y="79"/>
                  <a:pt x="35" y="79"/>
                  <a:pt x="35" y="79"/>
                </a:cubicBezTo>
                <a:cubicBezTo>
                  <a:pt x="12" y="103"/>
                  <a:pt x="0" y="135"/>
                  <a:pt x="0" y="169"/>
                </a:cubicBezTo>
                <a:cubicBezTo>
                  <a:pt x="0" y="405"/>
                  <a:pt x="0" y="405"/>
                  <a:pt x="0" y="405"/>
                </a:cubicBezTo>
                <a:cubicBezTo>
                  <a:pt x="23" y="405"/>
                  <a:pt x="23" y="405"/>
                  <a:pt x="23" y="405"/>
                </a:cubicBezTo>
                <a:cubicBezTo>
                  <a:pt x="46" y="405"/>
                  <a:pt x="46" y="405"/>
                  <a:pt x="46" y="405"/>
                </a:cubicBezTo>
                <a:cubicBezTo>
                  <a:pt x="46" y="169"/>
                  <a:pt x="46" y="169"/>
                  <a:pt x="46" y="169"/>
                </a:cubicBezTo>
                <a:cubicBezTo>
                  <a:pt x="46" y="147"/>
                  <a:pt x="54" y="125"/>
                  <a:pt x="68" y="110"/>
                </a:cubicBezTo>
                <a:cubicBezTo>
                  <a:pt x="102" y="73"/>
                  <a:pt x="102" y="73"/>
                  <a:pt x="102" y="73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39" y="0"/>
                  <a:pt x="139" y="0"/>
                  <a:pt x="139" y="0"/>
                </a:cubicBezTo>
                <a:close/>
              </a:path>
            </a:pathLst>
          </a:cu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700"/>
          </a:p>
        </p:txBody>
      </p:sp>
      <p:sp>
        <p:nvSpPr>
          <p:cNvPr id="52" name="Freeform 51">
            <a:extLst>
              <a:ext uri="{FF2B5EF4-FFF2-40B4-BE49-F238E27FC236}">
                <a16:creationId xmlns:lc="http://schemas.openxmlformats.org/drawingml/2006/lockedCanvas" xmlns:a16="http://schemas.microsoft.com/office/drawing/2014/main" xmlns="" id="{5B8FAC85-E88E-4D71-BF50-28561BA50836}"/>
              </a:ext>
            </a:extLst>
          </p:cNvPr>
          <p:cNvSpPr>
            <a:spLocks/>
          </p:cNvSpPr>
          <p:nvPr/>
        </p:nvSpPr>
        <p:spPr bwMode="auto">
          <a:xfrm>
            <a:off x="5199805" y="3028950"/>
            <a:ext cx="1641173" cy="1736480"/>
          </a:xfrm>
          <a:custGeom>
            <a:avLst/>
            <a:gdLst>
              <a:gd name="T0" fmla="*/ 174 w 174"/>
              <a:gd name="T1" fmla="*/ 46 h 271"/>
              <a:gd name="T2" fmla="*/ 95 w 174"/>
              <a:gd name="T3" fmla="*/ 0 h 271"/>
              <a:gd name="T4" fmla="*/ 95 w 174"/>
              <a:gd name="T5" fmla="*/ 23 h 271"/>
              <a:gd name="T6" fmla="*/ 54 w 174"/>
              <a:gd name="T7" fmla="*/ 23 h 271"/>
              <a:gd name="T8" fmla="*/ 49 w 174"/>
              <a:gd name="T9" fmla="*/ 23 h 271"/>
              <a:gd name="T10" fmla="*/ 0 w 174"/>
              <a:gd name="T11" fmla="*/ 78 h 271"/>
              <a:gd name="T12" fmla="*/ 0 w 174"/>
              <a:gd name="T13" fmla="*/ 271 h 271"/>
              <a:gd name="T14" fmla="*/ 0 w 174"/>
              <a:gd name="T15" fmla="*/ 271 h 271"/>
              <a:gd name="T16" fmla="*/ 23 w 174"/>
              <a:gd name="T17" fmla="*/ 271 h 271"/>
              <a:gd name="T18" fmla="*/ 46 w 174"/>
              <a:gd name="T19" fmla="*/ 271 h 271"/>
              <a:gd name="T20" fmla="*/ 46 w 174"/>
              <a:gd name="T21" fmla="*/ 78 h 271"/>
              <a:gd name="T22" fmla="*/ 54 w 174"/>
              <a:gd name="T23" fmla="*/ 69 h 271"/>
              <a:gd name="T24" fmla="*/ 95 w 174"/>
              <a:gd name="T25" fmla="*/ 69 h 271"/>
              <a:gd name="T26" fmla="*/ 95 w 174"/>
              <a:gd name="T27" fmla="*/ 92 h 271"/>
              <a:gd name="T28" fmla="*/ 174 w 174"/>
              <a:gd name="T29" fmla="*/ 46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4" h="271">
                <a:moveTo>
                  <a:pt x="174" y="46"/>
                </a:moveTo>
                <a:cubicBezTo>
                  <a:pt x="95" y="0"/>
                  <a:pt x="95" y="0"/>
                  <a:pt x="95" y="0"/>
                </a:cubicBezTo>
                <a:cubicBezTo>
                  <a:pt x="95" y="23"/>
                  <a:pt x="95" y="23"/>
                  <a:pt x="95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2" y="23"/>
                  <a:pt x="51" y="23"/>
                  <a:pt x="49" y="23"/>
                </a:cubicBezTo>
                <a:cubicBezTo>
                  <a:pt x="21" y="26"/>
                  <a:pt x="0" y="50"/>
                  <a:pt x="0" y="78"/>
                </a:cubicBezTo>
                <a:cubicBezTo>
                  <a:pt x="0" y="271"/>
                  <a:pt x="0" y="271"/>
                  <a:pt x="0" y="271"/>
                </a:cubicBezTo>
                <a:cubicBezTo>
                  <a:pt x="0" y="271"/>
                  <a:pt x="0" y="271"/>
                  <a:pt x="0" y="271"/>
                </a:cubicBezTo>
                <a:cubicBezTo>
                  <a:pt x="23" y="271"/>
                  <a:pt x="23" y="271"/>
                  <a:pt x="23" y="271"/>
                </a:cubicBezTo>
                <a:cubicBezTo>
                  <a:pt x="46" y="271"/>
                  <a:pt x="46" y="271"/>
                  <a:pt x="46" y="271"/>
                </a:cubicBezTo>
                <a:cubicBezTo>
                  <a:pt x="46" y="78"/>
                  <a:pt x="46" y="78"/>
                  <a:pt x="46" y="78"/>
                </a:cubicBezTo>
                <a:cubicBezTo>
                  <a:pt x="46" y="73"/>
                  <a:pt x="49" y="69"/>
                  <a:pt x="54" y="69"/>
                </a:cubicBezTo>
                <a:cubicBezTo>
                  <a:pt x="95" y="69"/>
                  <a:pt x="95" y="69"/>
                  <a:pt x="95" y="69"/>
                </a:cubicBezTo>
                <a:cubicBezTo>
                  <a:pt x="95" y="92"/>
                  <a:pt x="95" y="92"/>
                  <a:pt x="95" y="92"/>
                </a:cubicBezTo>
                <a:lnTo>
                  <a:pt x="174" y="46"/>
                </a:lnTo>
                <a:close/>
              </a:path>
            </a:pathLst>
          </a:cu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700"/>
          </a:p>
        </p:txBody>
      </p:sp>
      <p:sp>
        <p:nvSpPr>
          <p:cNvPr id="53" name="Freeform 52">
            <a:extLst>
              <a:ext uri="{FF2B5EF4-FFF2-40B4-BE49-F238E27FC236}">
                <a16:creationId xmlns:lc="http://schemas.openxmlformats.org/drawingml/2006/lockedCanvas" xmlns:a16="http://schemas.microsoft.com/office/drawing/2014/main" xmlns="" id="{D05CB079-4ECA-4A33-A122-6D99744CF857}"/>
              </a:ext>
            </a:extLst>
          </p:cNvPr>
          <p:cNvSpPr>
            <a:spLocks/>
          </p:cNvSpPr>
          <p:nvPr/>
        </p:nvSpPr>
        <p:spPr bwMode="auto">
          <a:xfrm flipH="1">
            <a:off x="3040524" y="2187819"/>
            <a:ext cx="1314591" cy="2593730"/>
          </a:xfrm>
          <a:custGeom>
            <a:avLst/>
            <a:gdLst>
              <a:gd name="T0" fmla="*/ 139 w 139"/>
              <a:gd name="T1" fmla="*/ 0 h 405"/>
              <a:gd name="T2" fmla="*/ 139 w 139"/>
              <a:gd name="T3" fmla="*/ 0 h 405"/>
              <a:gd name="T4" fmla="*/ 52 w 139"/>
              <a:gd name="T5" fmla="*/ 27 h 405"/>
              <a:gd name="T6" fmla="*/ 68 w 139"/>
              <a:gd name="T7" fmla="*/ 42 h 405"/>
              <a:gd name="T8" fmla="*/ 35 w 139"/>
              <a:gd name="T9" fmla="*/ 79 h 405"/>
              <a:gd name="T10" fmla="*/ 0 w 139"/>
              <a:gd name="T11" fmla="*/ 169 h 405"/>
              <a:gd name="T12" fmla="*/ 0 w 139"/>
              <a:gd name="T13" fmla="*/ 405 h 405"/>
              <a:gd name="T14" fmla="*/ 23 w 139"/>
              <a:gd name="T15" fmla="*/ 405 h 405"/>
              <a:gd name="T16" fmla="*/ 46 w 139"/>
              <a:gd name="T17" fmla="*/ 405 h 405"/>
              <a:gd name="T18" fmla="*/ 46 w 139"/>
              <a:gd name="T19" fmla="*/ 169 h 405"/>
              <a:gd name="T20" fmla="*/ 68 w 139"/>
              <a:gd name="T21" fmla="*/ 110 h 405"/>
              <a:gd name="T22" fmla="*/ 102 w 139"/>
              <a:gd name="T23" fmla="*/ 73 h 405"/>
              <a:gd name="T24" fmla="*/ 119 w 139"/>
              <a:gd name="T25" fmla="*/ 89 h 405"/>
              <a:gd name="T26" fmla="*/ 139 w 139"/>
              <a:gd name="T27" fmla="*/ 0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9" h="405">
                <a:moveTo>
                  <a:pt x="139" y="0"/>
                </a:moveTo>
                <a:cubicBezTo>
                  <a:pt x="139" y="0"/>
                  <a:pt x="139" y="0"/>
                  <a:pt x="139" y="0"/>
                </a:cubicBezTo>
                <a:cubicBezTo>
                  <a:pt x="52" y="27"/>
                  <a:pt x="52" y="27"/>
                  <a:pt x="52" y="27"/>
                </a:cubicBezTo>
                <a:cubicBezTo>
                  <a:pt x="68" y="42"/>
                  <a:pt x="68" y="42"/>
                  <a:pt x="68" y="42"/>
                </a:cubicBezTo>
                <a:cubicBezTo>
                  <a:pt x="35" y="79"/>
                  <a:pt x="35" y="79"/>
                  <a:pt x="35" y="79"/>
                </a:cubicBezTo>
                <a:cubicBezTo>
                  <a:pt x="12" y="103"/>
                  <a:pt x="0" y="135"/>
                  <a:pt x="0" y="169"/>
                </a:cubicBezTo>
                <a:cubicBezTo>
                  <a:pt x="0" y="405"/>
                  <a:pt x="0" y="405"/>
                  <a:pt x="0" y="405"/>
                </a:cubicBezTo>
                <a:cubicBezTo>
                  <a:pt x="23" y="405"/>
                  <a:pt x="23" y="405"/>
                  <a:pt x="23" y="405"/>
                </a:cubicBezTo>
                <a:cubicBezTo>
                  <a:pt x="46" y="405"/>
                  <a:pt x="46" y="405"/>
                  <a:pt x="46" y="405"/>
                </a:cubicBezTo>
                <a:cubicBezTo>
                  <a:pt x="46" y="169"/>
                  <a:pt x="46" y="169"/>
                  <a:pt x="46" y="169"/>
                </a:cubicBezTo>
                <a:cubicBezTo>
                  <a:pt x="46" y="147"/>
                  <a:pt x="54" y="125"/>
                  <a:pt x="68" y="110"/>
                </a:cubicBezTo>
                <a:cubicBezTo>
                  <a:pt x="102" y="73"/>
                  <a:pt x="102" y="73"/>
                  <a:pt x="102" y="73"/>
                </a:cubicBezTo>
                <a:cubicBezTo>
                  <a:pt x="119" y="89"/>
                  <a:pt x="119" y="89"/>
                  <a:pt x="119" y="89"/>
                </a:cubicBezTo>
                <a:cubicBezTo>
                  <a:pt x="139" y="0"/>
                  <a:pt x="139" y="0"/>
                  <a:pt x="139" y="0"/>
                </a:cubicBezTo>
                <a:close/>
              </a:path>
            </a:pathLst>
          </a:cu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700"/>
          </a:p>
        </p:txBody>
      </p:sp>
      <p:sp>
        <p:nvSpPr>
          <p:cNvPr id="48" name="Freeform: Shape 29">
            <a:extLst>
              <a:ext uri="{FF2B5EF4-FFF2-40B4-BE49-F238E27FC236}">
                <a16:creationId xmlns:lc="http://schemas.openxmlformats.org/drawingml/2006/lockedCanvas" xmlns:a16="http://schemas.microsoft.com/office/drawing/2014/main" xmlns="" id="{C0A6461D-6EB1-4956-9275-E016ABCC1ABC}"/>
              </a:ext>
            </a:extLst>
          </p:cNvPr>
          <p:cNvSpPr/>
          <p:nvPr/>
        </p:nvSpPr>
        <p:spPr>
          <a:xfrm>
            <a:off x="3502729" y="4022199"/>
            <a:ext cx="2139656" cy="759351"/>
          </a:xfrm>
          <a:custGeom>
            <a:avLst/>
            <a:gdLst>
              <a:gd name="connsiteX0" fmla="*/ 1684837 w 2113381"/>
              <a:gd name="connsiteY0" fmla="*/ 0 h 318965"/>
              <a:gd name="connsiteX1" fmla="*/ 1690961 w 2113381"/>
              <a:gd name="connsiteY1" fmla="*/ 0 h 318965"/>
              <a:gd name="connsiteX2" fmla="*/ 1690962 w 2113381"/>
              <a:gd name="connsiteY2" fmla="*/ 0 h 318965"/>
              <a:gd name="connsiteX3" fmla="*/ 2113381 w 2113381"/>
              <a:gd name="connsiteY3" fmla="*/ 0 h 318965"/>
              <a:gd name="connsiteX4" fmla="*/ 2113381 w 2113381"/>
              <a:gd name="connsiteY4" fmla="*/ 110654 h 318965"/>
              <a:gd name="connsiteX5" fmla="*/ 2113381 w 2113381"/>
              <a:gd name="connsiteY5" fmla="*/ 254083 h 318965"/>
              <a:gd name="connsiteX6" fmla="*/ 2113381 w 2113381"/>
              <a:gd name="connsiteY6" fmla="*/ 318965 h 318965"/>
              <a:gd name="connsiteX7" fmla="*/ 1690962 w 2113381"/>
              <a:gd name="connsiteY7" fmla="*/ 318965 h 318965"/>
              <a:gd name="connsiteX8" fmla="*/ 1690961 w 2113381"/>
              <a:gd name="connsiteY8" fmla="*/ 318965 h 318965"/>
              <a:gd name="connsiteX9" fmla="*/ 1684837 w 2113381"/>
              <a:gd name="connsiteY9" fmla="*/ 318965 h 318965"/>
              <a:gd name="connsiteX10" fmla="*/ 1684837 w 2113381"/>
              <a:gd name="connsiteY10" fmla="*/ 250568 h 318965"/>
              <a:gd name="connsiteX11" fmla="*/ 1684837 w 2113381"/>
              <a:gd name="connsiteY11" fmla="*/ 131474 h 318965"/>
              <a:gd name="connsiteX12" fmla="*/ 835568 w 2113381"/>
              <a:gd name="connsiteY12" fmla="*/ 0 h 318965"/>
              <a:gd name="connsiteX13" fmla="*/ 841916 w 2113381"/>
              <a:gd name="connsiteY13" fmla="*/ 0 h 318965"/>
              <a:gd name="connsiteX14" fmla="*/ 841917 w 2113381"/>
              <a:gd name="connsiteY14" fmla="*/ 0 h 318965"/>
              <a:gd name="connsiteX15" fmla="*/ 1262151 w 2113381"/>
              <a:gd name="connsiteY15" fmla="*/ 0 h 318965"/>
              <a:gd name="connsiteX16" fmla="*/ 1684836 w 2113381"/>
              <a:gd name="connsiteY16" fmla="*/ 0 h 318965"/>
              <a:gd name="connsiteX17" fmla="*/ 1684836 w 2113381"/>
              <a:gd name="connsiteY17" fmla="*/ 131474 h 318965"/>
              <a:gd name="connsiteX18" fmla="*/ 1684836 w 2113381"/>
              <a:gd name="connsiteY18" fmla="*/ 250568 h 318965"/>
              <a:gd name="connsiteX19" fmla="*/ 1684836 w 2113381"/>
              <a:gd name="connsiteY19" fmla="*/ 318965 h 318965"/>
              <a:gd name="connsiteX20" fmla="*/ 1262151 w 2113381"/>
              <a:gd name="connsiteY20" fmla="*/ 318965 h 318965"/>
              <a:gd name="connsiteX21" fmla="*/ 841917 w 2113381"/>
              <a:gd name="connsiteY21" fmla="*/ 318965 h 318965"/>
              <a:gd name="connsiteX22" fmla="*/ 841916 w 2113381"/>
              <a:gd name="connsiteY22" fmla="*/ 318965 h 318965"/>
              <a:gd name="connsiteX23" fmla="*/ 835568 w 2113381"/>
              <a:gd name="connsiteY23" fmla="*/ 318965 h 318965"/>
              <a:gd name="connsiteX24" fmla="*/ 412215 w 2113381"/>
              <a:gd name="connsiteY24" fmla="*/ 0 h 318965"/>
              <a:gd name="connsiteX25" fmla="*/ 419229 w 2113381"/>
              <a:gd name="connsiteY25" fmla="*/ 0 h 318965"/>
              <a:gd name="connsiteX26" fmla="*/ 419230 w 2113381"/>
              <a:gd name="connsiteY26" fmla="*/ 0 h 318965"/>
              <a:gd name="connsiteX27" fmla="*/ 835567 w 2113381"/>
              <a:gd name="connsiteY27" fmla="*/ 0 h 318965"/>
              <a:gd name="connsiteX28" fmla="*/ 835567 w 2113381"/>
              <a:gd name="connsiteY28" fmla="*/ 318965 h 318965"/>
              <a:gd name="connsiteX29" fmla="*/ 419230 w 2113381"/>
              <a:gd name="connsiteY29" fmla="*/ 318965 h 318965"/>
              <a:gd name="connsiteX30" fmla="*/ 419229 w 2113381"/>
              <a:gd name="connsiteY30" fmla="*/ 318965 h 318965"/>
              <a:gd name="connsiteX31" fmla="*/ 412215 w 2113381"/>
              <a:gd name="connsiteY31" fmla="*/ 318965 h 318965"/>
              <a:gd name="connsiteX32" fmla="*/ 412215 w 2113381"/>
              <a:gd name="connsiteY32" fmla="*/ 183696 h 318965"/>
              <a:gd name="connsiteX33" fmla="*/ 412215 w 2113381"/>
              <a:gd name="connsiteY33" fmla="*/ 8405 h 318965"/>
              <a:gd name="connsiteX34" fmla="*/ 0 w 2113381"/>
              <a:gd name="connsiteY34" fmla="*/ 0 h 318965"/>
              <a:gd name="connsiteX35" fmla="*/ 412214 w 2113381"/>
              <a:gd name="connsiteY35" fmla="*/ 0 h 318965"/>
              <a:gd name="connsiteX36" fmla="*/ 412214 w 2113381"/>
              <a:gd name="connsiteY36" fmla="*/ 8405 h 318965"/>
              <a:gd name="connsiteX37" fmla="*/ 412214 w 2113381"/>
              <a:gd name="connsiteY37" fmla="*/ 183696 h 318965"/>
              <a:gd name="connsiteX38" fmla="*/ 412214 w 2113381"/>
              <a:gd name="connsiteY38" fmla="*/ 318965 h 318965"/>
              <a:gd name="connsiteX39" fmla="*/ 0 w 2113381"/>
              <a:gd name="connsiteY39" fmla="*/ 318965 h 318965"/>
              <a:gd name="connsiteX40" fmla="*/ 0 w 2113381"/>
              <a:gd name="connsiteY40" fmla="*/ 250568 h 318965"/>
              <a:gd name="connsiteX41" fmla="*/ 0 w 2113381"/>
              <a:gd name="connsiteY41" fmla="*/ 131474 h 318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113381" h="318965">
                <a:moveTo>
                  <a:pt x="1684837" y="0"/>
                </a:moveTo>
                <a:lnTo>
                  <a:pt x="1690961" y="0"/>
                </a:lnTo>
                <a:lnTo>
                  <a:pt x="1690962" y="0"/>
                </a:lnTo>
                <a:lnTo>
                  <a:pt x="2113381" y="0"/>
                </a:lnTo>
                <a:lnTo>
                  <a:pt x="2113381" y="110654"/>
                </a:lnTo>
                <a:cubicBezTo>
                  <a:pt x="2113381" y="156853"/>
                  <a:pt x="2113381" y="204644"/>
                  <a:pt x="2113381" y="254083"/>
                </a:cubicBezTo>
                <a:lnTo>
                  <a:pt x="2113381" y="318965"/>
                </a:lnTo>
                <a:lnTo>
                  <a:pt x="1690962" y="318965"/>
                </a:lnTo>
                <a:lnTo>
                  <a:pt x="1690961" y="318965"/>
                </a:lnTo>
                <a:lnTo>
                  <a:pt x="1684837" y="318965"/>
                </a:lnTo>
                <a:lnTo>
                  <a:pt x="1684837" y="250568"/>
                </a:lnTo>
                <a:cubicBezTo>
                  <a:pt x="1684837" y="214971"/>
                  <a:pt x="1684837" y="175420"/>
                  <a:pt x="1684837" y="131474"/>
                </a:cubicBezTo>
                <a:close/>
                <a:moveTo>
                  <a:pt x="835568" y="0"/>
                </a:moveTo>
                <a:lnTo>
                  <a:pt x="841916" y="0"/>
                </a:lnTo>
                <a:lnTo>
                  <a:pt x="841917" y="0"/>
                </a:lnTo>
                <a:lnTo>
                  <a:pt x="1262151" y="0"/>
                </a:lnTo>
                <a:lnTo>
                  <a:pt x="1684836" y="0"/>
                </a:lnTo>
                <a:lnTo>
                  <a:pt x="1684836" y="131474"/>
                </a:lnTo>
                <a:cubicBezTo>
                  <a:pt x="1684836" y="175420"/>
                  <a:pt x="1684836" y="214971"/>
                  <a:pt x="1684836" y="250568"/>
                </a:cubicBezTo>
                <a:lnTo>
                  <a:pt x="1684836" y="318965"/>
                </a:lnTo>
                <a:lnTo>
                  <a:pt x="1262151" y="318965"/>
                </a:lnTo>
                <a:lnTo>
                  <a:pt x="841917" y="318965"/>
                </a:lnTo>
                <a:lnTo>
                  <a:pt x="841916" y="318965"/>
                </a:lnTo>
                <a:lnTo>
                  <a:pt x="835568" y="318965"/>
                </a:lnTo>
                <a:close/>
                <a:moveTo>
                  <a:pt x="412215" y="0"/>
                </a:moveTo>
                <a:lnTo>
                  <a:pt x="419229" y="0"/>
                </a:lnTo>
                <a:lnTo>
                  <a:pt x="419230" y="0"/>
                </a:lnTo>
                <a:lnTo>
                  <a:pt x="835567" y="0"/>
                </a:lnTo>
                <a:lnTo>
                  <a:pt x="835567" y="318965"/>
                </a:lnTo>
                <a:lnTo>
                  <a:pt x="419230" y="318965"/>
                </a:lnTo>
                <a:lnTo>
                  <a:pt x="419229" y="318965"/>
                </a:lnTo>
                <a:lnTo>
                  <a:pt x="412215" y="318965"/>
                </a:lnTo>
                <a:lnTo>
                  <a:pt x="412215" y="183696"/>
                </a:lnTo>
                <a:cubicBezTo>
                  <a:pt x="412215" y="123274"/>
                  <a:pt x="412215" y="64866"/>
                  <a:pt x="412215" y="8405"/>
                </a:cubicBezTo>
                <a:close/>
                <a:moveTo>
                  <a:pt x="0" y="0"/>
                </a:moveTo>
                <a:lnTo>
                  <a:pt x="412214" y="0"/>
                </a:lnTo>
                <a:lnTo>
                  <a:pt x="412214" y="8405"/>
                </a:lnTo>
                <a:cubicBezTo>
                  <a:pt x="412214" y="64866"/>
                  <a:pt x="412214" y="123274"/>
                  <a:pt x="412214" y="183696"/>
                </a:cubicBezTo>
                <a:lnTo>
                  <a:pt x="412214" y="318965"/>
                </a:lnTo>
                <a:lnTo>
                  <a:pt x="0" y="318965"/>
                </a:lnTo>
                <a:lnTo>
                  <a:pt x="0" y="250568"/>
                </a:lnTo>
                <a:cubicBezTo>
                  <a:pt x="0" y="214971"/>
                  <a:pt x="0" y="175420"/>
                  <a:pt x="0" y="131474"/>
                </a:cubicBezTo>
                <a:close/>
              </a:path>
            </a:pathLst>
          </a:custGeom>
          <a:gradFill flip="none" rotWithShape="1">
            <a:gsLst>
              <a:gs pos="17000">
                <a:schemeClr val="tx1"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 dirty="0"/>
          </a:p>
        </p:txBody>
      </p:sp>
      <p:sp>
        <p:nvSpPr>
          <p:cNvPr id="54" name="Rounded Rectangle 53"/>
          <p:cNvSpPr/>
          <p:nvPr/>
        </p:nvSpPr>
        <p:spPr>
          <a:xfrm>
            <a:off x="228600" y="2590092"/>
            <a:ext cx="1982578" cy="200906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id-ID" sz="1600" b="1" dirty="0"/>
              <a:t>Jenis infrastruktur layanan jaringan yang </a:t>
            </a:r>
            <a:r>
              <a:rPr lang="id-ID" sz="1600" b="1" dirty="0" smtClean="0"/>
              <a:t>dibangun.</a:t>
            </a:r>
          </a:p>
          <a:p>
            <a:r>
              <a:rPr lang="id-ID" sz="1600" dirty="0" smtClean="0"/>
              <a:t>Tergantung </a:t>
            </a:r>
            <a:r>
              <a:rPr lang="id-ID" sz="1600" dirty="0"/>
              <a:t>pada teknologi perangkat keras yang </a:t>
            </a:r>
            <a:r>
              <a:rPr lang="id-ID" sz="1600" dirty="0" smtClean="0"/>
              <a:t>digunakan</a:t>
            </a:r>
            <a:r>
              <a:rPr lang="id-ID" sz="1600" dirty="0"/>
              <a:t>.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335882" y="1001434"/>
            <a:ext cx="2556739" cy="146423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accent2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id-ID" sz="1600" b="1" dirty="0"/>
              <a:t>Kecepatan transfer </a:t>
            </a:r>
            <a:r>
              <a:rPr lang="id-ID" sz="1600" b="1" dirty="0" smtClean="0"/>
              <a:t>data</a:t>
            </a:r>
            <a:r>
              <a:rPr lang="id-ID" sz="1600" dirty="0" smtClean="0"/>
              <a:t>. </a:t>
            </a:r>
            <a:r>
              <a:rPr lang="id-ID" sz="1600" dirty="0"/>
              <a:t>Kemampuan transfer data </a:t>
            </a:r>
            <a:r>
              <a:rPr lang="id-ID" sz="1600" i="1" dirty="0"/>
              <a:t>host </a:t>
            </a:r>
            <a:r>
              <a:rPr lang="id-ID" sz="1600" dirty="0"/>
              <a:t>ke </a:t>
            </a:r>
            <a:r>
              <a:rPr lang="id-ID" sz="1600" i="1" dirty="0"/>
              <a:t>host </a:t>
            </a:r>
            <a:r>
              <a:rPr lang="id-ID" sz="1600" dirty="0"/>
              <a:t>yang dihitung dalam satuan bit per </a:t>
            </a:r>
            <a:r>
              <a:rPr lang="id-ID" sz="1600" i="1" dirty="0"/>
              <a:t>second</a:t>
            </a:r>
            <a:r>
              <a:rPr lang="id-ID" sz="1600" dirty="0" smtClean="0"/>
              <a:t> </a:t>
            </a:r>
            <a:endParaRPr lang="id-ID" sz="1600" dirty="0"/>
          </a:p>
        </p:txBody>
      </p:sp>
      <p:sp>
        <p:nvSpPr>
          <p:cNvPr id="56" name="Rounded Rectangle 55"/>
          <p:cNvSpPr/>
          <p:nvPr/>
        </p:nvSpPr>
        <p:spPr>
          <a:xfrm>
            <a:off x="3056242" y="417022"/>
            <a:ext cx="3016776" cy="119181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3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id-ID" sz="1600" b="1" dirty="0"/>
              <a:t>Lebar </a:t>
            </a:r>
            <a:r>
              <a:rPr lang="id-ID" sz="1600" b="1" i="1" dirty="0" smtClean="0"/>
              <a:t>bandwidth</a:t>
            </a:r>
            <a:r>
              <a:rPr lang="id-ID" sz="1600" b="1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  <a:p>
            <a:r>
              <a:rPr lang="id-ID" sz="1600" dirty="0" smtClean="0"/>
              <a:t>Semakin </a:t>
            </a:r>
            <a:r>
              <a:rPr lang="id-ID" sz="1600" dirty="0"/>
              <a:t>lebar </a:t>
            </a:r>
            <a:r>
              <a:rPr lang="id-ID" sz="1600" i="1" dirty="0"/>
              <a:t>bandwidth, </a:t>
            </a:r>
            <a:r>
              <a:rPr lang="id-ID" sz="1600" dirty="0"/>
              <a:t>maka semakin besar pula kemampuan mentransmisikan </a:t>
            </a:r>
            <a:r>
              <a:rPr lang="id-ID" sz="1600" dirty="0" smtClean="0"/>
              <a:t>data.</a:t>
            </a:r>
            <a:r>
              <a:rPr lang="id-ID" sz="16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endParaRPr lang="id-ID" sz="1600" dirty="0"/>
          </a:p>
        </p:txBody>
      </p:sp>
      <p:sp>
        <p:nvSpPr>
          <p:cNvPr id="57" name="Rounded Rectangle 56"/>
          <p:cNvSpPr/>
          <p:nvPr/>
        </p:nvSpPr>
        <p:spPr>
          <a:xfrm>
            <a:off x="6263745" y="1645789"/>
            <a:ext cx="2765639" cy="119181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accent4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id-ID" sz="1600" b="1" dirty="0"/>
              <a:t>Jumlah </a:t>
            </a:r>
            <a:r>
              <a:rPr lang="id-ID" sz="1600" b="1" dirty="0" smtClean="0"/>
              <a:t>pengguna</a:t>
            </a:r>
            <a:r>
              <a:rPr lang="id-ID" sz="1600" b="1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r>
              <a:rPr lang="id-ID" sz="1600" dirty="0" smtClean="0"/>
              <a:t>Semakin </a:t>
            </a:r>
            <a:r>
              <a:rPr lang="id-ID" sz="1600" dirty="0"/>
              <a:t>banyak pengguna, semakin beragam dan banyak pula jenis akses layanan data</a:t>
            </a:r>
            <a:r>
              <a:rPr lang="id-ID" sz="16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id-ID" sz="1600" dirty="0"/>
          </a:p>
        </p:txBody>
      </p:sp>
      <p:sp>
        <p:nvSpPr>
          <p:cNvPr id="58" name="Rounded Rectangle 57"/>
          <p:cNvSpPr/>
          <p:nvPr/>
        </p:nvSpPr>
        <p:spPr>
          <a:xfrm>
            <a:off x="6920629" y="2977054"/>
            <a:ext cx="2108755" cy="173664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accent6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id-ID" sz="1600" b="1" dirty="0"/>
              <a:t>Kualitas </a:t>
            </a:r>
            <a:r>
              <a:rPr lang="id-ID" sz="1600" b="1" dirty="0" smtClean="0"/>
              <a:t>koneksi.</a:t>
            </a:r>
          </a:p>
          <a:p>
            <a:r>
              <a:rPr lang="id-ID" sz="1600" dirty="0"/>
              <a:t>Bertujuan mengatur dan mengelola aplikasi dan layanan agar dapat </a:t>
            </a:r>
            <a:r>
              <a:rPr lang="id-ID" sz="1600" dirty="0" smtClean="0"/>
              <a:t>beroperasi</a:t>
            </a:r>
          </a:p>
        </p:txBody>
      </p:sp>
      <p:sp>
        <p:nvSpPr>
          <p:cNvPr id="59" name="Flowchart: Document 58"/>
          <p:cNvSpPr/>
          <p:nvPr/>
        </p:nvSpPr>
        <p:spPr>
          <a:xfrm>
            <a:off x="6273386" y="211806"/>
            <a:ext cx="2755998" cy="1261229"/>
          </a:xfrm>
          <a:prstGeom prst="flowChartDocumen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sz="2000" dirty="0"/>
              <a:t>Aspek-aspek dalam membangun layanan </a:t>
            </a:r>
            <a:r>
              <a:rPr lang="id-ID" sz="2000" dirty="0" smtClean="0"/>
              <a:t>jaringan</a:t>
            </a:r>
            <a:endParaRPr lang="id-ID" sz="2000" dirty="0"/>
          </a:p>
        </p:txBody>
      </p:sp>
    </p:spTree>
    <p:extLst>
      <p:ext uri="{BB962C8B-B14F-4D97-AF65-F5344CB8AC3E}">
        <p14:creationId xmlns:p14="http://schemas.microsoft.com/office/powerpoint/2010/main" val="1062571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28601" y="1485101"/>
            <a:ext cx="8839200" cy="2915449"/>
            <a:chOff x="228601" y="895351"/>
            <a:chExt cx="8839200" cy="3505200"/>
          </a:xfrm>
        </p:grpSpPr>
        <p:grpSp>
          <p:nvGrpSpPr>
            <p:cNvPr id="2" name="Group 1"/>
            <p:cNvGrpSpPr/>
            <p:nvPr/>
          </p:nvGrpSpPr>
          <p:grpSpPr>
            <a:xfrm>
              <a:off x="228601" y="895351"/>
              <a:ext cx="8839200" cy="3505200"/>
              <a:chOff x="1505715" y="1588840"/>
              <a:chExt cx="9180575" cy="4091705"/>
            </a:xfrm>
          </p:grpSpPr>
          <p:sp>
            <p:nvSpPr>
              <p:cNvPr id="33" name="Freeform: Shape 49">
                <a:extLst>
                  <a:ext uri="{FF2B5EF4-FFF2-40B4-BE49-F238E27FC236}">
                    <a16:creationId xmlns:a16="http://schemas.microsoft.com/office/drawing/2014/main" xmlns="" id="{A9C226AB-B3BF-44E1-AD2B-6E03CDC50403}"/>
                  </a:ext>
                </a:extLst>
              </p:cNvPr>
              <p:cNvSpPr/>
              <p:nvPr/>
            </p:nvSpPr>
            <p:spPr>
              <a:xfrm>
                <a:off x="1514032" y="3254473"/>
                <a:ext cx="5153249" cy="760534"/>
              </a:xfrm>
              <a:custGeom>
                <a:avLst/>
                <a:gdLst>
                  <a:gd name="connsiteX0" fmla="*/ 380291 w 5153249"/>
                  <a:gd name="connsiteY0" fmla="*/ 0 h 760534"/>
                  <a:gd name="connsiteX1" fmla="*/ 4482908 w 5153249"/>
                  <a:gd name="connsiteY1" fmla="*/ 0 h 760534"/>
                  <a:gd name="connsiteX2" fmla="*/ 4871013 w 5153249"/>
                  <a:gd name="connsiteY2" fmla="*/ 0 h 760534"/>
                  <a:gd name="connsiteX3" fmla="*/ 5153249 w 5153249"/>
                  <a:gd name="connsiteY3" fmla="*/ 0 h 760534"/>
                  <a:gd name="connsiteX4" fmla="*/ 5153249 w 5153249"/>
                  <a:gd name="connsiteY4" fmla="*/ 477482 h 760534"/>
                  <a:gd name="connsiteX5" fmla="*/ 5153249 w 5153249"/>
                  <a:gd name="connsiteY5" fmla="*/ 760534 h 760534"/>
                  <a:gd name="connsiteX6" fmla="*/ 4482908 w 5153249"/>
                  <a:gd name="connsiteY6" fmla="*/ 760534 h 760534"/>
                  <a:gd name="connsiteX7" fmla="*/ 380291 w 5153249"/>
                  <a:gd name="connsiteY7" fmla="*/ 760534 h 760534"/>
                  <a:gd name="connsiteX8" fmla="*/ 0 w 5153249"/>
                  <a:gd name="connsiteY8" fmla="*/ 380267 h 760534"/>
                  <a:gd name="connsiteX9" fmla="*/ 380291 w 5153249"/>
                  <a:gd name="connsiteY9" fmla="*/ 0 h 760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53249" h="760534">
                    <a:moveTo>
                      <a:pt x="380291" y="0"/>
                    </a:moveTo>
                    <a:lnTo>
                      <a:pt x="4482908" y="0"/>
                    </a:lnTo>
                    <a:lnTo>
                      <a:pt x="4871013" y="0"/>
                    </a:lnTo>
                    <a:lnTo>
                      <a:pt x="5153249" y="0"/>
                    </a:lnTo>
                    <a:lnTo>
                      <a:pt x="5153249" y="477482"/>
                    </a:lnTo>
                    <a:lnTo>
                      <a:pt x="5153249" y="760534"/>
                    </a:lnTo>
                    <a:lnTo>
                      <a:pt x="4482908" y="760534"/>
                    </a:lnTo>
                    <a:lnTo>
                      <a:pt x="380291" y="760534"/>
                    </a:lnTo>
                    <a:cubicBezTo>
                      <a:pt x="170344" y="760534"/>
                      <a:pt x="0" y="590329"/>
                      <a:pt x="0" y="380267"/>
                    </a:cubicBezTo>
                    <a:cubicBezTo>
                      <a:pt x="0" y="170310"/>
                      <a:pt x="170105" y="0"/>
                      <a:pt x="380291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115568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sz="3000" cap="all" dirty="0"/>
              </a:p>
            </p:txBody>
          </p:sp>
          <p:sp>
            <p:nvSpPr>
              <p:cNvPr id="34" name="Freeform: Shape 55">
                <a:extLst>
                  <a:ext uri="{FF2B5EF4-FFF2-40B4-BE49-F238E27FC236}">
                    <a16:creationId xmlns:a16="http://schemas.microsoft.com/office/drawing/2014/main" xmlns="" id="{179D6AE4-72A7-4377-9DB4-8566B8F634AA}"/>
                  </a:ext>
                </a:extLst>
              </p:cNvPr>
              <p:cNvSpPr/>
              <p:nvPr/>
            </p:nvSpPr>
            <p:spPr>
              <a:xfrm>
                <a:off x="6983164" y="3254473"/>
                <a:ext cx="3703126" cy="760534"/>
              </a:xfrm>
              <a:custGeom>
                <a:avLst/>
                <a:gdLst>
                  <a:gd name="connsiteX0" fmla="*/ 0 w 3703126"/>
                  <a:gd name="connsiteY0" fmla="*/ 0 h 760534"/>
                  <a:gd name="connsiteX1" fmla="*/ 226102 w 3703126"/>
                  <a:gd name="connsiteY1" fmla="*/ 0 h 760534"/>
                  <a:gd name="connsiteX2" fmla="*/ 1016952 w 3703126"/>
                  <a:gd name="connsiteY2" fmla="*/ 0 h 760534"/>
                  <a:gd name="connsiteX3" fmla="*/ 3568635 w 3703126"/>
                  <a:gd name="connsiteY3" fmla="*/ 0 h 760534"/>
                  <a:gd name="connsiteX4" fmla="*/ 3703126 w 3703126"/>
                  <a:gd name="connsiteY4" fmla="*/ 135875 h 760534"/>
                  <a:gd name="connsiteX5" fmla="*/ 3435817 w 3703126"/>
                  <a:gd name="connsiteY5" fmla="*/ 475228 h 760534"/>
                  <a:gd name="connsiteX6" fmla="*/ 3282591 w 3703126"/>
                  <a:gd name="connsiteY6" fmla="*/ 320375 h 760534"/>
                  <a:gd name="connsiteX7" fmla="*/ 3282591 w 3703126"/>
                  <a:gd name="connsiteY7" fmla="*/ 475228 h 760534"/>
                  <a:gd name="connsiteX8" fmla="*/ 3282591 w 3703126"/>
                  <a:gd name="connsiteY8" fmla="*/ 760534 h 760534"/>
                  <a:gd name="connsiteX9" fmla="*/ 1016952 w 3703126"/>
                  <a:gd name="connsiteY9" fmla="*/ 760534 h 760534"/>
                  <a:gd name="connsiteX10" fmla="*/ 508299 w 3703126"/>
                  <a:gd name="connsiteY10" fmla="*/ 760534 h 760534"/>
                  <a:gd name="connsiteX11" fmla="*/ 0 w 3703126"/>
                  <a:gd name="connsiteY11" fmla="*/ 760534 h 760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03126" h="760534">
                    <a:moveTo>
                      <a:pt x="0" y="0"/>
                    </a:moveTo>
                    <a:lnTo>
                      <a:pt x="226102" y="0"/>
                    </a:lnTo>
                    <a:lnTo>
                      <a:pt x="1016952" y="0"/>
                    </a:lnTo>
                    <a:lnTo>
                      <a:pt x="3568635" y="0"/>
                    </a:lnTo>
                    <a:lnTo>
                      <a:pt x="3703126" y="135875"/>
                    </a:lnTo>
                    <a:lnTo>
                      <a:pt x="3435817" y="475228"/>
                    </a:lnTo>
                    <a:lnTo>
                      <a:pt x="3282591" y="320375"/>
                    </a:lnTo>
                    <a:lnTo>
                      <a:pt x="3282591" y="475228"/>
                    </a:lnTo>
                    <a:lnTo>
                      <a:pt x="3282591" y="760534"/>
                    </a:lnTo>
                    <a:lnTo>
                      <a:pt x="1016952" y="760534"/>
                    </a:lnTo>
                    <a:lnTo>
                      <a:pt x="508299" y="760534"/>
                    </a:lnTo>
                    <a:lnTo>
                      <a:pt x="0" y="760534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wrap="square" lIns="91440" tIns="38100" rIns="144000" bIns="38100" anchor="ctr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000">
                    <a:solidFill>
                      <a:srgbClr val="FFFFFF"/>
                    </a:solidFill>
                  </a:defRPr>
                </a:pPr>
                <a:r>
                  <a:rPr lang="id-ID" dirty="0">
                    <a:solidFill>
                      <a:schemeClr val="bg1"/>
                    </a:solidFill>
                  </a:rPr>
                  <a:t>C</a:t>
                </a:r>
                <a:endParaRPr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Freeform: Shape 47">
                <a:extLst>
                  <a:ext uri="{FF2B5EF4-FFF2-40B4-BE49-F238E27FC236}">
                    <a16:creationId xmlns:a16="http://schemas.microsoft.com/office/drawing/2014/main" xmlns="" id="{6DD62B9D-D209-4094-8148-CE241039155C}"/>
                  </a:ext>
                </a:extLst>
              </p:cNvPr>
              <p:cNvSpPr/>
              <p:nvPr/>
            </p:nvSpPr>
            <p:spPr>
              <a:xfrm>
                <a:off x="6661397" y="3572608"/>
                <a:ext cx="830243" cy="442398"/>
              </a:xfrm>
              <a:custGeom>
                <a:avLst/>
                <a:gdLst>
                  <a:gd name="connsiteX0" fmla="*/ 830243 w 830243"/>
                  <a:gd name="connsiteY0" fmla="*/ 0 h 442398"/>
                  <a:gd name="connsiteX1" fmla="*/ 830243 w 830243"/>
                  <a:gd name="connsiteY1" fmla="*/ 333066 h 442398"/>
                  <a:gd name="connsiteX2" fmla="*/ 830243 w 830243"/>
                  <a:gd name="connsiteY2" fmla="*/ 435567 h 442398"/>
                  <a:gd name="connsiteX3" fmla="*/ 830243 w 830243"/>
                  <a:gd name="connsiteY3" fmla="*/ 442398 h 442398"/>
                  <a:gd name="connsiteX4" fmla="*/ 0 w 830243"/>
                  <a:gd name="connsiteY4" fmla="*/ 442398 h 442398"/>
                  <a:gd name="connsiteX5" fmla="*/ 0 w 830243"/>
                  <a:gd name="connsiteY5" fmla="*/ 435567 h 442398"/>
                  <a:gd name="connsiteX6" fmla="*/ 0 w 830243"/>
                  <a:gd name="connsiteY6" fmla="*/ 333066 h 442398"/>
                  <a:gd name="connsiteX7" fmla="*/ 0 w 830243"/>
                  <a:gd name="connsiteY7" fmla="*/ 152509 h 442398"/>
                  <a:gd name="connsiteX8" fmla="*/ 674726 w 830243"/>
                  <a:gd name="connsiteY8" fmla="*/ 152509 h 442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0243" h="442398">
                    <a:moveTo>
                      <a:pt x="830243" y="0"/>
                    </a:moveTo>
                    <a:lnTo>
                      <a:pt x="830243" y="333066"/>
                    </a:lnTo>
                    <a:lnTo>
                      <a:pt x="830243" y="435567"/>
                    </a:lnTo>
                    <a:lnTo>
                      <a:pt x="830243" y="442398"/>
                    </a:lnTo>
                    <a:lnTo>
                      <a:pt x="0" y="442398"/>
                    </a:lnTo>
                    <a:lnTo>
                      <a:pt x="0" y="435567"/>
                    </a:lnTo>
                    <a:lnTo>
                      <a:pt x="0" y="333066"/>
                    </a:lnTo>
                    <a:lnTo>
                      <a:pt x="0" y="152509"/>
                    </a:lnTo>
                    <a:lnTo>
                      <a:pt x="674726" y="15250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>
                <a:miter lim="400000"/>
              </a:ln>
            </p:spPr>
            <p:txBody>
              <a:bodyPr wrap="square" lIns="38100" tIns="38100" rIns="38100" bIns="38100" anchor="ctr"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>
                  <a:solidFill>
                    <a:srgbClr val="2B323B"/>
                  </a:solidFill>
                </a:endParaRPr>
              </a:p>
            </p:txBody>
          </p:sp>
          <p:sp>
            <p:nvSpPr>
              <p:cNvPr id="39" name="Shape">
                <a:extLst>
                  <a:ext uri="{FF2B5EF4-FFF2-40B4-BE49-F238E27FC236}">
                    <a16:creationId xmlns:a16="http://schemas.microsoft.com/office/drawing/2014/main" xmlns="" id="{ABA88F03-21CC-5A43-B38D-195153D2FC09}"/>
                  </a:ext>
                </a:extLst>
              </p:cNvPr>
              <p:cNvSpPr/>
              <p:nvPr/>
            </p:nvSpPr>
            <p:spPr>
              <a:xfrm>
                <a:off x="6240334" y="3385470"/>
                <a:ext cx="1093171" cy="3438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405" y="0"/>
                    </a:moveTo>
                    <a:lnTo>
                      <a:pt x="0" y="0"/>
                    </a:lnTo>
                    <a:lnTo>
                      <a:pt x="5195" y="21600"/>
                    </a:lnTo>
                    <a:lnTo>
                      <a:pt x="8268" y="21600"/>
                    </a:lnTo>
                    <a:lnTo>
                      <a:pt x="21600" y="21600"/>
                    </a:lnTo>
                    <a:lnTo>
                      <a:pt x="19296" y="1202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>
                  <a:solidFill>
                    <a:srgbClr val="2B323B"/>
                  </a:solidFill>
                </a:endParaRPr>
              </a:p>
            </p:txBody>
          </p:sp>
          <p:sp>
            <p:nvSpPr>
              <p:cNvPr id="40" name="Shape">
                <a:extLst>
                  <a:ext uri="{FF2B5EF4-FFF2-40B4-BE49-F238E27FC236}">
                    <a16:creationId xmlns:a16="http://schemas.microsoft.com/office/drawing/2014/main" xmlns="" id="{21B70E5A-C9B5-0548-87B6-222AFA4C8785}"/>
                  </a:ext>
                </a:extLst>
              </p:cNvPr>
              <p:cNvSpPr/>
              <p:nvPr/>
            </p:nvSpPr>
            <p:spPr>
              <a:xfrm>
                <a:off x="6240334" y="3254474"/>
                <a:ext cx="966480" cy="1336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18555" y="21600"/>
                    </a:lnTo>
                    <a:lnTo>
                      <a:pt x="21600" y="0"/>
                    </a:lnTo>
                    <a:lnTo>
                      <a:pt x="3045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>
                  <a:solidFill>
                    <a:srgbClr val="2B323B"/>
                  </a:solidFill>
                </a:endParaRPr>
              </a:p>
            </p:txBody>
          </p:sp>
          <p:sp>
            <p:nvSpPr>
              <p:cNvPr id="41" name="Freeform: Shape 53">
                <a:extLst>
                  <a:ext uri="{FF2B5EF4-FFF2-40B4-BE49-F238E27FC236}">
                    <a16:creationId xmlns:a16="http://schemas.microsoft.com/office/drawing/2014/main" xmlns="" id="{2BCD40D4-9639-43EA-8577-E72556244346}"/>
                  </a:ext>
                </a:extLst>
              </p:cNvPr>
              <p:cNvSpPr/>
              <p:nvPr/>
            </p:nvSpPr>
            <p:spPr>
              <a:xfrm>
                <a:off x="1505716" y="1588840"/>
                <a:ext cx="6616405" cy="760629"/>
              </a:xfrm>
              <a:custGeom>
                <a:avLst/>
                <a:gdLst>
                  <a:gd name="connsiteX0" fmla="*/ 5722583 w 6616405"/>
                  <a:gd name="connsiteY0" fmla="*/ 0 h 760629"/>
                  <a:gd name="connsiteX1" fmla="*/ 6616405 w 6616405"/>
                  <a:gd name="connsiteY1" fmla="*/ 0 h 760629"/>
                  <a:gd name="connsiteX2" fmla="*/ 6616405 w 6616405"/>
                  <a:gd name="connsiteY2" fmla="*/ 760534 h 760629"/>
                  <a:gd name="connsiteX3" fmla="*/ 5792090 w 6616405"/>
                  <a:gd name="connsiteY3" fmla="*/ 760534 h 760629"/>
                  <a:gd name="connsiteX4" fmla="*/ 5791993 w 6616405"/>
                  <a:gd name="connsiteY4" fmla="*/ 760629 h 760629"/>
                  <a:gd name="connsiteX5" fmla="*/ 380376 w 6616405"/>
                  <a:gd name="connsiteY5" fmla="*/ 760629 h 760629"/>
                  <a:gd name="connsiteX6" fmla="*/ 0 w 6616405"/>
                  <a:gd name="connsiteY6" fmla="*/ 380362 h 760629"/>
                  <a:gd name="connsiteX7" fmla="*/ 380376 w 6616405"/>
                  <a:gd name="connsiteY7" fmla="*/ 95 h 760629"/>
                  <a:gd name="connsiteX8" fmla="*/ 5722583 w 6616405"/>
                  <a:gd name="connsiteY8" fmla="*/ 95 h 760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16405" h="760629">
                    <a:moveTo>
                      <a:pt x="5722583" y="0"/>
                    </a:moveTo>
                    <a:lnTo>
                      <a:pt x="6616405" y="0"/>
                    </a:lnTo>
                    <a:lnTo>
                      <a:pt x="6616405" y="760534"/>
                    </a:lnTo>
                    <a:lnTo>
                      <a:pt x="5792090" y="760534"/>
                    </a:lnTo>
                    <a:lnTo>
                      <a:pt x="5791993" y="760629"/>
                    </a:lnTo>
                    <a:lnTo>
                      <a:pt x="380376" y="760629"/>
                    </a:lnTo>
                    <a:cubicBezTo>
                      <a:pt x="170272" y="760629"/>
                      <a:pt x="0" y="590424"/>
                      <a:pt x="0" y="380362"/>
                    </a:cubicBezTo>
                    <a:cubicBezTo>
                      <a:pt x="0" y="170405"/>
                      <a:pt x="170272" y="95"/>
                      <a:pt x="380376" y="95"/>
                    </a:cubicBezTo>
                    <a:lnTo>
                      <a:pt x="5722583" y="9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115568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sz="3000" cap="all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Freeform: Shape 51">
                <a:extLst>
                  <a:ext uri="{FF2B5EF4-FFF2-40B4-BE49-F238E27FC236}">
                    <a16:creationId xmlns:a16="http://schemas.microsoft.com/office/drawing/2014/main" xmlns="" id="{33A789D5-2B0F-4D89-94CA-B4E5A21E1D10}"/>
                  </a:ext>
                </a:extLst>
              </p:cNvPr>
              <p:cNvSpPr/>
              <p:nvPr/>
            </p:nvSpPr>
            <p:spPr>
              <a:xfrm>
                <a:off x="1505715" y="2421704"/>
                <a:ext cx="5773241" cy="760534"/>
              </a:xfrm>
              <a:custGeom>
                <a:avLst/>
                <a:gdLst>
                  <a:gd name="connsiteX0" fmla="*/ 380231 w 5773241"/>
                  <a:gd name="connsiteY0" fmla="*/ 0 h 760534"/>
                  <a:gd name="connsiteX1" fmla="*/ 4906936 w 5773241"/>
                  <a:gd name="connsiteY1" fmla="*/ 0 h 760534"/>
                  <a:gd name="connsiteX2" fmla="*/ 5719344 w 5773241"/>
                  <a:gd name="connsiteY2" fmla="*/ 0 h 760534"/>
                  <a:gd name="connsiteX3" fmla="*/ 5773241 w 5773241"/>
                  <a:gd name="connsiteY3" fmla="*/ 0 h 760534"/>
                  <a:gd name="connsiteX4" fmla="*/ 5773241 w 5773241"/>
                  <a:gd name="connsiteY4" fmla="*/ 760534 h 760534"/>
                  <a:gd name="connsiteX5" fmla="*/ 4943526 w 5773241"/>
                  <a:gd name="connsiteY5" fmla="*/ 760534 h 760534"/>
                  <a:gd name="connsiteX6" fmla="*/ 4906936 w 5773241"/>
                  <a:gd name="connsiteY6" fmla="*/ 760534 h 760534"/>
                  <a:gd name="connsiteX7" fmla="*/ 380231 w 5773241"/>
                  <a:gd name="connsiteY7" fmla="*/ 760534 h 760534"/>
                  <a:gd name="connsiteX8" fmla="*/ 0 w 5773241"/>
                  <a:gd name="connsiteY8" fmla="*/ 380267 h 760534"/>
                  <a:gd name="connsiteX9" fmla="*/ 380231 w 5773241"/>
                  <a:gd name="connsiteY9" fmla="*/ 0 h 760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73241" h="760534">
                    <a:moveTo>
                      <a:pt x="380231" y="0"/>
                    </a:moveTo>
                    <a:lnTo>
                      <a:pt x="4906936" y="0"/>
                    </a:lnTo>
                    <a:lnTo>
                      <a:pt x="5719344" y="0"/>
                    </a:lnTo>
                    <a:lnTo>
                      <a:pt x="5773241" y="0"/>
                    </a:lnTo>
                    <a:lnTo>
                      <a:pt x="5773241" y="760534"/>
                    </a:lnTo>
                    <a:lnTo>
                      <a:pt x="4943526" y="760534"/>
                    </a:lnTo>
                    <a:lnTo>
                      <a:pt x="4906936" y="760534"/>
                    </a:lnTo>
                    <a:lnTo>
                      <a:pt x="380231" y="760534"/>
                    </a:lnTo>
                    <a:cubicBezTo>
                      <a:pt x="170257" y="760534"/>
                      <a:pt x="0" y="590329"/>
                      <a:pt x="0" y="380267"/>
                    </a:cubicBezTo>
                    <a:cubicBezTo>
                      <a:pt x="0" y="170310"/>
                      <a:pt x="170257" y="0"/>
                      <a:pt x="38023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115568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sz="3000" cap="all" dirty="0"/>
              </a:p>
            </p:txBody>
          </p:sp>
          <p:sp>
            <p:nvSpPr>
              <p:cNvPr id="43" name="Shape">
                <a:extLst>
                  <a:ext uri="{FF2B5EF4-FFF2-40B4-BE49-F238E27FC236}">
                    <a16:creationId xmlns:a16="http://schemas.microsoft.com/office/drawing/2014/main" xmlns="" id="{12A78F5C-05C0-6E43-BF1F-3E2162C1F56E}"/>
                  </a:ext>
                </a:extLst>
              </p:cNvPr>
              <p:cNvSpPr/>
              <p:nvPr/>
            </p:nvSpPr>
            <p:spPr>
              <a:xfrm>
                <a:off x="1514032" y="4087242"/>
                <a:ext cx="5153249" cy="7605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lnTo>
                      <a:pt x="0" y="10800"/>
                    </a:lnTo>
                    <a:cubicBezTo>
                      <a:pt x="0" y="16766"/>
                      <a:pt x="714" y="21600"/>
                      <a:pt x="1594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594" y="0"/>
                    </a:lnTo>
                    <a:cubicBezTo>
                      <a:pt x="713" y="0"/>
                      <a:pt x="0" y="4837"/>
                      <a:pt x="0" y="1080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115568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sz="3000" cap="all" dirty="0"/>
              </a:p>
            </p:txBody>
          </p:sp>
          <p:sp>
            <p:nvSpPr>
              <p:cNvPr id="44" name="Shape">
                <a:extLst>
                  <a:ext uri="{FF2B5EF4-FFF2-40B4-BE49-F238E27FC236}">
                    <a16:creationId xmlns:a16="http://schemas.microsoft.com/office/drawing/2014/main" xmlns="" id="{83ECC566-BF47-9748-B7BC-31FADEB8417B}"/>
                  </a:ext>
                </a:extLst>
              </p:cNvPr>
              <p:cNvSpPr/>
              <p:nvPr/>
            </p:nvSpPr>
            <p:spPr>
              <a:xfrm>
                <a:off x="1514032" y="4918971"/>
                <a:ext cx="5153249" cy="7605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lnTo>
                      <a:pt x="0" y="10800"/>
                    </a:lnTo>
                    <a:cubicBezTo>
                      <a:pt x="0" y="16766"/>
                      <a:pt x="714" y="21600"/>
                      <a:pt x="1594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594" y="0"/>
                    </a:lnTo>
                    <a:cubicBezTo>
                      <a:pt x="713" y="0"/>
                      <a:pt x="0" y="4834"/>
                      <a:pt x="0" y="1080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115568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sz="3000" cap="all" dirty="0"/>
              </a:p>
            </p:txBody>
          </p:sp>
          <p:sp>
            <p:nvSpPr>
              <p:cNvPr id="45" name="Rectangle">
                <a:extLst>
                  <a:ext uri="{FF2B5EF4-FFF2-40B4-BE49-F238E27FC236}">
                    <a16:creationId xmlns:a16="http://schemas.microsoft.com/office/drawing/2014/main" xmlns="" id="{B67C496F-DD1C-1E4F-BCBC-D09C9C2C2D9D}"/>
                  </a:ext>
                </a:extLst>
              </p:cNvPr>
              <p:cNvSpPr/>
              <p:nvPr/>
            </p:nvSpPr>
            <p:spPr>
              <a:xfrm>
                <a:off x="6661397" y="4087243"/>
                <a:ext cx="830243" cy="760533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>
                  <a:solidFill>
                    <a:srgbClr val="2B323B"/>
                  </a:solidFill>
                </a:endParaRPr>
              </a:p>
            </p:txBody>
          </p:sp>
          <p:sp>
            <p:nvSpPr>
              <p:cNvPr id="46" name="Rectangle">
                <a:extLst>
                  <a:ext uri="{FF2B5EF4-FFF2-40B4-BE49-F238E27FC236}">
                    <a16:creationId xmlns:a16="http://schemas.microsoft.com/office/drawing/2014/main" xmlns="" id="{2F3FFFE3-48C9-CB4D-B2A9-930DA090A696}"/>
                  </a:ext>
                </a:extLst>
              </p:cNvPr>
              <p:cNvSpPr/>
              <p:nvPr/>
            </p:nvSpPr>
            <p:spPr>
              <a:xfrm>
                <a:off x="6661397" y="4920012"/>
                <a:ext cx="830243" cy="760533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>
                  <a:solidFill>
                    <a:srgbClr val="2B323B"/>
                  </a:solidFill>
                </a:endParaRPr>
              </a:p>
            </p:txBody>
          </p:sp>
          <p:sp>
            <p:nvSpPr>
              <p:cNvPr id="47" name="Shape">
                <a:extLst>
                  <a:ext uri="{FF2B5EF4-FFF2-40B4-BE49-F238E27FC236}">
                    <a16:creationId xmlns:a16="http://schemas.microsoft.com/office/drawing/2014/main" xmlns="" id="{D3E51FD8-17B2-584E-9CB2-609DDB9443B3}"/>
                  </a:ext>
                </a:extLst>
              </p:cNvPr>
              <p:cNvSpPr/>
              <p:nvPr/>
            </p:nvSpPr>
            <p:spPr>
              <a:xfrm>
                <a:off x="8122121" y="1588936"/>
                <a:ext cx="1798875" cy="7606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601"/>
                    </a:moveTo>
                    <a:lnTo>
                      <a:pt x="16778" y="8601"/>
                    </a:lnTo>
                    <a:lnTo>
                      <a:pt x="16778" y="17837"/>
                    </a:lnTo>
                    <a:lnTo>
                      <a:pt x="12912" y="8601"/>
                    </a:lnTo>
                    <a:lnTo>
                      <a:pt x="9314" y="0"/>
                    </a:ln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576" tIns="274320" rIns="457200" bIns="3657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id-ID" sz="3000" dirty="0" smtClean="0">
                    <a:solidFill>
                      <a:schemeClr val="bg1"/>
                    </a:solidFill>
                  </a:rPr>
                  <a:t>A</a:t>
                </a:r>
                <a:endParaRPr sz="3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Shape">
                <a:extLst>
                  <a:ext uri="{FF2B5EF4-FFF2-40B4-BE49-F238E27FC236}">
                    <a16:creationId xmlns:a16="http://schemas.microsoft.com/office/drawing/2014/main" xmlns="" id="{C45615A9-2980-A54E-9B66-7CD692D45857}"/>
                  </a:ext>
                </a:extLst>
              </p:cNvPr>
              <p:cNvSpPr/>
              <p:nvPr/>
            </p:nvSpPr>
            <p:spPr>
              <a:xfrm>
                <a:off x="7278956" y="2421704"/>
                <a:ext cx="3199516" cy="7605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871" y="5748"/>
                    </a:moveTo>
                    <a:lnTo>
                      <a:pt x="17871" y="0"/>
                    </a:lnTo>
                    <a:lnTo>
                      <a:pt x="5237" y="0"/>
                    </a:ln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12700">
                <a:miter lim="400000"/>
              </a:ln>
            </p:spPr>
            <p:txBody>
              <a:bodyPr lIns="36000" tIns="38100" rIns="144000" bIns="3810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000">
                    <a:solidFill>
                      <a:srgbClr val="FFFFFF"/>
                    </a:solidFill>
                  </a:defRPr>
                </a:pPr>
                <a:r>
                  <a:rPr lang="id-ID" dirty="0">
                    <a:solidFill>
                      <a:schemeClr val="bg1"/>
                    </a:solidFill>
                  </a:rPr>
                  <a:t>B</a:t>
                </a:r>
                <a:endParaRPr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Rectangle">
                <a:extLst>
                  <a:ext uri="{FF2B5EF4-FFF2-40B4-BE49-F238E27FC236}">
                    <a16:creationId xmlns:a16="http://schemas.microsoft.com/office/drawing/2014/main" xmlns="" id="{B54CF6F1-0AFC-B049-8AF7-013C766F2747}"/>
                  </a:ext>
                </a:extLst>
              </p:cNvPr>
              <p:cNvSpPr/>
              <p:nvPr/>
            </p:nvSpPr>
            <p:spPr>
              <a:xfrm>
                <a:off x="7491640" y="4087243"/>
                <a:ext cx="2776676" cy="760533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 w="12700">
                <a:miter lim="400000"/>
              </a:ln>
            </p:spPr>
            <p:txBody>
              <a:bodyPr lIns="36000" tIns="38100" rIns="144000" bIns="3810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000">
                    <a:solidFill>
                      <a:srgbClr val="FFFFFF"/>
                    </a:solidFill>
                  </a:defRPr>
                </a:pPr>
                <a:r>
                  <a:rPr lang="id-ID" dirty="0">
                    <a:solidFill>
                      <a:schemeClr val="bg1"/>
                    </a:solidFill>
                  </a:rPr>
                  <a:t>D</a:t>
                </a:r>
                <a:endParaRPr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Rectangle">
                <a:extLst>
                  <a:ext uri="{FF2B5EF4-FFF2-40B4-BE49-F238E27FC236}">
                    <a16:creationId xmlns:a16="http://schemas.microsoft.com/office/drawing/2014/main" xmlns="" id="{3A007F5E-5CCA-8840-87DD-315160F988F7}"/>
                  </a:ext>
                </a:extLst>
              </p:cNvPr>
              <p:cNvSpPr/>
              <p:nvPr/>
            </p:nvSpPr>
            <p:spPr>
              <a:xfrm>
                <a:off x="7491640" y="4920012"/>
                <a:ext cx="2776676" cy="760533"/>
              </a:xfrm>
              <a:prstGeom prst="rect">
                <a:avLst/>
              </a:prstGeom>
              <a:solidFill>
                <a:schemeClr val="accent5"/>
              </a:solidFill>
              <a:ln w="12700">
                <a:miter lim="400000"/>
              </a:ln>
            </p:spPr>
            <p:txBody>
              <a:bodyPr lIns="36000" tIns="38100" rIns="144000" bIns="3810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000">
                    <a:solidFill>
                      <a:srgbClr val="FFFFFF"/>
                    </a:solidFill>
                  </a:defRPr>
                </a:pPr>
                <a:r>
                  <a:rPr lang="id-ID" dirty="0">
                    <a:solidFill>
                      <a:schemeClr val="bg1"/>
                    </a:solidFill>
                  </a:rPr>
                  <a:t>E</a:t>
                </a:r>
                <a:endParaRPr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Shape">
                <a:extLst>
                  <a:ext uri="{FF2B5EF4-FFF2-40B4-BE49-F238E27FC236}">
                    <a16:creationId xmlns:a16="http://schemas.microsoft.com/office/drawing/2014/main" xmlns="" id="{F4B95015-018C-3F44-A630-33A0727932DD}"/>
                  </a:ext>
                </a:extLst>
              </p:cNvPr>
              <p:cNvSpPr/>
              <p:nvPr/>
            </p:nvSpPr>
            <p:spPr>
              <a:xfrm>
                <a:off x="7297669" y="1588936"/>
                <a:ext cx="1605934" cy="7606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33" y="0"/>
                    </a:moveTo>
                    <a:lnTo>
                      <a:pt x="0" y="21600"/>
                    </a:lnTo>
                    <a:lnTo>
                      <a:pt x="11167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>
                  <a:solidFill>
                    <a:srgbClr val="2B323B"/>
                  </a:solidFill>
                </a:endParaRPr>
              </a:p>
            </p:txBody>
          </p:sp>
          <p:sp>
            <p:nvSpPr>
              <p:cNvPr id="52" name="Shape">
                <a:extLst>
                  <a:ext uri="{FF2B5EF4-FFF2-40B4-BE49-F238E27FC236}">
                    <a16:creationId xmlns:a16="http://schemas.microsoft.com/office/drawing/2014/main" xmlns="" id="{9D9412F1-2E64-D049-A8A0-3EF23839DD9C}"/>
                  </a:ext>
                </a:extLst>
              </p:cNvPr>
              <p:cNvSpPr/>
              <p:nvPr/>
            </p:nvSpPr>
            <p:spPr>
              <a:xfrm>
                <a:off x="6455544" y="2421704"/>
                <a:ext cx="1605935" cy="7605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11167" y="21600"/>
                    </a:lnTo>
                    <a:lnTo>
                      <a:pt x="21600" y="0"/>
                    </a:lnTo>
                    <a:lnTo>
                      <a:pt x="10433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 sz="3000">
                    <a:solidFill>
                      <a:srgbClr val="FFFFFF"/>
                    </a:solidFill>
                  </a:defRPr>
                </a:pPr>
                <a:endParaRPr>
                  <a:solidFill>
                    <a:srgbClr val="2B323B"/>
                  </a:solidFill>
                </a:endParaRPr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609600" y="1019668"/>
              <a:ext cx="4384773" cy="4810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000" i="1" dirty="0" smtClean="0">
                  <a:solidFill>
                    <a:schemeClr val="bg1"/>
                  </a:solidFill>
                </a:rPr>
                <a:t>Network bandwitdh capacity</a:t>
              </a:r>
              <a:endParaRPr lang="id-ID" sz="2000" i="1" dirty="0">
                <a:solidFill>
                  <a:schemeClr val="bg1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09599" y="1734536"/>
              <a:ext cx="43847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000" i="1" dirty="0" smtClean="0"/>
                <a:t>Network bandwitdh consumption</a:t>
              </a:r>
              <a:endParaRPr lang="id-ID" sz="2000" i="1" dirty="0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09599" y="2447936"/>
              <a:ext cx="43847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000" i="1" dirty="0" smtClean="0"/>
                <a:t>Asymptotic bandwitdh </a:t>
              </a:r>
              <a:endParaRPr lang="id-ID" sz="2000" i="1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09598" y="3161336"/>
              <a:ext cx="43847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000" i="1" dirty="0" smtClean="0"/>
                <a:t>Typical of bandwidth</a:t>
              </a:r>
              <a:endParaRPr lang="id-ID" sz="2000" i="1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09598" y="3873845"/>
              <a:ext cx="43847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000" i="1" dirty="0" smtClean="0"/>
                <a:t>Internet connection bandwitdh</a:t>
              </a:r>
              <a:endParaRPr lang="id-ID" sz="2000" i="1" dirty="0"/>
            </a:p>
          </p:txBody>
        </p:sp>
      </p:grpSp>
      <p:sp>
        <p:nvSpPr>
          <p:cNvPr id="62" name="Rounded Rectangle 61"/>
          <p:cNvSpPr/>
          <p:nvPr/>
        </p:nvSpPr>
        <p:spPr>
          <a:xfrm>
            <a:off x="246163" y="961101"/>
            <a:ext cx="8621548" cy="408623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Mekanisme </a:t>
            </a:r>
            <a:r>
              <a:rPr lang="id-ID" i="1" dirty="0" smtClean="0"/>
              <a:t>bandwitdh</a:t>
            </a:r>
            <a:endParaRPr lang="id-ID" dirty="0"/>
          </a:p>
        </p:txBody>
      </p:sp>
      <p:sp>
        <p:nvSpPr>
          <p:cNvPr id="64" name="TextBox 63"/>
          <p:cNvSpPr txBox="1"/>
          <p:nvPr/>
        </p:nvSpPr>
        <p:spPr>
          <a:xfrm flipH="1">
            <a:off x="152400" y="289144"/>
            <a:ext cx="3962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d-ID" sz="2200" dirty="0" smtClean="0">
                <a:solidFill>
                  <a:schemeClr val="bg1"/>
                </a:solidFill>
              </a:rPr>
              <a:t>A. </a:t>
            </a:r>
            <a:r>
              <a:rPr lang="id-ID" sz="2200" i="1" dirty="0" smtClean="0">
                <a:solidFill>
                  <a:schemeClr val="bg1"/>
                </a:solidFill>
              </a:rPr>
              <a:t>Bandwidth</a:t>
            </a:r>
            <a:endParaRPr lang="id-ID" sz="2200" dirty="0">
              <a:solidFill>
                <a:schemeClr val="bg1"/>
              </a:solidFill>
            </a:endParaRPr>
          </a:p>
        </p:txBody>
      </p:sp>
      <p:grpSp>
        <p:nvGrpSpPr>
          <p:cNvPr id="29" name="Group 28"/>
          <p:cNvGrpSpPr/>
          <p:nvPr/>
        </p:nvGrpSpPr>
        <p:grpSpPr>
          <a:xfrm flipH="1">
            <a:off x="-1120826" y="-72008"/>
            <a:ext cx="3635426" cy="1195958"/>
            <a:chOff x="5407334" y="0"/>
            <a:chExt cx="4976003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0" name="Striped Right Arrow 29"/>
            <p:cNvSpPr/>
            <p:nvPr/>
          </p:nvSpPr>
          <p:spPr>
            <a:xfrm>
              <a:off x="5407334" y="0"/>
              <a:ext cx="4976003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033128" y="361152"/>
              <a:ext cx="258802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A.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Bandwidth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847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533400" y="971550"/>
            <a:ext cx="8003131" cy="408623"/>
          </a:xfrm>
          <a:prstGeom prst="roundRect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Tipe-tipe </a:t>
            </a:r>
            <a:r>
              <a:rPr lang="id-ID" i="1" dirty="0" smtClean="0"/>
              <a:t>bandwitdh</a:t>
            </a: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533400" y="1504950"/>
            <a:ext cx="3810000" cy="3810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i="1" dirty="0" smtClean="0"/>
              <a:t>Bandwitdh </a:t>
            </a:r>
            <a:r>
              <a:rPr lang="id-ID" dirty="0" smtClean="0"/>
              <a:t>Lokal</a:t>
            </a:r>
            <a:endParaRPr lang="id-ID" i="1" dirty="0"/>
          </a:p>
        </p:txBody>
      </p:sp>
      <p:sp>
        <p:nvSpPr>
          <p:cNvPr id="33" name="Rounded Rectangle 32"/>
          <p:cNvSpPr/>
          <p:nvPr/>
        </p:nvSpPr>
        <p:spPr>
          <a:xfrm>
            <a:off x="4726531" y="1504950"/>
            <a:ext cx="3810000" cy="38100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i="1" dirty="0" smtClean="0"/>
              <a:t>Bandwitdh </a:t>
            </a:r>
            <a:r>
              <a:rPr lang="id-ID" dirty="0" smtClean="0"/>
              <a:t>Internasional</a:t>
            </a:r>
            <a:endParaRPr lang="id-ID" i="1" dirty="0"/>
          </a:p>
        </p:txBody>
      </p:sp>
      <p:sp>
        <p:nvSpPr>
          <p:cNvPr id="34" name="Rounded Rectangle 33"/>
          <p:cNvSpPr/>
          <p:nvPr/>
        </p:nvSpPr>
        <p:spPr>
          <a:xfrm>
            <a:off x="533400" y="1989455"/>
            <a:ext cx="3810000" cy="58229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Jalur untuk area pengaksesan </a:t>
            </a:r>
            <a:r>
              <a:rPr lang="id-ID" i="1" dirty="0" smtClean="0"/>
              <a:t>server </a:t>
            </a:r>
            <a:r>
              <a:rPr lang="id-ID" dirty="0" smtClean="0"/>
              <a:t>lebih pendek.</a:t>
            </a:r>
            <a:endParaRPr lang="id-ID" dirty="0"/>
          </a:p>
        </p:txBody>
      </p:sp>
      <p:sp>
        <p:nvSpPr>
          <p:cNvPr id="38" name="Rounded Rectangle 37"/>
          <p:cNvSpPr/>
          <p:nvPr/>
        </p:nvSpPr>
        <p:spPr>
          <a:xfrm>
            <a:off x="533400" y="2647950"/>
            <a:ext cx="3810000" cy="6096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Tidak membutuhkan </a:t>
            </a:r>
            <a:r>
              <a:rPr lang="id-ID" i="1" dirty="0" smtClean="0"/>
              <a:t>hop</a:t>
            </a:r>
            <a:r>
              <a:rPr lang="id-ID" dirty="0" smtClean="0"/>
              <a:t>/lompatan paket data yang banyak.</a:t>
            </a:r>
            <a:endParaRPr lang="id-ID" dirty="0"/>
          </a:p>
        </p:txBody>
      </p:sp>
      <p:sp>
        <p:nvSpPr>
          <p:cNvPr id="39" name="Rounded Rectangle 38"/>
          <p:cNvSpPr/>
          <p:nvPr/>
        </p:nvSpPr>
        <p:spPr>
          <a:xfrm>
            <a:off x="533400" y="3364547"/>
            <a:ext cx="3810000" cy="61256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Tidak terpengaruh oelh kondisi konetivitas jalur internasional.</a:t>
            </a:r>
            <a:endParaRPr lang="id-ID" dirty="0"/>
          </a:p>
        </p:txBody>
      </p:sp>
      <p:sp>
        <p:nvSpPr>
          <p:cNvPr id="40" name="Rounded Rectangle 39"/>
          <p:cNvSpPr/>
          <p:nvPr/>
        </p:nvSpPr>
        <p:spPr>
          <a:xfrm>
            <a:off x="533400" y="4084112"/>
            <a:ext cx="3810000" cy="381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i="1" dirty="0" smtClean="0"/>
              <a:t>Latency </a:t>
            </a:r>
            <a:r>
              <a:rPr lang="id-ID" dirty="0" smtClean="0"/>
              <a:t>rendah.</a:t>
            </a:r>
            <a:endParaRPr lang="id-ID" i="1" dirty="0"/>
          </a:p>
        </p:txBody>
      </p:sp>
      <p:sp>
        <p:nvSpPr>
          <p:cNvPr id="41" name="Rounded Rectangle 40"/>
          <p:cNvSpPr/>
          <p:nvPr/>
        </p:nvSpPr>
        <p:spPr>
          <a:xfrm>
            <a:off x="4726531" y="1989455"/>
            <a:ext cx="3810000" cy="15087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206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Memiliki kecepatan akses lebih baik ketika mengakses </a:t>
            </a:r>
            <a:r>
              <a:rPr lang="id-ID" i="1" dirty="0" smtClean="0"/>
              <a:t>data center </a:t>
            </a:r>
            <a:r>
              <a:rPr lang="id-ID" dirty="0" smtClean="0"/>
              <a:t>yang berada di luar negeri, seperti VPS di Singapura, VPN luar negeri, Youtube, dan Mail </a:t>
            </a:r>
            <a:r>
              <a:rPr lang="id-ID" i="1" dirty="0" smtClean="0"/>
              <a:t>Server.</a:t>
            </a:r>
            <a:endParaRPr lang="id-ID" dirty="0"/>
          </a:p>
        </p:txBody>
      </p:sp>
      <p:sp>
        <p:nvSpPr>
          <p:cNvPr id="42" name="Rounded Rectangle 41"/>
          <p:cNvSpPr/>
          <p:nvPr/>
        </p:nvSpPr>
        <p:spPr>
          <a:xfrm>
            <a:off x="4726531" y="3649853"/>
            <a:ext cx="3810000" cy="81525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206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Mudah mengakses situs-situs </a:t>
            </a:r>
            <a:r>
              <a:rPr lang="id-ID" i="1" dirty="0" smtClean="0"/>
              <a:t>crawder </a:t>
            </a:r>
            <a:r>
              <a:rPr lang="id-ID" dirty="0" smtClean="0"/>
              <a:t>seperti Google, Yahoo, Bing, dan sistus luar negeri lainnya.</a:t>
            </a:r>
            <a:endParaRPr lang="id-ID" dirty="0"/>
          </a:p>
        </p:txBody>
      </p:sp>
      <p:sp>
        <p:nvSpPr>
          <p:cNvPr id="44" name="TextBox 43"/>
          <p:cNvSpPr txBox="1"/>
          <p:nvPr/>
        </p:nvSpPr>
        <p:spPr>
          <a:xfrm flipH="1">
            <a:off x="152400" y="289144"/>
            <a:ext cx="3962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d-ID" sz="2200" dirty="0" smtClean="0">
                <a:solidFill>
                  <a:schemeClr val="bg1"/>
                </a:solidFill>
              </a:rPr>
              <a:t>A. </a:t>
            </a:r>
            <a:r>
              <a:rPr lang="id-ID" sz="2200" i="1" dirty="0" smtClean="0">
                <a:solidFill>
                  <a:schemeClr val="bg1"/>
                </a:solidFill>
              </a:rPr>
              <a:t>Bandwidth</a:t>
            </a:r>
            <a:endParaRPr lang="id-ID" sz="2200" dirty="0">
              <a:solidFill>
                <a:schemeClr val="bg1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 flipH="1">
            <a:off x="-1120826" y="-72008"/>
            <a:ext cx="3635426" cy="1195958"/>
            <a:chOff x="5407334" y="0"/>
            <a:chExt cx="4976003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14" name="Striped Right Arrow 13"/>
            <p:cNvSpPr/>
            <p:nvPr/>
          </p:nvSpPr>
          <p:spPr>
            <a:xfrm>
              <a:off x="5407334" y="0"/>
              <a:ext cx="4976003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033128" y="361152"/>
              <a:ext cx="258802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A.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Bandwidth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727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  <p:bldP spid="33" grpId="0" animBg="1"/>
      <p:bldP spid="34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5692826" cy="1195958"/>
            <a:chOff x="3072949" y="0"/>
            <a:chExt cx="7310388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072949" y="0"/>
              <a:ext cx="7310388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366504" y="361152"/>
              <a:ext cx="53823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>
                  <a:solidFill>
                    <a:schemeClr val="bg1"/>
                  </a:solidFill>
                </a:rPr>
                <a:t>B</a:t>
              </a:r>
              <a:r>
                <a:rPr lang="id-ID" sz="2200" dirty="0" smtClean="0">
                  <a:solidFill>
                    <a:schemeClr val="bg1"/>
                  </a:solidFill>
                </a:rPr>
                <a:t>. Analisis Kebutuhan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Bandwitdh</a:t>
              </a:r>
              <a:endParaRPr lang="id-ID" sz="22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Rounded Rectangle 16"/>
          <p:cNvSpPr/>
          <p:nvPr/>
        </p:nvSpPr>
        <p:spPr>
          <a:xfrm>
            <a:off x="1482687" y="971550"/>
            <a:ext cx="6975513" cy="40862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>
                <a:solidFill>
                  <a:schemeClr val="tx1"/>
                </a:solidFill>
              </a:rPr>
              <a:t>Besar dan tipe </a:t>
            </a:r>
            <a:r>
              <a:rPr lang="id-ID" i="1" dirty="0">
                <a:solidFill>
                  <a:schemeClr val="tx1"/>
                </a:solidFill>
              </a:rPr>
              <a:t>b</a:t>
            </a:r>
            <a:r>
              <a:rPr lang="id-ID" i="1" dirty="0" smtClean="0">
                <a:solidFill>
                  <a:schemeClr val="tx1"/>
                </a:solidFill>
              </a:rPr>
              <a:t>andwidth</a:t>
            </a:r>
            <a:r>
              <a:rPr lang="id-ID" dirty="0" smtClean="0">
                <a:solidFill>
                  <a:schemeClr val="tx1"/>
                </a:solidFill>
              </a:rPr>
              <a:t> yang dibutuhkan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482687" y="1518836"/>
            <a:ext cx="6975513" cy="40862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>
                <a:solidFill>
                  <a:schemeClr val="tx1"/>
                </a:solidFill>
              </a:rPr>
              <a:t>Perkiraan jumlah pengguna yang mengaksesnya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1482686" y="2039279"/>
            <a:ext cx="6975513" cy="408623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>
                <a:solidFill>
                  <a:schemeClr val="tx1"/>
                </a:solidFill>
              </a:rPr>
              <a:t>Tipe perangkat keras yang digunakan oleh </a:t>
            </a:r>
            <a:r>
              <a:rPr lang="id-ID" i="1" dirty="0" smtClean="0">
                <a:solidFill>
                  <a:schemeClr val="tx1"/>
                </a:solidFill>
              </a:rPr>
              <a:t>client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1482686" y="2611633"/>
            <a:ext cx="6975513" cy="40862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>
                <a:solidFill>
                  <a:schemeClr val="tx1"/>
                </a:solidFill>
              </a:rPr>
              <a:t>Infrastruktur yang telah di-</a:t>
            </a:r>
            <a:r>
              <a:rPr lang="id-ID" i="1" dirty="0">
                <a:solidFill>
                  <a:schemeClr val="tx1"/>
                </a:solidFill>
              </a:rPr>
              <a:t>setup</a:t>
            </a:r>
            <a:r>
              <a:rPr lang="id-ID" dirty="0">
                <a:solidFill>
                  <a:schemeClr val="tx1"/>
                </a:solidFill>
              </a:rPr>
              <a:t> </a:t>
            </a:r>
            <a:r>
              <a:rPr lang="id-ID" dirty="0" smtClean="0">
                <a:solidFill>
                  <a:schemeClr val="tx1"/>
                </a:solidFill>
              </a:rPr>
              <a:t>sebelumnya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1482686" y="3183987"/>
            <a:ext cx="6975513" cy="40862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>
                <a:solidFill>
                  <a:schemeClr val="tx1"/>
                </a:solidFill>
              </a:rPr>
              <a:t>Jenis layanan yang akan diselenggarakan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1481768" y="3756341"/>
            <a:ext cx="6975513" cy="408623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>
                <a:solidFill>
                  <a:schemeClr val="tx1"/>
                </a:solidFill>
              </a:rPr>
              <a:t>Protokol jaringan yang akan dijalankan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1447800" y="4276784"/>
            <a:ext cx="7010400" cy="40862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>
                <a:solidFill>
                  <a:schemeClr val="tx1"/>
                </a:solidFill>
              </a:rPr>
              <a:t>Prioritas kepentingan dalam menjalankan fungsi jaringan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eardrop 1"/>
          <p:cNvSpPr/>
          <p:nvPr/>
        </p:nvSpPr>
        <p:spPr>
          <a:xfrm>
            <a:off x="914400" y="971550"/>
            <a:ext cx="457200" cy="408623"/>
          </a:xfrm>
          <a:prstGeom prst="teardrop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/>
              <a:t>1</a:t>
            </a:r>
            <a:endParaRPr lang="id-ID" dirty="0"/>
          </a:p>
        </p:txBody>
      </p:sp>
      <p:sp>
        <p:nvSpPr>
          <p:cNvPr id="13" name="Teardrop 12"/>
          <p:cNvSpPr/>
          <p:nvPr/>
        </p:nvSpPr>
        <p:spPr>
          <a:xfrm>
            <a:off x="914400" y="1518835"/>
            <a:ext cx="457200" cy="408623"/>
          </a:xfrm>
          <a:prstGeom prst="teardrop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/>
              <a:t>2</a:t>
            </a:r>
          </a:p>
        </p:txBody>
      </p:sp>
      <p:sp>
        <p:nvSpPr>
          <p:cNvPr id="14" name="Teardrop 13"/>
          <p:cNvSpPr/>
          <p:nvPr/>
        </p:nvSpPr>
        <p:spPr>
          <a:xfrm>
            <a:off x="914400" y="2039278"/>
            <a:ext cx="457200" cy="408623"/>
          </a:xfrm>
          <a:prstGeom prst="teardrop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/>
              <a:t>3</a:t>
            </a:r>
            <a:endParaRPr lang="id-ID" dirty="0"/>
          </a:p>
        </p:txBody>
      </p:sp>
      <p:sp>
        <p:nvSpPr>
          <p:cNvPr id="15" name="Teardrop 14"/>
          <p:cNvSpPr/>
          <p:nvPr/>
        </p:nvSpPr>
        <p:spPr>
          <a:xfrm>
            <a:off x="914400" y="2613314"/>
            <a:ext cx="457200" cy="408623"/>
          </a:xfrm>
          <a:prstGeom prst="teardrop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/>
              <a:t>4</a:t>
            </a:r>
            <a:endParaRPr lang="id-ID" dirty="0"/>
          </a:p>
        </p:txBody>
      </p:sp>
      <p:sp>
        <p:nvSpPr>
          <p:cNvPr id="16" name="Teardrop 15"/>
          <p:cNvSpPr/>
          <p:nvPr/>
        </p:nvSpPr>
        <p:spPr>
          <a:xfrm>
            <a:off x="914400" y="3183987"/>
            <a:ext cx="457200" cy="408623"/>
          </a:xfrm>
          <a:prstGeom prst="teardrop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/>
              <a:t>5</a:t>
            </a:r>
            <a:endParaRPr lang="id-ID" dirty="0"/>
          </a:p>
        </p:txBody>
      </p:sp>
      <p:sp>
        <p:nvSpPr>
          <p:cNvPr id="18" name="Teardrop 17"/>
          <p:cNvSpPr/>
          <p:nvPr/>
        </p:nvSpPr>
        <p:spPr>
          <a:xfrm>
            <a:off x="908892" y="3756341"/>
            <a:ext cx="457200" cy="408623"/>
          </a:xfrm>
          <a:prstGeom prst="teardrop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/>
              <a:t>6</a:t>
            </a:r>
            <a:endParaRPr lang="id-ID" dirty="0"/>
          </a:p>
        </p:txBody>
      </p:sp>
      <p:sp>
        <p:nvSpPr>
          <p:cNvPr id="19" name="Teardrop 18"/>
          <p:cNvSpPr/>
          <p:nvPr/>
        </p:nvSpPr>
        <p:spPr>
          <a:xfrm>
            <a:off x="908892" y="4274667"/>
            <a:ext cx="457200" cy="408623"/>
          </a:xfrm>
          <a:prstGeom prst="teardrop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/>
              <a:t>7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550160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4" grpId="0" animBg="1"/>
      <p:bldP spid="39" grpId="0" animBg="1"/>
      <p:bldP spid="41" grpId="0" animBg="1"/>
      <p:bldP spid="42" grpId="0" animBg="1"/>
      <p:bldP spid="43" grpId="0" animBg="1"/>
      <p:bldP spid="44" grpId="0" animBg="1"/>
      <p:bldP spid="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4315842" cy="1195958"/>
            <a:chOff x="4082096" y="0"/>
            <a:chExt cx="6301241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4082096" y="0"/>
              <a:ext cx="6301241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613132" y="372283"/>
              <a:ext cx="378454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C. Kualitas Koneksi</a:t>
              </a:r>
              <a:endParaRPr lang="id-ID" sz="22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Rounded Rectangle 16"/>
          <p:cNvSpPr/>
          <p:nvPr/>
        </p:nvSpPr>
        <p:spPr>
          <a:xfrm>
            <a:off x="3657600" y="311406"/>
            <a:ext cx="4648200" cy="408623"/>
          </a:xfrm>
          <a:prstGeom prst="roundRect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Jenis-jenis </a:t>
            </a:r>
            <a:r>
              <a:rPr lang="id-ID" i="1" dirty="0" smtClean="0"/>
              <a:t>service</a:t>
            </a:r>
            <a:r>
              <a:rPr lang="id-ID" dirty="0" smtClean="0"/>
              <a:t> pada TCP/IP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230930" y="1047751"/>
            <a:ext cx="2971799" cy="40862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tx1"/>
            </a:solidFill>
            <a:prstDash val="sysDash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i="1" dirty="0" smtClean="0">
                <a:solidFill>
                  <a:schemeClr val="tx1"/>
                </a:solidFill>
              </a:rPr>
              <a:t>Normal User Data</a:t>
            </a: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3344961" y="1047750"/>
            <a:ext cx="5562600" cy="40862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tx1"/>
            </a:solidFill>
            <a:prstDash val="sysDash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>
                <a:solidFill>
                  <a:schemeClr val="tx1"/>
                </a:solidFill>
              </a:rPr>
              <a:t>Data yang paling sering diakses oleh </a:t>
            </a:r>
            <a:r>
              <a:rPr lang="id-ID" i="1" dirty="0" smtClean="0">
                <a:solidFill>
                  <a:schemeClr val="tx1"/>
                </a:solidFill>
              </a:rPr>
              <a:t>user </a:t>
            </a:r>
            <a:r>
              <a:rPr lang="id-ID" dirty="0" smtClean="0">
                <a:solidFill>
                  <a:schemeClr val="tx1"/>
                </a:solidFill>
              </a:rPr>
              <a:t>seperti web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30930" y="1538312"/>
            <a:ext cx="2971799" cy="408623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19050">
            <a:solidFill>
              <a:schemeClr val="tx1"/>
            </a:solidFill>
            <a:prstDash val="sysDash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i="1" dirty="0" smtClean="0">
                <a:solidFill>
                  <a:schemeClr val="tx1"/>
                </a:solidFill>
              </a:rPr>
              <a:t>Network Managements</a:t>
            </a: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344961" y="1538311"/>
            <a:ext cx="5562600" cy="408623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19050">
            <a:solidFill>
              <a:schemeClr val="tx1"/>
            </a:solidFill>
            <a:prstDash val="sysDash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>
                <a:solidFill>
                  <a:schemeClr val="tx1"/>
                </a:solidFill>
              </a:rPr>
              <a:t>Mengelola jaringan dengan menghasilkan </a:t>
            </a:r>
            <a:r>
              <a:rPr lang="id-ID" i="1" dirty="0" smtClean="0">
                <a:solidFill>
                  <a:schemeClr val="tx1"/>
                </a:solidFill>
              </a:rPr>
              <a:t>output traffic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30930" y="2028873"/>
            <a:ext cx="2971799" cy="40862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  <a:prstDash val="sysDash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i="1" dirty="0" smtClean="0">
                <a:solidFill>
                  <a:schemeClr val="tx1"/>
                </a:solidFill>
              </a:rPr>
              <a:t>Real Time</a:t>
            </a: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344961" y="2028872"/>
            <a:ext cx="5562600" cy="40862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  <a:prstDash val="sysDash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>
                <a:solidFill>
                  <a:schemeClr val="tx1"/>
                </a:solidFill>
              </a:rPr>
              <a:t>Transmisi data dilakukan secara </a:t>
            </a:r>
            <a:r>
              <a:rPr lang="id-ID" i="1" dirty="0" smtClean="0">
                <a:solidFill>
                  <a:schemeClr val="tx1"/>
                </a:solidFill>
              </a:rPr>
              <a:t>real time</a:t>
            </a:r>
            <a:r>
              <a:rPr lang="id-ID" dirty="0" smtClean="0">
                <a:solidFill>
                  <a:schemeClr val="tx1"/>
                </a:solidFill>
              </a:rPr>
              <a:t>, seperti VoIP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39193" y="2519434"/>
            <a:ext cx="2971799" cy="40862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  <a:prstDash val="sysDash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i="1" dirty="0" smtClean="0">
                <a:solidFill>
                  <a:schemeClr val="tx1"/>
                </a:solidFill>
              </a:rPr>
              <a:t>Streaming Applications</a:t>
            </a: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353224" y="2519433"/>
            <a:ext cx="5562600" cy="40862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  <a:prstDash val="sysDash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>
                <a:solidFill>
                  <a:schemeClr val="tx1"/>
                </a:solidFill>
              </a:rPr>
              <a:t>Alokasi </a:t>
            </a:r>
            <a:r>
              <a:rPr lang="id-ID" i="1" dirty="0" smtClean="0">
                <a:solidFill>
                  <a:schemeClr val="tx1"/>
                </a:solidFill>
              </a:rPr>
              <a:t>bandwitdh</a:t>
            </a:r>
            <a:r>
              <a:rPr lang="id-ID" dirty="0" smtClean="0">
                <a:solidFill>
                  <a:schemeClr val="tx1"/>
                </a:solidFill>
              </a:rPr>
              <a:t> secara tetap untuk proses </a:t>
            </a:r>
            <a:r>
              <a:rPr lang="id-ID" i="1" dirty="0" smtClean="0">
                <a:solidFill>
                  <a:schemeClr val="tx1"/>
                </a:solidFill>
              </a:rPr>
              <a:t>streaming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30930" y="3008676"/>
            <a:ext cx="2971799" cy="40862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  <a:prstDash val="sysDash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i="1" dirty="0" smtClean="0">
                <a:solidFill>
                  <a:schemeClr val="tx1"/>
                </a:solidFill>
              </a:rPr>
              <a:t>Critical Data Application</a:t>
            </a: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344961" y="3008675"/>
            <a:ext cx="5562600" cy="40862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  <a:prstDash val="sysDash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>
                <a:solidFill>
                  <a:schemeClr val="tx1"/>
                </a:solidFill>
              </a:rPr>
              <a:t>Lebar </a:t>
            </a:r>
            <a:r>
              <a:rPr lang="id-ID" i="1" dirty="0" smtClean="0">
                <a:solidFill>
                  <a:schemeClr val="tx1"/>
                </a:solidFill>
              </a:rPr>
              <a:t>bandwitdh </a:t>
            </a:r>
            <a:r>
              <a:rPr lang="id-ID" dirty="0" smtClean="0">
                <a:solidFill>
                  <a:schemeClr val="tx1"/>
                </a:solidFill>
              </a:rPr>
              <a:t>besar dan jaminan kualiats jaringan baik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228176" y="3497918"/>
            <a:ext cx="2971799" cy="40862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tx1"/>
            </a:solidFill>
            <a:prstDash val="sysDash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i="1" dirty="0" smtClean="0">
                <a:solidFill>
                  <a:schemeClr val="tx1"/>
                </a:solidFill>
              </a:rPr>
              <a:t>DoS-prone Service</a:t>
            </a: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3342207" y="3497917"/>
            <a:ext cx="5562600" cy="408623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19050">
            <a:solidFill>
              <a:schemeClr val="tx1"/>
            </a:solidFill>
            <a:prstDash val="sysDash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>
                <a:solidFill>
                  <a:schemeClr val="tx1"/>
                </a:solidFill>
              </a:rPr>
              <a:t>Identifikasi lalu lintas data dalam jaringan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23217" y="3964189"/>
            <a:ext cx="2971799" cy="40862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tx1"/>
            </a:solidFill>
            <a:prstDash val="sysDash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i="1" dirty="0" smtClean="0">
                <a:solidFill>
                  <a:schemeClr val="tx1"/>
                </a:solidFill>
              </a:rPr>
              <a:t>Scavenger</a:t>
            </a: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3337248" y="3964188"/>
            <a:ext cx="5562600" cy="40862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tx1"/>
            </a:solidFill>
            <a:prstDash val="sysDash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>
                <a:solidFill>
                  <a:schemeClr val="tx1"/>
                </a:solidFill>
              </a:rPr>
              <a:t>Jenis layanan yang dihasilkan oleh beberapa aplikasi chat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81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4" grpId="0" animBg="1"/>
      <p:bldP spid="3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3478824" y="290632"/>
            <a:ext cx="5053152" cy="408623"/>
          </a:xfrm>
          <a:prstGeom prst="roundRect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Faktor yang mempengaruhi QoS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2" name="Freeform 113"/>
          <p:cNvSpPr>
            <a:spLocks/>
          </p:cNvSpPr>
          <p:nvPr/>
        </p:nvSpPr>
        <p:spPr bwMode="auto">
          <a:xfrm>
            <a:off x="2904149" y="4999437"/>
            <a:ext cx="574675" cy="938213"/>
          </a:xfrm>
          <a:custGeom>
            <a:avLst/>
            <a:gdLst>
              <a:gd name="T0" fmla="*/ 1448 w 1448"/>
              <a:gd name="T1" fmla="*/ 2364 h 2364"/>
              <a:gd name="T2" fmla="*/ 1448 w 1448"/>
              <a:gd name="T3" fmla="*/ 2364 h 2364"/>
              <a:gd name="T4" fmla="*/ 574 w 1448"/>
              <a:gd name="T5" fmla="*/ 2105 h 2364"/>
              <a:gd name="T6" fmla="*/ 0 w 1448"/>
              <a:gd name="T7" fmla="*/ 1935 h 2364"/>
              <a:gd name="T8" fmla="*/ 0 w 1448"/>
              <a:gd name="T9" fmla="*/ 0 h 2364"/>
              <a:gd name="T10" fmla="*/ 1448 w 1448"/>
              <a:gd name="T11" fmla="*/ 430 h 2364"/>
              <a:gd name="T12" fmla="*/ 1448 w 1448"/>
              <a:gd name="T13" fmla="*/ 2364 h 2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8" h="2364">
                <a:moveTo>
                  <a:pt x="1448" y="2364"/>
                </a:moveTo>
                <a:lnTo>
                  <a:pt x="1448" y="2364"/>
                </a:lnTo>
                <a:lnTo>
                  <a:pt x="574" y="2105"/>
                </a:lnTo>
                <a:lnTo>
                  <a:pt x="0" y="1935"/>
                </a:lnTo>
                <a:lnTo>
                  <a:pt x="0" y="0"/>
                </a:lnTo>
                <a:lnTo>
                  <a:pt x="1448" y="430"/>
                </a:lnTo>
                <a:lnTo>
                  <a:pt x="1448" y="2364"/>
                </a:lnTo>
                <a:close/>
              </a:path>
            </a:pathLst>
          </a:custGeom>
          <a:solidFill>
            <a:srgbClr val="7B00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549116" y="971550"/>
            <a:ext cx="1127284" cy="3810000"/>
            <a:chOff x="609600" y="971550"/>
            <a:chExt cx="1127284" cy="3810000"/>
          </a:xfrm>
        </p:grpSpPr>
        <p:grpSp>
          <p:nvGrpSpPr>
            <p:cNvPr id="4" name="Group 3"/>
            <p:cNvGrpSpPr/>
            <p:nvPr/>
          </p:nvGrpSpPr>
          <p:grpSpPr>
            <a:xfrm>
              <a:off x="609600" y="971550"/>
              <a:ext cx="1127284" cy="3810000"/>
              <a:chOff x="1563902" y="-449262"/>
              <a:chExt cx="1228016" cy="6042025"/>
            </a:xfrm>
          </p:grpSpPr>
          <p:sp>
            <p:nvSpPr>
              <p:cNvPr id="54" name="Freeform 53"/>
              <p:cNvSpPr>
                <a:spLocks/>
              </p:cNvSpPr>
              <p:nvPr/>
            </p:nvSpPr>
            <p:spPr bwMode="auto">
              <a:xfrm>
                <a:off x="1642568" y="1970088"/>
                <a:ext cx="1149350" cy="338138"/>
              </a:xfrm>
              <a:custGeom>
                <a:avLst/>
                <a:gdLst>
                  <a:gd name="T0" fmla="*/ 2896 w 2896"/>
                  <a:gd name="T1" fmla="*/ 420 h 850"/>
                  <a:gd name="T2" fmla="*/ 1448 w 2896"/>
                  <a:gd name="T3" fmla="*/ 0 h 850"/>
                  <a:gd name="T4" fmla="*/ 0 w 2896"/>
                  <a:gd name="T5" fmla="*/ 420 h 850"/>
                  <a:gd name="T6" fmla="*/ 1448 w 2896"/>
                  <a:gd name="T7" fmla="*/ 850 h 850"/>
                  <a:gd name="T8" fmla="*/ 2896 w 2896"/>
                  <a:gd name="T9" fmla="*/ 420 h 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96" h="850">
                    <a:moveTo>
                      <a:pt x="2896" y="420"/>
                    </a:moveTo>
                    <a:lnTo>
                      <a:pt x="1448" y="0"/>
                    </a:lnTo>
                    <a:lnTo>
                      <a:pt x="0" y="420"/>
                    </a:lnTo>
                    <a:lnTo>
                      <a:pt x="1448" y="850"/>
                    </a:lnTo>
                    <a:lnTo>
                      <a:pt x="2896" y="420"/>
                    </a:lnTo>
                    <a:close/>
                  </a:path>
                </a:pathLst>
              </a:custGeom>
              <a:solidFill>
                <a:srgbClr val="41B0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55" name="Freeform 54"/>
              <p:cNvSpPr>
                <a:spLocks/>
              </p:cNvSpPr>
              <p:nvPr/>
            </p:nvSpPr>
            <p:spPr bwMode="auto">
              <a:xfrm>
                <a:off x="1642568" y="-239712"/>
                <a:ext cx="1149350" cy="336550"/>
              </a:xfrm>
              <a:custGeom>
                <a:avLst/>
                <a:gdLst>
                  <a:gd name="T0" fmla="*/ 2896 w 2896"/>
                  <a:gd name="T1" fmla="*/ 421 h 850"/>
                  <a:gd name="T2" fmla="*/ 1448 w 2896"/>
                  <a:gd name="T3" fmla="*/ 0 h 850"/>
                  <a:gd name="T4" fmla="*/ 0 w 2896"/>
                  <a:gd name="T5" fmla="*/ 421 h 850"/>
                  <a:gd name="T6" fmla="*/ 1448 w 2896"/>
                  <a:gd name="T7" fmla="*/ 850 h 850"/>
                  <a:gd name="T8" fmla="*/ 2896 w 2896"/>
                  <a:gd name="T9" fmla="*/ 421 h 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96" h="850">
                    <a:moveTo>
                      <a:pt x="2896" y="421"/>
                    </a:moveTo>
                    <a:lnTo>
                      <a:pt x="1448" y="0"/>
                    </a:lnTo>
                    <a:lnTo>
                      <a:pt x="0" y="421"/>
                    </a:lnTo>
                    <a:lnTo>
                      <a:pt x="1448" y="850"/>
                    </a:lnTo>
                    <a:lnTo>
                      <a:pt x="2896" y="421"/>
                    </a:lnTo>
                    <a:close/>
                  </a:path>
                </a:pathLst>
              </a:custGeom>
              <a:solidFill>
                <a:srgbClr val="6EB8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56" name="Freeform 55"/>
              <p:cNvSpPr>
                <a:spLocks/>
              </p:cNvSpPr>
              <p:nvPr/>
            </p:nvSpPr>
            <p:spPr bwMode="auto">
              <a:xfrm>
                <a:off x="1871168" y="-449262"/>
                <a:ext cx="692150" cy="6042025"/>
              </a:xfrm>
              <a:custGeom>
                <a:avLst/>
                <a:gdLst>
                  <a:gd name="T0" fmla="*/ 0 w 1748"/>
                  <a:gd name="T1" fmla="*/ 260 h 15225"/>
                  <a:gd name="T2" fmla="*/ 874 w 1748"/>
                  <a:gd name="T3" fmla="*/ 0 h 15225"/>
                  <a:gd name="T4" fmla="*/ 1748 w 1748"/>
                  <a:gd name="T5" fmla="*/ 260 h 15225"/>
                  <a:gd name="T6" fmla="*/ 1748 w 1748"/>
                  <a:gd name="T7" fmla="*/ 15225 h 15225"/>
                  <a:gd name="T8" fmla="*/ 0 w 1748"/>
                  <a:gd name="T9" fmla="*/ 15225 h 15225"/>
                  <a:gd name="T10" fmla="*/ 0 w 1748"/>
                  <a:gd name="T11" fmla="*/ 260 h 15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48" h="15225">
                    <a:moveTo>
                      <a:pt x="0" y="260"/>
                    </a:moveTo>
                    <a:lnTo>
                      <a:pt x="874" y="0"/>
                    </a:lnTo>
                    <a:lnTo>
                      <a:pt x="1748" y="260"/>
                    </a:lnTo>
                    <a:lnTo>
                      <a:pt x="1748" y="15225"/>
                    </a:lnTo>
                    <a:lnTo>
                      <a:pt x="0" y="15225"/>
                    </a:lnTo>
                    <a:lnTo>
                      <a:pt x="0" y="260"/>
                    </a:lnTo>
                    <a:close/>
                  </a:path>
                </a:pathLst>
              </a:custGeom>
              <a:solidFill>
                <a:srgbClr val="D2DA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57" name="Freeform 56"/>
              <p:cNvSpPr>
                <a:spLocks/>
              </p:cNvSpPr>
              <p:nvPr/>
            </p:nvSpPr>
            <p:spPr bwMode="auto">
              <a:xfrm>
                <a:off x="1871168" y="4078288"/>
                <a:ext cx="346075" cy="441325"/>
              </a:xfrm>
              <a:custGeom>
                <a:avLst/>
                <a:gdLst>
                  <a:gd name="T0" fmla="*/ 874 w 874"/>
                  <a:gd name="T1" fmla="*/ 1111 h 1111"/>
                  <a:gd name="T2" fmla="*/ 0 w 874"/>
                  <a:gd name="T3" fmla="*/ 850 h 1111"/>
                  <a:gd name="T4" fmla="*/ 0 w 874"/>
                  <a:gd name="T5" fmla="*/ 0 h 1111"/>
                  <a:gd name="T6" fmla="*/ 874 w 874"/>
                  <a:gd name="T7" fmla="*/ 259 h 1111"/>
                  <a:gd name="T8" fmla="*/ 874 w 874"/>
                  <a:gd name="T9" fmla="*/ 1111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4" h="1111">
                    <a:moveTo>
                      <a:pt x="874" y="1111"/>
                    </a:moveTo>
                    <a:lnTo>
                      <a:pt x="0" y="850"/>
                    </a:lnTo>
                    <a:lnTo>
                      <a:pt x="0" y="0"/>
                    </a:lnTo>
                    <a:lnTo>
                      <a:pt x="874" y="259"/>
                    </a:lnTo>
                    <a:lnTo>
                      <a:pt x="874" y="1111"/>
                    </a:lnTo>
                    <a:close/>
                  </a:path>
                </a:pathLst>
              </a:custGeom>
              <a:solidFill>
                <a:srgbClr val="DFE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58" name="Freeform 57"/>
              <p:cNvSpPr>
                <a:spLocks/>
              </p:cNvSpPr>
              <p:nvPr/>
            </p:nvSpPr>
            <p:spPr bwMode="auto">
              <a:xfrm>
                <a:off x="1871168" y="1866901"/>
                <a:ext cx="346075" cy="441325"/>
              </a:xfrm>
              <a:custGeom>
                <a:avLst/>
                <a:gdLst>
                  <a:gd name="T0" fmla="*/ 874 w 874"/>
                  <a:gd name="T1" fmla="*/ 1111 h 1111"/>
                  <a:gd name="T2" fmla="*/ 0 w 874"/>
                  <a:gd name="T3" fmla="*/ 852 h 1111"/>
                  <a:gd name="T4" fmla="*/ 0 w 874"/>
                  <a:gd name="T5" fmla="*/ 0 h 1111"/>
                  <a:gd name="T6" fmla="*/ 874 w 874"/>
                  <a:gd name="T7" fmla="*/ 261 h 1111"/>
                  <a:gd name="T8" fmla="*/ 874 w 874"/>
                  <a:gd name="T9" fmla="*/ 1111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4" h="1111">
                    <a:moveTo>
                      <a:pt x="874" y="1111"/>
                    </a:moveTo>
                    <a:lnTo>
                      <a:pt x="0" y="852"/>
                    </a:lnTo>
                    <a:lnTo>
                      <a:pt x="0" y="0"/>
                    </a:lnTo>
                    <a:lnTo>
                      <a:pt x="874" y="261"/>
                    </a:lnTo>
                    <a:lnTo>
                      <a:pt x="874" y="1111"/>
                    </a:lnTo>
                    <a:close/>
                  </a:path>
                </a:pathLst>
              </a:custGeom>
              <a:solidFill>
                <a:srgbClr val="DFE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59" name="Freeform 58"/>
              <p:cNvSpPr>
                <a:spLocks/>
              </p:cNvSpPr>
              <p:nvPr/>
            </p:nvSpPr>
            <p:spPr bwMode="auto">
              <a:xfrm>
                <a:off x="1642568" y="-139699"/>
                <a:ext cx="228600" cy="134938"/>
              </a:xfrm>
              <a:custGeom>
                <a:avLst/>
                <a:gdLst>
                  <a:gd name="T0" fmla="*/ 574 w 574"/>
                  <a:gd name="T1" fmla="*/ 337 h 337"/>
                  <a:gd name="T2" fmla="*/ 0 w 574"/>
                  <a:gd name="T3" fmla="*/ 167 h 337"/>
                  <a:gd name="T4" fmla="*/ 574 w 574"/>
                  <a:gd name="T5" fmla="*/ 0 h 337"/>
                  <a:gd name="T6" fmla="*/ 574 w 574"/>
                  <a:gd name="T7" fmla="*/ 337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4" h="337">
                    <a:moveTo>
                      <a:pt x="574" y="337"/>
                    </a:moveTo>
                    <a:lnTo>
                      <a:pt x="0" y="167"/>
                    </a:lnTo>
                    <a:lnTo>
                      <a:pt x="574" y="0"/>
                    </a:lnTo>
                    <a:lnTo>
                      <a:pt x="574" y="337"/>
                    </a:lnTo>
                    <a:close/>
                  </a:path>
                </a:pathLst>
              </a:custGeom>
              <a:solidFill>
                <a:srgbClr val="3482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0" name="Freeform 59"/>
              <p:cNvSpPr>
                <a:spLocks/>
              </p:cNvSpPr>
              <p:nvPr/>
            </p:nvSpPr>
            <p:spPr bwMode="auto">
              <a:xfrm>
                <a:off x="1642568" y="-73024"/>
                <a:ext cx="1149350" cy="938213"/>
              </a:xfrm>
              <a:custGeom>
                <a:avLst/>
                <a:gdLst>
                  <a:gd name="T0" fmla="*/ 0 w 2896"/>
                  <a:gd name="T1" fmla="*/ 1934 h 2365"/>
                  <a:gd name="T2" fmla="*/ 1448 w 2896"/>
                  <a:gd name="T3" fmla="*/ 2365 h 2365"/>
                  <a:gd name="T4" fmla="*/ 2896 w 2896"/>
                  <a:gd name="T5" fmla="*/ 1934 h 2365"/>
                  <a:gd name="T6" fmla="*/ 2896 w 2896"/>
                  <a:gd name="T7" fmla="*/ 0 h 2365"/>
                  <a:gd name="T8" fmla="*/ 1448 w 2896"/>
                  <a:gd name="T9" fmla="*/ 429 h 2365"/>
                  <a:gd name="T10" fmla="*/ 0 w 2896"/>
                  <a:gd name="T11" fmla="*/ 0 h 2365"/>
                  <a:gd name="T12" fmla="*/ 0 w 2896"/>
                  <a:gd name="T13" fmla="*/ 1934 h 2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96" h="2365">
                    <a:moveTo>
                      <a:pt x="0" y="1934"/>
                    </a:moveTo>
                    <a:lnTo>
                      <a:pt x="1448" y="2365"/>
                    </a:lnTo>
                    <a:lnTo>
                      <a:pt x="2896" y="1934"/>
                    </a:lnTo>
                    <a:lnTo>
                      <a:pt x="2896" y="0"/>
                    </a:lnTo>
                    <a:lnTo>
                      <a:pt x="1448" y="429"/>
                    </a:lnTo>
                    <a:lnTo>
                      <a:pt x="0" y="0"/>
                    </a:lnTo>
                    <a:lnTo>
                      <a:pt x="0" y="1934"/>
                    </a:lnTo>
                    <a:close/>
                  </a:path>
                </a:pathLst>
              </a:custGeom>
              <a:solidFill>
                <a:srgbClr val="4AB6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1" name="TextBox 1"/>
              <p:cNvSpPr txBox="1"/>
              <p:nvPr/>
            </p:nvSpPr>
            <p:spPr>
              <a:xfrm>
                <a:off x="1563902" y="108174"/>
                <a:ext cx="726482" cy="585699"/>
              </a:xfrm>
              <a:prstGeom prst="rect">
                <a:avLst/>
              </a:prstGeom>
            </p:spPr>
            <p:txBody>
              <a:bodyPr wrap="square" anchor="ctr">
                <a:spAutoFit/>
                <a:scene3d>
                  <a:camera prst="perspectiveHeroicExtremeLeftFacing">
                    <a:rot lat="1200000" lon="2358725" rev="0"/>
                  </a:camera>
                  <a:lightRig rig="threePt" dir="t"/>
                </a:scene3d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62" name="Freeform 61"/>
              <p:cNvSpPr>
                <a:spLocks/>
              </p:cNvSpPr>
              <p:nvPr/>
            </p:nvSpPr>
            <p:spPr bwMode="auto">
              <a:xfrm>
                <a:off x="2563318" y="-139699"/>
                <a:ext cx="228600" cy="134938"/>
              </a:xfrm>
              <a:custGeom>
                <a:avLst/>
                <a:gdLst>
                  <a:gd name="T0" fmla="*/ 0 w 574"/>
                  <a:gd name="T1" fmla="*/ 337 h 337"/>
                  <a:gd name="T2" fmla="*/ 0 w 574"/>
                  <a:gd name="T3" fmla="*/ 0 h 337"/>
                  <a:gd name="T4" fmla="*/ 574 w 574"/>
                  <a:gd name="T5" fmla="*/ 167 h 337"/>
                  <a:gd name="T6" fmla="*/ 0 w 574"/>
                  <a:gd name="T7" fmla="*/ 337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4" h="337">
                    <a:moveTo>
                      <a:pt x="0" y="337"/>
                    </a:moveTo>
                    <a:lnTo>
                      <a:pt x="0" y="0"/>
                    </a:lnTo>
                    <a:lnTo>
                      <a:pt x="574" y="167"/>
                    </a:lnTo>
                    <a:lnTo>
                      <a:pt x="0" y="337"/>
                    </a:lnTo>
                    <a:close/>
                  </a:path>
                </a:pathLst>
              </a:custGeom>
              <a:solidFill>
                <a:srgbClr val="3482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3" name="Freeform 62"/>
              <p:cNvSpPr>
                <a:spLocks/>
              </p:cNvSpPr>
              <p:nvPr/>
            </p:nvSpPr>
            <p:spPr bwMode="auto">
              <a:xfrm>
                <a:off x="2563318" y="966788"/>
                <a:ext cx="228600" cy="133350"/>
              </a:xfrm>
              <a:custGeom>
                <a:avLst/>
                <a:gdLst>
                  <a:gd name="T0" fmla="*/ 0 w 574"/>
                  <a:gd name="T1" fmla="*/ 337 h 337"/>
                  <a:gd name="T2" fmla="*/ 0 w 574"/>
                  <a:gd name="T3" fmla="*/ 0 h 337"/>
                  <a:gd name="T4" fmla="*/ 574 w 574"/>
                  <a:gd name="T5" fmla="*/ 167 h 337"/>
                  <a:gd name="T6" fmla="*/ 0 w 574"/>
                  <a:gd name="T7" fmla="*/ 337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4" h="337">
                    <a:moveTo>
                      <a:pt x="0" y="337"/>
                    </a:moveTo>
                    <a:lnTo>
                      <a:pt x="0" y="0"/>
                    </a:lnTo>
                    <a:lnTo>
                      <a:pt x="574" y="167"/>
                    </a:lnTo>
                    <a:lnTo>
                      <a:pt x="0" y="337"/>
                    </a:lnTo>
                    <a:close/>
                  </a:path>
                </a:pathLst>
              </a:custGeom>
              <a:solidFill>
                <a:srgbClr val="8E6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4" name="Freeform 63"/>
              <p:cNvSpPr>
                <a:spLocks/>
              </p:cNvSpPr>
              <p:nvPr/>
            </p:nvSpPr>
            <p:spPr bwMode="auto">
              <a:xfrm>
                <a:off x="1642568" y="966788"/>
                <a:ext cx="228600" cy="133350"/>
              </a:xfrm>
              <a:custGeom>
                <a:avLst/>
                <a:gdLst>
                  <a:gd name="T0" fmla="*/ 574 w 574"/>
                  <a:gd name="T1" fmla="*/ 337 h 337"/>
                  <a:gd name="T2" fmla="*/ 0 w 574"/>
                  <a:gd name="T3" fmla="*/ 167 h 337"/>
                  <a:gd name="T4" fmla="*/ 574 w 574"/>
                  <a:gd name="T5" fmla="*/ 0 h 337"/>
                  <a:gd name="T6" fmla="*/ 574 w 574"/>
                  <a:gd name="T7" fmla="*/ 337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4" h="337">
                    <a:moveTo>
                      <a:pt x="574" y="337"/>
                    </a:moveTo>
                    <a:lnTo>
                      <a:pt x="0" y="167"/>
                    </a:lnTo>
                    <a:lnTo>
                      <a:pt x="574" y="0"/>
                    </a:lnTo>
                    <a:lnTo>
                      <a:pt x="574" y="337"/>
                    </a:lnTo>
                    <a:close/>
                  </a:path>
                </a:pathLst>
              </a:custGeom>
              <a:solidFill>
                <a:srgbClr val="8E6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5" name="Freeform 64"/>
              <p:cNvSpPr>
                <a:spLocks/>
              </p:cNvSpPr>
              <p:nvPr/>
            </p:nvSpPr>
            <p:spPr bwMode="auto">
              <a:xfrm>
                <a:off x="1642568" y="1031876"/>
                <a:ext cx="1149350" cy="938213"/>
              </a:xfrm>
              <a:custGeom>
                <a:avLst/>
                <a:gdLst>
                  <a:gd name="T0" fmla="*/ 0 w 2896"/>
                  <a:gd name="T1" fmla="*/ 1934 h 2364"/>
                  <a:gd name="T2" fmla="*/ 1448 w 2896"/>
                  <a:gd name="T3" fmla="*/ 2364 h 2364"/>
                  <a:gd name="T4" fmla="*/ 2896 w 2896"/>
                  <a:gd name="T5" fmla="*/ 1934 h 2364"/>
                  <a:gd name="T6" fmla="*/ 2896 w 2896"/>
                  <a:gd name="T7" fmla="*/ 0 h 2364"/>
                  <a:gd name="T8" fmla="*/ 1448 w 2896"/>
                  <a:gd name="T9" fmla="*/ 429 h 2364"/>
                  <a:gd name="T10" fmla="*/ 0 w 2896"/>
                  <a:gd name="T11" fmla="*/ 0 h 2364"/>
                  <a:gd name="T12" fmla="*/ 0 w 2896"/>
                  <a:gd name="T13" fmla="*/ 1934 h 2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96" h="2364">
                    <a:moveTo>
                      <a:pt x="0" y="1934"/>
                    </a:moveTo>
                    <a:lnTo>
                      <a:pt x="1448" y="2364"/>
                    </a:lnTo>
                    <a:lnTo>
                      <a:pt x="2896" y="1934"/>
                    </a:lnTo>
                    <a:lnTo>
                      <a:pt x="2896" y="0"/>
                    </a:lnTo>
                    <a:lnTo>
                      <a:pt x="1448" y="429"/>
                    </a:lnTo>
                    <a:lnTo>
                      <a:pt x="0" y="0"/>
                    </a:lnTo>
                    <a:lnTo>
                      <a:pt x="0" y="1934"/>
                    </a:lnTo>
                    <a:close/>
                  </a:path>
                </a:pathLst>
              </a:custGeom>
              <a:solidFill>
                <a:srgbClr val="E6A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6" name="Freeform 65"/>
              <p:cNvSpPr>
                <a:spLocks/>
              </p:cNvSpPr>
              <p:nvPr/>
            </p:nvSpPr>
            <p:spPr bwMode="auto">
              <a:xfrm>
                <a:off x="1642568" y="1031876"/>
                <a:ext cx="574675" cy="938213"/>
              </a:xfrm>
              <a:custGeom>
                <a:avLst/>
                <a:gdLst>
                  <a:gd name="T0" fmla="*/ 1448 w 1448"/>
                  <a:gd name="T1" fmla="*/ 2364 h 2364"/>
                  <a:gd name="T2" fmla="*/ 1448 w 1448"/>
                  <a:gd name="T3" fmla="*/ 2364 h 2364"/>
                  <a:gd name="T4" fmla="*/ 0 w 1448"/>
                  <a:gd name="T5" fmla="*/ 1934 h 2364"/>
                  <a:gd name="T6" fmla="*/ 0 w 1448"/>
                  <a:gd name="T7" fmla="*/ 0 h 2364"/>
                  <a:gd name="T8" fmla="*/ 1448 w 1448"/>
                  <a:gd name="T9" fmla="*/ 429 h 2364"/>
                  <a:gd name="T10" fmla="*/ 1448 w 1448"/>
                  <a:gd name="T11" fmla="*/ 2364 h 2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8" h="2364">
                    <a:moveTo>
                      <a:pt x="1448" y="2364"/>
                    </a:moveTo>
                    <a:lnTo>
                      <a:pt x="1448" y="2364"/>
                    </a:lnTo>
                    <a:lnTo>
                      <a:pt x="0" y="1934"/>
                    </a:lnTo>
                    <a:lnTo>
                      <a:pt x="0" y="0"/>
                    </a:lnTo>
                    <a:lnTo>
                      <a:pt x="1448" y="429"/>
                    </a:lnTo>
                    <a:lnTo>
                      <a:pt x="1448" y="2364"/>
                    </a:lnTo>
                    <a:close/>
                  </a:path>
                </a:pathLst>
              </a:custGeom>
              <a:solidFill>
                <a:srgbClr val="FF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7" name="Freeform 66"/>
              <p:cNvSpPr>
                <a:spLocks/>
              </p:cNvSpPr>
              <p:nvPr/>
            </p:nvSpPr>
            <p:spPr bwMode="auto">
              <a:xfrm>
                <a:off x="2563318" y="2071688"/>
                <a:ext cx="228600" cy="133350"/>
              </a:xfrm>
              <a:custGeom>
                <a:avLst/>
                <a:gdLst>
                  <a:gd name="T0" fmla="*/ 0 w 574"/>
                  <a:gd name="T1" fmla="*/ 337 h 337"/>
                  <a:gd name="T2" fmla="*/ 0 w 574"/>
                  <a:gd name="T3" fmla="*/ 0 h 337"/>
                  <a:gd name="T4" fmla="*/ 574 w 574"/>
                  <a:gd name="T5" fmla="*/ 166 h 337"/>
                  <a:gd name="T6" fmla="*/ 0 w 574"/>
                  <a:gd name="T7" fmla="*/ 337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4" h="337">
                    <a:moveTo>
                      <a:pt x="0" y="337"/>
                    </a:moveTo>
                    <a:lnTo>
                      <a:pt x="0" y="0"/>
                    </a:lnTo>
                    <a:lnTo>
                      <a:pt x="574" y="166"/>
                    </a:lnTo>
                    <a:lnTo>
                      <a:pt x="0" y="337"/>
                    </a:lnTo>
                    <a:close/>
                  </a:path>
                </a:pathLst>
              </a:custGeom>
              <a:solidFill>
                <a:srgbClr val="9E323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8" name="Freeform 67"/>
              <p:cNvSpPr>
                <a:spLocks/>
              </p:cNvSpPr>
              <p:nvPr/>
            </p:nvSpPr>
            <p:spPr bwMode="auto">
              <a:xfrm>
                <a:off x="1642568" y="2071688"/>
                <a:ext cx="228600" cy="133350"/>
              </a:xfrm>
              <a:custGeom>
                <a:avLst/>
                <a:gdLst>
                  <a:gd name="T0" fmla="*/ 574 w 574"/>
                  <a:gd name="T1" fmla="*/ 337 h 337"/>
                  <a:gd name="T2" fmla="*/ 0 w 574"/>
                  <a:gd name="T3" fmla="*/ 166 h 337"/>
                  <a:gd name="T4" fmla="*/ 574 w 574"/>
                  <a:gd name="T5" fmla="*/ 0 h 337"/>
                  <a:gd name="T6" fmla="*/ 574 w 574"/>
                  <a:gd name="T7" fmla="*/ 337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4" h="337">
                    <a:moveTo>
                      <a:pt x="574" y="337"/>
                    </a:moveTo>
                    <a:lnTo>
                      <a:pt x="0" y="166"/>
                    </a:lnTo>
                    <a:lnTo>
                      <a:pt x="574" y="0"/>
                    </a:lnTo>
                    <a:lnTo>
                      <a:pt x="574" y="337"/>
                    </a:lnTo>
                    <a:close/>
                  </a:path>
                </a:pathLst>
              </a:custGeom>
              <a:solidFill>
                <a:srgbClr val="9E323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69" name="Freeform 68"/>
              <p:cNvSpPr>
                <a:spLocks/>
              </p:cNvSpPr>
              <p:nvPr/>
            </p:nvSpPr>
            <p:spPr bwMode="auto">
              <a:xfrm>
                <a:off x="1642568" y="2136776"/>
                <a:ext cx="1149350" cy="939800"/>
              </a:xfrm>
              <a:custGeom>
                <a:avLst/>
                <a:gdLst>
                  <a:gd name="T0" fmla="*/ 0 w 2896"/>
                  <a:gd name="T1" fmla="*/ 1935 h 2365"/>
                  <a:gd name="T2" fmla="*/ 1448 w 2896"/>
                  <a:gd name="T3" fmla="*/ 2365 h 2365"/>
                  <a:gd name="T4" fmla="*/ 2896 w 2896"/>
                  <a:gd name="T5" fmla="*/ 1935 h 2365"/>
                  <a:gd name="T6" fmla="*/ 2896 w 2896"/>
                  <a:gd name="T7" fmla="*/ 0 h 2365"/>
                  <a:gd name="T8" fmla="*/ 1448 w 2896"/>
                  <a:gd name="T9" fmla="*/ 430 h 2365"/>
                  <a:gd name="T10" fmla="*/ 0 w 2896"/>
                  <a:gd name="T11" fmla="*/ 0 h 2365"/>
                  <a:gd name="T12" fmla="*/ 0 w 2896"/>
                  <a:gd name="T13" fmla="*/ 1935 h 2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96" h="2365">
                    <a:moveTo>
                      <a:pt x="0" y="1935"/>
                    </a:moveTo>
                    <a:lnTo>
                      <a:pt x="1448" y="2365"/>
                    </a:lnTo>
                    <a:lnTo>
                      <a:pt x="2896" y="1935"/>
                    </a:lnTo>
                    <a:lnTo>
                      <a:pt x="2896" y="0"/>
                    </a:lnTo>
                    <a:lnTo>
                      <a:pt x="1448" y="430"/>
                    </a:lnTo>
                    <a:lnTo>
                      <a:pt x="0" y="0"/>
                    </a:lnTo>
                    <a:lnTo>
                      <a:pt x="0" y="1935"/>
                    </a:lnTo>
                    <a:close/>
                  </a:path>
                </a:pathLst>
              </a:custGeom>
              <a:solidFill>
                <a:srgbClr val="FE00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70" name="Freeform 69"/>
              <p:cNvSpPr>
                <a:spLocks/>
              </p:cNvSpPr>
              <p:nvPr/>
            </p:nvSpPr>
            <p:spPr bwMode="auto">
              <a:xfrm>
                <a:off x="1642568" y="2136776"/>
                <a:ext cx="574675" cy="939800"/>
              </a:xfrm>
              <a:custGeom>
                <a:avLst/>
                <a:gdLst>
                  <a:gd name="T0" fmla="*/ 1448 w 1448"/>
                  <a:gd name="T1" fmla="*/ 2365 h 2365"/>
                  <a:gd name="T2" fmla="*/ 1448 w 1448"/>
                  <a:gd name="T3" fmla="*/ 2365 h 2365"/>
                  <a:gd name="T4" fmla="*/ 574 w 1448"/>
                  <a:gd name="T5" fmla="*/ 2105 h 2365"/>
                  <a:gd name="T6" fmla="*/ 0 w 1448"/>
                  <a:gd name="T7" fmla="*/ 1935 h 2365"/>
                  <a:gd name="T8" fmla="*/ 0 w 1448"/>
                  <a:gd name="T9" fmla="*/ 0 h 2365"/>
                  <a:gd name="T10" fmla="*/ 1448 w 1448"/>
                  <a:gd name="T11" fmla="*/ 430 h 2365"/>
                  <a:gd name="T12" fmla="*/ 1448 w 1448"/>
                  <a:gd name="T13" fmla="*/ 2365 h 2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8" h="2365">
                    <a:moveTo>
                      <a:pt x="1448" y="2365"/>
                    </a:moveTo>
                    <a:lnTo>
                      <a:pt x="1448" y="2365"/>
                    </a:lnTo>
                    <a:lnTo>
                      <a:pt x="574" y="2105"/>
                    </a:lnTo>
                    <a:lnTo>
                      <a:pt x="0" y="1935"/>
                    </a:lnTo>
                    <a:lnTo>
                      <a:pt x="0" y="0"/>
                    </a:lnTo>
                    <a:lnTo>
                      <a:pt x="1448" y="430"/>
                    </a:lnTo>
                    <a:lnTo>
                      <a:pt x="1448" y="2365"/>
                    </a:lnTo>
                    <a:close/>
                  </a:path>
                </a:pathLst>
              </a:custGeom>
              <a:solidFill>
                <a:srgbClr val="FF5A5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71" name="Freeform 70"/>
              <p:cNvSpPr>
                <a:spLocks/>
              </p:cNvSpPr>
              <p:nvPr/>
            </p:nvSpPr>
            <p:spPr bwMode="auto">
              <a:xfrm>
                <a:off x="2563318" y="3176588"/>
                <a:ext cx="228600" cy="134938"/>
              </a:xfrm>
              <a:custGeom>
                <a:avLst/>
                <a:gdLst>
                  <a:gd name="T0" fmla="*/ 0 w 574"/>
                  <a:gd name="T1" fmla="*/ 337 h 337"/>
                  <a:gd name="T2" fmla="*/ 0 w 574"/>
                  <a:gd name="T3" fmla="*/ 0 h 337"/>
                  <a:gd name="T4" fmla="*/ 574 w 574"/>
                  <a:gd name="T5" fmla="*/ 166 h 337"/>
                  <a:gd name="T6" fmla="*/ 0 w 574"/>
                  <a:gd name="T7" fmla="*/ 337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4" h="337">
                    <a:moveTo>
                      <a:pt x="0" y="337"/>
                    </a:moveTo>
                    <a:lnTo>
                      <a:pt x="0" y="0"/>
                    </a:lnTo>
                    <a:lnTo>
                      <a:pt x="574" y="166"/>
                    </a:lnTo>
                    <a:lnTo>
                      <a:pt x="0" y="337"/>
                    </a:lnTo>
                    <a:close/>
                  </a:path>
                </a:pathLst>
              </a:custGeom>
              <a:solidFill>
                <a:srgbClr val="003C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72" name="Freeform 71"/>
              <p:cNvSpPr>
                <a:spLocks/>
              </p:cNvSpPr>
              <p:nvPr/>
            </p:nvSpPr>
            <p:spPr bwMode="auto">
              <a:xfrm>
                <a:off x="1642568" y="3176588"/>
                <a:ext cx="228600" cy="134938"/>
              </a:xfrm>
              <a:custGeom>
                <a:avLst/>
                <a:gdLst>
                  <a:gd name="T0" fmla="*/ 574 w 574"/>
                  <a:gd name="T1" fmla="*/ 337 h 337"/>
                  <a:gd name="T2" fmla="*/ 0 w 574"/>
                  <a:gd name="T3" fmla="*/ 166 h 337"/>
                  <a:gd name="T4" fmla="*/ 574 w 574"/>
                  <a:gd name="T5" fmla="*/ 0 h 337"/>
                  <a:gd name="T6" fmla="*/ 574 w 574"/>
                  <a:gd name="T7" fmla="*/ 337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4" h="337">
                    <a:moveTo>
                      <a:pt x="574" y="337"/>
                    </a:moveTo>
                    <a:lnTo>
                      <a:pt x="0" y="166"/>
                    </a:lnTo>
                    <a:lnTo>
                      <a:pt x="574" y="0"/>
                    </a:lnTo>
                    <a:lnTo>
                      <a:pt x="574" y="337"/>
                    </a:lnTo>
                    <a:close/>
                  </a:path>
                </a:pathLst>
              </a:custGeom>
              <a:solidFill>
                <a:srgbClr val="003C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73" name="Freeform 72"/>
              <p:cNvSpPr>
                <a:spLocks/>
              </p:cNvSpPr>
              <p:nvPr/>
            </p:nvSpPr>
            <p:spPr bwMode="auto">
              <a:xfrm>
                <a:off x="1642568" y="3243263"/>
                <a:ext cx="1149350" cy="938213"/>
              </a:xfrm>
              <a:custGeom>
                <a:avLst/>
                <a:gdLst>
                  <a:gd name="T0" fmla="*/ 0 w 2896"/>
                  <a:gd name="T1" fmla="*/ 1935 h 2364"/>
                  <a:gd name="T2" fmla="*/ 1448 w 2896"/>
                  <a:gd name="T3" fmla="*/ 2364 h 2364"/>
                  <a:gd name="T4" fmla="*/ 2896 w 2896"/>
                  <a:gd name="T5" fmla="*/ 1935 h 2364"/>
                  <a:gd name="T6" fmla="*/ 2896 w 2896"/>
                  <a:gd name="T7" fmla="*/ 0 h 2364"/>
                  <a:gd name="T8" fmla="*/ 1448 w 2896"/>
                  <a:gd name="T9" fmla="*/ 431 h 2364"/>
                  <a:gd name="T10" fmla="*/ 0 w 2896"/>
                  <a:gd name="T11" fmla="*/ 0 h 2364"/>
                  <a:gd name="T12" fmla="*/ 0 w 2896"/>
                  <a:gd name="T13" fmla="*/ 1935 h 2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96" h="2364">
                    <a:moveTo>
                      <a:pt x="0" y="1935"/>
                    </a:moveTo>
                    <a:lnTo>
                      <a:pt x="1448" y="2364"/>
                    </a:lnTo>
                    <a:lnTo>
                      <a:pt x="2896" y="1935"/>
                    </a:lnTo>
                    <a:lnTo>
                      <a:pt x="2896" y="0"/>
                    </a:lnTo>
                    <a:lnTo>
                      <a:pt x="1448" y="431"/>
                    </a:lnTo>
                    <a:lnTo>
                      <a:pt x="0" y="0"/>
                    </a:lnTo>
                    <a:lnTo>
                      <a:pt x="0" y="1935"/>
                    </a:lnTo>
                    <a:close/>
                  </a:path>
                </a:pathLst>
              </a:custGeom>
              <a:solidFill>
                <a:srgbClr val="006E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74" name="Freeform 73"/>
              <p:cNvSpPr>
                <a:spLocks/>
              </p:cNvSpPr>
              <p:nvPr/>
            </p:nvSpPr>
            <p:spPr bwMode="auto">
              <a:xfrm>
                <a:off x="2563318" y="4281488"/>
                <a:ext cx="228600" cy="134938"/>
              </a:xfrm>
              <a:custGeom>
                <a:avLst/>
                <a:gdLst>
                  <a:gd name="T0" fmla="*/ 0 w 574"/>
                  <a:gd name="T1" fmla="*/ 337 h 337"/>
                  <a:gd name="T2" fmla="*/ 0 w 574"/>
                  <a:gd name="T3" fmla="*/ 0 h 337"/>
                  <a:gd name="T4" fmla="*/ 574 w 574"/>
                  <a:gd name="T5" fmla="*/ 168 h 337"/>
                  <a:gd name="T6" fmla="*/ 0 w 574"/>
                  <a:gd name="T7" fmla="*/ 337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4" h="337">
                    <a:moveTo>
                      <a:pt x="0" y="337"/>
                    </a:moveTo>
                    <a:lnTo>
                      <a:pt x="0" y="0"/>
                    </a:lnTo>
                    <a:lnTo>
                      <a:pt x="574" y="168"/>
                    </a:lnTo>
                    <a:lnTo>
                      <a:pt x="0" y="337"/>
                    </a:lnTo>
                    <a:close/>
                  </a:path>
                </a:pathLst>
              </a:custGeom>
              <a:solidFill>
                <a:srgbClr val="3A0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75" name="Freeform 74"/>
              <p:cNvSpPr>
                <a:spLocks/>
              </p:cNvSpPr>
              <p:nvPr/>
            </p:nvSpPr>
            <p:spPr bwMode="auto">
              <a:xfrm>
                <a:off x="1642568" y="4281488"/>
                <a:ext cx="228600" cy="134938"/>
              </a:xfrm>
              <a:custGeom>
                <a:avLst/>
                <a:gdLst>
                  <a:gd name="T0" fmla="*/ 574 w 574"/>
                  <a:gd name="T1" fmla="*/ 337 h 337"/>
                  <a:gd name="T2" fmla="*/ 0 w 574"/>
                  <a:gd name="T3" fmla="*/ 168 h 337"/>
                  <a:gd name="T4" fmla="*/ 574 w 574"/>
                  <a:gd name="T5" fmla="*/ 0 h 337"/>
                  <a:gd name="T6" fmla="*/ 574 w 574"/>
                  <a:gd name="T7" fmla="*/ 337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4" h="337">
                    <a:moveTo>
                      <a:pt x="574" y="337"/>
                    </a:moveTo>
                    <a:lnTo>
                      <a:pt x="0" y="168"/>
                    </a:lnTo>
                    <a:lnTo>
                      <a:pt x="574" y="0"/>
                    </a:lnTo>
                    <a:lnTo>
                      <a:pt x="574" y="337"/>
                    </a:lnTo>
                    <a:close/>
                  </a:path>
                </a:pathLst>
              </a:custGeom>
              <a:solidFill>
                <a:srgbClr val="3A0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76" name="Freeform 75"/>
              <p:cNvSpPr>
                <a:spLocks/>
              </p:cNvSpPr>
              <p:nvPr/>
            </p:nvSpPr>
            <p:spPr bwMode="auto">
              <a:xfrm>
                <a:off x="1642568" y="4348163"/>
                <a:ext cx="1149350" cy="938213"/>
              </a:xfrm>
              <a:custGeom>
                <a:avLst/>
                <a:gdLst>
                  <a:gd name="T0" fmla="*/ 0 w 2896"/>
                  <a:gd name="T1" fmla="*/ 1935 h 2364"/>
                  <a:gd name="T2" fmla="*/ 1448 w 2896"/>
                  <a:gd name="T3" fmla="*/ 2364 h 2364"/>
                  <a:gd name="T4" fmla="*/ 2896 w 2896"/>
                  <a:gd name="T5" fmla="*/ 1935 h 2364"/>
                  <a:gd name="T6" fmla="*/ 2896 w 2896"/>
                  <a:gd name="T7" fmla="*/ 0 h 2364"/>
                  <a:gd name="T8" fmla="*/ 1448 w 2896"/>
                  <a:gd name="T9" fmla="*/ 430 h 2364"/>
                  <a:gd name="T10" fmla="*/ 0 w 2896"/>
                  <a:gd name="T11" fmla="*/ 0 h 2364"/>
                  <a:gd name="T12" fmla="*/ 0 w 2896"/>
                  <a:gd name="T13" fmla="*/ 1935 h 2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96" h="2364">
                    <a:moveTo>
                      <a:pt x="0" y="1935"/>
                    </a:moveTo>
                    <a:lnTo>
                      <a:pt x="1448" y="2364"/>
                    </a:lnTo>
                    <a:lnTo>
                      <a:pt x="2896" y="1935"/>
                    </a:lnTo>
                    <a:lnTo>
                      <a:pt x="2896" y="0"/>
                    </a:lnTo>
                    <a:lnTo>
                      <a:pt x="1448" y="430"/>
                    </a:lnTo>
                    <a:lnTo>
                      <a:pt x="0" y="0"/>
                    </a:lnTo>
                    <a:lnTo>
                      <a:pt x="0" y="1935"/>
                    </a:lnTo>
                    <a:close/>
                  </a:path>
                </a:pathLst>
              </a:custGeom>
              <a:solidFill>
                <a:srgbClr val="5C0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101" name="TextBox 100"/>
            <p:cNvSpPr txBox="1"/>
            <p:nvPr/>
          </p:nvSpPr>
          <p:spPr>
            <a:xfrm>
              <a:off x="621121" y="3288775"/>
              <a:ext cx="595036" cy="646331"/>
            </a:xfrm>
            <a:prstGeom prst="rect">
              <a:avLst/>
            </a:prstGeom>
          </p:spPr>
          <p:txBody>
            <a:bodyPr wrap="square" lIns="0" rIns="0" anchor="ctr">
              <a:spAutoFit/>
              <a:scene3d>
                <a:camera prst="perspectiveHeroicExtremeLeftFacing">
                  <a:rot lat="1200000" lon="2358725" rev="0"/>
                </a:camera>
                <a:lightRig rig="threePt" dir="t"/>
              </a:scene3d>
            </a:bodyPr>
            <a:lstStyle>
              <a:defPPr>
                <a:defRPr lang="en-US"/>
              </a:defPPr>
              <a:lvl1pPr algn="ctr"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defRPr>
              </a:lvl1pPr>
            </a:lstStyle>
            <a:p>
              <a:r>
                <a:rPr lang="en-US" dirty="0" smtClean="0"/>
                <a:t>4</a:t>
              </a:r>
              <a:endParaRPr lang="en-US" dirty="0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645527" y="3968125"/>
              <a:ext cx="595036" cy="646331"/>
            </a:xfrm>
            <a:prstGeom prst="rect">
              <a:avLst/>
            </a:prstGeom>
          </p:spPr>
          <p:txBody>
            <a:bodyPr wrap="square" lIns="0" rIns="0" anchor="ctr">
              <a:spAutoFit/>
              <a:scene3d>
                <a:camera prst="perspectiveHeroicExtremeLeftFacing">
                  <a:rot lat="1200000" lon="2358725" rev="0"/>
                </a:camera>
                <a:lightRig rig="threePt" dir="t"/>
              </a:scene3d>
            </a:bodyPr>
            <a:lstStyle>
              <a:defPPr>
                <a:defRPr lang="en-US"/>
              </a:defPPr>
              <a:lvl1pPr algn="ctr"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defRPr>
              </a:lvl1pPr>
            </a:lstStyle>
            <a:p>
              <a:r>
                <a:rPr lang="id-ID" dirty="0"/>
                <a:t>5</a:t>
              </a:r>
              <a:endParaRPr lang="en-US" dirty="0"/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645527" y="2602597"/>
              <a:ext cx="595036" cy="646331"/>
            </a:xfrm>
            <a:prstGeom prst="rect">
              <a:avLst/>
            </a:prstGeom>
          </p:spPr>
          <p:txBody>
            <a:bodyPr wrap="square" lIns="0" rIns="0" anchor="ctr">
              <a:spAutoFit/>
              <a:scene3d>
                <a:camera prst="perspectiveHeroicExtremeLeftFacing">
                  <a:rot lat="1200000" lon="2358725" rev="0"/>
                </a:camera>
                <a:lightRig rig="threePt" dir="t"/>
              </a:scene3d>
            </a:bodyPr>
            <a:lstStyle>
              <a:defPPr>
                <a:defRPr lang="en-US"/>
              </a:defPPr>
              <a:lvl1pPr algn="ctr"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defRPr>
              </a:lvl1pPr>
            </a:lstStyle>
            <a:p>
              <a:r>
                <a:rPr lang="id-ID" dirty="0"/>
                <a:t>3</a:t>
              </a:r>
              <a:endParaRPr lang="en-US" dirty="0"/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622522" y="1898951"/>
              <a:ext cx="595036" cy="646331"/>
            </a:xfrm>
            <a:prstGeom prst="rect">
              <a:avLst/>
            </a:prstGeom>
          </p:spPr>
          <p:txBody>
            <a:bodyPr wrap="square" lIns="0" rIns="0" anchor="ctr">
              <a:spAutoFit/>
              <a:scene3d>
                <a:camera prst="perspectiveHeroicExtremeLeftFacing">
                  <a:rot lat="1200000" lon="2358725" rev="0"/>
                </a:camera>
                <a:lightRig rig="threePt" dir="t"/>
              </a:scene3d>
            </a:bodyPr>
            <a:lstStyle>
              <a:defPPr>
                <a:defRPr lang="en-US"/>
              </a:defPPr>
              <a:lvl1pPr algn="ctr"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defRPr>
              </a:lvl1pPr>
            </a:lstStyle>
            <a:p>
              <a:r>
                <a:rPr lang="id-ID" dirty="0"/>
                <a:t>2</a:t>
              </a:r>
              <a:endParaRPr lang="en-US" dirty="0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625921" y="1160841"/>
              <a:ext cx="595036" cy="646331"/>
            </a:xfrm>
            <a:prstGeom prst="rect">
              <a:avLst/>
            </a:prstGeom>
          </p:spPr>
          <p:txBody>
            <a:bodyPr wrap="square" lIns="0" rIns="0" anchor="ctr">
              <a:spAutoFit/>
              <a:scene3d>
                <a:camera prst="perspectiveHeroicExtremeLeftFacing">
                  <a:rot lat="1200000" lon="2358725" rev="0"/>
                </a:camera>
                <a:lightRig rig="threePt" dir="t"/>
              </a:scene3d>
            </a:bodyPr>
            <a:lstStyle>
              <a:defPPr>
                <a:defRPr lang="en-US"/>
              </a:defPPr>
              <a:lvl1pPr algn="ctr"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defRPr>
              </a:lvl1pPr>
            </a:lstStyle>
            <a:p>
              <a:r>
                <a:rPr lang="id-ID" dirty="0"/>
                <a:t>1</a:t>
              </a:r>
              <a:endParaRPr lang="en-US" dirty="0"/>
            </a:p>
          </p:txBody>
        </p:sp>
      </p:grpSp>
      <p:sp>
        <p:nvSpPr>
          <p:cNvPr id="107" name="Rounded Rectangle 106"/>
          <p:cNvSpPr/>
          <p:nvPr/>
        </p:nvSpPr>
        <p:spPr>
          <a:xfrm>
            <a:off x="1909044" y="895350"/>
            <a:ext cx="6625084" cy="64698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d-ID" sz="1600" b="1" i="1" dirty="0" smtClean="0">
                <a:solidFill>
                  <a:schemeClr val="tx1"/>
                </a:solidFill>
              </a:rPr>
              <a:t>Delay</a:t>
            </a:r>
          </a:p>
          <a:p>
            <a:r>
              <a:rPr lang="id-ID" sz="1600" dirty="0" smtClean="0">
                <a:solidFill>
                  <a:schemeClr val="tx1"/>
                </a:solidFill>
              </a:rPr>
              <a:t>Terlambatnya </a:t>
            </a:r>
            <a:r>
              <a:rPr lang="id-ID" sz="1600" dirty="0" smtClean="0">
                <a:solidFill>
                  <a:schemeClr val="tx1"/>
                </a:solidFill>
              </a:rPr>
              <a:t>paket data yang dikirimkan dari perangkat pengirim ke </a:t>
            </a:r>
            <a:r>
              <a:rPr lang="id-ID" sz="1600" dirty="0" smtClean="0">
                <a:solidFill>
                  <a:schemeClr val="tx1"/>
                </a:solidFill>
              </a:rPr>
              <a:t>tujuan.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8" name="Rounded Rectangle 107"/>
          <p:cNvSpPr/>
          <p:nvPr/>
        </p:nvSpPr>
        <p:spPr>
          <a:xfrm>
            <a:off x="1911468" y="1619964"/>
            <a:ext cx="6622932" cy="646986"/>
          </a:xfrm>
          <a:prstGeom prst="roundRect">
            <a:avLst/>
          </a:prstGeom>
          <a:solidFill>
            <a:srgbClr val="FFFF99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d-ID" sz="1600" b="1" i="1" dirty="0">
                <a:solidFill>
                  <a:schemeClr val="tx1"/>
                </a:solidFill>
              </a:rPr>
              <a:t>Delay </a:t>
            </a:r>
            <a:r>
              <a:rPr lang="id-ID" sz="1600" b="1" i="1" dirty="0" smtClean="0">
                <a:solidFill>
                  <a:schemeClr val="tx1"/>
                </a:solidFill>
              </a:rPr>
              <a:t>Variations</a:t>
            </a:r>
            <a:endParaRPr lang="id-ID" sz="1600" b="1" dirty="0" smtClean="0">
              <a:solidFill>
                <a:schemeClr val="tx1"/>
              </a:solidFill>
            </a:endParaRPr>
          </a:p>
          <a:p>
            <a:r>
              <a:rPr lang="id-ID" sz="1600" dirty="0" smtClean="0">
                <a:solidFill>
                  <a:schemeClr val="tx1"/>
                </a:solidFill>
              </a:rPr>
              <a:t>Tipikal </a:t>
            </a:r>
            <a:r>
              <a:rPr lang="id-ID" sz="1600" i="1" dirty="0" smtClean="0">
                <a:solidFill>
                  <a:schemeClr val="tx1"/>
                </a:solidFill>
              </a:rPr>
              <a:t>delay</a:t>
            </a:r>
            <a:r>
              <a:rPr lang="id-ID" sz="1600" dirty="0" smtClean="0">
                <a:solidFill>
                  <a:schemeClr val="tx1"/>
                </a:solidFill>
              </a:rPr>
              <a:t> dengan waktu yang </a:t>
            </a:r>
            <a:r>
              <a:rPr lang="id-ID" sz="1600" dirty="0" smtClean="0">
                <a:solidFill>
                  <a:schemeClr val="tx1"/>
                </a:solidFill>
              </a:rPr>
              <a:t>berbeda-beda.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9" name="Rounded Rectangle 108"/>
          <p:cNvSpPr/>
          <p:nvPr/>
        </p:nvSpPr>
        <p:spPr>
          <a:xfrm>
            <a:off x="1910120" y="2343150"/>
            <a:ext cx="6622932" cy="64698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d-ID" sz="1600" b="1" i="1" dirty="0">
                <a:solidFill>
                  <a:schemeClr val="tx1"/>
                </a:solidFill>
              </a:rPr>
              <a:t>Packet </a:t>
            </a:r>
            <a:r>
              <a:rPr lang="id-ID" sz="1600" b="1" i="1" dirty="0" smtClean="0">
                <a:solidFill>
                  <a:schemeClr val="tx1"/>
                </a:solidFill>
              </a:rPr>
              <a:t>Loss</a:t>
            </a:r>
            <a:endParaRPr lang="en-US" sz="1600" b="1" i="1" dirty="0">
              <a:solidFill>
                <a:schemeClr val="tx1"/>
              </a:solidFill>
            </a:endParaRPr>
          </a:p>
          <a:p>
            <a:r>
              <a:rPr lang="id-ID" sz="1600" dirty="0" smtClean="0">
                <a:solidFill>
                  <a:schemeClr val="tx1"/>
                </a:solidFill>
              </a:rPr>
              <a:t>Kondisi </a:t>
            </a:r>
            <a:r>
              <a:rPr lang="id-ID" sz="1600" dirty="0">
                <a:solidFill>
                  <a:schemeClr val="tx1"/>
                </a:solidFill>
              </a:rPr>
              <a:t>kegagalan pada proses transmisi data 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0" name="Rounded Rectangle 109"/>
          <p:cNvSpPr/>
          <p:nvPr/>
        </p:nvSpPr>
        <p:spPr>
          <a:xfrm>
            <a:off x="1910120" y="3067764"/>
            <a:ext cx="6622932" cy="64698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d-ID" sz="1600" b="1" i="1" dirty="0" smtClean="0">
                <a:solidFill>
                  <a:schemeClr val="tx1"/>
                </a:solidFill>
              </a:rPr>
              <a:t>Packet Reordering</a:t>
            </a:r>
            <a:endParaRPr lang="id-ID" sz="1600" b="1" dirty="0" smtClean="0">
              <a:solidFill>
                <a:schemeClr val="tx1"/>
              </a:solidFill>
            </a:endParaRPr>
          </a:p>
          <a:p>
            <a:r>
              <a:rPr lang="id-ID" sz="1600" dirty="0">
                <a:solidFill>
                  <a:schemeClr val="tx1"/>
                </a:solidFill>
              </a:rPr>
              <a:t>Data yang sampai pada perangkat penerima tidak berarturan </a:t>
            </a:r>
            <a:r>
              <a:rPr lang="id-ID" sz="1600" dirty="0" smtClean="0">
                <a:solidFill>
                  <a:schemeClr val="tx1"/>
                </a:solidFill>
              </a:rPr>
              <a:t>urutannya</a:t>
            </a:r>
            <a:r>
              <a:rPr lang="id-ID" sz="1600" dirty="0" smtClean="0">
                <a:solidFill>
                  <a:schemeClr val="tx1"/>
                </a:solidFill>
              </a:rPr>
              <a:t>.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1" name="Rounded Rectangle 110"/>
          <p:cNvSpPr/>
          <p:nvPr/>
        </p:nvSpPr>
        <p:spPr>
          <a:xfrm>
            <a:off x="1909044" y="3785949"/>
            <a:ext cx="6622932" cy="91940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d-ID" sz="1600" b="1" i="1" dirty="0">
                <a:solidFill>
                  <a:schemeClr val="tx1"/>
                </a:solidFill>
              </a:rPr>
              <a:t>Average rate </a:t>
            </a:r>
            <a:r>
              <a:rPr lang="id-ID" sz="1600" b="1" dirty="0">
                <a:solidFill>
                  <a:schemeClr val="tx1"/>
                </a:solidFill>
              </a:rPr>
              <a:t>dan </a:t>
            </a:r>
            <a:r>
              <a:rPr lang="id-ID" sz="1600" b="1" i="1" dirty="0">
                <a:solidFill>
                  <a:schemeClr val="tx1"/>
                </a:solidFill>
              </a:rPr>
              <a:t>burst </a:t>
            </a:r>
            <a:r>
              <a:rPr lang="id-ID" sz="1600" b="1" i="1" dirty="0" smtClean="0">
                <a:solidFill>
                  <a:schemeClr val="tx1"/>
                </a:solidFill>
              </a:rPr>
              <a:t>size</a:t>
            </a:r>
            <a:endParaRPr lang="id-ID" sz="1600" b="1" dirty="0">
              <a:solidFill>
                <a:schemeClr val="tx1"/>
              </a:solidFill>
            </a:endParaRPr>
          </a:p>
          <a:p>
            <a:r>
              <a:rPr lang="id-ID" sz="1600" dirty="0">
                <a:solidFill>
                  <a:schemeClr val="tx1"/>
                </a:solidFill>
              </a:rPr>
              <a:t>Aspek tentang manajemen besaran rata-rata alokasi </a:t>
            </a:r>
            <a:r>
              <a:rPr lang="id-ID" sz="1600" i="1" dirty="0">
                <a:solidFill>
                  <a:schemeClr val="tx1"/>
                </a:solidFill>
              </a:rPr>
              <a:t>bandwitdh</a:t>
            </a:r>
            <a:r>
              <a:rPr lang="id-ID" sz="1600" dirty="0">
                <a:solidFill>
                  <a:schemeClr val="tx1"/>
                </a:solidFill>
              </a:rPr>
              <a:t> dan lonjakan </a:t>
            </a:r>
            <a:r>
              <a:rPr lang="id-ID" sz="1600" i="1" dirty="0">
                <a:solidFill>
                  <a:schemeClr val="tx1"/>
                </a:solidFill>
              </a:rPr>
              <a:t>bandwitdh </a:t>
            </a:r>
            <a:r>
              <a:rPr lang="id-ID" sz="1600" dirty="0">
                <a:solidFill>
                  <a:schemeClr val="tx1"/>
                </a:solidFill>
              </a:rPr>
              <a:t>yang </a:t>
            </a:r>
            <a:r>
              <a:rPr lang="id-ID" sz="1600" dirty="0" smtClean="0">
                <a:solidFill>
                  <a:schemeClr val="tx1"/>
                </a:solidFill>
              </a:rPr>
              <a:t>diiizinkan</a:t>
            </a:r>
            <a:r>
              <a:rPr lang="id-ID" sz="1600" i="1" dirty="0" smtClean="0">
                <a:solidFill>
                  <a:schemeClr val="tx1"/>
                </a:solidFill>
              </a:rPr>
              <a:t>.</a:t>
            </a:r>
            <a:endParaRPr lang="en-US" sz="1600" dirty="0">
              <a:solidFill>
                <a:schemeClr val="tx1"/>
              </a:solidFill>
            </a:endParaRPr>
          </a:p>
        </p:txBody>
      </p:sp>
      <p:grpSp>
        <p:nvGrpSpPr>
          <p:cNvPr id="112" name="Group 111"/>
          <p:cNvGrpSpPr/>
          <p:nvPr/>
        </p:nvGrpSpPr>
        <p:grpSpPr>
          <a:xfrm flipH="1">
            <a:off x="-1120826" y="-72008"/>
            <a:ext cx="4315842" cy="1195958"/>
            <a:chOff x="4082096" y="0"/>
            <a:chExt cx="6301241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113" name="Striped Right Arrow 112"/>
            <p:cNvSpPr/>
            <p:nvPr/>
          </p:nvSpPr>
          <p:spPr>
            <a:xfrm>
              <a:off x="4082096" y="0"/>
              <a:ext cx="6301241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4613132" y="372283"/>
              <a:ext cx="378454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C. Kualitas Koneksi</a:t>
              </a:r>
              <a:endParaRPr lang="id-ID" sz="2200" i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9475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07" grpId="0" animBg="1"/>
      <p:bldP spid="108" grpId="0" animBg="1"/>
      <p:bldP spid="109" grpId="0" animBg="1"/>
      <p:bldP spid="110" grpId="0" animBg="1"/>
      <p:bldP spid="1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10132</TotalTime>
  <Words>1300</Words>
  <Application>Microsoft Office PowerPoint</Application>
  <PresentationFormat>On-screen Show (16:9)</PresentationFormat>
  <Paragraphs>263</Paragraphs>
  <Slides>21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ＭＳ Ｐゴシック</vt:lpstr>
      <vt:lpstr>Arial</vt:lpstr>
      <vt:lpstr>Calibri</vt:lpstr>
      <vt:lpstr>Cambria Math</vt:lpstr>
      <vt:lpstr>Open Sans Extrabold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IT</dc:creator>
  <cp:lastModifiedBy>HP</cp:lastModifiedBy>
  <cp:revision>460</cp:revision>
  <dcterms:created xsi:type="dcterms:W3CDTF">2018-01-04T04:40:49Z</dcterms:created>
  <dcterms:modified xsi:type="dcterms:W3CDTF">2020-01-19T11:26:06Z</dcterms:modified>
</cp:coreProperties>
</file>