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s" ContentType="image/jpe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472" r:id="rId2"/>
    <p:sldId id="302" r:id="rId3"/>
    <p:sldId id="257" r:id="rId4"/>
    <p:sldId id="437" r:id="rId5"/>
    <p:sldId id="448" r:id="rId6"/>
    <p:sldId id="461" r:id="rId7"/>
    <p:sldId id="462" r:id="rId8"/>
    <p:sldId id="463" r:id="rId9"/>
    <p:sldId id="450" r:id="rId10"/>
    <p:sldId id="464" r:id="rId11"/>
    <p:sldId id="465" r:id="rId12"/>
    <p:sldId id="466" r:id="rId13"/>
    <p:sldId id="467" r:id="rId14"/>
    <p:sldId id="468" r:id="rId15"/>
    <p:sldId id="469" r:id="rId16"/>
    <p:sldId id="470"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FF99"/>
    <a:srgbClr val="C7EBFC"/>
    <a:srgbClr val="FFCCCC"/>
    <a:srgbClr val="FF00FF"/>
    <a:srgbClr val="B7DEE8"/>
    <a:srgbClr val="DDDBDC"/>
    <a:srgbClr val="EEEDED"/>
    <a:srgbClr val="F4F4F6"/>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88" autoAdjust="0"/>
    <p:restoredTop sz="92460" autoAdjust="0"/>
  </p:normalViewPr>
  <p:slideViewPr>
    <p:cSldViewPr>
      <p:cViewPr varScale="1">
        <p:scale>
          <a:sx n="86" d="100"/>
          <a:sy n="86" d="100"/>
        </p:scale>
        <p:origin x="1122" y="5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A48102-3213-4F06-9556-BBB640EDFB13}" type="doc">
      <dgm:prSet loTypeId="urn:microsoft.com/office/officeart/2009/3/layout/HorizontalOrganizationChart" loCatId="hierarchy" qsTypeId="urn:microsoft.com/office/officeart/2005/8/quickstyle/3d1" qsCatId="3D" csTypeId="urn:microsoft.com/office/officeart/2005/8/colors/colorful4" csCatId="colorful" phldr="1"/>
      <dgm:spPr/>
      <dgm:t>
        <a:bodyPr/>
        <a:lstStyle/>
        <a:p>
          <a:endParaRPr lang="en-US"/>
        </a:p>
      </dgm:t>
    </dgm:pt>
    <dgm:pt modelId="{FAFF0012-56CE-4188-8E27-339F8701218B}">
      <dgm:prSet phldrT="[Text]" custT="1"/>
      <dgm:spPr/>
      <dgm:t>
        <a:bodyPr/>
        <a:lstStyle/>
        <a:p>
          <a:r>
            <a:rPr lang="id-ID" sz="2000" b="1" i="0" dirty="0" smtClean="0"/>
            <a:t>Diagram VoIP dan Konsep Kerja PBX dalam </a:t>
          </a:r>
          <a:r>
            <a:rPr lang="id-ID" sz="2000" b="1" i="1" dirty="0" smtClean="0"/>
            <a:t>Softwitch</a:t>
          </a:r>
          <a:endParaRPr lang="en-US" sz="2000" b="1" i="0" dirty="0"/>
        </a:p>
      </dgm:t>
    </dgm:pt>
    <dgm:pt modelId="{95B5C204-FDF8-4392-B866-2846E587F584}" type="parTrans" cxnId="{70411167-88EC-45FD-9A7F-2E238EFABC98}">
      <dgm:prSet/>
      <dgm:spPr/>
      <dgm:t>
        <a:bodyPr/>
        <a:lstStyle/>
        <a:p>
          <a:endParaRPr lang="en-US" i="0"/>
        </a:p>
      </dgm:t>
    </dgm:pt>
    <dgm:pt modelId="{88562969-79B7-489B-A609-F43CC424FA82}" type="sibTrans" cxnId="{70411167-88EC-45FD-9A7F-2E238EFABC98}">
      <dgm:prSet/>
      <dgm:spPr/>
      <dgm:t>
        <a:bodyPr/>
        <a:lstStyle/>
        <a:p>
          <a:endParaRPr lang="en-US" i="0"/>
        </a:p>
      </dgm:t>
    </dgm:pt>
    <dgm:pt modelId="{8FE683DD-17B7-4221-88FA-BA9418A65385}">
      <dgm:prSet phldrT="[Text]" custT="1"/>
      <dgm:spPr/>
      <dgm:t>
        <a:bodyPr/>
        <a:lstStyle/>
        <a:p>
          <a:r>
            <a:rPr lang="id-ID" sz="1800" b="1" i="1" dirty="0" smtClean="0"/>
            <a:t>Voice over Internet Protocol </a:t>
          </a:r>
          <a:r>
            <a:rPr lang="id-ID" sz="1800" b="1" i="0" dirty="0" smtClean="0"/>
            <a:t>(VoIP)</a:t>
          </a:r>
          <a:endParaRPr lang="en-US" sz="1800" b="1" i="1" dirty="0"/>
        </a:p>
      </dgm:t>
    </dgm:pt>
    <dgm:pt modelId="{39E16AE3-81D2-4A1F-99D4-16C78F6178E2}" type="parTrans" cxnId="{11AFDF21-A20E-45B9-A602-15803BF5520B}">
      <dgm:prSet custT="1"/>
      <dgm:spPr/>
      <dgm:t>
        <a:bodyPr/>
        <a:lstStyle/>
        <a:p>
          <a:endParaRPr lang="en-US" sz="1600" i="0"/>
        </a:p>
      </dgm:t>
    </dgm:pt>
    <dgm:pt modelId="{C076B4B5-F420-4950-9EAD-5F0B18FE18E9}" type="sibTrans" cxnId="{11AFDF21-A20E-45B9-A602-15803BF5520B}">
      <dgm:prSet/>
      <dgm:spPr/>
      <dgm:t>
        <a:bodyPr/>
        <a:lstStyle/>
        <a:p>
          <a:endParaRPr lang="en-US" i="0"/>
        </a:p>
      </dgm:t>
    </dgm:pt>
    <dgm:pt modelId="{CF9B3929-6898-4265-AEC9-3DCE8F24CB50}">
      <dgm:prSet phldrT="[Text]" custT="1"/>
      <dgm:spPr/>
      <dgm:t>
        <a:bodyPr/>
        <a:lstStyle/>
        <a:p>
          <a:r>
            <a:rPr lang="id-ID" sz="1800" b="1" i="0" dirty="0" smtClean="0"/>
            <a:t>Karakteristik VoIP</a:t>
          </a:r>
          <a:endParaRPr lang="en-US" sz="1800" b="1" i="0" dirty="0"/>
        </a:p>
      </dgm:t>
    </dgm:pt>
    <dgm:pt modelId="{756C137C-2454-43C8-9B9C-B2348D07F34B}" type="parTrans" cxnId="{E0BDE51B-0E2A-4EB0-A20F-D3BCF4FBDF8A}">
      <dgm:prSet custT="1"/>
      <dgm:spPr/>
      <dgm:t>
        <a:bodyPr/>
        <a:lstStyle/>
        <a:p>
          <a:endParaRPr lang="en-US" sz="1600" i="0"/>
        </a:p>
      </dgm:t>
    </dgm:pt>
    <dgm:pt modelId="{967DAD27-2814-4CFD-ADF1-5F8B6631EFFF}" type="sibTrans" cxnId="{E0BDE51B-0E2A-4EB0-A20F-D3BCF4FBDF8A}">
      <dgm:prSet/>
      <dgm:spPr/>
      <dgm:t>
        <a:bodyPr/>
        <a:lstStyle/>
        <a:p>
          <a:endParaRPr lang="en-US" i="0"/>
        </a:p>
      </dgm:t>
    </dgm:pt>
    <dgm:pt modelId="{71B2CACA-232F-4B10-9D90-74C07FB11E66}">
      <dgm:prSet phldrT="[Text]" custT="1"/>
      <dgm:spPr/>
      <dgm:t>
        <a:bodyPr/>
        <a:lstStyle/>
        <a:p>
          <a:r>
            <a:rPr lang="id-ID" sz="1800" b="1" i="0" dirty="0" smtClean="0"/>
            <a:t>Protokol Standar VoIP</a:t>
          </a:r>
          <a:endParaRPr lang="en-US" sz="1800" b="1" i="0" dirty="0"/>
        </a:p>
      </dgm:t>
    </dgm:pt>
    <dgm:pt modelId="{2F6CE8B8-A2A8-4685-948D-F3C6D4898BF2}" type="parTrans" cxnId="{D9E8C1DF-D57E-4536-946F-8238BE3153B8}">
      <dgm:prSet custT="1"/>
      <dgm:spPr/>
      <dgm:t>
        <a:bodyPr/>
        <a:lstStyle/>
        <a:p>
          <a:endParaRPr lang="en-US" sz="1600" i="0"/>
        </a:p>
      </dgm:t>
    </dgm:pt>
    <dgm:pt modelId="{A0848F4C-A66D-44E9-A8EB-890F103A031C}" type="sibTrans" cxnId="{D9E8C1DF-D57E-4536-946F-8238BE3153B8}">
      <dgm:prSet/>
      <dgm:spPr/>
      <dgm:t>
        <a:bodyPr/>
        <a:lstStyle/>
        <a:p>
          <a:endParaRPr lang="en-US" i="0"/>
        </a:p>
      </dgm:t>
    </dgm:pt>
    <dgm:pt modelId="{29DB8F26-7A6E-4D68-A776-795ADF6D92C5}">
      <dgm:prSet custT="1"/>
      <dgm:spPr/>
      <dgm:t>
        <a:bodyPr/>
        <a:lstStyle/>
        <a:p>
          <a:r>
            <a:rPr lang="id-ID" sz="1800" b="1" i="0" dirty="0" smtClean="0"/>
            <a:t>Kompresi Data Suara (</a:t>
          </a:r>
          <a:r>
            <a:rPr lang="id-ID" sz="1800" b="1" i="1" dirty="0" smtClean="0"/>
            <a:t>CODEC</a:t>
          </a:r>
          <a:r>
            <a:rPr lang="id-ID" sz="1800" b="1" i="0" dirty="0" smtClean="0"/>
            <a:t>)</a:t>
          </a:r>
          <a:endParaRPr lang="id-ID" sz="1800" b="1" i="0" dirty="0"/>
        </a:p>
      </dgm:t>
    </dgm:pt>
    <dgm:pt modelId="{C9B7DF6C-2D68-4CAC-8B26-8526157C761A}" type="parTrans" cxnId="{33FF21E3-B948-49F4-A234-1483305B2D33}">
      <dgm:prSet/>
      <dgm:spPr/>
      <dgm:t>
        <a:bodyPr/>
        <a:lstStyle/>
        <a:p>
          <a:endParaRPr lang="id-ID" i="0"/>
        </a:p>
      </dgm:t>
    </dgm:pt>
    <dgm:pt modelId="{35C656E3-16BD-4898-974D-339D7E0A061A}" type="sibTrans" cxnId="{33FF21E3-B948-49F4-A234-1483305B2D33}">
      <dgm:prSet/>
      <dgm:spPr/>
      <dgm:t>
        <a:bodyPr/>
        <a:lstStyle/>
        <a:p>
          <a:endParaRPr lang="id-ID" i="0"/>
        </a:p>
      </dgm:t>
    </dgm:pt>
    <dgm:pt modelId="{B2135FF7-68FE-4705-A354-451D468C3F3D}">
      <dgm:prSet custT="1"/>
      <dgm:spPr/>
      <dgm:t>
        <a:bodyPr/>
        <a:lstStyle/>
        <a:p>
          <a:r>
            <a:rPr lang="id-ID" sz="1800" b="1" i="0" dirty="0" smtClean="0"/>
            <a:t>Arsitektur </a:t>
          </a:r>
          <a:r>
            <a:rPr lang="id-ID" sz="1800" b="1" i="1" dirty="0" smtClean="0"/>
            <a:t>Softswicth</a:t>
          </a:r>
          <a:endParaRPr lang="id-ID" sz="1800" b="1" dirty="0"/>
        </a:p>
      </dgm:t>
    </dgm:pt>
    <dgm:pt modelId="{3FE28950-62A2-4FFE-AECA-61E66A6BA536}" type="parTrans" cxnId="{F9175B89-9CFB-42F0-AC7E-2AEB9813300A}">
      <dgm:prSet/>
      <dgm:spPr/>
      <dgm:t>
        <a:bodyPr/>
        <a:lstStyle/>
        <a:p>
          <a:endParaRPr lang="id-ID"/>
        </a:p>
      </dgm:t>
    </dgm:pt>
    <dgm:pt modelId="{C668B3FC-1323-4E7A-B992-83FDF4C132B3}" type="sibTrans" cxnId="{F9175B89-9CFB-42F0-AC7E-2AEB9813300A}">
      <dgm:prSet/>
      <dgm:spPr/>
      <dgm:t>
        <a:bodyPr/>
        <a:lstStyle/>
        <a:p>
          <a:endParaRPr lang="id-ID"/>
        </a:p>
      </dgm:t>
    </dgm:pt>
    <dgm:pt modelId="{C8107F51-F0EE-42CC-BD7E-34326497CB4A}">
      <dgm:prSet custT="1"/>
      <dgm:spPr/>
      <dgm:t>
        <a:bodyPr/>
        <a:lstStyle/>
        <a:p>
          <a:r>
            <a:rPr lang="id-ID" sz="1800" b="1" i="0" dirty="0" smtClean="0"/>
            <a:t>Membangun </a:t>
          </a:r>
          <a:r>
            <a:rPr lang="id-ID" sz="1800" b="1" i="1" dirty="0" smtClean="0"/>
            <a:t>Server </a:t>
          </a:r>
          <a:r>
            <a:rPr lang="id-ID" sz="1800" b="1" i="0" dirty="0" smtClean="0"/>
            <a:t>VoIP dengan Asterisk</a:t>
          </a:r>
          <a:endParaRPr lang="id-ID" sz="1800" b="1" i="0" dirty="0"/>
        </a:p>
      </dgm:t>
    </dgm:pt>
    <dgm:pt modelId="{80166046-C08C-43CC-89A1-93A4E3123AD2}" type="parTrans" cxnId="{1DACDE4D-1BEC-4D16-8485-CDCFE2DDE4BB}">
      <dgm:prSet/>
      <dgm:spPr/>
      <dgm:t>
        <a:bodyPr/>
        <a:lstStyle/>
        <a:p>
          <a:endParaRPr lang="id-ID"/>
        </a:p>
      </dgm:t>
    </dgm:pt>
    <dgm:pt modelId="{427FB4D5-4C89-4563-9D85-0B9586DCB64C}" type="sibTrans" cxnId="{1DACDE4D-1BEC-4D16-8485-CDCFE2DDE4BB}">
      <dgm:prSet/>
      <dgm:spPr/>
      <dgm:t>
        <a:bodyPr/>
        <a:lstStyle/>
        <a:p>
          <a:endParaRPr lang="id-ID"/>
        </a:p>
      </dgm:t>
    </dgm:pt>
    <dgm:pt modelId="{222646C2-4445-4E81-9995-D9ABD0A85AB6}">
      <dgm:prSet custT="1"/>
      <dgm:spPr/>
      <dgm:t>
        <a:bodyPr/>
        <a:lstStyle/>
        <a:p>
          <a:r>
            <a:rPr lang="id-ID" sz="1800" b="1" i="1" dirty="0" smtClean="0"/>
            <a:t>Private Branch Exchange </a:t>
          </a:r>
          <a:r>
            <a:rPr lang="id-ID" sz="1800" b="1" i="0" dirty="0" smtClean="0"/>
            <a:t>(PBX)</a:t>
          </a:r>
          <a:endParaRPr lang="id-ID" sz="1800" b="1" i="1" dirty="0"/>
        </a:p>
      </dgm:t>
    </dgm:pt>
    <dgm:pt modelId="{789F9E7A-46D6-4DFB-89E2-58E8EA04821A}" type="parTrans" cxnId="{6668B515-867A-4E55-8D17-3A72347547A4}">
      <dgm:prSet/>
      <dgm:spPr/>
      <dgm:t>
        <a:bodyPr/>
        <a:lstStyle/>
        <a:p>
          <a:endParaRPr lang="id-ID"/>
        </a:p>
      </dgm:t>
    </dgm:pt>
    <dgm:pt modelId="{06BE42D2-BC60-4897-81CA-0B2AC51EF336}" type="sibTrans" cxnId="{6668B515-867A-4E55-8D17-3A72347547A4}">
      <dgm:prSet/>
      <dgm:spPr/>
      <dgm:t>
        <a:bodyPr/>
        <a:lstStyle/>
        <a:p>
          <a:endParaRPr lang="id-ID"/>
        </a:p>
      </dgm:t>
    </dgm:pt>
    <dgm:pt modelId="{C3656781-4624-4F37-8A16-3243B0DE7396}" type="pres">
      <dgm:prSet presAssocID="{D9A48102-3213-4F06-9556-BBB640EDFB13}" presName="hierChild1" presStyleCnt="0">
        <dgm:presLayoutVars>
          <dgm:orgChart val="1"/>
          <dgm:chPref val="1"/>
          <dgm:dir/>
          <dgm:animOne val="branch"/>
          <dgm:animLvl val="lvl"/>
          <dgm:resizeHandles/>
        </dgm:presLayoutVars>
      </dgm:prSet>
      <dgm:spPr/>
      <dgm:t>
        <a:bodyPr/>
        <a:lstStyle/>
        <a:p>
          <a:endParaRPr lang="en-US"/>
        </a:p>
      </dgm:t>
    </dgm:pt>
    <dgm:pt modelId="{E655A8EE-80C9-407B-9DC4-1B4D165517B1}" type="pres">
      <dgm:prSet presAssocID="{FAFF0012-56CE-4188-8E27-339F8701218B}" presName="hierRoot1" presStyleCnt="0">
        <dgm:presLayoutVars>
          <dgm:hierBranch val="init"/>
        </dgm:presLayoutVars>
      </dgm:prSet>
      <dgm:spPr/>
      <dgm:t>
        <a:bodyPr/>
        <a:lstStyle/>
        <a:p>
          <a:endParaRPr lang="en-US"/>
        </a:p>
      </dgm:t>
    </dgm:pt>
    <dgm:pt modelId="{6B95B393-F849-49A1-875B-34D27645D889}" type="pres">
      <dgm:prSet presAssocID="{FAFF0012-56CE-4188-8E27-339F8701218B}" presName="rootComposite1" presStyleCnt="0"/>
      <dgm:spPr/>
      <dgm:t>
        <a:bodyPr/>
        <a:lstStyle/>
        <a:p>
          <a:endParaRPr lang="en-US"/>
        </a:p>
      </dgm:t>
    </dgm:pt>
    <dgm:pt modelId="{0402FDB7-E005-4D2F-A22E-FB3858CC625B}" type="pres">
      <dgm:prSet presAssocID="{FAFF0012-56CE-4188-8E27-339F8701218B}" presName="rootText1" presStyleLbl="node0" presStyleIdx="0" presStyleCnt="1" custScaleX="182845" custScaleY="327155">
        <dgm:presLayoutVars>
          <dgm:chPref val="3"/>
        </dgm:presLayoutVars>
      </dgm:prSet>
      <dgm:spPr/>
      <dgm:t>
        <a:bodyPr/>
        <a:lstStyle/>
        <a:p>
          <a:endParaRPr lang="en-US"/>
        </a:p>
      </dgm:t>
    </dgm:pt>
    <dgm:pt modelId="{A22A3C21-22ED-4EB2-B458-01635B89B29E}" type="pres">
      <dgm:prSet presAssocID="{FAFF0012-56CE-4188-8E27-339F8701218B}" presName="rootConnector1" presStyleLbl="node1" presStyleIdx="0" presStyleCnt="0"/>
      <dgm:spPr/>
      <dgm:t>
        <a:bodyPr/>
        <a:lstStyle/>
        <a:p>
          <a:endParaRPr lang="en-US"/>
        </a:p>
      </dgm:t>
    </dgm:pt>
    <dgm:pt modelId="{8010E651-CED2-40A2-92CC-14DCC50CEDED}" type="pres">
      <dgm:prSet presAssocID="{FAFF0012-56CE-4188-8E27-339F8701218B}" presName="hierChild2" presStyleCnt="0"/>
      <dgm:spPr/>
      <dgm:t>
        <a:bodyPr/>
        <a:lstStyle/>
        <a:p>
          <a:endParaRPr lang="en-US"/>
        </a:p>
      </dgm:t>
    </dgm:pt>
    <dgm:pt modelId="{7B425B8D-937D-4AA5-AF26-9A0F4672E50A}" type="pres">
      <dgm:prSet presAssocID="{39E16AE3-81D2-4A1F-99D4-16C78F6178E2}" presName="Name64" presStyleLbl="parChTrans1D2" presStyleIdx="0" presStyleCnt="7"/>
      <dgm:spPr/>
      <dgm:t>
        <a:bodyPr/>
        <a:lstStyle/>
        <a:p>
          <a:endParaRPr lang="en-US"/>
        </a:p>
      </dgm:t>
    </dgm:pt>
    <dgm:pt modelId="{3A014144-B33A-4E04-8A1F-58651C5DDB0B}" type="pres">
      <dgm:prSet presAssocID="{8FE683DD-17B7-4221-88FA-BA9418A65385}" presName="hierRoot2" presStyleCnt="0">
        <dgm:presLayoutVars>
          <dgm:hierBranch val="init"/>
        </dgm:presLayoutVars>
      </dgm:prSet>
      <dgm:spPr/>
      <dgm:t>
        <a:bodyPr/>
        <a:lstStyle/>
        <a:p>
          <a:endParaRPr lang="en-US"/>
        </a:p>
      </dgm:t>
    </dgm:pt>
    <dgm:pt modelId="{624C609F-4187-4F70-BA02-CAA71BE8B0F9}" type="pres">
      <dgm:prSet presAssocID="{8FE683DD-17B7-4221-88FA-BA9418A65385}" presName="rootComposite" presStyleCnt="0"/>
      <dgm:spPr/>
      <dgm:t>
        <a:bodyPr/>
        <a:lstStyle/>
        <a:p>
          <a:endParaRPr lang="en-US"/>
        </a:p>
      </dgm:t>
    </dgm:pt>
    <dgm:pt modelId="{1322EA77-5EEF-4BD1-9CBD-001091CA6D83}" type="pres">
      <dgm:prSet presAssocID="{8FE683DD-17B7-4221-88FA-BA9418A65385}" presName="rootText" presStyleLbl="node2" presStyleIdx="0" presStyleCnt="7" custScaleX="439034">
        <dgm:presLayoutVars>
          <dgm:chPref val="3"/>
        </dgm:presLayoutVars>
      </dgm:prSet>
      <dgm:spPr/>
      <dgm:t>
        <a:bodyPr/>
        <a:lstStyle/>
        <a:p>
          <a:endParaRPr lang="en-US"/>
        </a:p>
      </dgm:t>
    </dgm:pt>
    <dgm:pt modelId="{46D14709-AB04-4A08-AB6C-E1BC686A7BFA}" type="pres">
      <dgm:prSet presAssocID="{8FE683DD-17B7-4221-88FA-BA9418A65385}" presName="rootConnector" presStyleLbl="node2" presStyleIdx="0" presStyleCnt="7"/>
      <dgm:spPr/>
      <dgm:t>
        <a:bodyPr/>
        <a:lstStyle/>
        <a:p>
          <a:endParaRPr lang="en-US"/>
        </a:p>
      </dgm:t>
    </dgm:pt>
    <dgm:pt modelId="{2544A90E-1ADC-4843-B695-186AC296C11C}" type="pres">
      <dgm:prSet presAssocID="{8FE683DD-17B7-4221-88FA-BA9418A65385}" presName="hierChild4" presStyleCnt="0"/>
      <dgm:spPr/>
      <dgm:t>
        <a:bodyPr/>
        <a:lstStyle/>
        <a:p>
          <a:endParaRPr lang="en-US"/>
        </a:p>
      </dgm:t>
    </dgm:pt>
    <dgm:pt modelId="{C51338B5-9DEA-4C18-932E-298D71D95FE9}" type="pres">
      <dgm:prSet presAssocID="{8FE683DD-17B7-4221-88FA-BA9418A65385}" presName="hierChild5" presStyleCnt="0"/>
      <dgm:spPr/>
      <dgm:t>
        <a:bodyPr/>
        <a:lstStyle/>
        <a:p>
          <a:endParaRPr lang="en-US"/>
        </a:p>
      </dgm:t>
    </dgm:pt>
    <dgm:pt modelId="{88632656-5701-4C55-AA88-4AF682D6A918}" type="pres">
      <dgm:prSet presAssocID="{756C137C-2454-43C8-9B9C-B2348D07F34B}" presName="Name64" presStyleLbl="parChTrans1D2" presStyleIdx="1" presStyleCnt="7"/>
      <dgm:spPr/>
      <dgm:t>
        <a:bodyPr/>
        <a:lstStyle/>
        <a:p>
          <a:endParaRPr lang="en-US"/>
        </a:p>
      </dgm:t>
    </dgm:pt>
    <dgm:pt modelId="{1AFF0D70-9641-429A-998C-6241CC3FCA83}" type="pres">
      <dgm:prSet presAssocID="{CF9B3929-6898-4265-AEC9-3DCE8F24CB50}" presName="hierRoot2" presStyleCnt="0">
        <dgm:presLayoutVars>
          <dgm:hierBranch val="init"/>
        </dgm:presLayoutVars>
      </dgm:prSet>
      <dgm:spPr/>
      <dgm:t>
        <a:bodyPr/>
        <a:lstStyle/>
        <a:p>
          <a:endParaRPr lang="en-US"/>
        </a:p>
      </dgm:t>
    </dgm:pt>
    <dgm:pt modelId="{5C650489-A78C-438C-ABD5-0843CCACAB0A}" type="pres">
      <dgm:prSet presAssocID="{CF9B3929-6898-4265-AEC9-3DCE8F24CB50}" presName="rootComposite" presStyleCnt="0"/>
      <dgm:spPr/>
      <dgm:t>
        <a:bodyPr/>
        <a:lstStyle/>
        <a:p>
          <a:endParaRPr lang="en-US"/>
        </a:p>
      </dgm:t>
    </dgm:pt>
    <dgm:pt modelId="{8D3AB9E1-343A-4ED2-B497-B94A0BC61031}" type="pres">
      <dgm:prSet presAssocID="{CF9B3929-6898-4265-AEC9-3DCE8F24CB50}" presName="rootText" presStyleLbl="node2" presStyleIdx="1" presStyleCnt="7" custScaleX="435090">
        <dgm:presLayoutVars>
          <dgm:chPref val="3"/>
        </dgm:presLayoutVars>
      </dgm:prSet>
      <dgm:spPr/>
      <dgm:t>
        <a:bodyPr/>
        <a:lstStyle/>
        <a:p>
          <a:endParaRPr lang="en-US"/>
        </a:p>
      </dgm:t>
    </dgm:pt>
    <dgm:pt modelId="{5447D028-23A6-44AE-9164-CCCCDBE9EFF4}" type="pres">
      <dgm:prSet presAssocID="{CF9B3929-6898-4265-AEC9-3DCE8F24CB50}" presName="rootConnector" presStyleLbl="node2" presStyleIdx="1" presStyleCnt="7"/>
      <dgm:spPr/>
      <dgm:t>
        <a:bodyPr/>
        <a:lstStyle/>
        <a:p>
          <a:endParaRPr lang="en-US"/>
        </a:p>
      </dgm:t>
    </dgm:pt>
    <dgm:pt modelId="{9600C230-A248-4BCC-AA28-6DABEE3C76DD}" type="pres">
      <dgm:prSet presAssocID="{CF9B3929-6898-4265-AEC9-3DCE8F24CB50}" presName="hierChild4" presStyleCnt="0"/>
      <dgm:spPr/>
      <dgm:t>
        <a:bodyPr/>
        <a:lstStyle/>
        <a:p>
          <a:endParaRPr lang="en-US"/>
        </a:p>
      </dgm:t>
    </dgm:pt>
    <dgm:pt modelId="{CA63967D-0F37-4887-9765-5C36619581D3}" type="pres">
      <dgm:prSet presAssocID="{CF9B3929-6898-4265-AEC9-3DCE8F24CB50}" presName="hierChild5" presStyleCnt="0"/>
      <dgm:spPr/>
      <dgm:t>
        <a:bodyPr/>
        <a:lstStyle/>
        <a:p>
          <a:endParaRPr lang="en-US"/>
        </a:p>
      </dgm:t>
    </dgm:pt>
    <dgm:pt modelId="{4000571D-FAF9-4439-97CC-764B4FDF63F7}" type="pres">
      <dgm:prSet presAssocID="{2F6CE8B8-A2A8-4685-948D-F3C6D4898BF2}" presName="Name64" presStyleLbl="parChTrans1D2" presStyleIdx="2" presStyleCnt="7"/>
      <dgm:spPr/>
      <dgm:t>
        <a:bodyPr/>
        <a:lstStyle/>
        <a:p>
          <a:endParaRPr lang="en-US"/>
        </a:p>
      </dgm:t>
    </dgm:pt>
    <dgm:pt modelId="{5638259C-2975-4D58-B967-1173D6BEAD42}" type="pres">
      <dgm:prSet presAssocID="{71B2CACA-232F-4B10-9D90-74C07FB11E66}" presName="hierRoot2" presStyleCnt="0">
        <dgm:presLayoutVars>
          <dgm:hierBranch val="init"/>
        </dgm:presLayoutVars>
      </dgm:prSet>
      <dgm:spPr/>
      <dgm:t>
        <a:bodyPr/>
        <a:lstStyle/>
        <a:p>
          <a:endParaRPr lang="en-US"/>
        </a:p>
      </dgm:t>
    </dgm:pt>
    <dgm:pt modelId="{FC8538A4-E521-4EAB-A869-7CAABFA27567}" type="pres">
      <dgm:prSet presAssocID="{71B2CACA-232F-4B10-9D90-74C07FB11E66}" presName="rootComposite" presStyleCnt="0"/>
      <dgm:spPr/>
      <dgm:t>
        <a:bodyPr/>
        <a:lstStyle/>
        <a:p>
          <a:endParaRPr lang="en-US"/>
        </a:p>
      </dgm:t>
    </dgm:pt>
    <dgm:pt modelId="{F568C9CA-35E3-4519-883C-71D98C6BE9A4}" type="pres">
      <dgm:prSet presAssocID="{71B2CACA-232F-4B10-9D90-74C07FB11E66}" presName="rootText" presStyleLbl="node2" presStyleIdx="2" presStyleCnt="7" custScaleX="435090">
        <dgm:presLayoutVars>
          <dgm:chPref val="3"/>
        </dgm:presLayoutVars>
      </dgm:prSet>
      <dgm:spPr/>
      <dgm:t>
        <a:bodyPr/>
        <a:lstStyle/>
        <a:p>
          <a:endParaRPr lang="en-US"/>
        </a:p>
      </dgm:t>
    </dgm:pt>
    <dgm:pt modelId="{9BA1C54D-7B4E-4B3F-8115-92042AA7C067}" type="pres">
      <dgm:prSet presAssocID="{71B2CACA-232F-4B10-9D90-74C07FB11E66}" presName="rootConnector" presStyleLbl="node2" presStyleIdx="2" presStyleCnt="7"/>
      <dgm:spPr/>
      <dgm:t>
        <a:bodyPr/>
        <a:lstStyle/>
        <a:p>
          <a:endParaRPr lang="en-US"/>
        </a:p>
      </dgm:t>
    </dgm:pt>
    <dgm:pt modelId="{CA0CCF56-E08B-4E8C-BF67-23EDED110247}" type="pres">
      <dgm:prSet presAssocID="{71B2CACA-232F-4B10-9D90-74C07FB11E66}" presName="hierChild4" presStyleCnt="0"/>
      <dgm:spPr/>
      <dgm:t>
        <a:bodyPr/>
        <a:lstStyle/>
        <a:p>
          <a:endParaRPr lang="en-US"/>
        </a:p>
      </dgm:t>
    </dgm:pt>
    <dgm:pt modelId="{AB2E596A-CC61-4A22-9998-25C29D61D810}" type="pres">
      <dgm:prSet presAssocID="{71B2CACA-232F-4B10-9D90-74C07FB11E66}" presName="hierChild5" presStyleCnt="0"/>
      <dgm:spPr/>
      <dgm:t>
        <a:bodyPr/>
        <a:lstStyle/>
        <a:p>
          <a:endParaRPr lang="en-US"/>
        </a:p>
      </dgm:t>
    </dgm:pt>
    <dgm:pt modelId="{BD30D7AA-BC1F-4C85-939D-DAE11D12119D}" type="pres">
      <dgm:prSet presAssocID="{C9B7DF6C-2D68-4CAC-8B26-8526157C761A}" presName="Name64" presStyleLbl="parChTrans1D2" presStyleIdx="3" presStyleCnt="7"/>
      <dgm:spPr/>
      <dgm:t>
        <a:bodyPr/>
        <a:lstStyle/>
        <a:p>
          <a:endParaRPr lang="id-ID"/>
        </a:p>
      </dgm:t>
    </dgm:pt>
    <dgm:pt modelId="{E0130A5F-3A5D-4BC2-8054-4397B800C241}" type="pres">
      <dgm:prSet presAssocID="{29DB8F26-7A6E-4D68-A776-795ADF6D92C5}" presName="hierRoot2" presStyleCnt="0">
        <dgm:presLayoutVars>
          <dgm:hierBranch val="init"/>
        </dgm:presLayoutVars>
      </dgm:prSet>
      <dgm:spPr/>
      <dgm:t>
        <a:bodyPr/>
        <a:lstStyle/>
        <a:p>
          <a:endParaRPr lang="id-ID"/>
        </a:p>
      </dgm:t>
    </dgm:pt>
    <dgm:pt modelId="{DDFA45E9-EE29-41CB-8181-55CCDCC6A2CD}" type="pres">
      <dgm:prSet presAssocID="{29DB8F26-7A6E-4D68-A776-795ADF6D92C5}" presName="rootComposite" presStyleCnt="0"/>
      <dgm:spPr/>
      <dgm:t>
        <a:bodyPr/>
        <a:lstStyle/>
        <a:p>
          <a:endParaRPr lang="id-ID"/>
        </a:p>
      </dgm:t>
    </dgm:pt>
    <dgm:pt modelId="{8C21F20E-BD53-4A20-A1C3-0CE8D081A082}" type="pres">
      <dgm:prSet presAssocID="{29DB8F26-7A6E-4D68-A776-795ADF6D92C5}" presName="rootText" presStyleLbl="node2" presStyleIdx="3" presStyleCnt="7" custScaleX="435434">
        <dgm:presLayoutVars>
          <dgm:chPref val="3"/>
        </dgm:presLayoutVars>
      </dgm:prSet>
      <dgm:spPr/>
      <dgm:t>
        <a:bodyPr/>
        <a:lstStyle/>
        <a:p>
          <a:endParaRPr lang="id-ID"/>
        </a:p>
      </dgm:t>
    </dgm:pt>
    <dgm:pt modelId="{A44E504E-DF03-451B-BBA1-DBDD91BD065F}" type="pres">
      <dgm:prSet presAssocID="{29DB8F26-7A6E-4D68-A776-795ADF6D92C5}" presName="rootConnector" presStyleLbl="node2" presStyleIdx="3" presStyleCnt="7"/>
      <dgm:spPr/>
      <dgm:t>
        <a:bodyPr/>
        <a:lstStyle/>
        <a:p>
          <a:endParaRPr lang="id-ID"/>
        </a:p>
      </dgm:t>
    </dgm:pt>
    <dgm:pt modelId="{FC1E2720-D32A-41A1-8603-12E840AB4158}" type="pres">
      <dgm:prSet presAssocID="{29DB8F26-7A6E-4D68-A776-795ADF6D92C5}" presName="hierChild4" presStyleCnt="0"/>
      <dgm:spPr/>
      <dgm:t>
        <a:bodyPr/>
        <a:lstStyle/>
        <a:p>
          <a:endParaRPr lang="id-ID"/>
        </a:p>
      </dgm:t>
    </dgm:pt>
    <dgm:pt modelId="{B1D9EEA7-F96A-4281-9BF1-5925FCF9DCEA}" type="pres">
      <dgm:prSet presAssocID="{29DB8F26-7A6E-4D68-A776-795ADF6D92C5}" presName="hierChild5" presStyleCnt="0"/>
      <dgm:spPr/>
      <dgm:t>
        <a:bodyPr/>
        <a:lstStyle/>
        <a:p>
          <a:endParaRPr lang="id-ID"/>
        </a:p>
      </dgm:t>
    </dgm:pt>
    <dgm:pt modelId="{B0C29068-7AD9-4A46-B376-38E97E13898F}" type="pres">
      <dgm:prSet presAssocID="{3FE28950-62A2-4FFE-AECA-61E66A6BA536}" presName="Name64" presStyleLbl="parChTrans1D2" presStyleIdx="4" presStyleCnt="7"/>
      <dgm:spPr/>
      <dgm:t>
        <a:bodyPr/>
        <a:lstStyle/>
        <a:p>
          <a:endParaRPr lang="id-ID"/>
        </a:p>
      </dgm:t>
    </dgm:pt>
    <dgm:pt modelId="{1B9E11B5-763F-4C8F-B8C7-AAFC41B8AB08}" type="pres">
      <dgm:prSet presAssocID="{B2135FF7-68FE-4705-A354-451D468C3F3D}" presName="hierRoot2" presStyleCnt="0">
        <dgm:presLayoutVars>
          <dgm:hierBranch val="init"/>
        </dgm:presLayoutVars>
      </dgm:prSet>
      <dgm:spPr/>
    </dgm:pt>
    <dgm:pt modelId="{4C7B0AC6-F259-4E11-9F29-985C3B791BE0}" type="pres">
      <dgm:prSet presAssocID="{B2135FF7-68FE-4705-A354-451D468C3F3D}" presName="rootComposite" presStyleCnt="0"/>
      <dgm:spPr/>
    </dgm:pt>
    <dgm:pt modelId="{7282D99C-6F25-4946-A765-0A053E6EEAE8}" type="pres">
      <dgm:prSet presAssocID="{B2135FF7-68FE-4705-A354-451D468C3F3D}" presName="rootText" presStyleLbl="node2" presStyleIdx="4" presStyleCnt="7" custScaleX="439034">
        <dgm:presLayoutVars>
          <dgm:chPref val="3"/>
        </dgm:presLayoutVars>
      </dgm:prSet>
      <dgm:spPr/>
      <dgm:t>
        <a:bodyPr/>
        <a:lstStyle/>
        <a:p>
          <a:endParaRPr lang="id-ID"/>
        </a:p>
      </dgm:t>
    </dgm:pt>
    <dgm:pt modelId="{BC32AB97-288D-4311-A752-1D8EA5B2A315}" type="pres">
      <dgm:prSet presAssocID="{B2135FF7-68FE-4705-A354-451D468C3F3D}" presName="rootConnector" presStyleLbl="node2" presStyleIdx="4" presStyleCnt="7"/>
      <dgm:spPr/>
      <dgm:t>
        <a:bodyPr/>
        <a:lstStyle/>
        <a:p>
          <a:endParaRPr lang="id-ID"/>
        </a:p>
      </dgm:t>
    </dgm:pt>
    <dgm:pt modelId="{E05BEDBF-16FA-4DA3-A315-1D40B2F59EEF}" type="pres">
      <dgm:prSet presAssocID="{B2135FF7-68FE-4705-A354-451D468C3F3D}" presName="hierChild4" presStyleCnt="0"/>
      <dgm:spPr/>
    </dgm:pt>
    <dgm:pt modelId="{1BBD0FEB-F51C-4D52-AF96-7C7BCEA72FF5}" type="pres">
      <dgm:prSet presAssocID="{B2135FF7-68FE-4705-A354-451D468C3F3D}" presName="hierChild5" presStyleCnt="0"/>
      <dgm:spPr/>
    </dgm:pt>
    <dgm:pt modelId="{F2E38F64-81BA-4986-AC93-79EF02A7A754}" type="pres">
      <dgm:prSet presAssocID="{80166046-C08C-43CC-89A1-93A4E3123AD2}" presName="Name64" presStyleLbl="parChTrans1D2" presStyleIdx="5" presStyleCnt="7"/>
      <dgm:spPr/>
      <dgm:t>
        <a:bodyPr/>
        <a:lstStyle/>
        <a:p>
          <a:endParaRPr lang="id-ID"/>
        </a:p>
      </dgm:t>
    </dgm:pt>
    <dgm:pt modelId="{FE71C69E-28BF-4233-85E0-97738D834253}" type="pres">
      <dgm:prSet presAssocID="{C8107F51-F0EE-42CC-BD7E-34326497CB4A}" presName="hierRoot2" presStyleCnt="0">
        <dgm:presLayoutVars>
          <dgm:hierBranch val="init"/>
        </dgm:presLayoutVars>
      </dgm:prSet>
      <dgm:spPr/>
    </dgm:pt>
    <dgm:pt modelId="{90A8E8FA-2308-4F6C-B3EB-63068CBCB6D9}" type="pres">
      <dgm:prSet presAssocID="{C8107F51-F0EE-42CC-BD7E-34326497CB4A}" presName="rootComposite" presStyleCnt="0"/>
      <dgm:spPr/>
    </dgm:pt>
    <dgm:pt modelId="{8A5C307E-5388-4894-847B-C990D58929B9}" type="pres">
      <dgm:prSet presAssocID="{C8107F51-F0EE-42CC-BD7E-34326497CB4A}" presName="rootText" presStyleLbl="node2" presStyleIdx="5" presStyleCnt="7" custScaleX="439034">
        <dgm:presLayoutVars>
          <dgm:chPref val="3"/>
        </dgm:presLayoutVars>
      </dgm:prSet>
      <dgm:spPr/>
      <dgm:t>
        <a:bodyPr/>
        <a:lstStyle/>
        <a:p>
          <a:endParaRPr lang="id-ID"/>
        </a:p>
      </dgm:t>
    </dgm:pt>
    <dgm:pt modelId="{4874AE19-367D-4A80-B268-47B5B4A68A46}" type="pres">
      <dgm:prSet presAssocID="{C8107F51-F0EE-42CC-BD7E-34326497CB4A}" presName="rootConnector" presStyleLbl="node2" presStyleIdx="5" presStyleCnt="7"/>
      <dgm:spPr/>
      <dgm:t>
        <a:bodyPr/>
        <a:lstStyle/>
        <a:p>
          <a:endParaRPr lang="id-ID"/>
        </a:p>
      </dgm:t>
    </dgm:pt>
    <dgm:pt modelId="{8E133D2E-1128-4492-9DA0-67F5B754B8A2}" type="pres">
      <dgm:prSet presAssocID="{C8107F51-F0EE-42CC-BD7E-34326497CB4A}" presName="hierChild4" presStyleCnt="0"/>
      <dgm:spPr/>
    </dgm:pt>
    <dgm:pt modelId="{663AA5A1-BF3D-469A-A8B4-B778CBCB833A}" type="pres">
      <dgm:prSet presAssocID="{C8107F51-F0EE-42CC-BD7E-34326497CB4A}" presName="hierChild5" presStyleCnt="0"/>
      <dgm:spPr/>
    </dgm:pt>
    <dgm:pt modelId="{F69FA95A-FC83-4D43-9EB1-99DF08F91AAB}" type="pres">
      <dgm:prSet presAssocID="{789F9E7A-46D6-4DFB-89E2-58E8EA04821A}" presName="Name64" presStyleLbl="parChTrans1D2" presStyleIdx="6" presStyleCnt="7"/>
      <dgm:spPr/>
      <dgm:t>
        <a:bodyPr/>
        <a:lstStyle/>
        <a:p>
          <a:endParaRPr lang="id-ID"/>
        </a:p>
      </dgm:t>
    </dgm:pt>
    <dgm:pt modelId="{8ACE39FE-E7D5-4AC8-A5DC-9D27575FF9AB}" type="pres">
      <dgm:prSet presAssocID="{222646C2-4445-4E81-9995-D9ABD0A85AB6}" presName="hierRoot2" presStyleCnt="0">
        <dgm:presLayoutVars>
          <dgm:hierBranch val="init"/>
        </dgm:presLayoutVars>
      </dgm:prSet>
      <dgm:spPr/>
    </dgm:pt>
    <dgm:pt modelId="{1BEC238B-62DA-4C01-894D-504D082CCE7B}" type="pres">
      <dgm:prSet presAssocID="{222646C2-4445-4E81-9995-D9ABD0A85AB6}" presName="rootComposite" presStyleCnt="0"/>
      <dgm:spPr/>
    </dgm:pt>
    <dgm:pt modelId="{BE274587-4B18-4B22-96BA-5921914E63A2}" type="pres">
      <dgm:prSet presAssocID="{222646C2-4445-4E81-9995-D9ABD0A85AB6}" presName="rootText" presStyleLbl="node2" presStyleIdx="6" presStyleCnt="7" custScaleX="439034">
        <dgm:presLayoutVars>
          <dgm:chPref val="3"/>
        </dgm:presLayoutVars>
      </dgm:prSet>
      <dgm:spPr/>
      <dgm:t>
        <a:bodyPr/>
        <a:lstStyle/>
        <a:p>
          <a:endParaRPr lang="id-ID"/>
        </a:p>
      </dgm:t>
    </dgm:pt>
    <dgm:pt modelId="{F8F567E3-677D-4340-8951-943EB43A42E7}" type="pres">
      <dgm:prSet presAssocID="{222646C2-4445-4E81-9995-D9ABD0A85AB6}" presName="rootConnector" presStyleLbl="node2" presStyleIdx="6" presStyleCnt="7"/>
      <dgm:spPr/>
      <dgm:t>
        <a:bodyPr/>
        <a:lstStyle/>
        <a:p>
          <a:endParaRPr lang="id-ID"/>
        </a:p>
      </dgm:t>
    </dgm:pt>
    <dgm:pt modelId="{DC940949-6DD4-4D65-A0B4-64C898612A14}" type="pres">
      <dgm:prSet presAssocID="{222646C2-4445-4E81-9995-D9ABD0A85AB6}" presName="hierChild4" presStyleCnt="0"/>
      <dgm:spPr/>
    </dgm:pt>
    <dgm:pt modelId="{98795736-7C4F-48C8-A63A-D9CE7A09D378}" type="pres">
      <dgm:prSet presAssocID="{222646C2-4445-4E81-9995-D9ABD0A85AB6}" presName="hierChild5" presStyleCnt="0"/>
      <dgm:spPr/>
    </dgm:pt>
    <dgm:pt modelId="{224AFAF3-2862-471F-A0D0-1DEBB2AB54B9}" type="pres">
      <dgm:prSet presAssocID="{FAFF0012-56CE-4188-8E27-339F8701218B}" presName="hierChild3" presStyleCnt="0"/>
      <dgm:spPr/>
      <dgm:t>
        <a:bodyPr/>
        <a:lstStyle/>
        <a:p>
          <a:endParaRPr lang="en-US"/>
        </a:p>
      </dgm:t>
    </dgm:pt>
  </dgm:ptLst>
  <dgm:cxnLst>
    <dgm:cxn modelId="{E0A9C24B-3779-4336-87F6-EFFB56B322F4}" type="presOf" srcId="{222646C2-4445-4E81-9995-D9ABD0A85AB6}" destId="{F8F567E3-677D-4340-8951-943EB43A42E7}" srcOrd="1" destOrd="0" presId="urn:microsoft.com/office/officeart/2009/3/layout/HorizontalOrganizationChart"/>
    <dgm:cxn modelId="{E0BDE51B-0E2A-4EB0-A20F-D3BCF4FBDF8A}" srcId="{FAFF0012-56CE-4188-8E27-339F8701218B}" destId="{CF9B3929-6898-4265-AEC9-3DCE8F24CB50}" srcOrd="1" destOrd="0" parTransId="{756C137C-2454-43C8-9B9C-B2348D07F34B}" sibTransId="{967DAD27-2814-4CFD-ADF1-5F8B6631EFFF}"/>
    <dgm:cxn modelId="{338B2A0E-69E3-49DD-89C6-31D87B2C2C6B}" type="presOf" srcId="{80166046-C08C-43CC-89A1-93A4E3123AD2}" destId="{F2E38F64-81BA-4986-AC93-79EF02A7A754}" srcOrd="0" destOrd="0" presId="urn:microsoft.com/office/officeart/2009/3/layout/HorizontalOrganizationChart"/>
    <dgm:cxn modelId="{6279A0F1-6A31-46D2-BB09-79ACFD995466}" type="presOf" srcId="{71B2CACA-232F-4B10-9D90-74C07FB11E66}" destId="{F568C9CA-35E3-4519-883C-71D98C6BE9A4}" srcOrd="0" destOrd="0" presId="urn:microsoft.com/office/officeart/2009/3/layout/HorizontalOrganizationChart"/>
    <dgm:cxn modelId="{EE848C17-1C2D-4C92-8CC6-ACAE7132F407}" type="presOf" srcId="{FAFF0012-56CE-4188-8E27-339F8701218B}" destId="{0402FDB7-E005-4D2F-A22E-FB3858CC625B}" srcOrd="0" destOrd="0" presId="urn:microsoft.com/office/officeart/2009/3/layout/HorizontalOrganizationChart"/>
    <dgm:cxn modelId="{98DBB8DF-2A22-440B-BD6F-9DAAFFB0B905}" type="presOf" srcId="{3FE28950-62A2-4FFE-AECA-61E66A6BA536}" destId="{B0C29068-7AD9-4A46-B376-38E97E13898F}" srcOrd="0" destOrd="0" presId="urn:microsoft.com/office/officeart/2009/3/layout/HorizontalOrganizationChart"/>
    <dgm:cxn modelId="{7C368D47-DC61-4B2B-A6B0-A6E139E56A34}" type="presOf" srcId="{D9A48102-3213-4F06-9556-BBB640EDFB13}" destId="{C3656781-4624-4F37-8A16-3243B0DE7396}" srcOrd="0" destOrd="0" presId="urn:microsoft.com/office/officeart/2009/3/layout/HorizontalOrganizationChart"/>
    <dgm:cxn modelId="{70411167-88EC-45FD-9A7F-2E238EFABC98}" srcId="{D9A48102-3213-4F06-9556-BBB640EDFB13}" destId="{FAFF0012-56CE-4188-8E27-339F8701218B}" srcOrd="0" destOrd="0" parTransId="{95B5C204-FDF8-4392-B866-2846E587F584}" sibTransId="{88562969-79B7-489B-A609-F43CC424FA82}"/>
    <dgm:cxn modelId="{B93A7437-5E78-4BF8-A49D-FE31AFAC7392}" type="presOf" srcId="{71B2CACA-232F-4B10-9D90-74C07FB11E66}" destId="{9BA1C54D-7B4E-4B3F-8115-92042AA7C067}" srcOrd="1" destOrd="0" presId="urn:microsoft.com/office/officeart/2009/3/layout/HorizontalOrganizationChart"/>
    <dgm:cxn modelId="{E9EFA328-952F-4AFD-8C73-D3F482ED3530}" type="presOf" srcId="{8FE683DD-17B7-4221-88FA-BA9418A65385}" destId="{1322EA77-5EEF-4BD1-9CBD-001091CA6D83}" srcOrd="0" destOrd="0" presId="urn:microsoft.com/office/officeart/2009/3/layout/HorizontalOrganizationChart"/>
    <dgm:cxn modelId="{7CBE59DE-6BD2-4B54-91A3-9700B8C7C3FB}" type="presOf" srcId="{756C137C-2454-43C8-9B9C-B2348D07F34B}" destId="{88632656-5701-4C55-AA88-4AF682D6A918}" srcOrd="0" destOrd="0" presId="urn:microsoft.com/office/officeart/2009/3/layout/HorizontalOrganizationChart"/>
    <dgm:cxn modelId="{30F948FC-7B21-4949-8B14-C2557C82C8FD}" type="presOf" srcId="{C8107F51-F0EE-42CC-BD7E-34326497CB4A}" destId="{8A5C307E-5388-4894-847B-C990D58929B9}" srcOrd="0" destOrd="0" presId="urn:microsoft.com/office/officeart/2009/3/layout/HorizontalOrganizationChart"/>
    <dgm:cxn modelId="{1DACDE4D-1BEC-4D16-8485-CDCFE2DDE4BB}" srcId="{FAFF0012-56CE-4188-8E27-339F8701218B}" destId="{C8107F51-F0EE-42CC-BD7E-34326497CB4A}" srcOrd="5" destOrd="0" parTransId="{80166046-C08C-43CC-89A1-93A4E3123AD2}" sibTransId="{427FB4D5-4C89-4563-9D85-0B9586DCB64C}"/>
    <dgm:cxn modelId="{87FD9CC1-598F-49CE-AB4E-D81C35C2E9B7}" type="presOf" srcId="{C9B7DF6C-2D68-4CAC-8B26-8526157C761A}" destId="{BD30D7AA-BC1F-4C85-939D-DAE11D12119D}" srcOrd="0" destOrd="0" presId="urn:microsoft.com/office/officeart/2009/3/layout/HorizontalOrganizationChart"/>
    <dgm:cxn modelId="{F9175B89-9CFB-42F0-AC7E-2AEB9813300A}" srcId="{FAFF0012-56CE-4188-8E27-339F8701218B}" destId="{B2135FF7-68FE-4705-A354-451D468C3F3D}" srcOrd="4" destOrd="0" parTransId="{3FE28950-62A2-4FFE-AECA-61E66A6BA536}" sibTransId="{C668B3FC-1323-4E7A-B992-83FDF4C132B3}"/>
    <dgm:cxn modelId="{06E69708-35B4-4247-B171-4E37DF8DB00C}" type="presOf" srcId="{29DB8F26-7A6E-4D68-A776-795ADF6D92C5}" destId="{A44E504E-DF03-451B-BBA1-DBDD91BD065F}" srcOrd="1" destOrd="0" presId="urn:microsoft.com/office/officeart/2009/3/layout/HorizontalOrganizationChart"/>
    <dgm:cxn modelId="{E44F22E9-2C04-4670-908D-A5E49D9BDC74}" type="presOf" srcId="{CF9B3929-6898-4265-AEC9-3DCE8F24CB50}" destId="{5447D028-23A6-44AE-9164-CCCCDBE9EFF4}" srcOrd="1" destOrd="0" presId="urn:microsoft.com/office/officeart/2009/3/layout/HorizontalOrganizationChart"/>
    <dgm:cxn modelId="{2D1BB497-9B38-49B6-B843-BB2810C4F1DF}" type="presOf" srcId="{39E16AE3-81D2-4A1F-99D4-16C78F6178E2}" destId="{7B425B8D-937D-4AA5-AF26-9A0F4672E50A}" srcOrd="0" destOrd="0" presId="urn:microsoft.com/office/officeart/2009/3/layout/HorizontalOrganizationChart"/>
    <dgm:cxn modelId="{8E8D595D-5A66-48C8-8E0C-6F612D269E1B}" type="presOf" srcId="{B2135FF7-68FE-4705-A354-451D468C3F3D}" destId="{7282D99C-6F25-4946-A765-0A053E6EEAE8}" srcOrd="0" destOrd="0" presId="urn:microsoft.com/office/officeart/2009/3/layout/HorizontalOrganizationChart"/>
    <dgm:cxn modelId="{639C4723-766B-4335-A02D-D3926A12CBF0}" type="presOf" srcId="{C8107F51-F0EE-42CC-BD7E-34326497CB4A}" destId="{4874AE19-367D-4A80-B268-47B5B4A68A46}" srcOrd="1" destOrd="0" presId="urn:microsoft.com/office/officeart/2009/3/layout/HorizontalOrganizationChart"/>
    <dgm:cxn modelId="{6668B515-867A-4E55-8D17-3A72347547A4}" srcId="{FAFF0012-56CE-4188-8E27-339F8701218B}" destId="{222646C2-4445-4E81-9995-D9ABD0A85AB6}" srcOrd="6" destOrd="0" parTransId="{789F9E7A-46D6-4DFB-89E2-58E8EA04821A}" sibTransId="{06BE42D2-BC60-4897-81CA-0B2AC51EF336}"/>
    <dgm:cxn modelId="{1EC19368-8473-49F8-993A-3FF1E28B1B19}" type="presOf" srcId="{CF9B3929-6898-4265-AEC9-3DCE8F24CB50}" destId="{8D3AB9E1-343A-4ED2-B497-B94A0BC61031}" srcOrd="0" destOrd="0" presId="urn:microsoft.com/office/officeart/2009/3/layout/HorizontalOrganizationChart"/>
    <dgm:cxn modelId="{3FC1380D-EC56-4082-AA59-B287824A3FDE}" type="presOf" srcId="{2F6CE8B8-A2A8-4685-948D-F3C6D4898BF2}" destId="{4000571D-FAF9-4439-97CC-764B4FDF63F7}" srcOrd="0" destOrd="0" presId="urn:microsoft.com/office/officeart/2009/3/layout/HorizontalOrganizationChart"/>
    <dgm:cxn modelId="{D9E8C1DF-D57E-4536-946F-8238BE3153B8}" srcId="{FAFF0012-56CE-4188-8E27-339F8701218B}" destId="{71B2CACA-232F-4B10-9D90-74C07FB11E66}" srcOrd="2" destOrd="0" parTransId="{2F6CE8B8-A2A8-4685-948D-F3C6D4898BF2}" sibTransId="{A0848F4C-A66D-44E9-A8EB-890F103A031C}"/>
    <dgm:cxn modelId="{769110A8-A23A-48C4-84AE-208DBACCA87C}" type="presOf" srcId="{222646C2-4445-4E81-9995-D9ABD0A85AB6}" destId="{BE274587-4B18-4B22-96BA-5921914E63A2}" srcOrd="0" destOrd="0" presId="urn:microsoft.com/office/officeart/2009/3/layout/HorizontalOrganizationChart"/>
    <dgm:cxn modelId="{2CC06557-7DF8-4225-BDDA-C1D464DA7D58}" type="presOf" srcId="{8FE683DD-17B7-4221-88FA-BA9418A65385}" destId="{46D14709-AB04-4A08-AB6C-E1BC686A7BFA}" srcOrd="1" destOrd="0" presId="urn:microsoft.com/office/officeart/2009/3/layout/HorizontalOrganizationChart"/>
    <dgm:cxn modelId="{E1773CD2-36D1-4234-BCB8-D005EC34D1B0}" type="presOf" srcId="{789F9E7A-46D6-4DFB-89E2-58E8EA04821A}" destId="{F69FA95A-FC83-4D43-9EB1-99DF08F91AAB}" srcOrd="0" destOrd="0" presId="urn:microsoft.com/office/officeart/2009/3/layout/HorizontalOrganizationChart"/>
    <dgm:cxn modelId="{11AFDF21-A20E-45B9-A602-15803BF5520B}" srcId="{FAFF0012-56CE-4188-8E27-339F8701218B}" destId="{8FE683DD-17B7-4221-88FA-BA9418A65385}" srcOrd="0" destOrd="0" parTransId="{39E16AE3-81D2-4A1F-99D4-16C78F6178E2}" sibTransId="{C076B4B5-F420-4950-9EAD-5F0B18FE18E9}"/>
    <dgm:cxn modelId="{436FEB7B-4194-4AA9-AB79-0129DC752A96}" type="presOf" srcId="{29DB8F26-7A6E-4D68-A776-795ADF6D92C5}" destId="{8C21F20E-BD53-4A20-A1C3-0CE8D081A082}" srcOrd="0" destOrd="0" presId="urn:microsoft.com/office/officeart/2009/3/layout/HorizontalOrganizationChart"/>
    <dgm:cxn modelId="{BC6BDE9A-4D84-4D3A-B6CB-D33FDE397A14}" type="presOf" srcId="{FAFF0012-56CE-4188-8E27-339F8701218B}" destId="{A22A3C21-22ED-4EB2-B458-01635B89B29E}" srcOrd="1" destOrd="0" presId="urn:microsoft.com/office/officeart/2009/3/layout/HorizontalOrganizationChart"/>
    <dgm:cxn modelId="{EFDE82B7-0906-4806-BA65-DDA49F0C3415}" type="presOf" srcId="{B2135FF7-68FE-4705-A354-451D468C3F3D}" destId="{BC32AB97-288D-4311-A752-1D8EA5B2A315}" srcOrd="1" destOrd="0" presId="urn:microsoft.com/office/officeart/2009/3/layout/HorizontalOrganizationChart"/>
    <dgm:cxn modelId="{33FF21E3-B948-49F4-A234-1483305B2D33}" srcId="{FAFF0012-56CE-4188-8E27-339F8701218B}" destId="{29DB8F26-7A6E-4D68-A776-795ADF6D92C5}" srcOrd="3" destOrd="0" parTransId="{C9B7DF6C-2D68-4CAC-8B26-8526157C761A}" sibTransId="{35C656E3-16BD-4898-974D-339D7E0A061A}"/>
    <dgm:cxn modelId="{32BD5F9B-3D22-497F-B35C-26D85B461DA4}" type="presParOf" srcId="{C3656781-4624-4F37-8A16-3243B0DE7396}" destId="{E655A8EE-80C9-407B-9DC4-1B4D165517B1}" srcOrd="0" destOrd="0" presId="urn:microsoft.com/office/officeart/2009/3/layout/HorizontalOrganizationChart"/>
    <dgm:cxn modelId="{9D00D753-A371-4F71-85B6-DA1FD17787FA}" type="presParOf" srcId="{E655A8EE-80C9-407B-9DC4-1B4D165517B1}" destId="{6B95B393-F849-49A1-875B-34D27645D889}" srcOrd="0" destOrd="0" presId="urn:microsoft.com/office/officeart/2009/3/layout/HorizontalOrganizationChart"/>
    <dgm:cxn modelId="{6AEEDD90-2E22-4992-8B41-FE1BE4945028}" type="presParOf" srcId="{6B95B393-F849-49A1-875B-34D27645D889}" destId="{0402FDB7-E005-4D2F-A22E-FB3858CC625B}" srcOrd="0" destOrd="0" presId="urn:microsoft.com/office/officeart/2009/3/layout/HorizontalOrganizationChart"/>
    <dgm:cxn modelId="{259DFAF6-1DD9-4C8F-99C2-47BDF71DC81E}" type="presParOf" srcId="{6B95B393-F849-49A1-875B-34D27645D889}" destId="{A22A3C21-22ED-4EB2-B458-01635B89B29E}" srcOrd="1" destOrd="0" presId="urn:microsoft.com/office/officeart/2009/3/layout/HorizontalOrganizationChart"/>
    <dgm:cxn modelId="{CE278952-FB71-45C6-B5B9-761265C5BA3E}" type="presParOf" srcId="{E655A8EE-80C9-407B-9DC4-1B4D165517B1}" destId="{8010E651-CED2-40A2-92CC-14DCC50CEDED}" srcOrd="1" destOrd="0" presId="urn:microsoft.com/office/officeart/2009/3/layout/HorizontalOrganizationChart"/>
    <dgm:cxn modelId="{24CB5668-5DE2-4CEC-8AAC-575659DC7A3C}" type="presParOf" srcId="{8010E651-CED2-40A2-92CC-14DCC50CEDED}" destId="{7B425B8D-937D-4AA5-AF26-9A0F4672E50A}" srcOrd="0" destOrd="0" presId="urn:microsoft.com/office/officeart/2009/3/layout/HorizontalOrganizationChart"/>
    <dgm:cxn modelId="{940C483C-E9AE-4A6E-A878-724A3589D78A}" type="presParOf" srcId="{8010E651-CED2-40A2-92CC-14DCC50CEDED}" destId="{3A014144-B33A-4E04-8A1F-58651C5DDB0B}" srcOrd="1" destOrd="0" presId="urn:microsoft.com/office/officeart/2009/3/layout/HorizontalOrganizationChart"/>
    <dgm:cxn modelId="{69873E13-8CAD-4141-911A-231D89CEE2DD}" type="presParOf" srcId="{3A014144-B33A-4E04-8A1F-58651C5DDB0B}" destId="{624C609F-4187-4F70-BA02-CAA71BE8B0F9}" srcOrd="0" destOrd="0" presId="urn:microsoft.com/office/officeart/2009/3/layout/HorizontalOrganizationChart"/>
    <dgm:cxn modelId="{44F3641B-A924-4F80-AD55-8D3DD1ADF5C4}" type="presParOf" srcId="{624C609F-4187-4F70-BA02-CAA71BE8B0F9}" destId="{1322EA77-5EEF-4BD1-9CBD-001091CA6D83}" srcOrd="0" destOrd="0" presId="urn:microsoft.com/office/officeart/2009/3/layout/HorizontalOrganizationChart"/>
    <dgm:cxn modelId="{A3CB3728-3B38-423F-87E9-613970A644E5}" type="presParOf" srcId="{624C609F-4187-4F70-BA02-CAA71BE8B0F9}" destId="{46D14709-AB04-4A08-AB6C-E1BC686A7BFA}" srcOrd="1" destOrd="0" presId="urn:microsoft.com/office/officeart/2009/3/layout/HorizontalOrganizationChart"/>
    <dgm:cxn modelId="{D1C65D8B-6EF5-4CF9-BFDC-5E262B06613B}" type="presParOf" srcId="{3A014144-B33A-4E04-8A1F-58651C5DDB0B}" destId="{2544A90E-1ADC-4843-B695-186AC296C11C}" srcOrd="1" destOrd="0" presId="urn:microsoft.com/office/officeart/2009/3/layout/HorizontalOrganizationChart"/>
    <dgm:cxn modelId="{BAC80695-70E8-4F06-94F2-CF96884072FE}" type="presParOf" srcId="{3A014144-B33A-4E04-8A1F-58651C5DDB0B}" destId="{C51338B5-9DEA-4C18-932E-298D71D95FE9}" srcOrd="2" destOrd="0" presId="urn:microsoft.com/office/officeart/2009/3/layout/HorizontalOrganizationChart"/>
    <dgm:cxn modelId="{086B27E6-63CF-4E44-A403-AF3E7D57E31A}" type="presParOf" srcId="{8010E651-CED2-40A2-92CC-14DCC50CEDED}" destId="{88632656-5701-4C55-AA88-4AF682D6A918}" srcOrd="2" destOrd="0" presId="urn:microsoft.com/office/officeart/2009/3/layout/HorizontalOrganizationChart"/>
    <dgm:cxn modelId="{DEC40F9B-EE1B-48F3-8B00-AA1A579118E2}" type="presParOf" srcId="{8010E651-CED2-40A2-92CC-14DCC50CEDED}" destId="{1AFF0D70-9641-429A-998C-6241CC3FCA83}" srcOrd="3" destOrd="0" presId="urn:microsoft.com/office/officeart/2009/3/layout/HorizontalOrganizationChart"/>
    <dgm:cxn modelId="{9DA2F844-F0BF-4DB0-962D-0FAF86A2E82B}" type="presParOf" srcId="{1AFF0D70-9641-429A-998C-6241CC3FCA83}" destId="{5C650489-A78C-438C-ABD5-0843CCACAB0A}" srcOrd="0" destOrd="0" presId="urn:microsoft.com/office/officeart/2009/3/layout/HorizontalOrganizationChart"/>
    <dgm:cxn modelId="{FCB32A0A-F848-41D8-8383-8D2B37689D02}" type="presParOf" srcId="{5C650489-A78C-438C-ABD5-0843CCACAB0A}" destId="{8D3AB9E1-343A-4ED2-B497-B94A0BC61031}" srcOrd="0" destOrd="0" presId="urn:microsoft.com/office/officeart/2009/3/layout/HorizontalOrganizationChart"/>
    <dgm:cxn modelId="{04EF0F91-FD50-4192-90FC-904715F9692D}" type="presParOf" srcId="{5C650489-A78C-438C-ABD5-0843CCACAB0A}" destId="{5447D028-23A6-44AE-9164-CCCCDBE9EFF4}" srcOrd="1" destOrd="0" presId="urn:microsoft.com/office/officeart/2009/3/layout/HorizontalOrganizationChart"/>
    <dgm:cxn modelId="{7349750A-3929-4938-AB06-1BFCB426A826}" type="presParOf" srcId="{1AFF0D70-9641-429A-998C-6241CC3FCA83}" destId="{9600C230-A248-4BCC-AA28-6DABEE3C76DD}" srcOrd="1" destOrd="0" presId="urn:microsoft.com/office/officeart/2009/3/layout/HorizontalOrganizationChart"/>
    <dgm:cxn modelId="{D98A91B9-D963-4227-9106-0BE40A05BD6E}" type="presParOf" srcId="{1AFF0D70-9641-429A-998C-6241CC3FCA83}" destId="{CA63967D-0F37-4887-9765-5C36619581D3}" srcOrd="2" destOrd="0" presId="urn:microsoft.com/office/officeart/2009/3/layout/HorizontalOrganizationChart"/>
    <dgm:cxn modelId="{80DD55B9-E6B9-43F8-ABA6-3BB093DBF840}" type="presParOf" srcId="{8010E651-CED2-40A2-92CC-14DCC50CEDED}" destId="{4000571D-FAF9-4439-97CC-764B4FDF63F7}" srcOrd="4" destOrd="0" presId="urn:microsoft.com/office/officeart/2009/3/layout/HorizontalOrganizationChart"/>
    <dgm:cxn modelId="{D3F69197-642B-45A3-B6D6-8A5B27DA9F7B}" type="presParOf" srcId="{8010E651-CED2-40A2-92CC-14DCC50CEDED}" destId="{5638259C-2975-4D58-B967-1173D6BEAD42}" srcOrd="5" destOrd="0" presId="urn:microsoft.com/office/officeart/2009/3/layout/HorizontalOrganizationChart"/>
    <dgm:cxn modelId="{66295382-01A3-48A1-8CEA-851A9CB54820}" type="presParOf" srcId="{5638259C-2975-4D58-B967-1173D6BEAD42}" destId="{FC8538A4-E521-4EAB-A869-7CAABFA27567}" srcOrd="0" destOrd="0" presId="urn:microsoft.com/office/officeart/2009/3/layout/HorizontalOrganizationChart"/>
    <dgm:cxn modelId="{6B764ADF-B6F6-46FF-B530-5D3389732E10}" type="presParOf" srcId="{FC8538A4-E521-4EAB-A869-7CAABFA27567}" destId="{F568C9CA-35E3-4519-883C-71D98C6BE9A4}" srcOrd="0" destOrd="0" presId="urn:microsoft.com/office/officeart/2009/3/layout/HorizontalOrganizationChart"/>
    <dgm:cxn modelId="{A8AF5CF2-A7E6-4F0C-96B0-79CD528980A3}" type="presParOf" srcId="{FC8538A4-E521-4EAB-A869-7CAABFA27567}" destId="{9BA1C54D-7B4E-4B3F-8115-92042AA7C067}" srcOrd="1" destOrd="0" presId="urn:microsoft.com/office/officeart/2009/3/layout/HorizontalOrganizationChart"/>
    <dgm:cxn modelId="{4374B8FE-222C-4961-9517-0BAEF1C3D370}" type="presParOf" srcId="{5638259C-2975-4D58-B967-1173D6BEAD42}" destId="{CA0CCF56-E08B-4E8C-BF67-23EDED110247}" srcOrd="1" destOrd="0" presId="urn:microsoft.com/office/officeart/2009/3/layout/HorizontalOrganizationChart"/>
    <dgm:cxn modelId="{66327CE8-54A3-476E-8947-693AA9701DC1}" type="presParOf" srcId="{5638259C-2975-4D58-B967-1173D6BEAD42}" destId="{AB2E596A-CC61-4A22-9998-25C29D61D810}" srcOrd="2" destOrd="0" presId="urn:microsoft.com/office/officeart/2009/3/layout/HorizontalOrganizationChart"/>
    <dgm:cxn modelId="{956BF0B6-F6EF-42DC-BA01-395D92C57BCF}" type="presParOf" srcId="{8010E651-CED2-40A2-92CC-14DCC50CEDED}" destId="{BD30D7AA-BC1F-4C85-939D-DAE11D12119D}" srcOrd="6" destOrd="0" presId="urn:microsoft.com/office/officeart/2009/3/layout/HorizontalOrganizationChart"/>
    <dgm:cxn modelId="{E3D5C0CB-6A89-4D04-B700-3236A86EF502}" type="presParOf" srcId="{8010E651-CED2-40A2-92CC-14DCC50CEDED}" destId="{E0130A5F-3A5D-4BC2-8054-4397B800C241}" srcOrd="7" destOrd="0" presId="urn:microsoft.com/office/officeart/2009/3/layout/HorizontalOrganizationChart"/>
    <dgm:cxn modelId="{82C3B050-80EA-49DC-BBD3-EBFF9E5C77CA}" type="presParOf" srcId="{E0130A5F-3A5D-4BC2-8054-4397B800C241}" destId="{DDFA45E9-EE29-41CB-8181-55CCDCC6A2CD}" srcOrd="0" destOrd="0" presId="urn:microsoft.com/office/officeart/2009/3/layout/HorizontalOrganizationChart"/>
    <dgm:cxn modelId="{BC1FCC96-5CB0-4362-A09F-11A497F0D063}" type="presParOf" srcId="{DDFA45E9-EE29-41CB-8181-55CCDCC6A2CD}" destId="{8C21F20E-BD53-4A20-A1C3-0CE8D081A082}" srcOrd="0" destOrd="0" presId="urn:microsoft.com/office/officeart/2009/3/layout/HorizontalOrganizationChart"/>
    <dgm:cxn modelId="{6EE43128-BEC1-4E85-99D4-828401B1E6C0}" type="presParOf" srcId="{DDFA45E9-EE29-41CB-8181-55CCDCC6A2CD}" destId="{A44E504E-DF03-451B-BBA1-DBDD91BD065F}" srcOrd="1" destOrd="0" presId="urn:microsoft.com/office/officeart/2009/3/layout/HorizontalOrganizationChart"/>
    <dgm:cxn modelId="{06073A6C-6836-4F95-AB79-D653DE37B436}" type="presParOf" srcId="{E0130A5F-3A5D-4BC2-8054-4397B800C241}" destId="{FC1E2720-D32A-41A1-8603-12E840AB4158}" srcOrd="1" destOrd="0" presId="urn:microsoft.com/office/officeart/2009/3/layout/HorizontalOrganizationChart"/>
    <dgm:cxn modelId="{ED8FCB78-3D5F-462D-9382-561BA50ABD19}" type="presParOf" srcId="{E0130A5F-3A5D-4BC2-8054-4397B800C241}" destId="{B1D9EEA7-F96A-4281-9BF1-5925FCF9DCEA}" srcOrd="2" destOrd="0" presId="urn:microsoft.com/office/officeart/2009/3/layout/HorizontalOrganizationChart"/>
    <dgm:cxn modelId="{103E40B4-64F7-4BA1-A325-166AC4E35204}" type="presParOf" srcId="{8010E651-CED2-40A2-92CC-14DCC50CEDED}" destId="{B0C29068-7AD9-4A46-B376-38E97E13898F}" srcOrd="8" destOrd="0" presId="urn:microsoft.com/office/officeart/2009/3/layout/HorizontalOrganizationChart"/>
    <dgm:cxn modelId="{52685027-6935-42EE-B65F-B30C071A8808}" type="presParOf" srcId="{8010E651-CED2-40A2-92CC-14DCC50CEDED}" destId="{1B9E11B5-763F-4C8F-B8C7-AAFC41B8AB08}" srcOrd="9" destOrd="0" presId="urn:microsoft.com/office/officeart/2009/3/layout/HorizontalOrganizationChart"/>
    <dgm:cxn modelId="{6406148C-3F7F-4EF5-AB9D-5A409C603FFA}" type="presParOf" srcId="{1B9E11B5-763F-4C8F-B8C7-AAFC41B8AB08}" destId="{4C7B0AC6-F259-4E11-9F29-985C3B791BE0}" srcOrd="0" destOrd="0" presId="urn:microsoft.com/office/officeart/2009/3/layout/HorizontalOrganizationChart"/>
    <dgm:cxn modelId="{6B7D1116-8F6C-468F-98D4-E70A4AEE7A7F}" type="presParOf" srcId="{4C7B0AC6-F259-4E11-9F29-985C3B791BE0}" destId="{7282D99C-6F25-4946-A765-0A053E6EEAE8}" srcOrd="0" destOrd="0" presId="urn:microsoft.com/office/officeart/2009/3/layout/HorizontalOrganizationChart"/>
    <dgm:cxn modelId="{5C5972B9-9783-4C18-8A0B-13A3E0B5D985}" type="presParOf" srcId="{4C7B0AC6-F259-4E11-9F29-985C3B791BE0}" destId="{BC32AB97-288D-4311-A752-1D8EA5B2A315}" srcOrd="1" destOrd="0" presId="urn:microsoft.com/office/officeart/2009/3/layout/HorizontalOrganizationChart"/>
    <dgm:cxn modelId="{EB6DFB55-C48F-47CA-BE74-4A45757CF50C}" type="presParOf" srcId="{1B9E11B5-763F-4C8F-B8C7-AAFC41B8AB08}" destId="{E05BEDBF-16FA-4DA3-A315-1D40B2F59EEF}" srcOrd="1" destOrd="0" presId="urn:microsoft.com/office/officeart/2009/3/layout/HorizontalOrganizationChart"/>
    <dgm:cxn modelId="{88281197-6BA1-4880-BC9D-3DB8E34A58BC}" type="presParOf" srcId="{1B9E11B5-763F-4C8F-B8C7-AAFC41B8AB08}" destId="{1BBD0FEB-F51C-4D52-AF96-7C7BCEA72FF5}" srcOrd="2" destOrd="0" presId="urn:microsoft.com/office/officeart/2009/3/layout/HorizontalOrganizationChart"/>
    <dgm:cxn modelId="{C06A5E73-4A1B-4F36-A648-786FB292A8E5}" type="presParOf" srcId="{8010E651-CED2-40A2-92CC-14DCC50CEDED}" destId="{F2E38F64-81BA-4986-AC93-79EF02A7A754}" srcOrd="10" destOrd="0" presId="urn:microsoft.com/office/officeart/2009/3/layout/HorizontalOrganizationChart"/>
    <dgm:cxn modelId="{8576FB75-CDF7-4F4B-BEFC-59EF27633B5E}" type="presParOf" srcId="{8010E651-CED2-40A2-92CC-14DCC50CEDED}" destId="{FE71C69E-28BF-4233-85E0-97738D834253}" srcOrd="11" destOrd="0" presId="urn:microsoft.com/office/officeart/2009/3/layout/HorizontalOrganizationChart"/>
    <dgm:cxn modelId="{395FC710-D36B-4F83-AC7D-27A8BFDF7269}" type="presParOf" srcId="{FE71C69E-28BF-4233-85E0-97738D834253}" destId="{90A8E8FA-2308-4F6C-B3EB-63068CBCB6D9}" srcOrd="0" destOrd="0" presId="urn:microsoft.com/office/officeart/2009/3/layout/HorizontalOrganizationChart"/>
    <dgm:cxn modelId="{2E30DD6D-544B-4422-A853-5E4026B33619}" type="presParOf" srcId="{90A8E8FA-2308-4F6C-B3EB-63068CBCB6D9}" destId="{8A5C307E-5388-4894-847B-C990D58929B9}" srcOrd="0" destOrd="0" presId="urn:microsoft.com/office/officeart/2009/3/layout/HorizontalOrganizationChart"/>
    <dgm:cxn modelId="{CF34C9A4-39A6-4FC9-9CA8-26C1D803AB33}" type="presParOf" srcId="{90A8E8FA-2308-4F6C-B3EB-63068CBCB6D9}" destId="{4874AE19-367D-4A80-B268-47B5B4A68A46}" srcOrd="1" destOrd="0" presId="urn:microsoft.com/office/officeart/2009/3/layout/HorizontalOrganizationChart"/>
    <dgm:cxn modelId="{5A0FCC84-0543-4ED3-8896-2EDCEFB4A622}" type="presParOf" srcId="{FE71C69E-28BF-4233-85E0-97738D834253}" destId="{8E133D2E-1128-4492-9DA0-67F5B754B8A2}" srcOrd="1" destOrd="0" presId="urn:microsoft.com/office/officeart/2009/3/layout/HorizontalOrganizationChart"/>
    <dgm:cxn modelId="{E0DAAAB1-1F44-479C-9CB9-12669ED0973D}" type="presParOf" srcId="{FE71C69E-28BF-4233-85E0-97738D834253}" destId="{663AA5A1-BF3D-469A-A8B4-B778CBCB833A}" srcOrd="2" destOrd="0" presId="urn:microsoft.com/office/officeart/2009/3/layout/HorizontalOrganizationChart"/>
    <dgm:cxn modelId="{DC0228FB-F6A1-4198-9CA7-FCED795BA082}" type="presParOf" srcId="{8010E651-CED2-40A2-92CC-14DCC50CEDED}" destId="{F69FA95A-FC83-4D43-9EB1-99DF08F91AAB}" srcOrd="12" destOrd="0" presId="urn:microsoft.com/office/officeart/2009/3/layout/HorizontalOrganizationChart"/>
    <dgm:cxn modelId="{EDCAFFD7-BF5E-4C0C-83D7-30FCA90C9633}" type="presParOf" srcId="{8010E651-CED2-40A2-92CC-14DCC50CEDED}" destId="{8ACE39FE-E7D5-4AC8-A5DC-9D27575FF9AB}" srcOrd="13" destOrd="0" presId="urn:microsoft.com/office/officeart/2009/3/layout/HorizontalOrganizationChart"/>
    <dgm:cxn modelId="{7A264495-7055-4628-BD9C-D0822D1E08AA}" type="presParOf" srcId="{8ACE39FE-E7D5-4AC8-A5DC-9D27575FF9AB}" destId="{1BEC238B-62DA-4C01-894D-504D082CCE7B}" srcOrd="0" destOrd="0" presId="urn:microsoft.com/office/officeart/2009/3/layout/HorizontalOrganizationChart"/>
    <dgm:cxn modelId="{0C25AED2-4369-4E37-86FC-7D6A3C894A58}" type="presParOf" srcId="{1BEC238B-62DA-4C01-894D-504D082CCE7B}" destId="{BE274587-4B18-4B22-96BA-5921914E63A2}" srcOrd="0" destOrd="0" presId="urn:microsoft.com/office/officeart/2009/3/layout/HorizontalOrganizationChart"/>
    <dgm:cxn modelId="{8DF98D44-E617-4DF8-9369-26E32C3098A7}" type="presParOf" srcId="{1BEC238B-62DA-4C01-894D-504D082CCE7B}" destId="{F8F567E3-677D-4340-8951-943EB43A42E7}" srcOrd="1" destOrd="0" presId="urn:microsoft.com/office/officeart/2009/3/layout/HorizontalOrganizationChart"/>
    <dgm:cxn modelId="{BB56D5E5-6026-4D07-84EF-D23AF67F5D04}" type="presParOf" srcId="{8ACE39FE-E7D5-4AC8-A5DC-9D27575FF9AB}" destId="{DC940949-6DD4-4D65-A0B4-64C898612A14}" srcOrd="1" destOrd="0" presId="urn:microsoft.com/office/officeart/2009/3/layout/HorizontalOrganizationChart"/>
    <dgm:cxn modelId="{7AAFFB89-7F0C-4D68-89CF-8B85911D463D}" type="presParOf" srcId="{8ACE39FE-E7D5-4AC8-A5DC-9D27575FF9AB}" destId="{98795736-7C4F-48C8-A63A-D9CE7A09D378}" srcOrd="2" destOrd="0" presId="urn:microsoft.com/office/officeart/2009/3/layout/HorizontalOrganizationChart"/>
    <dgm:cxn modelId="{443494E7-7273-4409-B5A3-67081EEED0D2}" type="presParOf" srcId="{E655A8EE-80C9-407B-9DC4-1B4D165517B1}" destId="{224AFAF3-2862-471F-A0D0-1DEBB2AB54B9}"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FA95A-FC83-4D43-9EB1-99DF08F91AAB}">
      <dsp:nvSpPr>
        <dsp:cNvPr id="0" name=""/>
        <dsp:cNvSpPr/>
      </dsp:nvSpPr>
      <dsp:spPr>
        <a:xfrm>
          <a:off x="2192971" y="1905000"/>
          <a:ext cx="239871" cy="1547169"/>
        </a:xfrm>
        <a:custGeom>
          <a:avLst/>
          <a:gdLst/>
          <a:ahLst/>
          <a:cxnLst/>
          <a:rect l="0" t="0" r="0" b="0"/>
          <a:pathLst>
            <a:path>
              <a:moveTo>
                <a:pt x="0" y="0"/>
              </a:moveTo>
              <a:lnTo>
                <a:pt x="119935" y="0"/>
              </a:lnTo>
              <a:lnTo>
                <a:pt x="119935" y="1547169"/>
              </a:lnTo>
              <a:lnTo>
                <a:pt x="239871" y="1547169"/>
              </a:lnTo>
            </a:path>
          </a:pathLst>
        </a:custGeom>
        <a:noFill/>
        <a:ln w="25400" cap="flat" cmpd="sng" algn="ctr">
          <a:solidFill>
            <a:schemeClr val="accent5">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2E38F64-81BA-4986-AC93-79EF02A7A754}">
      <dsp:nvSpPr>
        <dsp:cNvPr id="0" name=""/>
        <dsp:cNvSpPr/>
      </dsp:nvSpPr>
      <dsp:spPr>
        <a:xfrm>
          <a:off x="2192971" y="1905000"/>
          <a:ext cx="239871" cy="1031446"/>
        </a:xfrm>
        <a:custGeom>
          <a:avLst/>
          <a:gdLst/>
          <a:ahLst/>
          <a:cxnLst/>
          <a:rect l="0" t="0" r="0" b="0"/>
          <a:pathLst>
            <a:path>
              <a:moveTo>
                <a:pt x="0" y="0"/>
              </a:moveTo>
              <a:lnTo>
                <a:pt x="119935" y="0"/>
              </a:lnTo>
              <a:lnTo>
                <a:pt x="119935" y="1031446"/>
              </a:lnTo>
              <a:lnTo>
                <a:pt x="239871" y="1031446"/>
              </a:lnTo>
            </a:path>
          </a:pathLst>
        </a:custGeom>
        <a:noFill/>
        <a:ln w="25400" cap="flat" cmpd="sng" algn="ctr">
          <a:solidFill>
            <a:schemeClr val="accent5">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0C29068-7AD9-4A46-B376-38E97E13898F}">
      <dsp:nvSpPr>
        <dsp:cNvPr id="0" name=""/>
        <dsp:cNvSpPr/>
      </dsp:nvSpPr>
      <dsp:spPr>
        <a:xfrm>
          <a:off x="2192971" y="1905000"/>
          <a:ext cx="239871" cy="515723"/>
        </a:xfrm>
        <a:custGeom>
          <a:avLst/>
          <a:gdLst/>
          <a:ahLst/>
          <a:cxnLst/>
          <a:rect l="0" t="0" r="0" b="0"/>
          <a:pathLst>
            <a:path>
              <a:moveTo>
                <a:pt x="0" y="0"/>
              </a:moveTo>
              <a:lnTo>
                <a:pt x="119935" y="0"/>
              </a:lnTo>
              <a:lnTo>
                <a:pt x="119935" y="515723"/>
              </a:lnTo>
              <a:lnTo>
                <a:pt x="239871" y="515723"/>
              </a:lnTo>
            </a:path>
          </a:pathLst>
        </a:custGeom>
        <a:noFill/>
        <a:ln w="25400" cap="flat" cmpd="sng" algn="ctr">
          <a:solidFill>
            <a:schemeClr val="accent5">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D30D7AA-BC1F-4C85-939D-DAE11D12119D}">
      <dsp:nvSpPr>
        <dsp:cNvPr id="0" name=""/>
        <dsp:cNvSpPr/>
      </dsp:nvSpPr>
      <dsp:spPr>
        <a:xfrm>
          <a:off x="2192971" y="1859279"/>
          <a:ext cx="239871" cy="91440"/>
        </a:xfrm>
        <a:custGeom>
          <a:avLst/>
          <a:gdLst/>
          <a:ahLst/>
          <a:cxnLst/>
          <a:rect l="0" t="0" r="0" b="0"/>
          <a:pathLst>
            <a:path>
              <a:moveTo>
                <a:pt x="0" y="45720"/>
              </a:moveTo>
              <a:lnTo>
                <a:pt x="239871" y="45720"/>
              </a:lnTo>
            </a:path>
          </a:pathLst>
        </a:custGeom>
        <a:noFill/>
        <a:ln w="25400" cap="flat" cmpd="sng" algn="ctr">
          <a:solidFill>
            <a:schemeClr val="accent5">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000571D-FAF9-4439-97CC-764B4FDF63F7}">
      <dsp:nvSpPr>
        <dsp:cNvPr id="0" name=""/>
        <dsp:cNvSpPr/>
      </dsp:nvSpPr>
      <dsp:spPr>
        <a:xfrm>
          <a:off x="2192971" y="1389276"/>
          <a:ext cx="239871" cy="515723"/>
        </a:xfrm>
        <a:custGeom>
          <a:avLst/>
          <a:gdLst/>
          <a:ahLst/>
          <a:cxnLst/>
          <a:rect l="0" t="0" r="0" b="0"/>
          <a:pathLst>
            <a:path>
              <a:moveTo>
                <a:pt x="0" y="515723"/>
              </a:moveTo>
              <a:lnTo>
                <a:pt x="119935" y="515723"/>
              </a:lnTo>
              <a:lnTo>
                <a:pt x="119935" y="0"/>
              </a:lnTo>
              <a:lnTo>
                <a:pt x="239871" y="0"/>
              </a:lnTo>
            </a:path>
          </a:pathLst>
        </a:custGeom>
        <a:noFill/>
        <a:ln w="25400" cap="flat" cmpd="sng" algn="ctr">
          <a:solidFill>
            <a:schemeClr val="accent5">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8632656-5701-4C55-AA88-4AF682D6A918}">
      <dsp:nvSpPr>
        <dsp:cNvPr id="0" name=""/>
        <dsp:cNvSpPr/>
      </dsp:nvSpPr>
      <dsp:spPr>
        <a:xfrm>
          <a:off x="2192971" y="873553"/>
          <a:ext cx="239871" cy="1031446"/>
        </a:xfrm>
        <a:custGeom>
          <a:avLst/>
          <a:gdLst/>
          <a:ahLst/>
          <a:cxnLst/>
          <a:rect l="0" t="0" r="0" b="0"/>
          <a:pathLst>
            <a:path>
              <a:moveTo>
                <a:pt x="0" y="1031446"/>
              </a:moveTo>
              <a:lnTo>
                <a:pt x="119935" y="1031446"/>
              </a:lnTo>
              <a:lnTo>
                <a:pt x="119935" y="0"/>
              </a:lnTo>
              <a:lnTo>
                <a:pt x="239871" y="0"/>
              </a:lnTo>
            </a:path>
          </a:pathLst>
        </a:custGeom>
        <a:noFill/>
        <a:ln w="25400" cap="flat" cmpd="sng" algn="ctr">
          <a:solidFill>
            <a:schemeClr val="accent5">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B425B8D-937D-4AA5-AF26-9A0F4672E50A}">
      <dsp:nvSpPr>
        <dsp:cNvPr id="0" name=""/>
        <dsp:cNvSpPr/>
      </dsp:nvSpPr>
      <dsp:spPr>
        <a:xfrm>
          <a:off x="2192971" y="357830"/>
          <a:ext cx="239871" cy="1547169"/>
        </a:xfrm>
        <a:custGeom>
          <a:avLst/>
          <a:gdLst/>
          <a:ahLst/>
          <a:cxnLst/>
          <a:rect l="0" t="0" r="0" b="0"/>
          <a:pathLst>
            <a:path>
              <a:moveTo>
                <a:pt x="0" y="1547169"/>
              </a:moveTo>
              <a:lnTo>
                <a:pt x="119935" y="1547169"/>
              </a:lnTo>
              <a:lnTo>
                <a:pt x="119935" y="0"/>
              </a:lnTo>
              <a:lnTo>
                <a:pt x="239871" y="0"/>
              </a:lnTo>
            </a:path>
          </a:pathLst>
        </a:custGeom>
        <a:noFill/>
        <a:ln w="25400" cap="flat" cmpd="sng" algn="ctr">
          <a:solidFill>
            <a:schemeClr val="accent5">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402FDB7-E005-4D2F-A22E-FB3858CC625B}">
      <dsp:nvSpPr>
        <dsp:cNvPr id="0" name=""/>
        <dsp:cNvSpPr/>
      </dsp:nvSpPr>
      <dsp:spPr>
        <a:xfrm>
          <a:off x="9" y="1306627"/>
          <a:ext cx="2192962" cy="1196744"/>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id-ID" sz="2000" b="1" i="0" kern="1200" dirty="0" smtClean="0"/>
            <a:t>Diagram VoIP dan Konsep Kerja PBX dalam </a:t>
          </a:r>
          <a:r>
            <a:rPr lang="id-ID" sz="2000" b="1" i="1" kern="1200" dirty="0" smtClean="0"/>
            <a:t>Softwitch</a:t>
          </a:r>
          <a:endParaRPr lang="en-US" sz="2000" b="1" i="0" kern="1200" dirty="0"/>
        </a:p>
      </dsp:txBody>
      <dsp:txXfrm>
        <a:off x="9" y="1306627"/>
        <a:ext cx="2192962" cy="1196744"/>
      </dsp:txXfrm>
    </dsp:sp>
    <dsp:sp modelId="{1322EA77-5EEF-4BD1-9CBD-001091CA6D83}">
      <dsp:nvSpPr>
        <dsp:cNvPr id="0" name=""/>
        <dsp:cNvSpPr/>
      </dsp:nvSpPr>
      <dsp:spPr>
        <a:xfrm>
          <a:off x="2432842" y="174929"/>
          <a:ext cx="5265580" cy="365803"/>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b="1" i="1" kern="1200" dirty="0" smtClean="0"/>
            <a:t>Voice over Internet Protocol </a:t>
          </a:r>
          <a:r>
            <a:rPr lang="id-ID" sz="1800" b="1" i="0" kern="1200" dirty="0" smtClean="0"/>
            <a:t>(VoIP)</a:t>
          </a:r>
          <a:endParaRPr lang="en-US" sz="1800" b="1" i="1" kern="1200" dirty="0"/>
        </a:p>
      </dsp:txBody>
      <dsp:txXfrm>
        <a:off x="2432842" y="174929"/>
        <a:ext cx="5265580" cy="365803"/>
      </dsp:txXfrm>
    </dsp:sp>
    <dsp:sp modelId="{8D3AB9E1-343A-4ED2-B497-B94A0BC61031}">
      <dsp:nvSpPr>
        <dsp:cNvPr id="0" name=""/>
        <dsp:cNvSpPr/>
      </dsp:nvSpPr>
      <dsp:spPr>
        <a:xfrm>
          <a:off x="2432842" y="690652"/>
          <a:ext cx="5218277" cy="365803"/>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b="1" i="0" kern="1200" dirty="0" smtClean="0"/>
            <a:t>Karakteristik VoIP</a:t>
          </a:r>
          <a:endParaRPr lang="en-US" sz="1800" b="1" i="0" kern="1200" dirty="0"/>
        </a:p>
      </dsp:txBody>
      <dsp:txXfrm>
        <a:off x="2432842" y="690652"/>
        <a:ext cx="5218277" cy="365803"/>
      </dsp:txXfrm>
    </dsp:sp>
    <dsp:sp modelId="{F568C9CA-35E3-4519-883C-71D98C6BE9A4}">
      <dsp:nvSpPr>
        <dsp:cNvPr id="0" name=""/>
        <dsp:cNvSpPr/>
      </dsp:nvSpPr>
      <dsp:spPr>
        <a:xfrm>
          <a:off x="2432842" y="1206375"/>
          <a:ext cx="5218277" cy="365803"/>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b="1" i="0" kern="1200" dirty="0" smtClean="0"/>
            <a:t>Protokol Standar VoIP</a:t>
          </a:r>
          <a:endParaRPr lang="en-US" sz="1800" b="1" i="0" kern="1200" dirty="0"/>
        </a:p>
      </dsp:txBody>
      <dsp:txXfrm>
        <a:off x="2432842" y="1206375"/>
        <a:ext cx="5218277" cy="365803"/>
      </dsp:txXfrm>
    </dsp:sp>
    <dsp:sp modelId="{8C21F20E-BD53-4A20-A1C3-0CE8D081A082}">
      <dsp:nvSpPr>
        <dsp:cNvPr id="0" name=""/>
        <dsp:cNvSpPr/>
      </dsp:nvSpPr>
      <dsp:spPr>
        <a:xfrm>
          <a:off x="2432842" y="1722098"/>
          <a:ext cx="5222403" cy="365803"/>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b="1" i="0" kern="1200" dirty="0" smtClean="0"/>
            <a:t>Kompresi Data Suara (</a:t>
          </a:r>
          <a:r>
            <a:rPr lang="id-ID" sz="1800" b="1" i="1" kern="1200" dirty="0" smtClean="0"/>
            <a:t>CODEC</a:t>
          </a:r>
          <a:r>
            <a:rPr lang="id-ID" sz="1800" b="1" i="0" kern="1200" dirty="0" smtClean="0"/>
            <a:t>)</a:t>
          </a:r>
          <a:endParaRPr lang="id-ID" sz="1800" b="1" i="0" kern="1200" dirty="0"/>
        </a:p>
      </dsp:txBody>
      <dsp:txXfrm>
        <a:off x="2432842" y="1722098"/>
        <a:ext cx="5222403" cy="365803"/>
      </dsp:txXfrm>
    </dsp:sp>
    <dsp:sp modelId="{7282D99C-6F25-4946-A765-0A053E6EEAE8}">
      <dsp:nvSpPr>
        <dsp:cNvPr id="0" name=""/>
        <dsp:cNvSpPr/>
      </dsp:nvSpPr>
      <dsp:spPr>
        <a:xfrm>
          <a:off x="2432842" y="2237821"/>
          <a:ext cx="5265580" cy="365803"/>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b="1" i="0" kern="1200" dirty="0" smtClean="0"/>
            <a:t>Arsitektur </a:t>
          </a:r>
          <a:r>
            <a:rPr lang="id-ID" sz="1800" b="1" i="1" kern="1200" dirty="0" smtClean="0"/>
            <a:t>Softswicth</a:t>
          </a:r>
          <a:endParaRPr lang="id-ID" sz="1800" b="1" kern="1200" dirty="0"/>
        </a:p>
      </dsp:txBody>
      <dsp:txXfrm>
        <a:off x="2432842" y="2237821"/>
        <a:ext cx="5265580" cy="365803"/>
      </dsp:txXfrm>
    </dsp:sp>
    <dsp:sp modelId="{8A5C307E-5388-4894-847B-C990D58929B9}">
      <dsp:nvSpPr>
        <dsp:cNvPr id="0" name=""/>
        <dsp:cNvSpPr/>
      </dsp:nvSpPr>
      <dsp:spPr>
        <a:xfrm>
          <a:off x="2432842" y="2753544"/>
          <a:ext cx="5265580" cy="365803"/>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b="1" i="0" kern="1200" dirty="0" smtClean="0"/>
            <a:t>Membangun </a:t>
          </a:r>
          <a:r>
            <a:rPr lang="id-ID" sz="1800" b="1" i="1" kern="1200" dirty="0" smtClean="0"/>
            <a:t>Server </a:t>
          </a:r>
          <a:r>
            <a:rPr lang="id-ID" sz="1800" b="1" i="0" kern="1200" dirty="0" smtClean="0"/>
            <a:t>VoIP dengan Asterisk</a:t>
          </a:r>
          <a:endParaRPr lang="id-ID" sz="1800" b="1" i="0" kern="1200" dirty="0"/>
        </a:p>
      </dsp:txBody>
      <dsp:txXfrm>
        <a:off x="2432842" y="2753544"/>
        <a:ext cx="5265580" cy="365803"/>
      </dsp:txXfrm>
    </dsp:sp>
    <dsp:sp modelId="{BE274587-4B18-4B22-96BA-5921914E63A2}">
      <dsp:nvSpPr>
        <dsp:cNvPr id="0" name=""/>
        <dsp:cNvSpPr/>
      </dsp:nvSpPr>
      <dsp:spPr>
        <a:xfrm>
          <a:off x="2432842" y="3269267"/>
          <a:ext cx="5265580" cy="365803"/>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d-ID" sz="1800" b="1" i="1" kern="1200" dirty="0" smtClean="0"/>
            <a:t>Private Branch Exchange </a:t>
          </a:r>
          <a:r>
            <a:rPr lang="id-ID" sz="1800" b="1" i="0" kern="1200" dirty="0" smtClean="0"/>
            <a:t>(PBX)</a:t>
          </a:r>
          <a:endParaRPr lang="id-ID" sz="1800" b="1" i="1" kern="1200" dirty="0"/>
        </a:p>
      </dsp:txBody>
      <dsp:txXfrm>
        <a:off x="2432842" y="3269267"/>
        <a:ext cx="5265580" cy="365803"/>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49FE8B-4AAF-46A2-97FE-5A2A8BA4A9B4}" type="datetimeFigureOut">
              <a:rPr lang="en-US" smtClean="0"/>
              <a:t>1/19/2020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0CC750-8923-4686-8E05-AD58ABD14C37}" type="slidenum">
              <a:rPr lang="en-US" smtClean="0"/>
              <a:t>‹#›</a:t>
            </a:fld>
            <a:endParaRPr lang="en-US"/>
          </a:p>
        </p:txBody>
      </p:sp>
    </p:spTree>
    <p:extLst>
      <p:ext uri="{BB962C8B-B14F-4D97-AF65-F5344CB8AC3E}">
        <p14:creationId xmlns:p14="http://schemas.microsoft.com/office/powerpoint/2010/main" val="2465918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4</a:t>
            </a:fld>
            <a:endParaRPr lang="en-US"/>
          </a:p>
        </p:txBody>
      </p:sp>
    </p:spTree>
    <p:extLst>
      <p:ext uri="{BB962C8B-B14F-4D97-AF65-F5344CB8AC3E}">
        <p14:creationId xmlns:p14="http://schemas.microsoft.com/office/powerpoint/2010/main" val="35391039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13</a:t>
            </a:fld>
            <a:endParaRPr lang="en-US"/>
          </a:p>
        </p:txBody>
      </p:sp>
    </p:spTree>
    <p:extLst>
      <p:ext uri="{BB962C8B-B14F-4D97-AF65-F5344CB8AC3E}">
        <p14:creationId xmlns:p14="http://schemas.microsoft.com/office/powerpoint/2010/main" val="786353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14</a:t>
            </a:fld>
            <a:endParaRPr lang="en-US"/>
          </a:p>
        </p:txBody>
      </p:sp>
    </p:spTree>
    <p:extLst>
      <p:ext uri="{BB962C8B-B14F-4D97-AF65-F5344CB8AC3E}">
        <p14:creationId xmlns:p14="http://schemas.microsoft.com/office/powerpoint/2010/main" val="10985667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15</a:t>
            </a:fld>
            <a:endParaRPr lang="en-US"/>
          </a:p>
        </p:txBody>
      </p:sp>
    </p:spTree>
    <p:extLst>
      <p:ext uri="{BB962C8B-B14F-4D97-AF65-F5344CB8AC3E}">
        <p14:creationId xmlns:p14="http://schemas.microsoft.com/office/powerpoint/2010/main" val="2794600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16</a:t>
            </a:fld>
            <a:endParaRPr lang="en-US"/>
          </a:p>
        </p:txBody>
      </p:sp>
    </p:spTree>
    <p:extLst>
      <p:ext uri="{BB962C8B-B14F-4D97-AF65-F5344CB8AC3E}">
        <p14:creationId xmlns:p14="http://schemas.microsoft.com/office/powerpoint/2010/main" val="1604879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5</a:t>
            </a:fld>
            <a:endParaRPr lang="en-US"/>
          </a:p>
        </p:txBody>
      </p:sp>
    </p:spTree>
    <p:extLst>
      <p:ext uri="{BB962C8B-B14F-4D97-AF65-F5344CB8AC3E}">
        <p14:creationId xmlns:p14="http://schemas.microsoft.com/office/powerpoint/2010/main" val="25997048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6</a:t>
            </a:fld>
            <a:endParaRPr lang="en-US"/>
          </a:p>
        </p:txBody>
      </p:sp>
    </p:spTree>
    <p:extLst>
      <p:ext uri="{BB962C8B-B14F-4D97-AF65-F5344CB8AC3E}">
        <p14:creationId xmlns:p14="http://schemas.microsoft.com/office/powerpoint/2010/main" val="579277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7</a:t>
            </a:fld>
            <a:endParaRPr lang="en-US"/>
          </a:p>
        </p:txBody>
      </p:sp>
    </p:spTree>
    <p:extLst>
      <p:ext uri="{BB962C8B-B14F-4D97-AF65-F5344CB8AC3E}">
        <p14:creationId xmlns:p14="http://schemas.microsoft.com/office/powerpoint/2010/main" val="3528107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8</a:t>
            </a:fld>
            <a:endParaRPr lang="en-US"/>
          </a:p>
        </p:txBody>
      </p:sp>
    </p:spTree>
    <p:extLst>
      <p:ext uri="{BB962C8B-B14F-4D97-AF65-F5344CB8AC3E}">
        <p14:creationId xmlns:p14="http://schemas.microsoft.com/office/powerpoint/2010/main" val="4164285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9</a:t>
            </a:fld>
            <a:endParaRPr lang="en-US"/>
          </a:p>
        </p:txBody>
      </p:sp>
    </p:spTree>
    <p:extLst>
      <p:ext uri="{BB962C8B-B14F-4D97-AF65-F5344CB8AC3E}">
        <p14:creationId xmlns:p14="http://schemas.microsoft.com/office/powerpoint/2010/main" val="972654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10</a:t>
            </a:fld>
            <a:endParaRPr lang="en-US"/>
          </a:p>
        </p:txBody>
      </p:sp>
    </p:spTree>
    <p:extLst>
      <p:ext uri="{BB962C8B-B14F-4D97-AF65-F5344CB8AC3E}">
        <p14:creationId xmlns:p14="http://schemas.microsoft.com/office/powerpoint/2010/main" val="1793109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11</a:t>
            </a:fld>
            <a:endParaRPr lang="en-US"/>
          </a:p>
        </p:txBody>
      </p:sp>
    </p:spTree>
    <p:extLst>
      <p:ext uri="{BB962C8B-B14F-4D97-AF65-F5344CB8AC3E}">
        <p14:creationId xmlns:p14="http://schemas.microsoft.com/office/powerpoint/2010/main" val="1394605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40CC750-8923-4686-8E05-AD58ABD14C37}" type="slidenum">
              <a:rPr lang="en-US" smtClean="0"/>
              <a:t>12</a:t>
            </a:fld>
            <a:endParaRPr lang="en-US"/>
          </a:p>
        </p:txBody>
      </p:sp>
    </p:spTree>
    <p:extLst>
      <p:ext uri="{BB962C8B-B14F-4D97-AF65-F5344CB8AC3E}">
        <p14:creationId xmlns:p14="http://schemas.microsoft.com/office/powerpoint/2010/main" val="577344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200151"/>
            <a:ext cx="8229600" cy="339447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4" name="Footer Placeholder 3"/>
          <p:cNvSpPr>
            <a:spLocks noGrp="1"/>
          </p:cNvSpPr>
          <p:nvPr>
            <p:ph type="ftr" sz="quarter" idx="11"/>
          </p:nvPr>
        </p:nvSpPr>
        <p:spPr>
          <a:xfrm>
            <a:off x="3124200" y="4767263"/>
            <a:ext cx="2895600" cy="273844"/>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411736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200151"/>
            <a:ext cx="8229600" cy="339447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8" name="Footer Placeholder 7"/>
          <p:cNvSpPr>
            <a:spLocks noGrp="1"/>
          </p:cNvSpPr>
          <p:nvPr>
            <p:ph type="ftr" sz="quarter" idx="11"/>
          </p:nvPr>
        </p:nvSpPr>
        <p:spPr>
          <a:xfrm>
            <a:off x="3124200" y="4767263"/>
            <a:ext cx="2895600" cy="273844"/>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4" name="Footer Placeholder 3"/>
          <p:cNvSpPr>
            <a:spLocks noGrp="1"/>
          </p:cNvSpPr>
          <p:nvPr>
            <p:ph type="ftr" sz="quarter" idx="11"/>
          </p:nvPr>
        </p:nvSpPr>
        <p:spPr>
          <a:xfrm>
            <a:off x="3124200" y="4767263"/>
            <a:ext cx="2895600" cy="273844"/>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3" name="Footer Placeholder 2"/>
          <p:cNvSpPr>
            <a:spLocks noGrp="1"/>
          </p:cNvSpPr>
          <p:nvPr>
            <p:ph type="ftr" sz="quarter" idx="11"/>
          </p:nvPr>
        </p:nvSpPr>
        <p:spPr>
          <a:xfrm>
            <a:off x="3124200" y="4767263"/>
            <a:ext cx="2895600" cy="273844"/>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4767263"/>
            <a:ext cx="2133600" cy="273844"/>
          </a:xfrm>
          <a:prstGeom prst="rect">
            <a:avLst/>
          </a:prstGeom>
        </p:spPr>
        <p:txBody>
          <a:bodyPr/>
          <a:lstStyle/>
          <a:p>
            <a:fld id="{E3BE3D1D-9837-4519-8937-91D52DC5B58B}" type="datetimeFigureOut">
              <a:rPr lang="en-US" smtClean="0"/>
              <a:t>1/19/2020</a:t>
            </a:fld>
            <a:endParaRPr lang="en-US"/>
          </a:p>
        </p:txBody>
      </p:sp>
      <p:sp>
        <p:nvSpPr>
          <p:cNvPr id="6" name="Footer Placehold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24A8F597-75BD-47DD-816B-A45A0211F6A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837" y="4431030"/>
            <a:ext cx="9144000" cy="7315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192.168.56.251/"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192.168.56.252/"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1"/>
          <p:cNvSpPr txBox="1">
            <a:spLocks/>
          </p:cNvSpPr>
          <p:nvPr/>
        </p:nvSpPr>
        <p:spPr>
          <a:xfrm>
            <a:off x="4042459" y="1299269"/>
            <a:ext cx="4274018" cy="1436430"/>
          </a:xfrm>
          <a:prstGeom prst="rect">
            <a:avLst/>
          </a:prstGeom>
        </p:spPr>
        <p:txBody>
          <a:bodyPr lIns="68580" tIns="34290" rIns="68580" bIns="34290"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b="1" dirty="0" smtClean="0">
                <a:solidFill>
                  <a:srgbClr val="00B050"/>
                </a:solidFill>
                <a:cs typeface="Arial" pitchFamily="34" charset="0"/>
              </a:rPr>
              <a:t>Teknologi Layanan dan </a:t>
            </a:r>
            <a:r>
              <a:rPr lang="en-US" b="1" dirty="0" err="1" smtClean="0">
                <a:solidFill>
                  <a:srgbClr val="00B050"/>
                </a:solidFill>
                <a:cs typeface="Arial" pitchFamily="34" charset="0"/>
              </a:rPr>
              <a:t>Jaringan</a:t>
            </a:r>
            <a:endParaRPr lang="en-US" b="1" dirty="0">
              <a:solidFill>
                <a:srgbClr val="00B050"/>
              </a:solidFill>
              <a:cs typeface="Arial" pitchFamily="34" charset="0"/>
            </a:endParaRPr>
          </a:p>
        </p:txBody>
      </p:sp>
      <p:cxnSp>
        <p:nvCxnSpPr>
          <p:cNvPr id="3" name="直線コネクタ 9"/>
          <p:cNvCxnSpPr/>
          <p:nvPr/>
        </p:nvCxnSpPr>
        <p:spPr>
          <a:xfrm>
            <a:off x="3844201" y="3499871"/>
            <a:ext cx="4670534" cy="0"/>
          </a:xfrm>
          <a:prstGeom prst="line">
            <a:avLst/>
          </a:prstGeom>
          <a:noFill/>
          <a:ln w="12700" cap="flat" cmpd="sng" algn="ctr">
            <a:solidFill>
              <a:srgbClr val="7030A0"/>
            </a:solidFill>
            <a:prstDash val="solid"/>
          </a:ln>
          <a:effectLst/>
        </p:spPr>
      </p:cxnSp>
      <p:sp>
        <p:nvSpPr>
          <p:cNvPr id="4" name="タイトル 1"/>
          <p:cNvSpPr txBox="1">
            <a:spLocks/>
          </p:cNvSpPr>
          <p:nvPr/>
        </p:nvSpPr>
        <p:spPr>
          <a:xfrm>
            <a:off x="3658830" y="908357"/>
            <a:ext cx="5073868" cy="469019"/>
          </a:xfrm>
          <a:prstGeom prst="rect">
            <a:avLst/>
          </a:prstGeom>
        </p:spPr>
        <p:txBody>
          <a:bodyPr lIns="68580" tIns="34290" rIns="68580" bIns="34290"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defTabSz="1632713">
              <a:defRPr/>
            </a:pPr>
            <a:r>
              <a:rPr kumimoji="1" lang="en-US" altLang="ja-JP" sz="3200" spc="0" dirty="0">
                <a:solidFill>
                  <a:schemeClr val="tx1">
                    <a:lumMod val="65000"/>
                    <a:lumOff val="35000"/>
                  </a:schemeClr>
                </a:solidFill>
                <a:latin typeface="Arial" pitchFamily="34" charset="0"/>
                <a:cs typeface="Arial" pitchFamily="34" charset="0"/>
              </a:rPr>
              <a:t>MEDIA MENGAJAR</a:t>
            </a:r>
            <a:endParaRPr kumimoji="1" lang="ja-JP" altLang="en-US" sz="3200" spc="0" dirty="0">
              <a:solidFill>
                <a:schemeClr val="tx1">
                  <a:lumMod val="65000"/>
                  <a:lumOff val="35000"/>
                </a:schemeClr>
              </a:solidFill>
              <a:latin typeface="Arial" pitchFamily="34" charset="0"/>
              <a:cs typeface="Arial" pitchFamily="34" charset="0"/>
            </a:endParaRPr>
          </a:p>
        </p:txBody>
      </p:sp>
      <p:sp>
        <p:nvSpPr>
          <p:cNvPr id="5" name="Rectangle 4"/>
          <p:cNvSpPr/>
          <p:nvPr/>
        </p:nvSpPr>
        <p:spPr>
          <a:xfrm>
            <a:off x="5073982" y="3540169"/>
            <a:ext cx="2533386" cy="315471"/>
          </a:xfrm>
          <a:prstGeom prst="rect">
            <a:avLst/>
          </a:prstGeom>
        </p:spPr>
        <p:txBody>
          <a:bodyPr wrap="none" lIns="68580" tIns="34290" rIns="68580" bIns="34290">
            <a:spAutoFit/>
          </a:bodyPr>
          <a:lstStyle/>
          <a:p>
            <a:pPr algn="ctr"/>
            <a:r>
              <a:rPr lang="en-US" sz="1600" b="1" dirty="0">
                <a:solidFill>
                  <a:schemeClr val="bg1">
                    <a:lumMod val="50000"/>
                  </a:schemeClr>
                </a:solidFill>
              </a:rPr>
              <a:t>UNTUK SMK/MAK KELAS </a:t>
            </a:r>
            <a:r>
              <a:rPr lang="en-US" sz="1600" b="1" dirty="0" smtClean="0">
                <a:solidFill>
                  <a:schemeClr val="bg1">
                    <a:lumMod val="50000"/>
                  </a:schemeClr>
                </a:solidFill>
              </a:rPr>
              <a:t>XI</a:t>
            </a:r>
            <a:endParaRPr lang="id-ID" sz="1600" b="1" dirty="0">
              <a:solidFill>
                <a:schemeClr val="bg1">
                  <a:lumMod val="50000"/>
                </a:schemeClr>
              </a:solidFill>
            </a:endParaRPr>
          </a:p>
        </p:txBody>
      </p:sp>
      <p:sp>
        <p:nvSpPr>
          <p:cNvPr id="7" name="Cube 6"/>
          <p:cNvSpPr/>
          <p:nvPr/>
        </p:nvSpPr>
        <p:spPr>
          <a:xfrm>
            <a:off x="674187" y="538425"/>
            <a:ext cx="2567648" cy="3695503"/>
          </a:xfrm>
          <a:prstGeom prst="cube">
            <a:avLst>
              <a:gd name="adj" fmla="val 371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214171" tIns="107085" rIns="214171" bIns="107085" rtlCol="0" anchor="ctr"/>
          <a:lstStyle/>
          <a:p>
            <a:pPr algn="ctr"/>
            <a:endParaRPr lang="en-US"/>
          </a:p>
        </p:txBody>
      </p:sp>
      <p:sp>
        <p:nvSpPr>
          <p:cNvPr id="20" name="TextBox 19"/>
          <p:cNvSpPr txBox="1"/>
          <p:nvPr/>
        </p:nvSpPr>
        <p:spPr>
          <a:xfrm>
            <a:off x="3753235" y="2495550"/>
            <a:ext cx="4885057" cy="954107"/>
          </a:xfrm>
          <a:prstGeom prst="rect">
            <a:avLst/>
          </a:prstGeom>
          <a:noFill/>
        </p:spPr>
        <p:txBody>
          <a:bodyPr wrap="square" rtlCol="0">
            <a:spAutoFit/>
          </a:bodyPr>
          <a:lstStyle/>
          <a:p>
            <a:pPr algn="ctr"/>
            <a:r>
              <a:rPr lang="en-US" sz="2800" dirty="0" err="1">
                <a:latin typeface="Calibri" pitchFamily="34" charset="0"/>
                <a:cs typeface="Calibri" pitchFamily="34" charset="0"/>
              </a:rPr>
              <a:t>Kompetensi</a:t>
            </a:r>
            <a:r>
              <a:rPr lang="en-US" sz="2800" dirty="0">
                <a:latin typeface="Calibri" pitchFamily="34" charset="0"/>
                <a:cs typeface="Calibri" pitchFamily="34" charset="0"/>
              </a:rPr>
              <a:t> </a:t>
            </a:r>
            <a:r>
              <a:rPr lang="en-US" sz="2800" dirty="0" err="1">
                <a:latin typeface="Calibri" pitchFamily="34" charset="0"/>
                <a:cs typeface="Calibri" pitchFamily="34" charset="0"/>
              </a:rPr>
              <a:t>Keahlian</a:t>
            </a:r>
            <a:r>
              <a:rPr lang="en-US" sz="2800" dirty="0">
                <a:latin typeface="Calibri" pitchFamily="34" charset="0"/>
                <a:cs typeface="Calibri" pitchFamily="34" charset="0"/>
              </a:rPr>
              <a:t>                      </a:t>
            </a:r>
            <a:r>
              <a:rPr lang="en-US" sz="2800" b="1" dirty="0" err="1">
                <a:latin typeface="Calibri" pitchFamily="34" charset="0"/>
                <a:cs typeface="Calibri" pitchFamily="34" charset="0"/>
              </a:rPr>
              <a:t>Teknik</a:t>
            </a:r>
            <a:r>
              <a:rPr lang="en-US" sz="2800" b="1" dirty="0">
                <a:latin typeface="Calibri" pitchFamily="34" charset="0"/>
                <a:cs typeface="Calibri" pitchFamily="34" charset="0"/>
              </a:rPr>
              <a:t> </a:t>
            </a:r>
            <a:r>
              <a:rPr lang="en-US" sz="2800" b="1" dirty="0" err="1">
                <a:latin typeface="Calibri" pitchFamily="34" charset="0"/>
                <a:cs typeface="Calibri" pitchFamily="34" charset="0"/>
              </a:rPr>
              <a:t>Komputer</a:t>
            </a:r>
            <a:r>
              <a:rPr lang="en-US" sz="2800" b="1" dirty="0">
                <a:latin typeface="Calibri" pitchFamily="34" charset="0"/>
                <a:cs typeface="Calibri" pitchFamily="34" charset="0"/>
              </a:rPr>
              <a:t> </a:t>
            </a:r>
            <a:r>
              <a:rPr lang="en-US" sz="2800" b="1" dirty="0" err="1">
                <a:latin typeface="Calibri" pitchFamily="34" charset="0"/>
                <a:cs typeface="Calibri" pitchFamily="34" charset="0"/>
              </a:rPr>
              <a:t>dan</a:t>
            </a:r>
            <a:r>
              <a:rPr lang="en-US" sz="2800" b="1" dirty="0">
                <a:latin typeface="Calibri" pitchFamily="34" charset="0"/>
                <a:cs typeface="Calibri" pitchFamily="34" charset="0"/>
              </a:rPr>
              <a:t> </a:t>
            </a:r>
            <a:r>
              <a:rPr lang="en-US" sz="2800" b="1" dirty="0" err="1">
                <a:latin typeface="Calibri" pitchFamily="34" charset="0"/>
                <a:cs typeface="Calibri" pitchFamily="34" charset="0"/>
              </a:rPr>
              <a:t>Jaringan</a:t>
            </a:r>
            <a:endParaRPr lang="id-ID" sz="2800" b="1" dirty="0">
              <a:latin typeface="Calibri" pitchFamily="34" charset="0"/>
              <a:cs typeface="Calibri" pitchFamily="34" charset="0"/>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373" y="647740"/>
            <a:ext cx="2447828" cy="3586188"/>
          </a:xfrm>
          <a:prstGeom prst="rect">
            <a:avLst/>
          </a:prstGeom>
        </p:spPr>
      </p:pic>
    </p:spTree>
    <p:extLst>
      <p:ext uri="{BB962C8B-B14F-4D97-AF65-F5344CB8AC3E}">
        <p14:creationId xmlns:p14="http://schemas.microsoft.com/office/powerpoint/2010/main" val="37817098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animBg="1"/>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7140626" cy="1195958"/>
            <a:chOff x="3810514" y="0"/>
            <a:chExt cx="6572823"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3810514" y="0"/>
              <a:ext cx="6572823"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236167" y="377712"/>
              <a:ext cx="4834906" cy="430887"/>
            </a:xfrm>
            <a:prstGeom prst="rect">
              <a:avLst/>
            </a:prstGeom>
            <a:noFill/>
          </p:spPr>
          <p:txBody>
            <a:bodyPr wrap="square" rtlCol="0">
              <a:spAutoFit/>
            </a:bodyPr>
            <a:lstStyle/>
            <a:p>
              <a:pPr lvl="0"/>
              <a:r>
                <a:rPr lang="id-ID" sz="2200" dirty="0">
                  <a:solidFill>
                    <a:schemeClr val="bg1"/>
                  </a:solidFill>
                </a:rPr>
                <a:t>F</a:t>
              </a:r>
              <a:r>
                <a:rPr lang="id-ID" sz="2200" dirty="0" smtClean="0">
                  <a:solidFill>
                    <a:schemeClr val="bg1"/>
                  </a:solidFill>
                </a:rPr>
                <a:t>. Membangun </a:t>
              </a:r>
              <a:r>
                <a:rPr lang="id-ID" sz="2200" i="1" dirty="0" smtClean="0">
                  <a:solidFill>
                    <a:schemeClr val="bg1"/>
                  </a:solidFill>
                </a:rPr>
                <a:t>Server </a:t>
              </a:r>
              <a:r>
                <a:rPr lang="id-ID" sz="2200" dirty="0" smtClean="0">
                  <a:solidFill>
                    <a:schemeClr val="bg1"/>
                  </a:solidFill>
                </a:rPr>
                <a:t>VoIP dengan Asterisk</a:t>
              </a:r>
              <a:endParaRPr lang="id-ID" sz="2200" dirty="0">
                <a:solidFill>
                  <a:schemeClr val="bg1"/>
                </a:solidFill>
              </a:endParaRPr>
            </a:p>
          </p:txBody>
        </p:sp>
      </p:grpSp>
      <p:sp>
        <p:nvSpPr>
          <p:cNvPr id="17" name="Rounded Rectangle 16"/>
          <p:cNvSpPr/>
          <p:nvPr/>
        </p:nvSpPr>
        <p:spPr>
          <a:xfrm>
            <a:off x="533400" y="971550"/>
            <a:ext cx="8003131" cy="408623"/>
          </a:xfrm>
          <a:prstGeom prst="roundRect">
            <a:avLst/>
          </a:prstGeom>
          <a:ln/>
        </p:spPr>
        <p:style>
          <a:lnRef idx="1">
            <a:schemeClr val="accent5"/>
          </a:lnRef>
          <a:fillRef idx="3">
            <a:schemeClr val="accent5"/>
          </a:fillRef>
          <a:effectRef idx="2">
            <a:schemeClr val="accent5"/>
          </a:effectRef>
          <a:fontRef idx="minor">
            <a:schemeClr val="lt1"/>
          </a:fontRef>
        </p:style>
        <p:txBody>
          <a:bodyPr wrap="square">
            <a:spAutoFit/>
          </a:bodyPr>
          <a:lstStyle/>
          <a:p>
            <a:pPr algn="ctr"/>
            <a:r>
              <a:rPr lang="id-ID" dirty="0" smtClean="0"/>
              <a:t>Membangun </a:t>
            </a:r>
            <a:r>
              <a:rPr lang="id-ID" i="1" dirty="0" smtClean="0"/>
              <a:t>server </a:t>
            </a:r>
            <a:r>
              <a:rPr lang="id-ID" dirty="0" smtClean="0"/>
              <a:t>VoIP dengan Asterisk pada OS Debian 9.4</a:t>
            </a:r>
            <a:endParaRPr lang="en-US" dirty="0">
              <a:solidFill>
                <a:schemeClr val="tx1"/>
              </a:solidFill>
            </a:endParaRPr>
          </a:p>
        </p:txBody>
      </p:sp>
      <p:grpSp>
        <p:nvGrpSpPr>
          <p:cNvPr id="18" name="Group 17"/>
          <p:cNvGrpSpPr/>
          <p:nvPr/>
        </p:nvGrpSpPr>
        <p:grpSpPr>
          <a:xfrm>
            <a:off x="533400" y="1504950"/>
            <a:ext cx="8003131" cy="408623"/>
            <a:chOff x="533399" y="1515547"/>
            <a:chExt cx="8003131" cy="408623"/>
          </a:xfrm>
          <a:solidFill>
            <a:schemeClr val="accent1">
              <a:lumMod val="40000"/>
              <a:lumOff val="60000"/>
            </a:schemeClr>
          </a:solidFill>
        </p:grpSpPr>
        <p:sp>
          <p:nvSpPr>
            <p:cNvPr id="19" name="Rounded Rectangle 18"/>
            <p:cNvSpPr/>
            <p:nvPr/>
          </p:nvSpPr>
          <p:spPr>
            <a:xfrm>
              <a:off x="1219200" y="1515547"/>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Tuliskan daftar konfigurasi </a:t>
              </a:r>
              <a:r>
                <a:rPr lang="id-ID" i="1" dirty="0" smtClean="0">
                  <a:solidFill>
                    <a:schemeClr val="tx1"/>
                  </a:solidFill>
                </a:rPr>
                <a:t>extension</a:t>
              </a:r>
              <a:r>
                <a:rPr lang="id-ID" dirty="0" smtClean="0">
                  <a:solidFill>
                    <a:schemeClr val="tx1"/>
                  </a:solidFill>
                </a:rPr>
                <a:t> nomor telepon dengan mengedit </a:t>
              </a:r>
              <a:r>
                <a:rPr lang="id-ID" i="1" dirty="0" smtClean="0">
                  <a:solidFill>
                    <a:schemeClr val="tx1"/>
                  </a:solidFill>
                </a:rPr>
                <a:t>file</a:t>
              </a:r>
              <a:r>
                <a:rPr lang="id-ID" dirty="0">
                  <a:solidFill>
                    <a:schemeClr val="tx1"/>
                  </a:solidFill>
                </a:rPr>
                <a:t>.</a:t>
              </a:r>
              <a:endParaRPr lang="en-US" dirty="0">
                <a:solidFill>
                  <a:schemeClr val="tx1"/>
                </a:solidFill>
              </a:endParaRPr>
            </a:p>
          </p:txBody>
        </p:sp>
        <p:sp>
          <p:nvSpPr>
            <p:cNvPr id="20" name="Oval 19"/>
            <p:cNvSpPr/>
            <p:nvPr/>
          </p:nvSpPr>
          <p:spPr>
            <a:xfrm>
              <a:off x="533399" y="1515547"/>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6</a:t>
              </a:r>
            </a:p>
          </p:txBody>
        </p:sp>
      </p:grpSp>
      <p:grpSp>
        <p:nvGrpSpPr>
          <p:cNvPr id="21" name="Group 20"/>
          <p:cNvGrpSpPr/>
          <p:nvPr/>
        </p:nvGrpSpPr>
        <p:grpSpPr>
          <a:xfrm>
            <a:off x="538055" y="2038350"/>
            <a:ext cx="8007220" cy="408623"/>
            <a:chOff x="529311" y="2136730"/>
            <a:chExt cx="8007220" cy="408623"/>
          </a:xfrm>
          <a:solidFill>
            <a:srgbClr val="C7EBFC"/>
          </a:solidFill>
        </p:grpSpPr>
        <p:sp>
          <p:nvSpPr>
            <p:cNvPr id="22" name="Rounded Rectangle 21"/>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Tambahkan baris konfigurasi (sesuai ketentuan) pada bagian paling bawah.</a:t>
              </a:r>
              <a:endParaRPr lang="en-US" dirty="0">
                <a:solidFill>
                  <a:schemeClr val="tx1"/>
                </a:solidFill>
              </a:endParaRPr>
            </a:p>
          </p:txBody>
        </p:sp>
        <p:sp>
          <p:nvSpPr>
            <p:cNvPr id="23" name="Oval 22"/>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7</a:t>
              </a:r>
            </a:p>
          </p:txBody>
        </p:sp>
      </p:grpSp>
      <p:grpSp>
        <p:nvGrpSpPr>
          <p:cNvPr id="24" name="Group 23"/>
          <p:cNvGrpSpPr/>
          <p:nvPr/>
        </p:nvGrpSpPr>
        <p:grpSpPr>
          <a:xfrm>
            <a:off x="529311" y="2620327"/>
            <a:ext cx="8007220" cy="408623"/>
            <a:chOff x="529311" y="2136730"/>
            <a:chExt cx="8007220" cy="408623"/>
          </a:xfrm>
          <a:solidFill>
            <a:schemeClr val="accent1">
              <a:lumMod val="40000"/>
              <a:lumOff val="60000"/>
            </a:schemeClr>
          </a:solidFill>
        </p:grpSpPr>
        <p:sp>
          <p:nvSpPr>
            <p:cNvPr id="25" name="Rounded Rectangle 24"/>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Masuk ke dalam terminal </a:t>
              </a:r>
              <a:r>
                <a:rPr lang="id-ID" i="1" dirty="0" smtClean="0">
                  <a:solidFill>
                    <a:schemeClr val="tx1"/>
                  </a:solidFill>
                </a:rPr>
                <a:t>serveri </a:t>
              </a:r>
              <a:r>
                <a:rPr lang="id-ID" dirty="0" smtClean="0">
                  <a:solidFill>
                    <a:schemeClr val="tx1"/>
                  </a:solidFill>
                </a:rPr>
                <a:t>Asterisk terlebih dahulu.</a:t>
              </a:r>
              <a:endParaRPr lang="id-ID" dirty="0">
                <a:solidFill>
                  <a:schemeClr val="tx1"/>
                </a:solidFill>
              </a:endParaRPr>
            </a:p>
          </p:txBody>
        </p:sp>
        <p:sp>
          <p:nvSpPr>
            <p:cNvPr id="26" name="Oval 25"/>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8</a:t>
              </a:r>
            </a:p>
          </p:txBody>
        </p:sp>
      </p:grpSp>
      <p:grpSp>
        <p:nvGrpSpPr>
          <p:cNvPr id="27" name="Group 26"/>
          <p:cNvGrpSpPr/>
          <p:nvPr/>
        </p:nvGrpSpPr>
        <p:grpSpPr>
          <a:xfrm>
            <a:off x="538055" y="3202304"/>
            <a:ext cx="8007220" cy="408623"/>
            <a:chOff x="529311" y="2136730"/>
            <a:chExt cx="8007220" cy="408623"/>
          </a:xfrm>
          <a:solidFill>
            <a:srgbClr val="C7EBFC"/>
          </a:solidFill>
        </p:grpSpPr>
        <p:sp>
          <p:nvSpPr>
            <p:cNvPr id="28" name="Rounded Rectangle 27"/>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Ketikkan perintah </a:t>
              </a:r>
              <a:r>
                <a:rPr lang="id-ID" b="1" dirty="0" smtClean="0">
                  <a:solidFill>
                    <a:schemeClr val="tx1"/>
                  </a:solidFill>
                </a:rPr>
                <a:t>reload</a:t>
              </a:r>
              <a:r>
                <a:rPr lang="id-ID" dirty="0" smtClean="0">
                  <a:solidFill>
                    <a:schemeClr val="tx1"/>
                  </a:solidFill>
                </a:rPr>
                <a:t> untuk me-</a:t>
              </a:r>
              <a:r>
                <a:rPr lang="id-ID" i="1" dirty="0" smtClean="0">
                  <a:solidFill>
                    <a:schemeClr val="tx1"/>
                  </a:solidFill>
                </a:rPr>
                <a:t>reload</a:t>
              </a:r>
              <a:r>
                <a:rPr lang="id-ID" dirty="0" smtClean="0">
                  <a:solidFill>
                    <a:schemeClr val="tx1"/>
                  </a:solidFill>
                </a:rPr>
                <a:t> </a:t>
              </a:r>
              <a:r>
                <a:rPr lang="id-ID" i="1" dirty="0" smtClean="0">
                  <a:solidFill>
                    <a:schemeClr val="tx1"/>
                  </a:solidFill>
                </a:rPr>
                <a:t>service</a:t>
              </a:r>
              <a:r>
                <a:rPr lang="id-ID" dirty="0" smtClean="0">
                  <a:solidFill>
                    <a:schemeClr val="tx1"/>
                  </a:solidFill>
                </a:rPr>
                <a:t> Asterisk.</a:t>
              </a:r>
              <a:endParaRPr lang="en-US" dirty="0">
                <a:solidFill>
                  <a:schemeClr val="tx1"/>
                </a:solidFill>
              </a:endParaRPr>
            </a:p>
          </p:txBody>
        </p:sp>
        <p:sp>
          <p:nvSpPr>
            <p:cNvPr id="29" name="Oval 28"/>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9</a:t>
              </a:r>
            </a:p>
          </p:txBody>
        </p:sp>
      </p:grpSp>
      <p:grpSp>
        <p:nvGrpSpPr>
          <p:cNvPr id="30" name="Group 29"/>
          <p:cNvGrpSpPr/>
          <p:nvPr/>
        </p:nvGrpSpPr>
        <p:grpSpPr>
          <a:xfrm>
            <a:off x="527690" y="3810238"/>
            <a:ext cx="8007220" cy="408623"/>
            <a:chOff x="529311" y="2136730"/>
            <a:chExt cx="8007220" cy="408623"/>
          </a:xfrm>
          <a:solidFill>
            <a:schemeClr val="accent1">
              <a:lumMod val="40000"/>
              <a:lumOff val="60000"/>
            </a:schemeClr>
          </a:solidFill>
        </p:grpSpPr>
        <p:sp>
          <p:nvSpPr>
            <p:cNvPr id="31" name="Rounded Rectangle 30"/>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Sampai tahapan ini, </a:t>
              </a:r>
              <a:r>
                <a:rPr lang="id-ID" i="1" dirty="0" smtClean="0">
                  <a:solidFill>
                    <a:schemeClr val="tx1"/>
                  </a:solidFill>
                </a:rPr>
                <a:t>server </a:t>
              </a:r>
              <a:r>
                <a:rPr lang="id-ID" dirty="0" smtClean="0">
                  <a:solidFill>
                    <a:schemeClr val="tx1"/>
                  </a:solidFill>
                </a:rPr>
                <a:t>SIP</a:t>
              </a:r>
              <a:r>
                <a:rPr lang="id-ID" i="1" dirty="0" smtClean="0">
                  <a:solidFill>
                    <a:schemeClr val="tx1"/>
                  </a:solidFill>
                </a:rPr>
                <a:t> </a:t>
              </a:r>
              <a:r>
                <a:rPr lang="id-ID" dirty="0" smtClean="0">
                  <a:solidFill>
                    <a:schemeClr val="tx1"/>
                  </a:solidFill>
                </a:rPr>
                <a:t>dengan Asterisk siap untuk digunakan.</a:t>
              </a:r>
              <a:endParaRPr lang="id-ID" dirty="0">
                <a:solidFill>
                  <a:schemeClr val="tx1"/>
                </a:solidFill>
              </a:endParaRPr>
            </a:p>
          </p:txBody>
        </p:sp>
        <p:sp>
          <p:nvSpPr>
            <p:cNvPr id="32" name="Oval 31"/>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10</a:t>
              </a:r>
              <a:endParaRPr lang="id-ID" sz="1400" dirty="0">
                <a:solidFill>
                  <a:schemeClr val="tx1"/>
                </a:solidFill>
              </a:endParaRPr>
            </a:p>
          </p:txBody>
        </p:sp>
      </p:grpSp>
    </p:spTree>
    <p:extLst>
      <p:ext uri="{BB962C8B-B14F-4D97-AF65-F5344CB8AC3E}">
        <p14:creationId xmlns:p14="http://schemas.microsoft.com/office/powerpoint/2010/main" val="2329503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7140626" cy="1195958"/>
            <a:chOff x="3810514" y="0"/>
            <a:chExt cx="6572823"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3810514" y="0"/>
              <a:ext cx="6572823"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236167" y="377712"/>
              <a:ext cx="4834906" cy="430887"/>
            </a:xfrm>
            <a:prstGeom prst="rect">
              <a:avLst/>
            </a:prstGeom>
            <a:noFill/>
          </p:spPr>
          <p:txBody>
            <a:bodyPr wrap="square" rtlCol="0">
              <a:spAutoFit/>
            </a:bodyPr>
            <a:lstStyle/>
            <a:p>
              <a:pPr lvl="0"/>
              <a:r>
                <a:rPr lang="id-ID" sz="2200" dirty="0">
                  <a:solidFill>
                    <a:schemeClr val="bg1"/>
                  </a:solidFill>
                </a:rPr>
                <a:t>F</a:t>
              </a:r>
              <a:r>
                <a:rPr lang="id-ID" sz="2200" dirty="0" smtClean="0">
                  <a:solidFill>
                    <a:schemeClr val="bg1"/>
                  </a:solidFill>
                </a:rPr>
                <a:t>. Membangun </a:t>
              </a:r>
              <a:r>
                <a:rPr lang="id-ID" sz="2200" i="1" dirty="0" smtClean="0">
                  <a:solidFill>
                    <a:schemeClr val="bg1"/>
                  </a:solidFill>
                </a:rPr>
                <a:t>Server </a:t>
              </a:r>
              <a:r>
                <a:rPr lang="id-ID" sz="2200" dirty="0" smtClean="0">
                  <a:solidFill>
                    <a:schemeClr val="bg1"/>
                  </a:solidFill>
                </a:rPr>
                <a:t>VoIP dengan Asterisk</a:t>
              </a:r>
              <a:endParaRPr lang="id-ID" sz="2200" dirty="0">
                <a:solidFill>
                  <a:schemeClr val="bg1"/>
                </a:solidFill>
              </a:endParaRPr>
            </a:p>
          </p:txBody>
        </p:sp>
      </p:grpSp>
      <p:sp>
        <p:nvSpPr>
          <p:cNvPr id="17" name="Rounded Rectangle 16"/>
          <p:cNvSpPr/>
          <p:nvPr/>
        </p:nvSpPr>
        <p:spPr>
          <a:xfrm>
            <a:off x="533400" y="971550"/>
            <a:ext cx="8003131" cy="408623"/>
          </a:xfrm>
          <a:prstGeom prst="roundRect">
            <a:avLst/>
          </a:prstGeom>
          <a:ln/>
        </p:spPr>
        <p:style>
          <a:lnRef idx="1">
            <a:schemeClr val="accent5"/>
          </a:lnRef>
          <a:fillRef idx="3">
            <a:schemeClr val="accent5"/>
          </a:fillRef>
          <a:effectRef idx="2">
            <a:schemeClr val="accent5"/>
          </a:effectRef>
          <a:fontRef idx="minor">
            <a:schemeClr val="lt1"/>
          </a:fontRef>
        </p:style>
        <p:txBody>
          <a:bodyPr wrap="square">
            <a:spAutoFit/>
          </a:bodyPr>
          <a:lstStyle/>
          <a:p>
            <a:pPr algn="ctr"/>
            <a:r>
              <a:rPr lang="id-ID" dirty="0" smtClean="0"/>
              <a:t>Membangun </a:t>
            </a:r>
            <a:r>
              <a:rPr lang="id-ID" i="1" dirty="0" smtClean="0"/>
              <a:t>server </a:t>
            </a:r>
            <a:r>
              <a:rPr lang="id-ID" dirty="0" smtClean="0"/>
              <a:t>VoIP dengan Asterisk pada OS Debian 9.4</a:t>
            </a:r>
            <a:endParaRPr lang="en-US" dirty="0">
              <a:solidFill>
                <a:schemeClr val="tx1"/>
              </a:solidFill>
            </a:endParaRPr>
          </a:p>
        </p:txBody>
      </p:sp>
      <p:grpSp>
        <p:nvGrpSpPr>
          <p:cNvPr id="18" name="Group 17"/>
          <p:cNvGrpSpPr/>
          <p:nvPr/>
        </p:nvGrpSpPr>
        <p:grpSpPr>
          <a:xfrm>
            <a:off x="533400" y="1504950"/>
            <a:ext cx="8003131" cy="408623"/>
            <a:chOff x="533399" y="1515547"/>
            <a:chExt cx="8003131" cy="408623"/>
          </a:xfrm>
          <a:solidFill>
            <a:srgbClr val="C7EBFC"/>
          </a:solidFill>
        </p:grpSpPr>
        <p:sp>
          <p:nvSpPr>
            <p:cNvPr id="19" name="Rounded Rectangle 18"/>
            <p:cNvSpPr/>
            <p:nvPr/>
          </p:nvSpPr>
          <p:spPr>
            <a:xfrm>
              <a:off x="1219200" y="1515547"/>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Menggunakan </a:t>
              </a:r>
              <a:r>
                <a:rPr lang="id-ID" i="1" dirty="0" smtClean="0">
                  <a:solidFill>
                    <a:schemeClr val="tx1"/>
                  </a:solidFill>
                </a:rPr>
                <a:t>server </a:t>
              </a:r>
              <a:r>
                <a:rPr lang="id-ID" dirty="0" smtClean="0">
                  <a:solidFill>
                    <a:schemeClr val="tx1"/>
                  </a:solidFill>
                </a:rPr>
                <a:t>DHCP menggunakan MikroTik OS.</a:t>
              </a:r>
              <a:endParaRPr lang="en-US" dirty="0">
                <a:solidFill>
                  <a:schemeClr val="tx1"/>
                </a:solidFill>
              </a:endParaRPr>
            </a:p>
          </p:txBody>
        </p:sp>
        <p:sp>
          <p:nvSpPr>
            <p:cNvPr id="20" name="Oval 19"/>
            <p:cNvSpPr/>
            <p:nvPr/>
          </p:nvSpPr>
          <p:spPr>
            <a:xfrm>
              <a:off x="533399" y="1515547"/>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11</a:t>
              </a:r>
              <a:endParaRPr lang="id-ID" sz="1400" dirty="0">
                <a:solidFill>
                  <a:schemeClr val="tx1"/>
                </a:solidFill>
              </a:endParaRPr>
            </a:p>
          </p:txBody>
        </p:sp>
      </p:grpSp>
      <p:grpSp>
        <p:nvGrpSpPr>
          <p:cNvPr id="21" name="Group 20"/>
          <p:cNvGrpSpPr/>
          <p:nvPr/>
        </p:nvGrpSpPr>
        <p:grpSpPr>
          <a:xfrm>
            <a:off x="538055" y="2038350"/>
            <a:ext cx="8007220" cy="408623"/>
            <a:chOff x="529311" y="2136730"/>
            <a:chExt cx="8007220" cy="408623"/>
          </a:xfrm>
          <a:solidFill>
            <a:schemeClr val="accent1">
              <a:lumMod val="40000"/>
              <a:lumOff val="60000"/>
            </a:schemeClr>
          </a:solidFill>
        </p:grpSpPr>
        <p:sp>
          <p:nvSpPr>
            <p:cNvPr id="22" name="Rounded Rectangle 21"/>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Masuk ke Winbox MikroTik untuk mengetahui IP </a:t>
              </a:r>
              <a:r>
                <a:rPr lang="id-ID" i="1" dirty="0" smtClean="0">
                  <a:solidFill>
                    <a:schemeClr val="tx1"/>
                  </a:solidFill>
                </a:rPr>
                <a:t>address</a:t>
              </a:r>
              <a:r>
                <a:rPr lang="id-ID" dirty="0" smtClean="0">
                  <a:solidFill>
                    <a:schemeClr val="tx1"/>
                  </a:solidFill>
                </a:rPr>
                <a:t>.</a:t>
              </a:r>
              <a:endParaRPr lang="en-US" dirty="0">
                <a:solidFill>
                  <a:schemeClr val="tx1"/>
                </a:solidFill>
              </a:endParaRPr>
            </a:p>
          </p:txBody>
        </p:sp>
        <p:sp>
          <p:nvSpPr>
            <p:cNvPr id="23" name="Oval 22"/>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12</a:t>
              </a:r>
              <a:endParaRPr lang="id-ID" sz="1400" dirty="0">
                <a:solidFill>
                  <a:schemeClr val="tx1"/>
                </a:solidFill>
              </a:endParaRPr>
            </a:p>
          </p:txBody>
        </p:sp>
      </p:grpSp>
      <p:grpSp>
        <p:nvGrpSpPr>
          <p:cNvPr id="24" name="Group 23"/>
          <p:cNvGrpSpPr/>
          <p:nvPr/>
        </p:nvGrpSpPr>
        <p:grpSpPr>
          <a:xfrm>
            <a:off x="529311" y="2620327"/>
            <a:ext cx="8007220" cy="715089"/>
            <a:chOff x="529311" y="2136730"/>
            <a:chExt cx="8007220" cy="715089"/>
          </a:xfrm>
          <a:solidFill>
            <a:srgbClr val="C7EBFC"/>
          </a:solidFill>
        </p:grpSpPr>
        <p:sp>
          <p:nvSpPr>
            <p:cNvPr id="25" name="Rounded Rectangle 24"/>
            <p:cNvSpPr/>
            <p:nvPr/>
          </p:nvSpPr>
          <p:spPr>
            <a:xfrm>
              <a:off x="1219201" y="2136730"/>
              <a:ext cx="7317330" cy="715089"/>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Untuk mengakses servis IP </a:t>
              </a:r>
              <a:r>
                <a:rPr lang="id-ID" i="1" dirty="0" smtClean="0">
                  <a:solidFill>
                    <a:schemeClr val="tx1"/>
                  </a:solidFill>
                </a:rPr>
                <a:t>phone</a:t>
              </a:r>
              <a:r>
                <a:rPr lang="id-ID" dirty="0" smtClean="0">
                  <a:solidFill>
                    <a:schemeClr val="tx1"/>
                  </a:solidFill>
                </a:rPr>
                <a:t>, buka </a:t>
              </a:r>
              <a:r>
                <a:rPr lang="id-ID" i="1" dirty="0" smtClean="0">
                  <a:solidFill>
                    <a:schemeClr val="tx1"/>
                  </a:solidFill>
                </a:rPr>
                <a:t>web browser</a:t>
              </a:r>
              <a:r>
                <a:rPr lang="id-ID" dirty="0" smtClean="0">
                  <a:solidFill>
                    <a:schemeClr val="tx1"/>
                  </a:solidFill>
                </a:rPr>
                <a:t> kemudian ketikan alamat URL </a:t>
              </a:r>
              <a:r>
                <a:rPr lang="id-ID" dirty="0" smtClean="0">
                  <a:solidFill>
                    <a:schemeClr val="tx1"/>
                  </a:solidFill>
                  <a:hlinkClick r:id="rId3"/>
                </a:rPr>
                <a:t>http://192.168.56.251/</a:t>
              </a:r>
              <a:endParaRPr lang="id-ID" dirty="0">
                <a:solidFill>
                  <a:schemeClr val="tx1"/>
                </a:solidFill>
              </a:endParaRPr>
            </a:p>
          </p:txBody>
        </p:sp>
        <p:sp>
          <p:nvSpPr>
            <p:cNvPr id="26" name="Oval 25"/>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13</a:t>
              </a:r>
              <a:endParaRPr lang="id-ID" sz="1400" dirty="0">
                <a:solidFill>
                  <a:schemeClr val="tx1"/>
                </a:solidFill>
              </a:endParaRPr>
            </a:p>
          </p:txBody>
        </p:sp>
      </p:grpSp>
      <p:grpSp>
        <p:nvGrpSpPr>
          <p:cNvPr id="27" name="Group 26"/>
          <p:cNvGrpSpPr/>
          <p:nvPr/>
        </p:nvGrpSpPr>
        <p:grpSpPr>
          <a:xfrm>
            <a:off x="542645" y="3546479"/>
            <a:ext cx="8007220" cy="408623"/>
            <a:chOff x="529311" y="2136730"/>
            <a:chExt cx="8007220" cy="408623"/>
          </a:xfrm>
          <a:solidFill>
            <a:schemeClr val="accent1">
              <a:lumMod val="40000"/>
              <a:lumOff val="60000"/>
            </a:schemeClr>
          </a:solidFill>
        </p:grpSpPr>
        <p:sp>
          <p:nvSpPr>
            <p:cNvPr id="28" name="Rounded Rectangle 27"/>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Klik </a:t>
              </a:r>
              <a:r>
                <a:rPr lang="id-ID" b="1" dirty="0" smtClean="0">
                  <a:solidFill>
                    <a:schemeClr val="tx1"/>
                  </a:solidFill>
                </a:rPr>
                <a:t>Admin Login</a:t>
              </a:r>
              <a:r>
                <a:rPr lang="id-ID" dirty="0" smtClean="0">
                  <a:solidFill>
                    <a:schemeClr val="tx1"/>
                  </a:solidFill>
                </a:rPr>
                <a:t> untuk memasuki halaman admin.</a:t>
              </a:r>
              <a:endParaRPr lang="en-US" dirty="0">
                <a:solidFill>
                  <a:schemeClr val="tx1"/>
                </a:solidFill>
              </a:endParaRPr>
            </a:p>
          </p:txBody>
        </p:sp>
        <p:sp>
          <p:nvSpPr>
            <p:cNvPr id="29" name="Oval 28"/>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14</a:t>
              </a:r>
              <a:endParaRPr lang="id-ID" sz="1400" dirty="0">
                <a:solidFill>
                  <a:schemeClr val="tx1"/>
                </a:solidFill>
              </a:endParaRPr>
            </a:p>
          </p:txBody>
        </p:sp>
      </p:grpSp>
      <p:grpSp>
        <p:nvGrpSpPr>
          <p:cNvPr id="30" name="Group 29"/>
          <p:cNvGrpSpPr/>
          <p:nvPr/>
        </p:nvGrpSpPr>
        <p:grpSpPr>
          <a:xfrm>
            <a:off x="529311" y="4128456"/>
            <a:ext cx="8007220" cy="408623"/>
            <a:chOff x="529311" y="2136730"/>
            <a:chExt cx="8007220" cy="408623"/>
          </a:xfrm>
          <a:solidFill>
            <a:srgbClr val="C7EBFC"/>
          </a:solidFill>
        </p:grpSpPr>
        <p:sp>
          <p:nvSpPr>
            <p:cNvPr id="31" name="Rounded Rectangle 30"/>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Pada halaman admin, klik menu </a:t>
              </a:r>
              <a:r>
                <a:rPr lang="id-ID" i="1" dirty="0" smtClean="0">
                  <a:solidFill>
                    <a:schemeClr val="tx1"/>
                  </a:solidFill>
                </a:rPr>
                <a:t>tab </a:t>
              </a:r>
              <a:r>
                <a:rPr lang="id-ID" b="1" dirty="0" smtClean="0">
                  <a:solidFill>
                    <a:schemeClr val="tx1"/>
                  </a:solidFill>
                </a:rPr>
                <a:t>Ext 1.</a:t>
              </a:r>
              <a:endParaRPr lang="id-ID" dirty="0">
                <a:solidFill>
                  <a:schemeClr val="tx1"/>
                </a:solidFill>
              </a:endParaRPr>
            </a:p>
          </p:txBody>
        </p:sp>
        <p:sp>
          <p:nvSpPr>
            <p:cNvPr id="32" name="Oval 31"/>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15</a:t>
              </a:r>
              <a:endParaRPr lang="id-ID" sz="1400" dirty="0">
                <a:solidFill>
                  <a:schemeClr val="tx1"/>
                </a:solidFill>
              </a:endParaRPr>
            </a:p>
          </p:txBody>
        </p:sp>
      </p:grpSp>
    </p:spTree>
    <p:extLst>
      <p:ext uri="{BB962C8B-B14F-4D97-AF65-F5344CB8AC3E}">
        <p14:creationId xmlns:p14="http://schemas.microsoft.com/office/powerpoint/2010/main" val="4270042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7140626" cy="1195958"/>
            <a:chOff x="3810514" y="0"/>
            <a:chExt cx="6572823"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3810514" y="0"/>
              <a:ext cx="6572823"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236167" y="377712"/>
              <a:ext cx="4834906" cy="430887"/>
            </a:xfrm>
            <a:prstGeom prst="rect">
              <a:avLst/>
            </a:prstGeom>
            <a:noFill/>
          </p:spPr>
          <p:txBody>
            <a:bodyPr wrap="square" rtlCol="0">
              <a:spAutoFit/>
            </a:bodyPr>
            <a:lstStyle/>
            <a:p>
              <a:pPr lvl="0"/>
              <a:r>
                <a:rPr lang="id-ID" sz="2200" dirty="0">
                  <a:solidFill>
                    <a:schemeClr val="bg1"/>
                  </a:solidFill>
                </a:rPr>
                <a:t>F</a:t>
              </a:r>
              <a:r>
                <a:rPr lang="id-ID" sz="2200" dirty="0" smtClean="0">
                  <a:solidFill>
                    <a:schemeClr val="bg1"/>
                  </a:solidFill>
                </a:rPr>
                <a:t>. Membangun </a:t>
              </a:r>
              <a:r>
                <a:rPr lang="id-ID" sz="2200" i="1" dirty="0" smtClean="0">
                  <a:solidFill>
                    <a:schemeClr val="bg1"/>
                  </a:solidFill>
                </a:rPr>
                <a:t>Server </a:t>
              </a:r>
              <a:r>
                <a:rPr lang="id-ID" sz="2200" dirty="0" smtClean="0">
                  <a:solidFill>
                    <a:schemeClr val="bg1"/>
                  </a:solidFill>
                </a:rPr>
                <a:t>VoIP dengan Asterisk</a:t>
              </a:r>
              <a:endParaRPr lang="id-ID" sz="2200" dirty="0">
                <a:solidFill>
                  <a:schemeClr val="bg1"/>
                </a:solidFill>
              </a:endParaRPr>
            </a:p>
          </p:txBody>
        </p:sp>
      </p:grpSp>
      <p:sp>
        <p:nvSpPr>
          <p:cNvPr id="17" name="Rounded Rectangle 16"/>
          <p:cNvSpPr/>
          <p:nvPr/>
        </p:nvSpPr>
        <p:spPr>
          <a:xfrm>
            <a:off x="533400" y="971550"/>
            <a:ext cx="8003131" cy="408623"/>
          </a:xfrm>
          <a:prstGeom prst="roundRect">
            <a:avLst/>
          </a:prstGeom>
          <a:ln/>
        </p:spPr>
        <p:style>
          <a:lnRef idx="1">
            <a:schemeClr val="accent5"/>
          </a:lnRef>
          <a:fillRef idx="3">
            <a:schemeClr val="accent5"/>
          </a:fillRef>
          <a:effectRef idx="2">
            <a:schemeClr val="accent5"/>
          </a:effectRef>
          <a:fontRef idx="minor">
            <a:schemeClr val="lt1"/>
          </a:fontRef>
        </p:style>
        <p:txBody>
          <a:bodyPr wrap="square">
            <a:spAutoFit/>
          </a:bodyPr>
          <a:lstStyle/>
          <a:p>
            <a:pPr algn="ctr"/>
            <a:r>
              <a:rPr lang="id-ID" dirty="0" smtClean="0"/>
              <a:t>Membangun </a:t>
            </a:r>
            <a:r>
              <a:rPr lang="id-ID" i="1" dirty="0" smtClean="0"/>
              <a:t>server </a:t>
            </a:r>
            <a:r>
              <a:rPr lang="id-ID" dirty="0" smtClean="0"/>
              <a:t>VoIP dengan Asterisk pada OS Debian 9.4</a:t>
            </a:r>
            <a:endParaRPr lang="en-US" dirty="0">
              <a:solidFill>
                <a:schemeClr val="tx1"/>
              </a:solidFill>
            </a:endParaRPr>
          </a:p>
        </p:txBody>
      </p:sp>
      <p:grpSp>
        <p:nvGrpSpPr>
          <p:cNvPr id="18" name="Group 17"/>
          <p:cNvGrpSpPr/>
          <p:nvPr/>
        </p:nvGrpSpPr>
        <p:grpSpPr>
          <a:xfrm>
            <a:off x="533400" y="1504950"/>
            <a:ext cx="8003131" cy="1021556"/>
            <a:chOff x="533399" y="1515547"/>
            <a:chExt cx="8003131" cy="1021556"/>
          </a:xfrm>
          <a:solidFill>
            <a:schemeClr val="accent1">
              <a:lumMod val="40000"/>
              <a:lumOff val="60000"/>
            </a:schemeClr>
          </a:solidFill>
        </p:grpSpPr>
        <p:sp>
          <p:nvSpPr>
            <p:cNvPr id="19" name="Rounded Rectangle 18"/>
            <p:cNvSpPr/>
            <p:nvPr/>
          </p:nvSpPr>
          <p:spPr>
            <a:xfrm>
              <a:off x="1219200" y="1515547"/>
              <a:ext cx="7317330" cy="1021556"/>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Pada parameter isian </a:t>
              </a:r>
              <a:r>
                <a:rPr lang="id-ID" i="1" dirty="0" smtClean="0">
                  <a:solidFill>
                    <a:schemeClr val="tx1"/>
                  </a:solidFill>
                </a:rPr>
                <a:t>Proxy</a:t>
              </a:r>
              <a:r>
                <a:rPr lang="id-ID" dirty="0" smtClean="0">
                  <a:solidFill>
                    <a:schemeClr val="tx1"/>
                  </a:solidFill>
                </a:rPr>
                <a:t>, masukkan IP </a:t>
              </a:r>
              <a:r>
                <a:rPr lang="id-ID" i="1" dirty="0" smtClean="0">
                  <a:solidFill>
                    <a:schemeClr val="tx1"/>
                  </a:solidFill>
                </a:rPr>
                <a:t>address server </a:t>
              </a:r>
              <a:r>
                <a:rPr lang="id-ID" dirty="0" smtClean="0">
                  <a:solidFill>
                    <a:schemeClr val="tx1"/>
                  </a:solidFill>
                </a:rPr>
                <a:t>Asterisk, yaitu 192.168.56.20. Pada opsi </a:t>
              </a:r>
              <a:r>
                <a:rPr lang="id-ID" i="1" dirty="0" smtClean="0">
                  <a:solidFill>
                    <a:schemeClr val="tx1"/>
                  </a:solidFill>
                </a:rPr>
                <a:t>subscribers information</a:t>
              </a:r>
              <a:r>
                <a:rPr lang="id-ID" dirty="0" smtClean="0">
                  <a:solidFill>
                    <a:schemeClr val="tx1"/>
                  </a:solidFill>
                </a:rPr>
                <a:t>, masukkan </a:t>
              </a:r>
              <a:r>
                <a:rPr lang="id-ID" i="1" dirty="0" smtClean="0">
                  <a:solidFill>
                    <a:schemeClr val="tx1"/>
                  </a:solidFill>
                </a:rPr>
                <a:t>username</a:t>
              </a:r>
              <a:r>
                <a:rPr lang="id-ID" dirty="0" smtClean="0">
                  <a:solidFill>
                    <a:schemeClr val="tx1"/>
                  </a:solidFill>
                </a:rPr>
                <a:t> dan </a:t>
              </a:r>
              <a:r>
                <a:rPr lang="id-ID" i="1" dirty="0" smtClean="0">
                  <a:solidFill>
                    <a:schemeClr val="tx1"/>
                  </a:solidFill>
                </a:rPr>
                <a:t>password</a:t>
              </a:r>
              <a:r>
                <a:rPr lang="id-ID" dirty="0" smtClean="0">
                  <a:solidFill>
                    <a:schemeClr val="tx1"/>
                  </a:solidFill>
                </a:rPr>
                <a:t> sesuai yang telah dikonfigurasu pada </a:t>
              </a:r>
              <a:r>
                <a:rPr lang="id-ID" i="1" dirty="0" smtClean="0">
                  <a:solidFill>
                    <a:schemeClr val="tx1"/>
                  </a:solidFill>
                </a:rPr>
                <a:t>server</a:t>
              </a:r>
              <a:r>
                <a:rPr lang="id-ID" dirty="0">
                  <a:solidFill>
                    <a:schemeClr val="tx1"/>
                  </a:solidFill>
                </a:rPr>
                <a:t> </a:t>
              </a:r>
              <a:r>
                <a:rPr lang="id-ID" dirty="0" smtClean="0">
                  <a:solidFill>
                    <a:schemeClr val="tx1"/>
                  </a:solidFill>
                </a:rPr>
                <a:t>sebelumnya.</a:t>
              </a:r>
              <a:endParaRPr lang="en-US" dirty="0">
                <a:solidFill>
                  <a:schemeClr val="tx1"/>
                </a:solidFill>
              </a:endParaRPr>
            </a:p>
          </p:txBody>
        </p:sp>
        <p:sp>
          <p:nvSpPr>
            <p:cNvPr id="20" name="Oval 19"/>
            <p:cNvSpPr/>
            <p:nvPr/>
          </p:nvSpPr>
          <p:spPr>
            <a:xfrm>
              <a:off x="533399" y="1515547"/>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16</a:t>
              </a:r>
              <a:endParaRPr lang="id-ID" sz="1400" dirty="0">
                <a:solidFill>
                  <a:schemeClr val="tx1"/>
                </a:solidFill>
              </a:endParaRPr>
            </a:p>
          </p:txBody>
        </p:sp>
      </p:grpSp>
      <p:grpSp>
        <p:nvGrpSpPr>
          <p:cNvPr id="24" name="Group 23"/>
          <p:cNvGrpSpPr/>
          <p:nvPr/>
        </p:nvGrpSpPr>
        <p:grpSpPr>
          <a:xfrm>
            <a:off x="529311" y="2620327"/>
            <a:ext cx="8007220" cy="715089"/>
            <a:chOff x="529311" y="2136730"/>
            <a:chExt cx="8007220" cy="715089"/>
          </a:xfrm>
          <a:solidFill>
            <a:srgbClr val="C7EBFC"/>
          </a:solidFill>
        </p:grpSpPr>
        <p:sp>
          <p:nvSpPr>
            <p:cNvPr id="25" name="Rounded Rectangle 24"/>
            <p:cNvSpPr/>
            <p:nvPr/>
          </p:nvSpPr>
          <p:spPr>
            <a:xfrm>
              <a:off x="1219201" y="2136730"/>
              <a:ext cx="7317330" cy="715089"/>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Jika semua konfigurasi sudah benar, simpan dengan mengklik tombol </a:t>
              </a:r>
              <a:r>
                <a:rPr lang="id-ID" b="1" dirty="0" smtClean="0">
                  <a:solidFill>
                    <a:schemeClr val="tx1"/>
                  </a:solidFill>
                </a:rPr>
                <a:t>Submit All Changes</a:t>
              </a:r>
              <a:r>
                <a:rPr lang="id-ID" dirty="0" smtClean="0">
                  <a:solidFill>
                    <a:schemeClr val="tx1"/>
                  </a:solidFill>
                </a:rPr>
                <a:t>.</a:t>
              </a:r>
              <a:endParaRPr lang="id-ID" dirty="0">
                <a:solidFill>
                  <a:schemeClr val="tx1"/>
                </a:solidFill>
              </a:endParaRPr>
            </a:p>
          </p:txBody>
        </p:sp>
        <p:sp>
          <p:nvSpPr>
            <p:cNvPr id="26" name="Oval 25"/>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17</a:t>
              </a:r>
              <a:endParaRPr lang="id-ID" sz="1400" dirty="0">
                <a:solidFill>
                  <a:schemeClr val="tx1"/>
                </a:solidFill>
              </a:endParaRPr>
            </a:p>
          </p:txBody>
        </p:sp>
      </p:grpSp>
      <p:grpSp>
        <p:nvGrpSpPr>
          <p:cNvPr id="27" name="Group 26"/>
          <p:cNvGrpSpPr/>
          <p:nvPr/>
        </p:nvGrpSpPr>
        <p:grpSpPr>
          <a:xfrm>
            <a:off x="542645" y="3546479"/>
            <a:ext cx="8007220" cy="408623"/>
            <a:chOff x="529311" y="2136730"/>
            <a:chExt cx="8007220" cy="408623"/>
          </a:xfrm>
          <a:solidFill>
            <a:schemeClr val="accent1">
              <a:lumMod val="40000"/>
              <a:lumOff val="60000"/>
            </a:schemeClr>
          </a:solidFill>
        </p:grpSpPr>
        <p:sp>
          <p:nvSpPr>
            <p:cNvPr id="28" name="Rounded Rectangle 27"/>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Tunggu hingga selesai, proses IP </a:t>
              </a:r>
              <a:r>
                <a:rPr lang="id-ID" i="1" dirty="0" smtClean="0">
                  <a:solidFill>
                    <a:schemeClr val="tx1"/>
                  </a:solidFill>
                </a:rPr>
                <a:t>phone</a:t>
              </a:r>
              <a:r>
                <a:rPr lang="id-ID" dirty="0" smtClean="0">
                  <a:solidFill>
                    <a:schemeClr val="tx1"/>
                  </a:solidFill>
                </a:rPr>
                <a:t> sedang meng-</a:t>
              </a:r>
              <a:r>
                <a:rPr lang="id-ID" i="1" dirty="0" smtClean="0">
                  <a:solidFill>
                    <a:schemeClr val="tx1"/>
                  </a:solidFill>
                </a:rPr>
                <a:t>update</a:t>
              </a:r>
              <a:r>
                <a:rPr lang="id-ID" dirty="0" smtClean="0">
                  <a:solidFill>
                    <a:schemeClr val="tx1"/>
                  </a:solidFill>
                </a:rPr>
                <a:t> konfigurasi.</a:t>
              </a:r>
              <a:endParaRPr lang="en-US" dirty="0">
                <a:solidFill>
                  <a:schemeClr val="tx1"/>
                </a:solidFill>
              </a:endParaRPr>
            </a:p>
          </p:txBody>
        </p:sp>
        <p:sp>
          <p:nvSpPr>
            <p:cNvPr id="29" name="Oval 28"/>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18</a:t>
              </a:r>
              <a:endParaRPr lang="id-ID" sz="1400" dirty="0">
                <a:solidFill>
                  <a:schemeClr val="tx1"/>
                </a:solidFill>
              </a:endParaRPr>
            </a:p>
          </p:txBody>
        </p:sp>
      </p:grpSp>
      <p:grpSp>
        <p:nvGrpSpPr>
          <p:cNvPr id="30" name="Group 29"/>
          <p:cNvGrpSpPr/>
          <p:nvPr/>
        </p:nvGrpSpPr>
        <p:grpSpPr>
          <a:xfrm>
            <a:off x="529311" y="4128456"/>
            <a:ext cx="8007220" cy="408623"/>
            <a:chOff x="529311" y="2136730"/>
            <a:chExt cx="8007220" cy="408623"/>
          </a:xfrm>
          <a:solidFill>
            <a:srgbClr val="C7EBFC"/>
          </a:solidFill>
        </p:grpSpPr>
        <p:sp>
          <p:nvSpPr>
            <p:cNvPr id="31" name="Rounded Rectangle 30"/>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Sampai tahap ini, konfigurasi IP </a:t>
              </a:r>
              <a:r>
                <a:rPr lang="id-ID" i="1" dirty="0" smtClean="0">
                  <a:solidFill>
                    <a:schemeClr val="tx1"/>
                  </a:solidFill>
                </a:rPr>
                <a:t>phone</a:t>
              </a:r>
              <a:r>
                <a:rPr lang="id-ID" dirty="0" smtClean="0">
                  <a:solidFill>
                    <a:schemeClr val="tx1"/>
                  </a:solidFill>
                </a:rPr>
                <a:t> pertama telah selesai.</a:t>
              </a:r>
              <a:endParaRPr lang="id-ID" dirty="0">
                <a:solidFill>
                  <a:schemeClr val="tx1"/>
                </a:solidFill>
              </a:endParaRPr>
            </a:p>
          </p:txBody>
        </p:sp>
        <p:sp>
          <p:nvSpPr>
            <p:cNvPr id="32" name="Oval 31"/>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19</a:t>
              </a:r>
              <a:endParaRPr lang="id-ID" sz="1400" dirty="0">
                <a:solidFill>
                  <a:schemeClr val="tx1"/>
                </a:solidFill>
              </a:endParaRPr>
            </a:p>
          </p:txBody>
        </p:sp>
      </p:grpSp>
    </p:spTree>
    <p:extLst>
      <p:ext uri="{BB962C8B-B14F-4D97-AF65-F5344CB8AC3E}">
        <p14:creationId xmlns:p14="http://schemas.microsoft.com/office/powerpoint/2010/main" val="2278580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anim calcmode="lin" valueType="num">
                                      <p:cBhvr>
                                        <p:cTn id="41" dur="1000" fill="hold"/>
                                        <p:tgtEl>
                                          <p:spTgt spid="30"/>
                                        </p:tgtEl>
                                        <p:attrNameLst>
                                          <p:attrName>ppt_x</p:attrName>
                                        </p:attrNameLst>
                                      </p:cBhvr>
                                      <p:tavLst>
                                        <p:tav tm="0">
                                          <p:val>
                                            <p:strVal val="#ppt_x"/>
                                          </p:val>
                                        </p:tav>
                                        <p:tav tm="100000">
                                          <p:val>
                                            <p:strVal val="#ppt_x"/>
                                          </p:val>
                                        </p:tav>
                                      </p:tavLst>
                                    </p:anim>
                                    <p:anim calcmode="lin" valueType="num">
                                      <p:cBhvr>
                                        <p:cTn id="4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7140626" cy="1195958"/>
            <a:chOff x="3810514" y="0"/>
            <a:chExt cx="6572823"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3810514" y="0"/>
              <a:ext cx="6572823"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236167" y="377712"/>
              <a:ext cx="4834906" cy="430887"/>
            </a:xfrm>
            <a:prstGeom prst="rect">
              <a:avLst/>
            </a:prstGeom>
            <a:noFill/>
          </p:spPr>
          <p:txBody>
            <a:bodyPr wrap="square" rtlCol="0">
              <a:spAutoFit/>
            </a:bodyPr>
            <a:lstStyle/>
            <a:p>
              <a:pPr lvl="0"/>
              <a:r>
                <a:rPr lang="id-ID" sz="2200" dirty="0">
                  <a:solidFill>
                    <a:schemeClr val="bg1"/>
                  </a:solidFill>
                </a:rPr>
                <a:t>F</a:t>
              </a:r>
              <a:r>
                <a:rPr lang="id-ID" sz="2200" dirty="0" smtClean="0">
                  <a:solidFill>
                    <a:schemeClr val="bg1"/>
                  </a:solidFill>
                </a:rPr>
                <a:t>. Membangun </a:t>
              </a:r>
              <a:r>
                <a:rPr lang="id-ID" sz="2200" i="1" dirty="0" smtClean="0">
                  <a:solidFill>
                    <a:schemeClr val="bg1"/>
                  </a:solidFill>
                </a:rPr>
                <a:t>Server </a:t>
              </a:r>
              <a:r>
                <a:rPr lang="id-ID" sz="2200" dirty="0" smtClean="0">
                  <a:solidFill>
                    <a:schemeClr val="bg1"/>
                  </a:solidFill>
                </a:rPr>
                <a:t>VoIP dengan Asterisk</a:t>
              </a:r>
              <a:endParaRPr lang="id-ID" sz="2200" dirty="0">
                <a:solidFill>
                  <a:schemeClr val="bg1"/>
                </a:solidFill>
              </a:endParaRPr>
            </a:p>
          </p:txBody>
        </p:sp>
      </p:grpSp>
      <p:sp>
        <p:nvSpPr>
          <p:cNvPr id="17" name="Rounded Rectangle 16"/>
          <p:cNvSpPr/>
          <p:nvPr/>
        </p:nvSpPr>
        <p:spPr>
          <a:xfrm>
            <a:off x="532766" y="905827"/>
            <a:ext cx="8003131" cy="408623"/>
          </a:xfrm>
          <a:prstGeom prst="roundRect">
            <a:avLst/>
          </a:prstGeom>
          <a:ln/>
        </p:spPr>
        <p:style>
          <a:lnRef idx="1">
            <a:schemeClr val="accent5"/>
          </a:lnRef>
          <a:fillRef idx="3">
            <a:schemeClr val="accent5"/>
          </a:fillRef>
          <a:effectRef idx="2">
            <a:schemeClr val="accent5"/>
          </a:effectRef>
          <a:fontRef idx="minor">
            <a:schemeClr val="lt1"/>
          </a:fontRef>
        </p:style>
        <p:txBody>
          <a:bodyPr wrap="square">
            <a:spAutoFit/>
          </a:bodyPr>
          <a:lstStyle/>
          <a:p>
            <a:pPr algn="ctr"/>
            <a:r>
              <a:rPr lang="id-ID" dirty="0" smtClean="0"/>
              <a:t>Membangun </a:t>
            </a:r>
            <a:r>
              <a:rPr lang="id-ID" i="1" dirty="0" smtClean="0"/>
              <a:t>server </a:t>
            </a:r>
            <a:r>
              <a:rPr lang="id-ID" dirty="0" smtClean="0"/>
              <a:t>VoIP dengan Asterisk pada OS Debian 9.4</a:t>
            </a:r>
            <a:endParaRPr lang="en-US" dirty="0">
              <a:solidFill>
                <a:schemeClr val="tx1"/>
              </a:solidFill>
            </a:endParaRPr>
          </a:p>
        </p:txBody>
      </p:sp>
      <p:grpSp>
        <p:nvGrpSpPr>
          <p:cNvPr id="18" name="Group 17"/>
          <p:cNvGrpSpPr/>
          <p:nvPr/>
        </p:nvGrpSpPr>
        <p:grpSpPr>
          <a:xfrm>
            <a:off x="501135" y="1445423"/>
            <a:ext cx="8003131" cy="715089"/>
            <a:chOff x="533399" y="1515547"/>
            <a:chExt cx="8003131" cy="715089"/>
          </a:xfrm>
          <a:solidFill>
            <a:schemeClr val="accent1">
              <a:lumMod val="40000"/>
              <a:lumOff val="60000"/>
            </a:schemeClr>
          </a:solidFill>
        </p:grpSpPr>
        <p:sp>
          <p:nvSpPr>
            <p:cNvPr id="19" name="Rounded Rectangle 18"/>
            <p:cNvSpPr/>
            <p:nvPr/>
          </p:nvSpPr>
          <p:spPr>
            <a:xfrm>
              <a:off x="1219200" y="1515547"/>
              <a:ext cx="7317330" cy="715089"/>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Mengonfigurasi IP </a:t>
              </a:r>
              <a:r>
                <a:rPr lang="id-ID" i="1" dirty="0" smtClean="0">
                  <a:solidFill>
                    <a:schemeClr val="tx1"/>
                  </a:solidFill>
                </a:rPr>
                <a:t>phone</a:t>
              </a:r>
              <a:r>
                <a:rPr lang="id-ID" dirty="0" smtClean="0">
                  <a:solidFill>
                    <a:schemeClr val="tx1"/>
                  </a:solidFill>
                </a:rPr>
                <a:t> (dengan IP </a:t>
              </a:r>
              <a:r>
                <a:rPr lang="id-ID" i="1" dirty="0" smtClean="0">
                  <a:solidFill>
                    <a:schemeClr val="tx1"/>
                  </a:solidFill>
                </a:rPr>
                <a:t>address </a:t>
              </a:r>
              <a:r>
                <a:rPr lang="id-ID" dirty="0" smtClean="0">
                  <a:solidFill>
                    <a:schemeClr val="tx1"/>
                  </a:solidFill>
                </a:rPr>
                <a:t>192.168.56.252). Masukkan alamat </a:t>
              </a:r>
              <a:r>
                <a:rPr lang="id-ID" dirty="0" smtClean="0">
                  <a:solidFill>
                    <a:schemeClr val="tx1"/>
                  </a:solidFill>
                  <a:hlinkClick r:id="rId3"/>
                </a:rPr>
                <a:t>http://192.168.56.252/</a:t>
              </a:r>
              <a:r>
                <a:rPr lang="id-ID" i="1" dirty="0" smtClean="0">
                  <a:solidFill>
                    <a:schemeClr val="tx1"/>
                  </a:solidFill>
                </a:rPr>
                <a:t> </a:t>
              </a:r>
              <a:r>
                <a:rPr lang="id-ID" dirty="0" smtClean="0">
                  <a:solidFill>
                    <a:schemeClr val="tx1"/>
                  </a:solidFill>
                </a:rPr>
                <a:t>pada </a:t>
              </a:r>
              <a:r>
                <a:rPr lang="id-ID" i="1" dirty="0" smtClean="0">
                  <a:solidFill>
                    <a:schemeClr val="tx1"/>
                  </a:solidFill>
                </a:rPr>
                <a:t>web browser</a:t>
              </a:r>
              <a:r>
                <a:rPr lang="id-ID" dirty="0" smtClean="0">
                  <a:solidFill>
                    <a:schemeClr val="tx1"/>
                  </a:solidFill>
                </a:rPr>
                <a:t>.</a:t>
              </a:r>
              <a:endParaRPr lang="en-US" dirty="0">
                <a:solidFill>
                  <a:schemeClr val="tx1"/>
                </a:solidFill>
              </a:endParaRPr>
            </a:p>
          </p:txBody>
        </p:sp>
        <p:sp>
          <p:nvSpPr>
            <p:cNvPr id="20" name="Oval 19"/>
            <p:cNvSpPr/>
            <p:nvPr/>
          </p:nvSpPr>
          <p:spPr>
            <a:xfrm>
              <a:off x="533399" y="1515547"/>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20</a:t>
              </a:r>
              <a:endParaRPr lang="id-ID" sz="1400" dirty="0">
                <a:solidFill>
                  <a:schemeClr val="tx1"/>
                </a:solidFill>
              </a:endParaRPr>
            </a:p>
          </p:txBody>
        </p:sp>
      </p:grpSp>
      <p:grpSp>
        <p:nvGrpSpPr>
          <p:cNvPr id="24" name="Group 23"/>
          <p:cNvGrpSpPr/>
          <p:nvPr/>
        </p:nvGrpSpPr>
        <p:grpSpPr>
          <a:xfrm>
            <a:off x="501135" y="2277673"/>
            <a:ext cx="8007220" cy="408623"/>
            <a:chOff x="529311" y="2136730"/>
            <a:chExt cx="8007220" cy="408623"/>
          </a:xfrm>
          <a:solidFill>
            <a:srgbClr val="C7EBFC"/>
          </a:solidFill>
        </p:grpSpPr>
        <p:sp>
          <p:nvSpPr>
            <p:cNvPr id="25" name="Rounded Rectangle 24"/>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Pastikan IP </a:t>
              </a:r>
              <a:r>
                <a:rPr lang="id-ID" i="1" dirty="0" smtClean="0">
                  <a:solidFill>
                    <a:schemeClr val="tx1"/>
                  </a:solidFill>
                </a:rPr>
                <a:t>proxy </a:t>
              </a:r>
              <a:r>
                <a:rPr lang="id-ID" dirty="0" smtClean="0">
                  <a:solidFill>
                    <a:schemeClr val="tx1"/>
                  </a:solidFill>
                </a:rPr>
                <a:t>dan </a:t>
              </a:r>
              <a:r>
                <a:rPr lang="id-ID" i="1" dirty="0" smtClean="0">
                  <a:solidFill>
                    <a:schemeClr val="tx1"/>
                  </a:solidFill>
                </a:rPr>
                <a:t>subscriber</a:t>
              </a:r>
              <a:r>
                <a:rPr lang="id-ID" dirty="0" smtClean="0">
                  <a:solidFill>
                    <a:schemeClr val="tx1"/>
                  </a:solidFill>
                </a:rPr>
                <a:t> telah dikonfigurasi sesuai ketentuan.</a:t>
              </a:r>
              <a:endParaRPr lang="id-ID" dirty="0">
                <a:solidFill>
                  <a:schemeClr val="tx1"/>
                </a:solidFill>
              </a:endParaRPr>
            </a:p>
          </p:txBody>
        </p:sp>
        <p:sp>
          <p:nvSpPr>
            <p:cNvPr id="26" name="Oval 25"/>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21</a:t>
              </a:r>
              <a:endParaRPr lang="id-ID" sz="1400" dirty="0">
                <a:solidFill>
                  <a:schemeClr val="tx1"/>
                </a:solidFill>
              </a:endParaRPr>
            </a:p>
          </p:txBody>
        </p:sp>
      </p:grpSp>
      <p:grpSp>
        <p:nvGrpSpPr>
          <p:cNvPr id="27" name="Group 26"/>
          <p:cNvGrpSpPr/>
          <p:nvPr/>
        </p:nvGrpSpPr>
        <p:grpSpPr>
          <a:xfrm>
            <a:off x="497046" y="2822310"/>
            <a:ext cx="8007220" cy="1021556"/>
            <a:chOff x="529311" y="2136730"/>
            <a:chExt cx="8007220" cy="1021556"/>
          </a:xfrm>
          <a:solidFill>
            <a:schemeClr val="accent1">
              <a:lumMod val="40000"/>
              <a:lumOff val="60000"/>
            </a:schemeClr>
          </a:solidFill>
        </p:grpSpPr>
        <p:sp>
          <p:nvSpPr>
            <p:cNvPr id="28" name="Rounded Rectangle 27"/>
            <p:cNvSpPr/>
            <p:nvPr/>
          </p:nvSpPr>
          <p:spPr>
            <a:xfrm>
              <a:off x="1219201" y="2136730"/>
              <a:ext cx="7317330" cy="1021556"/>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Periksa IP </a:t>
              </a:r>
              <a:r>
                <a:rPr lang="id-ID" i="1" dirty="0" smtClean="0">
                  <a:solidFill>
                    <a:schemeClr val="tx1"/>
                  </a:solidFill>
                </a:rPr>
                <a:t>phone</a:t>
              </a:r>
              <a:r>
                <a:rPr lang="id-ID" dirty="0" smtClean="0">
                  <a:solidFill>
                    <a:schemeClr val="tx1"/>
                  </a:solidFill>
                </a:rPr>
                <a:t> sudah terhubung atau belum dengan masuk ke halam info lalu lihat pada </a:t>
              </a:r>
              <a:r>
                <a:rPr lang="id-ID" i="1" dirty="0" smtClean="0">
                  <a:solidFill>
                    <a:schemeClr val="tx1"/>
                  </a:solidFill>
                </a:rPr>
                <a:t>Ext 1 Status</a:t>
              </a:r>
              <a:r>
                <a:rPr lang="id-ID" dirty="0" smtClean="0">
                  <a:solidFill>
                    <a:schemeClr val="tx1"/>
                  </a:solidFill>
                </a:rPr>
                <a:t>. Jika kondisi </a:t>
              </a:r>
              <a:r>
                <a:rPr lang="id-ID" b="1" dirty="0" smtClean="0">
                  <a:solidFill>
                    <a:schemeClr val="tx1"/>
                  </a:solidFill>
                </a:rPr>
                <a:t>Registration State: Registered, </a:t>
              </a:r>
              <a:r>
                <a:rPr lang="id-ID" dirty="0" smtClean="0">
                  <a:solidFill>
                    <a:schemeClr val="tx1"/>
                  </a:solidFill>
                </a:rPr>
                <a:t>berarti IP </a:t>
              </a:r>
              <a:r>
                <a:rPr lang="id-ID" i="1" dirty="0" smtClean="0">
                  <a:solidFill>
                    <a:schemeClr val="tx1"/>
                  </a:solidFill>
                </a:rPr>
                <a:t>phone</a:t>
              </a:r>
              <a:r>
                <a:rPr lang="id-ID" dirty="0" smtClean="0">
                  <a:solidFill>
                    <a:schemeClr val="tx1"/>
                  </a:solidFill>
                </a:rPr>
                <a:t> sudah terhubung ke </a:t>
              </a:r>
              <a:r>
                <a:rPr lang="id-ID" i="1" dirty="0" smtClean="0">
                  <a:solidFill>
                    <a:schemeClr val="tx1"/>
                  </a:solidFill>
                </a:rPr>
                <a:t>server</a:t>
              </a:r>
              <a:r>
                <a:rPr lang="id-ID" dirty="0" smtClean="0">
                  <a:solidFill>
                    <a:schemeClr val="tx1"/>
                  </a:solidFill>
                </a:rPr>
                <a:t>.</a:t>
              </a:r>
              <a:endParaRPr lang="en-US" dirty="0">
                <a:solidFill>
                  <a:schemeClr val="tx1"/>
                </a:solidFill>
              </a:endParaRPr>
            </a:p>
          </p:txBody>
        </p:sp>
        <p:sp>
          <p:nvSpPr>
            <p:cNvPr id="29" name="Oval 28"/>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22</a:t>
              </a:r>
              <a:endParaRPr lang="id-ID" sz="1400" dirty="0">
                <a:solidFill>
                  <a:schemeClr val="tx1"/>
                </a:solidFill>
              </a:endParaRPr>
            </a:p>
          </p:txBody>
        </p:sp>
      </p:grpSp>
      <p:grpSp>
        <p:nvGrpSpPr>
          <p:cNvPr id="30" name="Group 29"/>
          <p:cNvGrpSpPr/>
          <p:nvPr/>
        </p:nvGrpSpPr>
        <p:grpSpPr>
          <a:xfrm>
            <a:off x="497046" y="3979880"/>
            <a:ext cx="8007220" cy="715089"/>
            <a:chOff x="529311" y="2136730"/>
            <a:chExt cx="8007220" cy="715089"/>
          </a:xfrm>
          <a:solidFill>
            <a:srgbClr val="C7EBFC"/>
          </a:solidFill>
        </p:grpSpPr>
        <p:sp>
          <p:nvSpPr>
            <p:cNvPr id="31" name="Rounded Rectangle 30"/>
            <p:cNvSpPr/>
            <p:nvPr/>
          </p:nvSpPr>
          <p:spPr>
            <a:xfrm>
              <a:off x="1219201" y="2136730"/>
              <a:ext cx="7317330" cy="715089"/>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Jika semua konfigurasi sebelumnya telah berhasil dikerjakan, perangkat IP </a:t>
              </a:r>
              <a:r>
                <a:rPr lang="id-ID" i="1" dirty="0" smtClean="0">
                  <a:solidFill>
                    <a:schemeClr val="tx1"/>
                  </a:solidFill>
                </a:rPr>
                <a:t>phone</a:t>
              </a:r>
              <a:r>
                <a:rPr lang="id-ID" dirty="0" smtClean="0">
                  <a:solidFill>
                    <a:schemeClr val="tx1"/>
                  </a:solidFill>
                </a:rPr>
                <a:t> sudah dapat melakukan panggilan.</a:t>
              </a:r>
              <a:endParaRPr lang="id-ID" dirty="0">
                <a:solidFill>
                  <a:schemeClr val="tx1"/>
                </a:solidFill>
              </a:endParaRPr>
            </a:p>
          </p:txBody>
        </p:sp>
        <p:sp>
          <p:nvSpPr>
            <p:cNvPr id="32" name="Oval 31"/>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23</a:t>
              </a:r>
              <a:endParaRPr lang="id-ID" sz="1400" dirty="0">
                <a:solidFill>
                  <a:schemeClr val="tx1"/>
                </a:solidFill>
              </a:endParaRPr>
            </a:p>
          </p:txBody>
        </p:sp>
      </p:grpSp>
    </p:spTree>
    <p:extLst>
      <p:ext uri="{BB962C8B-B14F-4D97-AF65-F5344CB8AC3E}">
        <p14:creationId xmlns:p14="http://schemas.microsoft.com/office/powerpoint/2010/main" val="3793906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anim calcmode="lin" valueType="num">
                                      <p:cBhvr>
                                        <p:cTn id="41" dur="1000" fill="hold"/>
                                        <p:tgtEl>
                                          <p:spTgt spid="30"/>
                                        </p:tgtEl>
                                        <p:attrNameLst>
                                          <p:attrName>ppt_x</p:attrName>
                                        </p:attrNameLst>
                                      </p:cBhvr>
                                      <p:tavLst>
                                        <p:tav tm="0">
                                          <p:val>
                                            <p:strVal val="#ppt_x"/>
                                          </p:val>
                                        </p:tav>
                                        <p:tav tm="100000">
                                          <p:val>
                                            <p:strVal val="#ppt_x"/>
                                          </p:val>
                                        </p:tav>
                                      </p:tavLst>
                                    </p:anim>
                                    <p:anim calcmode="lin" valueType="num">
                                      <p:cBhvr>
                                        <p:cTn id="4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7140626" cy="1195958"/>
            <a:chOff x="3810514" y="0"/>
            <a:chExt cx="6572823"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3810514" y="0"/>
              <a:ext cx="6572823"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236167" y="377712"/>
              <a:ext cx="4834906" cy="430887"/>
            </a:xfrm>
            <a:prstGeom prst="rect">
              <a:avLst/>
            </a:prstGeom>
            <a:noFill/>
          </p:spPr>
          <p:txBody>
            <a:bodyPr wrap="square" rtlCol="0">
              <a:spAutoFit/>
            </a:bodyPr>
            <a:lstStyle/>
            <a:p>
              <a:pPr lvl="0"/>
              <a:r>
                <a:rPr lang="id-ID" sz="2200" dirty="0">
                  <a:solidFill>
                    <a:schemeClr val="bg1"/>
                  </a:solidFill>
                </a:rPr>
                <a:t>F</a:t>
              </a:r>
              <a:r>
                <a:rPr lang="id-ID" sz="2200" dirty="0" smtClean="0">
                  <a:solidFill>
                    <a:schemeClr val="bg1"/>
                  </a:solidFill>
                </a:rPr>
                <a:t>. Membangun </a:t>
              </a:r>
              <a:r>
                <a:rPr lang="id-ID" sz="2200" i="1" dirty="0" smtClean="0">
                  <a:solidFill>
                    <a:schemeClr val="bg1"/>
                  </a:solidFill>
                </a:rPr>
                <a:t>Server </a:t>
              </a:r>
              <a:r>
                <a:rPr lang="id-ID" sz="2200" dirty="0" smtClean="0">
                  <a:solidFill>
                    <a:schemeClr val="bg1"/>
                  </a:solidFill>
                </a:rPr>
                <a:t>VoIP dengan Asterisk</a:t>
              </a:r>
              <a:endParaRPr lang="id-ID" sz="2200" dirty="0">
                <a:solidFill>
                  <a:schemeClr val="bg1"/>
                </a:solidFill>
              </a:endParaRPr>
            </a:p>
          </p:txBody>
        </p:sp>
      </p:grpSp>
      <p:sp>
        <p:nvSpPr>
          <p:cNvPr id="17" name="Rounded Rectangle 16"/>
          <p:cNvSpPr/>
          <p:nvPr/>
        </p:nvSpPr>
        <p:spPr>
          <a:xfrm>
            <a:off x="532766" y="905827"/>
            <a:ext cx="8003131" cy="408623"/>
          </a:xfrm>
          <a:prstGeom prst="roundRect">
            <a:avLst/>
          </a:prstGeom>
          <a:ln/>
        </p:spPr>
        <p:style>
          <a:lnRef idx="1">
            <a:schemeClr val="accent5"/>
          </a:lnRef>
          <a:fillRef idx="3">
            <a:schemeClr val="accent5"/>
          </a:fillRef>
          <a:effectRef idx="2">
            <a:schemeClr val="accent5"/>
          </a:effectRef>
          <a:fontRef idx="minor">
            <a:schemeClr val="lt1"/>
          </a:fontRef>
        </p:style>
        <p:txBody>
          <a:bodyPr wrap="square">
            <a:spAutoFit/>
          </a:bodyPr>
          <a:lstStyle/>
          <a:p>
            <a:pPr algn="ctr"/>
            <a:r>
              <a:rPr lang="id-ID" dirty="0" smtClean="0"/>
              <a:t>Membangun </a:t>
            </a:r>
            <a:r>
              <a:rPr lang="id-ID" i="1" dirty="0" smtClean="0"/>
              <a:t>server </a:t>
            </a:r>
            <a:r>
              <a:rPr lang="id-ID" dirty="0" smtClean="0"/>
              <a:t>VoIP dengan Asterisk pada OS Debian 9.4</a:t>
            </a:r>
            <a:endParaRPr lang="en-US" dirty="0">
              <a:solidFill>
                <a:schemeClr val="tx1"/>
              </a:solidFill>
            </a:endParaRPr>
          </a:p>
        </p:txBody>
      </p:sp>
      <p:grpSp>
        <p:nvGrpSpPr>
          <p:cNvPr id="18" name="Group 17"/>
          <p:cNvGrpSpPr/>
          <p:nvPr/>
        </p:nvGrpSpPr>
        <p:grpSpPr>
          <a:xfrm>
            <a:off x="501135" y="1445423"/>
            <a:ext cx="8003131" cy="408623"/>
            <a:chOff x="533399" y="1515547"/>
            <a:chExt cx="8003131" cy="408623"/>
          </a:xfrm>
          <a:solidFill>
            <a:schemeClr val="accent1">
              <a:lumMod val="40000"/>
              <a:lumOff val="60000"/>
            </a:schemeClr>
          </a:solidFill>
        </p:grpSpPr>
        <p:sp>
          <p:nvSpPr>
            <p:cNvPr id="19" name="Rounded Rectangle 18"/>
            <p:cNvSpPr/>
            <p:nvPr/>
          </p:nvSpPr>
          <p:spPr>
            <a:xfrm>
              <a:off x="1219200" y="1515547"/>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Melakukan konfigurasi </a:t>
              </a:r>
              <a:r>
                <a:rPr lang="id-ID" i="1" dirty="0" smtClean="0">
                  <a:solidFill>
                    <a:schemeClr val="tx1"/>
                  </a:solidFill>
                </a:rPr>
                <a:t>softphone</a:t>
              </a:r>
              <a:r>
                <a:rPr lang="id-ID" dirty="0" smtClean="0">
                  <a:solidFill>
                    <a:schemeClr val="tx1"/>
                  </a:solidFill>
                </a:rPr>
                <a:t> pada komputer </a:t>
              </a:r>
              <a:r>
                <a:rPr lang="id-ID" i="1" dirty="0" smtClean="0">
                  <a:solidFill>
                    <a:schemeClr val="tx1"/>
                  </a:solidFill>
                </a:rPr>
                <a:t>client</a:t>
              </a:r>
              <a:r>
                <a:rPr lang="id-ID" dirty="0" smtClean="0">
                  <a:solidFill>
                    <a:schemeClr val="tx1"/>
                  </a:solidFill>
                </a:rPr>
                <a:t> dengan X-Lite.</a:t>
              </a:r>
              <a:endParaRPr lang="en-US" dirty="0">
                <a:solidFill>
                  <a:schemeClr val="tx1"/>
                </a:solidFill>
              </a:endParaRPr>
            </a:p>
          </p:txBody>
        </p:sp>
        <p:sp>
          <p:nvSpPr>
            <p:cNvPr id="20" name="Oval 19"/>
            <p:cNvSpPr/>
            <p:nvPr/>
          </p:nvSpPr>
          <p:spPr>
            <a:xfrm>
              <a:off x="533399" y="1515547"/>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24</a:t>
              </a:r>
              <a:endParaRPr lang="id-ID" sz="1400" dirty="0">
                <a:solidFill>
                  <a:schemeClr val="tx1"/>
                </a:solidFill>
              </a:endParaRPr>
            </a:p>
          </p:txBody>
        </p:sp>
      </p:grpSp>
      <p:grpSp>
        <p:nvGrpSpPr>
          <p:cNvPr id="24" name="Group 23"/>
          <p:cNvGrpSpPr/>
          <p:nvPr/>
        </p:nvGrpSpPr>
        <p:grpSpPr>
          <a:xfrm>
            <a:off x="497046" y="2024208"/>
            <a:ext cx="8007220" cy="408623"/>
            <a:chOff x="529311" y="2136730"/>
            <a:chExt cx="8007220" cy="408623"/>
          </a:xfrm>
          <a:solidFill>
            <a:srgbClr val="C7EBFC"/>
          </a:solidFill>
        </p:grpSpPr>
        <p:sp>
          <p:nvSpPr>
            <p:cNvPr id="25" name="Rounded Rectangle 24"/>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Versi X-Lite disesuaikan dengan tipe dan versi OS komputer Anda.</a:t>
              </a:r>
              <a:endParaRPr lang="id-ID" dirty="0">
                <a:solidFill>
                  <a:schemeClr val="tx1"/>
                </a:solidFill>
              </a:endParaRPr>
            </a:p>
          </p:txBody>
        </p:sp>
        <p:sp>
          <p:nvSpPr>
            <p:cNvPr id="26" name="Oval 25"/>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25</a:t>
              </a:r>
              <a:endParaRPr lang="id-ID" sz="1400" dirty="0">
                <a:solidFill>
                  <a:schemeClr val="tx1"/>
                </a:solidFill>
              </a:endParaRPr>
            </a:p>
          </p:txBody>
        </p:sp>
      </p:grpSp>
      <p:grpSp>
        <p:nvGrpSpPr>
          <p:cNvPr id="27" name="Group 26"/>
          <p:cNvGrpSpPr/>
          <p:nvPr/>
        </p:nvGrpSpPr>
        <p:grpSpPr>
          <a:xfrm>
            <a:off x="532766" y="2620666"/>
            <a:ext cx="8007220" cy="408623"/>
            <a:chOff x="529311" y="2136730"/>
            <a:chExt cx="8007220" cy="408623"/>
          </a:xfrm>
          <a:solidFill>
            <a:schemeClr val="accent1">
              <a:lumMod val="40000"/>
              <a:lumOff val="60000"/>
            </a:schemeClr>
          </a:solidFill>
        </p:grpSpPr>
        <p:sp>
          <p:nvSpPr>
            <p:cNvPr id="28" name="Rounded Rectangle 27"/>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i="1" dirty="0" smtClean="0">
                  <a:solidFill>
                    <a:schemeClr val="tx1"/>
                  </a:solidFill>
                </a:rPr>
                <a:t>Double click filei </a:t>
              </a:r>
              <a:r>
                <a:rPr lang="id-ID" dirty="0" smtClean="0">
                  <a:solidFill>
                    <a:schemeClr val="tx1"/>
                  </a:solidFill>
                </a:rPr>
                <a:t>instalasi X-Lite.</a:t>
              </a:r>
              <a:endParaRPr lang="en-US" i="1" dirty="0">
                <a:solidFill>
                  <a:schemeClr val="tx1"/>
                </a:solidFill>
              </a:endParaRPr>
            </a:p>
          </p:txBody>
        </p:sp>
        <p:sp>
          <p:nvSpPr>
            <p:cNvPr id="29" name="Oval 28"/>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26</a:t>
              </a:r>
              <a:endParaRPr lang="id-ID" sz="1400" dirty="0">
                <a:solidFill>
                  <a:schemeClr val="tx1"/>
                </a:solidFill>
              </a:endParaRPr>
            </a:p>
          </p:txBody>
        </p:sp>
      </p:grpSp>
      <p:grpSp>
        <p:nvGrpSpPr>
          <p:cNvPr id="30" name="Group 29"/>
          <p:cNvGrpSpPr/>
          <p:nvPr/>
        </p:nvGrpSpPr>
        <p:grpSpPr>
          <a:xfrm>
            <a:off x="497046" y="3160262"/>
            <a:ext cx="8007220" cy="408623"/>
            <a:chOff x="529311" y="2136730"/>
            <a:chExt cx="8007220" cy="408623"/>
          </a:xfrm>
          <a:solidFill>
            <a:srgbClr val="C7EBFC"/>
          </a:solidFill>
        </p:grpSpPr>
        <p:sp>
          <p:nvSpPr>
            <p:cNvPr id="31" name="Rounded Rectangle 30"/>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Aktifkan opsi pilihan persetujuan lisensi instalasi, kemudian klik </a:t>
              </a:r>
              <a:r>
                <a:rPr lang="id-ID" b="1" dirty="0" smtClean="0">
                  <a:solidFill>
                    <a:schemeClr val="tx1"/>
                  </a:solidFill>
                </a:rPr>
                <a:t>Accept</a:t>
              </a:r>
              <a:r>
                <a:rPr lang="id-ID" dirty="0" smtClean="0">
                  <a:solidFill>
                    <a:schemeClr val="tx1"/>
                  </a:solidFill>
                </a:rPr>
                <a:t>.</a:t>
              </a:r>
              <a:endParaRPr lang="id-ID" dirty="0">
                <a:solidFill>
                  <a:schemeClr val="tx1"/>
                </a:solidFill>
              </a:endParaRPr>
            </a:p>
          </p:txBody>
        </p:sp>
        <p:sp>
          <p:nvSpPr>
            <p:cNvPr id="32" name="Oval 31"/>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27</a:t>
              </a:r>
              <a:endParaRPr lang="id-ID" sz="1400" dirty="0">
                <a:solidFill>
                  <a:schemeClr val="tx1"/>
                </a:solidFill>
              </a:endParaRPr>
            </a:p>
          </p:txBody>
        </p:sp>
      </p:grpSp>
      <p:grpSp>
        <p:nvGrpSpPr>
          <p:cNvPr id="21" name="Group 20"/>
          <p:cNvGrpSpPr/>
          <p:nvPr/>
        </p:nvGrpSpPr>
        <p:grpSpPr>
          <a:xfrm>
            <a:off x="499800" y="3739047"/>
            <a:ext cx="8007220" cy="715089"/>
            <a:chOff x="529311" y="2136730"/>
            <a:chExt cx="8007220" cy="715089"/>
          </a:xfrm>
          <a:solidFill>
            <a:schemeClr val="accent1">
              <a:lumMod val="40000"/>
              <a:lumOff val="60000"/>
            </a:schemeClr>
          </a:solidFill>
        </p:grpSpPr>
        <p:sp>
          <p:nvSpPr>
            <p:cNvPr id="22" name="Rounded Rectangle 21"/>
            <p:cNvSpPr/>
            <p:nvPr/>
          </p:nvSpPr>
          <p:spPr>
            <a:xfrm>
              <a:off x="1219201" y="2136730"/>
              <a:ext cx="7317330" cy="715089"/>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Tunggu beberapa saat sampai proses instalasi selesai. Setelah itu, jalankan aplikasi X-Lite tersebut, baik melalui </a:t>
              </a:r>
              <a:r>
                <a:rPr lang="id-ID" i="1" dirty="0" smtClean="0">
                  <a:solidFill>
                    <a:schemeClr val="tx1"/>
                  </a:solidFill>
                </a:rPr>
                <a:t>shortcut</a:t>
              </a:r>
              <a:r>
                <a:rPr lang="id-ID" dirty="0" smtClean="0">
                  <a:solidFill>
                    <a:schemeClr val="tx1"/>
                  </a:solidFill>
                </a:rPr>
                <a:t> </a:t>
              </a:r>
              <a:r>
                <a:rPr lang="id-ID" i="1" dirty="0" smtClean="0">
                  <a:solidFill>
                    <a:schemeClr val="tx1"/>
                  </a:solidFill>
                </a:rPr>
                <a:t>desktop</a:t>
              </a:r>
              <a:r>
                <a:rPr lang="id-ID" dirty="0" smtClean="0">
                  <a:solidFill>
                    <a:schemeClr val="tx1"/>
                  </a:solidFill>
                </a:rPr>
                <a:t> atau panel program.</a:t>
              </a:r>
              <a:endParaRPr lang="id-ID" dirty="0">
                <a:solidFill>
                  <a:schemeClr val="tx1"/>
                </a:solidFill>
              </a:endParaRPr>
            </a:p>
          </p:txBody>
        </p:sp>
        <p:sp>
          <p:nvSpPr>
            <p:cNvPr id="23" name="Oval 22"/>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28</a:t>
              </a:r>
              <a:endParaRPr lang="id-ID" sz="1400" dirty="0">
                <a:solidFill>
                  <a:schemeClr val="tx1"/>
                </a:solidFill>
              </a:endParaRPr>
            </a:p>
          </p:txBody>
        </p:sp>
      </p:grpSp>
    </p:spTree>
    <p:extLst>
      <p:ext uri="{BB962C8B-B14F-4D97-AF65-F5344CB8AC3E}">
        <p14:creationId xmlns:p14="http://schemas.microsoft.com/office/powerpoint/2010/main" val="1171714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anim calcmode="lin" valueType="num">
                                      <p:cBhvr>
                                        <p:cTn id="41" dur="1000" fill="hold"/>
                                        <p:tgtEl>
                                          <p:spTgt spid="30"/>
                                        </p:tgtEl>
                                        <p:attrNameLst>
                                          <p:attrName>ppt_x</p:attrName>
                                        </p:attrNameLst>
                                      </p:cBhvr>
                                      <p:tavLst>
                                        <p:tav tm="0">
                                          <p:val>
                                            <p:strVal val="#ppt_x"/>
                                          </p:val>
                                        </p:tav>
                                        <p:tav tm="100000">
                                          <p:val>
                                            <p:strVal val="#ppt_x"/>
                                          </p:val>
                                        </p:tav>
                                      </p:tavLst>
                                    </p:anim>
                                    <p:anim calcmode="lin" valueType="num">
                                      <p:cBhvr>
                                        <p:cTn id="4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7140626" cy="1195958"/>
            <a:chOff x="3810514" y="0"/>
            <a:chExt cx="6572823"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3810514" y="0"/>
              <a:ext cx="6572823"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236167" y="377712"/>
              <a:ext cx="4834906" cy="430887"/>
            </a:xfrm>
            <a:prstGeom prst="rect">
              <a:avLst/>
            </a:prstGeom>
            <a:noFill/>
          </p:spPr>
          <p:txBody>
            <a:bodyPr wrap="square" rtlCol="0">
              <a:spAutoFit/>
            </a:bodyPr>
            <a:lstStyle/>
            <a:p>
              <a:pPr lvl="0"/>
              <a:r>
                <a:rPr lang="id-ID" sz="2200" dirty="0">
                  <a:solidFill>
                    <a:schemeClr val="bg1"/>
                  </a:solidFill>
                </a:rPr>
                <a:t>F</a:t>
              </a:r>
              <a:r>
                <a:rPr lang="id-ID" sz="2200" dirty="0" smtClean="0">
                  <a:solidFill>
                    <a:schemeClr val="bg1"/>
                  </a:solidFill>
                </a:rPr>
                <a:t>. Membangun </a:t>
              </a:r>
              <a:r>
                <a:rPr lang="id-ID" sz="2200" i="1" dirty="0" smtClean="0">
                  <a:solidFill>
                    <a:schemeClr val="bg1"/>
                  </a:solidFill>
                </a:rPr>
                <a:t>Server </a:t>
              </a:r>
              <a:r>
                <a:rPr lang="id-ID" sz="2200" dirty="0" smtClean="0">
                  <a:solidFill>
                    <a:schemeClr val="bg1"/>
                  </a:solidFill>
                </a:rPr>
                <a:t>VoIP dengan Asterisk</a:t>
              </a:r>
              <a:endParaRPr lang="id-ID" sz="2200" dirty="0">
                <a:solidFill>
                  <a:schemeClr val="bg1"/>
                </a:solidFill>
              </a:endParaRPr>
            </a:p>
          </p:txBody>
        </p:sp>
      </p:grpSp>
      <p:sp>
        <p:nvSpPr>
          <p:cNvPr id="17" name="Rounded Rectangle 16"/>
          <p:cNvSpPr/>
          <p:nvPr/>
        </p:nvSpPr>
        <p:spPr>
          <a:xfrm>
            <a:off x="607469" y="1105138"/>
            <a:ext cx="8003131" cy="408623"/>
          </a:xfrm>
          <a:prstGeom prst="roundRect">
            <a:avLst/>
          </a:prstGeom>
          <a:ln/>
        </p:spPr>
        <p:style>
          <a:lnRef idx="1">
            <a:schemeClr val="accent5"/>
          </a:lnRef>
          <a:fillRef idx="3">
            <a:schemeClr val="accent5"/>
          </a:fillRef>
          <a:effectRef idx="2">
            <a:schemeClr val="accent5"/>
          </a:effectRef>
          <a:fontRef idx="minor">
            <a:schemeClr val="lt1"/>
          </a:fontRef>
        </p:style>
        <p:txBody>
          <a:bodyPr wrap="square">
            <a:spAutoFit/>
          </a:bodyPr>
          <a:lstStyle/>
          <a:p>
            <a:pPr algn="ctr"/>
            <a:r>
              <a:rPr lang="id-ID" dirty="0" smtClean="0"/>
              <a:t>Membangun </a:t>
            </a:r>
            <a:r>
              <a:rPr lang="id-ID" i="1" dirty="0" smtClean="0"/>
              <a:t>server </a:t>
            </a:r>
            <a:r>
              <a:rPr lang="id-ID" dirty="0" smtClean="0"/>
              <a:t>VoIP dengan Asterisk pada OS Debian 9.4</a:t>
            </a:r>
            <a:endParaRPr lang="en-US" dirty="0">
              <a:solidFill>
                <a:schemeClr val="tx1"/>
              </a:solidFill>
            </a:endParaRPr>
          </a:p>
        </p:txBody>
      </p:sp>
      <p:grpSp>
        <p:nvGrpSpPr>
          <p:cNvPr id="18" name="Group 17"/>
          <p:cNvGrpSpPr/>
          <p:nvPr/>
        </p:nvGrpSpPr>
        <p:grpSpPr>
          <a:xfrm>
            <a:off x="575838" y="1644734"/>
            <a:ext cx="8003131" cy="408623"/>
            <a:chOff x="533399" y="1515547"/>
            <a:chExt cx="8003131" cy="408623"/>
          </a:xfrm>
          <a:solidFill>
            <a:srgbClr val="C7EBFC"/>
          </a:solidFill>
        </p:grpSpPr>
        <p:sp>
          <p:nvSpPr>
            <p:cNvPr id="19" name="Rounded Rectangle 18"/>
            <p:cNvSpPr/>
            <p:nvPr/>
          </p:nvSpPr>
          <p:spPr>
            <a:xfrm>
              <a:off x="1219200" y="1515547"/>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Pilih menu </a:t>
              </a:r>
              <a:r>
                <a:rPr lang="id-ID" b="1" dirty="0" smtClean="0">
                  <a:solidFill>
                    <a:schemeClr val="tx1"/>
                  </a:solidFill>
                </a:rPr>
                <a:t>Softphone</a:t>
              </a:r>
              <a:r>
                <a:rPr lang="id-ID" dirty="0" smtClean="0">
                  <a:solidFill>
                    <a:schemeClr val="tx1"/>
                  </a:solidFill>
                </a:rPr>
                <a:t>, lalu </a:t>
              </a:r>
              <a:r>
                <a:rPr lang="id-ID" b="1" dirty="0" smtClean="0">
                  <a:solidFill>
                    <a:schemeClr val="tx1"/>
                  </a:solidFill>
                </a:rPr>
                <a:t>SIP Account</a:t>
              </a:r>
              <a:r>
                <a:rPr lang="id-ID" dirty="0" smtClean="0">
                  <a:solidFill>
                    <a:schemeClr val="tx1"/>
                  </a:solidFill>
                </a:rPr>
                <a:t> untuk mengonfigurasi SIP </a:t>
              </a:r>
              <a:r>
                <a:rPr lang="id-ID" i="1" dirty="0" smtClean="0">
                  <a:solidFill>
                    <a:schemeClr val="tx1"/>
                  </a:solidFill>
                </a:rPr>
                <a:t>client.</a:t>
              </a:r>
              <a:r>
                <a:rPr lang="id-ID" dirty="0" smtClean="0">
                  <a:solidFill>
                    <a:schemeClr val="tx1"/>
                  </a:solidFill>
                </a:rPr>
                <a:t> </a:t>
              </a:r>
              <a:endParaRPr lang="en-US" dirty="0">
                <a:solidFill>
                  <a:schemeClr val="tx1"/>
                </a:solidFill>
              </a:endParaRPr>
            </a:p>
          </p:txBody>
        </p:sp>
        <p:sp>
          <p:nvSpPr>
            <p:cNvPr id="20" name="Oval 19"/>
            <p:cNvSpPr/>
            <p:nvPr/>
          </p:nvSpPr>
          <p:spPr>
            <a:xfrm>
              <a:off x="533399" y="1515547"/>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29</a:t>
              </a:r>
              <a:endParaRPr lang="id-ID" sz="1400" dirty="0">
                <a:solidFill>
                  <a:schemeClr val="tx1"/>
                </a:solidFill>
              </a:endParaRPr>
            </a:p>
          </p:txBody>
        </p:sp>
      </p:grpSp>
      <p:grpSp>
        <p:nvGrpSpPr>
          <p:cNvPr id="24" name="Group 23"/>
          <p:cNvGrpSpPr/>
          <p:nvPr/>
        </p:nvGrpSpPr>
        <p:grpSpPr>
          <a:xfrm>
            <a:off x="571749" y="2223519"/>
            <a:ext cx="8007220" cy="715089"/>
            <a:chOff x="529311" y="2136730"/>
            <a:chExt cx="8007220" cy="715089"/>
          </a:xfrm>
          <a:solidFill>
            <a:schemeClr val="accent1">
              <a:lumMod val="40000"/>
              <a:lumOff val="60000"/>
            </a:schemeClr>
          </a:solidFill>
        </p:grpSpPr>
        <p:sp>
          <p:nvSpPr>
            <p:cNvPr id="25" name="Rounded Rectangle 24"/>
            <p:cNvSpPr/>
            <p:nvPr/>
          </p:nvSpPr>
          <p:spPr>
            <a:xfrm>
              <a:off x="1219201" y="2136730"/>
              <a:ext cx="7317330" cy="715089"/>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Untuk melakukan pengujian, lakukan panggilan ke perangkat telepon lain, mislanya IP </a:t>
              </a:r>
              <a:r>
                <a:rPr lang="id-ID" i="1" dirty="0" smtClean="0">
                  <a:solidFill>
                    <a:schemeClr val="tx1"/>
                  </a:solidFill>
                </a:rPr>
                <a:t>phone</a:t>
              </a:r>
              <a:r>
                <a:rPr lang="id-ID" dirty="0" smtClean="0">
                  <a:solidFill>
                    <a:schemeClr val="tx1"/>
                  </a:solidFill>
                </a:rPr>
                <a:t> dengan nomor </a:t>
              </a:r>
              <a:r>
                <a:rPr lang="id-ID" i="1" dirty="0" smtClean="0">
                  <a:solidFill>
                    <a:schemeClr val="tx1"/>
                  </a:solidFill>
                </a:rPr>
                <a:t>dial</a:t>
              </a:r>
              <a:r>
                <a:rPr lang="id-ID" dirty="0" smtClean="0">
                  <a:solidFill>
                    <a:schemeClr val="tx1"/>
                  </a:solidFill>
                </a:rPr>
                <a:t> 1111.</a:t>
              </a:r>
              <a:endParaRPr lang="id-ID" dirty="0">
                <a:solidFill>
                  <a:schemeClr val="tx1"/>
                </a:solidFill>
              </a:endParaRPr>
            </a:p>
          </p:txBody>
        </p:sp>
        <p:sp>
          <p:nvSpPr>
            <p:cNvPr id="26" name="Oval 25"/>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30</a:t>
              </a:r>
              <a:endParaRPr lang="id-ID" sz="1400" dirty="0">
                <a:solidFill>
                  <a:schemeClr val="tx1"/>
                </a:solidFill>
              </a:endParaRPr>
            </a:p>
          </p:txBody>
        </p:sp>
      </p:grpSp>
      <p:grpSp>
        <p:nvGrpSpPr>
          <p:cNvPr id="30" name="Group 29"/>
          <p:cNvGrpSpPr/>
          <p:nvPr/>
        </p:nvGrpSpPr>
        <p:grpSpPr>
          <a:xfrm>
            <a:off x="571749" y="3083698"/>
            <a:ext cx="8007220" cy="408623"/>
            <a:chOff x="529311" y="2136730"/>
            <a:chExt cx="8007220" cy="408623"/>
          </a:xfrm>
          <a:solidFill>
            <a:srgbClr val="C7EBFC"/>
          </a:solidFill>
        </p:grpSpPr>
        <p:sp>
          <p:nvSpPr>
            <p:cNvPr id="31" name="Rounded Rectangle 30"/>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Tekan </a:t>
              </a:r>
              <a:r>
                <a:rPr lang="id-ID" i="1" dirty="0" smtClean="0">
                  <a:solidFill>
                    <a:schemeClr val="tx1"/>
                  </a:solidFill>
                </a:rPr>
                <a:t>icon</a:t>
              </a:r>
              <a:r>
                <a:rPr lang="id-ID" dirty="0" smtClean="0">
                  <a:solidFill>
                    <a:schemeClr val="tx1"/>
                  </a:solidFill>
                </a:rPr>
                <a:t> </a:t>
              </a:r>
              <a:r>
                <a:rPr lang="id-ID" b="1" dirty="0" smtClean="0">
                  <a:solidFill>
                    <a:schemeClr val="tx1"/>
                  </a:solidFill>
                </a:rPr>
                <a:t>Headset</a:t>
              </a:r>
              <a:r>
                <a:rPr lang="id-ID" dirty="0" smtClean="0">
                  <a:solidFill>
                    <a:schemeClr val="tx1"/>
                  </a:solidFill>
                </a:rPr>
                <a:t> untuk memulai panggilan.</a:t>
              </a:r>
              <a:endParaRPr lang="id-ID" dirty="0">
                <a:solidFill>
                  <a:schemeClr val="tx1"/>
                </a:solidFill>
              </a:endParaRPr>
            </a:p>
          </p:txBody>
        </p:sp>
        <p:sp>
          <p:nvSpPr>
            <p:cNvPr id="32" name="Oval 31"/>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31</a:t>
              </a:r>
              <a:endParaRPr lang="id-ID" sz="1400" dirty="0">
                <a:solidFill>
                  <a:schemeClr val="tx1"/>
                </a:solidFill>
              </a:endParaRPr>
            </a:p>
          </p:txBody>
        </p:sp>
      </p:grpSp>
      <p:grpSp>
        <p:nvGrpSpPr>
          <p:cNvPr id="21" name="Group 20"/>
          <p:cNvGrpSpPr/>
          <p:nvPr/>
        </p:nvGrpSpPr>
        <p:grpSpPr>
          <a:xfrm>
            <a:off x="571749" y="3761661"/>
            <a:ext cx="8007220" cy="715089"/>
            <a:chOff x="529311" y="2136730"/>
            <a:chExt cx="8007220" cy="715089"/>
          </a:xfrm>
          <a:solidFill>
            <a:schemeClr val="accent1">
              <a:lumMod val="40000"/>
              <a:lumOff val="60000"/>
            </a:schemeClr>
          </a:solidFill>
        </p:grpSpPr>
        <p:sp>
          <p:nvSpPr>
            <p:cNvPr id="22" name="Rounded Rectangle 21"/>
            <p:cNvSpPr/>
            <p:nvPr/>
          </p:nvSpPr>
          <p:spPr>
            <a:xfrm>
              <a:off x="1219201" y="2136730"/>
              <a:ext cx="7317330" cy="715089"/>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Pada perangkat IP </a:t>
              </a:r>
              <a:r>
                <a:rPr lang="id-ID" i="1" dirty="0" smtClean="0">
                  <a:solidFill>
                    <a:schemeClr val="tx1"/>
                  </a:solidFill>
                </a:rPr>
                <a:t>phone</a:t>
              </a:r>
              <a:r>
                <a:rPr lang="id-ID" dirty="0" smtClean="0">
                  <a:solidFill>
                    <a:schemeClr val="tx1"/>
                  </a:solidFill>
                </a:rPr>
                <a:t> 1111, angkat gagang telepon untuk menerima panggilan dari komputer</a:t>
              </a:r>
              <a:r>
                <a:rPr lang="id-ID" i="1" dirty="0" smtClean="0">
                  <a:solidFill>
                    <a:schemeClr val="tx1"/>
                  </a:solidFill>
                </a:rPr>
                <a:t> client</a:t>
              </a:r>
              <a:r>
                <a:rPr lang="id-ID" dirty="0" smtClean="0">
                  <a:solidFill>
                    <a:schemeClr val="tx1"/>
                  </a:solidFill>
                </a:rPr>
                <a:t>.</a:t>
              </a:r>
              <a:endParaRPr lang="id-ID" dirty="0">
                <a:solidFill>
                  <a:schemeClr val="tx1"/>
                </a:solidFill>
              </a:endParaRPr>
            </a:p>
          </p:txBody>
        </p:sp>
        <p:sp>
          <p:nvSpPr>
            <p:cNvPr id="23" name="Oval 22"/>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rPr>
                <a:t>32</a:t>
              </a:r>
              <a:endParaRPr lang="id-ID" sz="1400" dirty="0">
                <a:solidFill>
                  <a:schemeClr val="tx1"/>
                </a:solidFill>
              </a:endParaRPr>
            </a:p>
          </p:txBody>
        </p:sp>
      </p:grpSp>
    </p:spTree>
    <p:extLst>
      <p:ext uri="{BB962C8B-B14F-4D97-AF65-F5344CB8AC3E}">
        <p14:creationId xmlns:p14="http://schemas.microsoft.com/office/powerpoint/2010/main" val="1657006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6150026" cy="1195958"/>
            <a:chOff x="4046074" y="0"/>
            <a:chExt cx="6337263"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4046074" y="0"/>
              <a:ext cx="6337263"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674233" y="390566"/>
              <a:ext cx="4240074" cy="430887"/>
            </a:xfrm>
            <a:prstGeom prst="rect">
              <a:avLst/>
            </a:prstGeom>
            <a:noFill/>
          </p:spPr>
          <p:txBody>
            <a:bodyPr wrap="square" rtlCol="0">
              <a:spAutoFit/>
            </a:bodyPr>
            <a:lstStyle/>
            <a:p>
              <a:pPr lvl="0" algn="ctr"/>
              <a:r>
                <a:rPr lang="id-ID" sz="2200" dirty="0" smtClean="0">
                  <a:solidFill>
                    <a:schemeClr val="bg1"/>
                  </a:solidFill>
                </a:rPr>
                <a:t>G. </a:t>
              </a:r>
              <a:r>
                <a:rPr lang="id-ID" sz="2200" i="1" dirty="0" smtClean="0">
                  <a:solidFill>
                    <a:schemeClr val="bg1"/>
                  </a:solidFill>
                </a:rPr>
                <a:t>Private Branch Exchange</a:t>
              </a:r>
              <a:r>
                <a:rPr lang="id-ID" sz="2200" dirty="0" smtClean="0">
                  <a:solidFill>
                    <a:schemeClr val="bg1"/>
                  </a:solidFill>
                </a:rPr>
                <a:t> (PBX)</a:t>
              </a:r>
              <a:endParaRPr lang="id-ID" sz="2200" dirty="0">
                <a:solidFill>
                  <a:schemeClr val="bg1"/>
                </a:solidFill>
              </a:endParaRPr>
            </a:p>
          </p:txBody>
        </p:sp>
      </p:grpSp>
      <p:sp>
        <p:nvSpPr>
          <p:cNvPr id="17" name="Rounded Rectangle 16"/>
          <p:cNvSpPr/>
          <p:nvPr/>
        </p:nvSpPr>
        <p:spPr>
          <a:xfrm>
            <a:off x="304800" y="905827"/>
            <a:ext cx="8458200" cy="1328023"/>
          </a:xfrm>
          <a:prstGeom prst="roundRect">
            <a:avLst/>
          </a:prstGeom>
          <a:solidFill>
            <a:srgbClr val="FFCCFF"/>
          </a:solidFill>
          <a:ln w="19050">
            <a:solidFill>
              <a:schemeClr val="accent4">
                <a:lumMod val="75000"/>
              </a:schemeClr>
            </a:solidFill>
            <a:prstDash val="dash"/>
          </a:ln>
        </p:spPr>
        <p:style>
          <a:lnRef idx="1">
            <a:schemeClr val="accent4"/>
          </a:lnRef>
          <a:fillRef idx="3">
            <a:schemeClr val="accent4"/>
          </a:fillRef>
          <a:effectRef idx="2">
            <a:schemeClr val="accent4"/>
          </a:effectRef>
          <a:fontRef idx="minor">
            <a:schemeClr val="lt1"/>
          </a:fontRef>
        </p:style>
        <p:txBody>
          <a:bodyPr wrap="square">
            <a:spAutoFit/>
          </a:bodyPr>
          <a:lstStyle/>
          <a:p>
            <a:pPr algn="just"/>
            <a:r>
              <a:rPr lang="id-ID" dirty="0" smtClean="0">
                <a:solidFill>
                  <a:schemeClr val="tx1"/>
                </a:solidFill>
              </a:rPr>
              <a:t>PBX adalah salah satu protokol penyedia layanan komunikasi suara melalui telepon. PBX berfungsi sebagai pusat pengendali dan penghubung antara telepon publik menuju jaringan telepon internal. PBX juga akan mengonversi komunikasi antara jaringan telepon internal menuju jaringan telepon publik.</a:t>
            </a:r>
            <a:endParaRPr lang="en-US" dirty="0">
              <a:solidFill>
                <a:schemeClr val="tx1"/>
              </a:solidFill>
            </a:endParaRPr>
          </a:p>
        </p:txBody>
      </p:sp>
      <p:sp>
        <p:nvSpPr>
          <p:cNvPr id="27" name="Rounded Rectangle 26"/>
          <p:cNvSpPr/>
          <p:nvPr/>
        </p:nvSpPr>
        <p:spPr>
          <a:xfrm>
            <a:off x="304800" y="2375773"/>
            <a:ext cx="8458200" cy="408623"/>
          </a:xfrm>
          <a:prstGeom prst="roundRect">
            <a:avLst/>
          </a:prstGeom>
          <a:ln/>
        </p:spPr>
        <p:style>
          <a:lnRef idx="1">
            <a:schemeClr val="accent6"/>
          </a:lnRef>
          <a:fillRef idx="3">
            <a:schemeClr val="accent6"/>
          </a:fillRef>
          <a:effectRef idx="2">
            <a:schemeClr val="accent6"/>
          </a:effectRef>
          <a:fontRef idx="minor">
            <a:schemeClr val="lt1"/>
          </a:fontRef>
        </p:style>
        <p:txBody>
          <a:bodyPr wrap="square">
            <a:spAutoFit/>
          </a:bodyPr>
          <a:lstStyle/>
          <a:p>
            <a:pPr algn="ctr"/>
            <a:r>
              <a:rPr lang="id-ID" dirty="0" smtClean="0"/>
              <a:t>Layanan atau fitur yang tersedia dalam PBX harus mencakup beberapa </a:t>
            </a:r>
            <a:r>
              <a:rPr lang="id-ID" i="1" dirty="0" smtClean="0"/>
              <a:t>item, </a:t>
            </a:r>
            <a:r>
              <a:rPr lang="id-ID" dirty="0" smtClean="0"/>
              <a:t>yaitu:</a:t>
            </a:r>
            <a:endParaRPr lang="en-US" dirty="0">
              <a:solidFill>
                <a:schemeClr val="tx1"/>
              </a:solidFill>
            </a:endParaRPr>
          </a:p>
        </p:txBody>
      </p:sp>
      <p:sp>
        <p:nvSpPr>
          <p:cNvPr id="28" name="Rounded Rectangle 27"/>
          <p:cNvSpPr/>
          <p:nvPr/>
        </p:nvSpPr>
        <p:spPr>
          <a:xfrm>
            <a:off x="304800" y="2926319"/>
            <a:ext cx="2667000" cy="408623"/>
          </a:xfrm>
          <a:prstGeom prst="roundRect">
            <a:avLst/>
          </a:prstGeom>
          <a:solidFill>
            <a:schemeClr val="accent5">
              <a:lumMod val="40000"/>
              <a:lumOff val="6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Automatic calling</a:t>
            </a:r>
            <a:endParaRPr lang="en-US" i="1" dirty="0">
              <a:solidFill>
                <a:schemeClr val="tx1"/>
              </a:solidFill>
            </a:endParaRPr>
          </a:p>
        </p:txBody>
      </p:sp>
      <p:sp>
        <p:nvSpPr>
          <p:cNvPr id="29" name="Rounded Rectangle 28"/>
          <p:cNvSpPr/>
          <p:nvPr/>
        </p:nvSpPr>
        <p:spPr>
          <a:xfrm>
            <a:off x="3210498" y="2926317"/>
            <a:ext cx="2667000" cy="408623"/>
          </a:xfrm>
          <a:prstGeom prst="roundRect">
            <a:avLst/>
          </a:prstGeom>
          <a:solidFill>
            <a:schemeClr val="accent4">
              <a:lumMod val="40000"/>
              <a:lumOff val="6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Calling transfer</a:t>
            </a:r>
            <a:endParaRPr lang="en-US" i="1" dirty="0">
              <a:solidFill>
                <a:schemeClr val="tx1"/>
              </a:solidFill>
            </a:endParaRPr>
          </a:p>
        </p:txBody>
      </p:sp>
      <p:sp>
        <p:nvSpPr>
          <p:cNvPr id="33" name="Rounded Rectangle 32"/>
          <p:cNvSpPr/>
          <p:nvPr/>
        </p:nvSpPr>
        <p:spPr>
          <a:xfrm>
            <a:off x="6116197" y="2926317"/>
            <a:ext cx="2667000" cy="408623"/>
          </a:xfrm>
          <a:prstGeom prst="roundRect">
            <a:avLst/>
          </a:prstGeom>
          <a:solidFill>
            <a:schemeClr val="bg1">
              <a:lumMod val="75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Direct Inward calling</a:t>
            </a:r>
            <a:endParaRPr lang="en-US" i="1" dirty="0">
              <a:solidFill>
                <a:schemeClr val="tx1"/>
              </a:solidFill>
            </a:endParaRPr>
          </a:p>
        </p:txBody>
      </p:sp>
      <p:sp>
        <p:nvSpPr>
          <p:cNvPr id="34" name="Rounded Rectangle 33"/>
          <p:cNvSpPr/>
          <p:nvPr/>
        </p:nvSpPr>
        <p:spPr>
          <a:xfrm>
            <a:off x="304800" y="3440642"/>
            <a:ext cx="2667000" cy="408623"/>
          </a:xfrm>
          <a:prstGeom prst="roundRect">
            <a:avLst/>
          </a:prstGeom>
          <a:solidFill>
            <a:schemeClr val="accent3">
              <a:lumMod val="60000"/>
              <a:lumOff val="4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Call forwarding</a:t>
            </a:r>
            <a:endParaRPr lang="en-US" i="1" dirty="0">
              <a:solidFill>
                <a:schemeClr val="tx1"/>
              </a:solidFill>
            </a:endParaRPr>
          </a:p>
        </p:txBody>
      </p:sp>
      <p:sp>
        <p:nvSpPr>
          <p:cNvPr id="38" name="Rounded Rectangle 37"/>
          <p:cNvSpPr/>
          <p:nvPr/>
        </p:nvSpPr>
        <p:spPr>
          <a:xfrm>
            <a:off x="3210498" y="3440640"/>
            <a:ext cx="2667000" cy="408623"/>
          </a:xfrm>
          <a:prstGeom prst="roundRect">
            <a:avLst/>
          </a:prstGeom>
          <a:solidFill>
            <a:schemeClr val="bg2">
              <a:lumMod val="75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Fast calling</a:t>
            </a:r>
            <a:endParaRPr lang="en-US" i="1" dirty="0">
              <a:solidFill>
                <a:schemeClr val="tx1"/>
              </a:solidFill>
            </a:endParaRPr>
          </a:p>
        </p:txBody>
      </p:sp>
      <p:sp>
        <p:nvSpPr>
          <p:cNvPr id="39" name="Rounded Rectangle 38"/>
          <p:cNvSpPr/>
          <p:nvPr/>
        </p:nvSpPr>
        <p:spPr>
          <a:xfrm>
            <a:off x="6116197" y="3440640"/>
            <a:ext cx="2667000" cy="408623"/>
          </a:xfrm>
          <a:prstGeom prst="roundRect">
            <a:avLst/>
          </a:prstGeom>
          <a:solidFill>
            <a:srgbClr val="FFFF99"/>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DISA</a:t>
            </a:r>
            <a:endParaRPr lang="en-US" i="1" dirty="0">
              <a:solidFill>
                <a:schemeClr val="tx1"/>
              </a:solidFill>
            </a:endParaRPr>
          </a:p>
        </p:txBody>
      </p:sp>
      <p:sp>
        <p:nvSpPr>
          <p:cNvPr id="40" name="Rounded Rectangle 39"/>
          <p:cNvSpPr/>
          <p:nvPr/>
        </p:nvSpPr>
        <p:spPr>
          <a:xfrm>
            <a:off x="300495" y="4002204"/>
            <a:ext cx="2667000" cy="408623"/>
          </a:xfrm>
          <a:prstGeom prst="roundRect">
            <a:avLst/>
          </a:prstGeom>
          <a:solidFill>
            <a:schemeClr val="accent2">
              <a:lumMod val="40000"/>
              <a:lumOff val="6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Pick up calling</a:t>
            </a:r>
            <a:endParaRPr lang="en-US" i="1" dirty="0">
              <a:solidFill>
                <a:schemeClr val="tx1"/>
              </a:solidFill>
            </a:endParaRPr>
          </a:p>
        </p:txBody>
      </p:sp>
      <p:sp>
        <p:nvSpPr>
          <p:cNvPr id="41" name="Rounded Rectangle 40"/>
          <p:cNvSpPr/>
          <p:nvPr/>
        </p:nvSpPr>
        <p:spPr>
          <a:xfrm>
            <a:off x="3206193" y="4002202"/>
            <a:ext cx="2667000" cy="408623"/>
          </a:xfrm>
          <a:prstGeom prst="roundRect">
            <a:avLst/>
          </a:prstGeom>
          <a:solidFill>
            <a:schemeClr val="accent1">
              <a:lumMod val="40000"/>
              <a:lumOff val="6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Waiting calling</a:t>
            </a:r>
            <a:endParaRPr lang="en-US" i="1" dirty="0">
              <a:solidFill>
                <a:schemeClr val="tx1"/>
              </a:solidFill>
            </a:endParaRPr>
          </a:p>
        </p:txBody>
      </p:sp>
      <p:sp>
        <p:nvSpPr>
          <p:cNvPr id="42" name="Rounded Rectangle 41"/>
          <p:cNvSpPr/>
          <p:nvPr/>
        </p:nvSpPr>
        <p:spPr>
          <a:xfrm>
            <a:off x="6111892" y="4002202"/>
            <a:ext cx="2667000" cy="408623"/>
          </a:xfrm>
          <a:prstGeom prst="roundRect">
            <a:avLst/>
          </a:prstGeom>
          <a:solidFill>
            <a:schemeClr val="accent6">
              <a:lumMod val="60000"/>
              <a:lumOff val="4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dirty="0" smtClean="0">
                <a:solidFill>
                  <a:schemeClr val="tx1"/>
                </a:solidFill>
              </a:rPr>
              <a:t>Blokir nomor</a:t>
            </a:r>
            <a:endParaRPr lang="en-US" dirty="0">
              <a:solidFill>
                <a:schemeClr val="tx1"/>
              </a:solidFill>
            </a:endParaRPr>
          </a:p>
        </p:txBody>
      </p:sp>
    </p:spTree>
    <p:extLst>
      <p:ext uri="{BB962C8B-B14F-4D97-AF65-F5344CB8AC3E}">
        <p14:creationId xmlns:p14="http://schemas.microsoft.com/office/powerpoint/2010/main" val="392871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arn(inVertical)">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inVertical)">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barn(inVertical)">
                                      <p:cBhvr>
                                        <p:cTn id="33" dur="500"/>
                                        <p:tgtEl>
                                          <p:spTgt spid="4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barn(inVertical)">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barn(inVertical)">
                                      <p:cBhvr>
                                        <p:cTn id="43" dur="500"/>
                                        <p:tgtEl>
                                          <p:spTgt spid="3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inVertical)">
                                      <p:cBhvr>
                                        <p:cTn id="48" dur="500"/>
                                        <p:tgtEl>
                                          <p:spTgt spid="41"/>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barn(inVertical)">
                                      <p:cBhvr>
                                        <p:cTn id="53" dur="500"/>
                                        <p:tgtEl>
                                          <p:spTgt spid="33"/>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barn(inVertical)">
                                      <p:cBhvr>
                                        <p:cTn id="58" dur="500"/>
                                        <p:tgtEl>
                                          <p:spTgt spid="39"/>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barn(inVertical)">
                                      <p:cBhvr>
                                        <p:cTn id="6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7" grpId="0" animBg="1"/>
      <p:bldP spid="28" grpId="0" animBg="1"/>
      <p:bldP spid="29" grpId="0" animBg="1"/>
      <p:bldP spid="33" grpId="0" animBg="1"/>
      <p:bldP spid="34" grpId="0" animBg="1"/>
      <p:bldP spid="38" grpId="0" animBg="1"/>
      <p:bldP spid="39" grpId="0" animBg="1"/>
      <p:bldP spid="40" grpId="0" animBg="1"/>
      <p:bldP spid="41" grpId="0" animBg="1"/>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DBDC">
            <a:alpha val="17000"/>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37" name="TextBox 36"/>
          <p:cNvSpPr txBox="1"/>
          <p:nvPr/>
        </p:nvSpPr>
        <p:spPr>
          <a:xfrm>
            <a:off x="7361334" y="4356736"/>
            <a:ext cx="1630265" cy="246221"/>
          </a:xfrm>
          <a:prstGeom prst="rect">
            <a:avLst/>
          </a:prstGeom>
          <a:noFill/>
        </p:spPr>
        <p:txBody>
          <a:bodyPr wrap="square" rtlCol="0">
            <a:spAutoFit/>
          </a:bodyPr>
          <a:lstStyle/>
          <a:p>
            <a:pPr algn="ctr"/>
            <a:r>
              <a:rPr lang="en-US" sz="1000" dirty="0" err="1" smtClean="0">
                <a:solidFill>
                  <a:schemeClr val="bg1"/>
                </a:solidFill>
              </a:rPr>
              <a:t>Sumber</a:t>
            </a:r>
            <a:r>
              <a:rPr lang="en-US" sz="1000" dirty="0" smtClean="0">
                <a:solidFill>
                  <a:schemeClr val="bg1"/>
                </a:solidFill>
              </a:rPr>
              <a:t>:</a:t>
            </a:r>
            <a:r>
              <a:rPr lang="id-ID" sz="1000" dirty="0" smtClean="0">
                <a:solidFill>
                  <a:schemeClr val="bg1"/>
                </a:solidFill>
              </a:rPr>
              <a:t> </a:t>
            </a:r>
            <a:r>
              <a:rPr lang="id-ID" sz="1000" i="1" dirty="0" smtClean="0">
                <a:solidFill>
                  <a:schemeClr val="bg1"/>
                </a:solidFill>
              </a:rPr>
              <a:t>pxhere</a:t>
            </a:r>
            <a:r>
              <a:rPr lang="id-ID" sz="1000" i="1" dirty="0" smtClean="0">
                <a:solidFill>
                  <a:schemeClr val="bg1"/>
                </a:solidFill>
              </a:rPr>
              <a:t>.com</a:t>
            </a:r>
            <a:endParaRPr lang="en-US" sz="1000" i="1" dirty="0">
              <a:solidFill>
                <a:schemeClr val="bg1"/>
              </a:solidFill>
            </a:endParaRPr>
          </a:p>
        </p:txBody>
      </p:sp>
      <p:sp>
        <p:nvSpPr>
          <p:cNvPr id="2" name="AutoShape 2" descr="Cotton stack of colorful folded clothes on white table indoors empty space background.Household concept.Clean laundry pile."/>
          <p:cNvSpPr>
            <a:spLocks noChangeAspect="1" noChangeArrowheads="1"/>
          </p:cNvSpPr>
          <p:nvPr/>
        </p:nvSpPr>
        <p:spPr bwMode="auto">
          <a:xfrm>
            <a:off x="166464" y="-232191"/>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nvGrpSpPr>
          <p:cNvPr id="5" name="Group 4"/>
          <p:cNvGrpSpPr/>
          <p:nvPr/>
        </p:nvGrpSpPr>
        <p:grpSpPr>
          <a:xfrm>
            <a:off x="0" y="186640"/>
            <a:ext cx="7369183" cy="1775510"/>
            <a:chOff x="55508" y="29629"/>
            <a:chExt cx="7369183" cy="1775510"/>
          </a:xfrm>
        </p:grpSpPr>
        <p:grpSp>
          <p:nvGrpSpPr>
            <p:cNvPr id="26" name="Group 25"/>
            <p:cNvGrpSpPr/>
            <p:nvPr/>
          </p:nvGrpSpPr>
          <p:grpSpPr>
            <a:xfrm>
              <a:off x="55508" y="128084"/>
              <a:ext cx="1798411" cy="1249375"/>
              <a:chOff x="55507" y="128083"/>
              <a:chExt cx="1798411" cy="1249375"/>
            </a:xfrm>
          </p:grpSpPr>
          <p:sp>
            <p:nvSpPr>
              <p:cNvPr id="27" name="Rectangle 26"/>
              <p:cNvSpPr/>
              <p:nvPr/>
            </p:nvSpPr>
            <p:spPr>
              <a:xfrm>
                <a:off x="487554" y="171648"/>
                <a:ext cx="1366364" cy="38688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38" name="TextBox 37"/>
              <p:cNvSpPr txBox="1"/>
              <p:nvPr/>
            </p:nvSpPr>
            <p:spPr>
              <a:xfrm>
                <a:off x="692234" y="128083"/>
                <a:ext cx="970330" cy="461665"/>
              </a:xfrm>
              <a:prstGeom prst="rect">
                <a:avLst/>
              </a:prstGeom>
              <a:noFill/>
            </p:spPr>
            <p:txBody>
              <a:bodyPr wrap="none" rtlCol="0">
                <a:spAutoFit/>
              </a:bodyPr>
              <a:lstStyle/>
              <a:p>
                <a:r>
                  <a:rPr lang="en-US" sz="2400" b="1" spc="50" dirty="0">
                    <a:solidFill>
                      <a:schemeClr val="bg1">
                        <a:lumMod val="95000"/>
                      </a:schemeClr>
                    </a:solidFill>
                  </a:rPr>
                  <a:t>BAB </a:t>
                </a:r>
                <a:r>
                  <a:rPr lang="id-ID" sz="2400" b="1" spc="50" dirty="0" smtClean="0">
                    <a:solidFill>
                      <a:schemeClr val="bg1">
                        <a:lumMod val="95000"/>
                      </a:schemeClr>
                    </a:solidFill>
                  </a:rPr>
                  <a:t>4</a:t>
                </a:r>
                <a:endParaRPr lang="id-ID" sz="2400" dirty="0">
                  <a:solidFill>
                    <a:schemeClr val="bg1">
                      <a:lumMod val="95000"/>
                    </a:schemeClr>
                  </a:solidFill>
                </a:endParaRPr>
              </a:p>
            </p:txBody>
          </p:sp>
          <p:sp>
            <p:nvSpPr>
              <p:cNvPr id="39" name="Rectangle 38"/>
              <p:cNvSpPr/>
              <p:nvPr/>
            </p:nvSpPr>
            <p:spPr>
              <a:xfrm>
                <a:off x="487554" y="558531"/>
                <a:ext cx="432046" cy="3868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40" name="Rectangle 39"/>
              <p:cNvSpPr/>
              <p:nvPr/>
            </p:nvSpPr>
            <p:spPr>
              <a:xfrm>
                <a:off x="919531" y="945412"/>
                <a:ext cx="432046" cy="4320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41" name="Rectangle 40"/>
              <p:cNvSpPr/>
              <p:nvPr/>
            </p:nvSpPr>
            <p:spPr>
              <a:xfrm>
                <a:off x="55507" y="171650"/>
                <a:ext cx="432046" cy="386881"/>
              </a:xfrm>
              <a:prstGeom prst="rect">
                <a:avLst/>
              </a:prstGeom>
              <a:solidFill>
                <a:srgbClr val="CCC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grpSp>
        <p:grpSp>
          <p:nvGrpSpPr>
            <p:cNvPr id="42" name="Group 41"/>
            <p:cNvGrpSpPr/>
            <p:nvPr/>
          </p:nvGrpSpPr>
          <p:grpSpPr>
            <a:xfrm>
              <a:off x="1388494" y="545952"/>
              <a:ext cx="5850506" cy="1259187"/>
              <a:chOff x="1388493" y="545951"/>
              <a:chExt cx="5177161" cy="840526"/>
            </a:xfrm>
            <a:effectLst>
              <a:outerShdw blurRad="50800" dist="38100" dir="2700000" algn="tl" rotWithShape="0">
                <a:prstClr val="black">
                  <a:alpha val="40000"/>
                </a:prstClr>
              </a:outerShdw>
            </a:effectLst>
          </p:grpSpPr>
          <p:sp>
            <p:nvSpPr>
              <p:cNvPr id="43" name="Rectangle 42"/>
              <p:cNvSpPr/>
              <p:nvPr/>
            </p:nvSpPr>
            <p:spPr>
              <a:xfrm>
                <a:off x="1388493" y="545951"/>
                <a:ext cx="5177161" cy="8405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44" name="TextBox 43"/>
              <p:cNvSpPr txBox="1"/>
              <p:nvPr/>
            </p:nvSpPr>
            <p:spPr>
              <a:xfrm>
                <a:off x="1581947" y="610882"/>
                <a:ext cx="4835512" cy="719059"/>
              </a:xfrm>
              <a:prstGeom prst="rect">
                <a:avLst/>
              </a:prstGeom>
              <a:noFill/>
            </p:spPr>
            <p:txBody>
              <a:bodyPr wrap="square" rtlCol="0">
                <a:spAutoFit/>
              </a:bodyPr>
              <a:lstStyle/>
              <a:p>
                <a:pPr algn="ctr"/>
                <a:r>
                  <a:rPr lang="id-ID" sz="3200" b="1" spc="50" dirty="0" smtClean="0"/>
                  <a:t>Diagram VoIP dan Konsep Kerja PBX dalam </a:t>
                </a:r>
                <a:r>
                  <a:rPr lang="id-ID" sz="3200" b="1" i="1" spc="50" dirty="0" smtClean="0"/>
                  <a:t>Softswitch</a:t>
                </a:r>
                <a:endParaRPr lang="en-GB" sz="3200" b="1" spc="50" dirty="0"/>
              </a:p>
            </p:txBody>
          </p:sp>
        </p:grpSp>
        <p:grpSp>
          <p:nvGrpSpPr>
            <p:cNvPr id="45" name="Group 44"/>
            <p:cNvGrpSpPr/>
            <p:nvPr/>
          </p:nvGrpSpPr>
          <p:grpSpPr>
            <a:xfrm>
              <a:off x="1351577" y="29629"/>
              <a:ext cx="542627" cy="1775510"/>
              <a:chOff x="1351577" y="29628"/>
              <a:chExt cx="542627" cy="1775510"/>
            </a:xfrm>
          </p:grpSpPr>
          <p:sp>
            <p:nvSpPr>
              <p:cNvPr id="46" name="Rectangle 45"/>
              <p:cNvSpPr/>
              <p:nvPr/>
            </p:nvSpPr>
            <p:spPr>
              <a:xfrm>
                <a:off x="1351577" y="537122"/>
                <a:ext cx="176631" cy="126801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47" name="Rectangle 46"/>
              <p:cNvSpPr/>
              <p:nvPr/>
            </p:nvSpPr>
            <p:spPr>
              <a:xfrm>
                <a:off x="1784876" y="104439"/>
                <a:ext cx="69041" cy="4409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sp>
            <p:nvSpPr>
              <p:cNvPr id="48" name="Oval 47"/>
              <p:cNvSpPr/>
              <p:nvPr/>
            </p:nvSpPr>
            <p:spPr>
              <a:xfrm>
                <a:off x="1744587" y="29628"/>
                <a:ext cx="149617" cy="149617"/>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0"/>
              </a:p>
            </p:txBody>
          </p:sp>
        </p:grpSp>
        <p:sp>
          <p:nvSpPr>
            <p:cNvPr id="51" name="Rectangle 50"/>
            <p:cNvSpPr/>
            <p:nvPr/>
          </p:nvSpPr>
          <p:spPr>
            <a:xfrm>
              <a:off x="7174303" y="527880"/>
              <a:ext cx="187007" cy="127725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800"/>
            </a:p>
          </p:txBody>
        </p:sp>
        <p:sp>
          <p:nvSpPr>
            <p:cNvPr id="53" name="Oval 52"/>
            <p:cNvSpPr/>
            <p:nvPr/>
          </p:nvSpPr>
          <p:spPr>
            <a:xfrm>
              <a:off x="7110920" y="300188"/>
              <a:ext cx="313771" cy="390839"/>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800"/>
            </a:p>
          </p:txBody>
        </p:sp>
      </p:gr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4430052"/>
            <a:ext cx="9144000" cy="731520"/>
          </a:xfrm>
          <a:prstGeom prst="rect">
            <a:avLst/>
          </a:prstGeom>
        </p:spPr>
      </p:pic>
    </p:spTree>
    <p:extLst>
      <p:ext uri="{BB962C8B-B14F-4D97-AF65-F5344CB8AC3E}">
        <p14:creationId xmlns:p14="http://schemas.microsoft.com/office/powerpoint/2010/main" val="2837654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83568" y="-72802"/>
            <a:ext cx="7848600" cy="4876800"/>
          </a:xfrm>
          <a:prstGeom prst="rect">
            <a:avLst/>
          </a:prstGeom>
          <a:ln>
            <a:noFill/>
          </a:ln>
        </p:spPr>
      </p:sp>
      <p:graphicFrame>
        <p:nvGraphicFramePr>
          <p:cNvPr id="21" name="Diagram 20"/>
          <p:cNvGraphicFramePr/>
          <p:nvPr>
            <p:extLst>
              <p:ext uri="{D42A27DB-BD31-4B8C-83A1-F6EECF244321}">
                <p14:modId xmlns:p14="http://schemas.microsoft.com/office/powerpoint/2010/main" val="3404622000"/>
              </p:ext>
            </p:extLst>
          </p:nvPr>
        </p:nvGraphicFramePr>
        <p:xfrm>
          <a:off x="683568" y="930444"/>
          <a:ext cx="7698432" cy="381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2791361" y="99447"/>
            <a:ext cx="3633014" cy="830997"/>
          </a:xfrm>
          <a:prstGeom prst="rect">
            <a:avLst/>
          </a:prstGeom>
          <a:noFill/>
          <a:ln>
            <a:noFill/>
          </a:ln>
        </p:spPr>
        <p:txBody>
          <a:bodyPr wrap="none" lIns="91440" tIns="45720" rIns="91440" bIns="45720">
            <a:spAutoFit/>
          </a:bodyPr>
          <a:lstStyle/>
          <a:p>
            <a:pPr algn="ctr"/>
            <a:r>
              <a:rPr lang="id-ID" sz="4800" b="1" dirty="0"/>
              <a:t>PETA KONSEP</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5" y="-72008"/>
            <a:ext cx="6531026" cy="1195958"/>
            <a:chOff x="4371640" y="0"/>
            <a:chExt cx="6011697"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4371640" y="0"/>
              <a:ext cx="6011697"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722344" y="382535"/>
              <a:ext cx="4203508" cy="430887"/>
            </a:xfrm>
            <a:prstGeom prst="rect">
              <a:avLst/>
            </a:prstGeom>
            <a:noFill/>
          </p:spPr>
          <p:txBody>
            <a:bodyPr wrap="square" rtlCol="0">
              <a:spAutoFit/>
            </a:bodyPr>
            <a:lstStyle/>
            <a:p>
              <a:pPr lvl="0"/>
              <a:r>
                <a:rPr lang="id-ID" sz="2200" dirty="0" smtClean="0">
                  <a:solidFill>
                    <a:schemeClr val="bg1"/>
                  </a:solidFill>
                </a:rPr>
                <a:t>A. </a:t>
              </a:r>
              <a:r>
                <a:rPr lang="id-ID" sz="2200" i="1" dirty="0" smtClean="0">
                  <a:solidFill>
                    <a:schemeClr val="bg1"/>
                  </a:solidFill>
                </a:rPr>
                <a:t>Voice over Internet Protocol </a:t>
              </a:r>
              <a:r>
                <a:rPr lang="id-ID" sz="2200" dirty="0" smtClean="0">
                  <a:solidFill>
                    <a:schemeClr val="bg1"/>
                  </a:solidFill>
                </a:rPr>
                <a:t>(VoIP)</a:t>
              </a:r>
              <a:endParaRPr lang="id-ID" sz="2200" dirty="0">
                <a:solidFill>
                  <a:schemeClr val="bg1"/>
                </a:solidFill>
              </a:endParaRPr>
            </a:p>
          </p:txBody>
        </p:sp>
      </p:grpSp>
      <p:sp>
        <p:nvSpPr>
          <p:cNvPr id="7" name="Rounded Rectangle 6"/>
          <p:cNvSpPr/>
          <p:nvPr/>
        </p:nvSpPr>
        <p:spPr>
          <a:xfrm>
            <a:off x="533403" y="1050629"/>
            <a:ext cx="3964379" cy="408623"/>
          </a:xfrm>
          <a:prstGeom prst="round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dirty="0" smtClean="0"/>
              <a:t>Keuntungan Penggunaan VoIP</a:t>
            </a:r>
            <a:endParaRPr lang="id-ID" dirty="0"/>
          </a:p>
        </p:txBody>
      </p:sp>
      <p:sp>
        <p:nvSpPr>
          <p:cNvPr id="21" name="Rounded Rectangle 20"/>
          <p:cNvSpPr/>
          <p:nvPr/>
        </p:nvSpPr>
        <p:spPr>
          <a:xfrm>
            <a:off x="4650182" y="1047750"/>
            <a:ext cx="3964379" cy="408623"/>
          </a:xfrm>
          <a:prstGeom prst="round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pPr algn="ctr"/>
            <a:r>
              <a:rPr lang="id-ID" dirty="0" smtClean="0"/>
              <a:t>Kekurangan Penggunaan VoIP</a:t>
            </a:r>
            <a:endParaRPr lang="id-ID" dirty="0"/>
          </a:p>
        </p:txBody>
      </p:sp>
      <p:sp>
        <p:nvSpPr>
          <p:cNvPr id="22" name="Rounded Rectangle 21"/>
          <p:cNvSpPr/>
          <p:nvPr/>
        </p:nvSpPr>
        <p:spPr>
          <a:xfrm>
            <a:off x="533402" y="1542282"/>
            <a:ext cx="3964379" cy="715089"/>
          </a:xfrm>
          <a:prstGeom prst="roundRect">
            <a:avLst/>
          </a:prstGeom>
          <a:solidFill>
            <a:schemeClr val="accent4">
              <a:lumMod val="40000"/>
              <a:lumOff val="60000"/>
            </a:schemeClr>
          </a:solidFill>
          <a:ln>
            <a:solidFill>
              <a:schemeClr val="accent4">
                <a:lumMod val="75000"/>
              </a:schemeClr>
            </a:solidFill>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Biaya investasi awal membangun komunikasi akan lebih murah.</a:t>
            </a:r>
            <a:endParaRPr lang="id-ID" dirty="0"/>
          </a:p>
        </p:txBody>
      </p:sp>
      <p:sp>
        <p:nvSpPr>
          <p:cNvPr id="23" name="Rounded Rectangle 22"/>
          <p:cNvSpPr/>
          <p:nvPr/>
        </p:nvSpPr>
        <p:spPr>
          <a:xfrm>
            <a:off x="540749" y="2330362"/>
            <a:ext cx="3964379" cy="408623"/>
          </a:xfrm>
          <a:prstGeom prst="roundRect">
            <a:avLst/>
          </a:prstGeom>
          <a:solidFill>
            <a:schemeClr val="accent4">
              <a:lumMod val="40000"/>
              <a:lumOff val="60000"/>
            </a:schemeClr>
          </a:solidFill>
          <a:ln>
            <a:solidFill>
              <a:schemeClr val="accent4">
                <a:lumMod val="75000"/>
              </a:schemeClr>
            </a:solidFill>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Tidak terkena biaya </a:t>
            </a:r>
            <a:r>
              <a:rPr lang="id-ID" i="1" dirty="0" smtClean="0"/>
              <a:t>roaming.</a:t>
            </a:r>
            <a:endParaRPr lang="id-ID" dirty="0"/>
          </a:p>
        </p:txBody>
      </p:sp>
      <p:sp>
        <p:nvSpPr>
          <p:cNvPr id="24" name="Rounded Rectangle 23"/>
          <p:cNvSpPr/>
          <p:nvPr/>
        </p:nvSpPr>
        <p:spPr>
          <a:xfrm>
            <a:off x="533401" y="2828731"/>
            <a:ext cx="3964379" cy="715089"/>
          </a:xfrm>
          <a:prstGeom prst="roundRect">
            <a:avLst/>
          </a:prstGeom>
          <a:solidFill>
            <a:schemeClr val="accent4">
              <a:lumMod val="40000"/>
              <a:lumOff val="60000"/>
            </a:schemeClr>
          </a:solidFill>
          <a:ln>
            <a:solidFill>
              <a:schemeClr val="accent4">
                <a:lumMod val="75000"/>
              </a:schemeClr>
            </a:solidFill>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Infrastruktur VoIP dapat berjalan pada sistem jaringan analog.</a:t>
            </a:r>
            <a:endParaRPr lang="id-ID" dirty="0"/>
          </a:p>
        </p:txBody>
      </p:sp>
      <p:sp>
        <p:nvSpPr>
          <p:cNvPr id="25" name="Rounded Rectangle 24"/>
          <p:cNvSpPr/>
          <p:nvPr/>
        </p:nvSpPr>
        <p:spPr>
          <a:xfrm>
            <a:off x="540749" y="3633566"/>
            <a:ext cx="3964379" cy="408623"/>
          </a:xfrm>
          <a:prstGeom prst="roundRect">
            <a:avLst/>
          </a:prstGeom>
          <a:solidFill>
            <a:schemeClr val="accent4">
              <a:lumMod val="40000"/>
              <a:lumOff val="60000"/>
            </a:schemeClr>
          </a:solidFill>
          <a:ln>
            <a:solidFill>
              <a:schemeClr val="accent4">
                <a:lumMod val="75000"/>
              </a:schemeClr>
            </a:solidFill>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Kapasitas </a:t>
            </a:r>
            <a:r>
              <a:rPr lang="id-ID" i="1" dirty="0" smtClean="0"/>
              <a:t>bandwidth</a:t>
            </a:r>
            <a:r>
              <a:rPr lang="id-ID" dirty="0" smtClean="0"/>
              <a:t> lebih kecil.</a:t>
            </a:r>
            <a:endParaRPr lang="id-ID" dirty="0"/>
          </a:p>
        </p:txBody>
      </p:sp>
      <p:sp>
        <p:nvSpPr>
          <p:cNvPr id="26" name="Rounded Rectangle 25"/>
          <p:cNvSpPr/>
          <p:nvPr/>
        </p:nvSpPr>
        <p:spPr>
          <a:xfrm>
            <a:off x="540749" y="4131935"/>
            <a:ext cx="3964379" cy="408623"/>
          </a:xfrm>
          <a:prstGeom prst="roundRect">
            <a:avLst/>
          </a:prstGeom>
          <a:solidFill>
            <a:schemeClr val="accent4">
              <a:lumMod val="40000"/>
              <a:lumOff val="60000"/>
            </a:schemeClr>
          </a:solidFill>
          <a:ln>
            <a:solidFill>
              <a:schemeClr val="accent4">
                <a:lumMod val="75000"/>
              </a:schemeClr>
            </a:solidFill>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Dapat menjadi jaringan skala besar.</a:t>
            </a:r>
            <a:endParaRPr lang="id-ID" dirty="0"/>
          </a:p>
        </p:txBody>
      </p:sp>
      <p:sp>
        <p:nvSpPr>
          <p:cNvPr id="27" name="Rounded Rectangle 26"/>
          <p:cNvSpPr/>
          <p:nvPr/>
        </p:nvSpPr>
        <p:spPr>
          <a:xfrm>
            <a:off x="4650182" y="1542282"/>
            <a:ext cx="3964379" cy="715089"/>
          </a:xfrm>
          <a:prstGeom prst="roundRect">
            <a:avLst/>
          </a:prstGeom>
          <a:solidFill>
            <a:schemeClr val="accent5">
              <a:lumMod val="40000"/>
              <a:lumOff val="60000"/>
            </a:schemeClr>
          </a:solidFill>
          <a:ln>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Kualitas dan kejernihan suara sering menjadi kendala utama.</a:t>
            </a:r>
            <a:endParaRPr lang="id-ID" dirty="0"/>
          </a:p>
        </p:txBody>
      </p:sp>
      <p:sp>
        <p:nvSpPr>
          <p:cNvPr id="28" name="Rounded Rectangle 27"/>
          <p:cNvSpPr/>
          <p:nvPr/>
        </p:nvSpPr>
        <p:spPr>
          <a:xfrm>
            <a:off x="4657529" y="2330362"/>
            <a:ext cx="3964379" cy="408623"/>
          </a:xfrm>
          <a:prstGeom prst="roundRect">
            <a:avLst/>
          </a:prstGeom>
          <a:solidFill>
            <a:schemeClr val="accent5">
              <a:lumMod val="40000"/>
              <a:lumOff val="60000"/>
            </a:schemeClr>
          </a:solidFill>
          <a:ln>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Terkadang muncul </a:t>
            </a:r>
            <a:r>
              <a:rPr lang="id-ID" i="1" dirty="0" smtClean="0"/>
              <a:t>delay.</a:t>
            </a:r>
            <a:endParaRPr lang="id-ID" dirty="0"/>
          </a:p>
        </p:txBody>
      </p:sp>
      <p:sp>
        <p:nvSpPr>
          <p:cNvPr id="29" name="Rounded Rectangle 28"/>
          <p:cNvSpPr/>
          <p:nvPr/>
        </p:nvSpPr>
        <p:spPr>
          <a:xfrm>
            <a:off x="4650181" y="2828731"/>
            <a:ext cx="3964379" cy="715089"/>
          </a:xfrm>
          <a:prstGeom prst="roundRect">
            <a:avLst/>
          </a:prstGeom>
          <a:solidFill>
            <a:schemeClr val="accent5">
              <a:lumMod val="40000"/>
              <a:lumOff val="60000"/>
            </a:schemeClr>
          </a:solidFill>
          <a:ln>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Sistem komunikasi dapat mengalami </a:t>
            </a:r>
            <a:r>
              <a:rPr lang="id-ID" i="1" dirty="0" smtClean="0"/>
              <a:t>down, crash, </a:t>
            </a:r>
            <a:r>
              <a:rPr lang="id-ID" dirty="0" smtClean="0"/>
              <a:t>dan </a:t>
            </a:r>
            <a:r>
              <a:rPr lang="id-ID" i="1" dirty="0" smtClean="0"/>
              <a:t>lost.</a:t>
            </a:r>
            <a:endParaRPr lang="id-ID" dirty="0"/>
          </a:p>
        </p:txBody>
      </p:sp>
      <p:sp>
        <p:nvSpPr>
          <p:cNvPr id="30" name="Rounded Rectangle 29"/>
          <p:cNvSpPr/>
          <p:nvPr/>
        </p:nvSpPr>
        <p:spPr>
          <a:xfrm>
            <a:off x="4650180" y="3633566"/>
            <a:ext cx="3964379" cy="408623"/>
          </a:xfrm>
          <a:prstGeom prst="roundRect">
            <a:avLst/>
          </a:prstGeom>
          <a:solidFill>
            <a:schemeClr val="accent5">
              <a:lumMod val="40000"/>
              <a:lumOff val="60000"/>
            </a:schemeClr>
          </a:solidFill>
          <a:ln>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Diperlukan pengaturan </a:t>
            </a:r>
            <a:r>
              <a:rPr lang="id-ID" i="1" dirty="0" smtClean="0"/>
              <a:t>virtual network.</a:t>
            </a:r>
            <a:endParaRPr lang="id-ID" dirty="0"/>
          </a:p>
        </p:txBody>
      </p:sp>
      <p:sp>
        <p:nvSpPr>
          <p:cNvPr id="31" name="Rounded Rectangle 30"/>
          <p:cNvSpPr/>
          <p:nvPr/>
        </p:nvSpPr>
        <p:spPr>
          <a:xfrm>
            <a:off x="4657529" y="4131935"/>
            <a:ext cx="3964379" cy="408623"/>
          </a:xfrm>
          <a:prstGeom prst="roundRect">
            <a:avLst/>
          </a:prstGeom>
          <a:solidFill>
            <a:schemeClr val="accent5">
              <a:lumMod val="40000"/>
              <a:lumOff val="60000"/>
            </a:schemeClr>
          </a:solidFill>
          <a:ln>
            <a:prstDash val="sysDash"/>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id-ID" dirty="0" smtClean="0"/>
              <a:t>Terkadang akan timbul gangguan.</a:t>
            </a:r>
            <a:endParaRPr lang="id-ID" dirty="0"/>
          </a:p>
        </p:txBody>
      </p:sp>
    </p:spTree>
    <p:extLst>
      <p:ext uri="{BB962C8B-B14F-4D97-AF65-F5344CB8AC3E}">
        <p14:creationId xmlns:p14="http://schemas.microsoft.com/office/powerpoint/2010/main" val="1235500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down)">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down)">
                                      <p:cBhvr>
                                        <p:cTn id="54" dur="500"/>
                                        <p:tgtEl>
                                          <p:spTgt spid="2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down)">
                                      <p:cBhvr>
                                        <p:cTn id="59" dur="5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down)">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7" y="-72008"/>
            <a:ext cx="4397426" cy="1195958"/>
            <a:chOff x="4736425" y="0"/>
            <a:chExt cx="5646912"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4736425" y="0"/>
              <a:ext cx="5646912"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5225682" y="361152"/>
              <a:ext cx="3523128" cy="430887"/>
            </a:xfrm>
            <a:prstGeom prst="rect">
              <a:avLst/>
            </a:prstGeom>
            <a:noFill/>
          </p:spPr>
          <p:txBody>
            <a:bodyPr wrap="square" rtlCol="0">
              <a:spAutoFit/>
            </a:bodyPr>
            <a:lstStyle/>
            <a:p>
              <a:pPr lvl="0" algn="ctr"/>
              <a:r>
                <a:rPr lang="id-ID" sz="2200" dirty="0">
                  <a:solidFill>
                    <a:schemeClr val="bg1"/>
                  </a:solidFill>
                </a:rPr>
                <a:t>B</a:t>
              </a:r>
              <a:r>
                <a:rPr lang="id-ID" sz="2200" dirty="0" smtClean="0">
                  <a:solidFill>
                    <a:schemeClr val="bg1"/>
                  </a:solidFill>
                </a:rPr>
                <a:t>. Karakteristik VoIP</a:t>
              </a:r>
              <a:endParaRPr lang="id-ID" sz="2200" i="1" dirty="0">
                <a:solidFill>
                  <a:schemeClr val="bg1"/>
                </a:solidFill>
              </a:endParaRPr>
            </a:p>
          </p:txBody>
        </p:sp>
      </p:grpSp>
      <p:sp>
        <p:nvSpPr>
          <p:cNvPr id="34" name="Rounded Rectangle 33"/>
          <p:cNvSpPr/>
          <p:nvPr/>
        </p:nvSpPr>
        <p:spPr>
          <a:xfrm>
            <a:off x="2895600" y="895350"/>
            <a:ext cx="6096000" cy="1021556"/>
          </a:xfrm>
          <a:prstGeom prst="roundRect">
            <a:avLst/>
          </a:prstGeom>
          <a:solidFill>
            <a:schemeClr val="accent5">
              <a:lumMod val="40000"/>
              <a:lumOff val="6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just"/>
            <a:r>
              <a:rPr lang="id-ID" dirty="0" smtClean="0">
                <a:solidFill>
                  <a:schemeClr val="tx1"/>
                </a:solidFill>
              </a:rPr>
              <a:t>Keadaan yang dibutuhkan perangkat mulai dari proses </a:t>
            </a:r>
            <a:r>
              <a:rPr lang="id-ID" i="1" dirty="0" smtClean="0">
                <a:solidFill>
                  <a:schemeClr val="tx1"/>
                </a:solidFill>
              </a:rPr>
              <a:t>request</a:t>
            </a:r>
            <a:r>
              <a:rPr lang="id-ID" dirty="0" smtClean="0">
                <a:solidFill>
                  <a:schemeClr val="tx1"/>
                </a:solidFill>
              </a:rPr>
              <a:t> hak akses pada jaringan hingga pada kondisi dapat menggunakan sistem jaringan tersebut.</a:t>
            </a:r>
            <a:endParaRPr lang="en-US" dirty="0">
              <a:solidFill>
                <a:schemeClr val="tx1"/>
              </a:solidFill>
            </a:endParaRPr>
          </a:p>
        </p:txBody>
      </p:sp>
      <p:sp>
        <p:nvSpPr>
          <p:cNvPr id="12" name="Rounded Rectangle 11"/>
          <p:cNvSpPr/>
          <p:nvPr/>
        </p:nvSpPr>
        <p:spPr>
          <a:xfrm>
            <a:off x="2895600" y="2010727"/>
            <a:ext cx="6096000" cy="408623"/>
          </a:xfrm>
          <a:prstGeom prst="roundRect">
            <a:avLst/>
          </a:prstGeom>
          <a:solidFill>
            <a:schemeClr val="accent5">
              <a:lumMod val="40000"/>
              <a:lumOff val="6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Real latency, remembered latency, induced latency</a:t>
            </a:r>
            <a:r>
              <a:rPr lang="id-ID" dirty="0" smtClean="0">
                <a:solidFill>
                  <a:schemeClr val="tx1"/>
                </a:solidFill>
              </a:rPr>
              <a:t>.</a:t>
            </a:r>
            <a:endParaRPr lang="en-US" i="1" dirty="0">
              <a:solidFill>
                <a:schemeClr val="tx1"/>
              </a:solidFill>
            </a:endParaRPr>
          </a:p>
        </p:txBody>
      </p:sp>
      <p:sp>
        <p:nvSpPr>
          <p:cNvPr id="2" name="Rounded Rectangle 1"/>
          <p:cNvSpPr/>
          <p:nvPr/>
        </p:nvSpPr>
        <p:spPr>
          <a:xfrm>
            <a:off x="609600" y="895350"/>
            <a:ext cx="2133600" cy="1549726"/>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id-ID" sz="2800" b="1" i="1" dirty="0" smtClean="0"/>
              <a:t>Latency</a:t>
            </a:r>
            <a:endParaRPr lang="id-ID" sz="2800" b="1" i="1" dirty="0"/>
          </a:p>
        </p:txBody>
      </p:sp>
      <p:sp>
        <p:nvSpPr>
          <p:cNvPr id="16" name="Rounded Rectangle 15"/>
          <p:cNvSpPr/>
          <p:nvPr/>
        </p:nvSpPr>
        <p:spPr>
          <a:xfrm>
            <a:off x="6841934" y="2572753"/>
            <a:ext cx="2149666" cy="2125012"/>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id-ID" sz="2800" b="1" i="1" dirty="0" smtClean="0"/>
              <a:t>Delay</a:t>
            </a:r>
            <a:endParaRPr lang="id-ID" sz="2800" b="1" i="1" dirty="0"/>
          </a:p>
        </p:txBody>
      </p:sp>
      <p:sp>
        <p:nvSpPr>
          <p:cNvPr id="17" name="Rounded Rectangle 16"/>
          <p:cNvSpPr/>
          <p:nvPr/>
        </p:nvSpPr>
        <p:spPr>
          <a:xfrm>
            <a:off x="609600" y="2571750"/>
            <a:ext cx="6096000" cy="1634490"/>
          </a:xfrm>
          <a:prstGeom prst="roundRect">
            <a:avLst/>
          </a:prstGeom>
          <a:solidFill>
            <a:schemeClr val="accent3">
              <a:lumMod val="60000"/>
              <a:lumOff val="4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just"/>
            <a:r>
              <a:rPr lang="id-ID" dirty="0" smtClean="0">
                <a:solidFill>
                  <a:schemeClr val="tx1"/>
                </a:solidFill>
              </a:rPr>
              <a:t>Jarak waktu jeda yang mengakibatkan data tidak terkirim dengan baik dan tepat waktu ke perangkat tujuan. Besaran waktu </a:t>
            </a:r>
            <a:r>
              <a:rPr lang="id-ID" i="1" dirty="0" smtClean="0">
                <a:solidFill>
                  <a:schemeClr val="tx1"/>
                </a:solidFill>
              </a:rPr>
              <a:t>delay</a:t>
            </a:r>
            <a:r>
              <a:rPr lang="id-ID" dirty="0" smtClean="0">
                <a:solidFill>
                  <a:schemeClr val="tx1"/>
                </a:solidFill>
              </a:rPr>
              <a:t> yang direkomendasikan oleh ITU untuk penggunaan aplikasi data suara adalah 150 ms, sedangkan untuk toleransi transmisi data </a:t>
            </a:r>
            <a:r>
              <a:rPr lang="id-ID" i="1" dirty="0" smtClean="0">
                <a:solidFill>
                  <a:schemeClr val="tx1"/>
                </a:solidFill>
              </a:rPr>
              <a:t>voice </a:t>
            </a:r>
            <a:r>
              <a:rPr lang="id-ID" dirty="0" smtClean="0">
                <a:solidFill>
                  <a:schemeClr val="tx1"/>
                </a:solidFill>
              </a:rPr>
              <a:t>adalah 250 ms.</a:t>
            </a:r>
            <a:endParaRPr lang="en-US" dirty="0">
              <a:solidFill>
                <a:schemeClr val="tx1"/>
              </a:solidFill>
            </a:endParaRPr>
          </a:p>
        </p:txBody>
      </p:sp>
      <p:sp>
        <p:nvSpPr>
          <p:cNvPr id="18" name="Rounded Rectangle 17"/>
          <p:cNvSpPr/>
          <p:nvPr/>
        </p:nvSpPr>
        <p:spPr>
          <a:xfrm>
            <a:off x="609600" y="4289142"/>
            <a:ext cx="6096000" cy="408623"/>
          </a:xfrm>
          <a:prstGeom prst="roundRect">
            <a:avLst/>
          </a:prstGeom>
          <a:solidFill>
            <a:schemeClr val="accent3">
              <a:lumMod val="60000"/>
              <a:lumOff val="40000"/>
            </a:schemeClr>
          </a:solid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id-ID" i="1" dirty="0" smtClean="0">
                <a:solidFill>
                  <a:schemeClr val="tx1"/>
                </a:solidFill>
              </a:rPr>
              <a:t>Fixed delay, </a:t>
            </a:r>
            <a:r>
              <a:rPr lang="id-ID" dirty="0" smtClean="0">
                <a:solidFill>
                  <a:schemeClr val="tx1"/>
                </a:solidFill>
              </a:rPr>
              <a:t>variabel </a:t>
            </a:r>
            <a:r>
              <a:rPr lang="id-ID" i="1" dirty="0" smtClean="0">
                <a:solidFill>
                  <a:schemeClr val="tx1"/>
                </a:solidFill>
              </a:rPr>
              <a:t>delay</a:t>
            </a:r>
            <a:r>
              <a:rPr lang="id-ID" dirty="0" smtClean="0">
                <a:solidFill>
                  <a:schemeClr val="tx1"/>
                </a:solidFill>
              </a:rPr>
              <a:t>, </a:t>
            </a:r>
            <a:r>
              <a:rPr lang="id-ID" i="1" dirty="0" smtClean="0">
                <a:solidFill>
                  <a:schemeClr val="tx1"/>
                </a:solidFill>
              </a:rPr>
              <a:t>jitter, packet loss.</a:t>
            </a:r>
            <a:endParaRPr lang="en-US" i="1" dirty="0">
              <a:solidFill>
                <a:schemeClr val="tx1"/>
              </a:solidFill>
            </a:endParaRPr>
          </a:p>
        </p:txBody>
      </p:sp>
    </p:spTree>
    <p:extLst>
      <p:ext uri="{BB962C8B-B14F-4D97-AF65-F5344CB8AC3E}">
        <p14:creationId xmlns:p14="http://schemas.microsoft.com/office/powerpoint/2010/main" val="1550160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barn(inVertical)">
                                      <p:cBhvr>
                                        <p:cTn id="15" dur="500"/>
                                        <p:tgtEl>
                                          <p:spTgt spid="3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arn(inVertical)">
                                      <p:cBhvr>
                                        <p:cTn id="26" dur="500"/>
                                        <p:tgtEl>
                                          <p:spTgt spid="18"/>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2" grpId="0" animBg="1"/>
      <p:bldP spid="2" grpId="0" animBg="1"/>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5692826" cy="1195958"/>
            <a:chOff x="3072949" y="0"/>
            <a:chExt cx="7310388"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3072949" y="0"/>
              <a:ext cx="7310388"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3366504" y="361152"/>
              <a:ext cx="5382305" cy="430887"/>
            </a:xfrm>
            <a:prstGeom prst="rect">
              <a:avLst/>
            </a:prstGeom>
            <a:noFill/>
          </p:spPr>
          <p:txBody>
            <a:bodyPr wrap="square" rtlCol="0">
              <a:spAutoFit/>
            </a:bodyPr>
            <a:lstStyle/>
            <a:p>
              <a:pPr lvl="0"/>
              <a:r>
                <a:rPr lang="id-ID" sz="2200" dirty="0" smtClean="0">
                  <a:solidFill>
                    <a:schemeClr val="bg1"/>
                  </a:solidFill>
                </a:rPr>
                <a:t>C. Protokol Standar VoIP</a:t>
              </a:r>
              <a:endParaRPr lang="id-ID" sz="2200" i="1" dirty="0">
                <a:solidFill>
                  <a:schemeClr val="bg1"/>
                </a:solidFill>
              </a:endParaRPr>
            </a:p>
          </p:txBody>
        </p:sp>
      </p:grpSp>
      <p:sp>
        <p:nvSpPr>
          <p:cNvPr id="48" name="Shape 608">
            <a:extLst>
              <a:ext uri="{FF2B5EF4-FFF2-40B4-BE49-F238E27FC236}">
                <a16:creationId xmlns="" xmlns:a16="http://schemas.microsoft.com/office/drawing/2014/main" xmlns:lc="http://schemas.openxmlformats.org/drawingml/2006/lockedCanvas" id="{0DE5E020-3D24-4486-8EED-5D355F4DA68A}"/>
              </a:ext>
            </a:extLst>
          </p:cNvPr>
          <p:cNvSpPr/>
          <p:nvPr/>
        </p:nvSpPr>
        <p:spPr>
          <a:xfrm>
            <a:off x="4655153" y="978809"/>
            <a:ext cx="116865" cy="3807674"/>
          </a:xfrm>
          <a:prstGeom prst="rect">
            <a:avLst/>
          </a:prstGeom>
          <a:solidFill>
            <a:schemeClr val="bg1">
              <a:lumMod val="75000"/>
            </a:schemeClr>
          </a:solidFill>
          <a:ln w="12700" cap="flat">
            <a:noFill/>
            <a:miter lim="400000"/>
          </a:ln>
          <a:effectLst/>
        </p:spPr>
        <p:txBody>
          <a:bodyPr wrap="square" lIns="34289" tIns="34289" rIns="34289" bIns="34289" numCol="1"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28700">
              <a:defRPr sz="2700">
                <a:solidFill>
                  <a:srgbClr val="FFFFFF"/>
                </a:solidFill>
              </a:defRPr>
            </a:pPr>
            <a:endParaRPr sz="2025"/>
          </a:p>
        </p:txBody>
      </p:sp>
      <p:sp>
        <p:nvSpPr>
          <p:cNvPr id="49" name="Shape 609">
            <a:extLst>
              <a:ext uri="{FF2B5EF4-FFF2-40B4-BE49-F238E27FC236}">
                <a16:creationId xmlns="" xmlns:a16="http://schemas.microsoft.com/office/drawing/2014/main" xmlns:lc="http://schemas.openxmlformats.org/drawingml/2006/lockedCanvas" id="{D3BD6D83-CA3A-4B50-9208-F3E9832803DC}"/>
              </a:ext>
            </a:extLst>
          </p:cNvPr>
          <p:cNvSpPr/>
          <p:nvPr/>
        </p:nvSpPr>
        <p:spPr>
          <a:xfrm>
            <a:off x="4618051" y="895350"/>
            <a:ext cx="191066" cy="83460"/>
          </a:xfrm>
          <a:prstGeom prst="rect">
            <a:avLst/>
          </a:prstGeom>
          <a:solidFill>
            <a:schemeClr val="bg1">
              <a:lumMod val="50000"/>
            </a:schemeClr>
          </a:solidFill>
          <a:ln w="12700" cap="flat">
            <a:noFill/>
            <a:miter lim="400000"/>
          </a:ln>
          <a:effectLst/>
        </p:spPr>
        <p:txBody>
          <a:bodyPr wrap="square" lIns="34289" tIns="34289" rIns="34289" bIns="34289" numCol="1"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solidFill>
                  <a:srgbClr val="FFFFFF"/>
                </a:solidFill>
              </a:defRPr>
            </a:pPr>
            <a:endParaRPr sz="1350"/>
          </a:p>
        </p:txBody>
      </p:sp>
      <p:sp>
        <p:nvSpPr>
          <p:cNvPr id="50" name="Freeform: Shape 99">
            <a:extLst>
              <a:ext uri="{FF2B5EF4-FFF2-40B4-BE49-F238E27FC236}">
                <a16:creationId xmlns="" xmlns:a16="http://schemas.microsoft.com/office/drawing/2014/main" xmlns:lc="http://schemas.openxmlformats.org/drawingml/2006/lockedCanvas" id="{9EC06359-DEEE-4163-A865-C391E4C43EAD}"/>
              </a:ext>
            </a:extLst>
          </p:cNvPr>
          <p:cNvSpPr/>
          <p:nvPr/>
        </p:nvSpPr>
        <p:spPr>
          <a:xfrm>
            <a:off x="4655153" y="2127360"/>
            <a:ext cx="116865" cy="645949"/>
          </a:xfrm>
          <a:custGeom>
            <a:avLst/>
            <a:gdLst>
              <a:gd name="connsiteX0" fmla="*/ 0 w 138198"/>
              <a:gd name="connsiteY0" fmla="*/ 0 h 731520"/>
              <a:gd name="connsiteX1" fmla="*/ 138198 w 138198"/>
              <a:gd name="connsiteY1" fmla="*/ 0 h 731520"/>
              <a:gd name="connsiteX2" fmla="*/ 138198 w 138198"/>
              <a:gd name="connsiteY2" fmla="*/ 731520 h 731520"/>
              <a:gd name="connsiteX3" fmla="*/ 0 w 138198"/>
              <a:gd name="connsiteY3" fmla="*/ 731520 h 731520"/>
              <a:gd name="connsiteX4" fmla="*/ 0 w 138198"/>
              <a:gd name="connsiteY4" fmla="*/ 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198" h="731520">
                <a:moveTo>
                  <a:pt x="0" y="0"/>
                </a:moveTo>
                <a:lnTo>
                  <a:pt x="138198" y="0"/>
                </a:lnTo>
                <a:lnTo>
                  <a:pt x="138198" y="731520"/>
                </a:lnTo>
                <a:lnTo>
                  <a:pt x="0" y="731520"/>
                </a:lnTo>
                <a:lnTo>
                  <a:pt x="0" y="0"/>
                </a:lnTo>
                <a:close/>
              </a:path>
            </a:pathLst>
          </a:custGeom>
          <a:solidFill>
            <a:schemeClr val="tx1">
              <a:alpha val="40000"/>
            </a:schemeClr>
          </a:solidFill>
          <a:ln w="12700" cap="flat">
            <a:noFill/>
            <a:miter lim="400000"/>
          </a:ln>
          <a:effectLst/>
        </p:spPr>
        <p:txBody>
          <a:bodyPr wrap="square" lIns="34289" tIns="34289" rIns="34289" bIns="34289" numCol="1"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28700">
              <a:defRPr sz="2700">
                <a:solidFill>
                  <a:srgbClr val="FFFFFF"/>
                </a:solidFill>
              </a:defRPr>
            </a:pPr>
            <a:endParaRPr sz="2025"/>
          </a:p>
        </p:txBody>
      </p:sp>
      <p:sp>
        <p:nvSpPr>
          <p:cNvPr id="51" name="Freeform: Shape 98">
            <a:extLst>
              <a:ext uri="{FF2B5EF4-FFF2-40B4-BE49-F238E27FC236}">
                <a16:creationId xmlns="" xmlns:a16="http://schemas.microsoft.com/office/drawing/2014/main" xmlns:lc="http://schemas.openxmlformats.org/drawingml/2006/lockedCanvas" id="{9C9DE30F-AE41-419E-8FA0-18A3DFD23BD8}"/>
              </a:ext>
            </a:extLst>
          </p:cNvPr>
          <p:cNvSpPr/>
          <p:nvPr/>
        </p:nvSpPr>
        <p:spPr>
          <a:xfrm>
            <a:off x="4655153" y="2975663"/>
            <a:ext cx="116865" cy="658118"/>
          </a:xfrm>
          <a:custGeom>
            <a:avLst/>
            <a:gdLst>
              <a:gd name="connsiteX0" fmla="*/ 138198 w 138198"/>
              <a:gd name="connsiteY0" fmla="*/ 0 h 745301"/>
              <a:gd name="connsiteX1" fmla="*/ 138198 w 138198"/>
              <a:gd name="connsiteY1" fmla="*/ 733973 h 745301"/>
              <a:gd name="connsiteX2" fmla="*/ 0 w 138198"/>
              <a:gd name="connsiteY2" fmla="*/ 745301 h 745301"/>
              <a:gd name="connsiteX3" fmla="*/ 0 w 138198"/>
              <a:gd name="connsiteY3" fmla="*/ 11327 h 745301"/>
              <a:gd name="connsiteX4" fmla="*/ 138198 w 138198"/>
              <a:gd name="connsiteY4" fmla="*/ 0 h 745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198" h="745301">
                <a:moveTo>
                  <a:pt x="138198" y="0"/>
                </a:moveTo>
                <a:lnTo>
                  <a:pt x="138198" y="733973"/>
                </a:lnTo>
                <a:lnTo>
                  <a:pt x="0" y="745301"/>
                </a:lnTo>
                <a:lnTo>
                  <a:pt x="0" y="11327"/>
                </a:lnTo>
                <a:lnTo>
                  <a:pt x="138198" y="0"/>
                </a:lnTo>
                <a:close/>
              </a:path>
            </a:pathLst>
          </a:custGeom>
          <a:solidFill>
            <a:schemeClr val="tx1">
              <a:alpha val="40000"/>
            </a:schemeClr>
          </a:solidFill>
          <a:ln w="12700" cap="flat">
            <a:noFill/>
            <a:miter lim="400000"/>
          </a:ln>
          <a:effectLst/>
        </p:spPr>
        <p:txBody>
          <a:bodyPr wrap="square" lIns="34289" tIns="34289" rIns="34289" bIns="34289" numCol="1"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28700">
              <a:defRPr sz="2700">
                <a:solidFill>
                  <a:srgbClr val="FFFFFF"/>
                </a:solidFill>
              </a:defRPr>
            </a:pPr>
            <a:endParaRPr sz="2025"/>
          </a:p>
        </p:txBody>
      </p:sp>
      <p:sp>
        <p:nvSpPr>
          <p:cNvPr id="52" name="Freeform: Shape 97">
            <a:extLst>
              <a:ext uri="{FF2B5EF4-FFF2-40B4-BE49-F238E27FC236}">
                <a16:creationId xmlns="" xmlns:a16="http://schemas.microsoft.com/office/drawing/2014/main" xmlns:lc="http://schemas.openxmlformats.org/drawingml/2006/lockedCanvas" id="{702BB405-1907-4419-AF62-413856D63906}"/>
              </a:ext>
            </a:extLst>
          </p:cNvPr>
          <p:cNvSpPr/>
          <p:nvPr/>
        </p:nvSpPr>
        <p:spPr>
          <a:xfrm>
            <a:off x="4655153" y="3829801"/>
            <a:ext cx="116865" cy="658615"/>
          </a:xfrm>
          <a:custGeom>
            <a:avLst/>
            <a:gdLst>
              <a:gd name="connsiteX0" fmla="*/ 0 w 138198"/>
              <a:gd name="connsiteY0" fmla="*/ 0 h 745863"/>
              <a:gd name="connsiteX1" fmla="*/ 138198 w 138198"/>
              <a:gd name="connsiteY1" fmla="*/ 11719 h 745863"/>
              <a:gd name="connsiteX2" fmla="*/ 138198 w 138198"/>
              <a:gd name="connsiteY2" fmla="*/ 745863 h 745863"/>
              <a:gd name="connsiteX3" fmla="*/ 0 w 138198"/>
              <a:gd name="connsiteY3" fmla="*/ 734145 h 745863"/>
              <a:gd name="connsiteX4" fmla="*/ 0 w 138198"/>
              <a:gd name="connsiteY4" fmla="*/ 0 h 745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198" h="745863">
                <a:moveTo>
                  <a:pt x="0" y="0"/>
                </a:moveTo>
                <a:lnTo>
                  <a:pt x="138198" y="11719"/>
                </a:lnTo>
                <a:lnTo>
                  <a:pt x="138198" y="745863"/>
                </a:lnTo>
                <a:lnTo>
                  <a:pt x="0" y="734145"/>
                </a:lnTo>
                <a:lnTo>
                  <a:pt x="0" y="0"/>
                </a:lnTo>
                <a:close/>
              </a:path>
            </a:pathLst>
          </a:custGeom>
          <a:solidFill>
            <a:schemeClr val="tx1">
              <a:alpha val="40000"/>
            </a:schemeClr>
          </a:solidFill>
          <a:ln w="12700" cap="flat">
            <a:noFill/>
            <a:miter lim="400000"/>
          </a:ln>
          <a:effectLst/>
        </p:spPr>
        <p:txBody>
          <a:bodyPr wrap="square" lIns="34289" tIns="34289" rIns="34289" bIns="34289" numCol="1"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28700">
              <a:defRPr sz="2700">
                <a:solidFill>
                  <a:srgbClr val="FFFFFF"/>
                </a:solidFill>
              </a:defRPr>
            </a:pPr>
            <a:endParaRPr sz="2025"/>
          </a:p>
        </p:txBody>
      </p:sp>
      <p:sp>
        <p:nvSpPr>
          <p:cNvPr id="53" name="Shape 611">
            <a:extLst>
              <a:ext uri="{FF2B5EF4-FFF2-40B4-BE49-F238E27FC236}">
                <a16:creationId xmlns="" xmlns:a16="http://schemas.microsoft.com/office/drawing/2014/main" xmlns:lc="http://schemas.openxmlformats.org/drawingml/2006/lockedCanvas" id="{99D82432-44E2-45A2-ADD3-0C7D66D2A503}"/>
              </a:ext>
            </a:extLst>
          </p:cNvPr>
          <p:cNvSpPr/>
          <p:nvPr/>
        </p:nvSpPr>
        <p:spPr>
          <a:xfrm rot="21267794">
            <a:off x="3553714" y="1161678"/>
            <a:ext cx="2319741" cy="645949"/>
          </a:xfrm>
          <a:prstGeom prst="notchedRightArrow">
            <a:avLst>
              <a:gd name="adj1" fmla="val 100000"/>
              <a:gd name="adj2" fmla="val 50000"/>
            </a:avLst>
          </a:prstGeom>
          <a:ln>
            <a:noFill/>
          </a:ln>
        </p:spPr>
        <p:style>
          <a:lnRef idx="1">
            <a:schemeClr val="accent3"/>
          </a:lnRef>
          <a:fillRef idx="3">
            <a:schemeClr val="accent3"/>
          </a:fillRef>
          <a:effectRef idx="2">
            <a:schemeClr val="accent3"/>
          </a:effectRef>
          <a:fontRef idx="minor">
            <a:schemeClr val="lt1"/>
          </a:fontRef>
        </p:style>
        <p:txBody>
          <a:bodyPr wrap="square" lIns="34289" tIns="34289" rIns="34289" bIns="34289" numCol="1"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sz="2800" b="1">
                <a:solidFill>
                  <a:srgbClr val="FFFFFF"/>
                </a:solidFill>
                <a:latin typeface="Helvetica"/>
                <a:ea typeface="Helvetica"/>
                <a:cs typeface="Helvetica"/>
                <a:sym typeface="Helvetica"/>
              </a:defRPr>
            </a:pPr>
            <a:r>
              <a:rPr lang="id-ID" sz="3200" dirty="0" smtClean="0">
                <a:effectLst>
                  <a:outerShdw blurRad="38100" dist="38100" dir="2700000" algn="tl">
                    <a:srgbClr val="000000">
                      <a:alpha val="43137"/>
                    </a:srgbClr>
                  </a:outerShdw>
                </a:effectLst>
              </a:rPr>
              <a:t>1</a:t>
            </a:r>
            <a:endParaRPr sz="3200" dirty="0">
              <a:effectLst>
                <a:outerShdw blurRad="38100" dist="38100" dir="2700000" algn="tl">
                  <a:srgbClr val="000000">
                    <a:alpha val="43137"/>
                  </a:srgbClr>
                </a:outerShdw>
              </a:effectLst>
            </a:endParaRPr>
          </a:p>
        </p:txBody>
      </p:sp>
      <p:sp>
        <p:nvSpPr>
          <p:cNvPr id="54" name="Shape 614">
            <a:extLst>
              <a:ext uri="{FF2B5EF4-FFF2-40B4-BE49-F238E27FC236}">
                <a16:creationId xmlns="" xmlns:a16="http://schemas.microsoft.com/office/drawing/2014/main" xmlns:lc="http://schemas.openxmlformats.org/drawingml/2006/lockedCanvas" id="{24BE9EA5-9685-4EC3-AE9F-C28FA3F03F40}"/>
              </a:ext>
            </a:extLst>
          </p:cNvPr>
          <p:cNvSpPr/>
          <p:nvPr/>
        </p:nvSpPr>
        <p:spPr>
          <a:xfrm flipH="1">
            <a:off x="3553714" y="2016063"/>
            <a:ext cx="2319741" cy="645949"/>
          </a:xfrm>
          <a:prstGeom prst="notchedRightArrow">
            <a:avLst>
              <a:gd name="adj1" fmla="val 100000"/>
              <a:gd name="adj2" fmla="val 50000"/>
            </a:avLst>
          </a:prstGeom>
          <a:ln>
            <a:noFill/>
          </a:ln>
        </p:spPr>
        <p:style>
          <a:lnRef idx="1">
            <a:schemeClr val="accent2"/>
          </a:lnRef>
          <a:fillRef idx="3">
            <a:schemeClr val="accent2"/>
          </a:fillRef>
          <a:effectRef idx="2">
            <a:schemeClr val="accent2"/>
          </a:effectRef>
          <a:fontRef idx="minor">
            <a:schemeClr val="lt1"/>
          </a:fontRef>
        </p:style>
        <p:txBody>
          <a:bodyPr wrap="square" lIns="34289" tIns="34289" rIns="34289" bIns="34289" numCol="1"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sz="2800" b="1">
                <a:solidFill>
                  <a:srgbClr val="FFFFFF"/>
                </a:solidFill>
                <a:latin typeface="Helvetica"/>
                <a:ea typeface="Helvetica"/>
                <a:cs typeface="Helvetica"/>
                <a:sym typeface="Helvetica"/>
              </a:defRPr>
            </a:pPr>
            <a:r>
              <a:rPr lang="id-ID" sz="3200" dirty="0" smtClean="0">
                <a:effectLst>
                  <a:outerShdw blurRad="38100" dist="38100" dir="2700000" algn="tl">
                    <a:srgbClr val="000000">
                      <a:alpha val="43137"/>
                    </a:srgbClr>
                  </a:outerShdw>
                </a:effectLst>
              </a:rPr>
              <a:t>2</a:t>
            </a:r>
            <a:endParaRPr sz="3200" dirty="0">
              <a:effectLst>
                <a:outerShdw blurRad="38100" dist="38100" dir="2700000" algn="tl">
                  <a:srgbClr val="000000">
                    <a:alpha val="43137"/>
                  </a:srgbClr>
                </a:outerShdw>
              </a:effectLst>
            </a:endParaRPr>
          </a:p>
        </p:txBody>
      </p:sp>
      <p:sp>
        <p:nvSpPr>
          <p:cNvPr id="55" name="Shape 617">
            <a:extLst>
              <a:ext uri="{FF2B5EF4-FFF2-40B4-BE49-F238E27FC236}">
                <a16:creationId xmlns="" xmlns:a16="http://schemas.microsoft.com/office/drawing/2014/main" xmlns:lc="http://schemas.openxmlformats.org/drawingml/2006/lockedCanvas" id="{61EEF72D-AE5E-44C8-A951-E19FF7759269}"/>
              </a:ext>
            </a:extLst>
          </p:cNvPr>
          <p:cNvSpPr/>
          <p:nvPr/>
        </p:nvSpPr>
        <p:spPr>
          <a:xfrm rot="21318851">
            <a:off x="3553714" y="2870449"/>
            <a:ext cx="2319741" cy="645949"/>
          </a:xfrm>
          <a:prstGeom prst="notchedRightArrow">
            <a:avLst>
              <a:gd name="adj1" fmla="val 100000"/>
              <a:gd name="adj2" fmla="val 50000"/>
            </a:avLst>
          </a:prstGeom>
          <a:ln>
            <a:noFill/>
          </a:ln>
        </p:spPr>
        <p:style>
          <a:lnRef idx="1">
            <a:schemeClr val="accent6"/>
          </a:lnRef>
          <a:fillRef idx="3">
            <a:schemeClr val="accent6"/>
          </a:fillRef>
          <a:effectRef idx="2">
            <a:schemeClr val="accent6"/>
          </a:effectRef>
          <a:fontRef idx="minor">
            <a:schemeClr val="lt1"/>
          </a:fontRef>
        </p:style>
        <p:txBody>
          <a:bodyPr wrap="square" lIns="34289" tIns="34289" rIns="34289" bIns="34289" numCol="1"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sz="2800" b="1">
                <a:solidFill>
                  <a:srgbClr val="FFFFFF"/>
                </a:solidFill>
                <a:latin typeface="Helvetica"/>
                <a:ea typeface="Helvetica"/>
                <a:cs typeface="Helvetica"/>
                <a:sym typeface="Helvetica"/>
              </a:defRPr>
            </a:pPr>
            <a:r>
              <a:rPr lang="id-ID" sz="3200" dirty="0" smtClean="0">
                <a:effectLst>
                  <a:outerShdw blurRad="38100" dist="38100" dir="2700000" algn="tl">
                    <a:srgbClr val="000000">
                      <a:alpha val="43137"/>
                    </a:srgbClr>
                  </a:outerShdw>
                </a:effectLst>
              </a:rPr>
              <a:t>3</a:t>
            </a:r>
            <a:endParaRPr sz="3200" dirty="0">
              <a:effectLst>
                <a:outerShdw blurRad="38100" dist="38100" dir="2700000" algn="tl">
                  <a:srgbClr val="000000">
                    <a:alpha val="43137"/>
                  </a:srgbClr>
                </a:outerShdw>
              </a:effectLst>
            </a:endParaRPr>
          </a:p>
        </p:txBody>
      </p:sp>
      <p:sp>
        <p:nvSpPr>
          <p:cNvPr id="56" name="Shape 620">
            <a:extLst>
              <a:ext uri="{FF2B5EF4-FFF2-40B4-BE49-F238E27FC236}">
                <a16:creationId xmlns="" xmlns:a16="http://schemas.microsoft.com/office/drawing/2014/main" xmlns:lc="http://schemas.openxmlformats.org/drawingml/2006/lockedCanvas" id="{08AF22AC-682A-403B-B3D3-ED570AF6BD93}"/>
              </a:ext>
            </a:extLst>
          </p:cNvPr>
          <p:cNvSpPr/>
          <p:nvPr/>
        </p:nvSpPr>
        <p:spPr>
          <a:xfrm rot="290802" flipH="1">
            <a:off x="3553714" y="3724835"/>
            <a:ext cx="2319741" cy="645949"/>
          </a:xfrm>
          <a:prstGeom prst="notchedRightArrow">
            <a:avLst>
              <a:gd name="adj1" fmla="val 100000"/>
              <a:gd name="adj2" fmla="val 50000"/>
            </a:avLst>
          </a:prstGeom>
          <a:ln>
            <a:noFill/>
          </a:ln>
        </p:spPr>
        <p:style>
          <a:lnRef idx="1">
            <a:schemeClr val="accent1"/>
          </a:lnRef>
          <a:fillRef idx="3">
            <a:schemeClr val="accent1"/>
          </a:fillRef>
          <a:effectRef idx="2">
            <a:schemeClr val="accent1"/>
          </a:effectRef>
          <a:fontRef idx="minor">
            <a:schemeClr val="lt1"/>
          </a:fontRef>
        </p:style>
        <p:txBody>
          <a:bodyPr wrap="square" lIns="34289" tIns="34289" rIns="34289" bIns="34289" numCol="1"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sz="2800" b="1">
                <a:solidFill>
                  <a:srgbClr val="FFFFFF"/>
                </a:solidFill>
                <a:latin typeface="Helvetica"/>
                <a:ea typeface="Helvetica"/>
                <a:cs typeface="Helvetica"/>
                <a:sym typeface="Helvetica"/>
              </a:defRPr>
            </a:pPr>
            <a:r>
              <a:rPr lang="id-ID" sz="3200" dirty="0" smtClean="0">
                <a:effectLst>
                  <a:outerShdw blurRad="38100" dist="38100" dir="2700000" algn="tl">
                    <a:srgbClr val="000000">
                      <a:alpha val="43137"/>
                    </a:srgbClr>
                  </a:outerShdw>
                </a:effectLst>
              </a:rPr>
              <a:t>4</a:t>
            </a:r>
            <a:endParaRPr sz="3200" dirty="0">
              <a:effectLst>
                <a:outerShdw blurRad="38100" dist="38100" dir="2700000" algn="tl">
                  <a:srgbClr val="000000">
                    <a:alpha val="43137"/>
                  </a:srgbClr>
                </a:outerShdw>
              </a:effectLst>
            </a:endParaRPr>
          </a:p>
        </p:txBody>
      </p:sp>
      <p:sp>
        <p:nvSpPr>
          <p:cNvPr id="5" name="Rounded Rectangle 4"/>
          <p:cNvSpPr/>
          <p:nvPr/>
        </p:nvSpPr>
        <p:spPr>
          <a:xfrm>
            <a:off x="6080594" y="796165"/>
            <a:ext cx="2682221" cy="1232010"/>
          </a:xfrm>
          <a:prstGeom prst="roundRect">
            <a:avLst/>
          </a:prstGeom>
          <a:solidFill>
            <a:schemeClr val="accent3">
              <a:lumMod val="40000"/>
              <a:lumOff val="60000"/>
            </a:schemeClr>
          </a:solidFill>
          <a:ln>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b="1" dirty="0" smtClean="0">
                <a:solidFill>
                  <a:schemeClr val="tx1"/>
                </a:solidFill>
              </a:rPr>
              <a:t>Terminal</a:t>
            </a:r>
            <a:r>
              <a:rPr lang="id-ID" dirty="0" smtClean="0">
                <a:solidFill>
                  <a:schemeClr val="tx1"/>
                </a:solidFill>
              </a:rPr>
              <a:t> adalah peralatan yang digunakan dalam </a:t>
            </a:r>
            <a:r>
              <a:rPr lang="id-ID" dirty="0" smtClean="0">
                <a:solidFill>
                  <a:schemeClr val="tx1"/>
                </a:solidFill>
              </a:rPr>
              <a:t>berkomunikasi.</a:t>
            </a:r>
            <a:endParaRPr lang="id-ID" dirty="0">
              <a:solidFill>
                <a:schemeClr val="tx1"/>
              </a:solidFill>
            </a:endParaRPr>
          </a:p>
        </p:txBody>
      </p:sp>
      <p:sp>
        <p:nvSpPr>
          <p:cNvPr id="57" name="Rounded Rectangle 56"/>
          <p:cNvSpPr/>
          <p:nvPr/>
        </p:nvSpPr>
        <p:spPr>
          <a:xfrm>
            <a:off x="435570" y="1123950"/>
            <a:ext cx="2906415" cy="1988446"/>
          </a:xfrm>
          <a:prstGeom prst="roundRect">
            <a:avLst/>
          </a:prstGeom>
          <a:solidFill>
            <a:srgbClr val="FFCCCC"/>
          </a:solidFill>
          <a:ln>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b="1" i="1" dirty="0" smtClean="0">
                <a:solidFill>
                  <a:schemeClr val="tx1"/>
                </a:solidFill>
              </a:rPr>
              <a:t>Gateway</a:t>
            </a:r>
            <a:r>
              <a:rPr lang="id-ID" i="1" dirty="0" smtClean="0">
                <a:solidFill>
                  <a:schemeClr val="tx1"/>
                </a:solidFill>
              </a:rPr>
              <a:t> </a:t>
            </a:r>
            <a:r>
              <a:rPr lang="id-ID" dirty="0" smtClean="0">
                <a:solidFill>
                  <a:schemeClr val="tx1"/>
                </a:solidFill>
              </a:rPr>
              <a:t>merupakan perangkat yang digunakan untuk menghubungkan antara </a:t>
            </a:r>
            <a:r>
              <a:rPr lang="id-ID" i="1" dirty="0" smtClean="0">
                <a:solidFill>
                  <a:schemeClr val="tx1"/>
                </a:solidFill>
              </a:rPr>
              <a:t>terminal</a:t>
            </a:r>
            <a:r>
              <a:rPr lang="id-ID" dirty="0" smtClean="0">
                <a:solidFill>
                  <a:schemeClr val="tx1"/>
                </a:solidFill>
              </a:rPr>
              <a:t> yang bekerja dengan standar H.323 dan non-H.323 atau sebaliknya.</a:t>
            </a:r>
            <a:endParaRPr lang="id-ID" dirty="0"/>
          </a:p>
        </p:txBody>
      </p:sp>
      <p:sp>
        <p:nvSpPr>
          <p:cNvPr id="58" name="Rounded Rectangle 57"/>
          <p:cNvSpPr/>
          <p:nvPr/>
        </p:nvSpPr>
        <p:spPr>
          <a:xfrm>
            <a:off x="6080594" y="2689685"/>
            <a:ext cx="2682221" cy="1603520"/>
          </a:xfrm>
          <a:prstGeom prst="roundRect">
            <a:avLst/>
          </a:prstGeom>
          <a:solidFill>
            <a:schemeClr val="accent6">
              <a:lumMod val="40000"/>
              <a:lumOff val="60000"/>
            </a:schemeClr>
          </a:solidFill>
          <a:ln>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b="1" i="1" dirty="0" smtClean="0">
                <a:solidFill>
                  <a:schemeClr val="tx1"/>
                </a:solidFill>
              </a:rPr>
              <a:t>Gatekeeper </a:t>
            </a:r>
            <a:r>
              <a:rPr lang="id-ID" dirty="0" smtClean="0">
                <a:solidFill>
                  <a:schemeClr val="tx1"/>
                </a:solidFill>
              </a:rPr>
              <a:t>merupakan </a:t>
            </a:r>
            <a:r>
              <a:rPr lang="id-ID" i="1" dirty="0" smtClean="0">
                <a:solidFill>
                  <a:schemeClr val="tx1"/>
                </a:solidFill>
              </a:rPr>
              <a:t>central</a:t>
            </a:r>
            <a:r>
              <a:rPr lang="id-ID" dirty="0" smtClean="0">
                <a:solidFill>
                  <a:schemeClr val="tx1"/>
                </a:solidFill>
              </a:rPr>
              <a:t> sistem VoIP dengan H.323 sebagai standarnya.</a:t>
            </a:r>
            <a:endParaRPr lang="id-ID" dirty="0">
              <a:solidFill>
                <a:schemeClr val="tx1"/>
              </a:solidFill>
            </a:endParaRPr>
          </a:p>
        </p:txBody>
      </p:sp>
      <p:sp>
        <p:nvSpPr>
          <p:cNvPr id="59" name="Rounded Rectangle 58"/>
          <p:cNvSpPr/>
          <p:nvPr/>
        </p:nvSpPr>
        <p:spPr>
          <a:xfrm>
            <a:off x="435570" y="3244308"/>
            <a:ext cx="2906415" cy="1292276"/>
          </a:xfrm>
          <a:prstGeom prst="roundRect">
            <a:avLst/>
          </a:prstGeom>
          <a:solidFill>
            <a:schemeClr val="tx2">
              <a:lumMod val="20000"/>
              <a:lumOff val="80000"/>
            </a:schemeClr>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b="1" i="1" dirty="0" smtClean="0">
                <a:solidFill>
                  <a:schemeClr val="tx1"/>
                </a:solidFill>
              </a:rPr>
              <a:t>Multipoint Control Unit </a:t>
            </a:r>
            <a:r>
              <a:rPr lang="id-ID" b="1" dirty="0" smtClean="0">
                <a:solidFill>
                  <a:schemeClr val="tx1"/>
                </a:solidFill>
              </a:rPr>
              <a:t>(MCU)</a:t>
            </a:r>
            <a:r>
              <a:rPr lang="id-ID" dirty="0" smtClean="0">
                <a:solidFill>
                  <a:schemeClr val="tx1"/>
                </a:solidFill>
              </a:rPr>
              <a:t> berguna sebagai pusta layanan antara tiga terminal H.323 atau lebih.</a:t>
            </a:r>
            <a:endParaRPr lang="id-ID" dirty="0">
              <a:solidFill>
                <a:schemeClr val="tx1"/>
              </a:solidFill>
            </a:endParaRPr>
          </a:p>
        </p:txBody>
      </p:sp>
    </p:spTree>
    <p:extLst>
      <p:ext uri="{BB962C8B-B14F-4D97-AF65-F5344CB8AC3E}">
        <p14:creationId xmlns:p14="http://schemas.microsoft.com/office/powerpoint/2010/main" val="111281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ppt_x"/>
                                          </p:val>
                                        </p:tav>
                                        <p:tav tm="100000">
                                          <p:val>
                                            <p:strVal val="#ppt_x"/>
                                          </p:val>
                                        </p:tav>
                                      </p:tavLst>
                                    </p:anim>
                                    <p:anim calcmode="lin" valueType="num">
                                      <p:cBhvr additive="base">
                                        <p:cTn id="21" dur="500" fill="hold"/>
                                        <p:tgtEl>
                                          <p:spTgt spid="4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ppt_x"/>
                                          </p:val>
                                        </p:tav>
                                        <p:tav tm="100000">
                                          <p:val>
                                            <p:strVal val="#ppt_x"/>
                                          </p:val>
                                        </p:tav>
                                      </p:tavLst>
                                    </p:anim>
                                    <p:anim calcmode="lin" valueType="num">
                                      <p:cBhvr additive="base">
                                        <p:cTn id="31" dur="500" fill="hold"/>
                                        <p:tgtEl>
                                          <p:spTgt spid="5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ppt_x"/>
                                          </p:val>
                                        </p:tav>
                                        <p:tav tm="100000">
                                          <p:val>
                                            <p:strVal val="#ppt_x"/>
                                          </p:val>
                                        </p:tav>
                                      </p:tavLst>
                                    </p:anim>
                                    <p:anim calcmode="lin" valueType="num">
                                      <p:cBhvr additive="base">
                                        <p:cTn id="35"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500" fill="hold"/>
                                        <p:tgtEl>
                                          <p:spTgt spid="55"/>
                                        </p:tgtEl>
                                        <p:attrNameLst>
                                          <p:attrName>ppt_x</p:attrName>
                                        </p:attrNameLst>
                                      </p:cBhvr>
                                      <p:tavLst>
                                        <p:tav tm="0">
                                          <p:val>
                                            <p:strVal val="#ppt_x"/>
                                          </p:val>
                                        </p:tav>
                                        <p:tav tm="100000">
                                          <p:val>
                                            <p:strVal val="#ppt_x"/>
                                          </p:val>
                                        </p:tav>
                                      </p:tavLst>
                                    </p:anim>
                                    <p:anim calcmode="lin" valueType="num">
                                      <p:cBhvr additive="base">
                                        <p:cTn id="41" dur="500" fill="hold"/>
                                        <p:tgtEl>
                                          <p:spTgt spid="5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cBhvr additive="base">
                                        <p:cTn id="44" dur="500" fill="hold"/>
                                        <p:tgtEl>
                                          <p:spTgt spid="58"/>
                                        </p:tgtEl>
                                        <p:attrNameLst>
                                          <p:attrName>ppt_x</p:attrName>
                                        </p:attrNameLst>
                                      </p:cBhvr>
                                      <p:tavLst>
                                        <p:tav tm="0">
                                          <p:val>
                                            <p:strVal val="#ppt_x"/>
                                          </p:val>
                                        </p:tav>
                                        <p:tav tm="100000">
                                          <p:val>
                                            <p:strVal val="#ppt_x"/>
                                          </p:val>
                                        </p:tav>
                                      </p:tavLst>
                                    </p:anim>
                                    <p:anim calcmode="lin" valueType="num">
                                      <p:cBhvr additive="base">
                                        <p:cTn id="45"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additive="base">
                                        <p:cTn id="50" dur="500" fill="hold"/>
                                        <p:tgtEl>
                                          <p:spTgt spid="56"/>
                                        </p:tgtEl>
                                        <p:attrNameLst>
                                          <p:attrName>ppt_x</p:attrName>
                                        </p:attrNameLst>
                                      </p:cBhvr>
                                      <p:tavLst>
                                        <p:tav tm="0">
                                          <p:val>
                                            <p:strVal val="#ppt_x"/>
                                          </p:val>
                                        </p:tav>
                                        <p:tav tm="100000">
                                          <p:val>
                                            <p:strVal val="#ppt_x"/>
                                          </p:val>
                                        </p:tav>
                                      </p:tavLst>
                                    </p:anim>
                                    <p:anim calcmode="lin" valueType="num">
                                      <p:cBhvr additive="base">
                                        <p:cTn id="51" dur="500" fill="hold"/>
                                        <p:tgtEl>
                                          <p:spTgt spid="5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ppt_x"/>
                                          </p:val>
                                        </p:tav>
                                        <p:tav tm="100000">
                                          <p:val>
                                            <p:strVal val="#ppt_x"/>
                                          </p:val>
                                        </p:tav>
                                      </p:tavLst>
                                    </p:anim>
                                    <p:anim calcmode="lin" valueType="num">
                                      <p:cBhvr additive="base">
                                        <p:cTn id="5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3" grpId="0" animBg="1"/>
      <p:bldP spid="54" grpId="0" animBg="1"/>
      <p:bldP spid="55" grpId="0" animBg="1"/>
      <p:bldP spid="56" grpId="0" animBg="1"/>
      <p:bldP spid="5" grpId="0" animBg="1"/>
      <p:bldP spid="57" grpId="0" animBg="1"/>
      <p:bldP spid="58" grpId="0" animBg="1"/>
      <p:bldP spid="5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5692826" cy="1195958"/>
            <a:chOff x="3072949" y="0"/>
            <a:chExt cx="7310388"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3072949" y="0"/>
              <a:ext cx="7310388"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3366504" y="361152"/>
              <a:ext cx="5382305" cy="430887"/>
            </a:xfrm>
            <a:prstGeom prst="rect">
              <a:avLst/>
            </a:prstGeom>
            <a:noFill/>
          </p:spPr>
          <p:txBody>
            <a:bodyPr wrap="square" rtlCol="0">
              <a:spAutoFit/>
            </a:bodyPr>
            <a:lstStyle/>
            <a:p>
              <a:pPr lvl="0"/>
              <a:r>
                <a:rPr lang="id-ID" sz="2200" dirty="0" smtClean="0">
                  <a:solidFill>
                    <a:schemeClr val="bg1"/>
                  </a:solidFill>
                </a:rPr>
                <a:t>D. Kompresi Data Suara (</a:t>
              </a:r>
              <a:r>
                <a:rPr lang="id-ID" sz="2200" i="1" dirty="0" smtClean="0">
                  <a:solidFill>
                    <a:schemeClr val="bg1"/>
                  </a:solidFill>
                </a:rPr>
                <a:t>CODEC</a:t>
              </a:r>
              <a:r>
                <a:rPr lang="id-ID" sz="2200" dirty="0" smtClean="0">
                  <a:solidFill>
                    <a:schemeClr val="bg1"/>
                  </a:solidFill>
                </a:rPr>
                <a:t>)</a:t>
              </a:r>
              <a:endParaRPr lang="id-ID" sz="2200" i="1" dirty="0">
                <a:solidFill>
                  <a:schemeClr val="bg1"/>
                </a:solidFill>
              </a:endParaRPr>
            </a:p>
          </p:txBody>
        </p:sp>
      </p:grpSp>
      <p:grpSp>
        <p:nvGrpSpPr>
          <p:cNvPr id="3" name="Group 2"/>
          <p:cNvGrpSpPr/>
          <p:nvPr/>
        </p:nvGrpSpPr>
        <p:grpSpPr>
          <a:xfrm>
            <a:off x="167639" y="992576"/>
            <a:ext cx="4923199" cy="3711706"/>
            <a:chOff x="341825" y="403467"/>
            <a:chExt cx="5492829" cy="4453215"/>
          </a:xfrm>
        </p:grpSpPr>
        <p:sp>
          <p:nvSpPr>
            <p:cNvPr id="21" name="Freeform 20"/>
            <p:cNvSpPr>
              <a:spLocks/>
            </p:cNvSpPr>
            <p:nvPr/>
          </p:nvSpPr>
          <p:spPr bwMode="auto">
            <a:xfrm>
              <a:off x="341825" y="403467"/>
              <a:ext cx="5492829" cy="4451224"/>
            </a:xfrm>
            <a:custGeom>
              <a:avLst/>
              <a:gdLst>
                <a:gd name="T0" fmla="*/ 5446 w 13793"/>
                <a:gd name="T1" fmla="*/ 1 h 11178"/>
                <a:gd name="T2" fmla="*/ 4600 w 13793"/>
                <a:gd name="T3" fmla="*/ 86 h 11178"/>
                <a:gd name="T4" fmla="*/ 3797 w 13793"/>
                <a:gd name="T5" fmla="*/ 293 h 11178"/>
                <a:gd name="T6" fmla="*/ 3045 w 13793"/>
                <a:gd name="T7" fmla="*/ 610 h 11178"/>
                <a:gd name="T8" fmla="*/ 2354 w 13793"/>
                <a:gd name="T9" fmla="*/ 1030 h 11178"/>
                <a:gd name="T10" fmla="*/ 1733 w 13793"/>
                <a:gd name="T11" fmla="*/ 1542 h 11178"/>
                <a:gd name="T12" fmla="*/ 1193 w 13793"/>
                <a:gd name="T13" fmla="*/ 2137 h 11178"/>
                <a:gd name="T14" fmla="*/ 740 w 13793"/>
                <a:gd name="T15" fmla="*/ 2807 h 11178"/>
                <a:gd name="T16" fmla="*/ 388 w 13793"/>
                <a:gd name="T17" fmla="*/ 3539 h 11178"/>
                <a:gd name="T18" fmla="*/ 143 w 13793"/>
                <a:gd name="T19" fmla="*/ 4327 h 11178"/>
                <a:gd name="T20" fmla="*/ 17 w 13793"/>
                <a:gd name="T21" fmla="*/ 5159 h 11178"/>
                <a:gd name="T22" fmla="*/ 1 w 13793"/>
                <a:gd name="T23" fmla="*/ 5734 h 11178"/>
                <a:gd name="T24" fmla="*/ 87 w 13793"/>
                <a:gd name="T25" fmla="*/ 6578 h 11178"/>
                <a:gd name="T26" fmla="*/ 294 w 13793"/>
                <a:gd name="T27" fmla="*/ 7382 h 11178"/>
                <a:gd name="T28" fmla="*/ 612 w 13793"/>
                <a:gd name="T29" fmla="*/ 8134 h 11178"/>
                <a:gd name="T30" fmla="*/ 1032 w 13793"/>
                <a:gd name="T31" fmla="*/ 8825 h 11178"/>
                <a:gd name="T32" fmla="*/ 1544 w 13793"/>
                <a:gd name="T33" fmla="*/ 9446 h 11178"/>
                <a:gd name="T34" fmla="*/ 2139 w 13793"/>
                <a:gd name="T35" fmla="*/ 9987 h 11178"/>
                <a:gd name="T36" fmla="*/ 2807 w 13793"/>
                <a:gd name="T37" fmla="*/ 10439 h 11178"/>
                <a:gd name="T38" fmla="*/ 3541 w 13793"/>
                <a:gd name="T39" fmla="*/ 10792 h 11178"/>
                <a:gd name="T40" fmla="*/ 4327 w 13793"/>
                <a:gd name="T41" fmla="*/ 11036 h 11178"/>
                <a:gd name="T42" fmla="*/ 5160 w 13793"/>
                <a:gd name="T43" fmla="*/ 11163 h 11178"/>
                <a:gd name="T44" fmla="*/ 5464 w 13793"/>
                <a:gd name="T45" fmla="*/ 11177 h 11178"/>
                <a:gd name="T46" fmla="*/ 4729 w 13793"/>
                <a:gd name="T47" fmla="*/ 11103 h 11178"/>
                <a:gd name="T48" fmla="*/ 4030 w 13793"/>
                <a:gd name="T49" fmla="*/ 10924 h 11178"/>
                <a:gd name="T50" fmla="*/ 3376 w 13793"/>
                <a:gd name="T51" fmla="*/ 10647 h 11178"/>
                <a:gd name="T52" fmla="*/ 2775 w 13793"/>
                <a:gd name="T53" fmla="*/ 10282 h 11178"/>
                <a:gd name="T54" fmla="*/ 2235 w 13793"/>
                <a:gd name="T55" fmla="*/ 9836 h 11178"/>
                <a:gd name="T56" fmla="*/ 1764 w 13793"/>
                <a:gd name="T57" fmla="*/ 9319 h 11178"/>
                <a:gd name="T58" fmla="*/ 1371 w 13793"/>
                <a:gd name="T59" fmla="*/ 8736 h 11178"/>
                <a:gd name="T60" fmla="*/ 1064 w 13793"/>
                <a:gd name="T61" fmla="*/ 8099 h 11178"/>
                <a:gd name="T62" fmla="*/ 851 w 13793"/>
                <a:gd name="T63" fmla="*/ 7414 h 11178"/>
                <a:gd name="T64" fmla="*/ 740 w 13793"/>
                <a:gd name="T65" fmla="*/ 6690 h 11178"/>
                <a:gd name="T66" fmla="*/ 728 w 13793"/>
                <a:gd name="T67" fmla="*/ 6190 h 11178"/>
                <a:gd name="T68" fmla="*/ 803 w 13793"/>
                <a:gd name="T69" fmla="*/ 5454 h 11178"/>
                <a:gd name="T70" fmla="*/ 982 w 13793"/>
                <a:gd name="T71" fmla="*/ 4755 h 11178"/>
                <a:gd name="T72" fmla="*/ 1259 w 13793"/>
                <a:gd name="T73" fmla="*/ 4102 h 11178"/>
                <a:gd name="T74" fmla="*/ 1624 w 13793"/>
                <a:gd name="T75" fmla="*/ 3500 h 11178"/>
                <a:gd name="T76" fmla="*/ 2070 w 13793"/>
                <a:gd name="T77" fmla="*/ 2960 h 11178"/>
                <a:gd name="T78" fmla="*/ 2587 w 13793"/>
                <a:gd name="T79" fmla="*/ 2489 h 11178"/>
                <a:gd name="T80" fmla="*/ 3169 w 13793"/>
                <a:gd name="T81" fmla="*/ 2096 h 11178"/>
                <a:gd name="T82" fmla="*/ 3806 w 13793"/>
                <a:gd name="T83" fmla="*/ 1790 h 11178"/>
                <a:gd name="T84" fmla="*/ 4491 w 13793"/>
                <a:gd name="T85" fmla="*/ 1577 h 11178"/>
                <a:gd name="T86" fmla="*/ 5216 w 13793"/>
                <a:gd name="T87" fmla="*/ 1467 h 11178"/>
                <a:gd name="T88" fmla="*/ 12332 w 13793"/>
                <a:gd name="T89" fmla="*/ 1453 h 11178"/>
                <a:gd name="T90" fmla="*/ 12696 w 13793"/>
                <a:gd name="T91" fmla="*/ 1407 h 11178"/>
                <a:gd name="T92" fmla="*/ 13088 w 13793"/>
                <a:gd name="T93" fmla="*/ 1243 h 11178"/>
                <a:gd name="T94" fmla="*/ 13412 w 13793"/>
                <a:gd name="T95" fmla="*/ 977 h 11178"/>
                <a:gd name="T96" fmla="*/ 13648 w 13793"/>
                <a:gd name="T97" fmla="*/ 630 h 11178"/>
                <a:gd name="T98" fmla="*/ 13775 w 13793"/>
                <a:gd name="T99" fmla="*/ 221 h 11178"/>
                <a:gd name="T100" fmla="*/ 12332 w 13793"/>
                <a:gd name="T101" fmla="*/ 0 h 11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793" h="11178">
                  <a:moveTo>
                    <a:pt x="12332" y="0"/>
                  </a:moveTo>
                  <a:lnTo>
                    <a:pt x="5590" y="0"/>
                  </a:lnTo>
                  <a:lnTo>
                    <a:pt x="5446" y="1"/>
                  </a:lnTo>
                  <a:lnTo>
                    <a:pt x="5160" y="15"/>
                  </a:lnTo>
                  <a:lnTo>
                    <a:pt x="4878" y="44"/>
                  </a:lnTo>
                  <a:lnTo>
                    <a:pt x="4600" y="86"/>
                  </a:lnTo>
                  <a:lnTo>
                    <a:pt x="4327" y="142"/>
                  </a:lnTo>
                  <a:lnTo>
                    <a:pt x="4059" y="210"/>
                  </a:lnTo>
                  <a:lnTo>
                    <a:pt x="3797" y="293"/>
                  </a:lnTo>
                  <a:lnTo>
                    <a:pt x="3541" y="387"/>
                  </a:lnTo>
                  <a:lnTo>
                    <a:pt x="3289" y="492"/>
                  </a:lnTo>
                  <a:lnTo>
                    <a:pt x="3045" y="610"/>
                  </a:lnTo>
                  <a:lnTo>
                    <a:pt x="2807" y="740"/>
                  </a:lnTo>
                  <a:lnTo>
                    <a:pt x="2577" y="880"/>
                  </a:lnTo>
                  <a:lnTo>
                    <a:pt x="2354" y="1030"/>
                  </a:lnTo>
                  <a:lnTo>
                    <a:pt x="2139" y="1191"/>
                  </a:lnTo>
                  <a:lnTo>
                    <a:pt x="1932" y="1362"/>
                  </a:lnTo>
                  <a:lnTo>
                    <a:pt x="1733" y="1542"/>
                  </a:lnTo>
                  <a:lnTo>
                    <a:pt x="1544" y="1732"/>
                  </a:lnTo>
                  <a:lnTo>
                    <a:pt x="1363" y="1931"/>
                  </a:lnTo>
                  <a:lnTo>
                    <a:pt x="1193" y="2137"/>
                  </a:lnTo>
                  <a:lnTo>
                    <a:pt x="1032" y="2353"/>
                  </a:lnTo>
                  <a:lnTo>
                    <a:pt x="881" y="2576"/>
                  </a:lnTo>
                  <a:lnTo>
                    <a:pt x="740" y="2807"/>
                  </a:lnTo>
                  <a:lnTo>
                    <a:pt x="612" y="3045"/>
                  </a:lnTo>
                  <a:lnTo>
                    <a:pt x="494" y="3289"/>
                  </a:lnTo>
                  <a:lnTo>
                    <a:pt x="388" y="3539"/>
                  </a:lnTo>
                  <a:lnTo>
                    <a:pt x="294" y="3796"/>
                  </a:lnTo>
                  <a:lnTo>
                    <a:pt x="212" y="4059"/>
                  </a:lnTo>
                  <a:lnTo>
                    <a:pt x="143" y="4327"/>
                  </a:lnTo>
                  <a:lnTo>
                    <a:pt x="87" y="4600"/>
                  </a:lnTo>
                  <a:lnTo>
                    <a:pt x="45" y="4877"/>
                  </a:lnTo>
                  <a:lnTo>
                    <a:pt x="17" y="5159"/>
                  </a:lnTo>
                  <a:lnTo>
                    <a:pt x="1" y="5444"/>
                  </a:lnTo>
                  <a:lnTo>
                    <a:pt x="0" y="5589"/>
                  </a:lnTo>
                  <a:lnTo>
                    <a:pt x="1" y="5734"/>
                  </a:lnTo>
                  <a:lnTo>
                    <a:pt x="17" y="6019"/>
                  </a:lnTo>
                  <a:lnTo>
                    <a:pt x="45" y="6301"/>
                  </a:lnTo>
                  <a:lnTo>
                    <a:pt x="87" y="6578"/>
                  </a:lnTo>
                  <a:lnTo>
                    <a:pt x="143" y="6852"/>
                  </a:lnTo>
                  <a:lnTo>
                    <a:pt x="212" y="7120"/>
                  </a:lnTo>
                  <a:lnTo>
                    <a:pt x="294" y="7382"/>
                  </a:lnTo>
                  <a:lnTo>
                    <a:pt x="388" y="7639"/>
                  </a:lnTo>
                  <a:lnTo>
                    <a:pt x="494" y="7890"/>
                  </a:lnTo>
                  <a:lnTo>
                    <a:pt x="612" y="8134"/>
                  </a:lnTo>
                  <a:lnTo>
                    <a:pt x="740" y="8371"/>
                  </a:lnTo>
                  <a:lnTo>
                    <a:pt x="881" y="8602"/>
                  </a:lnTo>
                  <a:lnTo>
                    <a:pt x="1032" y="8825"/>
                  </a:lnTo>
                  <a:lnTo>
                    <a:pt x="1193" y="9040"/>
                  </a:lnTo>
                  <a:lnTo>
                    <a:pt x="1363" y="9247"/>
                  </a:lnTo>
                  <a:lnTo>
                    <a:pt x="1544" y="9446"/>
                  </a:lnTo>
                  <a:lnTo>
                    <a:pt x="1733" y="9635"/>
                  </a:lnTo>
                  <a:lnTo>
                    <a:pt x="1932" y="9816"/>
                  </a:lnTo>
                  <a:lnTo>
                    <a:pt x="2139" y="9987"/>
                  </a:lnTo>
                  <a:lnTo>
                    <a:pt x="2354" y="10148"/>
                  </a:lnTo>
                  <a:lnTo>
                    <a:pt x="2577" y="10298"/>
                  </a:lnTo>
                  <a:lnTo>
                    <a:pt x="2807" y="10439"/>
                  </a:lnTo>
                  <a:lnTo>
                    <a:pt x="3045" y="10567"/>
                  </a:lnTo>
                  <a:lnTo>
                    <a:pt x="3289" y="10685"/>
                  </a:lnTo>
                  <a:lnTo>
                    <a:pt x="3541" y="10792"/>
                  </a:lnTo>
                  <a:lnTo>
                    <a:pt x="3797" y="10886"/>
                  </a:lnTo>
                  <a:lnTo>
                    <a:pt x="4059" y="10967"/>
                  </a:lnTo>
                  <a:lnTo>
                    <a:pt x="4327" y="11036"/>
                  </a:lnTo>
                  <a:lnTo>
                    <a:pt x="4600" y="11092"/>
                  </a:lnTo>
                  <a:lnTo>
                    <a:pt x="4878" y="11134"/>
                  </a:lnTo>
                  <a:lnTo>
                    <a:pt x="5160" y="11163"/>
                  </a:lnTo>
                  <a:lnTo>
                    <a:pt x="5446" y="11177"/>
                  </a:lnTo>
                  <a:lnTo>
                    <a:pt x="5590" y="11178"/>
                  </a:lnTo>
                  <a:lnTo>
                    <a:pt x="5464" y="11177"/>
                  </a:lnTo>
                  <a:lnTo>
                    <a:pt x="5216" y="11164"/>
                  </a:lnTo>
                  <a:lnTo>
                    <a:pt x="4971" y="11140"/>
                  </a:lnTo>
                  <a:lnTo>
                    <a:pt x="4729" y="11103"/>
                  </a:lnTo>
                  <a:lnTo>
                    <a:pt x="4491" y="11054"/>
                  </a:lnTo>
                  <a:lnTo>
                    <a:pt x="4259" y="10995"/>
                  </a:lnTo>
                  <a:lnTo>
                    <a:pt x="4030" y="10924"/>
                  </a:lnTo>
                  <a:lnTo>
                    <a:pt x="3806" y="10841"/>
                  </a:lnTo>
                  <a:lnTo>
                    <a:pt x="3588" y="10750"/>
                  </a:lnTo>
                  <a:lnTo>
                    <a:pt x="3376" y="10647"/>
                  </a:lnTo>
                  <a:lnTo>
                    <a:pt x="3169" y="10535"/>
                  </a:lnTo>
                  <a:lnTo>
                    <a:pt x="2968" y="10413"/>
                  </a:lnTo>
                  <a:lnTo>
                    <a:pt x="2775" y="10282"/>
                  </a:lnTo>
                  <a:lnTo>
                    <a:pt x="2587" y="10142"/>
                  </a:lnTo>
                  <a:lnTo>
                    <a:pt x="2407" y="9993"/>
                  </a:lnTo>
                  <a:lnTo>
                    <a:pt x="2235" y="9836"/>
                  </a:lnTo>
                  <a:lnTo>
                    <a:pt x="2070" y="9671"/>
                  </a:lnTo>
                  <a:lnTo>
                    <a:pt x="1912" y="9498"/>
                  </a:lnTo>
                  <a:lnTo>
                    <a:pt x="1764" y="9319"/>
                  </a:lnTo>
                  <a:lnTo>
                    <a:pt x="1624" y="9131"/>
                  </a:lnTo>
                  <a:lnTo>
                    <a:pt x="1493" y="8937"/>
                  </a:lnTo>
                  <a:lnTo>
                    <a:pt x="1371" y="8736"/>
                  </a:lnTo>
                  <a:lnTo>
                    <a:pt x="1259" y="8530"/>
                  </a:lnTo>
                  <a:lnTo>
                    <a:pt x="1156" y="8317"/>
                  </a:lnTo>
                  <a:lnTo>
                    <a:pt x="1064" y="8099"/>
                  </a:lnTo>
                  <a:lnTo>
                    <a:pt x="982" y="7876"/>
                  </a:lnTo>
                  <a:lnTo>
                    <a:pt x="911" y="7647"/>
                  </a:lnTo>
                  <a:lnTo>
                    <a:pt x="851" y="7414"/>
                  </a:lnTo>
                  <a:lnTo>
                    <a:pt x="803" y="7177"/>
                  </a:lnTo>
                  <a:lnTo>
                    <a:pt x="766" y="6935"/>
                  </a:lnTo>
                  <a:lnTo>
                    <a:pt x="740" y="6690"/>
                  </a:lnTo>
                  <a:lnTo>
                    <a:pt x="728" y="6441"/>
                  </a:lnTo>
                  <a:lnTo>
                    <a:pt x="727" y="6316"/>
                  </a:lnTo>
                  <a:lnTo>
                    <a:pt x="728" y="6190"/>
                  </a:lnTo>
                  <a:lnTo>
                    <a:pt x="740" y="5941"/>
                  </a:lnTo>
                  <a:lnTo>
                    <a:pt x="766" y="5696"/>
                  </a:lnTo>
                  <a:lnTo>
                    <a:pt x="803" y="5454"/>
                  </a:lnTo>
                  <a:lnTo>
                    <a:pt x="851" y="5218"/>
                  </a:lnTo>
                  <a:lnTo>
                    <a:pt x="911" y="4984"/>
                  </a:lnTo>
                  <a:lnTo>
                    <a:pt x="982" y="4755"/>
                  </a:lnTo>
                  <a:lnTo>
                    <a:pt x="1064" y="4532"/>
                  </a:lnTo>
                  <a:lnTo>
                    <a:pt x="1156" y="4314"/>
                  </a:lnTo>
                  <a:lnTo>
                    <a:pt x="1259" y="4102"/>
                  </a:lnTo>
                  <a:lnTo>
                    <a:pt x="1371" y="3895"/>
                  </a:lnTo>
                  <a:lnTo>
                    <a:pt x="1493" y="3694"/>
                  </a:lnTo>
                  <a:lnTo>
                    <a:pt x="1624" y="3500"/>
                  </a:lnTo>
                  <a:lnTo>
                    <a:pt x="1764" y="3312"/>
                  </a:lnTo>
                  <a:lnTo>
                    <a:pt x="1912" y="3133"/>
                  </a:lnTo>
                  <a:lnTo>
                    <a:pt x="2070" y="2960"/>
                  </a:lnTo>
                  <a:lnTo>
                    <a:pt x="2235" y="2795"/>
                  </a:lnTo>
                  <a:lnTo>
                    <a:pt x="2407" y="2638"/>
                  </a:lnTo>
                  <a:lnTo>
                    <a:pt x="2587" y="2489"/>
                  </a:lnTo>
                  <a:lnTo>
                    <a:pt x="2775" y="2349"/>
                  </a:lnTo>
                  <a:lnTo>
                    <a:pt x="2968" y="2218"/>
                  </a:lnTo>
                  <a:lnTo>
                    <a:pt x="3169" y="2096"/>
                  </a:lnTo>
                  <a:lnTo>
                    <a:pt x="3376" y="1984"/>
                  </a:lnTo>
                  <a:lnTo>
                    <a:pt x="3588" y="1881"/>
                  </a:lnTo>
                  <a:lnTo>
                    <a:pt x="3806" y="1790"/>
                  </a:lnTo>
                  <a:lnTo>
                    <a:pt x="4030" y="1707"/>
                  </a:lnTo>
                  <a:lnTo>
                    <a:pt x="4259" y="1636"/>
                  </a:lnTo>
                  <a:lnTo>
                    <a:pt x="4491" y="1577"/>
                  </a:lnTo>
                  <a:lnTo>
                    <a:pt x="4729" y="1528"/>
                  </a:lnTo>
                  <a:lnTo>
                    <a:pt x="4971" y="1491"/>
                  </a:lnTo>
                  <a:lnTo>
                    <a:pt x="5216" y="1467"/>
                  </a:lnTo>
                  <a:lnTo>
                    <a:pt x="5464" y="1454"/>
                  </a:lnTo>
                  <a:lnTo>
                    <a:pt x="5590" y="1453"/>
                  </a:lnTo>
                  <a:lnTo>
                    <a:pt x="12332" y="1453"/>
                  </a:lnTo>
                  <a:lnTo>
                    <a:pt x="12407" y="1451"/>
                  </a:lnTo>
                  <a:lnTo>
                    <a:pt x="12555" y="1436"/>
                  </a:lnTo>
                  <a:lnTo>
                    <a:pt x="12696" y="1407"/>
                  </a:lnTo>
                  <a:lnTo>
                    <a:pt x="12834" y="1365"/>
                  </a:lnTo>
                  <a:lnTo>
                    <a:pt x="12964" y="1310"/>
                  </a:lnTo>
                  <a:lnTo>
                    <a:pt x="13088" y="1243"/>
                  </a:lnTo>
                  <a:lnTo>
                    <a:pt x="13205" y="1164"/>
                  </a:lnTo>
                  <a:lnTo>
                    <a:pt x="13313" y="1076"/>
                  </a:lnTo>
                  <a:lnTo>
                    <a:pt x="13412" y="977"/>
                  </a:lnTo>
                  <a:lnTo>
                    <a:pt x="13501" y="869"/>
                  </a:lnTo>
                  <a:lnTo>
                    <a:pt x="13580" y="754"/>
                  </a:lnTo>
                  <a:lnTo>
                    <a:pt x="13648" y="630"/>
                  </a:lnTo>
                  <a:lnTo>
                    <a:pt x="13703" y="500"/>
                  </a:lnTo>
                  <a:lnTo>
                    <a:pt x="13746" y="363"/>
                  </a:lnTo>
                  <a:lnTo>
                    <a:pt x="13775" y="221"/>
                  </a:lnTo>
                  <a:lnTo>
                    <a:pt x="13791" y="74"/>
                  </a:lnTo>
                  <a:lnTo>
                    <a:pt x="13793" y="0"/>
                  </a:lnTo>
                  <a:lnTo>
                    <a:pt x="12332" y="0"/>
                  </a:lnTo>
                  <a:close/>
                </a:path>
              </a:pathLst>
            </a:custGeom>
            <a:solidFill>
              <a:srgbClr val="0D95BC"/>
            </a:solidFill>
            <a:ln>
              <a:noFill/>
            </a:ln>
          </p:spPr>
          <p:txBody>
            <a:bodyPr vert="horz" wrap="square" lIns="91440" tIns="0" rIns="27432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3200" b="1" dirty="0" smtClean="0">
                  <a:solidFill>
                    <a:schemeClr val="bg1"/>
                  </a:solidFill>
                </a:rPr>
                <a:t>1</a:t>
              </a:r>
              <a:endParaRPr lang="en-US" sz="3200" b="1" dirty="0">
                <a:solidFill>
                  <a:schemeClr val="bg1"/>
                </a:solidFill>
              </a:endParaRPr>
            </a:p>
          </p:txBody>
        </p:sp>
        <p:sp>
          <p:nvSpPr>
            <p:cNvPr id="22" name="Freeform 21"/>
            <p:cNvSpPr>
              <a:spLocks/>
            </p:cNvSpPr>
            <p:nvPr/>
          </p:nvSpPr>
          <p:spPr bwMode="auto">
            <a:xfrm>
              <a:off x="676414" y="1070652"/>
              <a:ext cx="4666316" cy="3784038"/>
            </a:xfrm>
            <a:custGeom>
              <a:avLst/>
              <a:gdLst>
                <a:gd name="T0" fmla="*/ 4628 w 11714"/>
                <a:gd name="T1" fmla="*/ 1 h 9499"/>
                <a:gd name="T2" fmla="*/ 3909 w 11714"/>
                <a:gd name="T3" fmla="*/ 74 h 9499"/>
                <a:gd name="T4" fmla="*/ 3226 w 11714"/>
                <a:gd name="T5" fmla="*/ 249 h 9499"/>
                <a:gd name="T6" fmla="*/ 2587 w 11714"/>
                <a:gd name="T7" fmla="*/ 520 h 9499"/>
                <a:gd name="T8" fmla="*/ 2000 w 11714"/>
                <a:gd name="T9" fmla="*/ 876 h 9499"/>
                <a:gd name="T10" fmla="*/ 1472 w 11714"/>
                <a:gd name="T11" fmla="*/ 1311 h 9499"/>
                <a:gd name="T12" fmla="*/ 1013 w 11714"/>
                <a:gd name="T13" fmla="*/ 1818 h 9499"/>
                <a:gd name="T14" fmla="*/ 628 w 11714"/>
                <a:gd name="T15" fmla="*/ 2386 h 9499"/>
                <a:gd name="T16" fmla="*/ 328 w 11714"/>
                <a:gd name="T17" fmla="*/ 3008 h 9499"/>
                <a:gd name="T18" fmla="*/ 121 w 11714"/>
                <a:gd name="T19" fmla="*/ 3678 h 9499"/>
                <a:gd name="T20" fmla="*/ 13 w 11714"/>
                <a:gd name="T21" fmla="*/ 4385 h 9499"/>
                <a:gd name="T22" fmla="*/ 1 w 11714"/>
                <a:gd name="T23" fmla="*/ 4872 h 9499"/>
                <a:gd name="T24" fmla="*/ 72 w 11714"/>
                <a:gd name="T25" fmla="*/ 5581 h 9499"/>
                <a:gd name="T26" fmla="*/ 245 w 11714"/>
                <a:gd name="T27" fmla="*/ 6256 h 9499"/>
                <a:gd name="T28" fmla="*/ 512 w 11714"/>
                <a:gd name="T29" fmla="*/ 6888 h 9499"/>
                <a:gd name="T30" fmla="*/ 863 w 11714"/>
                <a:gd name="T31" fmla="*/ 7470 h 9499"/>
                <a:gd name="T32" fmla="*/ 1291 w 11714"/>
                <a:gd name="T33" fmla="*/ 7995 h 9499"/>
                <a:gd name="T34" fmla="*/ 1789 w 11714"/>
                <a:gd name="T35" fmla="*/ 8454 h 9499"/>
                <a:gd name="T36" fmla="*/ 2349 w 11714"/>
                <a:gd name="T37" fmla="*/ 8839 h 9499"/>
                <a:gd name="T38" fmla="*/ 2961 w 11714"/>
                <a:gd name="T39" fmla="*/ 9144 h 9499"/>
                <a:gd name="T40" fmla="*/ 3619 w 11714"/>
                <a:gd name="T41" fmla="*/ 9360 h 9499"/>
                <a:gd name="T42" fmla="*/ 4313 w 11714"/>
                <a:gd name="T43" fmla="*/ 9479 h 9499"/>
                <a:gd name="T44" fmla="*/ 4570 w 11714"/>
                <a:gd name="T45" fmla="*/ 9496 h 9499"/>
                <a:gd name="T46" fmla="*/ 3974 w 11714"/>
                <a:gd name="T47" fmla="*/ 9421 h 9499"/>
                <a:gd name="T48" fmla="*/ 3407 w 11714"/>
                <a:gd name="T49" fmla="*/ 9264 h 9499"/>
                <a:gd name="T50" fmla="*/ 2876 w 11714"/>
                <a:gd name="T51" fmla="*/ 9029 h 9499"/>
                <a:gd name="T52" fmla="*/ 2388 w 11714"/>
                <a:gd name="T53" fmla="*/ 8724 h 9499"/>
                <a:gd name="T54" fmla="*/ 1949 w 11714"/>
                <a:gd name="T55" fmla="*/ 8354 h 9499"/>
                <a:gd name="T56" fmla="*/ 1566 w 11714"/>
                <a:gd name="T57" fmla="*/ 7928 h 9499"/>
                <a:gd name="T58" fmla="*/ 1246 w 11714"/>
                <a:gd name="T59" fmla="*/ 7450 h 9499"/>
                <a:gd name="T60" fmla="*/ 996 w 11714"/>
                <a:gd name="T61" fmla="*/ 6929 h 9499"/>
                <a:gd name="T62" fmla="*/ 823 w 11714"/>
                <a:gd name="T63" fmla="*/ 6369 h 9499"/>
                <a:gd name="T64" fmla="*/ 733 w 11714"/>
                <a:gd name="T65" fmla="*/ 5778 h 9499"/>
                <a:gd name="T66" fmla="*/ 723 w 11714"/>
                <a:gd name="T67" fmla="*/ 5369 h 9499"/>
                <a:gd name="T68" fmla="*/ 785 w 11714"/>
                <a:gd name="T69" fmla="*/ 4760 h 9499"/>
                <a:gd name="T70" fmla="*/ 933 w 11714"/>
                <a:gd name="T71" fmla="*/ 4181 h 9499"/>
                <a:gd name="T72" fmla="*/ 1162 w 11714"/>
                <a:gd name="T73" fmla="*/ 3639 h 9499"/>
                <a:gd name="T74" fmla="*/ 1465 w 11714"/>
                <a:gd name="T75" fmla="*/ 3141 h 9499"/>
                <a:gd name="T76" fmla="*/ 1834 w 11714"/>
                <a:gd name="T77" fmla="*/ 2694 h 9499"/>
                <a:gd name="T78" fmla="*/ 2263 w 11714"/>
                <a:gd name="T79" fmla="*/ 2304 h 9499"/>
                <a:gd name="T80" fmla="*/ 2745 w 11714"/>
                <a:gd name="T81" fmla="*/ 1979 h 9499"/>
                <a:gd name="T82" fmla="*/ 3273 w 11714"/>
                <a:gd name="T83" fmla="*/ 1724 h 9499"/>
                <a:gd name="T84" fmla="*/ 3840 w 11714"/>
                <a:gd name="T85" fmla="*/ 1548 h 9499"/>
                <a:gd name="T86" fmla="*/ 4440 w 11714"/>
                <a:gd name="T87" fmla="*/ 1456 h 9499"/>
                <a:gd name="T88" fmla="*/ 10254 w 11714"/>
                <a:gd name="T89" fmla="*/ 1445 h 9499"/>
                <a:gd name="T90" fmla="*/ 10619 w 11714"/>
                <a:gd name="T91" fmla="*/ 1400 h 9499"/>
                <a:gd name="T92" fmla="*/ 11011 w 11714"/>
                <a:gd name="T93" fmla="*/ 1237 h 9499"/>
                <a:gd name="T94" fmla="*/ 11334 w 11714"/>
                <a:gd name="T95" fmla="*/ 972 h 9499"/>
                <a:gd name="T96" fmla="*/ 11569 w 11714"/>
                <a:gd name="T97" fmla="*/ 627 h 9499"/>
                <a:gd name="T98" fmla="*/ 11698 w 11714"/>
                <a:gd name="T99" fmla="*/ 221 h 9499"/>
                <a:gd name="T100" fmla="*/ 10254 w 11714"/>
                <a:gd name="T101" fmla="*/ 0 h 9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14" h="9499">
                  <a:moveTo>
                    <a:pt x="10254" y="0"/>
                  </a:moveTo>
                  <a:lnTo>
                    <a:pt x="4750" y="0"/>
                  </a:lnTo>
                  <a:lnTo>
                    <a:pt x="4628" y="1"/>
                  </a:lnTo>
                  <a:lnTo>
                    <a:pt x="4385" y="13"/>
                  </a:lnTo>
                  <a:lnTo>
                    <a:pt x="4145" y="38"/>
                  </a:lnTo>
                  <a:lnTo>
                    <a:pt x="3909" y="74"/>
                  </a:lnTo>
                  <a:lnTo>
                    <a:pt x="3677" y="121"/>
                  </a:lnTo>
                  <a:lnTo>
                    <a:pt x="3449" y="179"/>
                  </a:lnTo>
                  <a:lnTo>
                    <a:pt x="3226" y="249"/>
                  </a:lnTo>
                  <a:lnTo>
                    <a:pt x="3008" y="329"/>
                  </a:lnTo>
                  <a:lnTo>
                    <a:pt x="2795" y="419"/>
                  </a:lnTo>
                  <a:lnTo>
                    <a:pt x="2587" y="520"/>
                  </a:lnTo>
                  <a:lnTo>
                    <a:pt x="2385" y="629"/>
                  </a:lnTo>
                  <a:lnTo>
                    <a:pt x="2189" y="748"/>
                  </a:lnTo>
                  <a:lnTo>
                    <a:pt x="2000" y="876"/>
                  </a:lnTo>
                  <a:lnTo>
                    <a:pt x="1816" y="1013"/>
                  </a:lnTo>
                  <a:lnTo>
                    <a:pt x="1640" y="1158"/>
                  </a:lnTo>
                  <a:lnTo>
                    <a:pt x="1472" y="1311"/>
                  </a:lnTo>
                  <a:lnTo>
                    <a:pt x="1311" y="1472"/>
                  </a:lnTo>
                  <a:lnTo>
                    <a:pt x="1157" y="1642"/>
                  </a:lnTo>
                  <a:lnTo>
                    <a:pt x="1013" y="1818"/>
                  </a:lnTo>
                  <a:lnTo>
                    <a:pt x="876" y="2000"/>
                  </a:lnTo>
                  <a:lnTo>
                    <a:pt x="747" y="2189"/>
                  </a:lnTo>
                  <a:lnTo>
                    <a:pt x="628" y="2386"/>
                  </a:lnTo>
                  <a:lnTo>
                    <a:pt x="519" y="2588"/>
                  </a:lnTo>
                  <a:lnTo>
                    <a:pt x="419" y="2795"/>
                  </a:lnTo>
                  <a:lnTo>
                    <a:pt x="328" y="3008"/>
                  </a:lnTo>
                  <a:lnTo>
                    <a:pt x="248" y="3226"/>
                  </a:lnTo>
                  <a:lnTo>
                    <a:pt x="179" y="3450"/>
                  </a:lnTo>
                  <a:lnTo>
                    <a:pt x="121" y="3678"/>
                  </a:lnTo>
                  <a:lnTo>
                    <a:pt x="73" y="3910"/>
                  </a:lnTo>
                  <a:lnTo>
                    <a:pt x="37" y="4145"/>
                  </a:lnTo>
                  <a:lnTo>
                    <a:pt x="13" y="4385"/>
                  </a:lnTo>
                  <a:lnTo>
                    <a:pt x="1" y="4628"/>
                  </a:lnTo>
                  <a:lnTo>
                    <a:pt x="0" y="4750"/>
                  </a:lnTo>
                  <a:lnTo>
                    <a:pt x="1" y="4872"/>
                  </a:lnTo>
                  <a:lnTo>
                    <a:pt x="13" y="5112"/>
                  </a:lnTo>
                  <a:lnTo>
                    <a:pt x="36" y="5349"/>
                  </a:lnTo>
                  <a:lnTo>
                    <a:pt x="72" y="5581"/>
                  </a:lnTo>
                  <a:lnTo>
                    <a:pt x="118" y="5810"/>
                  </a:lnTo>
                  <a:lnTo>
                    <a:pt x="177" y="6036"/>
                  </a:lnTo>
                  <a:lnTo>
                    <a:pt x="245" y="6256"/>
                  </a:lnTo>
                  <a:lnTo>
                    <a:pt x="324" y="6472"/>
                  </a:lnTo>
                  <a:lnTo>
                    <a:pt x="412" y="6682"/>
                  </a:lnTo>
                  <a:lnTo>
                    <a:pt x="512" y="6888"/>
                  </a:lnTo>
                  <a:lnTo>
                    <a:pt x="620" y="7087"/>
                  </a:lnTo>
                  <a:lnTo>
                    <a:pt x="736" y="7282"/>
                  </a:lnTo>
                  <a:lnTo>
                    <a:pt x="863" y="7470"/>
                  </a:lnTo>
                  <a:lnTo>
                    <a:pt x="998" y="7651"/>
                  </a:lnTo>
                  <a:lnTo>
                    <a:pt x="1140" y="7826"/>
                  </a:lnTo>
                  <a:lnTo>
                    <a:pt x="1291" y="7995"/>
                  </a:lnTo>
                  <a:lnTo>
                    <a:pt x="1450" y="8155"/>
                  </a:lnTo>
                  <a:lnTo>
                    <a:pt x="1616" y="8308"/>
                  </a:lnTo>
                  <a:lnTo>
                    <a:pt x="1789" y="8454"/>
                  </a:lnTo>
                  <a:lnTo>
                    <a:pt x="1970" y="8590"/>
                  </a:lnTo>
                  <a:lnTo>
                    <a:pt x="2155" y="8719"/>
                  </a:lnTo>
                  <a:lnTo>
                    <a:pt x="2349" y="8839"/>
                  </a:lnTo>
                  <a:lnTo>
                    <a:pt x="2547" y="8950"/>
                  </a:lnTo>
                  <a:lnTo>
                    <a:pt x="2752" y="9051"/>
                  </a:lnTo>
                  <a:lnTo>
                    <a:pt x="2961" y="9144"/>
                  </a:lnTo>
                  <a:lnTo>
                    <a:pt x="3176" y="9226"/>
                  </a:lnTo>
                  <a:lnTo>
                    <a:pt x="3395" y="9298"/>
                  </a:lnTo>
                  <a:lnTo>
                    <a:pt x="3619" y="9360"/>
                  </a:lnTo>
                  <a:lnTo>
                    <a:pt x="3847" y="9411"/>
                  </a:lnTo>
                  <a:lnTo>
                    <a:pt x="4078" y="9451"/>
                  </a:lnTo>
                  <a:lnTo>
                    <a:pt x="4313" y="9479"/>
                  </a:lnTo>
                  <a:lnTo>
                    <a:pt x="4552" y="9496"/>
                  </a:lnTo>
                  <a:lnTo>
                    <a:pt x="4673" y="9499"/>
                  </a:lnTo>
                  <a:lnTo>
                    <a:pt x="4570" y="9496"/>
                  </a:lnTo>
                  <a:lnTo>
                    <a:pt x="4369" y="9481"/>
                  </a:lnTo>
                  <a:lnTo>
                    <a:pt x="4171" y="9456"/>
                  </a:lnTo>
                  <a:lnTo>
                    <a:pt x="3974" y="9421"/>
                  </a:lnTo>
                  <a:lnTo>
                    <a:pt x="3782" y="9378"/>
                  </a:lnTo>
                  <a:lnTo>
                    <a:pt x="3593" y="9325"/>
                  </a:lnTo>
                  <a:lnTo>
                    <a:pt x="3407" y="9264"/>
                  </a:lnTo>
                  <a:lnTo>
                    <a:pt x="3226" y="9194"/>
                  </a:lnTo>
                  <a:lnTo>
                    <a:pt x="3049" y="9116"/>
                  </a:lnTo>
                  <a:lnTo>
                    <a:pt x="2876" y="9029"/>
                  </a:lnTo>
                  <a:lnTo>
                    <a:pt x="2708" y="8934"/>
                  </a:lnTo>
                  <a:lnTo>
                    <a:pt x="2545" y="8833"/>
                  </a:lnTo>
                  <a:lnTo>
                    <a:pt x="2388" y="8724"/>
                  </a:lnTo>
                  <a:lnTo>
                    <a:pt x="2235" y="8607"/>
                  </a:lnTo>
                  <a:lnTo>
                    <a:pt x="2089" y="8484"/>
                  </a:lnTo>
                  <a:lnTo>
                    <a:pt x="1949" y="8354"/>
                  </a:lnTo>
                  <a:lnTo>
                    <a:pt x="1814" y="8218"/>
                  </a:lnTo>
                  <a:lnTo>
                    <a:pt x="1687" y="8076"/>
                  </a:lnTo>
                  <a:lnTo>
                    <a:pt x="1566" y="7928"/>
                  </a:lnTo>
                  <a:lnTo>
                    <a:pt x="1452" y="7774"/>
                  </a:lnTo>
                  <a:lnTo>
                    <a:pt x="1345" y="7616"/>
                  </a:lnTo>
                  <a:lnTo>
                    <a:pt x="1246" y="7450"/>
                  </a:lnTo>
                  <a:lnTo>
                    <a:pt x="1155" y="7282"/>
                  </a:lnTo>
                  <a:lnTo>
                    <a:pt x="1071" y="7107"/>
                  </a:lnTo>
                  <a:lnTo>
                    <a:pt x="996" y="6929"/>
                  </a:lnTo>
                  <a:lnTo>
                    <a:pt x="930" y="6746"/>
                  </a:lnTo>
                  <a:lnTo>
                    <a:pt x="872" y="6559"/>
                  </a:lnTo>
                  <a:lnTo>
                    <a:pt x="823" y="6369"/>
                  </a:lnTo>
                  <a:lnTo>
                    <a:pt x="784" y="6176"/>
                  </a:lnTo>
                  <a:lnTo>
                    <a:pt x="753" y="5978"/>
                  </a:lnTo>
                  <a:lnTo>
                    <a:pt x="733" y="5778"/>
                  </a:lnTo>
                  <a:lnTo>
                    <a:pt x="723" y="5575"/>
                  </a:lnTo>
                  <a:lnTo>
                    <a:pt x="722" y="5474"/>
                  </a:lnTo>
                  <a:lnTo>
                    <a:pt x="723" y="5369"/>
                  </a:lnTo>
                  <a:lnTo>
                    <a:pt x="733" y="5163"/>
                  </a:lnTo>
                  <a:lnTo>
                    <a:pt x="753" y="4960"/>
                  </a:lnTo>
                  <a:lnTo>
                    <a:pt x="785" y="4760"/>
                  </a:lnTo>
                  <a:lnTo>
                    <a:pt x="825" y="4563"/>
                  </a:lnTo>
                  <a:lnTo>
                    <a:pt x="874" y="4370"/>
                  </a:lnTo>
                  <a:lnTo>
                    <a:pt x="933" y="4181"/>
                  </a:lnTo>
                  <a:lnTo>
                    <a:pt x="1001" y="3996"/>
                  </a:lnTo>
                  <a:lnTo>
                    <a:pt x="1077" y="3815"/>
                  </a:lnTo>
                  <a:lnTo>
                    <a:pt x="1162" y="3639"/>
                  </a:lnTo>
                  <a:lnTo>
                    <a:pt x="1256" y="3468"/>
                  </a:lnTo>
                  <a:lnTo>
                    <a:pt x="1356" y="3302"/>
                  </a:lnTo>
                  <a:lnTo>
                    <a:pt x="1465" y="3141"/>
                  </a:lnTo>
                  <a:lnTo>
                    <a:pt x="1581" y="2987"/>
                  </a:lnTo>
                  <a:lnTo>
                    <a:pt x="1704" y="2837"/>
                  </a:lnTo>
                  <a:lnTo>
                    <a:pt x="1834" y="2694"/>
                  </a:lnTo>
                  <a:lnTo>
                    <a:pt x="1971" y="2558"/>
                  </a:lnTo>
                  <a:lnTo>
                    <a:pt x="2113" y="2427"/>
                  </a:lnTo>
                  <a:lnTo>
                    <a:pt x="2263" y="2304"/>
                  </a:lnTo>
                  <a:lnTo>
                    <a:pt x="2418" y="2188"/>
                  </a:lnTo>
                  <a:lnTo>
                    <a:pt x="2579" y="2079"/>
                  </a:lnTo>
                  <a:lnTo>
                    <a:pt x="2745" y="1979"/>
                  </a:lnTo>
                  <a:lnTo>
                    <a:pt x="2916" y="1886"/>
                  </a:lnTo>
                  <a:lnTo>
                    <a:pt x="3092" y="1801"/>
                  </a:lnTo>
                  <a:lnTo>
                    <a:pt x="3273" y="1724"/>
                  </a:lnTo>
                  <a:lnTo>
                    <a:pt x="3458" y="1657"/>
                  </a:lnTo>
                  <a:lnTo>
                    <a:pt x="3647" y="1598"/>
                  </a:lnTo>
                  <a:lnTo>
                    <a:pt x="3840" y="1548"/>
                  </a:lnTo>
                  <a:lnTo>
                    <a:pt x="4037" y="1508"/>
                  </a:lnTo>
                  <a:lnTo>
                    <a:pt x="4237" y="1477"/>
                  </a:lnTo>
                  <a:lnTo>
                    <a:pt x="4440" y="1456"/>
                  </a:lnTo>
                  <a:lnTo>
                    <a:pt x="4646" y="1446"/>
                  </a:lnTo>
                  <a:lnTo>
                    <a:pt x="4750" y="1445"/>
                  </a:lnTo>
                  <a:lnTo>
                    <a:pt x="10254" y="1445"/>
                  </a:lnTo>
                  <a:lnTo>
                    <a:pt x="10329" y="1444"/>
                  </a:lnTo>
                  <a:lnTo>
                    <a:pt x="10476" y="1429"/>
                  </a:lnTo>
                  <a:lnTo>
                    <a:pt x="10619" y="1400"/>
                  </a:lnTo>
                  <a:lnTo>
                    <a:pt x="10756" y="1358"/>
                  </a:lnTo>
                  <a:lnTo>
                    <a:pt x="10887" y="1303"/>
                  </a:lnTo>
                  <a:lnTo>
                    <a:pt x="11011" y="1237"/>
                  </a:lnTo>
                  <a:lnTo>
                    <a:pt x="11126" y="1159"/>
                  </a:lnTo>
                  <a:lnTo>
                    <a:pt x="11234" y="1071"/>
                  </a:lnTo>
                  <a:lnTo>
                    <a:pt x="11334" y="972"/>
                  </a:lnTo>
                  <a:lnTo>
                    <a:pt x="11423" y="865"/>
                  </a:lnTo>
                  <a:lnTo>
                    <a:pt x="11502" y="750"/>
                  </a:lnTo>
                  <a:lnTo>
                    <a:pt x="11569" y="627"/>
                  </a:lnTo>
                  <a:lnTo>
                    <a:pt x="11625" y="497"/>
                  </a:lnTo>
                  <a:lnTo>
                    <a:pt x="11667" y="362"/>
                  </a:lnTo>
                  <a:lnTo>
                    <a:pt x="11698" y="221"/>
                  </a:lnTo>
                  <a:lnTo>
                    <a:pt x="11713" y="75"/>
                  </a:lnTo>
                  <a:lnTo>
                    <a:pt x="11714" y="0"/>
                  </a:lnTo>
                  <a:lnTo>
                    <a:pt x="10254" y="0"/>
                  </a:lnTo>
                  <a:close/>
                </a:path>
              </a:pathLst>
            </a:custGeom>
            <a:solidFill>
              <a:srgbClr val="355E71"/>
            </a:solidFill>
            <a:ln>
              <a:noFill/>
            </a:ln>
          </p:spPr>
          <p:txBody>
            <a:bodyPr vert="horz" wrap="square" lIns="91440" tIns="0" rIns="27432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3200" b="1" dirty="0" smtClean="0">
                  <a:solidFill>
                    <a:schemeClr val="bg1"/>
                  </a:solidFill>
                </a:rPr>
                <a:t>2</a:t>
              </a:r>
              <a:endParaRPr lang="en-US" sz="3200" b="1" dirty="0">
                <a:solidFill>
                  <a:schemeClr val="bg1"/>
                </a:solidFill>
              </a:endParaRPr>
            </a:p>
          </p:txBody>
        </p:sp>
        <p:sp>
          <p:nvSpPr>
            <p:cNvPr id="25" name="Freeform 24"/>
            <p:cNvSpPr>
              <a:spLocks/>
            </p:cNvSpPr>
            <p:nvPr/>
          </p:nvSpPr>
          <p:spPr bwMode="auto">
            <a:xfrm>
              <a:off x="1011002" y="1753771"/>
              <a:ext cx="3837811" cy="3100920"/>
            </a:xfrm>
            <a:custGeom>
              <a:avLst/>
              <a:gdLst>
                <a:gd name="T0" fmla="*/ 3807 w 9634"/>
                <a:gd name="T1" fmla="*/ 1 h 7785"/>
                <a:gd name="T2" fmla="*/ 3216 w 9634"/>
                <a:gd name="T3" fmla="*/ 58 h 7785"/>
                <a:gd name="T4" fmla="*/ 2655 w 9634"/>
                <a:gd name="T5" fmla="*/ 191 h 7785"/>
                <a:gd name="T6" fmla="*/ 2129 w 9634"/>
                <a:gd name="T7" fmla="*/ 400 h 7785"/>
                <a:gd name="T8" fmla="*/ 1645 w 9634"/>
                <a:gd name="T9" fmla="*/ 678 h 7785"/>
                <a:gd name="T10" fmla="*/ 1212 w 9634"/>
                <a:gd name="T11" fmla="*/ 1018 h 7785"/>
                <a:gd name="T12" fmla="*/ 833 w 9634"/>
                <a:gd name="T13" fmla="*/ 1416 h 7785"/>
                <a:gd name="T14" fmla="*/ 517 w 9634"/>
                <a:gd name="T15" fmla="*/ 1867 h 7785"/>
                <a:gd name="T16" fmla="*/ 270 w 9634"/>
                <a:gd name="T17" fmla="*/ 2365 h 7785"/>
                <a:gd name="T18" fmla="*/ 99 w 9634"/>
                <a:gd name="T19" fmla="*/ 2903 h 7785"/>
                <a:gd name="T20" fmla="*/ 11 w 9634"/>
                <a:gd name="T21" fmla="*/ 3479 h 7785"/>
                <a:gd name="T22" fmla="*/ 1 w 9634"/>
                <a:gd name="T23" fmla="*/ 3879 h 7785"/>
                <a:gd name="T24" fmla="*/ 58 w 9634"/>
                <a:gd name="T25" fmla="*/ 4466 h 7785"/>
                <a:gd name="T26" fmla="*/ 198 w 9634"/>
                <a:gd name="T27" fmla="*/ 5028 h 7785"/>
                <a:gd name="T28" fmla="*/ 412 w 9634"/>
                <a:gd name="T29" fmla="*/ 5559 h 7785"/>
                <a:gd name="T30" fmla="*/ 696 w 9634"/>
                <a:gd name="T31" fmla="*/ 6051 h 7785"/>
                <a:gd name="T32" fmla="*/ 1043 w 9634"/>
                <a:gd name="T33" fmla="*/ 6496 h 7785"/>
                <a:gd name="T34" fmla="*/ 1447 w 9634"/>
                <a:gd name="T35" fmla="*/ 6888 h 7785"/>
                <a:gd name="T36" fmla="*/ 1902 w 9634"/>
                <a:gd name="T37" fmla="*/ 7217 h 7785"/>
                <a:gd name="T38" fmla="*/ 2401 w 9634"/>
                <a:gd name="T39" fmla="*/ 7480 h 7785"/>
                <a:gd name="T40" fmla="*/ 2939 w 9634"/>
                <a:gd name="T41" fmla="*/ 7665 h 7785"/>
                <a:gd name="T42" fmla="*/ 3509 w 9634"/>
                <a:gd name="T43" fmla="*/ 7768 h 7785"/>
                <a:gd name="T44" fmla="*/ 3724 w 9634"/>
                <a:gd name="T45" fmla="*/ 7782 h 7785"/>
                <a:gd name="T46" fmla="*/ 3253 w 9634"/>
                <a:gd name="T47" fmla="*/ 7721 h 7785"/>
                <a:gd name="T48" fmla="*/ 2807 w 9634"/>
                <a:gd name="T49" fmla="*/ 7588 h 7785"/>
                <a:gd name="T50" fmla="*/ 2391 w 9634"/>
                <a:gd name="T51" fmla="*/ 7392 h 7785"/>
                <a:gd name="T52" fmla="*/ 2010 w 9634"/>
                <a:gd name="T53" fmla="*/ 7137 h 7785"/>
                <a:gd name="T54" fmla="*/ 1669 w 9634"/>
                <a:gd name="T55" fmla="*/ 6832 h 7785"/>
                <a:gd name="T56" fmla="*/ 1372 w 9634"/>
                <a:gd name="T57" fmla="*/ 6481 h 7785"/>
                <a:gd name="T58" fmla="*/ 1124 w 9634"/>
                <a:gd name="T59" fmla="*/ 6090 h 7785"/>
                <a:gd name="T60" fmla="*/ 931 w 9634"/>
                <a:gd name="T61" fmla="*/ 5665 h 7785"/>
                <a:gd name="T62" fmla="*/ 797 w 9634"/>
                <a:gd name="T63" fmla="*/ 5214 h 7785"/>
                <a:gd name="T64" fmla="*/ 728 w 9634"/>
                <a:gd name="T65" fmla="*/ 4742 h 7785"/>
                <a:gd name="T66" fmla="*/ 720 w 9634"/>
                <a:gd name="T67" fmla="*/ 4417 h 7785"/>
                <a:gd name="T68" fmla="*/ 769 w 9634"/>
                <a:gd name="T69" fmla="*/ 3939 h 7785"/>
                <a:gd name="T70" fmla="*/ 887 w 9634"/>
                <a:gd name="T71" fmla="*/ 3491 h 7785"/>
                <a:gd name="T72" fmla="*/ 1068 w 9634"/>
                <a:gd name="T73" fmla="*/ 3075 h 7785"/>
                <a:gd name="T74" fmla="*/ 1308 w 9634"/>
                <a:gd name="T75" fmla="*/ 2697 h 7785"/>
                <a:gd name="T76" fmla="*/ 1600 w 9634"/>
                <a:gd name="T77" fmla="*/ 2361 h 7785"/>
                <a:gd name="T78" fmla="*/ 1940 w 9634"/>
                <a:gd name="T79" fmla="*/ 2071 h 7785"/>
                <a:gd name="T80" fmla="*/ 2321 w 9634"/>
                <a:gd name="T81" fmla="*/ 1830 h 7785"/>
                <a:gd name="T82" fmla="*/ 2739 w 9634"/>
                <a:gd name="T83" fmla="*/ 1644 h 7785"/>
                <a:gd name="T84" fmla="*/ 3188 w 9634"/>
                <a:gd name="T85" fmla="*/ 1516 h 7785"/>
                <a:gd name="T86" fmla="*/ 3662 w 9634"/>
                <a:gd name="T87" fmla="*/ 1449 h 7785"/>
                <a:gd name="T88" fmla="*/ 8174 w 9634"/>
                <a:gd name="T89" fmla="*/ 1441 h 7785"/>
                <a:gd name="T90" fmla="*/ 8538 w 9634"/>
                <a:gd name="T91" fmla="*/ 1396 h 7785"/>
                <a:gd name="T92" fmla="*/ 8930 w 9634"/>
                <a:gd name="T93" fmla="*/ 1233 h 7785"/>
                <a:gd name="T94" fmla="*/ 9254 w 9634"/>
                <a:gd name="T95" fmla="*/ 969 h 7785"/>
                <a:gd name="T96" fmla="*/ 9489 w 9634"/>
                <a:gd name="T97" fmla="*/ 626 h 7785"/>
                <a:gd name="T98" fmla="*/ 9617 w 9634"/>
                <a:gd name="T99" fmla="*/ 221 h 7785"/>
                <a:gd name="T100" fmla="*/ 8174 w 9634"/>
                <a:gd name="T101" fmla="*/ 0 h 7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34" h="7785">
                  <a:moveTo>
                    <a:pt x="8174" y="0"/>
                  </a:moveTo>
                  <a:lnTo>
                    <a:pt x="3908" y="0"/>
                  </a:lnTo>
                  <a:lnTo>
                    <a:pt x="3807" y="1"/>
                  </a:lnTo>
                  <a:lnTo>
                    <a:pt x="3607" y="11"/>
                  </a:lnTo>
                  <a:lnTo>
                    <a:pt x="3410" y="29"/>
                  </a:lnTo>
                  <a:lnTo>
                    <a:pt x="3216" y="58"/>
                  </a:lnTo>
                  <a:lnTo>
                    <a:pt x="3025" y="93"/>
                  </a:lnTo>
                  <a:lnTo>
                    <a:pt x="2838" y="139"/>
                  </a:lnTo>
                  <a:lnTo>
                    <a:pt x="2655" y="191"/>
                  </a:lnTo>
                  <a:lnTo>
                    <a:pt x="2474" y="253"/>
                  </a:lnTo>
                  <a:lnTo>
                    <a:pt x="2299" y="323"/>
                  </a:lnTo>
                  <a:lnTo>
                    <a:pt x="2129" y="400"/>
                  </a:lnTo>
                  <a:lnTo>
                    <a:pt x="1962" y="485"/>
                  </a:lnTo>
                  <a:lnTo>
                    <a:pt x="1802" y="578"/>
                  </a:lnTo>
                  <a:lnTo>
                    <a:pt x="1645" y="678"/>
                  </a:lnTo>
                  <a:lnTo>
                    <a:pt x="1495" y="784"/>
                  </a:lnTo>
                  <a:lnTo>
                    <a:pt x="1350" y="898"/>
                  </a:lnTo>
                  <a:lnTo>
                    <a:pt x="1212" y="1018"/>
                  </a:lnTo>
                  <a:lnTo>
                    <a:pt x="1079" y="1144"/>
                  </a:lnTo>
                  <a:lnTo>
                    <a:pt x="953" y="1277"/>
                  </a:lnTo>
                  <a:lnTo>
                    <a:pt x="833" y="1416"/>
                  </a:lnTo>
                  <a:lnTo>
                    <a:pt x="720" y="1561"/>
                  </a:lnTo>
                  <a:lnTo>
                    <a:pt x="616" y="1711"/>
                  </a:lnTo>
                  <a:lnTo>
                    <a:pt x="517" y="1867"/>
                  </a:lnTo>
                  <a:lnTo>
                    <a:pt x="427" y="2028"/>
                  </a:lnTo>
                  <a:lnTo>
                    <a:pt x="345" y="2193"/>
                  </a:lnTo>
                  <a:lnTo>
                    <a:pt x="270" y="2365"/>
                  </a:lnTo>
                  <a:lnTo>
                    <a:pt x="205" y="2540"/>
                  </a:lnTo>
                  <a:lnTo>
                    <a:pt x="148" y="2720"/>
                  </a:lnTo>
                  <a:lnTo>
                    <a:pt x="99" y="2903"/>
                  </a:lnTo>
                  <a:lnTo>
                    <a:pt x="61" y="3091"/>
                  </a:lnTo>
                  <a:lnTo>
                    <a:pt x="30" y="3284"/>
                  </a:lnTo>
                  <a:lnTo>
                    <a:pt x="11" y="3479"/>
                  </a:lnTo>
                  <a:lnTo>
                    <a:pt x="1" y="3678"/>
                  </a:lnTo>
                  <a:lnTo>
                    <a:pt x="0" y="3779"/>
                  </a:lnTo>
                  <a:lnTo>
                    <a:pt x="1" y="3879"/>
                  </a:lnTo>
                  <a:lnTo>
                    <a:pt x="11" y="4078"/>
                  </a:lnTo>
                  <a:lnTo>
                    <a:pt x="29" y="4273"/>
                  </a:lnTo>
                  <a:lnTo>
                    <a:pt x="58" y="4466"/>
                  </a:lnTo>
                  <a:lnTo>
                    <a:pt x="96" y="4656"/>
                  </a:lnTo>
                  <a:lnTo>
                    <a:pt x="143" y="4844"/>
                  </a:lnTo>
                  <a:lnTo>
                    <a:pt x="198" y="5028"/>
                  </a:lnTo>
                  <a:lnTo>
                    <a:pt x="261" y="5209"/>
                  </a:lnTo>
                  <a:lnTo>
                    <a:pt x="333" y="5387"/>
                  </a:lnTo>
                  <a:lnTo>
                    <a:pt x="412" y="5559"/>
                  </a:lnTo>
                  <a:lnTo>
                    <a:pt x="499" y="5728"/>
                  </a:lnTo>
                  <a:lnTo>
                    <a:pt x="594" y="5892"/>
                  </a:lnTo>
                  <a:lnTo>
                    <a:pt x="696" y="6051"/>
                  </a:lnTo>
                  <a:lnTo>
                    <a:pt x="805" y="6205"/>
                  </a:lnTo>
                  <a:lnTo>
                    <a:pt x="920" y="6353"/>
                  </a:lnTo>
                  <a:lnTo>
                    <a:pt x="1043" y="6496"/>
                  </a:lnTo>
                  <a:lnTo>
                    <a:pt x="1172" y="6633"/>
                  </a:lnTo>
                  <a:lnTo>
                    <a:pt x="1306" y="6764"/>
                  </a:lnTo>
                  <a:lnTo>
                    <a:pt x="1447" y="6888"/>
                  </a:lnTo>
                  <a:lnTo>
                    <a:pt x="1593" y="7004"/>
                  </a:lnTo>
                  <a:lnTo>
                    <a:pt x="1744" y="7115"/>
                  </a:lnTo>
                  <a:lnTo>
                    <a:pt x="1902" y="7217"/>
                  </a:lnTo>
                  <a:lnTo>
                    <a:pt x="2063" y="7313"/>
                  </a:lnTo>
                  <a:lnTo>
                    <a:pt x="2230" y="7400"/>
                  </a:lnTo>
                  <a:lnTo>
                    <a:pt x="2401" y="7480"/>
                  </a:lnTo>
                  <a:lnTo>
                    <a:pt x="2576" y="7550"/>
                  </a:lnTo>
                  <a:lnTo>
                    <a:pt x="2755" y="7613"/>
                  </a:lnTo>
                  <a:lnTo>
                    <a:pt x="2939" y="7665"/>
                  </a:lnTo>
                  <a:lnTo>
                    <a:pt x="3126" y="7709"/>
                  </a:lnTo>
                  <a:lnTo>
                    <a:pt x="3316" y="7743"/>
                  </a:lnTo>
                  <a:lnTo>
                    <a:pt x="3509" y="7768"/>
                  </a:lnTo>
                  <a:lnTo>
                    <a:pt x="3705" y="7782"/>
                  </a:lnTo>
                  <a:lnTo>
                    <a:pt x="3804" y="7785"/>
                  </a:lnTo>
                  <a:lnTo>
                    <a:pt x="3724" y="7782"/>
                  </a:lnTo>
                  <a:lnTo>
                    <a:pt x="3564" y="7770"/>
                  </a:lnTo>
                  <a:lnTo>
                    <a:pt x="3408" y="7749"/>
                  </a:lnTo>
                  <a:lnTo>
                    <a:pt x="3253" y="7721"/>
                  </a:lnTo>
                  <a:lnTo>
                    <a:pt x="3102" y="7684"/>
                  </a:lnTo>
                  <a:lnTo>
                    <a:pt x="2953" y="7640"/>
                  </a:lnTo>
                  <a:lnTo>
                    <a:pt x="2807" y="7588"/>
                  </a:lnTo>
                  <a:lnTo>
                    <a:pt x="2666" y="7529"/>
                  </a:lnTo>
                  <a:lnTo>
                    <a:pt x="2526" y="7463"/>
                  </a:lnTo>
                  <a:lnTo>
                    <a:pt x="2391" y="7392"/>
                  </a:lnTo>
                  <a:lnTo>
                    <a:pt x="2261" y="7313"/>
                  </a:lnTo>
                  <a:lnTo>
                    <a:pt x="2133" y="7228"/>
                  </a:lnTo>
                  <a:lnTo>
                    <a:pt x="2010" y="7137"/>
                  </a:lnTo>
                  <a:lnTo>
                    <a:pt x="1891" y="7041"/>
                  </a:lnTo>
                  <a:lnTo>
                    <a:pt x="1778" y="6939"/>
                  </a:lnTo>
                  <a:lnTo>
                    <a:pt x="1669" y="6832"/>
                  </a:lnTo>
                  <a:lnTo>
                    <a:pt x="1564" y="6719"/>
                  </a:lnTo>
                  <a:lnTo>
                    <a:pt x="1466" y="6602"/>
                  </a:lnTo>
                  <a:lnTo>
                    <a:pt x="1372" y="6481"/>
                  </a:lnTo>
                  <a:lnTo>
                    <a:pt x="1283" y="6354"/>
                  </a:lnTo>
                  <a:lnTo>
                    <a:pt x="1201" y="6224"/>
                  </a:lnTo>
                  <a:lnTo>
                    <a:pt x="1124" y="6090"/>
                  </a:lnTo>
                  <a:lnTo>
                    <a:pt x="1053" y="5951"/>
                  </a:lnTo>
                  <a:lnTo>
                    <a:pt x="989" y="5810"/>
                  </a:lnTo>
                  <a:lnTo>
                    <a:pt x="931" y="5665"/>
                  </a:lnTo>
                  <a:lnTo>
                    <a:pt x="880" y="5517"/>
                  </a:lnTo>
                  <a:lnTo>
                    <a:pt x="835" y="5367"/>
                  </a:lnTo>
                  <a:lnTo>
                    <a:pt x="797" y="5214"/>
                  </a:lnTo>
                  <a:lnTo>
                    <a:pt x="767" y="5058"/>
                  </a:lnTo>
                  <a:lnTo>
                    <a:pt x="744" y="4901"/>
                  </a:lnTo>
                  <a:lnTo>
                    <a:pt x="728" y="4742"/>
                  </a:lnTo>
                  <a:lnTo>
                    <a:pt x="720" y="4581"/>
                  </a:lnTo>
                  <a:lnTo>
                    <a:pt x="719" y="4500"/>
                  </a:lnTo>
                  <a:lnTo>
                    <a:pt x="720" y="4417"/>
                  </a:lnTo>
                  <a:lnTo>
                    <a:pt x="729" y="4255"/>
                  </a:lnTo>
                  <a:lnTo>
                    <a:pt x="745" y="4096"/>
                  </a:lnTo>
                  <a:lnTo>
                    <a:pt x="769" y="3939"/>
                  </a:lnTo>
                  <a:lnTo>
                    <a:pt x="801" y="3786"/>
                  </a:lnTo>
                  <a:lnTo>
                    <a:pt x="840" y="3637"/>
                  </a:lnTo>
                  <a:lnTo>
                    <a:pt x="887" y="3491"/>
                  </a:lnTo>
                  <a:lnTo>
                    <a:pt x="941" y="3348"/>
                  </a:lnTo>
                  <a:lnTo>
                    <a:pt x="1001" y="3210"/>
                  </a:lnTo>
                  <a:lnTo>
                    <a:pt x="1068" y="3075"/>
                  </a:lnTo>
                  <a:lnTo>
                    <a:pt x="1142" y="2945"/>
                  </a:lnTo>
                  <a:lnTo>
                    <a:pt x="1222" y="2819"/>
                  </a:lnTo>
                  <a:lnTo>
                    <a:pt x="1308" y="2697"/>
                  </a:lnTo>
                  <a:lnTo>
                    <a:pt x="1400" y="2581"/>
                  </a:lnTo>
                  <a:lnTo>
                    <a:pt x="1497" y="2468"/>
                  </a:lnTo>
                  <a:lnTo>
                    <a:pt x="1600" y="2361"/>
                  </a:lnTo>
                  <a:lnTo>
                    <a:pt x="1709" y="2259"/>
                  </a:lnTo>
                  <a:lnTo>
                    <a:pt x="1821" y="2163"/>
                  </a:lnTo>
                  <a:lnTo>
                    <a:pt x="1940" y="2071"/>
                  </a:lnTo>
                  <a:lnTo>
                    <a:pt x="2062" y="1985"/>
                  </a:lnTo>
                  <a:lnTo>
                    <a:pt x="2189" y="1904"/>
                  </a:lnTo>
                  <a:lnTo>
                    <a:pt x="2321" y="1830"/>
                  </a:lnTo>
                  <a:lnTo>
                    <a:pt x="2456" y="1762"/>
                  </a:lnTo>
                  <a:lnTo>
                    <a:pt x="2595" y="1699"/>
                  </a:lnTo>
                  <a:lnTo>
                    <a:pt x="2739" y="1644"/>
                  </a:lnTo>
                  <a:lnTo>
                    <a:pt x="2886" y="1594"/>
                  </a:lnTo>
                  <a:lnTo>
                    <a:pt x="3035" y="1551"/>
                  </a:lnTo>
                  <a:lnTo>
                    <a:pt x="3188" y="1516"/>
                  </a:lnTo>
                  <a:lnTo>
                    <a:pt x="3344" y="1486"/>
                  </a:lnTo>
                  <a:lnTo>
                    <a:pt x="3502" y="1464"/>
                  </a:lnTo>
                  <a:lnTo>
                    <a:pt x="3662" y="1449"/>
                  </a:lnTo>
                  <a:lnTo>
                    <a:pt x="3826" y="1441"/>
                  </a:lnTo>
                  <a:lnTo>
                    <a:pt x="3908" y="1441"/>
                  </a:lnTo>
                  <a:lnTo>
                    <a:pt x="8174" y="1441"/>
                  </a:lnTo>
                  <a:lnTo>
                    <a:pt x="8248" y="1440"/>
                  </a:lnTo>
                  <a:lnTo>
                    <a:pt x="8396" y="1425"/>
                  </a:lnTo>
                  <a:lnTo>
                    <a:pt x="8538" y="1396"/>
                  </a:lnTo>
                  <a:lnTo>
                    <a:pt x="8675" y="1354"/>
                  </a:lnTo>
                  <a:lnTo>
                    <a:pt x="8806" y="1300"/>
                  </a:lnTo>
                  <a:lnTo>
                    <a:pt x="8930" y="1233"/>
                  </a:lnTo>
                  <a:lnTo>
                    <a:pt x="9047" y="1155"/>
                  </a:lnTo>
                  <a:lnTo>
                    <a:pt x="9155" y="1067"/>
                  </a:lnTo>
                  <a:lnTo>
                    <a:pt x="9254" y="969"/>
                  </a:lnTo>
                  <a:lnTo>
                    <a:pt x="9342" y="863"/>
                  </a:lnTo>
                  <a:lnTo>
                    <a:pt x="9421" y="748"/>
                  </a:lnTo>
                  <a:lnTo>
                    <a:pt x="9489" y="626"/>
                  </a:lnTo>
                  <a:lnTo>
                    <a:pt x="9544" y="496"/>
                  </a:lnTo>
                  <a:lnTo>
                    <a:pt x="9588" y="361"/>
                  </a:lnTo>
                  <a:lnTo>
                    <a:pt x="9617" y="221"/>
                  </a:lnTo>
                  <a:lnTo>
                    <a:pt x="9632" y="75"/>
                  </a:lnTo>
                  <a:lnTo>
                    <a:pt x="9634" y="0"/>
                  </a:lnTo>
                  <a:lnTo>
                    <a:pt x="8174" y="0"/>
                  </a:lnTo>
                  <a:close/>
                </a:path>
              </a:pathLst>
            </a:custGeom>
            <a:solidFill>
              <a:srgbClr val="C13018"/>
            </a:solidFill>
            <a:ln>
              <a:noFill/>
            </a:ln>
          </p:spPr>
          <p:txBody>
            <a:bodyPr vert="horz" wrap="square" lIns="91440" tIns="0" rIns="27432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3200" b="1" dirty="0" smtClean="0">
                  <a:solidFill>
                    <a:schemeClr val="bg1"/>
                  </a:solidFill>
                </a:rPr>
                <a:t>3</a:t>
              </a:r>
              <a:endParaRPr lang="en-US" sz="3200" b="1" dirty="0">
                <a:solidFill>
                  <a:schemeClr val="bg1"/>
                </a:solidFill>
              </a:endParaRPr>
            </a:p>
          </p:txBody>
        </p:sp>
        <p:sp>
          <p:nvSpPr>
            <p:cNvPr id="26" name="Freeform 25"/>
            <p:cNvSpPr>
              <a:spLocks/>
            </p:cNvSpPr>
            <p:nvPr/>
          </p:nvSpPr>
          <p:spPr bwMode="auto">
            <a:xfrm>
              <a:off x="1351565" y="2414982"/>
              <a:ext cx="3007314" cy="2441700"/>
            </a:xfrm>
            <a:custGeom>
              <a:avLst/>
              <a:gdLst>
                <a:gd name="T0" fmla="*/ 2985 w 7551"/>
                <a:gd name="T1" fmla="*/ 1 h 6128"/>
                <a:gd name="T2" fmla="*/ 2521 w 7551"/>
                <a:gd name="T3" fmla="*/ 48 h 6128"/>
                <a:gd name="T4" fmla="*/ 2081 w 7551"/>
                <a:gd name="T5" fmla="*/ 161 h 6128"/>
                <a:gd name="T6" fmla="*/ 1669 w 7551"/>
                <a:gd name="T7" fmla="*/ 335 h 6128"/>
                <a:gd name="T8" fmla="*/ 1290 w 7551"/>
                <a:gd name="T9" fmla="*/ 565 h 6128"/>
                <a:gd name="T10" fmla="*/ 950 w 7551"/>
                <a:gd name="T11" fmla="*/ 846 h 6128"/>
                <a:gd name="T12" fmla="*/ 654 w 7551"/>
                <a:gd name="T13" fmla="*/ 1172 h 6128"/>
                <a:gd name="T14" fmla="*/ 405 w 7551"/>
                <a:gd name="T15" fmla="*/ 1539 h 6128"/>
                <a:gd name="T16" fmla="*/ 212 w 7551"/>
                <a:gd name="T17" fmla="*/ 1940 h 6128"/>
                <a:gd name="T18" fmla="*/ 78 w 7551"/>
                <a:gd name="T19" fmla="*/ 2372 h 6128"/>
                <a:gd name="T20" fmla="*/ 9 w 7551"/>
                <a:gd name="T21" fmla="*/ 2828 h 6128"/>
                <a:gd name="T22" fmla="*/ 0 w 7551"/>
                <a:gd name="T23" fmla="*/ 3143 h 6128"/>
                <a:gd name="T24" fmla="*/ 48 w 7551"/>
                <a:gd name="T25" fmla="*/ 3607 h 6128"/>
                <a:gd name="T26" fmla="*/ 161 w 7551"/>
                <a:gd name="T27" fmla="*/ 4046 h 6128"/>
                <a:gd name="T28" fmla="*/ 335 w 7551"/>
                <a:gd name="T29" fmla="*/ 4459 h 6128"/>
                <a:gd name="T30" fmla="*/ 565 w 7551"/>
                <a:gd name="T31" fmla="*/ 4837 h 6128"/>
                <a:gd name="T32" fmla="*/ 846 w 7551"/>
                <a:gd name="T33" fmla="*/ 5177 h 6128"/>
                <a:gd name="T34" fmla="*/ 1172 w 7551"/>
                <a:gd name="T35" fmla="*/ 5474 h 6128"/>
                <a:gd name="T36" fmla="*/ 1538 w 7551"/>
                <a:gd name="T37" fmla="*/ 5721 h 6128"/>
                <a:gd name="T38" fmla="*/ 1940 w 7551"/>
                <a:gd name="T39" fmla="*/ 5915 h 6128"/>
                <a:gd name="T40" fmla="*/ 2371 w 7551"/>
                <a:gd name="T41" fmla="*/ 6049 h 6128"/>
                <a:gd name="T42" fmla="*/ 2828 w 7551"/>
                <a:gd name="T43" fmla="*/ 6119 h 6128"/>
                <a:gd name="T44" fmla="*/ 3003 w 7551"/>
                <a:gd name="T45" fmla="*/ 6126 h 6128"/>
                <a:gd name="T46" fmla="*/ 2650 w 7551"/>
                <a:gd name="T47" fmla="*/ 6091 h 6128"/>
                <a:gd name="T48" fmla="*/ 2314 w 7551"/>
                <a:gd name="T49" fmla="*/ 6004 h 6128"/>
                <a:gd name="T50" fmla="*/ 2000 w 7551"/>
                <a:gd name="T51" fmla="*/ 5872 h 6128"/>
                <a:gd name="T52" fmla="*/ 1710 w 7551"/>
                <a:gd name="T53" fmla="*/ 5697 h 6128"/>
                <a:gd name="T54" fmla="*/ 1451 w 7551"/>
                <a:gd name="T55" fmla="*/ 5482 h 6128"/>
                <a:gd name="T56" fmla="*/ 1224 w 7551"/>
                <a:gd name="T57" fmla="*/ 5233 h 6128"/>
                <a:gd name="T58" fmla="*/ 1036 w 7551"/>
                <a:gd name="T59" fmla="*/ 4953 h 6128"/>
                <a:gd name="T60" fmla="*/ 888 w 7551"/>
                <a:gd name="T61" fmla="*/ 4647 h 6128"/>
                <a:gd name="T62" fmla="*/ 786 w 7551"/>
                <a:gd name="T63" fmla="*/ 4318 h 6128"/>
                <a:gd name="T64" fmla="*/ 733 w 7551"/>
                <a:gd name="T65" fmla="*/ 3970 h 6128"/>
                <a:gd name="T66" fmla="*/ 727 w 7551"/>
                <a:gd name="T67" fmla="*/ 3730 h 6128"/>
                <a:gd name="T68" fmla="*/ 763 w 7551"/>
                <a:gd name="T69" fmla="*/ 3377 h 6128"/>
                <a:gd name="T70" fmla="*/ 849 w 7551"/>
                <a:gd name="T71" fmla="*/ 3041 h 6128"/>
                <a:gd name="T72" fmla="*/ 982 w 7551"/>
                <a:gd name="T73" fmla="*/ 2726 h 6128"/>
                <a:gd name="T74" fmla="*/ 1157 w 7551"/>
                <a:gd name="T75" fmla="*/ 2437 h 6128"/>
                <a:gd name="T76" fmla="*/ 1371 w 7551"/>
                <a:gd name="T77" fmla="*/ 2178 h 6128"/>
                <a:gd name="T78" fmla="*/ 1620 w 7551"/>
                <a:gd name="T79" fmla="*/ 1951 h 6128"/>
                <a:gd name="T80" fmla="*/ 1900 w 7551"/>
                <a:gd name="T81" fmla="*/ 1762 h 6128"/>
                <a:gd name="T82" fmla="*/ 2206 w 7551"/>
                <a:gd name="T83" fmla="*/ 1615 h 6128"/>
                <a:gd name="T84" fmla="*/ 2535 w 7551"/>
                <a:gd name="T85" fmla="*/ 1512 h 6128"/>
                <a:gd name="T86" fmla="*/ 2883 w 7551"/>
                <a:gd name="T87" fmla="*/ 1460 h 6128"/>
                <a:gd name="T88" fmla="*/ 6091 w 7551"/>
                <a:gd name="T89" fmla="*/ 1453 h 6128"/>
                <a:gd name="T90" fmla="*/ 6456 w 7551"/>
                <a:gd name="T91" fmla="*/ 1408 h 6128"/>
                <a:gd name="T92" fmla="*/ 6847 w 7551"/>
                <a:gd name="T93" fmla="*/ 1243 h 6128"/>
                <a:gd name="T94" fmla="*/ 7171 w 7551"/>
                <a:gd name="T95" fmla="*/ 978 h 6128"/>
                <a:gd name="T96" fmla="*/ 7406 w 7551"/>
                <a:gd name="T97" fmla="*/ 631 h 6128"/>
                <a:gd name="T98" fmla="*/ 7534 w 7551"/>
                <a:gd name="T99" fmla="*/ 222 h 6128"/>
                <a:gd name="T100" fmla="*/ 6091 w 7551"/>
                <a:gd name="T101" fmla="*/ 0 h 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51" h="6128">
                  <a:moveTo>
                    <a:pt x="6091" y="0"/>
                  </a:moveTo>
                  <a:lnTo>
                    <a:pt x="3063" y="0"/>
                  </a:lnTo>
                  <a:lnTo>
                    <a:pt x="2985" y="1"/>
                  </a:lnTo>
                  <a:lnTo>
                    <a:pt x="2828" y="9"/>
                  </a:lnTo>
                  <a:lnTo>
                    <a:pt x="2673" y="25"/>
                  </a:lnTo>
                  <a:lnTo>
                    <a:pt x="2521" y="48"/>
                  </a:lnTo>
                  <a:lnTo>
                    <a:pt x="2371" y="79"/>
                  </a:lnTo>
                  <a:lnTo>
                    <a:pt x="2224" y="117"/>
                  </a:lnTo>
                  <a:lnTo>
                    <a:pt x="2081" y="161"/>
                  </a:lnTo>
                  <a:lnTo>
                    <a:pt x="1940" y="213"/>
                  </a:lnTo>
                  <a:lnTo>
                    <a:pt x="1803" y="271"/>
                  </a:lnTo>
                  <a:lnTo>
                    <a:pt x="1669" y="335"/>
                  </a:lnTo>
                  <a:lnTo>
                    <a:pt x="1538" y="406"/>
                  </a:lnTo>
                  <a:lnTo>
                    <a:pt x="1412" y="483"/>
                  </a:lnTo>
                  <a:lnTo>
                    <a:pt x="1290" y="565"/>
                  </a:lnTo>
                  <a:lnTo>
                    <a:pt x="1172" y="654"/>
                  </a:lnTo>
                  <a:lnTo>
                    <a:pt x="1059" y="748"/>
                  </a:lnTo>
                  <a:lnTo>
                    <a:pt x="950" y="846"/>
                  </a:lnTo>
                  <a:lnTo>
                    <a:pt x="846" y="951"/>
                  </a:lnTo>
                  <a:lnTo>
                    <a:pt x="747" y="1059"/>
                  </a:lnTo>
                  <a:lnTo>
                    <a:pt x="654" y="1172"/>
                  </a:lnTo>
                  <a:lnTo>
                    <a:pt x="565" y="1291"/>
                  </a:lnTo>
                  <a:lnTo>
                    <a:pt x="482" y="1413"/>
                  </a:lnTo>
                  <a:lnTo>
                    <a:pt x="405" y="1539"/>
                  </a:lnTo>
                  <a:lnTo>
                    <a:pt x="335" y="1669"/>
                  </a:lnTo>
                  <a:lnTo>
                    <a:pt x="270" y="1803"/>
                  </a:lnTo>
                  <a:lnTo>
                    <a:pt x="212" y="1940"/>
                  </a:lnTo>
                  <a:lnTo>
                    <a:pt x="161" y="2082"/>
                  </a:lnTo>
                  <a:lnTo>
                    <a:pt x="116" y="2225"/>
                  </a:lnTo>
                  <a:lnTo>
                    <a:pt x="78" y="2372"/>
                  </a:lnTo>
                  <a:lnTo>
                    <a:pt x="48" y="2521"/>
                  </a:lnTo>
                  <a:lnTo>
                    <a:pt x="24" y="2673"/>
                  </a:lnTo>
                  <a:lnTo>
                    <a:pt x="9" y="2828"/>
                  </a:lnTo>
                  <a:lnTo>
                    <a:pt x="0" y="2985"/>
                  </a:lnTo>
                  <a:lnTo>
                    <a:pt x="0" y="3063"/>
                  </a:lnTo>
                  <a:lnTo>
                    <a:pt x="0" y="3143"/>
                  </a:lnTo>
                  <a:lnTo>
                    <a:pt x="9" y="3300"/>
                  </a:lnTo>
                  <a:lnTo>
                    <a:pt x="24" y="3454"/>
                  </a:lnTo>
                  <a:lnTo>
                    <a:pt x="48" y="3607"/>
                  </a:lnTo>
                  <a:lnTo>
                    <a:pt x="78" y="3756"/>
                  </a:lnTo>
                  <a:lnTo>
                    <a:pt x="116" y="3903"/>
                  </a:lnTo>
                  <a:lnTo>
                    <a:pt x="161" y="4046"/>
                  </a:lnTo>
                  <a:lnTo>
                    <a:pt x="212" y="4188"/>
                  </a:lnTo>
                  <a:lnTo>
                    <a:pt x="270" y="4325"/>
                  </a:lnTo>
                  <a:lnTo>
                    <a:pt x="335" y="4459"/>
                  </a:lnTo>
                  <a:lnTo>
                    <a:pt x="405" y="4588"/>
                  </a:lnTo>
                  <a:lnTo>
                    <a:pt x="482" y="4715"/>
                  </a:lnTo>
                  <a:lnTo>
                    <a:pt x="565" y="4837"/>
                  </a:lnTo>
                  <a:lnTo>
                    <a:pt x="654" y="4956"/>
                  </a:lnTo>
                  <a:lnTo>
                    <a:pt x="747" y="5069"/>
                  </a:lnTo>
                  <a:lnTo>
                    <a:pt x="846" y="5177"/>
                  </a:lnTo>
                  <a:lnTo>
                    <a:pt x="950" y="5282"/>
                  </a:lnTo>
                  <a:lnTo>
                    <a:pt x="1059" y="5380"/>
                  </a:lnTo>
                  <a:lnTo>
                    <a:pt x="1172" y="5474"/>
                  </a:lnTo>
                  <a:lnTo>
                    <a:pt x="1290" y="5563"/>
                  </a:lnTo>
                  <a:lnTo>
                    <a:pt x="1412" y="5645"/>
                  </a:lnTo>
                  <a:lnTo>
                    <a:pt x="1538" y="5721"/>
                  </a:lnTo>
                  <a:lnTo>
                    <a:pt x="1669" y="5793"/>
                  </a:lnTo>
                  <a:lnTo>
                    <a:pt x="1803" y="5856"/>
                  </a:lnTo>
                  <a:lnTo>
                    <a:pt x="1940" y="5915"/>
                  </a:lnTo>
                  <a:lnTo>
                    <a:pt x="2081" y="5967"/>
                  </a:lnTo>
                  <a:lnTo>
                    <a:pt x="2224" y="6011"/>
                  </a:lnTo>
                  <a:lnTo>
                    <a:pt x="2371" y="6049"/>
                  </a:lnTo>
                  <a:lnTo>
                    <a:pt x="2521" y="6080"/>
                  </a:lnTo>
                  <a:lnTo>
                    <a:pt x="2673" y="6103"/>
                  </a:lnTo>
                  <a:lnTo>
                    <a:pt x="2828" y="6119"/>
                  </a:lnTo>
                  <a:lnTo>
                    <a:pt x="2985" y="6126"/>
                  </a:lnTo>
                  <a:lnTo>
                    <a:pt x="3063" y="6128"/>
                  </a:lnTo>
                  <a:lnTo>
                    <a:pt x="3003" y="6126"/>
                  </a:lnTo>
                  <a:lnTo>
                    <a:pt x="2883" y="6121"/>
                  </a:lnTo>
                  <a:lnTo>
                    <a:pt x="2765" y="6109"/>
                  </a:lnTo>
                  <a:lnTo>
                    <a:pt x="2650" y="6091"/>
                  </a:lnTo>
                  <a:lnTo>
                    <a:pt x="2535" y="6067"/>
                  </a:lnTo>
                  <a:lnTo>
                    <a:pt x="2424" y="6039"/>
                  </a:lnTo>
                  <a:lnTo>
                    <a:pt x="2314" y="6004"/>
                  </a:lnTo>
                  <a:lnTo>
                    <a:pt x="2206" y="5965"/>
                  </a:lnTo>
                  <a:lnTo>
                    <a:pt x="2101" y="5921"/>
                  </a:lnTo>
                  <a:lnTo>
                    <a:pt x="2000" y="5872"/>
                  </a:lnTo>
                  <a:lnTo>
                    <a:pt x="1900" y="5818"/>
                  </a:lnTo>
                  <a:lnTo>
                    <a:pt x="1804" y="5759"/>
                  </a:lnTo>
                  <a:lnTo>
                    <a:pt x="1710" y="5697"/>
                  </a:lnTo>
                  <a:lnTo>
                    <a:pt x="1620" y="5629"/>
                  </a:lnTo>
                  <a:lnTo>
                    <a:pt x="1534" y="5557"/>
                  </a:lnTo>
                  <a:lnTo>
                    <a:pt x="1451" y="5482"/>
                  </a:lnTo>
                  <a:lnTo>
                    <a:pt x="1371" y="5403"/>
                  </a:lnTo>
                  <a:lnTo>
                    <a:pt x="1296" y="5320"/>
                  </a:lnTo>
                  <a:lnTo>
                    <a:pt x="1224" y="5233"/>
                  </a:lnTo>
                  <a:lnTo>
                    <a:pt x="1157" y="5144"/>
                  </a:lnTo>
                  <a:lnTo>
                    <a:pt x="1094" y="5050"/>
                  </a:lnTo>
                  <a:lnTo>
                    <a:pt x="1036" y="4953"/>
                  </a:lnTo>
                  <a:lnTo>
                    <a:pt x="982" y="4854"/>
                  </a:lnTo>
                  <a:lnTo>
                    <a:pt x="932" y="4752"/>
                  </a:lnTo>
                  <a:lnTo>
                    <a:pt x="888" y="4647"/>
                  </a:lnTo>
                  <a:lnTo>
                    <a:pt x="849" y="4540"/>
                  </a:lnTo>
                  <a:lnTo>
                    <a:pt x="815" y="4430"/>
                  </a:lnTo>
                  <a:lnTo>
                    <a:pt x="786" y="4318"/>
                  </a:lnTo>
                  <a:lnTo>
                    <a:pt x="763" y="4204"/>
                  </a:lnTo>
                  <a:lnTo>
                    <a:pt x="745" y="4087"/>
                  </a:lnTo>
                  <a:lnTo>
                    <a:pt x="733" y="3970"/>
                  </a:lnTo>
                  <a:lnTo>
                    <a:pt x="727" y="3851"/>
                  </a:lnTo>
                  <a:lnTo>
                    <a:pt x="726" y="3790"/>
                  </a:lnTo>
                  <a:lnTo>
                    <a:pt x="727" y="3730"/>
                  </a:lnTo>
                  <a:lnTo>
                    <a:pt x="733" y="3610"/>
                  </a:lnTo>
                  <a:lnTo>
                    <a:pt x="745" y="3492"/>
                  </a:lnTo>
                  <a:lnTo>
                    <a:pt x="763" y="3377"/>
                  </a:lnTo>
                  <a:lnTo>
                    <a:pt x="786" y="3262"/>
                  </a:lnTo>
                  <a:lnTo>
                    <a:pt x="815" y="3150"/>
                  </a:lnTo>
                  <a:lnTo>
                    <a:pt x="849" y="3041"/>
                  </a:lnTo>
                  <a:lnTo>
                    <a:pt x="888" y="2933"/>
                  </a:lnTo>
                  <a:lnTo>
                    <a:pt x="932" y="2828"/>
                  </a:lnTo>
                  <a:lnTo>
                    <a:pt x="982" y="2726"/>
                  </a:lnTo>
                  <a:lnTo>
                    <a:pt x="1036" y="2627"/>
                  </a:lnTo>
                  <a:lnTo>
                    <a:pt x="1094" y="2530"/>
                  </a:lnTo>
                  <a:lnTo>
                    <a:pt x="1157" y="2437"/>
                  </a:lnTo>
                  <a:lnTo>
                    <a:pt x="1224" y="2347"/>
                  </a:lnTo>
                  <a:lnTo>
                    <a:pt x="1296" y="2261"/>
                  </a:lnTo>
                  <a:lnTo>
                    <a:pt x="1371" y="2178"/>
                  </a:lnTo>
                  <a:lnTo>
                    <a:pt x="1451" y="2098"/>
                  </a:lnTo>
                  <a:lnTo>
                    <a:pt x="1534" y="2022"/>
                  </a:lnTo>
                  <a:lnTo>
                    <a:pt x="1620" y="1951"/>
                  </a:lnTo>
                  <a:lnTo>
                    <a:pt x="1710" y="1884"/>
                  </a:lnTo>
                  <a:lnTo>
                    <a:pt x="1804" y="1821"/>
                  </a:lnTo>
                  <a:lnTo>
                    <a:pt x="1900" y="1762"/>
                  </a:lnTo>
                  <a:lnTo>
                    <a:pt x="2000" y="1708"/>
                  </a:lnTo>
                  <a:lnTo>
                    <a:pt x="2101" y="1659"/>
                  </a:lnTo>
                  <a:lnTo>
                    <a:pt x="2206" y="1615"/>
                  </a:lnTo>
                  <a:lnTo>
                    <a:pt x="2314" y="1575"/>
                  </a:lnTo>
                  <a:lnTo>
                    <a:pt x="2424" y="1542"/>
                  </a:lnTo>
                  <a:lnTo>
                    <a:pt x="2535" y="1512"/>
                  </a:lnTo>
                  <a:lnTo>
                    <a:pt x="2650" y="1490"/>
                  </a:lnTo>
                  <a:lnTo>
                    <a:pt x="2765" y="1471"/>
                  </a:lnTo>
                  <a:lnTo>
                    <a:pt x="2883" y="1460"/>
                  </a:lnTo>
                  <a:lnTo>
                    <a:pt x="3003" y="1453"/>
                  </a:lnTo>
                  <a:lnTo>
                    <a:pt x="3063" y="1453"/>
                  </a:lnTo>
                  <a:lnTo>
                    <a:pt x="6091" y="1453"/>
                  </a:lnTo>
                  <a:lnTo>
                    <a:pt x="6166" y="1452"/>
                  </a:lnTo>
                  <a:lnTo>
                    <a:pt x="6313" y="1437"/>
                  </a:lnTo>
                  <a:lnTo>
                    <a:pt x="6456" y="1408"/>
                  </a:lnTo>
                  <a:lnTo>
                    <a:pt x="6592" y="1366"/>
                  </a:lnTo>
                  <a:lnTo>
                    <a:pt x="6723" y="1310"/>
                  </a:lnTo>
                  <a:lnTo>
                    <a:pt x="6847" y="1243"/>
                  </a:lnTo>
                  <a:lnTo>
                    <a:pt x="6963" y="1165"/>
                  </a:lnTo>
                  <a:lnTo>
                    <a:pt x="7071" y="1076"/>
                  </a:lnTo>
                  <a:lnTo>
                    <a:pt x="7171" y="978"/>
                  </a:lnTo>
                  <a:lnTo>
                    <a:pt x="7259" y="870"/>
                  </a:lnTo>
                  <a:lnTo>
                    <a:pt x="7338" y="754"/>
                  </a:lnTo>
                  <a:lnTo>
                    <a:pt x="7406" y="631"/>
                  </a:lnTo>
                  <a:lnTo>
                    <a:pt x="7461" y="500"/>
                  </a:lnTo>
                  <a:lnTo>
                    <a:pt x="7505" y="364"/>
                  </a:lnTo>
                  <a:lnTo>
                    <a:pt x="7534" y="222"/>
                  </a:lnTo>
                  <a:lnTo>
                    <a:pt x="7550" y="76"/>
                  </a:lnTo>
                  <a:lnTo>
                    <a:pt x="7551" y="0"/>
                  </a:lnTo>
                  <a:lnTo>
                    <a:pt x="6091" y="0"/>
                  </a:lnTo>
                  <a:close/>
                </a:path>
              </a:pathLst>
            </a:custGeom>
            <a:solidFill>
              <a:srgbClr val="F36F13"/>
            </a:solidFill>
            <a:ln>
              <a:noFill/>
            </a:ln>
          </p:spPr>
          <p:txBody>
            <a:bodyPr vert="horz" wrap="square" lIns="91440" tIns="0" rIns="27432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3200" b="1" dirty="0" smtClean="0">
                  <a:solidFill>
                    <a:schemeClr val="bg1"/>
                  </a:solidFill>
                </a:rPr>
                <a:t>4</a:t>
              </a:r>
              <a:endParaRPr lang="en-US" sz="3200" b="1" dirty="0">
                <a:solidFill>
                  <a:schemeClr val="bg1"/>
                </a:solidFill>
              </a:endParaRPr>
            </a:p>
          </p:txBody>
        </p:sp>
        <p:sp>
          <p:nvSpPr>
            <p:cNvPr id="27" name="Freeform 26"/>
            <p:cNvSpPr>
              <a:spLocks/>
            </p:cNvSpPr>
            <p:nvPr/>
          </p:nvSpPr>
          <p:spPr bwMode="auto">
            <a:xfrm>
              <a:off x="1680179" y="3078184"/>
              <a:ext cx="2182792" cy="1776506"/>
            </a:xfrm>
            <a:custGeom>
              <a:avLst/>
              <a:gdLst>
                <a:gd name="T0" fmla="*/ 2230 w 5480"/>
                <a:gd name="T1" fmla="*/ 0 h 4457"/>
                <a:gd name="T2" fmla="*/ 2058 w 5480"/>
                <a:gd name="T3" fmla="*/ 6 h 4457"/>
                <a:gd name="T4" fmla="*/ 1835 w 5480"/>
                <a:gd name="T5" fmla="*/ 34 h 4457"/>
                <a:gd name="T6" fmla="*/ 1619 w 5480"/>
                <a:gd name="T7" fmla="*/ 84 h 4457"/>
                <a:gd name="T8" fmla="*/ 1412 w 5480"/>
                <a:gd name="T9" fmla="*/ 154 h 4457"/>
                <a:gd name="T10" fmla="*/ 1214 w 5480"/>
                <a:gd name="T11" fmla="*/ 244 h 4457"/>
                <a:gd name="T12" fmla="*/ 1028 w 5480"/>
                <a:gd name="T13" fmla="*/ 351 h 4457"/>
                <a:gd name="T14" fmla="*/ 854 w 5480"/>
                <a:gd name="T15" fmla="*/ 475 h 4457"/>
                <a:gd name="T16" fmla="*/ 692 w 5480"/>
                <a:gd name="T17" fmla="*/ 616 h 4457"/>
                <a:gd name="T18" fmla="*/ 544 w 5480"/>
                <a:gd name="T19" fmla="*/ 770 h 4457"/>
                <a:gd name="T20" fmla="*/ 412 w 5480"/>
                <a:gd name="T21" fmla="*/ 938 h 4457"/>
                <a:gd name="T22" fmla="*/ 295 w 5480"/>
                <a:gd name="T23" fmla="*/ 1120 h 4457"/>
                <a:gd name="T24" fmla="*/ 197 w 5480"/>
                <a:gd name="T25" fmla="*/ 1312 h 4457"/>
                <a:gd name="T26" fmla="*/ 117 w 5480"/>
                <a:gd name="T27" fmla="*/ 1514 h 4457"/>
                <a:gd name="T28" fmla="*/ 57 w 5480"/>
                <a:gd name="T29" fmla="*/ 1726 h 4457"/>
                <a:gd name="T30" fmla="*/ 18 w 5480"/>
                <a:gd name="T31" fmla="*/ 1945 h 4457"/>
                <a:gd name="T32" fmla="*/ 0 w 5480"/>
                <a:gd name="T33" fmla="*/ 2172 h 4457"/>
                <a:gd name="T34" fmla="*/ 0 w 5480"/>
                <a:gd name="T35" fmla="*/ 2286 h 4457"/>
                <a:gd name="T36" fmla="*/ 17 w 5480"/>
                <a:gd name="T37" fmla="*/ 2508 h 4457"/>
                <a:gd name="T38" fmla="*/ 54 w 5480"/>
                <a:gd name="T39" fmla="*/ 2723 h 4457"/>
                <a:gd name="T40" fmla="*/ 113 w 5480"/>
                <a:gd name="T41" fmla="*/ 2931 h 4457"/>
                <a:gd name="T42" fmla="*/ 189 w 5480"/>
                <a:gd name="T43" fmla="*/ 3130 h 4457"/>
                <a:gd name="T44" fmla="*/ 309 w 5480"/>
                <a:gd name="T45" fmla="*/ 3365 h 4457"/>
                <a:gd name="T46" fmla="*/ 557 w 5480"/>
                <a:gd name="T47" fmla="*/ 3704 h 4457"/>
                <a:gd name="T48" fmla="*/ 861 w 5480"/>
                <a:gd name="T49" fmla="*/ 3991 h 4457"/>
                <a:gd name="T50" fmla="*/ 1217 w 5480"/>
                <a:gd name="T51" fmla="*/ 4216 h 4457"/>
                <a:gd name="T52" fmla="*/ 1460 w 5480"/>
                <a:gd name="T53" fmla="*/ 4322 h 4457"/>
                <a:gd name="T54" fmla="*/ 1665 w 5480"/>
                <a:gd name="T55" fmla="*/ 4387 h 4457"/>
                <a:gd name="T56" fmla="*/ 1878 w 5480"/>
                <a:gd name="T57" fmla="*/ 4431 h 4457"/>
                <a:gd name="T58" fmla="*/ 2097 w 5480"/>
                <a:gd name="T59" fmla="*/ 4455 h 4457"/>
                <a:gd name="T60" fmla="*/ 2078 w 5480"/>
                <a:gd name="T61" fmla="*/ 4453 h 4457"/>
                <a:gd name="T62" fmla="*/ 1793 w 5480"/>
                <a:gd name="T63" fmla="*/ 4396 h 4457"/>
                <a:gd name="T64" fmla="*/ 1531 w 5480"/>
                <a:gd name="T65" fmla="*/ 4289 h 4457"/>
                <a:gd name="T66" fmla="*/ 1297 w 5480"/>
                <a:gd name="T67" fmla="*/ 4135 h 4457"/>
                <a:gd name="T68" fmla="*/ 1095 w 5480"/>
                <a:gd name="T69" fmla="*/ 3942 h 4457"/>
                <a:gd name="T70" fmla="*/ 931 w 5480"/>
                <a:gd name="T71" fmla="*/ 3714 h 4457"/>
                <a:gd name="T72" fmla="*/ 812 w 5480"/>
                <a:gd name="T73" fmla="*/ 3458 h 4457"/>
                <a:gd name="T74" fmla="*/ 742 w 5480"/>
                <a:gd name="T75" fmla="*/ 3178 h 4457"/>
                <a:gd name="T76" fmla="*/ 726 w 5480"/>
                <a:gd name="T77" fmla="*/ 2956 h 4457"/>
                <a:gd name="T78" fmla="*/ 744 w 5480"/>
                <a:gd name="T79" fmla="*/ 2727 h 4457"/>
                <a:gd name="T80" fmla="*/ 817 w 5480"/>
                <a:gd name="T81" fmla="*/ 2439 h 4457"/>
                <a:gd name="T82" fmla="*/ 943 w 5480"/>
                <a:gd name="T83" fmla="*/ 2176 h 4457"/>
                <a:gd name="T84" fmla="*/ 1117 w 5480"/>
                <a:gd name="T85" fmla="*/ 1945 h 4457"/>
                <a:gd name="T86" fmla="*/ 1330 w 5480"/>
                <a:gd name="T87" fmla="*/ 1751 h 4457"/>
                <a:gd name="T88" fmla="*/ 1578 w 5480"/>
                <a:gd name="T89" fmla="*/ 1601 h 4457"/>
                <a:gd name="T90" fmla="*/ 1854 w 5480"/>
                <a:gd name="T91" fmla="*/ 1500 h 4457"/>
                <a:gd name="T92" fmla="*/ 2153 w 5480"/>
                <a:gd name="T93" fmla="*/ 1454 h 4457"/>
                <a:gd name="T94" fmla="*/ 3371 w 5480"/>
                <a:gd name="T95" fmla="*/ 1453 h 4457"/>
                <a:gd name="T96" fmla="*/ 4094 w 5480"/>
                <a:gd name="T97" fmla="*/ 1450 h 4457"/>
                <a:gd name="T98" fmla="*/ 4383 w 5480"/>
                <a:gd name="T99" fmla="*/ 1407 h 4457"/>
                <a:gd name="T100" fmla="*/ 4651 w 5480"/>
                <a:gd name="T101" fmla="*/ 1309 h 4457"/>
                <a:gd name="T102" fmla="*/ 4892 w 5480"/>
                <a:gd name="T103" fmla="*/ 1164 h 4457"/>
                <a:gd name="T104" fmla="*/ 5099 w 5480"/>
                <a:gd name="T105" fmla="*/ 976 h 4457"/>
                <a:gd name="T106" fmla="*/ 5267 w 5480"/>
                <a:gd name="T107" fmla="*/ 754 h 4457"/>
                <a:gd name="T108" fmla="*/ 5390 w 5480"/>
                <a:gd name="T109" fmla="*/ 500 h 4457"/>
                <a:gd name="T110" fmla="*/ 5462 w 5480"/>
                <a:gd name="T111" fmla="*/ 221 h 4457"/>
                <a:gd name="T112" fmla="*/ 5480 w 5480"/>
                <a:gd name="T113" fmla="*/ 0 h 4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80" h="4457">
                  <a:moveTo>
                    <a:pt x="4019" y="0"/>
                  </a:moveTo>
                  <a:lnTo>
                    <a:pt x="2230" y="0"/>
                  </a:lnTo>
                  <a:lnTo>
                    <a:pt x="2172" y="0"/>
                  </a:lnTo>
                  <a:lnTo>
                    <a:pt x="2058" y="6"/>
                  </a:lnTo>
                  <a:lnTo>
                    <a:pt x="1946" y="17"/>
                  </a:lnTo>
                  <a:lnTo>
                    <a:pt x="1835" y="34"/>
                  </a:lnTo>
                  <a:lnTo>
                    <a:pt x="1726" y="57"/>
                  </a:lnTo>
                  <a:lnTo>
                    <a:pt x="1619" y="84"/>
                  </a:lnTo>
                  <a:lnTo>
                    <a:pt x="1515" y="117"/>
                  </a:lnTo>
                  <a:lnTo>
                    <a:pt x="1412" y="154"/>
                  </a:lnTo>
                  <a:lnTo>
                    <a:pt x="1313" y="196"/>
                  </a:lnTo>
                  <a:lnTo>
                    <a:pt x="1214" y="244"/>
                  </a:lnTo>
                  <a:lnTo>
                    <a:pt x="1120" y="295"/>
                  </a:lnTo>
                  <a:lnTo>
                    <a:pt x="1028" y="351"/>
                  </a:lnTo>
                  <a:lnTo>
                    <a:pt x="939" y="411"/>
                  </a:lnTo>
                  <a:lnTo>
                    <a:pt x="854" y="475"/>
                  </a:lnTo>
                  <a:lnTo>
                    <a:pt x="771" y="543"/>
                  </a:lnTo>
                  <a:lnTo>
                    <a:pt x="692" y="616"/>
                  </a:lnTo>
                  <a:lnTo>
                    <a:pt x="616" y="691"/>
                  </a:lnTo>
                  <a:lnTo>
                    <a:pt x="544" y="770"/>
                  </a:lnTo>
                  <a:lnTo>
                    <a:pt x="476" y="853"/>
                  </a:lnTo>
                  <a:lnTo>
                    <a:pt x="412" y="938"/>
                  </a:lnTo>
                  <a:lnTo>
                    <a:pt x="351" y="1028"/>
                  </a:lnTo>
                  <a:lnTo>
                    <a:pt x="295" y="1120"/>
                  </a:lnTo>
                  <a:lnTo>
                    <a:pt x="243" y="1214"/>
                  </a:lnTo>
                  <a:lnTo>
                    <a:pt x="197" y="1312"/>
                  </a:lnTo>
                  <a:lnTo>
                    <a:pt x="155" y="1412"/>
                  </a:lnTo>
                  <a:lnTo>
                    <a:pt x="117" y="1514"/>
                  </a:lnTo>
                  <a:lnTo>
                    <a:pt x="85" y="1619"/>
                  </a:lnTo>
                  <a:lnTo>
                    <a:pt x="57" y="1726"/>
                  </a:lnTo>
                  <a:lnTo>
                    <a:pt x="35" y="1835"/>
                  </a:lnTo>
                  <a:lnTo>
                    <a:pt x="18" y="1945"/>
                  </a:lnTo>
                  <a:lnTo>
                    <a:pt x="7" y="2058"/>
                  </a:lnTo>
                  <a:lnTo>
                    <a:pt x="0" y="2172"/>
                  </a:lnTo>
                  <a:lnTo>
                    <a:pt x="0" y="2230"/>
                  </a:lnTo>
                  <a:lnTo>
                    <a:pt x="0" y="2286"/>
                  </a:lnTo>
                  <a:lnTo>
                    <a:pt x="6" y="2398"/>
                  </a:lnTo>
                  <a:lnTo>
                    <a:pt x="17" y="2508"/>
                  </a:lnTo>
                  <a:lnTo>
                    <a:pt x="33" y="2617"/>
                  </a:lnTo>
                  <a:lnTo>
                    <a:pt x="54" y="2723"/>
                  </a:lnTo>
                  <a:lnTo>
                    <a:pt x="81" y="2827"/>
                  </a:lnTo>
                  <a:lnTo>
                    <a:pt x="113" y="2931"/>
                  </a:lnTo>
                  <a:lnTo>
                    <a:pt x="148" y="3032"/>
                  </a:lnTo>
                  <a:lnTo>
                    <a:pt x="189" y="3130"/>
                  </a:lnTo>
                  <a:lnTo>
                    <a:pt x="234" y="3226"/>
                  </a:lnTo>
                  <a:lnTo>
                    <a:pt x="309" y="3365"/>
                  </a:lnTo>
                  <a:lnTo>
                    <a:pt x="425" y="3540"/>
                  </a:lnTo>
                  <a:lnTo>
                    <a:pt x="557" y="3704"/>
                  </a:lnTo>
                  <a:lnTo>
                    <a:pt x="702" y="3855"/>
                  </a:lnTo>
                  <a:lnTo>
                    <a:pt x="861" y="3991"/>
                  </a:lnTo>
                  <a:lnTo>
                    <a:pt x="1033" y="4112"/>
                  </a:lnTo>
                  <a:lnTo>
                    <a:pt x="1217" y="4216"/>
                  </a:lnTo>
                  <a:lnTo>
                    <a:pt x="1360" y="4283"/>
                  </a:lnTo>
                  <a:lnTo>
                    <a:pt x="1460" y="4322"/>
                  </a:lnTo>
                  <a:lnTo>
                    <a:pt x="1561" y="4357"/>
                  </a:lnTo>
                  <a:lnTo>
                    <a:pt x="1665" y="4387"/>
                  </a:lnTo>
                  <a:lnTo>
                    <a:pt x="1770" y="4412"/>
                  </a:lnTo>
                  <a:lnTo>
                    <a:pt x="1878" y="4431"/>
                  </a:lnTo>
                  <a:lnTo>
                    <a:pt x="1987" y="4446"/>
                  </a:lnTo>
                  <a:lnTo>
                    <a:pt x="2097" y="4455"/>
                  </a:lnTo>
                  <a:lnTo>
                    <a:pt x="2153" y="4457"/>
                  </a:lnTo>
                  <a:lnTo>
                    <a:pt x="2078" y="4453"/>
                  </a:lnTo>
                  <a:lnTo>
                    <a:pt x="1934" y="4431"/>
                  </a:lnTo>
                  <a:lnTo>
                    <a:pt x="1793" y="4396"/>
                  </a:lnTo>
                  <a:lnTo>
                    <a:pt x="1659" y="4348"/>
                  </a:lnTo>
                  <a:lnTo>
                    <a:pt x="1531" y="4289"/>
                  </a:lnTo>
                  <a:lnTo>
                    <a:pt x="1410" y="4217"/>
                  </a:lnTo>
                  <a:lnTo>
                    <a:pt x="1297" y="4135"/>
                  </a:lnTo>
                  <a:lnTo>
                    <a:pt x="1191" y="4044"/>
                  </a:lnTo>
                  <a:lnTo>
                    <a:pt x="1095" y="3942"/>
                  </a:lnTo>
                  <a:lnTo>
                    <a:pt x="1007" y="3832"/>
                  </a:lnTo>
                  <a:lnTo>
                    <a:pt x="931" y="3714"/>
                  </a:lnTo>
                  <a:lnTo>
                    <a:pt x="866" y="3590"/>
                  </a:lnTo>
                  <a:lnTo>
                    <a:pt x="812" y="3458"/>
                  </a:lnTo>
                  <a:lnTo>
                    <a:pt x="771" y="3321"/>
                  </a:lnTo>
                  <a:lnTo>
                    <a:pt x="742" y="3178"/>
                  </a:lnTo>
                  <a:lnTo>
                    <a:pt x="728" y="3032"/>
                  </a:lnTo>
                  <a:lnTo>
                    <a:pt x="726" y="2956"/>
                  </a:lnTo>
                  <a:lnTo>
                    <a:pt x="728" y="2878"/>
                  </a:lnTo>
                  <a:lnTo>
                    <a:pt x="744" y="2727"/>
                  </a:lnTo>
                  <a:lnTo>
                    <a:pt x="774" y="2580"/>
                  </a:lnTo>
                  <a:lnTo>
                    <a:pt x="817" y="2439"/>
                  </a:lnTo>
                  <a:lnTo>
                    <a:pt x="874" y="2304"/>
                  </a:lnTo>
                  <a:lnTo>
                    <a:pt x="943" y="2176"/>
                  </a:lnTo>
                  <a:lnTo>
                    <a:pt x="1025" y="2056"/>
                  </a:lnTo>
                  <a:lnTo>
                    <a:pt x="1117" y="1945"/>
                  </a:lnTo>
                  <a:lnTo>
                    <a:pt x="1219" y="1842"/>
                  </a:lnTo>
                  <a:lnTo>
                    <a:pt x="1330" y="1751"/>
                  </a:lnTo>
                  <a:lnTo>
                    <a:pt x="1450" y="1670"/>
                  </a:lnTo>
                  <a:lnTo>
                    <a:pt x="1578" y="1601"/>
                  </a:lnTo>
                  <a:lnTo>
                    <a:pt x="1713" y="1543"/>
                  </a:lnTo>
                  <a:lnTo>
                    <a:pt x="1854" y="1500"/>
                  </a:lnTo>
                  <a:lnTo>
                    <a:pt x="2001" y="1470"/>
                  </a:lnTo>
                  <a:lnTo>
                    <a:pt x="2153" y="1454"/>
                  </a:lnTo>
                  <a:lnTo>
                    <a:pt x="2230" y="1453"/>
                  </a:lnTo>
                  <a:lnTo>
                    <a:pt x="3371" y="1453"/>
                  </a:lnTo>
                  <a:lnTo>
                    <a:pt x="4019" y="1451"/>
                  </a:lnTo>
                  <a:lnTo>
                    <a:pt x="4094" y="1450"/>
                  </a:lnTo>
                  <a:lnTo>
                    <a:pt x="4242" y="1436"/>
                  </a:lnTo>
                  <a:lnTo>
                    <a:pt x="4383" y="1407"/>
                  </a:lnTo>
                  <a:lnTo>
                    <a:pt x="4520" y="1364"/>
                  </a:lnTo>
                  <a:lnTo>
                    <a:pt x="4651" y="1309"/>
                  </a:lnTo>
                  <a:lnTo>
                    <a:pt x="4775" y="1242"/>
                  </a:lnTo>
                  <a:lnTo>
                    <a:pt x="4892" y="1164"/>
                  </a:lnTo>
                  <a:lnTo>
                    <a:pt x="5000" y="1076"/>
                  </a:lnTo>
                  <a:lnTo>
                    <a:pt x="5099" y="976"/>
                  </a:lnTo>
                  <a:lnTo>
                    <a:pt x="5188" y="869"/>
                  </a:lnTo>
                  <a:lnTo>
                    <a:pt x="5267" y="754"/>
                  </a:lnTo>
                  <a:lnTo>
                    <a:pt x="5335" y="630"/>
                  </a:lnTo>
                  <a:lnTo>
                    <a:pt x="5390" y="500"/>
                  </a:lnTo>
                  <a:lnTo>
                    <a:pt x="5433" y="363"/>
                  </a:lnTo>
                  <a:lnTo>
                    <a:pt x="5462" y="221"/>
                  </a:lnTo>
                  <a:lnTo>
                    <a:pt x="5477" y="74"/>
                  </a:lnTo>
                  <a:lnTo>
                    <a:pt x="5480" y="0"/>
                  </a:lnTo>
                  <a:lnTo>
                    <a:pt x="4019" y="0"/>
                  </a:lnTo>
                  <a:close/>
                </a:path>
              </a:pathLst>
            </a:custGeom>
            <a:solidFill>
              <a:srgbClr val="A2B969"/>
            </a:solidFill>
            <a:ln>
              <a:noFill/>
            </a:ln>
          </p:spPr>
          <p:txBody>
            <a:bodyPr vert="horz" wrap="square" lIns="91440" tIns="0" rIns="27432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3200" b="1" dirty="0" smtClean="0">
                  <a:solidFill>
                    <a:schemeClr val="bg1"/>
                  </a:solidFill>
                </a:rPr>
                <a:t>5</a:t>
              </a:r>
              <a:endParaRPr lang="en-US" sz="3200" b="1" dirty="0">
                <a:solidFill>
                  <a:schemeClr val="bg1"/>
                </a:solidFill>
              </a:endParaRPr>
            </a:p>
          </p:txBody>
        </p:sp>
        <p:sp>
          <p:nvSpPr>
            <p:cNvPr id="28" name="Oval 27"/>
            <p:cNvSpPr/>
            <p:nvPr/>
          </p:nvSpPr>
          <p:spPr>
            <a:xfrm>
              <a:off x="2016759" y="3759402"/>
              <a:ext cx="1097280" cy="10972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Freeform 28"/>
            <p:cNvSpPr/>
            <p:nvPr/>
          </p:nvSpPr>
          <p:spPr>
            <a:xfrm>
              <a:off x="2107028" y="3838510"/>
              <a:ext cx="920985" cy="724224"/>
            </a:xfrm>
            <a:custGeom>
              <a:avLst/>
              <a:gdLst/>
              <a:ahLst/>
              <a:cxnLst/>
              <a:rect l="l" t="t" r="r" b="b"/>
              <a:pathLst>
                <a:path w="504825" h="396648">
                  <a:moveTo>
                    <a:pt x="252413" y="0"/>
                  </a:moveTo>
                  <a:cubicBezTo>
                    <a:pt x="286593" y="0"/>
                    <a:pt x="319272" y="6667"/>
                    <a:pt x="350447" y="20001"/>
                  </a:cubicBezTo>
                  <a:cubicBezTo>
                    <a:pt x="381623" y="33336"/>
                    <a:pt x="408480" y="51271"/>
                    <a:pt x="431017" y="73808"/>
                  </a:cubicBezTo>
                  <a:cubicBezTo>
                    <a:pt x="453554" y="96345"/>
                    <a:pt x="471489" y="123201"/>
                    <a:pt x="484824" y="154377"/>
                  </a:cubicBezTo>
                  <a:cubicBezTo>
                    <a:pt x="498158" y="185553"/>
                    <a:pt x="504825" y="218231"/>
                    <a:pt x="504825" y="252412"/>
                  </a:cubicBezTo>
                  <a:cubicBezTo>
                    <a:pt x="504825" y="301430"/>
                    <a:pt x="491584" y="346785"/>
                    <a:pt x="465104" y="388479"/>
                  </a:cubicBezTo>
                  <a:cubicBezTo>
                    <a:pt x="461535" y="393925"/>
                    <a:pt x="456465" y="396648"/>
                    <a:pt x="449891" y="396648"/>
                  </a:cubicBezTo>
                  <a:lnTo>
                    <a:pt x="54933" y="396648"/>
                  </a:lnTo>
                  <a:cubicBezTo>
                    <a:pt x="48360" y="396648"/>
                    <a:pt x="43290" y="393925"/>
                    <a:pt x="39721" y="388479"/>
                  </a:cubicBezTo>
                  <a:cubicBezTo>
                    <a:pt x="13241" y="346973"/>
                    <a:pt x="0" y="301618"/>
                    <a:pt x="0" y="252412"/>
                  </a:cubicBezTo>
                  <a:cubicBezTo>
                    <a:pt x="0" y="218231"/>
                    <a:pt x="6667" y="185553"/>
                    <a:pt x="20001" y="154377"/>
                  </a:cubicBezTo>
                  <a:cubicBezTo>
                    <a:pt x="33335" y="123201"/>
                    <a:pt x="51271" y="96345"/>
                    <a:pt x="73808" y="73808"/>
                  </a:cubicBezTo>
                  <a:cubicBezTo>
                    <a:pt x="96345" y="51271"/>
                    <a:pt x="123201" y="33336"/>
                    <a:pt x="154377" y="20001"/>
                  </a:cubicBezTo>
                  <a:cubicBezTo>
                    <a:pt x="185553" y="6667"/>
                    <a:pt x="218232" y="0"/>
                    <a:pt x="252413" y="0"/>
                  </a:cubicBezTo>
                  <a:close/>
                  <a:moveTo>
                    <a:pt x="252413" y="36059"/>
                  </a:moveTo>
                  <a:cubicBezTo>
                    <a:pt x="242459" y="36059"/>
                    <a:pt x="233960" y="39580"/>
                    <a:pt x="226918" y="46623"/>
                  </a:cubicBezTo>
                  <a:cubicBezTo>
                    <a:pt x="219875" y="53666"/>
                    <a:pt x="216353" y="62164"/>
                    <a:pt x="216353" y="72118"/>
                  </a:cubicBezTo>
                  <a:cubicBezTo>
                    <a:pt x="216353" y="82071"/>
                    <a:pt x="219875" y="90570"/>
                    <a:pt x="226918" y="97613"/>
                  </a:cubicBezTo>
                  <a:cubicBezTo>
                    <a:pt x="233960" y="104655"/>
                    <a:pt x="242459" y="108177"/>
                    <a:pt x="252413" y="108177"/>
                  </a:cubicBezTo>
                  <a:cubicBezTo>
                    <a:pt x="262366" y="108177"/>
                    <a:pt x="270864" y="104655"/>
                    <a:pt x="277907" y="97613"/>
                  </a:cubicBezTo>
                  <a:cubicBezTo>
                    <a:pt x="284949" y="90570"/>
                    <a:pt x="288471" y="82071"/>
                    <a:pt x="288471" y="72118"/>
                  </a:cubicBezTo>
                  <a:cubicBezTo>
                    <a:pt x="288471" y="62164"/>
                    <a:pt x="284949" y="53666"/>
                    <a:pt x="277907" y="46623"/>
                  </a:cubicBezTo>
                  <a:cubicBezTo>
                    <a:pt x="270864" y="39580"/>
                    <a:pt x="262366" y="36059"/>
                    <a:pt x="252413" y="36059"/>
                  </a:cubicBezTo>
                  <a:close/>
                  <a:moveTo>
                    <a:pt x="378618" y="90147"/>
                  </a:moveTo>
                  <a:cubicBezTo>
                    <a:pt x="368665" y="90147"/>
                    <a:pt x="360166" y="93669"/>
                    <a:pt x="353124" y="100711"/>
                  </a:cubicBezTo>
                  <a:cubicBezTo>
                    <a:pt x="346081" y="107754"/>
                    <a:pt x="342560" y="116252"/>
                    <a:pt x="342560" y="126206"/>
                  </a:cubicBezTo>
                  <a:cubicBezTo>
                    <a:pt x="342560" y="136160"/>
                    <a:pt x="346081" y="144658"/>
                    <a:pt x="353124" y="151701"/>
                  </a:cubicBezTo>
                  <a:cubicBezTo>
                    <a:pt x="360166" y="158744"/>
                    <a:pt x="368665" y="162265"/>
                    <a:pt x="378618" y="162265"/>
                  </a:cubicBezTo>
                  <a:cubicBezTo>
                    <a:pt x="388572" y="162265"/>
                    <a:pt x="397071" y="158744"/>
                    <a:pt x="404113" y="151701"/>
                  </a:cubicBezTo>
                  <a:cubicBezTo>
                    <a:pt x="411156" y="144658"/>
                    <a:pt x="414678" y="136160"/>
                    <a:pt x="414678" y="126206"/>
                  </a:cubicBezTo>
                  <a:cubicBezTo>
                    <a:pt x="414678" y="116252"/>
                    <a:pt x="411156" y="107754"/>
                    <a:pt x="404113" y="100711"/>
                  </a:cubicBezTo>
                  <a:cubicBezTo>
                    <a:pt x="397071" y="93669"/>
                    <a:pt x="388572" y="90147"/>
                    <a:pt x="378618" y="90147"/>
                  </a:cubicBezTo>
                  <a:close/>
                  <a:moveTo>
                    <a:pt x="126206" y="90147"/>
                  </a:moveTo>
                  <a:cubicBezTo>
                    <a:pt x="116252" y="90147"/>
                    <a:pt x="107754" y="93669"/>
                    <a:pt x="100712" y="100711"/>
                  </a:cubicBezTo>
                  <a:cubicBezTo>
                    <a:pt x="93668" y="107754"/>
                    <a:pt x="90147" y="116252"/>
                    <a:pt x="90147" y="126206"/>
                  </a:cubicBezTo>
                  <a:cubicBezTo>
                    <a:pt x="90147" y="136160"/>
                    <a:pt x="93668" y="144658"/>
                    <a:pt x="100712" y="151701"/>
                  </a:cubicBezTo>
                  <a:cubicBezTo>
                    <a:pt x="107754" y="158744"/>
                    <a:pt x="116252" y="162265"/>
                    <a:pt x="126206" y="162265"/>
                  </a:cubicBezTo>
                  <a:cubicBezTo>
                    <a:pt x="136160" y="162265"/>
                    <a:pt x="144658" y="158744"/>
                    <a:pt x="151701" y="151701"/>
                  </a:cubicBezTo>
                  <a:cubicBezTo>
                    <a:pt x="158744" y="144658"/>
                    <a:pt x="162265" y="136160"/>
                    <a:pt x="162265" y="126206"/>
                  </a:cubicBezTo>
                  <a:cubicBezTo>
                    <a:pt x="162265" y="116252"/>
                    <a:pt x="158744" y="107754"/>
                    <a:pt x="151701" y="100711"/>
                  </a:cubicBezTo>
                  <a:cubicBezTo>
                    <a:pt x="144658" y="93669"/>
                    <a:pt x="136160" y="90147"/>
                    <a:pt x="126206" y="90147"/>
                  </a:cubicBezTo>
                  <a:close/>
                  <a:moveTo>
                    <a:pt x="291429" y="131594"/>
                  </a:moveTo>
                  <a:cubicBezTo>
                    <a:pt x="289175" y="131899"/>
                    <a:pt x="286969" y="132685"/>
                    <a:pt x="284809" y="133953"/>
                  </a:cubicBezTo>
                  <a:cubicBezTo>
                    <a:pt x="280489" y="136488"/>
                    <a:pt x="277672" y="140198"/>
                    <a:pt x="276358" y="145081"/>
                  </a:cubicBezTo>
                  <a:lnTo>
                    <a:pt x="247905" y="252694"/>
                  </a:lnTo>
                  <a:cubicBezTo>
                    <a:pt x="236636" y="253633"/>
                    <a:pt x="226589" y="257718"/>
                    <a:pt x="217762" y="264948"/>
                  </a:cubicBezTo>
                  <a:cubicBezTo>
                    <a:pt x="208935" y="272179"/>
                    <a:pt x="203019" y="281428"/>
                    <a:pt x="200015" y="292697"/>
                  </a:cubicBezTo>
                  <a:cubicBezTo>
                    <a:pt x="196258" y="307158"/>
                    <a:pt x="198136" y="320868"/>
                    <a:pt x="205648" y="333827"/>
                  </a:cubicBezTo>
                  <a:cubicBezTo>
                    <a:pt x="213161" y="346785"/>
                    <a:pt x="224147" y="355143"/>
                    <a:pt x="238609" y="358899"/>
                  </a:cubicBezTo>
                  <a:cubicBezTo>
                    <a:pt x="253070" y="362655"/>
                    <a:pt x="266780" y="360777"/>
                    <a:pt x="279739" y="353265"/>
                  </a:cubicBezTo>
                  <a:cubicBezTo>
                    <a:pt x="292697" y="345752"/>
                    <a:pt x="301054" y="334766"/>
                    <a:pt x="304811" y="320305"/>
                  </a:cubicBezTo>
                  <a:cubicBezTo>
                    <a:pt x="307815" y="309036"/>
                    <a:pt x="307252" y="298050"/>
                    <a:pt x="303120" y="287344"/>
                  </a:cubicBezTo>
                  <a:cubicBezTo>
                    <a:pt x="298988" y="276639"/>
                    <a:pt x="292227" y="268094"/>
                    <a:pt x="282837" y="261709"/>
                  </a:cubicBezTo>
                  <a:lnTo>
                    <a:pt x="311290" y="154096"/>
                  </a:lnTo>
                  <a:cubicBezTo>
                    <a:pt x="312417" y="149212"/>
                    <a:pt x="311712" y="144658"/>
                    <a:pt x="309177" y="140432"/>
                  </a:cubicBezTo>
                  <a:cubicBezTo>
                    <a:pt x="306642" y="136207"/>
                    <a:pt x="303026" y="133437"/>
                    <a:pt x="298331" y="132122"/>
                  </a:cubicBezTo>
                  <a:cubicBezTo>
                    <a:pt x="295983" y="131465"/>
                    <a:pt x="293683" y="131289"/>
                    <a:pt x="291429" y="131594"/>
                  </a:cubicBezTo>
                  <a:close/>
                  <a:moveTo>
                    <a:pt x="432707" y="216353"/>
                  </a:moveTo>
                  <a:cubicBezTo>
                    <a:pt x="422753" y="216353"/>
                    <a:pt x="414255" y="219875"/>
                    <a:pt x="407213" y="226918"/>
                  </a:cubicBezTo>
                  <a:cubicBezTo>
                    <a:pt x="400169" y="233960"/>
                    <a:pt x="396648" y="242458"/>
                    <a:pt x="396648" y="252412"/>
                  </a:cubicBezTo>
                  <a:cubicBezTo>
                    <a:pt x="396648" y="262366"/>
                    <a:pt x="400169" y="270864"/>
                    <a:pt x="407213" y="277907"/>
                  </a:cubicBezTo>
                  <a:cubicBezTo>
                    <a:pt x="414255" y="284950"/>
                    <a:pt x="422753" y="288471"/>
                    <a:pt x="432707" y="288471"/>
                  </a:cubicBezTo>
                  <a:cubicBezTo>
                    <a:pt x="442661" y="288471"/>
                    <a:pt x="451159" y="284950"/>
                    <a:pt x="458202" y="277907"/>
                  </a:cubicBezTo>
                  <a:cubicBezTo>
                    <a:pt x="465245" y="270864"/>
                    <a:pt x="468766" y="262366"/>
                    <a:pt x="468766" y="252412"/>
                  </a:cubicBezTo>
                  <a:cubicBezTo>
                    <a:pt x="468766" y="242458"/>
                    <a:pt x="465245" y="233960"/>
                    <a:pt x="458202" y="226918"/>
                  </a:cubicBezTo>
                  <a:cubicBezTo>
                    <a:pt x="451159" y="219875"/>
                    <a:pt x="442661" y="216353"/>
                    <a:pt x="432707" y="216353"/>
                  </a:cubicBezTo>
                  <a:close/>
                  <a:moveTo>
                    <a:pt x="72118" y="216353"/>
                  </a:moveTo>
                  <a:cubicBezTo>
                    <a:pt x="62164" y="216353"/>
                    <a:pt x="53666" y="219875"/>
                    <a:pt x="46623" y="226918"/>
                  </a:cubicBezTo>
                  <a:cubicBezTo>
                    <a:pt x="39580" y="233960"/>
                    <a:pt x="36059" y="242458"/>
                    <a:pt x="36059" y="252412"/>
                  </a:cubicBezTo>
                  <a:cubicBezTo>
                    <a:pt x="36059" y="262366"/>
                    <a:pt x="39580" y="270864"/>
                    <a:pt x="46623" y="277907"/>
                  </a:cubicBezTo>
                  <a:cubicBezTo>
                    <a:pt x="53666" y="284950"/>
                    <a:pt x="62164" y="288471"/>
                    <a:pt x="72118" y="288471"/>
                  </a:cubicBezTo>
                  <a:cubicBezTo>
                    <a:pt x="82072" y="288471"/>
                    <a:pt x="90570" y="284950"/>
                    <a:pt x="97612" y="277907"/>
                  </a:cubicBezTo>
                  <a:cubicBezTo>
                    <a:pt x="104655" y="270864"/>
                    <a:pt x="108177" y="262366"/>
                    <a:pt x="108177" y="252412"/>
                  </a:cubicBezTo>
                  <a:cubicBezTo>
                    <a:pt x="108177" y="242458"/>
                    <a:pt x="104655" y="233960"/>
                    <a:pt x="97612" y="226918"/>
                  </a:cubicBezTo>
                  <a:cubicBezTo>
                    <a:pt x="90570" y="219875"/>
                    <a:pt x="82072" y="216353"/>
                    <a:pt x="72118" y="21635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50"/>
            </a:p>
          </p:txBody>
        </p:sp>
      </p:grpSp>
      <p:sp>
        <p:nvSpPr>
          <p:cNvPr id="4" name="TextBox 3"/>
          <p:cNvSpPr txBox="1"/>
          <p:nvPr/>
        </p:nvSpPr>
        <p:spPr>
          <a:xfrm>
            <a:off x="5088258" y="799655"/>
            <a:ext cx="3950600" cy="923330"/>
          </a:xfrm>
          <a:prstGeom prst="rect">
            <a:avLst/>
          </a:prstGeom>
          <a:noFill/>
        </p:spPr>
        <p:txBody>
          <a:bodyPr wrap="square" rtlCol="0">
            <a:spAutoFit/>
          </a:bodyPr>
          <a:lstStyle/>
          <a:p>
            <a:r>
              <a:rPr lang="id-ID" b="1" dirty="0" smtClean="0">
                <a:solidFill>
                  <a:srgbClr val="0070C0"/>
                </a:solidFill>
              </a:rPr>
              <a:t>G.711</a:t>
            </a:r>
          </a:p>
          <a:p>
            <a:r>
              <a:rPr lang="id-ID" dirty="0">
                <a:solidFill>
                  <a:srgbClr val="0070C0"/>
                </a:solidFill>
              </a:rPr>
              <a:t>M</a:t>
            </a:r>
            <a:r>
              <a:rPr lang="id-ID" dirty="0" smtClean="0">
                <a:solidFill>
                  <a:srgbClr val="0070C0"/>
                </a:solidFill>
              </a:rPr>
              <a:t>engompresi </a:t>
            </a:r>
            <a:r>
              <a:rPr lang="id-ID" i="1" dirty="0" smtClean="0">
                <a:solidFill>
                  <a:srgbClr val="0070C0"/>
                </a:solidFill>
              </a:rPr>
              <a:t>data voice </a:t>
            </a:r>
            <a:r>
              <a:rPr lang="id-ID" dirty="0" smtClean="0">
                <a:solidFill>
                  <a:srgbClr val="0070C0"/>
                </a:solidFill>
              </a:rPr>
              <a:t>menjadi lebih kecil dengan kapasitas 64 Kbps.</a:t>
            </a:r>
            <a:endParaRPr lang="id-ID" i="1" dirty="0">
              <a:solidFill>
                <a:srgbClr val="0070C0"/>
              </a:solidFill>
            </a:endParaRPr>
          </a:p>
        </p:txBody>
      </p:sp>
      <p:sp>
        <p:nvSpPr>
          <p:cNvPr id="72" name="TextBox 71"/>
          <p:cNvSpPr txBox="1"/>
          <p:nvPr/>
        </p:nvSpPr>
        <p:spPr>
          <a:xfrm>
            <a:off x="4645561" y="1607703"/>
            <a:ext cx="4022309" cy="646331"/>
          </a:xfrm>
          <a:prstGeom prst="rect">
            <a:avLst/>
          </a:prstGeom>
          <a:noFill/>
        </p:spPr>
        <p:txBody>
          <a:bodyPr wrap="square" rtlCol="0">
            <a:spAutoFit/>
          </a:bodyPr>
          <a:lstStyle/>
          <a:p>
            <a:r>
              <a:rPr lang="id-ID" b="1" dirty="0" smtClean="0">
                <a:solidFill>
                  <a:srgbClr val="002060"/>
                </a:solidFill>
              </a:rPr>
              <a:t>G.723.1</a:t>
            </a:r>
          </a:p>
          <a:p>
            <a:r>
              <a:rPr lang="id-ID" dirty="0">
                <a:solidFill>
                  <a:srgbClr val="002060"/>
                </a:solidFill>
              </a:rPr>
              <a:t>T</a:t>
            </a:r>
            <a:r>
              <a:rPr lang="id-ID" dirty="0" smtClean="0">
                <a:solidFill>
                  <a:srgbClr val="002060"/>
                </a:solidFill>
              </a:rPr>
              <a:t>erdapat 2 versi, yaitu CELP dan MP-MLQ</a:t>
            </a:r>
            <a:endParaRPr lang="id-ID" dirty="0">
              <a:solidFill>
                <a:srgbClr val="002060"/>
              </a:solidFill>
            </a:endParaRPr>
          </a:p>
        </p:txBody>
      </p:sp>
      <p:sp>
        <p:nvSpPr>
          <p:cNvPr id="73" name="TextBox 72"/>
          <p:cNvSpPr txBox="1"/>
          <p:nvPr/>
        </p:nvSpPr>
        <p:spPr>
          <a:xfrm>
            <a:off x="4207232" y="2154836"/>
            <a:ext cx="4647523" cy="646331"/>
          </a:xfrm>
          <a:prstGeom prst="rect">
            <a:avLst/>
          </a:prstGeom>
          <a:noFill/>
        </p:spPr>
        <p:txBody>
          <a:bodyPr wrap="square" rtlCol="0">
            <a:spAutoFit/>
          </a:bodyPr>
          <a:lstStyle/>
          <a:p>
            <a:r>
              <a:rPr lang="id-ID" b="1" dirty="0" smtClean="0">
                <a:solidFill>
                  <a:srgbClr val="FF0000"/>
                </a:solidFill>
              </a:rPr>
              <a:t>G.726</a:t>
            </a:r>
          </a:p>
          <a:p>
            <a:r>
              <a:rPr lang="id-ID" dirty="0">
                <a:solidFill>
                  <a:srgbClr val="FF0000"/>
                </a:solidFill>
              </a:rPr>
              <a:t>T</a:t>
            </a:r>
            <a:r>
              <a:rPr lang="id-ID" dirty="0" smtClean="0">
                <a:solidFill>
                  <a:srgbClr val="FF0000"/>
                </a:solidFill>
              </a:rPr>
              <a:t>erdapat beberapa tipe kecepatan </a:t>
            </a:r>
            <a:r>
              <a:rPr lang="id-ID" i="1" dirty="0" smtClean="0">
                <a:solidFill>
                  <a:srgbClr val="FF0000"/>
                </a:solidFill>
              </a:rPr>
              <a:t>bit rate.</a:t>
            </a:r>
            <a:endParaRPr lang="id-ID" dirty="0">
              <a:solidFill>
                <a:srgbClr val="FF0000"/>
              </a:solidFill>
            </a:endParaRPr>
          </a:p>
        </p:txBody>
      </p:sp>
      <p:sp>
        <p:nvSpPr>
          <p:cNvPr id="74" name="TextBox 73"/>
          <p:cNvSpPr txBox="1"/>
          <p:nvPr/>
        </p:nvSpPr>
        <p:spPr>
          <a:xfrm>
            <a:off x="3768903" y="2737851"/>
            <a:ext cx="5058953" cy="646331"/>
          </a:xfrm>
          <a:prstGeom prst="rect">
            <a:avLst/>
          </a:prstGeom>
          <a:noFill/>
        </p:spPr>
        <p:txBody>
          <a:bodyPr wrap="square" rtlCol="0">
            <a:spAutoFit/>
          </a:bodyPr>
          <a:lstStyle/>
          <a:p>
            <a:r>
              <a:rPr lang="id-ID" b="1" dirty="0" smtClean="0">
                <a:solidFill>
                  <a:schemeClr val="accent6">
                    <a:lumMod val="75000"/>
                  </a:schemeClr>
                </a:solidFill>
              </a:rPr>
              <a:t>G.728</a:t>
            </a:r>
          </a:p>
          <a:p>
            <a:r>
              <a:rPr lang="id-ID" dirty="0" smtClean="0">
                <a:solidFill>
                  <a:schemeClr val="accent6">
                    <a:lumMod val="75000"/>
                  </a:schemeClr>
                </a:solidFill>
              </a:rPr>
              <a:t>Cukup andal pada level </a:t>
            </a:r>
            <a:r>
              <a:rPr lang="id-ID" i="1" dirty="0" smtClean="0">
                <a:solidFill>
                  <a:schemeClr val="accent6">
                    <a:lumMod val="75000"/>
                  </a:schemeClr>
                </a:solidFill>
              </a:rPr>
              <a:t>low latency applications</a:t>
            </a:r>
            <a:r>
              <a:rPr lang="id-ID" dirty="0" smtClean="0">
                <a:solidFill>
                  <a:schemeClr val="accent6">
                    <a:lumMod val="75000"/>
                  </a:schemeClr>
                </a:solidFill>
              </a:rPr>
              <a:t>.</a:t>
            </a:r>
          </a:p>
        </p:txBody>
      </p:sp>
      <p:sp>
        <p:nvSpPr>
          <p:cNvPr id="75" name="TextBox 74"/>
          <p:cNvSpPr txBox="1"/>
          <p:nvPr/>
        </p:nvSpPr>
        <p:spPr>
          <a:xfrm>
            <a:off x="3323627" y="3317627"/>
            <a:ext cx="5591773" cy="923330"/>
          </a:xfrm>
          <a:prstGeom prst="rect">
            <a:avLst/>
          </a:prstGeom>
          <a:noFill/>
        </p:spPr>
        <p:txBody>
          <a:bodyPr wrap="square" rtlCol="0">
            <a:spAutoFit/>
          </a:bodyPr>
          <a:lstStyle/>
          <a:p>
            <a:r>
              <a:rPr lang="id-ID" b="1" dirty="0" smtClean="0">
                <a:solidFill>
                  <a:schemeClr val="accent3">
                    <a:lumMod val="75000"/>
                  </a:schemeClr>
                </a:solidFill>
              </a:rPr>
              <a:t>G.729</a:t>
            </a:r>
          </a:p>
          <a:p>
            <a:r>
              <a:rPr lang="id-ID" dirty="0" smtClean="0">
                <a:solidFill>
                  <a:schemeClr val="accent3">
                    <a:lumMod val="75000"/>
                  </a:schemeClr>
                </a:solidFill>
              </a:rPr>
              <a:t>Mampu mengompresi </a:t>
            </a:r>
            <a:r>
              <a:rPr lang="id-ID" i="1" dirty="0" smtClean="0">
                <a:solidFill>
                  <a:schemeClr val="accent3">
                    <a:lumMod val="75000"/>
                  </a:schemeClr>
                </a:solidFill>
              </a:rPr>
              <a:t>data voice</a:t>
            </a:r>
            <a:r>
              <a:rPr lang="id-ID" dirty="0" smtClean="0">
                <a:solidFill>
                  <a:schemeClr val="accent3">
                    <a:lumMod val="75000"/>
                  </a:schemeClr>
                </a:solidFill>
              </a:rPr>
              <a:t> hingga 8 Kbps dengan kualitas yang tidak kalah dari versi sebelumnya.</a:t>
            </a:r>
          </a:p>
        </p:txBody>
      </p:sp>
    </p:spTree>
    <p:extLst>
      <p:ext uri="{BB962C8B-B14F-4D97-AF65-F5344CB8AC3E}">
        <p14:creationId xmlns:p14="http://schemas.microsoft.com/office/powerpoint/2010/main" val="163228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p:cTn id="22" dur="500" fill="hold"/>
                                        <p:tgtEl>
                                          <p:spTgt spid="72"/>
                                        </p:tgtEl>
                                        <p:attrNameLst>
                                          <p:attrName>ppt_w</p:attrName>
                                        </p:attrNameLst>
                                      </p:cBhvr>
                                      <p:tavLst>
                                        <p:tav tm="0">
                                          <p:val>
                                            <p:fltVal val="0"/>
                                          </p:val>
                                        </p:tav>
                                        <p:tav tm="100000">
                                          <p:val>
                                            <p:strVal val="#ppt_w"/>
                                          </p:val>
                                        </p:tav>
                                      </p:tavLst>
                                    </p:anim>
                                    <p:anim calcmode="lin" valueType="num">
                                      <p:cBhvr>
                                        <p:cTn id="23" dur="500" fill="hold"/>
                                        <p:tgtEl>
                                          <p:spTgt spid="72"/>
                                        </p:tgtEl>
                                        <p:attrNameLst>
                                          <p:attrName>ppt_h</p:attrName>
                                        </p:attrNameLst>
                                      </p:cBhvr>
                                      <p:tavLst>
                                        <p:tav tm="0">
                                          <p:val>
                                            <p:fltVal val="0"/>
                                          </p:val>
                                        </p:tav>
                                        <p:tav tm="100000">
                                          <p:val>
                                            <p:strVal val="#ppt_h"/>
                                          </p:val>
                                        </p:tav>
                                      </p:tavLst>
                                    </p:anim>
                                    <p:animEffect transition="in" filter="fade">
                                      <p:cBhvr>
                                        <p:cTn id="24" dur="500"/>
                                        <p:tgtEl>
                                          <p:spTgt spid="7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p:cTn id="27" dur="500" fill="hold"/>
                                        <p:tgtEl>
                                          <p:spTgt spid="73"/>
                                        </p:tgtEl>
                                        <p:attrNameLst>
                                          <p:attrName>ppt_w</p:attrName>
                                        </p:attrNameLst>
                                      </p:cBhvr>
                                      <p:tavLst>
                                        <p:tav tm="0">
                                          <p:val>
                                            <p:fltVal val="0"/>
                                          </p:val>
                                        </p:tav>
                                        <p:tav tm="100000">
                                          <p:val>
                                            <p:strVal val="#ppt_w"/>
                                          </p:val>
                                        </p:tav>
                                      </p:tavLst>
                                    </p:anim>
                                    <p:anim calcmode="lin" valueType="num">
                                      <p:cBhvr>
                                        <p:cTn id="28" dur="500" fill="hold"/>
                                        <p:tgtEl>
                                          <p:spTgt spid="73"/>
                                        </p:tgtEl>
                                        <p:attrNameLst>
                                          <p:attrName>ppt_h</p:attrName>
                                        </p:attrNameLst>
                                      </p:cBhvr>
                                      <p:tavLst>
                                        <p:tav tm="0">
                                          <p:val>
                                            <p:fltVal val="0"/>
                                          </p:val>
                                        </p:tav>
                                        <p:tav tm="100000">
                                          <p:val>
                                            <p:strVal val="#ppt_h"/>
                                          </p:val>
                                        </p:tav>
                                      </p:tavLst>
                                    </p:anim>
                                    <p:animEffect transition="in" filter="fade">
                                      <p:cBhvr>
                                        <p:cTn id="29" dur="500"/>
                                        <p:tgtEl>
                                          <p:spTgt spid="7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p:cTn id="32" dur="500" fill="hold"/>
                                        <p:tgtEl>
                                          <p:spTgt spid="74"/>
                                        </p:tgtEl>
                                        <p:attrNameLst>
                                          <p:attrName>ppt_w</p:attrName>
                                        </p:attrNameLst>
                                      </p:cBhvr>
                                      <p:tavLst>
                                        <p:tav tm="0">
                                          <p:val>
                                            <p:fltVal val="0"/>
                                          </p:val>
                                        </p:tav>
                                        <p:tav tm="100000">
                                          <p:val>
                                            <p:strVal val="#ppt_w"/>
                                          </p:val>
                                        </p:tav>
                                      </p:tavLst>
                                    </p:anim>
                                    <p:anim calcmode="lin" valueType="num">
                                      <p:cBhvr>
                                        <p:cTn id="33" dur="500" fill="hold"/>
                                        <p:tgtEl>
                                          <p:spTgt spid="74"/>
                                        </p:tgtEl>
                                        <p:attrNameLst>
                                          <p:attrName>ppt_h</p:attrName>
                                        </p:attrNameLst>
                                      </p:cBhvr>
                                      <p:tavLst>
                                        <p:tav tm="0">
                                          <p:val>
                                            <p:fltVal val="0"/>
                                          </p:val>
                                        </p:tav>
                                        <p:tav tm="100000">
                                          <p:val>
                                            <p:strVal val="#ppt_h"/>
                                          </p:val>
                                        </p:tav>
                                      </p:tavLst>
                                    </p:anim>
                                    <p:animEffect transition="in" filter="fade">
                                      <p:cBhvr>
                                        <p:cTn id="34" dur="500"/>
                                        <p:tgtEl>
                                          <p:spTgt spid="7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fltVal val="0"/>
                                          </p:val>
                                        </p:tav>
                                        <p:tav tm="100000">
                                          <p:val>
                                            <p:strVal val="#ppt_w"/>
                                          </p:val>
                                        </p:tav>
                                      </p:tavLst>
                                    </p:anim>
                                    <p:anim calcmode="lin" valueType="num">
                                      <p:cBhvr>
                                        <p:cTn id="38" dur="500" fill="hold"/>
                                        <p:tgtEl>
                                          <p:spTgt spid="75"/>
                                        </p:tgtEl>
                                        <p:attrNameLst>
                                          <p:attrName>ppt_h</p:attrName>
                                        </p:attrNameLst>
                                      </p:cBhvr>
                                      <p:tavLst>
                                        <p:tav tm="0">
                                          <p:val>
                                            <p:fltVal val="0"/>
                                          </p:val>
                                        </p:tav>
                                        <p:tav tm="100000">
                                          <p:val>
                                            <p:strVal val="#ppt_h"/>
                                          </p:val>
                                        </p:tav>
                                      </p:tavLst>
                                    </p:anim>
                                    <p:animEffect transition="in" filter="fade">
                                      <p:cBhvr>
                                        <p:cTn id="3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2" grpId="0"/>
      <p:bldP spid="73" grpId="0"/>
      <p:bldP spid="74" grpId="0"/>
      <p:bldP spid="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5" y="-72008"/>
            <a:ext cx="4549825" cy="1195958"/>
            <a:chOff x="4540722" y="0"/>
            <a:chExt cx="5842615"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4540722" y="0"/>
              <a:ext cx="5842615"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932128" y="361152"/>
              <a:ext cx="3816681" cy="430887"/>
            </a:xfrm>
            <a:prstGeom prst="rect">
              <a:avLst/>
            </a:prstGeom>
            <a:noFill/>
          </p:spPr>
          <p:txBody>
            <a:bodyPr wrap="square" rtlCol="0">
              <a:spAutoFit/>
            </a:bodyPr>
            <a:lstStyle/>
            <a:p>
              <a:pPr lvl="0"/>
              <a:r>
                <a:rPr lang="id-ID" sz="2200" dirty="0">
                  <a:solidFill>
                    <a:schemeClr val="bg1"/>
                  </a:solidFill>
                </a:rPr>
                <a:t>E</a:t>
              </a:r>
              <a:r>
                <a:rPr lang="id-ID" sz="2200" dirty="0" smtClean="0">
                  <a:solidFill>
                    <a:schemeClr val="bg1"/>
                  </a:solidFill>
                </a:rPr>
                <a:t>. Arsitektur </a:t>
              </a:r>
              <a:r>
                <a:rPr lang="id-ID" sz="2200" i="1" dirty="0" smtClean="0">
                  <a:solidFill>
                    <a:schemeClr val="bg1"/>
                  </a:solidFill>
                </a:rPr>
                <a:t>Softswitch</a:t>
              </a:r>
              <a:r>
                <a:rPr lang="id-ID" sz="2200" dirty="0" smtClean="0">
                  <a:solidFill>
                    <a:schemeClr val="bg1"/>
                  </a:solidFill>
                </a:rPr>
                <a:t> </a:t>
              </a:r>
              <a:endParaRPr lang="id-ID" sz="2200" i="1" dirty="0">
                <a:solidFill>
                  <a:schemeClr val="bg1"/>
                </a:solidFill>
              </a:endParaRPr>
            </a:p>
          </p:txBody>
        </p:sp>
      </p:grpSp>
      <p:graphicFrame>
        <p:nvGraphicFramePr>
          <p:cNvPr id="2" name="Table 1"/>
          <p:cNvGraphicFramePr>
            <a:graphicFrameLocks noGrp="1"/>
          </p:cNvGraphicFramePr>
          <p:nvPr>
            <p:extLst>
              <p:ext uri="{D42A27DB-BD31-4B8C-83A1-F6EECF244321}">
                <p14:modId xmlns:p14="http://schemas.microsoft.com/office/powerpoint/2010/main" val="2502182827"/>
              </p:ext>
            </p:extLst>
          </p:nvPr>
        </p:nvGraphicFramePr>
        <p:xfrm>
          <a:off x="685800" y="895350"/>
          <a:ext cx="8229600" cy="3743959"/>
        </p:xfrm>
        <a:graphic>
          <a:graphicData uri="http://schemas.openxmlformats.org/drawingml/2006/table">
            <a:tbl>
              <a:tblPr firstRow="1" bandRow="1">
                <a:tableStyleId>{5C22544A-7EE6-4342-B048-85BDC9FD1C3A}</a:tableStyleId>
              </a:tblPr>
              <a:tblGrid>
                <a:gridCol w="533400"/>
                <a:gridCol w="1905000"/>
                <a:gridCol w="2667000"/>
                <a:gridCol w="3124200"/>
              </a:tblGrid>
              <a:tr h="381000">
                <a:tc>
                  <a:txBody>
                    <a:bodyPr/>
                    <a:lstStyle/>
                    <a:p>
                      <a:pPr algn="ctr"/>
                      <a:r>
                        <a:rPr lang="id-ID" sz="1600" dirty="0" smtClean="0"/>
                        <a:t>No.</a:t>
                      </a:r>
                      <a:endParaRPr lang="id-ID" sz="1600" dirty="0"/>
                    </a:p>
                  </a:txBody>
                  <a:tcPr>
                    <a:solidFill>
                      <a:schemeClr val="tx1"/>
                    </a:solidFill>
                  </a:tcPr>
                </a:tc>
                <a:tc>
                  <a:txBody>
                    <a:bodyPr/>
                    <a:lstStyle/>
                    <a:p>
                      <a:pPr algn="ctr"/>
                      <a:r>
                        <a:rPr lang="id-ID" sz="1600" dirty="0" smtClean="0"/>
                        <a:t>Karakteristik</a:t>
                      </a:r>
                      <a:endParaRPr lang="id-ID" sz="1600" dirty="0"/>
                    </a:p>
                  </a:txBody>
                  <a:tcPr>
                    <a:solidFill>
                      <a:schemeClr val="tx1"/>
                    </a:solidFill>
                  </a:tcPr>
                </a:tc>
                <a:tc>
                  <a:txBody>
                    <a:bodyPr/>
                    <a:lstStyle/>
                    <a:p>
                      <a:pPr algn="ctr"/>
                      <a:r>
                        <a:rPr lang="id-ID" sz="1600" i="1" dirty="0" smtClean="0"/>
                        <a:t>Switch </a:t>
                      </a:r>
                      <a:r>
                        <a:rPr lang="id-ID" sz="1600" i="0" dirty="0" smtClean="0"/>
                        <a:t>PSTN</a:t>
                      </a:r>
                      <a:endParaRPr lang="id-ID" sz="1600" i="1" dirty="0"/>
                    </a:p>
                  </a:txBody>
                  <a:tcPr>
                    <a:solidFill>
                      <a:schemeClr val="tx1"/>
                    </a:solidFill>
                  </a:tcPr>
                </a:tc>
                <a:tc>
                  <a:txBody>
                    <a:bodyPr/>
                    <a:lstStyle/>
                    <a:p>
                      <a:pPr algn="ctr"/>
                      <a:r>
                        <a:rPr lang="id-ID" sz="1600" i="1" dirty="0" smtClean="0"/>
                        <a:t>Softswitch</a:t>
                      </a:r>
                      <a:endParaRPr lang="id-ID" sz="1600" i="1" dirty="0"/>
                    </a:p>
                  </a:txBody>
                  <a:tcPr>
                    <a:solidFill>
                      <a:schemeClr val="tx1"/>
                    </a:solidFill>
                  </a:tcPr>
                </a:tc>
              </a:tr>
              <a:tr h="391159">
                <a:tc>
                  <a:txBody>
                    <a:bodyPr/>
                    <a:lstStyle/>
                    <a:p>
                      <a:pPr algn="ctr"/>
                      <a:r>
                        <a:rPr lang="id-ID" sz="1600" dirty="0" smtClean="0">
                          <a:solidFill>
                            <a:schemeClr val="bg1"/>
                          </a:solidFill>
                        </a:rPr>
                        <a:t>1</a:t>
                      </a:r>
                      <a:endParaRPr lang="id-ID" sz="1600" dirty="0">
                        <a:solidFill>
                          <a:schemeClr val="bg1"/>
                        </a:solidFill>
                      </a:endParaRPr>
                    </a:p>
                  </a:txBody>
                  <a:tcPr>
                    <a:solidFill>
                      <a:schemeClr val="accent1">
                        <a:lumMod val="75000"/>
                      </a:schemeClr>
                    </a:solidFill>
                  </a:tcPr>
                </a:tc>
                <a:tc>
                  <a:txBody>
                    <a:bodyPr/>
                    <a:lstStyle/>
                    <a:p>
                      <a:r>
                        <a:rPr lang="id-ID" sz="1600" dirty="0" smtClean="0">
                          <a:solidFill>
                            <a:schemeClr val="bg1"/>
                          </a:solidFill>
                        </a:rPr>
                        <a:t>Fleksibiltas sistem</a:t>
                      </a:r>
                      <a:endParaRPr lang="id-ID" sz="1600" dirty="0">
                        <a:solidFill>
                          <a:schemeClr val="bg1"/>
                        </a:solidFill>
                      </a:endParaRPr>
                    </a:p>
                  </a:txBody>
                  <a:tcPr>
                    <a:solidFill>
                      <a:schemeClr val="accent1">
                        <a:lumMod val="75000"/>
                      </a:schemeClr>
                    </a:solidFill>
                  </a:tcPr>
                </a:tc>
                <a:tc>
                  <a:txBody>
                    <a:bodyPr/>
                    <a:lstStyle/>
                    <a:p>
                      <a:r>
                        <a:rPr lang="id-ID" sz="1600" i="0" dirty="0" smtClean="0">
                          <a:solidFill>
                            <a:schemeClr val="bg1"/>
                          </a:solidFill>
                        </a:rPr>
                        <a:t>Kurang</a:t>
                      </a:r>
                      <a:r>
                        <a:rPr lang="id-ID" sz="1600" i="0" baseline="0" dirty="0" smtClean="0">
                          <a:solidFill>
                            <a:schemeClr val="bg1"/>
                          </a:solidFill>
                        </a:rPr>
                        <a:t> baik</a:t>
                      </a:r>
                      <a:endParaRPr lang="id-ID" sz="1600" i="0" dirty="0">
                        <a:solidFill>
                          <a:schemeClr val="bg1"/>
                        </a:solidFill>
                      </a:endParaRPr>
                    </a:p>
                  </a:txBody>
                  <a:tcPr>
                    <a:solidFill>
                      <a:schemeClr val="accent1">
                        <a:lumMod val="75000"/>
                      </a:schemeClr>
                    </a:solidFill>
                  </a:tcPr>
                </a:tc>
                <a:tc>
                  <a:txBody>
                    <a:bodyPr/>
                    <a:lstStyle/>
                    <a:p>
                      <a:r>
                        <a:rPr lang="id-ID" sz="1600" i="0" dirty="0" smtClean="0">
                          <a:solidFill>
                            <a:schemeClr val="bg1"/>
                          </a:solidFill>
                        </a:rPr>
                        <a:t>Baik</a:t>
                      </a:r>
                      <a:endParaRPr lang="id-ID" sz="1600" i="0" dirty="0">
                        <a:solidFill>
                          <a:schemeClr val="bg1"/>
                        </a:solidFill>
                      </a:endParaRPr>
                    </a:p>
                  </a:txBody>
                  <a:tcPr>
                    <a:solidFill>
                      <a:schemeClr val="accent1">
                        <a:lumMod val="75000"/>
                      </a:schemeClr>
                    </a:solidFill>
                  </a:tcPr>
                </a:tc>
              </a:tr>
              <a:tr h="609600">
                <a:tc>
                  <a:txBody>
                    <a:bodyPr/>
                    <a:lstStyle/>
                    <a:p>
                      <a:pPr algn="ctr"/>
                      <a:r>
                        <a:rPr lang="id-ID" sz="1600" dirty="0" smtClean="0">
                          <a:solidFill>
                            <a:schemeClr val="bg1"/>
                          </a:solidFill>
                        </a:rPr>
                        <a:t>2</a:t>
                      </a:r>
                      <a:endParaRPr lang="id-ID" sz="1600" dirty="0">
                        <a:solidFill>
                          <a:schemeClr val="bg1"/>
                        </a:solidFill>
                      </a:endParaRPr>
                    </a:p>
                  </a:txBody>
                  <a:tcPr>
                    <a:solidFill>
                      <a:schemeClr val="tx2">
                        <a:lumMod val="60000"/>
                        <a:lumOff val="40000"/>
                      </a:schemeClr>
                    </a:solidFill>
                  </a:tcPr>
                </a:tc>
                <a:tc>
                  <a:txBody>
                    <a:bodyPr/>
                    <a:lstStyle/>
                    <a:p>
                      <a:r>
                        <a:rPr lang="id-ID" sz="1600" dirty="0" smtClean="0">
                          <a:solidFill>
                            <a:schemeClr val="bg1"/>
                          </a:solidFill>
                        </a:rPr>
                        <a:t>Mekanisme </a:t>
                      </a:r>
                      <a:r>
                        <a:rPr lang="id-ID" sz="1600" i="1" dirty="0" smtClean="0">
                          <a:solidFill>
                            <a:schemeClr val="bg1"/>
                          </a:solidFill>
                        </a:rPr>
                        <a:t>switching</a:t>
                      </a:r>
                      <a:endParaRPr lang="id-ID" sz="1600" dirty="0">
                        <a:solidFill>
                          <a:schemeClr val="bg1"/>
                        </a:solidFill>
                      </a:endParaRPr>
                    </a:p>
                  </a:txBody>
                  <a:tcPr>
                    <a:solidFill>
                      <a:schemeClr val="tx2">
                        <a:lumMod val="60000"/>
                        <a:lumOff val="40000"/>
                      </a:schemeClr>
                    </a:solidFill>
                  </a:tcPr>
                </a:tc>
                <a:tc>
                  <a:txBody>
                    <a:bodyPr/>
                    <a:lstStyle/>
                    <a:p>
                      <a:r>
                        <a:rPr lang="id-ID" sz="1600" dirty="0" smtClean="0">
                          <a:solidFill>
                            <a:schemeClr val="bg1"/>
                          </a:solidFill>
                        </a:rPr>
                        <a:t>Berdasarkan </a:t>
                      </a:r>
                      <a:r>
                        <a:rPr lang="id-ID" sz="1600" i="1" dirty="0" smtClean="0">
                          <a:solidFill>
                            <a:schemeClr val="bg1"/>
                          </a:solidFill>
                        </a:rPr>
                        <a:t>circuit</a:t>
                      </a:r>
                      <a:r>
                        <a:rPr lang="id-ID" sz="1600" i="1" baseline="0" dirty="0" smtClean="0">
                          <a:solidFill>
                            <a:schemeClr val="bg1"/>
                          </a:solidFill>
                        </a:rPr>
                        <a:t> </a:t>
                      </a:r>
                      <a:r>
                        <a:rPr lang="id-ID" sz="1600" i="0" baseline="0" dirty="0" smtClean="0">
                          <a:solidFill>
                            <a:schemeClr val="bg1"/>
                          </a:solidFill>
                        </a:rPr>
                        <a:t>jaringan</a:t>
                      </a:r>
                      <a:endParaRPr lang="id-ID" sz="1600" dirty="0">
                        <a:solidFill>
                          <a:schemeClr val="bg1"/>
                        </a:solidFill>
                      </a:endParaRPr>
                    </a:p>
                  </a:txBody>
                  <a:tcPr>
                    <a:solidFill>
                      <a:schemeClr val="tx2">
                        <a:lumMod val="60000"/>
                        <a:lumOff val="40000"/>
                      </a:schemeClr>
                    </a:solidFill>
                  </a:tcPr>
                </a:tc>
                <a:tc>
                  <a:txBody>
                    <a:bodyPr/>
                    <a:lstStyle/>
                    <a:p>
                      <a:r>
                        <a:rPr lang="id-ID" sz="1600" dirty="0" smtClean="0">
                          <a:solidFill>
                            <a:schemeClr val="bg1"/>
                          </a:solidFill>
                        </a:rPr>
                        <a:t>Berdasarkan </a:t>
                      </a:r>
                      <a:r>
                        <a:rPr lang="id-ID" sz="1600" i="1" dirty="0" smtClean="0">
                          <a:solidFill>
                            <a:schemeClr val="bg1"/>
                          </a:solidFill>
                        </a:rPr>
                        <a:t>software</a:t>
                      </a:r>
                      <a:endParaRPr lang="id-ID" sz="1600" dirty="0">
                        <a:solidFill>
                          <a:schemeClr val="bg1"/>
                        </a:solidFill>
                      </a:endParaRPr>
                    </a:p>
                  </a:txBody>
                  <a:tcPr>
                    <a:solidFill>
                      <a:schemeClr val="tx2">
                        <a:lumMod val="60000"/>
                        <a:lumOff val="40000"/>
                      </a:schemeClr>
                    </a:solidFill>
                  </a:tcPr>
                </a:tc>
              </a:tr>
              <a:tr h="558800">
                <a:tc>
                  <a:txBody>
                    <a:bodyPr/>
                    <a:lstStyle/>
                    <a:p>
                      <a:pPr algn="ctr"/>
                      <a:r>
                        <a:rPr lang="id-ID" sz="1600" dirty="0" smtClean="0">
                          <a:solidFill>
                            <a:schemeClr val="bg1"/>
                          </a:solidFill>
                        </a:rPr>
                        <a:t>3</a:t>
                      </a:r>
                      <a:endParaRPr lang="id-ID" sz="1600" dirty="0">
                        <a:solidFill>
                          <a:schemeClr val="bg1"/>
                        </a:solidFill>
                      </a:endParaRPr>
                    </a:p>
                  </a:txBody>
                  <a:tcPr>
                    <a:solidFill>
                      <a:schemeClr val="tx2">
                        <a:lumMod val="40000"/>
                        <a:lumOff val="60000"/>
                      </a:schemeClr>
                    </a:solidFill>
                  </a:tcPr>
                </a:tc>
                <a:tc>
                  <a:txBody>
                    <a:bodyPr/>
                    <a:lstStyle/>
                    <a:p>
                      <a:r>
                        <a:rPr lang="id-ID" sz="1600" dirty="0" smtClean="0">
                          <a:solidFill>
                            <a:schemeClr val="bg1"/>
                          </a:solidFill>
                        </a:rPr>
                        <a:t>Fitur</a:t>
                      </a:r>
                      <a:r>
                        <a:rPr lang="id-ID" sz="1600" baseline="0" dirty="0" smtClean="0">
                          <a:solidFill>
                            <a:schemeClr val="bg1"/>
                          </a:solidFill>
                        </a:rPr>
                        <a:t> integrasi dengan jaringan</a:t>
                      </a:r>
                      <a:endParaRPr lang="id-ID" sz="1600" dirty="0">
                        <a:solidFill>
                          <a:schemeClr val="bg1"/>
                        </a:solidFill>
                      </a:endParaRPr>
                    </a:p>
                  </a:txBody>
                  <a:tcPr>
                    <a:solidFill>
                      <a:schemeClr val="tx2">
                        <a:lumMod val="40000"/>
                        <a:lumOff val="60000"/>
                      </a:schemeClr>
                    </a:solidFill>
                  </a:tcPr>
                </a:tc>
                <a:tc>
                  <a:txBody>
                    <a:bodyPr/>
                    <a:lstStyle/>
                    <a:p>
                      <a:r>
                        <a:rPr lang="id-ID" sz="1600" dirty="0" smtClean="0">
                          <a:solidFill>
                            <a:schemeClr val="bg1"/>
                          </a:solidFill>
                        </a:rPr>
                        <a:t>Relatif sulit</a:t>
                      </a:r>
                      <a:endParaRPr lang="id-ID" sz="1600" dirty="0">
                        <a:solidFill>
                          <a:schemeClr val="bg1"/>
                        </a:solidFill>
                      </a:endParaRPr>
                    </a:p>
                  </a:txBody>
                  <a:tcPr>
                    <a:solidFill>
                      <a:schemeClr val="tx2">
                        <a:lumMod val="40000"/>
                        <a:lumOff val="60000"/>
                      </a:schemeClr>
                    </a:solidFill>
                  </a:tcPr>
                </a:tc>
                <a:tc>
                  <a:txBody>
                    <a:bodyPr/>
                    <a:lstStyle/>
                    <a:p>
                      <a:r>
                        <a:rPr lang="id-ID" sz="1600" dirty="0" smtClean="0">
                          <a:solidFill>
                            <a:schemeClr val="bg1"/>
                          </a:solidFill>
                        </a:rPr>
                        <a:t>Relatif mudah</a:t>
                      </a:r>
                      <a:endParaRPr lang="id-ID" sz="1600" dirty="0">
                        <a:solidFill>
                          <a:schemeClr val="bg1"/>
                        </a:solidFill>
                      </a:endParaRPr>
                    </a:p>
                  </a:txBody>
                  <a:tcPr>
                    <a:solidFill>
                      <a:schemeClr val="tx2">
                        <a:lumMod val="40000"/>
                        <a:lumOff val="60000"/>
                      </a:schemeClr>
                    </a:solidFill>
                  </a:tcPr>
                </a:tc>
              </a:tr>
              <a:tr h="558800">
                <a:tc>
                  <a:txBody>
                    <a:bodyPr/>
                    <a:lstStyle/>
                    <a:p>
                      <a:pPr algn="ctr"/>
                      <a:r>
                        <a:rPr lang="id-ID" sz="1600" dirty="0" smtClean="0"/>
                        <a:t>4</a:t>
                      </a:r>
                      <a:endParaRPr lang="id-ID" sz="1600" dirty="0"/>
                    </a:p>
                  </a:txBody>
                  <a:tcPr>
                    <a:solidFill>
                      <a:schemeClr val="accent1">
                        <a:lumMod val="40000"/>
                        <a:lumOff val="60000"/>
                      </a:schemeClr>
                    </a:solidFill>
                  </a:tcPr>
                </a:tc>
                <a:tc>
                  <a:txBody>
                    <a:bodyPr/>
                    <a:lstStyle/>
                    <a:p>
                      <a:r>
                        <a:rPr lang="id-ID" sz="1600" i="1" dirty="0" smtClean="0"/>
                        <a:t>Support</a:t>
                      </a:r>
                      <a:r>
                        <a:rPr lang="id-ID" sz="1600" i="0" baseline="0" dirty="0" smtClean="0"/>
                        <a:t> terhadap sistem multimedia</a:t>
                      </a:r>
                      <a:endParaRPr lang="id-ID" sz="1600" i="1" dirty="0"/>
                    </a:p>
                  </a:txBody>
                  <a:tcPr>
                    <a:solidFill>
                      <a:schemeClr val="accent1">
                        <a:lumMod val="40000"/>
                        <a:lumOff val="60000"/>
                      </a:schemeClr>
                    </a:solidFill>
                  </a:tcPr>
                </a:tc>
                <a:tc>
                  <a:txBody>
                    <a:bodyPr/>
                    <a:lstStyle/>
                    <a:p>
                      <a:r>
                        <a:rPr lang="id-ID" sz="1600" dirty="0" smtClean="0"/>
                        <a:t>Terbatas</a:t>
                      </a:r>
                      <a:endParaRPr lang="id-ID" sz="1600" dirty="0"/>
                    </a:p>
                  </a:txBody>
                  <a:tcPr>
                    <a:solidFill>
                      <a:schemeClr val="accent1">
                        <a:lumMod val="40000"/>
                        <a:lumOff val="60000"/>
                      </a:schemeClr>
                    </a:solidFill>
                  </a:tcPr>
                </a:tc>
                <a:tc>
                  <a:txBody>
                    <a:bodyPr/>
                    <a:lstStyle/>
                    <a:p>
                      <a:r>
                        <a:rPr lang="id-ID" sz="1600" dirty="0" smtClean="0"/>
                        <a:t>Cukup mudah dan banyak</a:t>
                      </a:r>
                      <a:endParaRPr lang="id-ID" sz="1600" dirty="0"/>
                    </a:p>
                  </a:txBody>
                  <a:tcPr>
                    <a:solidFill>
                      <a:schemeClr val="accent1">
                        <a:lumMod val="40000"/>
                        <a:lumOff val="60000"/>
                      </a:schemeClr>
                    </a:solidFill>
                  </a:tcPr>
                </a:tc>
              </a:tr>
              <a:tr h="558800">
                <a:tc>
                  <a:txBody>
                    <a:bodyPr/>
                    <a:lstStyle/>
                    <a:p>
                      <a:pPr algn="ctr"/>
                      <a:r>
                        <a:rPr lang="id-ID" sz="1600" dirty="0" smtClean="0"/>
                        <a:t>5</a:t>
                      </a:r>
                      <a:endParaRPr lang="id-ID" sz="1600" dirty="0"/>
                    </a:p>
                  </a:txBody>
                  <a:tcPr/>
                </a:tc>
                <a:tc>
                  <a:txBody>
                    <a:bodyPr/>
                    <a:lstStyle/>
                    <a:p>
                      <a:r>
                        <a:rPr lang="id-ID" sz="1600" dirty="0" smtClean="0"/>
                        <a:t>Jenis trafik data yang didukung</a:t>
                      </a:r>
                      <a:endParaRPr lang="id-ID" sz="1600" dirty="0"/>
                    </a:p>
                  </a:txBody>
                  <a:tcPr/>
                </a:tc>
                <a:tc>
                  <a:txBody>
                    <a:bodyPr/>
                    <a:lstStyle/>
                    <a:p>
                      <a:r>
                        <a:rPr lang="id-ID" sz="1600" dirty="0" smtClean="0"/>
                        <a:t>Cenederung hanya </a:t>
                      </a:r>
                      <a:r>
                        <a:rPr lang="id-ID" sz="1600" i="1" dirty="0" smtClean="0"/>
                        <a:t>voice</a:t>
                      </a:r>
                      <a:endParaRPr lang="id-ID" sz="1600" dirty="0"/>
                    </a:p>
                  </a:txBody>
                  <a:tcPr/>
                </a:tc>
                <a:tc>
                  <a:txBody>
                    <a:bodyPr/>
                    <a:lstStyle/>
                    <a:p>
                      <a:r>
                        <a:rPr lang="id-ID" sz="1600" dirty="0" smtClean="0"/>
                        <a:t>Bisa data teks,</a:t>
                      </a:r>
                      <a:r>
                        <a:rPr lang="id-ID" sz="1600" baseline="0" dirty="0" smtClean="0"/>
                        <a:t> </a:t>
                      </a:r>
                      <a:r>
                        <a:rPr lang="id-ID" sz="1600" i="1" baseline="0" dirty="0" smtClean="0"/>
                        <a:t>video, voice</a:t>
                      </a:r>
                      <a:r>
                        <a:rPr lang="id-ID" sz="1600" i="0" baseline="0" dirty="0" smtClean="0"/>
                        <a:t>, dan </a:t>
                      </a:r>
                      <a:r>
                        <a:rPr lang="id-ID" sz="1600" i="1" baseline="0" dirty="0" smtClean="0"/>
                        <a:t>fax</a:t>
                      </a:r>
                      <a:endParaRPr lang="id-ID" sz="1600" dirty="0"/>
                    </a:p>
                  </a:txBody>
                  <a:tcPr/>
                </a:tc>
              </a:tr>
              <a:tr h="624840">
                <a:tc>
                  <a:txBody>
                    <a:bodyPr/>
                    <a:lstStyle/>
                    <a:p>
                      <a:pPr algn="ctr"/>
                      <a:r>
                        <a:rPr lang="id-ID" sz="1600" dirty="0" smtClean="0"/>
                        <a:t>6</a:t>
                      </a:r>
                      <a:endParaRPr lang="id-ID" sz="1600" dirty="0"/>
                    </a:p>
                  </a:txBody>
                  <a:tcPr/>
                </a:tc>
                <a:tc>
                  <a:txBody>
                    <a:bodyPr/>
                    <a:lstStyle/>
                    <a:p>
                      <a:r>
                        <a:rPr lang="id-ID" sz="1600" dirty="0" smtClean="0"/>
                        <a:t>Kesesuaian </a:t>
                      </a:r>
                      <a:r>
                        <a:rPr lang="id-ID" sz="1600" i="1" dirty="0" smtClean="0"/>
                        <a:t>video conferencing</a:t>
                      </a:r>
                      <a:endParaRPr lang="id-ID" sz="1600" dirty="0"/>
                    </a:p>
                  </a:txBody>
                  <a:tcPr/>
                </a:tc>
                <a:tc>
                  <a:txBody>
                    <a:bodyPr/>
                    <a:lstStyle/>
                    <a:p>
                      <a:r>
                        <a:rPr lang="id-ID" sz="1600" dirty="0" smtClean="0"/>
                        <a:t>Berkualitas tinggi karena menerapan</a:t>
                      </a:r>
                      <a:r>
                        <a:rPr lang="id-ID" sz="1600" baseline="0" dirty="0" smtClean="0"/>
                        <a:t> metode </a:t>
                      </a:r>
                      <a:r>
                        <a:rPr lang="id-ID" sz="1600" i="1" baseline="0" dirty="0" smtClean="0"/>
                        <a:t>switching</a:t>
                      </a:r>
                      <a:endParaRPr lang="id-ID" sz="1600" dirty="0"/>
                    </a:p>
                  </a:txBody>
                  <a:tcPr/>
                </a:tc>
                <a:tc>
                  <a:txBody>
                    <a:bodyPr/>
                    <a:lstStyle/>
                    <a:p>
                      <a:r>
                        <a:rPr lang="id-ID" sz="1600" dirty="0" smtClean="0"/>
                        <a:t>Dapat digunakan untuk jalur data video meski</a:t>
                      </a:r>
                      <a:r>
                        <a:rPr lang="id-ID" sz="1600" baseline="0" dirty="0" smtClean="0"/>
                        <a:t> kurang bagus</a:t>
                      </a:r>
                      <a:endParaRPr lang="id-ID" sz="1600" dirty="0"/>
                    </a:p>
                  </a:txBody>
                  <a:tcPr/>
                </a:tc>
              </a:tr>
            </a:tbl>
          </a:graphicData>
        </a:graphic>
      </p:graphicFrame>
    </p:spTree>
    <p:extLst>
      <p:ext uri="{BB962C8B-B14F-4D97-AF65-F5344CB8AC3E}">
        <p14:creationId xmlns:p14="http://schemas.microsoft.com/office/powerpoint/2010/main" val="310181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flipH="1">
            <a:off x="-1120826" y="-72008"/>
            <a:ext cx="7140626" cy="1195958"/>
            <a:chOff x="3810514" y="0"/>
            <a:chExt cx="6572823" cy="1195958"/>
          </a:xfrm>
          <a:gradFill flip="none" rotWithShape="1">
            <a:gsLst>
              <a:gs pos="100000">
                <a:srgbClr val="D0AFD5"/>
              </a:gs>
              <a:gs pos="31000">
                <a:srgbClr val="858DBD"/>
              </a:gs>
              <a:gs pos="0">
                <a:schemeClr val="accent1">
                  <a:shade val="67500"/>
                  <a:satMod val="115000"/>
                </a:schemeClr>
              </a:gs>
              <a:gs pos="100000">
                <a:schemeClr val="accent1">
                  <a:shade val="100000"/>
                  <a:satMod val="115000"/>
                </a:schemeClr>
              </a:gs>
            </a:gsLst>
            <a:lin ang="10800000" scaled="1"/>
            <a:tileRect/>
          </a:gradFill>
        </p:grpSpPr>
        <p:sp>
          <p:nvSpPr>
            <p:cNvPr id="36" name="Striped Right Arrow 35"/>
            <p:cNvSpPr/>
            <p:nvPr/>
          </p:nvSpPr>
          <p:spPr>
            <a:xfrm>
              <a:off x="3810514" y="0"/>
              <a:ext cx="6572823" cy="1195958"/>
            </a:xfrm>
            <a:prstGeom prst="stripedRightArrow">
              <a:avLst>
                <a:gd name="adj1" fmla="val 50000"/>
                <a:gd name="adj2" fmla="val 90943"/>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200" dirty="0"/>
            </a:p>
          </p:txBody>
        </p:sp>
        <p:sp>
          <p:nvSpPr>
            <p:cNvPr id="37" name="TextBox 36"/>
            <p:cNvSpPr txBox="1"/>
            <p:nvPr/>
          </p:nvSpPr>
          <p:spPr>
            <a:xfrm>
              <a:off x="4236167" y="377712"/>
              <a:ext cx="4834906" cy="430887"/>
            </a:xfrm>
            <a:prstGeom prst="rect">
              <a:avLst/>
            </a:prstGeom>
            <a:noFill/>
          </p:spPr>
          <p:txBody>
            <a:bodyPr wrap="square" rtlCol="0">
              <a:spAutoFit/>
            </a:bodyPr>
            <a:lstStyle/>
            <a:p>
              <a:pPr lvl="0"/>
              <a:r>
                <a:rPr lang="id-ID" sz="2200" dirty="0">
                  <a:solidFill>
                    <a:schemeClr val="bg1"/>
                  </a:solidFill>
                </a:rPr>
                <a:t>F</a:t>
              </a:r>
              <a:r>
                <a:rPr lang="id-ID" sz="2200" dirty="0" smtClean="0">
                  <a:solidFill>
                    <a:schemeClr val="bg1"/>
                  </a:solidFill>
                </a:rPr>
                <a:t>. Membangun </a:t>
              </a:r>
              <a:r>
                <a:rPr lang="id-ID" sz="2200" i="1" dirty="0" smtClean="0">
                  <a:solidFill>
                    <a:schemeClr val="bg1"/>
                  </a:solidFill>
                </a:rPr>
                <a:t>Server </a:t>
              </a:r>
              <a:r>
                <a:rPr lang="id-ID" sz="2200" dirty="0" smtClean="0">
                  <a:solidFill>
                    <a:schemeClr val="bg1"/>
                  </a:solidFill>
                </a:rPr>
                <a:t>VoIP dengan Asterisk</a:t>
              </a:r>
              <a:endParaRPr lang="id-ID" sz="2200" dirty="0">
                <a:solidFill>
                  <a:schemeClr val="bg1"/>
                </a:solidFill>
              </a:endParaRPr>
            </a:p>
          </p:txBody>
        </p:sp>
      </p:grpSp>
      <p:sp>
        <p:nvSpPr>
          <p:cNvPr id="17" name="Rounded Rectangle 16"/>
          <p:cNvSpPr/>
          <p:nvPr/>
        </p:nvSpPr>
        <p:spPr>
          <a:xfrm>
            <a:off x="533400" y="971550"/>
            <a:ext cx="8003131" cy="408623"/>
          </a:xfrm>
          <a:prstGeom prst="roundRect">
            <a:avLst/>
          </a:prstGeom>
          <a:ln/>
        </p:spPr>
        <p:style>
          <a:lnRef idx="1">
            <a:schemeClr val="accent5"/>
          </a:lnRef>
          <a:fillRef idx="3">
            <a:schemeClr val="accent5"/>
          </a:fillRef>
          <a:effectRef idx="2">
            <a:schemeClr val="accent5"/>
          </a:effectRef>
          <a:fontRef idx="minor">
            <a:schemeClr val="lt1"/>
          </a:fontRef>
        </p:style>
        <p:txBody>
          <a:bodyPr wrap="square">
            <a:spAutoFit/>
          </a:bodyPr>
          <a:lstStyle/>
          <a:p>
            <a:pPr algn="ctr"/>
            <a:r>
              <a:rPr lang="id-ID" dirty="0" smtClean="0"/>
              <a:t>Membangun </a:t>
            </a:r>
            <a:r>
              <a:rPr lang="id-ID" i="1" dirty="0" smtClean="0"/>
              <a:t>server </a:t>
            </a:r>
            <a:r>
              <a:rPr lang="id-ID" dirty="0" smtClean="0"/>
              <a:t>VoIP dengan Asterisk pada OS Debian 9.4</a:t>
            </a:r>
            <a:endParaRPr lang="en-US" dirty="0">
              <a:solidFill>
                <a:schemeClr val="tx1"/>
              </a:solidFill>
            </a:endParaRPr>
          </a:p>
        </p:txBody>
      </p:sp>
      <p:grpSp>
        <p:nvGrpSpPr>
          <p:cNvPr id="18" name="Group 17"/>
          <p:cNvGrpSpPr/>
          <p:nvPr/>
        </p:nvGrpSpPr>
        <p:grpSpPr>
          <a:xfrm>
            <a:off x="533400" y="1504950"/>
            <a:ext cx="8003131" cy="408623"/>
            <a:chOff x="533399" y="1515547"/>
            <a:chExt cx="8003131" cy="408623"/>
          </a:xfrm>
          <a:solidFill>
            <a:srgbClr val="C7EBFC"/>
          </a:solidFill>
        </p:grpSpPr>
        <p:sp>
          <p:nvSpPr>
            <p:cNvPr id="19" name="Rounded Rectangle 18"/>
            <p:cNvSpPr/>
            <p:nvPr/>
          </p:nvSpPr>
          <p:spPr>
            <a:xfrm>
              <a:off x="1219200" y="1515547"/>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Pastikan semua perangkat telah dikonfigurasi sesuai pengalamatan IP</a:t>
              </a:r>
              <a:endParaRPr lang="en-US" dirty="0">
                <a:solidFill>
                  <a:schemeClr val="tx1"/>
                </a:solidFill>
              </a:endParaRPr>
            </a:p>
          </p:txBody>
        </p:sp>
        <p:sp>
          <p:nvSpPr>
            <p:cNvPr id="20" name="Oval 19"/>
            <p:cNvSpPr/>
            <p:nvPr/>
          </p:nvSpPr>
          <p:spPr>
            <a:xfrm>
              <a:off x="533399" y="1515547"/>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1</a:t>
              </a:r>
            </a:p>
          </p:txBody>
        </p:sp>
      </p:grpSp>
      <p:grpSp>
        <p:nvGrpSpPr>
          <p:cNvPr id="21" name="Group 20"/>
          <p:cNvGrpSpPr/>
          <p:nvPr/>
        </p:nvGrpSpPr>
        <p:grpSpPr>
          <a:xfrm>
            <a:off x="538055" y="2038350"/>
            <a:ext cx="8007220" cy="408623"/>
            <a:chOff x="529311" y="2136730"/>
            <a:chExt cx="8007220" cy="408623"/>
          </a:xfrm>
          <a:solidFill>
            <a:schemeClr val="accent1">
              <a:lumMod val="40000"/>
              <a:lumOff val="60000"/>
            </a:schemeClr>
          </a:solidFill>
        </p:grpSpPr>
        <p:sp>
          <p:nvSpPr>
            <p:cNvPr id="22" name="Rounded Rectangle 21"/>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Pastikan </a:t>
              </a:r>
              <a:r>
                <a:rPr lang="id-ID" i="1" dirty="0" smtClean="0">
                  <a:solidFill>
                    <a:schemeClr val="tx1"/>
                  </a:solidFill>
                </a:rPr>
                <a:t>server</a:t>
              </a:r>
              <a:r>
                <a:rPr lang="id-ID" dirty="0" smtClean="0">
                  <a:solidFill>
                    <a:schemeClr val="tx1"/>
                  </a:solidFill>
                </a:rPr>
                <a:t> Asterisk telah terhubung dengan internet.</a:t>
              </a:r>
              <a:endParaRPr lang="en-US" dirty="0">
                <a:solidFill>
                  <a:schemeClr val="tx1"/>
                </a:solidFill>
              </a:endParaRPr>
            </a:p>
          </p:txBody>
        </p:sp>
        <p:sp>
          <p:nvSpPr>
            <p:cNvPr id="23" name="Oval 22"/>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2</a:t>
              </a:r>
            </a:p>
          </p:txBody>
        </p:sp>
      </p:grpSp>
      <p:grpSp>
        <p:nvGrpSpPr>
          <p:cNvPr id="24" name="Group 23"/>
          <p:cNvGrpSpPr/>
          <p:nvPr/>
        </p:nvGrpSpPr>
        <p:grpSpPr>
          <a:xfrm>
            <a:off x="529311" y="2620327"/>
            <a:ext cx="8007220" cy="408623"/>
            <a:chOff x="529311" y="2136730"/>
            <a:chExt cx="8007220" cy="408623"/>
          </a:xfrm>
          <a:solidFill>
            <a:srgbClr val="C7EBFC"/>
          </a:solidFill>
        </p:grpSpPr>
        <p:sp>
          <p:nvSpPr>
            <p:cNvPr id="25" name="Rounded Rectangle 24"/>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Lakukan instalasi </a:t>
              </a:r>
              <a:r>
                <a:rPr lang="id-ID" i="1" dirty="0" smtClean="0">
                  <a:solidFill>
                    <a:schemeClr val="tx1"/>
                  </a:solidFill>
                </a:rPr>
                <a:t>server</a:t>
              </a:r>
              <a:r>
                <a:rPr lang="id-ID" dirty="0" smtClean="0">
                  <a:solidFill>
                    <a:schemeClr val="tx1"/>
                  </a:solidFill>
                </a:rPr>
                <a:t> Asterisk</a:t>
              </a:r>
              <a:r>
                <a:rPr lang="id-ID" i="1" dirty="0" smtClean="0">
                  <a:solidFill>
                    <a:schemeClr val="tx1"/>
                  </a:solidFill>
                </a:rPr>
                <a:t> </a:t>
              </a:r>
              <a:r>
                <a:rPr lang="id-ID" dirty="0" smtClean="0">
                  <a:solidFill>
                    <a:schemeClr val="tx1"/>
                  </a:solidFill>
                </a:rPr>
                <a:t>dengan memasukkan perintah.</a:t>
              </a:r>
              <a:endParaRPr lang="id-ID" dirty="0">
                <a:solidFill>
                  <a:schemeClr val="tx1"/>
                </a:solidFill>
              </a:endParaRPr>
            </a:p>
          </p:txBody>
        </p:sp>
        <p:sp>
          <p:nvSpPr>
            <p:cNvPr id="26" name="Oval 25"/>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3</a:t>
              </a:r>
            </a:p>
          </p:txBody>
        </p:sp>
      </p:grpSp>
      <p:grpSp>
        <p:nvGrpSpPr>
          <p:cNvPr id="27" name="Group 26"/>
          <p:cNvGrpSpPr/>
          <p:nvPr/>
        </p:nvGrpSpPr>
        <p:grpSpPr>
          <a:xfrm>
            <a:off x="538055" y="3202304"/>
            <a:ext cx="8007220" cy="408623"/>
            <a:chOff x="529311" y="2136730"/>
            <a:chExt cx="8007220" cy="408623"/>
          </a:xfrm>
          <a:solidFill>
            <a:schemeClr val="accent1">
              <a:lumMod val="40000"/>
              <a:lumOff val="60000"/>
            </a:schemeClr>
          </a:solidFill>
        </p:grpSpPr>
        <p:sp>
          <p:nvSpPr>
            <p:cNvPr id="28" name="Rounded Rectangle 27"/>
            <p:cNvSpPr/>
            <p:nvPr/>
          </p:nvSpPr>
          <p:spPr>
            <a:xfrm>
              <a:off x="1219201" y="2136730"/>
              <a:ext cx="7317330" cy="408623"/>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Konfigurasi </a:t>
              </a:r>
              <a:r>
                <a:rPr lang="id-ID" b="1" dirty="0" smtClean="0">
                  <a:solidFill>
                    <a:schemeClr val="tx1"/>
                  </a:solidFill>
                </a:rPr>
                <a:t>sip.conf</a:t>
              </a:r>
              <a:r>
                <a:rPr lang="id-ID" dirty="0" smtClean="0">
                  <a:solidFill>
                    <a:schemeClr val="tx1"/>
                  </a:solidFill>
                </a:rPr>
                <a:t> pada Asterisk untuk mendaftarkan </a:t>
              </a:r>
              <a:r>
                <a:rPr lang="id-ID" i="1" dirty="0" smtClean="0">
                  <a:solidFill>
                    <a:schemeClr val="tx1"/>
                  </a:solidFill>
                </a:rPr>
                <a:t>user </a:t>
              </a:r>
              <a:r>
                <a:rPr lang="id-ID" dirty="0" smtClean="0">
                  <a:solidFill>
                    <a:schemeClr val="tx1"/>
                  </a:solidFill>
                </a:rPr>
                <a:t>dari SIP.</a:t>
              </a:r>
              <a:endParaRPr lang="en-US" dirty="0">
                <a:solidFill>
                  <a:schemeClr val="tx1"/>
                </a:solidFill>
              </a:endParaRPr>
            </a:p>
          </p:txBody>
        </p:sp>
        <p:sp>
          <p:nvSpPr>
            <p:cNvPr id="29" name="Oval 28"/>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4</a:t>
              </a:r>
            </a:p>
          </p:txBody>
        </p:sp>
      </p:grpSp>
      <p:grpSp>
        <p:nvGrpSpPr>
          <p:cNvPr id="30" name="Group 29"/>
          <p:cNvGrpSpPr/>
          <p:nvPr/>
        </p:nvGrpSpPr>
        <p:grpSpPr>
          <a:xfrm>
            <a:off x="527690" y="3810238"/>
            <a:ext cx="8007220" cy="715089"/>
            <a:chOff x="529311" y="2136730"/>
            <a:chExt cx="8007220" cy="715089"/>
          </a:xfrm>
          <a:solidFill>
            <a:srgbClr val="C7EBFC"/>
          </a:solidFill>
        </p:grpSpPr>
        <p:sp>
          <p:nvSpPr>
            <p:cNvPr id="31" name="Rounded Rectangle 30"/>
            <p:cNvSpPr/>
            <p:nvPr/>
          </p:nvSpPr>
          <p:spPr>
            <a:xfrm>
              <a:off x="1219201" y="2136730"/>
              <a:ext cx="7317330" cy="715089"/>
            </a:xfrm>
            <a:prstGeom prst="roundRect">
              <a:avLst/>
            </a:prstGeom>
            <a:grpFill/>
            <a:ln>
              <a:noFill/>
            </a:ln>
          </p:spPr>
          <p:style>
            <a:lnRef idx="1">
              <a:schemeClr val="accent4"/>
            </a:lnRef>
            <a:fillRef idx="3">
              <a:schemeClr val="accent4"/>
            </a:fillRef>
            <a:effectRef idx="2">
              <a:schemeClr val="accent4"/>
            </a:effectRef>
            <a:fontRef idx="minor">
              <a:schemeClr val="lt1"/>
            </a:fontRef>
          </p:style>
          <p:txBody>
            <a:bodyPr wrap="square">
              <a:spAutoFit/>
            </a:bodyPr>
            <a:lstStyle/>
            <a:p>
              <a:r>
                <a:rPr lang="id-ID" dirty="0" smtClean="0">
                  <a:solidFill>
                    <a:schemeClr val="tx1"/>
                  </a:solidFill>
                </a:rPr>
                <a:t>Tambahkan baris konfigurasi (sesuai yang telah ditentukan) pada bagian paling bawah.</a:t>
              </a:r>
              <a:endParaRPr lang="id-ID" dirty="0">
                <a:solidFill>
                  <a:schemeClr val="tx1"/>
                </a:solidFill>
              </a:endParaRPr>
            </a:p>
          </p:txBody>
        </p:sp>
        <p:sp>
          <p:nvSpPr>
            <p:cNvPr id="32" name="Oval 31"/>
            <p:cNvSpPr/>
            <p:nvPr/>
          </p:nvSpPr>
          <p:spPr>
            <a:xfrm>
              <a:off x="529311" y="2136730"/>
              <a:ext cx="533401" cy="4086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a:solidFill>
                    <a:schemeClr val="tx1"/>
                  </a:solidFill>
                </a:rPr>
                <a:t>5</a:t>
              </a:r>
            </a:p>
          </p:txBody>
        </p:sp>
      </p:grpSp>
    </p:spTree>
    <p:extLst>
      <p:ext uri="{BB962C8B-B14F-4D97-AF65-F5344CB8AC3E}">
        <p14:creationId xmlns:p14="http://schemas.microsoft.com/office/powerpoint/2010/main" val="2653680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11369</TotalTime>
  <Words>1105</Words>
  <Application>Microsoft Office PowerPoint</Application>
  <PresentationFormat>On-screen Show (16:9)</PresentationFormat>
  <Paragraphs>193</Paragraphs>
  <Slides>16</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ＭＳ Ｐゴシック</vt:lpstr>
      <vt:lpstr>Arial</vt:lpstr>
      <vt:lpstr>Calibri</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IT</dc:creator>
  <cp:lastModifiedBy>HP</cp:lastModifiedBy>
  <cp:revision>466</cp:revision>
  <dcterms:created xsi:type="dcterms:W3CDTF">2018-01-04T04:40:49Z</dcterms:created>
  <dcterms:modified xsi:type="dcterms:W3CDTF">2020-01-19T11:25:45Z</dcterms:modified>
</cp:coreProperties>
</file>