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446" r:id="rId2"/>
    <p:sldId id="302" r:id="rId3"/>
    <p:sldId id="257" r:id="rId4"/>
    <p:sldId id="382" r:id="rId5"/>
    <p:sldId id="447" r:id="rId6"/>
    <p:sldId id="450" r:id="rId7"/>
    <p:sldId id="449" r:id="rId8"/>
    <p:sldId id="451" r:id="rId9"/>
    <p:sldId id="452" r:id="rId10"/>
    <p:sldId id="417" r:id="rId11"/>
    <p:sldId id="440" r:id="rId12"/>
    <p:sldId id="418" r:id="rId13"/>
    <p:sldId id="453" r:id="rId14"/>
    <p:sldId id="441" r:id="rId15"/>
    <p:sldId id="442" r:id="rId16"/>
    <p:sldId id="443" r:id="rId17"/>
    <p:sldId id="455" r:id="rId18"/>
    <p:sldId id="456" r:id="rId19"/>
    <p:sldId id="426" r:id="rId20"/>
    <p:sldId id="445" r:id="rId21"/>
    <p:sldId id="427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FF99"/>
    <a:srgbClr val="FF9999"/>
    <a:srgbClr val="FF0066"/>
    <a:srgbClr val="FFFFCC"/>
    <a:srgbClr val="C7EBFC"/>
    <a:srgbClr val="9966FF"/>
    <a:srgbClr val="CC99FF"/>
    <a:srgbClr val="FF99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8" autoAdjust="0"/>
    <p:restoredTop sz="93478" autoAdjust="0"/>
  </p:normalViewPr>
  <p:slideViewPr>
    <p:cSldViewPr>
      <p:cViewPr varScale="1">
        <p:scale>
          <a:sx n="87" d="100"/>
          <a:sy n="87" d="100"/>
        </p:scale>
        <p:origin x="1092" y="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A48102-3213-4F06-9556-BBB640EDFB13}" type="doc">
      <dgm:prSet loTypeId="urn:microsoft.com/office/officeart/2009/3/layout/HorizontalOrganizationChart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AFF0012-56CE-4188-8E27-339F8701218B}">
      <dgm:prSet phldrT="[Text]" custT="1"/>
      <dgm:spPr/>
      <dgm:t>
        <a:bodyPr/>
        <a:lstStyle/>
        <a:p>
          <a:r>
            <a:rPr lang="id-ID" sz="2000" b="1" i="0" dirty="0" smtClean="0"/>
            <a:t>Komunikasi Data</a:t>
          </a:r>
          <a:endParaRPr lang="en-US" sz="2000" b="1" i="0" dirty="0"/>
        </a:p>
      </dgm:t>
    </dgm:pt>
    <dgm:pt modelId="{95B5C204-FDF8-4392-B866-2846E587F584}" type="parTrans" cxnId="{70411167-88EC-45FD-9A7F-2E238EFABC98}">
      <dgm:prSet/>
      <dgm:spPr/>
      <dgm:t>
        <a:bodyPr/>
        <a:lstStyle/>
        <a:p>
          <a:endParaRPr lang="en-US" i="0"/>
        </a:p>
      </dgm:t>
    </dgm:pt>
    <dgm:pt modelId="{88562969-79B7-489B-A609-F43CC424FA82}" type="sibTrans" cxnId="{70411167-88EC-45FD-9A7F-2E238EFABC98}">
      <dgm:prSet/>
      <dgm:spPr/>
      <dgm:t>
        <a:bodyPr/>
        <a:lstStyle/>
        <a:p>
          <a:endParaRPr lang="en-US" i="0"/>
        </a:p>
      </dgm:t>
    </dgm:pt>
    <dgm:pt modelId="{8FE683DD-17B7-4221-88FA-BA9418A65385}">
      <dgm:prSet phldrT="[Text]" custT="1"/>
      <dgm:spPr/>
      <dgm:t>
        <a:bodyPr/>
        <a:lstStyle/>
        <a:p>
          <a:r>
            <a:rPr lang="id-ID" sz="1800" b="1" i="0" dirty="0" smtClean="0"/>
            <a:t>Konsep Komunikasi </a:t>
          </a:r>
          <a:endParaRPr lang="en-US" sz="1800" b="1" i="0" dirty="0"/>
        </a:p>
      </dgm:t>
    </dgm:pt>
    <dgm:pt modelId="{39E16AE3-81D2-4A1F-99D4-16C78F6178E2}" type="parTrans" cxnId="{11AFDF21-A20E-45B9-A602-15803BF5520B}">
      <dgm:prSet custT="1"/>
      <dgm:spPr/>
      <dgm:t>
        <a:bodyPr/>
        <a:lstStyle/>
        <a:p>
          <a:endParaRPr lang="en-US" sz="1600" i="0"/>
        </a:p>
      </dgm:t>
    </dgm:pt>
    <dgm:pt modelId="{C076B4B5-F420-4950-9EAD-5F0B18FE18E9}" type="sibTrans" cxnId="{11AFDF21-A20E-45B9-A602-15803BF5520B}">
      <dgm:prSet/>
      <dgm:spPr/>
      <dgm:t>
        <a:bodyPr/>
        <a:lstStyle/>
        <a:p>
          <a:endParaRPr lang="en-US" i="0"/>
        </a:p>
      </dgm:t>
    </dgm:pt>
    <dgm:pt modelId="{CF9B3929-6898-4265-AEC9-3DCE8F24CB50}">
      <dgm:prSet phldrT="[Text]" custT="1"/>
      <dgm:spPr/>
      <dgm:t>
        <a:bodyPr/>
        <a:lstStyle/>
        <a:p>
          <a:r>
            <a:rPr lang="id-ID" sz="1800" b="1" i="0" dirty="0" smtClean="0"/>
            <a:t>Perkembangan Komunikasi Data</a:t>
          </a:r>
          <a:endParaRPr lang="en-US" sz="1800" b="1" i="0" dirty="0"/>
        </a:p>
      </dgm:t>
    </dgm:pt>
    <dgm:pt modelId="{756C137C-2454-43C8-9B9C-B2348D07F34B}" type="parTrans" cxnId="{E0BDE51B-0E2A-4EB0-A20F-D3BCF4FBDF8A}">
      <dgm:prSet custT="1"/>
      <dgm:spPr/>
      <dgm:t>
        <a:bodyPr/>
        <a:lstStyle/>
        <a:p>
          <a:endParaRPr lang="en-US" sz="1600" i="0"/>
        </a:p>
      </dgm:t>
    </dgm:pt>
    <dgm:pt modelId="{967DAD27-2814-4CFD-ADF1-5F8B6631EFFF}" type="sibTrans" cxnId="{E0BDE51B-0E2A-4EB0-A20F-D3BCF4FBDF8A}">
      <dgm:prSet/>
      <dgm:spPr/>
      <dgm:t>
        <a:bodyPr/>
        <a:lstStyle/>
        <a:p>
          <a:endParaRPr lang="en-US" i="0"/>
        </a:p>
      </dgm:t>
    </dgm:pt>
    <dgm:pt modelId="{71B2CACA-232F-4B10-9D90-74C07FB11E66}">
      <dgm:prSet phldrT="[Text]" custT="1"/>
      <dgm:spPr/>
      <dgm:t>
        <a:bodyPr/>
        <a:lstStyle/>
        <a:p>
          <a:r>
            <a:rPr lang="id-ID" sz="1800" b="1" i="0" dirty="0" smtClean="0"/>
            <a:t>Karakteristrik Komunikasi Data</a:t>
          </a:r>
          <a:endParaRPr lang="en-US" sz="1800" b="1" i="0" dirty="0"/>
        </a:p>
      </dgm:t>
    </dgm:pt>
    <dgm:pt modelId="{2F6CE8B8-A2A8-4685-948D-F3C6D4898BF2}" type="parTrans" cxnId="{D9E8C1DF-D57E-4536-946F-8238BE3153B8}">
      <dgm:prSet custT="1"/>
      <dgm:spPr/>
      <dgm:t>
        <a:bodyPr/>
        <a:lstStyle/>
        <a:p>
          <a:endParaRPr lang="en-US" sz="1600" i="0"/>
        </a:p>
      </dgm:t>
    </dgm:pt>
    <dgm:pt modelId="{A0848F4C-A66D-44E9-A8EB-890F103A031C}" type="sibTrans" cxnId="{D9E8C1DF-D57E-4536-946F-8238BE3153B8}">
      <dgm:prSet/>
      <dgm:spPr/>
      <dgm:t>
        <a:bodyPr/>
        <a:lstStyle/>
        <a:p>
          <a:endParaRPr lang="en-US" i="0"/>
        </a:p>
      </dgm:t>
    </dgm:pt>
    <dgm:pt modelId="{29DB8F26-7A6E-4D68-A776-795ADF6D92C5}">
      <dgm:prSet custT="1"/>
      <dgm:spPr/>
      <dgm:t>
        <a:bodyPr/>
        <a:lstStyle/>
        <a:p>
          <a:r>
            <a:rPr lang="id-ID" sz="1800" b="1" i="0" dirty="0" smtClean="0"/>
            <a:t>Model Transmisi Data</a:t>
          </a:r>
          <a:endParaRPr lang="id-ID" sz="1800" b="1" i="0" dirty="0"/>
        </a:p>
      </dgm:t>
    </dgm:pt>
    <dgm:pt modelId="{C9B7DF6C-2D68-4CAC-8B26-8526157C761A}" type="parTrans" cxnId="{33FF21E3-B948-49F4-A234-1483305B2D33}">
      <dgm:prSet/>
      <dgm:spPr/>
      <dgm:t>
        <a:bodyPr/>
        <a:lstStyle/>
        <a:p>
          <a:endParaRPr lang="id-ID" i="0"/>
        </a:p>
      </dgm:t>
    </dgm:pt>
    <dgm:pt modelId="{35C656E3-16BD-4898-974D-339D7E0A061A}" type="sibTrans" cxnId="{33FF21E3-B948-49F4-A234-1483305B2D33}">
      <dgm:prSet/>
      <dgm:spPr/>
      <dgm:t>
        <a:bodyPr/>
        <a:lstStyle/>
        <a:p>
          <a:endParaRPr lang="id-ID" i="0"/>
        </a:p>
      </dgm:t>
    </dgm:pt>
    <dgm:pt modelId="{B2135FF7-68FE-4705-A354-451D468C3F3D}">
      <dgm:prSet custT="1"/>
      <dgm:spPr/>
      <dgm:t>
        <a:bodyPr/>
        <a:lstStyle/>
        <a:p>
          <a:r>
            <a:rPr lang="id-ID" sz="1800" b="1" dirty="0" smtClean="0"/>
            <a:t>Perkembangan Generasi Jaringan Seluler </a:t>
          </a:r>
          <a:endParaRPr lang="id-ID" sz="1800" b="1" dirty="0"/>
        </a:p>
      </dgm:t>
    </dgm:pt>
    <dgm:pt modelId="{3FE28950-62A2-4FFE-AECA-61E66A6BA536}" type="parTrans" cxnId="{F9175B89-9CFB-42F0-AC7E-2AEB9813300A}">
      <dgm:prSet/>
      <dgm:spPr/>
      <dgm:t>
        <a:bodyPr/>
        <a:lstStyle/>
        <a:p>
          <a:endParaRPr lang="id-ID"/>
        </a:p>
      </dgm:t>
    </dgm:pt>
    <dgm:pt modelId="{C668B3FC-1323-4E7A-B992-83FDF4C132B3}" type="sibTrans" cxnId="{F9175B89-9CFB-42F0-AC7E-2AEB9813300A}">
      <dgm:prSet/>
      <dgm:spPr/>
      <dgm:t>
        <a:bodyPr/>
        <a:lstStyle/>
        <a:p>
          <a:endParaRPr lang="id-ID"/>
        </a:p>
      </dgm:t>
    </dgm:pt>
    <dgm:pt modelId="{C8107F51-F0EE-42CC-BD7E-34326497CB4A}">
      <dgm:prSet custT="1"/>
      <dgm:spPr/>
      <dgm:t>
        <a:bodyPr/>
        <a:lstStyle/>
        <a:p>
          <a:r>
            <a:rPr lang="id-ID" sz="1800" b="1" dirty="0" smtClean="0"/>
            <a:t>Komunikasi Audio dan Video</a:t>
          </a:r>
          <a:endParaRPr lang="id-ID" sz="1800" b="1" dirty="0"/>
        </a:p>
      </dgm:t>
    </dgm:pt>
    <dgm:pt modelId="{80166046-C08C-43CC-89A1-93A4E3123AD2}" type="parTrans" cxnId="{1DACDE4D-1BEC-4D16-8485-CDCFE2DDE4BB}">
      <dgm:prSet/>
      <dgm:spPr/>
      <dgm:t>
        <a:bodyPr/>
        <a:lstStyle/>
        <a:p>
          <a:endParaRPr lang="id-ID"/>
        </a:p>
      </dgm:t>
    </dgm:pt>
    <dgm:pt modelId="{427FB4D5-4C89-4563-9D85-0B9586DCB64C}" type="sibTrans" cxnId="{1DACDE4D-1BEC-4D16-8485-CDCFE2DDE4BB}">
      <dgm:prSet/>
      <dgm:spPr/>
      <dgm:t>
        <a:bodyPr/>
        <a:lstStyle/>
        <a:p>
          <a:endParaRPr lang="id-ID"/>
        </a:p>
      </dgm:t>
    </dgm:pt>
    <dgm:pt modelId="{222646C2-4445-4E81-9995-D9ABD0A85AB6}">
      <dgm:prSet custT="1"/>
      <dgm:spPr/>
      <dgm:t>
        <a:bodyPr/>
        <a:lstStyle/>
        <a:p>
          <a:r>
            <a:rPr lang="id-ID" sz="1800" b="1" dirty="0" smtClean="0"/>
            <a:t>Badan Standarisasi Dunia</a:t>
          </a:r>
          <a:endParaRPr lang="id-ID" sz="1800" b="1" dirty="0"/>
        </a:p>
      </dgm:t>
    </dgm:pt>
    <dgm:pt modelId="{789F9E7A-46D6-4DFB-89E2-58E8EA04821A}" type="parTrans" cxnId="{6668B515-867A-4E55-8D17-3A72347547A4}">
      <dgm:prSet/>
      <dgm:spPr/>
      <dgm:t>
        <a:bodyPr/>
        <a:lstStyle/>
        <a:p>
          <a:endParaRPr lang="id-ID"/>
        </a:p>
      </dgm:t>
    </dgm:pt>
    <dgm:pt modelId="{06BE42D2-BC60-4897-81CA-0B2AC51EF336}" type="sibTrans" cxnId="{6668B515-867A-4E55-8D17-3A72347547A4}">
      <dgm:prSet/>
      <dgm:spPr/>
      <dgm:t>
        <a:bodyPr/>
        <a:lstStyle/>
        <a:p>
          <a:endParaRPr lang="id-ID"/>
        </a:p>
      </dgm:t>
    </dgm:pt>
    <dgm:pt modelId="{8F0E7F4F-A88C-49AA-A6B1-28FDF8899B39}">
      <dgm:prSet custT="1"/>
      <dgm:spPr/>
      <dgm:t>
        <a:bodyPr/>
        <a:lstStyle/>
        <a:p>
          <a:r>
            <a:rPr lang="id-ID" sz="1800" b="1" i="1" dirty="0" smtClean="0"/>
            <a:t>Layer OSI</a:t>
          </a:r>
          <a:endParaRPr lang="id-ID" sz="1800" b="1" i="1" dirty="0"/>
        </a:p>
      </dgm:t>
    </dgm:pt>
    <dgm:pt modelId="{3434576B-09BA-4FF3-9A3F-FB490B9A98AF}" type="parTrans" cxnId="{FA7617C5-5D00-4947-B337-07787067C04D}">
      <dgm:prSet/>
      <dgm:spPr/>
      <dgm:t>
        <a:bodyPr/>
        <a:lstStyle/>
        <a:p>
          <a:endParaRPr lang="id-ID"/>
        </a:p>
      </dgm:t>
    </dgm:pt>
    <dgm:pt modelId="{56D8F8A7-0DBD-40B3-B293-369A97B83CA9}" type="sibTrans" cxnId="{FA7617C5-5D00-4947-B337-07787067C04D}">
      <dgm:prSet/>
      <dgm:spPr/>
      <dgm:t>
        <a:bodyPr/>
        <a:lstStyle/>
        <a:p>
          <a:endParaRPr lang="id-ID"/>
        </a:p>
      </dgm:t>
    </dgm:pt>
    <dgm:pt modelId="{C3656781-4624-4F37-8A16-3243B0DE7396}" type="pres">
      <dgm:prSet presAssocID="{D9A48102-3213-4F06-9556-BBB640EDF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655A8EE-80C9-407B-9DC4-1B4D165517B1}" type="pres">
      <dgm:prSet presAssocID="{FAFF0012-56CE-4188-8E27-339F8701218B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B95B393-F849-49A1-875B-34D27645D889}" type="pres">
      <dgm:prSet presAssocID="{FAFF0012-56CE-4188-8E27-339F8701218B}" presName="rootComposite1" presStyleCnt="0"/>
      <dgm:spPr/>
      <dgm:t>
        <a:bodyPr/>
        <a:lstStyle/>
        <a:p>
          <a:endParaRPr lang="en-US"/>
        </a:p>
      </dgm:t>
    </dgm:pt>
    <dgm:pt modelId="{0402FDB7-E005-4D2F-A22E-FB3858CC625B}" type="pres">
      <dgm:prSet presAssocID="{FAFF0012-56CE-4188-8E27-339F8701218B}" presName="rootText1" presStyleLbl="node0" presStyleIdx="0" presStyleCnt="1" custScaleX="182845" custScaleY="194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2A3C21-22ED-4EB2-B458-01635B89B29E}" type="pres">
      <dgm:prSet presAssocID="{FAFF0012-56CE-4188-8E27-339F8701218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010E651-CED2-40A2-92CC-14DCC50CEDED}" type="pres">
      <dgm:prSet presAssocID="{FAFF0012-56CE-4188-8E27-339F8701218B}" presName="hierChild2" presStyleCnt="0"/>
      <dgm:spPr/>
      <dgm:t>
        <a:bodyPr/>
        <a:lstStyle/>
        <a:p>
          <a:endParaRPr lang="en-US"/>
        </a:p>
      </dgm:t>
    </dgm:pt>
    <dgm:pt modelId="{7B425B8D-937D-4AA5-AF26-9A0F4672E50A}" type="pres">
      <dgm:prSet presAssocID="{39E16AE3-81D2-4A1F-99D4-16C78F6178E2}" presName="Name64" presStyleLbl="parChTrans1D2" presStyleIdx="0" presStyleCnt="8"/>
      <dgm:spPr/>
      <dgm:t>
        <a:bodyPr/>
        <a:lstStyle/>
        <a:p>
          <a:endParaRPr lang="en-US"/>
        </a:p>
      </dgm:t>
    </dgm:pt>
    <dgm:pt modelId="{3A014144-B33A-4E04-8A1F-58651C5DDB0B}" type="pres">
      <dgm:prSet presAssocID="{8FE683DD-17B7-4221-88FA-BA9418A65385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624C609F-4187-4F70-BA02-CAA71BE8B0F9}" type="pres">
      <dgm:prSet presAssocID="{8FE683DD-17B7-4221-88FA-BA9418A65385}" presName="rootComposite" presStyleCnt="0"/>
      <dgm:spPr/>
      <dgm:t>
        <a:bodyPr/>
        <a:lstStyle/>
        <a:p>
          <a:endParaRPr lang="en-US"/>
        </a:p>
      </dgm:t>
    </dgm:pt>
    <dgm:pt modelId="{1322EA77-5EEF-4BD1-9CBD-001091CA6D83}" type="pres">
      <dgm:prSet presAssocID="{8FE683DD-17B7-4221-88FA-BA9418A65385}" presName="rootText" presStyleLbl="node2" presStyleIdx="0" presStyleCnt="8" custScaleX="4390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D14709-AB04-4A08-AB6C-E1BC686A7BFA}" type="pres">
      <dgm:prSet presAssocID="{8FE683DD-17B7-4221-88FA-BA9418A65385}" presName="rootConnector" presStyleLbl="node2" presStyleIdx="0" presStyleCnt="8"/>
      <dgm:spPr/>
      <dgm:t>
        <a:bodyPr/>
        <a:lstStyle/>
        <a:p>
          <a:endParaRPr lang="en-US"/>
        </a:p>
      </dgm:t>
    </dgm:pt>
    <dgm:pt modelId="{2544A90E-1ADC-4843-B695-186AC296C11C}" type="pres">
      <dgm:prSet presAssocID="{8FE683DD-17B7-4221-88FA-BA9418A65385}" presName="hierChild4" presStyleCnt="0"/>
      <dgm:spPr/>
      <dgm:t>
        <a:bodyPr/>
        <a:lstStyle/>
        <a:p>
          <a:endParaRPr lang="en-US"/>
        </a:p>
      </dgm:t>
    </dgm:pt>
    <dgm:pt modelId="{C51338B5-9DEA-4C18-932E-298D71D95FE9}" type="pres">
      <dgm:prSet presAssocID="{8FE683DD-17B7-4221-88FA-BA9418A65385}" presName="hierChild5" presStyleCnt="0"/>
      <dgm:spPr/>
      <dgm:t>
        <a:bodyPr/>
        <a:lstStyle/>
        <a:p>
          <a:endParaRPr lang="en-US"/>
        </a:p>
      </dgm:t>
    </dgm:pt>
    <dgm:pt modelId="{88632656-5701-4C55-AA88-4AF682D6A918}" type="pres">
      <dgm:prSet presAssocID="{756C137C-2454-43C8-9B9C-B2348D07F34B}" presName="Name64" presStyleLbl="parChTrans1D2" presStyleIdx="1" presStyleCnt="8"/>
      <dgm:spPr/>
      <dgm:t>
        <a:bodyPr/>
        <a:lstStyle/>
        <a:p>
          <a:endParaRPr lang="en-US"/>
        </a:p>
      </dgm:t>
    </dgm:pt>
    <dgm:pt modelId="{1AFF0D70-9641-429A-998C-6241CC3FCA83}" type="pres">
      <dgm:prSet presAssocID="{CF9B3929-6898-4265-AEC9-3DCE8F24CB5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C650489-A78C-438C-ABD5-0843CCACAB0A}" type="pres">
      <dgm:prSet presAssocID="{CF9B3929-6898-4265-AEC9-3DCE8F24CB50}" presName="rootComposite" presStyleCnt="0"/>
      <dgm:spPr/>
      <dgm:t>
        <a:bodyPr/>
        <a:lstStyle/>
        <a:p>
          <a:endParaRPr lang="en-US"/>
        </a:p>
      </dgm:t>
    </dgm:pt>
    <dgm:pt modelId="{8D3AB9E1-343A-4ED2-B497-B94A0BC61031}" type="pres">
      <dgm:prSet presAssocID="{CF9B3929-6898-4265-AEC9-3DCE8F24CB50}" presName="rootText" presStyleLbl="node2" presStyleIdx="1" presStyleCnt="8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47D028-23A6-44AE-9164-CCCCDBE9EFF4}" type="pres">
      <dgm:prSet presAssocID="{CF9B3929-6898-4265-AEC9-3DCE8F24CB50}" presName="rootConnector" presStyleLbl="node2" presStyleIdx="1" presStyleCnt="8"/>
      <dgm:spPr/>
      <dgm:t>
        <a:bodyPr/>
        <a:lstStyle/>
        <a:p>
          <a:endParaRPr lang="en-US"/>
        </a:p>
      </dgm:t>
    </dgm:pt>
    <dgm:pt modelId="{9600C230-A248-4BCC-AA28-6DABEE3C76DD}" type="pres">
      <dgm:prSet presAssocID="{CF9B3929-6898-4265-AEC9-3DCE8F24CB50}" presName="hierChild4" presStyleCnt="0"/>
      <dgm:spPr/>
      <dgm:t>
        <a:bodyPr/>
        <a:lstStyle/>
        <a:p>
          <a:endParaRPr lang="en-US"/>
        </a:p>
      </dgm:t>
    </dgm:pt>
    <dgm:pt modelId="{CA63967D-0F37-4887-9765-5C36619581D3}" type="pres">
      <dgm:prSet presAssocID="{CF9B3929-6898-4265-AEC9-3DCE8F24CB50}" presName="hierChild5" presStyleCnt="0"/>
      <dgm:spPr/>
      <dgm:t>
        <a:bodyPr/>
        <a:lstStyle/>
        <a:p>
          <a:endParaRPr lang="en-US"/>
        </a:p>
      </dgm:t>
    </dgm:pt>
    <dgm:pt modelId="{4000571D-FAF9-4439-97CC-764B4FDF63F7}" type="pres">
      <dgm:prSet presAssocID="{2F6CE8B8-A2A8-4685-948D-F3C6D4898BF2}" presName="Name64" presStyleLbl="parChTrans1D2" presStyleIdx="2" presStyleCnt="8"/>
      <dgm:spPr/>
      <dgm:t>
        <a:bodyPr/>
        <a:lstStyle/>
        <a:p>
          <a:endParaRPr lang="en-US"/>
        </a:p>
      </dgm:t>
    </dgm:pt>
    <dgm:pt modelId="{5638259C-2975-4D58-B967-1173D6BEAD42}" type="pres">
      <dgm:prSet presAssocID="{71B2CACA-232F-4B10-9D90-74C07FB11E66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C8538A4-E521-4EAB-A869-7CAABFA27567}" type="pres">
      <dgm:prSet presAssocID="{71B2CACA-232F-4B10-9D90-74C07FB11E66}" presName="rootComposite" presStyleCnt="0"/>
      <dgm:spPr/>
      <dgm:t>
        <a:bodyPr/>
        <a:lstStyle/>
        <a:p>
          <a:endParaRPr lang="en-US"/>
        </a:p>
      </dgm:t>
    </dgm:pt>
    <dgm:pt modelId="{F568C9CA-35E3-4519-883C-71D98C6BE9A4}" type="pres">
      <dgm:prSet presAssocID="{71B2CACA-232F-4B10-9D90-74C07FB11E66}" presName="rootText" presStyleLbl="node2" presStyleIdx="2" presStyleCnt="8" custScaleX="4350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A1C54D-7B4E-4B3F-8115-92042AA7C067}" type="pres">
      <dgm:prSet presAssocID="{71B2CACA-232F-4B10-9D90-74C07FB11E66}" presName="rootConnector" presStyleLbl="node2" presStyleIdx="2" presStyleCnt="8"/>
      <dgm:spPr/>
      <dgm:t>
        <a:bodyPr/>
        <a:lstStyle/>
        <a:p>
          <a:endParaRPr lang="en-US"/>
        </a:p>
      </dgm:t>
    </dgm:pt>
    <dgm:pt modelId="{CA0CCF56-E08B-4E8C-BF67-23EDED110247}" type="pres">
      <dgm:prSet presAssocID="{71B2CACA-232F-4B10-9D90-74C07FB11E66}" presName="hierChild4" presStyleCnt="0"/>
      <dgm:spPr/>
      <dgm:t>
        <a:bodyPr/>
        <a:lstStyle/>
        <a:p>
          <a:endParaRPr lang="en-US"/>
        </a:p>
      </dgm:t>
    </dgm:pt>
    <dgm:pt modelId="{AB2E596A-CC61-4A22-9998-25C29D61D810}" type="pres">
      <dgm:prSet presAssocID="{71B2CACA-232F-4B10-9D90-74C07FB11E66}" presName="hierChild5" presStyleCnt="0"/>
      <dgm:spPr/>
      <dgm:t>
        <a:bodyPr/>
        <a:lstStyle/>
        <a:p>
          <a:endParaRPr lang="en-US"/>
        </a:p>
      </dgm:t>
    </dgm:pt>
    <dgm:pt modelId="{BD30D7AA-BC1F-4C85-939D-DAE11D12119D}" type="pres">
      <dgm:prSet presAssocID="{C9B7DF6C-2D68-4CAC-8B26-8526157C761A}" presName="Name64" presStyleLbl="parChTrans1D2" presStyleIdx="3" presStyleCnt="8"/>
      <dgm:spPr/>
      <dgm:t>
        <a:bodyPr/>
        <a:lstStyle/>
        <a:p>
          <a:endParaRPr lang="id-ID"/>
        </a:p>
      </dgm:t>
    </dgm:pt>
    <dgm:pt modelId="{E0130A5F-3A5D-4BC2-8054-4397B800C241}" type="pres">
      <dgm:prSet presAssocID="{29DB8F26-7A6E-4D68-A776-795ADF6D92C5}" presName="hierRoot2" presStyleCnt="0">
        <dgm:presLayoutVars>
          <dgm:hierBranch val="init"/>
        </dgm:presLayoutVars>
      </dgm:prSet>
      <dgm:spPr/>
      <dgm:t>
        <a:bodyPr/>
        <a:lstStyle/>
        <a:p>
          <a:endParaRPr lang="id-ID"/>
        </a:p>
      </dgm:t>
    </dgm:pt>
    <dgm:pt modelId="{DDFA45E9-EE29-41CB-8181-55CCDCC6A2CD}" type="pres">
      <dgm:prSet presAssocID="{29DB8F26-7A6E-4D68-A776-795ADF6D92C5}" presName="rootComposite" presStyleCnt="0"/>
      <dgm:spPr/>
      <dgm:t>
        <a:bodyPr/>
        <a:lstStyle/>
        <a:p>
          <a:endParaRPr lang="id-ID"/>
        </a:p>
      </dgm:t>
    </dgm:pt>
    <dgm:pt modelId="{8C21F20E-BD53-4A20-A1C3-0CE8D081A082}" type="pres">
      <dgm:prSet presAssocID="{29DB8F26-7A6E-4D68-A776-795ADF6D92C5}" presName="rootText" presStyleLbl="node2" presStyleIdx="3" presStyleCnt="8" custScaleX="4354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44E504E-DF03-451B-BBA1-DBDD91BD065F}" type="pres">
      <dgm:prSet presAssocID="{29DB8F26-7A6E-4D68-A776-795ADF6D92C5}" presName="rootConnector" presStyleLbl="node2" presStyleIdx="3" presStyleCnt="8"/>
      <dgm:spPr/>
      <dgm:t>
        <a:bodyPr/>
        <a:lstStyle/>
        <a:p>
          <a:endParaRPr lang="id-ID"/>
        </a:p>
      </dgm:t>
    </dgm:pt>
    <dgm:pt modelId="{FC1E2720-D32A-41A1-8603-12E840AB4158}" type="pres">
      <dgm:prSet presAssocID="{29DB8F26-7A6E-4D68-A776-795ADF6D92C5}" presName="hierChild4" presStyleCnt="0"/>
      <dgm:spPr/>
      <dgm:t>
        <a:bodyPr/>
        <a:lstStyle/>
        <a:p>
          <a:endParaRPr lang="id-ID"/>
        </a:p>
      </dgm:t>
    </dgm:pt>
    <dgm:pt modelId="{B1D9EEA7-F96A-4281-9BF1-5925FCF9DCEA}" type="pres">
      <dgm:prSet presAssocID="{29DB8F26-7A6E-4D68-A776-795ADF6D92C5}" presName="hierChild5" presStyleCnt="0"/>
      <dgm:spPr/>
      <dgm:t>
        <a:bodyPr/>
        <a:lstStyle/>
        <a:p>
          <a:endParaRPr lang="id-ID"/>
        </a:p>
      </dgm:t>
    </dgm:pt>
    <dgm:pt modelId="{B0C29068-7AD9-4A46-B376-38E97E13898F}" type="pres">
      <dgm:prSet presAssocID="{3FE28950-62A2-4FFE-AECA-61E66A6BA536}" presName="Name64" presStyleLbl="parChTrans1D2" presStyleIdx="4" presStyleCnt="8"/>
      <dgm:spPr/>
      <dgm:t>
        <a:bodyPr/>
        <a:lstStyle/>
        <a:p>
          <a:endParaRPr lang="id-ID"/>
        </a:p>
      </dgm:t>
    </dgm:pt>
    <dgm:pt modelId="{1B9E11B5-763F-4C8F-B8C7-AAFC41B8AB08}" type="pres">
      <dgm:prSet presAssocID="{B2135FF7-68FE-4705-A354-451D468C3F3D}" presName="hierRoot2" presStyleCnt="0">
        <dgm:presLayoutVars>
          <dgm:hierBranch val="init"/>
        </dgm:presLayoutVars>
      </dgm:prSet>
      <dgm:spPr/>
    </dgm:pt>
    <dgm:pt modelId="{4C7B0AC6-F259-4E11-9F29-985C3B791BE0}" type="pres">
      <dgm:prSet presAssocID="{B2135FF7-68FE-4705-A354-451D468C3F3D}" presName="rootComposite" presStyleCnt="0"/>
      <dgm:spPr/>
    </dgm:pt>
    <dgm:pt modelId="{7282D99C-6F25-4946-A765-0A053E6EEAE8}" type="pres">
      <dgm:prSet presAssocID="{B2135FF7-68FE-4705-A354-451D468C3F3D}" presName="rootText" presStyleLbl="node2" presStyleIdx="4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C32AB97-288D-4311-A752-1D8EA5B2A315}" type="pres">
      <dgm:prSet presAssocID="{B2135FF7-68FE-4705-A354-451D468C3F3D}" presName="rootConnector" presStyleLbl="node2" presStyleIdx="4" presStyleCnt="8"/>
      <dgm:spPr/>
      <dgm:t>
        <a:bodyPr/>
        <a:lstStyle/>
        <a:p>
          <a:endParaRPr lang="id-ID"/>
        </a:p>
      </dgm:t>
    </dgm:pt>
    <dgm:pt modelId="{E05BEDBF-16FA-4DA3-A315-1D40B2F59EEF}" type="pres">
      <dgm:prSet presAssocID="{B2135FF7-68FE-4705-A354-451D468C3F3D}" presName="hierChild4" presStyleCnt="0"/>
      <dgm:spPr/>
    </dgm:pt>
    <dgm:pt modelId="{1BBD0FEB-F51C-4D52-AF96-7C7BCEA72FF5}" type="pres">
      <dgm:prSet presAssocID="{B2135FF7-68FE-4705-A354-451D468C3F3D}" presName="hierChild5" presStyleCnt="0"/>
      <dgm:spPr/>
    </dgm:pt>
    <dgm:pt modelId="{F2E38F64-81BA-4986-AC93-79EF02A7A754}" type="pres">
      <dgm:prSet presAssocID="{80166046-C08C-43CC-89A1-93A4E3123AD2}" presName="Name64" presStyleLbl="parChTrans1D2" presStyleIdx="5" presStyleCnt="8"/>
      <dgm:spPr/>
      <dgm:t>
        <a:bodyPr/>
        <a:lstStyle/>
        <a:p>
          <a:endParaRPr lang="id-ID"/>
        </a:p>
      </dgm:t>
    </dgm:pt>
    <dgm:pt modelId="{FE71C69E-28BF-4233-85E0-97738D834253}" type="pres">
      <dgm:prSet presAssocID="{C8107F51-F0EE-42CC-BD7E-34326497CB4A}" presName="hierRoot2" presStyleCnt="0">
        <dgm:presLayoutVars>
          <dgm:hierBranch val="init"/>
        </dgm:presLayoutVars>
      </dgm:prSet>
      <dgm:spPr/>
    </dgm:pt>
    <dgm:pt modelId="{90A8E8FA-2308-4F6C-B3EB-63068CBCB6D9}" type="pres">
      <dgm:prSet presAssocID="{C8107F51-F0EE-42CC-BD7E-34326497CB4A}" presName="rootComposite" presStyleCnt="0"/>
      <dgm:spPr/>
    </dgm:pt>
    <dgm:pt modelId="{8A5C307E-5388-4894-847B-C990D58929B9}" type="pres">
      <dgm:prSet presAssocID="{C8107F51-F0EE-42CC-BD7E-34326497CB4A}" presName="rootText" presStyleLbl="node2" presStyleIdx="5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874AE19-367D-4A80-B268-47B5B4A68A46}" type="pres">
      <dgm:prSet presAssocID="{C8107F51-F0EE-42CC-BD7E-34326497CB4A}" presName="rootConnector" presStyleLbl="node2" presStyleIdx="5" presStyleCnt="8"/>
      <dgm:spPr/>
      <dgm:t>
        <a:bodyPr/>
        <a:lstStyle/>
        <a:p>
          <a:endParaRPr lang="id-ID"/>
        </a:p>
      </dgm:t>
    </dgm:pt>
    <dgm:pt modelId="{8E133D2E-1128-4492-9DA0-67F5B754B8A2}" type="pres">
      <dgm:prSet presAssocID="{C8107F51-F0EE-42CC-BD7E-34326497CB4A}" presName="hierChild4" presStyleCnt="0"/>
      <dgm:spPr/>
    </dgm:pt>
    <dgm:pt modelId="{663AA5A1-BF3D-469A-A8B4-B778CBCB833A}" type="pres">
      <dgm:prSet presAssocID="{C8107F51-F0EE-42CC-BD7E-34326497CB4A}" presName="hierChild5" presStyleCnt="0"/>
      <dgm:spPr/>
    </dgm:pt>
    <dgm:pt modelId="{F69FA95A-FC83-4D43-9EB1-99DF08F91AAB}" type="pres">
      <dgm:prSet presAssocID="{789F9E7A-46D6-4DFB-89E2-58E8EA04821A}" presName="Name64" presStyleLbl="parChTrans1D2" presStyleIdx="6" presStyleCnt="8"/>
      <dgm:spPr/>
      <dgm:t>
        <a:bodyPr/>
        <a:lstStyle/>
        <a:p>
          <a:endParaRPr lang="id-ID"/>
        </a:p>
      </dgm:t>
    </dgm:pt>
    <dgm:pt modelId="{8ACE39FE-E7D5-4AC8-A5DC-9D27575FF9AB}" type="pres">
      <dgm:prSet presAssocID="{222646C2-4445-4E81-9995-D9ABD0A85AB6}" presName="hierRoot2" presStyleCnt="0">
        <dgm:presLayoutVars>
          <dgm:hierBranch val="init"/>
        </dgm:presLayoutVars>
      </dgm:prSet>
      <dgm:spPr/>
    </dgm:pt>
    <dgm:pt modelId="{1BEC238B-62DA-4C01-894D-504D082CCE7B}" type="pres">
      <dgm:prSet presAssocID="{222646C2-4445-4E81-9995-D9ABD0A85AB6}" presName="rootComposite" presStyleCnt="0"/>
      <dgm:spPr/>
    </dgm:pt>
    <dgm:pt modelId="{BE274587-4B18-4B22-96BA-5921914E63A2}" type="pres">
      <dgm:prSet presAssocID="{222646C2-4445-4E81-9995-D9ABD0A85AB6}" presName="rootText" presStyleLbl="node2" presStyleIdx="6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8F567E3-677D-4340-8951-943EB43A42E7}" type="pres">
      <dgm:prSet presAssocID="{222646C2-4445-4E81-9995-D9ABD0A85AB6}" presName="rootConnector" presStyleLbl="node2" presStyleIdx="6" presStyleCnt="8"/>
      <dgm:spPr/>
      <dgm:t>
        <a:bodyPr/>
        <a:lstStyle/>
        <a:p>
          <a:endParaRPr lang="id-ID"/>
        </a:p>
      </dgm:t>
    </dgm:pt>
    <dgm:pt modelId="{DC940949-6DD4-4D65-A0B4-64C898612A14}" type="pres">
      <dgm:prSet presAssocID="{222646C2-4445-4E81-9995-D9ABD0A85AB6}" presName="hierChild4" presStyleCnt="0"/>
      <dgm:spPr/>
    </dgm:pt>
    <dgm:pt modelId="{98795736-7C4F-48C8-A63A-D9CE7A09D378}" type="pres">
      <dgm:prSet presAssocID="{222646C2-4445-4E81-9995-D9ABD0A85AB6}" presName="hierChild5" presStyleCnt="0"/>
      <dgm:spPr/>
    </dgm:pt>
    <dgm:pt modelId="{A7D7D86C-9D75-45B3-BC2B-0DC16DE7AB3E}" type="pres">
      <dgm:prSet presAssocID="{3434576B-09BA-4FF3-9A3F-FB490B9A98AF}" presName="Name64" presStyleLbl="parChTrans1D2" presStyleIdx="7" presStyleCnt="8"/>
      <dgm:spPr/>
      <dgm:t>
        <a:bodyPr/>
        <a:lstStyle/>
        <a:p>
          <a:endParaRPr lang="id-ID"/>
        </a:p>
      </dgm:t>
    </dgm:pt>
    <dgm:pt modelId="{5D28B5FE-4B43-4766-87B9-1CA818E8F0EE}" type="pres">
      <dgm:prSet presAssocID="{8F0E7F4F-A88C-49AA-A6B1-28FDF8899B39}" presName="hierRoot2" presStyleCnt="0">
        <dgm:presLayoutVars>
          <dgm:hierBranch val="init"/>
        </dgm:presLayoutVars>
      </dgm:prSet>
      <dgm:spPr/>
    </dgm:pt>
    <dgm:pt modelId="{5A6E8BC1-EA8B-4B32-B0B6-18800BC617E9}" type="pres">
      <dgm:prSet presAssocID="{8F0E7F4F-A88C-49AA-A6B1-28FDF8899B39}" presName="rootComposite" presStyleCnt="0"/>
      <dgm:spPr/>
    </dgm:pt>
    <dgm:pt modelId="{F7A2D9E0-811C-464B-A265-E27BDAB6CD92}" type="pres">
      <dgm:prSet presAssocID="{8F0E7F4F-A88C-49AA-A6B1-28FDF8899B39}" presName="rootText" presStyleLbl="node2" presStyleIdx="7" presStyleCnt="8" custScaleX="43903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6DFD07B-1F5D-4364-AF8D-2C12BBF8496B}" type="pres">
      <dgm:prSet presAssocID="{8F0E7F4F-A88C-49AA-A6B1-28FDF8899B39}" presName="rootConnector" presStyleLbl="node2" presStyleIdx="7" presStyleCnt="8"/>
      <dgm:spPr/>
      <dgm:t>
        <a:bodyPr/>
        <a:lstStyle/>
        <a:p>
          <a:endParaRPr lang="id-ID"/>
        </a:p>
      </dgm:t>
    </dgm:pt>
    <dgm:pt modelId="{956F055C-B40D-4191-93D5-AC43C90908A6}" type="pres">
      <dgm:prSet presAssocID="{8F0E7F4F-A88C-49AA-A6B1-28FDF8899B39}" presName="hierChild4" presStyleCnt="0"/>
      <dgm:spPr/>
    </dgm:pt>
    <dgm:pt modelId="{65FB0EB2-4AC7-4672-8D11-D615E83334AA}" type="pres">
      <dgm:prSet presAssocID="{8F0E7F4F-A88C-49AA-A6B1-28FDF8899B39}" presName="hierChild5" presStyleCnt="0"/>
      <dgm:spPr/>
    </dgm:pt>
    <dgm:pt modelId="{224AFAF3-2862-471F-A0D0-1DEBB2AB54B9}" type="pres">
      <dgm:prSet presAssocID="{FAFF0012-56CE-4188-8E27-339F8701218B}" presName="hierChild3" presStyleCnt="0"/>
      <dgm:spPr/>
      <dgm:t>
        <a:bodyPr/>
        <a:lstStyle/>
        <a:p>
          <a:endParaRPr lang="en-US"/>
        </a:p>
      </dgm:t>
    </dgm:pt>
  </dgm:ptLst>
  <dgm:cxnLst>
    <dgm:cxn modelId="{FA7617C5-5D00-4947-B337-07787067C04D}" srcId="{FAFF0012-56CE-4188-8E27-339F8701218B}" destId="{8F0E7F4F-A88C-49AA-A6B1-28FDF8899B39}" srcOrd="7" destOrd="0" parTransId="{3434576B-09BA-4FF3-9A3F-FB490B9A98AF}" sibTransId="{56D8F8A7-0DBD-40B3-B293-369A97B83CA9}"/>
    <dgm:cxn modelId="{33502044-1B3B-4678-BB76-BB6A0F3BC333}" type="presOf" srcId="{8F0E7F4F-A88C-49AA-A6B1-28FDF8899B39}" destId="{F7A2D9E0-811C-464B-A265-E27BDAB6CD92}" srcOrd="0" destOrd="0" presId="urn:microsoft.com/office/officeart/2009/3/layout/HorizontalOrganizationChart"/>
    <dgm:cxn modelId="{E0A9C24B-3779-4336-87F6-EFFB56B322F4}" type="presOf" srcId="{222646C2-4445-4E81-9995-D9ABD0A85AB6}" destId="{F8F567E3-677D-4340-8951-943EB43A42E7}" srcOrd="1" destOrd="0" presId="urn:microsoft.com/office/officeart/2009/3/layout/HorizontalOrganizationChart"/>
    <dgm:cxn modelId="{E0BDE51B-0E2A-4EB0-A20F-D3BCF4FBDF8A}" srcId="{FAFF0012-56CE-4188-8E27-339F8701218B}" destId="{CF9B3929-6898-4265-AEC9-3DCE8F24CB50}" srcOrd="1" destOrd="0" parTransId="{756C137C-2454-43C8-9B9C-B2348D07F34B}" sibTransId="{967DAD27-2814-4CFD-ADF1-5F8B6631EFFF}"/>
    <dgm:cxn modelId="{338B2A0E-69E3-49DD-89C6-31D87B2C2C6B}" type="presOf" srcId="{80166046-C08C-43CC-89A1-93A4E3123AD2}" destId="{F2E38F64-81BA-4986-AC93-79EF02A7A754}" srcOrd="0" destOrd="0" presId="urn:microsoft.com/office/officeart/2009/3/layout/HorizontalOrganizationChart"/>
    <dgm:cxn modelId="{8EFC8862-C8DF-4174-918B-63177794376A}" type="presOf" srcId="{8F0E7F4F-A88C-49AA-A6B1-28FDF8899B39}" destId="{66DFD07B-1F5D-4364-AF8D-2C12BBF8496B}" srcOrd="1" destOrd="0" presId="urn:microsoft.com/office/officeart/2009/3/layout/HorizontalOrganizationChart"/>
    <dgm:cxn modelId="{6279A0F1-6A31-46D2-BB09-79ACFD995466}" type="presOf" srcId="{71B2CACA-232F-4B10-9D90-74C07FB11E66}" destId="{F568C9CA-35E3-4519-883C-71D98C6BE9A4}" srcOrd="0" destOrd="0" presId="urn:microsoft.com/office/officeart/2009/3/layout/HorizontalOrganizationChart"/>
    <dgm:cxn modelId="{EE848C17-1C2D-4C92-8CC6-ACAE7132F407}" type="presOf" srcId="{FAFF0012-56CE-4188-8E27-339F8701218B}" destId="{0402FDB7-E005-4D2F-A22E-FB3858CC625B}" srcOrd="0" destOrd="0" presId="urn:microsoft.com/office/officeart/2009/3/layout/HorizontalOrganizationChart"/>
    <dgm:cxn modelId="{98DBB8DF-2A22-440B-BD6F-9DAAFFB0B905}" type="presOf" srcId="{3FE28950-62A2-4FFE-AECA-61E66A6BA536}" destId="{B0C29068-7AD9-4A46-B376-38E97E13898F}" srcOrd="0" destOrd="0" presId="urn:microsoft.com/office/officeart/2009/3/layout/HorizontalOrganizationChart"/>
    <dgm:cxn modelId="{7C368D47-DC61-4B2B-A6B0-A6E139E56A34}" type="presOf" srcId="{D9A48102-3213-4F06-9556-BBB640EDFB13}" destId="{C3656781-4624-4F37-8A16-3243B0DE7396}" srcOrd="0" destOrd="0" presId="urn:microsoft.com/office/officeart/2009/3/layout/HorizontalOrganizationChart"/>
    <dgm:cxn modelId="{70411167-88EC-45FD-9A7F-2E238EFABC98}" srcId="{D9A48102-3213-4F06-9556-BBB640EDFB13}" destId="{FAFF0012-56CE-4188-8E27-339F8701218B}" srcOrd="0" destOrd="0" parTransId="{95B5C204-FDF8-4392-B866-2846E587F584}" sibTransId="{88562969-79B7-489B-A609-F43CC424FA82}"/>
    <dgm:cxn modelId="{B93A7437-5E78-4BF8-A49D-FE31AFAC7392}" type="presOf" srcId="{71B2CACA-232F-4B10-9D90-74C07FB11E66}" destId="{9BA1C54D-7B4E-4B3F-8115-92042AA7C067}" srcOrd="1" destOrd="0" presId="urn:microsoft.com/office/officeart/2009/3/layout/HorizontalOrganizationChart"/>
    <dgm:cxn modelId="{E9EFA328-952F-4AFD-8C73-D3F482ED3530}" type="presOf" srcId="{8FE683DD-17B7-4221-88FA-BA9418A65385}" destId="{1322EA77-5EEF-4BD1-9CBD-001091CA6D83}" srcOrd="0" destOrd="0" presId="urn:microsoft.com/office/officeart/2009/3/layout/HorizontalOrganizationChart"/>
    <dgm:cxn modelId="{7CBE59DE-6BD2-4B54-91A3-9700B8C7C3FB}" type="presOf" srcId="{756C137C-2454-43C8-9B9C-B2348D07F34B}" destId="{88632656-5701-4C55-AA88-4AF682D6A918}" srcOrd="0" destOrd="0" presId="urn:microsoft.com/office/officeart/2009/3/layout/HorizontalOrganizationChart"/>
    <dgm:cxn modelId="{30F948FC-7B21-4949-8B14-C2557C82C8FD}" type="presOf" srcId="{C8107F51-F0EE-42CC-BD7E-34326497CB4A}" destId="{8A5C307E-5388-4894-847B-C990D58929B9}" srcOrd="0" destOrd="0" presId="urn:microsoft.com/office/officeart/2009/3/layout/HorizontalOrganizationChart"/>
    <dgm:cxn modelId="{1DACDE4D-1BEC-4D16-8485-CDCFE2DDE4BB}" srcId="{FAFF0012-56CE-4188-8E27-339F8701218B}" destId="{C8107F51-F0EE-42CC-BD7E-34326497CB4A}" srcOrd="5" destOrd="0" parTransId="{80166046-C08C-43CC-89A1-93A4E3123AD2}" sibTransId="{427FB4D5-4C89-4563-9D85-0B9586DCB64C}"/>
    <dgm:cxn modelId="{87FD9CC1-598F-49CE-AB4E-D81C35C2E9B7}" type="presOf" srcId="{C9B7DF6C-2D68-4CAC-8B26-8526157C761A}" destId="{BD30D7AA-BC1F-4C85-939D-DAE11D12119D}" srcOrd="0" destOrd="0" presId="urn:microsoft.com/office/officeart/2009/3/layout/HorizontalOrganizationChart"/>
    <dgm:cxn modelId="{F9175B89-9CFB-42F0-AC7E-2AEB9813300A}" srcId="{FAFF0012-56CE-4188-8E27-339F8701218B}" destId="{B2135FF7-68FE-4705-A354-451D468C3F3D}" srcOrd="4" destOrd="0" parTransId="{3FE28950-62A2-4FFE-AECA-61E66A6BA536}" sibTransId="{C668B3FC-1323-4E7A-B992-83FDF4C132B3}"/>
    <dgm:cxn modelId="{06E69708-35B4-4247-B171-4E37DF8DB00C}" type="presOf" srcId="{29DB8F26-7A6E-4D68-A776-795ADF6D92C5}" destId="{A44E504E-DF03-451B-BBA1-DBDD91BD065F}" srcOrd="1" destOrd="0" presId="urn:microsoft.com/office/officeart/2009/3/layout/HorizontalOrganizationChart"/>
    <dgm:cxn modelId="{E44F22E9-2C04-4670-908D-A5E49D9BDC74}" type="presOf" srcId="{CF9B3929-6898-4265-AEC9-3DCE8F24CB50}" destId="{5447D028-23A6-44AE-9164-CCCCDBE9EFF4}" srcOrd="1" destOrd="0" presId="urn:microsoft.com/office/officeart/2009/3/layout/HorizontalOrganizationChart"/>
    <dgm:cxn modelId="{2D1BB497-9B38-49B6-B843-BB2810C4F1DF}" type="presOf" srcId="{39E16AE3-81D2-4A1F-99D4-16C78F6178E2}" destId="{7B425B8D-937D-4AA5-AF26-9A0F4672E50A}" srcOrd="0" destOrd="0" presId="urn:microsoft.com/office/officeart/2009/3/layout/HorizontalOrganizationChart"/>
    <dgm:cxn modelId="{8E8D595D-5A66-48C8-8E0C-6F612D269E1B}" type="presOf" srcId="{B2135FF7-68FE-4705-A354-451D468C3F3D}" destId="{7282D99C-6F25-4946-A765-0A053E6EEAE8}" srcOrd="0" destOrd="0" presId="urn:microsoft.com/office/officeart/2009/3/layout/HorizontalOrganizationChart"/>
    <dgm:cxn modelId="{639C4723-766B-4335-A02D-D3926A12CBF0}" type="presOf" srcId="{C8107F51-F0EE-42CC-BD7E-34326497CB4A}" destId="{4874AE19-367D-4A80-B268-47B5B4A68A46}" srcOrd="1" destOrd="0" presId="urn:microsoft.com/office/officeart/2009/3/layout/HorizontalOrganizationChart"/>
    <dgm:cxn modelId="{6668B515-867A-4E55-8D17-3A72347547A4}" srcId="{FAFF0012-56CE-4188-8E27-339F8701218B}" destId="{222646C2-4445-4E81-9995-D9ABD0A85AB6}" srcOrd="6" destOrd="0" parTransId="{789F9E7A-46D6-4DFB-89E2-58E8EA04821A}" sibTransId="{06BE42D2-BC60-4897-81CA-0B2AC51EF336}"/>
    <dgm:cxn modelId="{1EC19368-8473-49F8-993A-3FF1E28B1B19}" type="presOf" srcId="{CF9B3929-6898-4265-AEC9-3DCE8F24CB50}" destId="{8D3AB9E1-343A-4ED2-B497-B94A0BC61031}" srcOrd="0" destOrd="0" presId="urn:microsoft.com/office/officeart/2009/3/layout/HorizontalOrganizationChart"/>
    <dgm:cxn modelId="{3FC1380D-EC56-4082-AA59-B287824A3FDE}" type="presOf" srcId="{2F6CE8B8-A2A8-4685-948D-F3C6D4898BF2}" destId="{4000571D-FAF9-4439-97CC-764B4FDF63F7}" srcOrd="0" destOrd="0" presId="urn:microsoft.com/office/officeart/2009/3/layout/HorizontalOrganizationChart"/>
    <dgm:cxn modelId="{D9E8C1DF-D57E-4536-946F-8238BE3153B8}" srcId="{FAFF0012-56CE-4188-8E27-339F8701218B}" destId="{71B2CACA-232F-4B10-9D90-74C07FB11E66}" srcOrd="2" destOrd="0" parTransId="{2F6CE8B8-A2A8-4685-948D-F3C6D4898BF2}" sibTransId="{A0848F4C-A66D-44E9-A8EB-890F103A031C}"/>
    <dgm:cxn modelId="{C5894EAD-B8AC-45B0-A680-6AEF8F839104}" type="presOf" srcId="{3434576B-09BA-4FF3-9A3F-FB490B9A98AF}" destId="{A7D7D86C-9D75-45B3-BC2B-0DC16DE7AB3E}" srcOrd="0" destOrd="0" presId="urn:microsoft.com/office/officeart/2009/3/layout/HorizontalOrganizationChart"/>
    <dgm:cxn modelId="{769110A8-A23A-48C4-84AE-208DBACCA87C}" type="presOf" srcId="{222646C2-4445-4E81-9995-D9ABD0A85AB6}" destId="{BE274587-4B18-4B22-96BA-5921914E63A2}" srcOrd="0" destOrd="0" presId="urn:microsoft.com/office/officeart/2009/3/layout/HorizontalOrganizationChart"/>
    <dgm:cxn modelId="{2CC06557-7DF8-4225-BDDA-C1D464DA7D58}" type="presOf" srcId="{8FE683DD-17B7-4221-88FA-BA9418A65385}" destId="{46D14709-AB04-4A08-AB6C-E1BC686A7BFA}" srcOrd="1" destOrd="0" presId="urn:microsoft.com/office/officeart/2009/3/layout/HorizontalOrganizationChart"/>
    <dgm:cxn modelId="{E1773CD2-36D1-4234-BCB8-D005EC34D1B0}" type="presOf" srcId="{789F9E7A-46D6-4DFB-89E2-58E8EA04821A}" destId="{F69FA95A-FC83-4D43-9EB1-99DF08F91AAB}" srcOrd="0" destOrd="0" presId="urn:microsoft.com/office/officeart/2009/3/layout/HorizontalOrganizationChart"/>
    <dgm:cxn modelId="{11AFDF21-A20E-45B9-A602-15803BF5520B}" srcId="{FAFF0012-56CE-4188-8E27-339F8701218B}" destId="{8FE683DD-17B7-4221-88FA-BA9418A65385}" srcOrd="0" destOrd="0" parTransId="{39E16AE3-81D2-4A1F-99D4-16C78F6178E2}" sibTransId="{C076B4B5-F420-4950-9EAD-5F0B18FE18E9}"/>
    <dgm:cxn modelId="{436FEB7B-4194-4AA9-AB79-0129DC752A96}" type="presOf" srcId="{29DB8F26-7A6E-4D68-A776-795ADF6D92C5}" destId="{8C21F20E-BD53-4A20-A1C3-0CE8D081A082}" srcOrd="0" destOrd="0" presId="urn:microsoft.com/office/officeart/2009/3/layout/HorizontalOrganizationChart"/>
    <dgm:cxn modelId="{BC6BDE9A-4D84-4D3A-B6CB-D33FDE397A14}" type="presOf" srcId="{FAFF0012-56CE-4188-8E27-339F8701218B}" destId="{A22A3C21-22ED-4EB2-B458-01635B89B29E}" srcOrd="1" destOrd="0" presId="urn:microsoft.com/office/officeart/2009/3/layout/HorizontalOrganizationChart"/>
    <dgm:cxn modelId="{EFDE82B7-0906-4806-BA65-DDA49F0C3415}" type="presOf" srcId="{B2135FF7-68FE-4705-A354-451D468C3F3D}" destId="{BC32AB97-288D-4311-A752-1D8EA5B2A315}" srcOrd="1" destOrd="0" presId="urn:microsoft.com/office/officeart/2009/3/layout/HorizontalOrganizationChart"/>
    <dgm:cxn modelId="{33FF21E3-B948-49F4-A234-1483305B2D33}" srcId="{FAFF0012-56CE-4188-8E27-339F8701218B}" destId="{29DB8F26-7A6E-4D68-A776-795ADF6D92C5}" srcOrd="3" destOrd="0" parTransId="{C9B7DF6C-2D68-4CAC-8B26-8526157C761A}" sibTransId="{35C656E3-16BD-4898-974D-339D7E0A061A}"/>
    <dgm:cxn modelId="{32BD5F9B-3D22-497F-B35C-26D85B461DA4}" type="presParOf" srcId="{C3656781-4624-4F37-8A16-3243B0DE7396}" destId="{E655A8EE-80C9-407B-9DC4-1B4D165517B1}" srcOrd="0" destOrd="0" presId="urn:microsoft.com/office/officeart/2009/3/layout/HorizontalOrganizationChart"/>
    <dgm:cxn modelId="{9D00D753-A371-4F71-85B6-DA1FD17787FA}" type="presParOf" srcId="{E655A8EE-80C9-407B-9DC4-1B4D165517B1}" destId="{6B95B393-F849-49A1-875B-34D27645D889}" srcOrd="0" destOrd="0" presId="urn:microsoft.com/office/officeart/2009/3/layout/HorizontalOrganizationChart"/>
    <dgm:cxn modelId="{6AEEDD90-2E22-4992-8B41-FE1BE4945028}" type="presParOf" srcId="{6B95B393-F849-49A1-875B-34D27645D889}" destId="{0402FDB7-E005-4D2F-A22E-FB3858CC625B}" srcOrd="0" destOrd="0" presId="urn:microsoft.com/office/officeart/2009/3/layout/HorizontalOrganizationChart"/>
    <dgm:cxn modelId="{259DFAF6-1DD9-4C8F-99C2-47BDF71DC81E}" type="presParOf" srcId="{6B95B393-F849-49A1-875B-34D27645D889}" destId="{A22A3C21-22ED-4EB2-B458-01635B89B29E}" srcOrd="1" destOrd="0" presId="urn:microsoft.com/office/officeart/2009/3/layout/HorizontalOrganizationChart"/>
    <dgm:cxn modelId="{CE278952-FB71-45C6-B5B9-761265C5BA3E}" type="presParOf" srcId="{E655A8EE-80C9-407B-9DC4-1B4D165517B1}" destId="{8010E651-CED2-40A2-92CC-14DCC50CEDED}" srcOrd="1" destOrd="0" presId="urn:microsoft.com/office/officeart/2009/3/layout/HorizontalOrganizationChart"/>
    <dgm:cxn modelId="{24CB5668-5DE2-4CEC-8AAC-575659DC7A3C}" type="presParOf" srcId="{8010E651-CED2-40A2-92CC-14DCC50CEDED}" destId="{7B425B8D-937D-4AA5-AF26-9A0F4672E50A}" srcOrd="0" destOrd="0" presId="urn:microsoft.com/office/officeart/2009/3/layout/HorizontalOrganizationChart"/>
    <dgm:cxn modelId="{940C483C-E9AE-4A6E-A878-724A3589D78A}" type="presParOf" srcId="{8010E651-CED2-40A2-92CC-14DCC50CEDED}" destId="{3A014144-B33A-4E04-8A1F-58651C5DDB0B}" srcOrd="1" destOrd="0" presId="urn:microsoft.com/office/officeart/2009/3/layout/HorizontalOrganizationChart"/>
    <dgm:cxn modelId="{69873E13-8CAD-4141-911A-231D89CEE2DD}" type="presParOf" srcId="{3A014144-B33A-4E04-8A1F-58651C5DDB0B}" destId="{624C609F-4187-4F70-BA02-CAA71BE8B0F9}" srcOrd="0" destOrd="0" presId="urn:microsoft.com/office/officeart/2009/3/layout/HorizontalOrganizationChart"/>
    <dgm:cxn modelId="{44F3641B-A924-4F80-AD55-8D3DD1ADF5C4}" type="presParOf" srcId="{624C609F-4187-4F70-BA02-CAA71BE8B0F9}" destId="{1322EA77-5EEF-4BD1-9CBD-001091CA6D83}" srcOrd="0" destOrd="0" presId="urn:microsoft.com/office/officeart/2009/3/layout/HorizontalOrganizationChart"/>
    <dgm:cxn modelId="{A3CB3728-3B38-423F-87E9-613970A644E5}" type="presParOf" srcId="{624C609F-4187-4F70-BA02-CAA71BE8B0F9}" destId="{46D14709-AB04-4A08-AB6C-E1BC686A7BFA}" srcOrd="1" destOrd="0" presId="urn:microsoft.com/office/officeart/2009/3/layout/HorizontalOrganizationChart"/>
    <dgm:cxn modelId="{D1C65D8B-6EF5-4CF9-BFDC-5E262B06613B}" type="presParOf" srcId="{3A014144-B33A-4E04-8A1F-58651C5DDB0B}" destId="{2544A90E-1ADC-4843-B695-186AC296C11C}" srcOrd="1" destOrd="0" presId="urn:microsoft.com/office/officeart/2009/3/layout/HorizontalOrganizationChart"/>
    <dgm:cxn modelId="{BAC80695-70E8-4F06-94F2-CF96884072FE}" type="presParOf" srcId="{3A014144-B33A-4E04-8A1F-58651C5DDB0B}" destId="{C51338B5-9DEA-4C18-932E-298D71D95FE9}" srcOrd="2" destOrd="0" presId="urn:microsoft.com/office/officeart/2009/3/layout/HorizontalOrganizationChart"/>
    <dgm:cxn modelId="{086B27E6-63CF-4E44-A403-AF3E7D57E31A}" type="presParOf" srcId="{8010E651-CED2-40A2-92CC-14DCC50CEDED}" destId="{88632656-5701-4C55-AA88-4AF682D6A918}" srcOrd="2" destOrd="0" presId="urn:microsoft.com/office/officeart/2009/3/layout/HorizontalOrganizationChart"/>
    <dgm:cxn modelId="{DEC40F9B-EE1B-48F3-8B00-AA1A579118E2}" type="presParOf" srcId="{8010E651-CED2-40A2-92CC-14DCC50CEDED}" destId="{1AFF0D70-9641-429A-998C-6241CC3FCA83}" srcOrd="3" destOrd="0" presId="urn:microsoft.com/office/officeart/2009/3/layout/HorizontalOrganizationChart"/>
    <dgm:cxn modelId="{9DA2F844-F0BF-4DB0-962D-0FAF86A2E82B}" type="presParOf" srcId="{1AFF0D70-9641-429A-998C-6241CC3FCA83}" destId="{5C650489-A78C-438C-ABD5-0843CCACAB0A}" srcOrd="0" destOrd="0" presId="urn:microsoft.com/office/officeart/2009/3/layout/HorizontalOrganizationChart"/>
    <dgm:cxn modelId="{FCB32A0A-F848-41D8-8383-8D2B37689D02}" type="presParOf" srcId="{5C650489-A78C-438C-ABD5-0843CCACAB0A}" destId="{8D3AB9E1-343A-4ED2-B497-B94A0BC61031}" srcOrd="0" destOrd="0" presId="urn:microsoft.com/office/officeart/2009/3/layout/HorizontalOrganizationChart"/>
    <dgm:cxn modelId="{04EF0F91-FD50-4192-90FC-904715F9692D}" type="presParOf" srcId="{5C650489-A78C-438C-ABD5-0843CCACAB0A}" destId="{5447D028-23A6-44AE-9164-CCCCDBE9EFF4}" srcOrd="1" destOrd="0" presId="urn:microsoft.com/office/officeart/2009/3/layout/HorizontalOrganizationChart"/>
    <dgm:cxn modelId="{7349750A-3929-4938-AB06-1BFCB426A826}" type="presParOf" srcId="{1AFF0D70-9641-429A-998C-6241CC3FCA83}" destId="{9600C230-A248-4BCC-AA28-6DABEE3C76DD}" srcOrd="1" destOrd="0" presId="urn:microsoft.com/office/officeart/2009/3/layout/HorizontalOrganizationChart"/>
    <dgm:cxn modelId="{D98A91B9-D963-4227-9106-0BE40A05BD6E}" type="presParOf" srcId="{1AFF0D70-9641-429A-998C-6241CC3FCA83}" destId="{CA63967D-0F37-4887-9765-5C36619581D3}" srcOrd="2" destOrd="0" presId="urn:microsoft.com/office/officeart/2009/3/layout/HorizontalOrganizationChart"/>
    <dgm:cxn modelId="{80DD55B9-E6B9-43F8-ABA6-3BB093DBF840}" type="presParOf" srcId="{8010E651-CED2-40A2-92CC-14DCC50CEDED}" destId="{4000571D-FAF9-4439-97CC-764B4FDF63F7}" srcOrd="4" destOrd="0" presId="urn:microsoft.com/office/officeart/2009/3/layout/HorizontalOrganizationChart"/>
    <dgm:cxn modelId="{D3F69197-642B-45A3-B6D6-8A5B27DA9F7B}" type="presParOf" srcId="{8010E651-CED2-40A2-92CC-14DCC50CEDED}" destId="{5638259C-2975-4D58-B967-1173D6BEAD42}" srcOrd="5" destOrd="0" presId="urn:microsoft.com/office/officeart/2009/3/layout/HorizontalOrganizationChart"/>
    <dgm:cxn modelId="{66295382-01A3-48A1-8CEA-851A9CB54820}" type="presParOf" srcId="{5638259C-2975-4D58-B967-1173D6BEAD42}" destId="{FC8538A4-E521-4EAB-A869-7CAABFA27567}" srcOrd="0" destOrd="0" presId="urn:microsoft.com/office/officeart/2009/3/layout/HorizontalOrganizationChart"/>
    <dgm:cxn modelId="{6B764ADF-B6F6-46FF-B530-5D3389732E10}" type="presParOf" srcId="{FC8538A4-E521-4EAB-A869-7CAABFA27567}" destId="{F568C9CA-35E3-4519-883C-71D98C6BE9A4}" srcOrd="0" destOrd="0" presId="urn:microsoft.com/office/officeart/2009/3/layout/HorizontalOrganizationChart"/>
    <dgm:cxn modelId="{A8AF5CF2-A7E6-4F0C-96B0-79CD528980A3}" type="presParOf" srcId="{FC8538A4-E521-4EAB-A869-7CAABFA27567}" destId="{9BA1C54D-7B4E-4B3F-8115-92042AA7C067}" srcOrd="1" destOrd="0" presId="urn:microsoft.com/office/officeart/2009/3/layout/HorizontalOrganizationChart"/>
    <dgm:cxn modelId="{4374B8FE-222C-4961-9517-0BAEF1C3D370}" type="presParOf" srcId="{5638259C-2975-4D58-B967-1173D6BEAD42}" destId="{CA0CCF56-E08B-4E8C-BF67-23EDED110247}" srcOrd="1" destOrd="0" presId="urn:microsoft.com/office/officeart/2009/3/layout/HorizontalOrganizationChart"/>
    <dgm:cxn modelId="{66327CE8-54A3-476E-8947-693AA9701DC1}" type="presParOf" srcId="{5638259C-2975-4D58-B967-1173D6BEAD42}" destId="{AB2E596A-CC61-4A22-9998-25C29D61D810}" srcOrd="2" destOrd="0" presId="urn:microsoft.com/office/officeart/2009/3/layout/HorizontalOrganizationChart"/>
    <dgm:cxn modelId="{956BF0B6-F6EF-42DC-BA01-395D92C57BCF}" type="presParOf" srcId="{8010E651-CED2-40A2-92CC-14DCC50CEDED}" destId="{BD30D7AA-BC1F-4C85-939D-DAE11D12119D}" srcOrd="6" destOrd="0" presId="urn:microsoft.com/office/officeart/2009/3/layout/HorizontalOrganizationChart"/>
    <dgm:cxn modelId="{E3D5C0CB-6A89-4D04-B700-3236A86EF502}" type="presParOf" srcId="{8010E651-CED2-40A2-92CC-14DCC50CEDED}" destId="{E0130A5F-3A5D-4BC2-8054-4397B800C241}" srcOrd="7" destOrd="0" presId="urn:microsoft.com/office/officeart/2009/3/layout/HorizontalOrganizationChart"/>
    <dgm:cxn modelId="{82C3B050-80EA-49DC-BBD3-EBFF9E5C77CA}" type="presParOf" srcId="{E0130A5F-3A5D-4BC2-8054-4397B800C241}" destId="{DDFA45E9-EE29-41CB-8181-55CCDCC6A2CD}" srcOrd="0" destOrd="0" presId="urn:microsoft.com/office/officeart/2009/3/layout/HorizontalOrganizationChart"/>
    <dgm:cxn modelId="{BC1FCC96-5CB0-4362-A09F-11A497F0D063}" type="presParOf" srcId="{DDFA45E9-EE29-41CB-8181-55CCDCC6A2CD}" destId="{8C21F20E-BD53-4A20-A1C3-0CE8D081A082}" srcOrd="0" destOrd="0" presId="urn:microsoft.com/office/officeart/2009/3/layout/HorizontalOrganizationChart"/>
    <dgm:cxn modelId="{6EE43128-BEC1-4E85-99D4-828401B1E6C0}" type="presParOf" srcId="{DDFA45E9-EE29-41CB-8181-55CCDCC6A2CD}" destId="{A44E504E-DF03-451B-BBA1-DBDD91BD065F}" srcOrd="1" destOrd="0" presId="urn:microsoft.com/office/officeart/2009/3/layout/HorizontalOrganizationChart"/>
    <dgm:cxn modelId="{06073A6C-6836-4F95-AB79-D653DE37B436}" type="presParOf" srcId="{E0130A5F-3A5D-4BC2-8054-4397B800C241}" destId="{FC1E2720-D32A-41A1-8603-12E840AB4158}" srcOrd="1" destOrd="0" presId="urn:microsoft.com/office/officeart/2009/3/layout/HorizontalOrganizationChart"/>
    <dgm:cxn modelId="{ED8FCB78-3D5F-462D-9382-561BA50ABD19}" type="presParOf" srcId="{E0130A5F-3A5D-4BC2-8054-4397B800C241}" destId="{B1D9EEA7-F96A-4281-9BF1-5925FCF9DCEA}" srcOrd="2" destOrd="0" presId="urn:microsoft.com/office/officeart/2009/3/layout/HorizontalOrganizationChart"/>
    <dgm:cxn modelId="{103E40B4-64F7-4BA1-A325-166AC4E35204}" type="presParOf" srcId="{8010E651-CED2-40A2-92CC-14DCC50CEDED}" destId="{B0C29068-7AD9-4A46-B376-38E97E13898F}" srcOrd="8" destOrd="0" presId="urn:microsoft.com/office/officeart/2009/3/layout/HorizontalOrganizationChart"/>
    <dgm:cxn modelId="{52685027-6935-42EE-B65F-B30C071A8808}" type="presParOf" srcId="{8010E651-CED2-40A2-92CC-14DCC50CEDED}" destId="{1B9E11B5-763F-4C8F-B8C7-AAFC41B8AB08}" srcOrd="9" destOrd="0" presId="urn:microsoft.com/office/officeart/2009/3/layout/HorizontalOrganizationChart"/>
    <dgm:cxn modelId="{6406148C-3F7F-4EF5-AB9D-5A409C603FFA}" type="presParOf" srcId="{1B9E11B5-763F-4C8F-B8C7-AAFC41B8AB08}" destId="{4C7B0AC6-F259-4E11-9F29-985C3B791BE0}" srcOrd="0" destOrd="0" presId="urn:microsoft.com/office/officeart/2009/3/layout/HorizontalOrganizationChart"/>
    <dgm:cxn modelId="{6B7D1116-8F6C-468F-98D4-E70A4AEE7A7F}" type="presParOf" srcId="{4C7B0AC6-F259-4E11-9F29-985C3B791BE0}" destId="{7282D99C-6F25-4946-A765-0A053E6EEAE8}" srcOrd="0" destOrd="0" presId="urn:microsoft.com/office/officeart/2009/3/layout/HorizontalOrganizationChart"/>
    <dgm:cxn modelId="{5C5972B9-9783-4C18-8A0B-13A3E0B5D985}" type="presParOf" srcId="{4C7B0AC6-F259-4E11-9F29-985C3B791BE0}" destId="{BC32AB97-288D-4311-A752-1D8EA5B2A315}" srcOrd="1" destOrd="0" presId="urn:microsoft.com/office/officeart/2009/3/layout/HorizontalOrganizationChart"/>
    <dgm:cxn modelId="{EB6DFB55-C48F-47CA-BE74-4A45757CF50C}" type="presParOf" srcId="{1B9E11B5-763F-4C8F-B8C7-AAFC41B8AB08}" destId="{E05BEDBF-16FA-4DA3-A315-1D40B2F59EEF}" srcOrd="1" destOrd="0" presId="urn:microsoft.com/office/officeart/2009/3/layout/HorizontalOrganizationChart"/>
    <dgm:cxn modelId="{88281197-6BA1-4880-BC9D-3DB8E34A58BC}" type="presParOf" srcId="{1B9E11B5-763F-4C8F-B8C7-AAFC41B8AB08}" destId="{1BBD0FEB-F51C-4D52-AF96-7C7BCEA72FF5}" srcOrd="2" destOrd="0" presId="urn:microsoft.com/office/officeart/2009/3/layout/HorizontalOrganizationChart"/>
    <dgm:cxn modelId="{C06A5E73-4A1B-4F36-A648-786FB292A8E5}" type="presParOf" srcId="{8010E651-CED2-40A2-92CC-14DCC50CEDED}" destId="{F2E38F64-81BA-4986-AC93-79EF02A7A754}" srcOrd="10" destOrd="0" presId="urn:microsoft.com/office/officeart/2009/3/layout/HorizontalOrganizationChart"/>
    <dgm:cxn modelId="{8576FB75-CDF7-4F4B-BEFC-59EF27633B5E}" type="presParOf" srcId="{8010E651-CED2-40A2-92CC-14DCC50CEDED}" destId="{FE71C69E-28BF-4233-85E0-97738D834253}" srcOrd="11" destOrd="0" presId="urn:microsoft.com/office/officeart/2009/3/layout/HorizontalOrganizationChart"/>
    <dgm:cxn modelId="{395FC710-D36B-4F83-AC7D-27A8BFDF7269}" type="presParOf" srcId="{FE71C69E-28BF-4233-85E0-97738D834253}" destId="{90A8E8FA-2308-4F6C-B3EB-63068CBCB6D9}" srcOrd="0" destOrd="0" presId="urn:microsoft.com/office/officeart/2009/3/layout/HorizontalOrganizationChart"/>
    <dgm:cxn modelId="{2E30DD6D-544B-4422-A853-5E4026B33619}" type="presParOf" srcId="{90A8E8FA-2308-4F6C-B3EB-63068CBCB6D9}" destId="{8A5C307E-5388-4894-847B-C990D58929B9}" srcOrd="0" destOrd="0" presId="urn:microsoft.com/office/officeart/2009/3/layout/HorizontalOrganizationChart"/>
    <dgm:cxn modelId="{CF34C9A4-39A6-4FC9-9CA8-26C1D803AB33}" type="presParOf" srcId="{90A8E8FA-2308-4F6C-B3EB-63068CBCB6D9}" destId="{4874AE19-367D-4A80-B268-47B5B4A68A46}" srcOrd="1" destOrd="0" presId="urn:microsoft.com/office/officeart/2009/3/layout/HorizontalOrganizationChart"/>
    <dgm:cxn modelId="{5A0FCC84-0543-4ED3-8896-2EDCEFB4A622}" type="presParOf" srcId="{FE71C69E-28BF-4233-85E0-97738D834253}" destId="{8E133D2E-1128-4492-9DA0-67F5B754B8A2}" srcOrd="1" destOrd="0" presId="urn:microsoft.com/office/officeart/2009/3/layout/HorizontalOrganizationChart"/>
    <dgm:cxn modelId="{E0DAAAB1-1F44-479C-9CB9-12669ED0973D}" type="presParOf" srcId="{FE71C69E-28BF-4233-85E0-97738D834253}" destId="{663AA5A1-BF3D-469A-A8B4-B778CBCB833A}" srcOrd="2" destOrd="0" presId="urn:microsoft.com/office/officeart/2009/3/layout/HorizontalOrganizationChart"/>
    <dgm:cxn modelId="{DC0228FB-F6A1-4198-9CA7-FCED795BA082}" type="presParOf" srcId="{8010E651-CED2-40A2-92CC-14DCC50CEDED}" destId="{F69FA95A-FC83-4D43-9EB1-99DF08F91AAB}" srcOrd="12" destOrd="0" presId="urn:microsoft.com/office/officeart/2009/3/layout/HorizontalOrganizationChart"/>
    <dgm:cxn modelId="{EDCAFFD7-BF5E-4C0C-83D7-30FCA90C9633}" type="presParOf" srcId="{8010E651-CED2-40A2-92CC-14DCC50CEDED}" destId="{8ACE39FE-E7D5-4AC8-A5DC-9D27575FF9AB}" srcOrd="13" destOrd="0" presId="urn:microsoft.com/office/officeart/2009/3/layout/HorizontalOrganizationChart"/>
    <dgm:cxn modelId="{7A264495-7055-4628-BD9C-D0822D1E08AA}" type="presParOf" srcId="{8ACE39FE-E7D5-4AC8-A5DC-9D27575FF9AB}" destId="{1BEC238B-62DA-4C01-894D-504D082CCE7B}" srcOrd="0" destOrd="0" presId="urn:microsoft.com/office/officeart/2009/3/layout/HorizontalOrganizationChart"/>
    <dgm:cxn modelId="{0C25AED2-4369-4E37-86FC-7D6A3C894A58}" type="presParOf" srcId="{1BEC238B-62DA-4C01-894D-504D082CCE7B}" destId="{BE274587-4B18-4B22-96BA-5921914E63A2}" srcOrd="0" destOrd="0" presId="urn:microsoft.com/office/officeart/2009/3/layout/HorizontalOrganizationChart"/>
    <dgm:cxn modelId="{8DF98D44-E617-4DF8-9369-26E32C3098A7}" type="presParOf" srcId="{1BEC238B-62DA-4C01-894D-504D082CCE7B}" destId="{F8F567E3-677D-4340-8951-943EB43A42E7}" srcOrd="1" destOrd="0" presId="urn:microsoft.com/office/officeart/2009/3/layout/HorizontalOrganizationChart"/>
    <dgm:cxn modelId="{BB56D5E5-6026-4D07-84EF-D23AF67F5D04}" type="presParOf" srcId="{8ACE39FE-E7D5-4AC8-A5DC-9D27575FF9AB}" destId="{DC940949-6DD4-4D65-A0B4-64C898612A14}" srcOrd="1" destOrd="0" presId="urn:microsoft.com/office/officeart/2009/3/layout/HorizontalOrganizationChart"/>
    <dgm:cxn modelId="{7AAFFB89-7F0C-4D68-89CF-8B85911D463D}" type="presParOf" srcId="{8ACE39FE-E7D5-4AC8-A5DC-9D27575FF9AB}" destId="{98795736-7C4F-48C8-A63A-D9CE7A09D378}" srcOrd="2" destOrd="0" presId="urn:microsoft.com/office/officeart/2009/3/layout/HorizontalOrganizationChart"/>
    <dgm:cxn modelId="{2344BE36-0CD9-48F2-9942-F0CD8C03D74A}" type="presParOf" srcId="{8010E651-CED2-40A2-92CC-14DCC50CEDED}" destId="{A7D7D86C-9D75-45B3-BC2B-0DC16DE7AB3E}" srcOrd="14" destOrd="0" presId="urn:microsoft.com/office/officeart/2009/3/layout/HorizontalOrganizationChart"/>
    <dgm:cxn modelId="{34648B97-3AB1-4A5C-AB07-1EFC1A2DF65B}" type="presParOf" srcId="{8010E651-CED2-40A2-92CC-14DCC50CEDED}" destId="{5D28B5FE-4B43-4766-87B9-1CA818E8F0EE}" srcOrd="15" destOrd="0" presId="urn:microsoft.com/office/officeart/2009/3/layout/HorizontalOrganizationChart"/>
    <dgm:cxn modelId="{E49E0364-D0BF-45EF-AB87-FBD98490E982}" type="presParOf" srcId="{5D28B5FE-4B43-4766-87B9-1CA818E8F0EE}" destId="{5A6E8BC1-EA8B-4B32-B0B6-18800BC617E9}" srcOrd="0" destOrd="0" presId="urn:microsoft.com/office/officeart/2009/3/layout/HorizontalOrganizationChart"/>
    <dgm:cxn modelId="{FDC7E1A3-6755-4C94-8451-2840CBDE73DF}" type="presParOf" srcId="{5A6E8BC1-EA8B-4B32-B0B6-18800BC617E9}" destId="{F7A2D9E0-811C-464B-A265-E27BDAB6CD92}" srcOrd="0" destOrd="0" presId="urn:microsoft.com/office/officeart/2009/3/layout/HorizontalOrganizationChart"/>
    <dgm:cxn modelId="{E9191422-CB9D-4A84-AD45-02C759BC03C6}" type="presParOf" srcId="{5A6E8BC1-EA8B-4B32-B0B6-18800BC617E9}" destId="{66DFD07B-1F5D-4364-AF8D-2C12BBF8496B}" srcOrd="1" destOrd="0" presId="urn:microsoft.com/office/officeart/2009/3/layout/HorizontalOrganizationChart"/>
    <dgm:cxn modelId="{4FC87711-0A78-448D-8324-A2733AE8C87E}" type="presParOf" srcId="{5D28B5FE-4B43-4766-87B9-1CA818E8F0EE}" destId="{956F055C-B40D-4191-93D5-AC43C90908A6}" srcOrd="1" destOrd="0" presId="urn:microsoft.com/office/officeart/2009/3/layout/HorizontalOrganizationChart"/>
    <dgm:cxn modelId="{12EBDC1C-7C61-4FA5-9334-ED70BAE8449C}" type="presParOf" srcId="{5D28B5FE-4B43-4766-87B9-1CA818E8F0EE}" destId="{65FB0EB2-4AC7-4672-8D11-D615E83334AA}" srcOrd="2" destOrd="0" presId="urn:microsoft.com/office/officeart/2009/3/layout/HorizontalOrganizationChart"/>
    <dgm:cxn modelId="{443494E7-7273-4409-B5A3-67081EEED0D2}" type="presParOf" srcId="{E655A8EE-80C9-407B-9DC4-1B4D165517B1}" destId="{224AFAF3-2862-471F-A0D0-1DEBB2AB54B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D7D86C-9D75-45B3-BC2B-0DC16DE7AB3E}">
      <dsp:nvSpPr>
        <dsp:cNvPr id="0" name=""/>
        <dsp:cNvSpPr/>
      </dsp:nvSpPr>
      <dsp:spPr>
        <a:xfrm>
          <a:off x="2108625" y="1904999"/>
          <a:ext cx="229853" cy="17296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1729646"/>
              </a:lnTo>
              <a:lnTo>
                <a:pt x="229853" y="17296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9FA95A-FC83-4D43-9EB1-99DF08F91AAB}">
      <dsp:nvSpPr>
        <dsp:cNvPr id="0" name=""/>
        <dsp:cNvSpPr/>
      </dsp:nvSpPr>
      <dsp:spPr>
        <a:xfrm>
          <a:off x="2108625" y="1904999"/>
          <a:ext cx="229853" cy="1235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1235462"/>
              </a:lnTo>
              <a:lnTo>
                <a:pt x="229853" y="123546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38F64-81BA-4986-AC93-79EF02A7A754}">
      <dsp:nvSpPr>
        <dsp:cNvPr id="0" name=""/>
        <dsp:cNvSpPr/>
      </dsp:nvSpPr>
      <dsp:spPr>
        <a:xfrm>
          <a:off x="2108625" y="1904999"/>
          <a:ext cx="229853" cy="7412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741277"/>
              </a:lnTo>
              <a:lnTo>
                <a:pt x="229853" y="74127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C29068-7AD9-4A46-B376-38E97E13898F}">
      <dsp:nvSpPr>
        <dsp:cNvPr id="0" name=""/>
        <dsp:cNvSpPr/>
      </dsp:nvSpPr>
      <dsp:spPr>
        <a:xfrm>
          <a:off x="2108625" y="1904999"/>
          <a:ext cx="229853" cy="247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926" y="0"/>
              </a:lnTo>
              <a:lnTo>
                <a:pt x="114926" y="247092"/>
              </a:lnTo>
              <a:lnTo>
                <a:pt x="229853" y="2470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30D7AA-BC1F-4C85-939D-DAE11D12119D}">
      <dsp:nvSpPr>
        <dsp:cNvPr id="0" name=""/>
        <dsp:cNvSpPr/>
      </dsp:nvSpPr>
      <dsp:spPr>
        <a:xfrm>
          <a:off x="2108625" y="1657907"/>
          <a:ext cx="229853" cy="247092"/>
        </a:xfrm>
        <a:custGeom>
          <a:avLst/>
          <a:gdLst/>
          <a:ahLst/>
          <a:cxnLst/>
          <a:rect l="0" t="0" r="0" b="0"/>
          <a:pathLst>
            <a:path>
              <a:moveTo>
                <a:pt x="0" y="247092"/>
              </a:moveTo>
              <a:lnTo>
                <a:pt x="114926" y="247092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00571D-FAF9-4439-97CC-764B4FDF63F7}">
      <dsp:nvSpPr>
        <dsp:cNvPr id="0" name=""/>
        <dsp:cNvSpPr/>
      </dsp:nvSpPr>
      <dsp:spPr>
        <a:xfrm>
          <a:off x="2108625" y="1163722"/>
          <a:ext cx="229853" cy="741277"/>
        </a:xfrm>
        <a:custGeom>
          <a:avLst/>
          <a:gdLst/>
          <a:ahLst/>
          <a:cxnLst/>
          <a:rect l="0" t="0" r="0" b="0"/>
          <a:pathLst>
            <a:path>
              <a:moveTo>
                <a:pt x="0" y="741277"/>
              </a:moveTo>
              <a:lnTo>
                <a:pt x="114926" y="741277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632656-5701-4C55-AA88-4AF682D6A918}">
      <dsp:nvSpPr>
        <dsp:cNvPr id="0" name=""/>
        <dsp:cNvSpPr/>
      </dsp:nvSpPr>
      <dsp:spPr>
        <a:xfrm>
          <a:off x="2108625" y="669537"/>
          <a:ext cx="229853" cy="1235462"/>
        </a:xfrm>
        <a:custGeom>
          <a:avLst/>
          <a:gdLst/>
          <a:ahLst/>
          <a:cxnLst/>
          <a:rect l="0" t="0" r="0" b="0"/>
          <a:pathLst>
            <a:path>
              <a:moveTo>
                <a:pt x="0" y="1235462"/>
              </a:moveTo>
              <a:lnTo>
                <a:pt x="114926" y="1235462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25B8D-937D-4AA5-AF26-9A0F4672E50A}">
      <dsp:nvSpPr>
        <dsp:cNvPr id="0" name=""/>
        <dsp:cNvSpPr/>
      </dsp:nvSpPr>
      <dsp:spPr>
        <a:xfrm>
          <a:off x="2108625" y="175353"/>
          <a:ext cx="229853" cy="1729646"/>
        </a:xfrm>
        <a:custGeom>
          <a:avLst/>
          <a:gdLst/>
          <a:ahLst/>
          <a:cxnLst/>
          <a:rect l="0" t="0" r="0" b="0"/>
          <a:pathLst>
            <a:path>
              <a:moveTo>
                <a:pt x="0" y="1729646"/>
              </a:moveTo>
              <a:lnTo>
                <a:pt x="114926" y="1729646"/>
              </a:lnTo>
              <a:lnTo>
                <a:pt x="114926" y="0"/>
              </a:lnTo>
              <a:lnTo>
                <a:pt x="229853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2FDB7-E005-4D2F-A22E-FB3858CC625B}">
      <dsp:nvSpPr>
        <dsp:cNvPr id="0" name=""/>
        <dsp:cNvSpPr/>
      </dsp:nvSpPr>
      <dsp:spPr>
        <a:xfrm>
          <a:off x="7248" y="1564566"/>
          <a:ext cx="2101377" cy="68086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i="0" kern="1200" dirty="0" smtClean="0"/>
            <a:t>Komunikasi Data</a:t>
          </a:r>
          <a:endParaRPr lang="en-US" sz="2000" b="1" i="0" kern="1200" dirty="0"/>
        </a:p>
      </dsp:txBody>
      <dsp:txXfrm>
        <a:off x="7248" y="1564566"/>
        <a:ext cx="2101377" cy="680866"/>
      </dsp:txXfrm>
    </dsp:sp>
    <dsp:sp modelId="{1322EA77-5EEF-4BD1-9CBD-001091CA6D83}">
      <dsp:nvSpPr>
        <dsp:cNvPr id="0" name=""/>
        <dsp:cNvSpPr/>
      </dsp:nvSpPr>
      <dsp:spPr>
        <a:xfrm>
          <a:off x="2338478" y="89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Konsep Komunikasi </a:t>
          </a:r>
          <a:endParaRPr lang="en-US" sz="1800" b="1" i="0" kern="1200" dirty="0"/>
        </a:p>
      </dsp:txBody>
      <dsp:txXfrm>
        <a:off x="2338478" y="89"/>
        <a:ext cx="5045673" cy="350526"/>
      </dsp:txXfrm>
    </dsp:sp>
    <dsp:sp modelId="{8D3AB9E1-343A-4ED2-B497-B94A0BC61031}">
      <dsp:nvSpPr>
        <dsp:cNvPr id="0" name=""/>
        <dsp:cNvSpPr/>
      </dsp:nvSpPr>
      <dsp:spPr>
        <a:xfrm>
          <a:off x="2338478" y="494274"/>
          <a:ext cx="5000346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Perkembangan Komunikasi Data</a:t>
          </a:r>
          <a:endParaRPr lang="en-US" sz="1800" b="1" i="0" kern="1200" dirty="0"/>
        </a:p>
      </dsp:txBody>
      <dsp:txXfrm>
        <a:off x="2338478" y="494274"/>
        <a:ext cx="5000346" cy="350526"/>
      </dsp:txXfrm>
    </dsp:sp>
    <dsp:sp modelId="{F568C9CA-35E3-4519-883C-71D98C6BE9A4}">
      <dsp:nvSpPr>
        <dsp:cNvPr id="0" name=""/>
        <dsp:cNvSpPr/>
      </dsp:nvSpPr>
      <dsp:spPr>
        <a:xfrm>
          <a:off x="2338478" y="988459"/>
          <a:ext cx="5000346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Karakteristrik Komunikasi Data</a:t>
          </a:r>
          <a:endParaRPr lang="en-US" sz="1800" b="1" i="0" kern="1200" dirty="0"/>
        </a:p>
      </dsp:txBody>
      <dsp:txXfrm>
        <a:off x="2338478" y="988459"/>
        <a:ext cx="5000346" cy="350526"/>
      </dsp:txXfrm>
    </dsp:sp>
    <dsp:sp modelId="{8C21F20E-BD53-4A20-A1C3-0CE8D081A082}">
      <dsp:nvSpPr>
        <dsp:cNvPr id="0" name=""/>
        <dsp:cNvSpPr/>
      </dsp:nvSpPr>
      <dsp:spPr>
        <a:xfrm>
          <a:off x="2338478" y="1482644"/>
          <a:ext cx="5004299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0" kern="1200" dirty="0" smtClean="0"/>
            <a:t>Model Transmisi Data</a:t>
          </a:r>
          <a:endParaRPr lang="id-ID" sz="1800" b="1" i="0" kern="1200" dirty="0"/>
        </a:p>
      </dsp:txBody>
      <dsp:txXfrm>
        <a:off x="2338478" y="1482644"/>
        <a:ext cx="5004299" cy="350526"/>
      </dsp:txXfrm>
    </dsp:sp>
    <dsp:sp modelId="{7282D99C-6F25-4946-A765-0A053E6EEAE8}">
      <dsp:nvSpPr>
        <dsp:cNvPr id="0" name=""/>
        <dsp:cNvSpPr/>
      </dsp:nvSpPr>
      <dsp:spPr>
        <a:xfrm>
          <a:off x="2338478" y="1976829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Perkembangan Generasi Jaringan Seluler </a:t>
          </a:r>
          <a:endParaRPr lang="id-ID" sz="1800" b="1" kern="1200" dirty="0"/>
        </a:p>
      </dsp:txBody>
      <dsp:txXfrm>
        <a:off x="2338478" y="1976829"/>
        <a:ext cx="5045673" cy="350526"/>
      </dsp:txXfrm>
    </dsp:sp>
    <dsp:sp modelId="{8A5C307E-5388-4894-847B-C990D58929B9}">
      <dsp:nvSpPr>
        <dsp:cNvPr id="0" name=""/>
        <dsp:cNvSpPr/>
      </dsp:nvSpPr>
      <dsp:spPr>
        <a:xfrm>
          <a:off x="2338478" y="2471014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Komunikasi Audio dan Video</a:t>
          </a:r>
          <a:endParaRPr lang="id-ID" sz="1800" b="1" kern="1200" dirty="0"/>
        </a:p>
      </dsp:txBody>
      <dsp:txXfrm>
        <a:off x="2338478" y="2471014"/>
        <a:ext cx="5045673" cy="350526"/>
      </dsp:txXfrm>
    </dsp:sp>
    <dsp:sp modelId="{BE274587-4B18-4B22-96BA-5921914E63A2}">
      <dsp:nvSpPr>
        <dsp:cNvPr id="0" name=""/>
        <dsp:cNvSpPr/>
      </dsp:nvSpPr>
      <dsp:spPr>
        <a:xfrm>
          <a:off x="2338478" y="2965198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/>
            <a:t>Badan Standarisasi Dunia</a:t>
          </a:r>
          <a:endParaRPr lang="id-ID" sz="1800" b="1" kern="1200" dirty="0"/>
        </a:p>
      </dsp:txBody>
      <dsp:txXfrm>
        <a:off x="2338478" y="2965198"/>
        <a:ext cx="5045673" cy="350526"/>
      </dsp:txXfrm>
    </dsp:sp>
    <dsp:sp modelId="{F7A2D9E0-811C-464B-A265-E27BDAB6CD92}">
      <dsp:nvSpPr>
        <dsp:cNvPr id="0" name=""/>
        <dsp:cNvSpPr/>
      </dsp:nvSpPr>
      <dsp:spPr>
        <a:xfrm>
          <a:off x="2338478" y="3459383"/>
          <a:ext cx="5045673" cy="3505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i="1" kern="1200" dirty="0" smtClean="0"/>
            <a:t>Layer OSI</a:t>
          </a:r>
          <a:endParaRPr lang="id-ID" sz="1800" b="1" i="1" kern="1200" dirty="0"/>
        </a:p>
      </dsp:txBody>
      <dsp:txXfrm>
        <a:off x="2338478" y="3459383"/>
        <a:ext cx="5045673" cy="350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9FE8B-4AAF-46A2-97FE-5A2A8BA4A9B4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CC750-8923-4686-8E05-AD58ABD14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18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98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47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762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8703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03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81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94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04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23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09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71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411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54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38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11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09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48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750-8923-4686-8E05-AD58ABD14C3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347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063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3BE3D1D-9837-4519-8937-91D52DC5B58B}" type="datetimeFigureOut">
              <a:rPr lang="en-US" smtClean="0"/>
              <a:t>1/19/2020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4A8F597-75BD-47DD-816B-A45A0211F6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1030"/>
            <a:ext cx="9144000" cy="7315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/>
          <p:cNvSpPr txBox="1">
            <a:spLocks/>
          </p:cNvSpPr>
          <p:nvPr/>
        </p:nvSpPr>
        <p:spPr>
          <a:xfrm>
            <a:off x="4042459" y="1299269"/>
            <a:ext cx="4274018" cy="1436430"/>
          </a:xfrm>
          <a:prstGeom prst="rect">
            <a:avLst/>
          </a:prstGeom>
        </p:spPr>
        <p:txBody>
          <a:bodyPr lIns="68580" tIns="34290" rIns="68580" bIns="34290"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b="1" dirty="0" smtClean="0">
                <a:solidFill>
                  <a:srgbClr val="00B050"/>
                </a:solidFill>
                <a:cs typeface="Arial" pitchFamily="34" charset="0"/>
              </a:rPr>
              <a:t>Teknologi Layanan dan </a:t>
            </a:r>
            <a:r>
              <a:rPr lang="en-US" b="1" dirty="0" err="1" smtClean="0">
                <a:solidFill>
                  <a:srgbClr val="00B050"/>
                </a:solidFill>
                <a:cs typeface="Arial" pitchFamily="34" charset="0"/>
              </a:rPr>
              <a:t>Jaringan</a:t>
            </a:r>
            <a:endParaRPr lang="en-US" b="1" dirty="0">
              <a:solidFill>
                <a:srgbClr val="00B050"/>
              </a:solidFill>
              <a:cs typeface="Arial" pitchFamily="34" charset="0"/>
            </a:endParaRPr>
          </a:p>
        </p:txBody>
      </p:sp>
      <p:cxnSp>
        <p:nvCxnSpPr>
          <p:cNvPr id="3" name="直線コネクタ 9"/>
          <p:cNvCxnSpPr/>
          <p:nvPr/>
        </p:nvCxnSpPr>
        <p:spPr>
          <a:xfrm>
            <a:off x="3844201" y="3499871"/>
            <a:ext cx="4670534" cy="0"/>
          </a:xfrm>
          <a:prstGeom prst="line">
            <a:avLst/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4" name="タイトル 1"/>
          <p:cNvSpPr txBox="1">
            <a:spLocks/>
          </p:cNvSpPr>
          <p:nvPr/>
        </p:nvSpPr>
        <p:spPr>
          <a:xfrm>
            <a:off x="3658830" y="908357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73982" y="3540169"/>
            <a:ext cx="2533386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SMK/MAK 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XI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Cube 6"/>
          <p:cNvSpPr/>
          <p:nvPr/>
        </p:nvSpPr>
        <p:spPr>
          <a:xfrm>
            <a:off x="674187" y="538425"/>
            <a:ext cx="2567648" cy="3695503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753235" y="2495550"/>
            <a:ext cx="4885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alibri" pitchFamily="34" charset="0"/>
                <a:cs typeface="Calibri" pitchFamily="34" charset="0"/>
              </a:rPr>
              <a:t>Kompetensi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800" dirty="0">
                <a:latin typeface="Calibri" pitchFamily="34" charset="0"/>
                <a:cs typeface="Calibri" pitchFamily="34" charset="0"/>
              </a:rPr>
              <a:t>                     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Teknik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Komputer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8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dirty="0" err="1">
                <a:latin typeface="Calibri" pitchFamily="34" charset="0"/>
                <a:cs typeface="Calibri" pitchFamily="34" charset="0"/>
              </a:rPr>
              <a:t>Jaringan</a:t>
            </a:r>
            <a:endParaRPr lang="id-ID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3" y="647740"/>
            <a:ext cx="2447828" cy="35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3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B. Perkembangan Komunikasi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327026" y="892890"/>
            <a:ext cx="8403315" cy="1021556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accent4">
                    <a:lumMod val="75000"/>
                  </a:schemeClr>
                </a:solidFill>
              </a:rPr>
              <a:t>Data merupakan kumpulan angka, karakter, teks, simbol, gambar, audio, video, grafik, dan lainnya yang bersumber dari kejadian/fakta. Namun, data tersebut belum memiliki pengertian sehingga diperlukan pengolahan lebih lanjut untuk menghasilkan informasi.</a:t>
            </a:r>
            <a:endParaRPr lang="id-ID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27025" y="2000055"/>
            <a:ext cx="8403315" cy="715089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accent4">
                    <a:lumMod val="75000"/>
                  </a:schemeClr>
                </a:solidFill>
              </a:rPr>
              <a:t>Informasi merupakan keluaran/</a:t>
            </a:r>
            <a:r>
              <a:rPr lang="id-ID" i="1" dirty="0" smtClean="0">
                <a:solidFill>
                  <a:schemeClr val="accent4">
                    <a:lumMod val="75000"/>
                  </a:schemeClr>
                </a:solidFill>
              </a:rPr>
              <a:t>output</a:t>
            </a:r>
            <a:r>
              <a:rPr lang="id-ID" dirty="0" smtClean="0">
                <a:solidFill>
                  <a:schemeClr val="accent4">
                    <a:lumMod val="75000"/>
                  </a:schemeClr>
                </a:solidFill>
              </a:rPr>
              <a:t> hasil pengolahan dat, baik secara sistematis maupun linguistik. </a:t>
            </a:r>
            <a:endParaRPr lang="id-ID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27025" y="2800753"/>
            <a:ext cx="8403315" cy="1021556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accent4">
                    <a:lumMod val="75000"/>
                  </a:schemeClr>
                </a:solidFill>
              </a:rPr>
              <a:t>Pengetahuan didapat setelah diperoleh informasi dari pengolahan data yang diterima, seseorang yang membaca informasi tersebut akan mendapat pengetahuan baru tentang data tersebut.</a:t>
            </a:r>
            <a:endParaRPr lang="id-ID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359685" y="4042489"/>
            <a:ext cx="1983827" cy="400110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DATA</a:t>
            </a:r>
            <a:endParaRPr lang="id-ID" sz="2000" dirty="0"/>
          </a:p>
        </p:txBody>
      </p:sp>
      <p:sp>
        <p:nvSpPr>
          <p:cNvPr id="11" name="Pentagon 10"/>
          <p:cNvSpPr/>
          <p:nvPr/>
        </p:nvSpPr>
        <p:spPr>
          <a:xfrm>
            <a:off x="6746513" y="4042489"/>
            <a:ext cx="1983827" cy="400110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PENGETAHUAN</a:t>
            </a:r>
            <a:endParaRPr lang="id-ID" sz="2000" dirty="0"/>
          </a:p>
        </p:txBody>
      </p:sp>
      <p:sp>
        <p:nvSpPr>
          <p:cNvPr id="13" name="Pentagon 12"/>
          <p:cNvSpPr/>
          <p:nvPr/>
        </p:nvSpPr>
        <p:spPr>
          <a:xfrm>
            <a:off x="3536768" y="4042489"/>
            <a:ext cx="1983827" cy="400110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INFORMASI</a:t>
            </a:r>
            <a:endParaRPr lang="id-ID" sz="2000" dirty="0"/>
          </a:p>
        </p:txBody>
      </p:sp>
      <p:sp>
        <p:nvSpPr>
          <p:cNvPr id="2" name="Chevron 1"/>
          <p:cNvSpPr/>
          <p:nvPr/>
        </p:nvSpPr>
        <p:spPr>
          <a:xfrm>
            <a:off x="2365282" y="4042489"/>
            <a:ext cx="1063717" cy="400110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4" name="Chevron 13"/>
          <p:cNvSpPr/>
          <p:nvPr/>
        </p:nvSpPr>
        <p:spPr>
          <a:xfrm>
            <a:off x="5520594" y="4042489"/>
            <a:ext cx="1108805" cy="400110"/>
          </a:xfrm>
          <a:prstGeom prst="chevr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4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  <p:bldP spid="8" grpId="0" animBg="1"/>
      <p:bldP spid="11" grpId="0" animBg="1"/>
      <p:bldP spid="13" grpId="0" animBg="1"/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6302426" cy="1195958"/>
            <a:chOff x="3769834" y="0"/>
            <a:chExt cx="661350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769834" y="0"/>
              <a:ext cx="661350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89483" y="361152"/>
              <a:ext cx="434026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B. Perkembangan Komunikasi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Pentagon 7"/>
          <p:cNvSpPr/>
          <p:nvPr/>
        </p:nvSpPr>
        <p:spPr>
          <a:xfrm>
            <a:off x="0" y="921204"/>
            <a:ext cx="1495835" cy="584775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</a:t>
            </a:r>
          </a:p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1837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676400" y="895350"/>
            <a:ext cx="7162800" cy="6469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Telegraf dikembangan di Amerika Serikat oleh Samuel Morse dan Alfred Veil. Dalam pengoperasiannya, menggunakan sandi morse.</a:t>
            </a:r>
          </a:p>
        </p:txBody>
      </p:sp>
      <p:sp>
        <p:nvSpPr>
          <p:cNvPr id="15" name="Pentagon 14"/>
          <p:cNvSpPr/>
          <p:nvPr/>
        </p:nvSpPr>
        <p:spPr>
          <a:xfrm>
            <a:off x="-4" y="1611598"/>
            <a:ext cx="1495835" cy="584775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</a:t>
            </a:r>
          </a:p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1870 - 1910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689760" y="1609582"/>
            <a:ext cx="7139544" cy="64698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Alexander Graham Bell menemukan telepon. Dikembangkan menjadi telepon umum oleh William Gray.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3464" y="2336875"/>
            <a:ext cx="1495832" cy="338554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 1920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689760" y="2316657"/>
            <a:ext cx="7152890" cy="37457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Telepon dimanfaatkan sebagai sarana telekomunikasi di beberapa Negara.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-4" y="2766582"/>
            <a:ext cx="1495831" cy="338554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 1960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676400" y="2751317"/>
            <a:ext cx="7162786" cy="37457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>
                <a:solidFill>
                  <a:schemeClr val="tx1"/>
                </a:solidFill>
              </a:rPr>
              <a:t>P</a:t>
            </a:r>
            <a:r>
              <a:rPr lang="id-ID" sz="1600" i="1" dirty="0" smtClean="0">
                <a:solidFill>
                  <a:schemeClr val="tx1"/>
                </a:solidFill>
              </a:rPr>
              <a:t>agers</a:t>
            </a:r>
            <a:r>
              <a:rPr lang="id-ID" sz="1600" dirty="0" smtClean="0">
                <a:solidFill>
                  <a:schemeClr val="tx1"/>
                </a:solidFill>
              </a:rPr>
              <a:t> diperkenalkan dan penggunaan 911 sebagai kontak </a:t>
            </a:r>
            <a:r>
              <a:rPr lang="id-ID" sz="1600" i="1" dirty="0" smtClean="0">
                <a:solidFill>
                  <a:schemeClr val="tx1"/>
                </a:solidFill>
              </a:rPr>
              <a:t>emergency.</a:t>
            </a:r>
            <a:endParaRPr lang="id-ID" sz="1600" i="1" dirty="0">
              <a:solidFill>
                <a:schemeClr val="tx1"/>
              </a:solidFill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-10886" y="3212702"/>
            <a:ext cx="1479538" cy="338554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 1980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665514" y="3199880"/>
            <a:ext cx="7152904" cy="3745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Pengenalan teknologi </a:t>
            </a:r>
            <a:r>
              <a:rPr lang="id-ID" sz="1600" i="1" dirty="0" smtClean="0">
                <a:solidFill>
                  <a:schemeClr val="tx1"/>
                </a:solidFill>
              </a:rPr>
              <a:t>e-mail</a:t>
            </a:r>
            <a:r>
              <a:rPr lang="id-ID" sz="1600" dirty="0" smtClean="0">
                <a:solidFill>
                  <a:schemeClr val="tx1"/>
                </a:solidFill>
              </a:rPr>
              <a:t> hingga mulai bergemanya konsep internet.</a:t>
            </a:r>
            <a:endParaRPr lang="id-ID" sz="1600" i="1" dirty="0">
              <a:solidFill>
                <a:schemeClr val="tx1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-4" y="3653693"/>
            <a:ext cx="1495835" cy="338554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 1990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676400" y="3635684"/>
            <a:ext cx="7152904" cy="37457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WWW (</a:t>
            </a:r>
            <a:r>
              <a:rPr lang="id-ID" sz="1600" i="1" dirty="0" smtClean="0">
                <a:solidFill>
                  <a:schemeClr val="tx1"/>
                </a:solidFill>
              </a:rPr>
              <a:t>World Wide Web</a:t>
            </a:r>
            <a:r>
              <a:rPr lang="id-ID" sz="1600" dirty="0" smtClean="0">
                <a:solidFill>
                  <a:schemeClr val="tx1"/>
                </a:solidFill>
              </a:rPr>
              <a:t>) sebagai penghubung antarpengguna internet.</a:t>
            </a:r>
            <a:endParaRPr lang="id-ID" sz="1600" i="1" dirty="0">
              <a:solidFill>
                <a:schemeClr val="tx1"/>
              </a:solidFill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-6330" y="4061132"/>
            <a:ext cx="1495835" cy="584775"/>
          </a:xfrm>
          <a:prstGeom prst="homePlat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Tahun 2000 - sekarang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676400" y="4166233"/>
            <a:ext cx="7152904" cy="374571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>
                <a:solidFill>
                  <a:schemeClr val="tx1"/>
                </a:solidFill>
              </a:rPr>
              <a:t>Telepon </a:t>
            </a:r>
            <a:r>
              <a:rPr lang="id-ID" sz="1600" i="1" dirty="0" smtClean="0">
                <a:solidFill>
                  <a:schemeClr val="tx1"/>
                </a:solidFill>
              </a:rPr>
              <a:t>touch screen </a:t>
            </a:r>
            <a:r>
              <a:rPr lang="id-ID" sz="1600" dirty="0" smtClean="0">
                <a:solidFill>
                  <a:schemeClr val="tx1"/>
                </a:solidFill>
              </a:rPr>
              <a:t>dan menggunakan sambungan 4G bahkan 5G.</a:t>
            </a:r>
            <a:endParaRPr lang="id-ID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95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8452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C. Karakteristik Komunikasi Data 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572984" y="941997"/>
            <a:ext cx="1143000" cy="40862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/>
              <a:t>Sender</a:t>
            </a:r>
            <a:endParaRPr lang="id-ID" i="1" dirty="0"/>
          </a:p>
        </p:txBody>
      </p:sp>
      <p:sp>
        <p:nvSpPr>
          <p:cNvPr id="6" name="Rounded Rectangle 5"/>
          <p:cNvSpPr/>
          <p:nvPr/>
        </p:nvSpPr>
        <p:spPr>
          <a:xfrm>
            <a:off x="363434" y="1995583"/>
            <a:ext cx="8494816" cy="715089"/>
          </a:xfrm>
          <a:prstGeom prst="roundRect">
            <a:avLst/>
          </a:prstGeom>
          <a:solidFill>
            <a:srgbClr val="C7EBFC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solidFill>
                  <a:schemeClr val="tx1"/>
                </a:solidFill>
              </a:rPr>
              <a:t>Data yang dikirimkan oleh </a:t>
            </a:r>
            <a:r>
              <a:rPr lang="id-ID" i="1" dirty="0" smtClean="0">
                <a:solidFill>
                  <a:schemeClr val="tx1"/>
                </a:solidFill>
              </a:rPr>
              <a:t>sender</a:t>
            </a:r>
            <a:r>
              <a:rPr lang="id-ID" dirty="0" smtClean="0">
                <a:solidFill>
                  <a:schemeClr val="tx1"/>
                </a:solidFill>
              </a:rPr>
              <a:t> akan dikonversi dalam bentuk data analog/digital, kemudian ditransmisikan melalui media transmisi dengan aturan protokol.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39342" y="926956"/>
            <a:ext cx="1143000" cy="40862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/>
              <a:t>Protocol</a:t>
            </a:r>
            <a:endParaRPr lang="id-ID" i="1" dirty="0"/>
          </a:p>
        </p:txBody>
      </p:sp>
      <p:sp>
        <p:nvSpPr>
          <p:cNvPr id="8" name="Rounded Rectangle 7"/>
          <p:cNvSpPr/>
          <p:nvPr/>
        </p:nvSpPr>
        <p:spPr>
          <a:xfrm>
            <a:off x="7505700" y="876477"/>
            <a:ext cx="1143000" cy="40862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i="1" dirty="0" smtClean="0"/>
              <a:t>Receiver</a:t>
            </a:r>
            <a:endParaRPr lang="id-ID" i="1" dirty="0"/>
          </a:p>
        </p:txBody>
      </p:sp>
      <p:sp>
        <p:nvSpPr>
          <p:cNvPr id="9" name="Rounded Rectangle 8"/>
          <p:cNvSpPr/>
          <p:nvPr/>
        </p:nvSpPr>
        <p:spPr>
          <a:xfrm>
            <a:off x="1935244" y="1410354"/>
            <a:ext cx="1884837" cy="4086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Media Transmisi</a:t>
            </a:r>
            <a:endParaRPr lang="id-ID" dirty="0"/>
          </a:p>
        </p:txBody>
      </p:sp>
      <p:sp>
        <p:nvSpPr>
          <p:cNvPr id="10" name="Rounded Rectangle 9"/>
          <p:cNvSpPr/>
          <p:nvPr/>
        </p:nvSpPr>
        <p:spPr>
          <a:xfrm>
            <a:off x="5391521" y="1410354"/>
            <a:ext cx="1905000" cy="40862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Media Transmisi</a:t>
            </a:r>
            <a:endParaRPr lang="id-ID" dirty="0"/>
          </a:p>
        </p:txBody>
      </p:sp>
      <p:sp>
        <p:nvSpPr>
          <p:cNvPr id="11" name="Rounded Rectangle 10"/>
          <p:cNvSpPr/>
          <p:nvPr/>
        </p:nvSpPr>
        <p:spPr>
          <a:xfrm>
            <a:off x="363434" y="2787005"/>
            <a:ext cx="8494816" cy="408623"/>
          </a:xfrm>
          <a:prstGeom prst="roundRect">
            <a:avLst/>
          </a:prstGeom>
          <a:solidFill>
            <a:srgbClr val="C7EBFC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solidFill>
                  <a:schemeClr val="tx1"/>
                </a:solidFill>
              </a:rPr>
              <a:t>Sistem komunikasi harus menyediakan garansi ketepatan waktu. 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63434" y="3289600"/>
            <a:ext cx="8494816" cy="408623"/>
          </a:xfrm>
          <a:prstGeom prst="roundRect">
            <a:avLst/>
          </a:prstGeom>
          <a:solidFill>
            <a:srgbClr val="C7EBFC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dirty="0" smtClean="0">
                <a:solidFill>
                  <a:schemeClr val="tx1"/>
                </a:solidFill>
              </a:rPr>
              <a:t>Akurat, data yang ditransmisikan harus sama dengan data yang diterima oleh </a:t>
            </a:r>
            <a:r>
              <a:rPr lang="id-ID" i="1" dirty="0" smtClean="0">
                <a:solidFill>
                  <a:schemeClr val="tx1"/>
                </a:solidFill>
              </a:rPr>
              <a:t>receiver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63434" y="3790950"/>
            <a:ext cx="8494816" cy="715089"/>
          </a:xfrm>
          <a:prstGeom prst="roundRect">
            <a:avLst/>
          </a:prstGeom>
          <a:solidFill>
            <a:srgbClr val="C7EBFC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i="1" dirty="0" smtClean="0">
                <a:solidFill>
                  <a:schemeClr val="tx1"/>
                </a:solidFill>
              </a:rPr>
              <a:t>Jitter</a:t>
            </a:r>
            <a:r>
              <a:rPr lang="id-ID" dirty="0" smtClean="0">
                <a:solidFill>
                  <a:schemeClr val="tx1"/>
                </a:solidFill>
              </a:rPr>
              <a:t> merupakan kategori keterlambatan yang beragam jedanya pada beberapa kasus komunikasi data, misalnya data berupa teks akan berbeda dengan data audio dan video.</a:t>
            </a:r>
            <a:endParaRPr lang="id-ID" i="1" dirty="0">
              <a:solidFill>
                <a:schemeClr val="tx1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1715984" y="999060"/>
            <a:ext cx="2323358" cy="28604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ight Arrow 14"/>
          <p:cNvSpPr/>
          <p:nvPr/>
        </p:nvSpPr>
        <p:spPr>
          <a:xfrm>
            <a:off x="5182342" y="988247"/>
            <a:ext cx="2323358" cy="28604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9722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4854626" cy="1195958"/>
            <a:chOff x="4459741" y="0"/>
            <a:chExt cx="592359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459741" y="0"/>
              <a:ext cx="592359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24636" y="361152"/>
              <a:ext cx="3905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D. Model Transmisi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867816" y="833688"/>
            <a:ext cx="3685384" cy="3719262"/>
            <a:chOff x="2867816" y="833688"/>
            <a:chExt cx="3408368" cy="3476125"/>
          </a:xfrm>
        </p:grpSpPr>
        <p:sp>
          <p:nvSpPr>
            <p:cNvPr id="11" name="Freeform 1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05F1497-73AB-471E-9C5F-D1D397B1C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833" y="1293613"/>
              <a:ext cx="1414679" cy="2016275"/>
            </a:xfrm>
            <a:custGeom>
              <a:avLst/>
              <a:gdLst>
                <a:gd name="T0" fmla="*/ 1966 w 2758"/>
                <a:gd name="T1" fmla="*/ 2999 h 3929"/>
                <a:gd name="T2" fmla="*/ 1926 w 2758"/>
                <a:gd name="T3" fmla="*/ 3335 h 3929"/>
                <a:gd name="T4" fmla="*/ 1864 w 2758"/>
                <a:gd name="T5" fmla="*/ 3577 h 3929"/>
                <a:gd name="T6" fmla="*/ 2009 w 2758"/>
                <a:gd name="T7" fmla="*/ 3611 h 3929"/>
                <a:gd name="T8" fmla="*/ 2196 w 2758"/>
                <a:gd name="T9" fmla="*/ 3680 h 3929"/>
                <a:gd name="T10" fmla="*/ 2374 w 2758"/>
                <a:gd name="T11" fmla="*/ 3775 h 3929"/>
                <a:gd name="T12" fmla="*/ 2540 w 2758"/>
                <a:gd name="T13" fmla="*/ 3895 h 3929"/>
                <a:gd name="T14" fmla="*/ 2600 w 2758"/>
                <a:gd name="T15" fmla="*/ 3870 h 3929"/>
                <a:gd name="T16" fmla="*/ 2672 w 2758"/>
                <a:gd name="T17" fmla="*/ 3625 h 3929"/>
                <a:gd name="T18" fmla="*/ 2722 w 2758"/>
                <a:gd name="T19" fmla="*/ 3372 h 3929"/>
                <a:gd name="T20" fmla="*/ 2751 w 2758"/>
                <a:gd name="T21" fmla="*/ 3111 h 3929"/>
                <a:gd name="T22" fmla="*/ 2758 w 2758"/>
                <a:gd name="T23" fmla="*/ 2912 h 3929"/>
                <a:gd name="T24" fmla="*/ 2751 w 2758"/>
                <a:gd name="T25" fmla="*/ 2710 h 3929"/>
                <a:gd name="T26" fmla="*/ 2722 w 2758"/>
                <a:gd name="T27" fmla="*/ 2446 h 3929"/>
                <a:gd name="T28" fmla="*/ 2670 w 2758"/>
                <a:gd name="T29" fmla="*/ 2191 h 3929"/>
                <a:gd name="T30" fmla="*/ 2597 w 2758"/>
                <a:gd name="T31" fmla="*/ 1944 h 3929"/>
                <a:gd name="T32" fmla="*/ 2503 w 2758"/>
                <a:gd name="T33" fmla="*/ 1706 h 3929"/>
                <a:gd name="T34" fmla="*/ 2390 w 2758"/>
                <a:gd name="T35" fmla="*/ 1479 h 3929"/>
                <a:gd name="T36" fmla="*/ 2258 w 2758"/>
                <a:gd name="T37" fmla="*/ 1263 h 3929"/>
                <a:gd name="T38" fmla="*/ 2109 w 2758"/>
                <a:gd name="T39" fmla="*/ 1060 h 3929"/>
                <a:gd name="T40" fmla="*/ 1944 w 2758"/>
                <a:gd name="T41" fmla="*/ 870 h 3929"/>
                <a:gd name="T42" fmla="*/ 1762 w 2758"/>
                <a:gd name="T43" fmla="*/ 696 h 3929"/>
                <a:gd name="T44" fmla="*/ 1567 w 2758"/>
                <a:gd name="T45" fmla="*/ 537 h 3929"/>
                <a:gd name="T46" fmla="*/ 1360 w 2758"/>
                <a:gd name="T47" fmla="*/ 395 h 3929"/>
                <a:gd name="T48" fmla="*/ 1139 w 2758"/>
                <a:gd name="T49" fmla="*/ 270 h 3929"/>
                <a:gd name="T50" fmla="*/ 908 w 2758"/>
                <a:gd name="T51" fmla="*/ 164 h 3929"/>
                <a:gd name="T52" fmla="*/ 666 w 2758"/>
                <a:gd name="T53" fmla="*/ 78 h 3929"/>
                <a:gd name="T54" fmla="*/ 415 w 2758"/>
                <a:gd name="T55" fmla="*/ 13 h 3929"/>
                <a:gd name="T56" fmla="*/ 425 w 2758"/>
                <a:gd name="T57" fmla="*/ 184 h 3929"/>
                <a:gd name="T58" fmla="*/ 45 w 2758"/>
                <a:gd name="T59" fmla="*/ 46 h 3929"/>
                <a:gd name="T60" fmla="*/ 9 w 2758"/>
                <a:gd name="T61" fmla="*/ 191 h 3929"/>
                <a:gd name="T62" fmla="*/ 6 w 2758"/>
                <a:gd name="T63" fmla="*/ 384 h 3929"/>
                <a:gd name="T64" fmla="*/ 51 w 2758"/>
                <a:gd name="T65" fmla="*/ 568 h 3929"/>
                <a:gd name="T66" fmla="*/ 140 w 2758"/>
                <a:gd name="T67" fmla="*/ 734 h 3929"/>
                <a:gd name="T68" fmla="*/ 266 w 2758"/>
                <a:gd name="T69" fmla="*/ 789 h 3929"/>
                <a:gd name="T70" fmla="*/ 629 w 2758"/>
                <a:gd name="T71" fmla="*/ 904 h 3929"/>
                <a:gd name="T72" fmla="*/ 962 w 2758"/>
                <a:gd name="T73" fmla="*/ 1078 h 3929"/>
                <a:gd name="T74" fmla="*/ 1258 w 2758"/>
                <a:gd name="T75" fmla="*/ 1305 h 3929"/>
                <a:gd name="T76" fmla="*/ 1511 w 2758"/>
                <a:gd name="T77" fmla="*/ 1579 h 3929"/>
                <a:gd name="T78" fmla="*/ 1714 w 2758"/>
                <a:gd name="T79" fmla="*/ 1892 h 3929"/>
                <a:gd name="T80" fmla="*/ 1862 w 2758"/>
                <a:gd name="T81" fmla="*/ 2240 h 3929"/>
                <a:gd name="T82" fmla="*/ 1948 w 2758"/>
                <a:gd name="T83" fmla="*/ 2615 h 3929"/>
                <a:gd name="T84" fmla="*/ 1967 w 2758"/>
                <a:gd name="T85" fmla="*/ 2912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58" h="3929">
                  <a:moveTo>
                    <a:pt x="1967" y="2912"/>
                  </a:moveTo>
                  <a:lnTo>
                    <a:pt x="1966" y="2999"/>
                  </a:lnTo>
                  <a:lnTo>
                    <a:pt x="1953" y="3169"/>
                  </a:lnTo>
                  <a:lnTo>
                    <a:pt x="1926" y="3335"/>
                  </a:lnTo>
                  <a:lnTo>
                    <a:pt x="1888" y="3498"/>
                  </a:lnTo>
                  <a:lnTo>
                    <a:pt x="1864" y="3577"/>
                  </a:lnTo>
                  <a:lnTo>
                    <a:pt x="1913" y="3586"/>
                  </a:lnTo>
                  <a:lnTo>
                    <a:pt x="2009" y="3611"/>
                  </a:lnTo>
                  <a:lnTo>
                    <a:pt x="2103" y="3642"/>
                  </a:lnTo>
                  <a:lnTo>
                    <a:pt x="2196" y="3680"/>
                  </a:lnTo>
                  <a:lnTo>
                    <a:pt x="2286" y="3725"/>
                  </a:lnTo>
                  <a:lnTo>
                    <a:pt x="2374" y="3775"/>
                  </a:lnTo>
                  <a:lnTo>
                    <a:pt x="2459" y="3832"/>
                  </a:lnTo>
                  <a:lnTo>
                    <a:pt x="2540" y="3895"/>
                  </a:lnTo>
                  <a:lnTo>
                    <a:pt x="2578" y="3929"/>
                  </a:lnTo>
                  <a:lnTo>
                    <a:pt x="2600" y="3870"/>
                  </a:lnTo>
                  <a:lnTo>
                    <a:pt x="2638" y="3749"/>
                  </a:lnTo>
                  <a:lnTo>
                    <a:pt x="2672" y="3625"/>
                  </a:lnTo>
                  <a:lnTo>
                    <a:pt x="2700" y="3500"/>
                  </a:lnTo>
                  <a:lnTo>
                    <a:pt x="2722" y="3372"/>
                  </a:lnTo>
                  <a:lnTo>
                    <a:pt x="2740" y="3243"/>
                  </a:lnTo>
                  <a:lnTo>
                    <a:pt x="2751" y="3111"/>
                  </a:lnTo>
                  <a:lnTo>
                    <a:pt x="2758" y="2979"/>
                  </a:lnTo>
                  <a:lnTo>
                    <a:pt x="2758" y="2912"/>
                  </a:lnTo>
                  <a:lnTo>
                    <a:pt x="2758" y="2845"/>
                  </a:lnTo>
                  <a:lnTo>
                    <a:pt x="2751" y="2710"/>
                  </a:lnTo>
                  <a:lnTo>
                    <a:pt x="2740" y="2578"/>
                  </a:lnTo>
                  <a:lnTo>
                    <a:pt x="2722" y="2446"/>
                  </a:lnTo>
                  <a:lnTo>
                    <a:pt x="2699" y="2318"/>
                  </a:lnTo>
                  <a:lnTo>
                    <a:pt x="2670" y="2191"/>
                  </a:lnTo>
                  <a:lnTo>
                    <a:pt x="2635" y="2066"/>
                  </a:lnTo>
                  <a:lnTo>
                    <a:pt x="2597" y="1944"/>
                  </a:lnTo>
                  <a:lnTo>
                    <a:pt x="2552" y="1823"/>
                  </a:lnTo>
                  <a:lnTo>
                    <a:pt x="2503" y="1706"/>
                  </a:lnTo>
                  <a:lnTo>
                    <a:pt x="2449" y="1591"/>
                  </a:lnTo>
                  <a:lnTo>
                    <a:pt x="2390" y="1479"/>
                  </a:lnTo>
                  <a:lnTo>
                    <a:pt x="2325" y="1369"/>
                  </a:lnTo>
                  <a:lnTo>
                    <a:pt x="2258" y="1263"/>
                  </a:lnTo>
                  <a:lnTo>
                    <a:pt x="2185" y="1160"/>
                  </a:lnTo>
                  <a:lnTo>
                    <a:pt x="2109" y="1060"/>
                  </a:lnTo>
                  <a:lnTo>
                    <a:pt x="2028" y="964"/>
                  </a:lnTo>
                  <a:lnTo>
                    <a:pt x="1944" y="870"/>
                  </a:lnTo>
                  <a:lnTo>
                    <a:pt x="1854" y="781"/>
                  </a:lnTo>
                  <a:lnTo>
                    <a:pt x="1762" y="696"/>
                  </a:lnTo>
                  <a:lnTo>
                    <a:pt x="1667" y="614"/>
                  </a:lnTo>
                  <a:lnTo>
                    <a:pt x="1567" y="537"/>
                  </a:lnTo>
                  <a:lnTo>
                    <a:pt x="1466" y="463"/>
                  </a:lnTo>
                  <a:lnTo>
                    <a:pt x="1360" y="395"/>
                  </a:lnTo>
                  <a:lnTo>
                    <a:pt x="1251" y="330"/>
                  </a:lnTo>
                  <a:lnTo>
                    <a:pt x="1139" y="270"/>
                  </a:lnTo>
                  <a:lnTo>
                    <a:pt x="1025" y="214"/>
                  </a:lnTo>
                  <a:lnTo>
                    <a:pt x="908" y="164"/>
                  </a:lnTo>
                  <a:lnTo>
                    <a:pt x="788" y="119"/>
                  </a:lnTo>
                  <a:lnTo>
                    <a:pt x="666" y="78"/>
                  </a:lnTo>
                  <a:lnTo>
                    <a:pt x="542" y="43"/>
                  </a:lnTo>
                  <a:lnTo>
                    <a:pt x="415" y="13"/>
                  </a:lnTo>
                  <a:lnTo>
                    <a:pt x="351" y="0"/>
                  </a:lnTo>
                  <a:lnTo>
                    <a:pt x="425" y="184"/>
                  </a:lnTo>
                  <a:lnTo>
                    <a:pt x="46" y="46"/>
                  </a:lnTo>
                  <a:lnTo>
                    <a:pt x="45" y="46"/>
                  </a:lnTo>
                  <a:lnTo>
                    <a:pt x="29" y="94"/>
                  </a:lnTo>
                  <a:lnTo>
                    <a:pt x="9" y="191"/>
                  </a:lnTo>
                  <a:lnTo>
                    <a:pt x="0" y="288"/>
                  </a:lnTo>
                  <a:lnTo>
                    <a:pt x="6" y="384"/>
                  </a:lnTo>
                  <a:lnTo>
                    <a:pt x="22" y="478"/>
                  </a:lnTo>
                  <a:lnTo>
                    <a:pt x="51" y="568"/>
                  </a:lnTo>
                  <a:lnTo>
                    <a:pt x="91" y="653"/>
                  </a:lnTo>
                  <a:lnTo>
                    <a:pt x="140" y="734"/>
                  </a:lnTo>
                  <a:lnTo>
                    <a:pt x="170" y="771"/>
                  </a:lnTo>
                  <a:lnTo>
                    <a:pt x="266" y="789"/>
                  </a:lnTo>
                  <a:lnTo>
                    <a:pt x="450" y="838"/>
                  </a:lnTo>
                  <a:lnTo>
                    <a:pt x="629" y="904"/>
                  </a:lnTo>
                  <a:lnTo>
                    <a:pt x="800" y="983"/>
                  </a:lnTo>
                  <a:lnTo>
                    <a:pt x="962" y="1078"/>
                  </a:lnTo>
                  <a:lnTo>
                    <a:pt x="1115" y="1186"/>
                  </a:lnTo>
                  <a:lnTo>
                    <a:pt x="1258" y="1305"/>
                  </a:lnTo>
                  <a:lnTo>
                    <a:pt x="1390" y="1437"/>
                  </a:lnTo>
                  <a:lnTo>
                    <a:pt x="1511" y="1579"/>
                  </a:lnTo>
                  <a:lnTo>
                    <a:pt x="1619" y="1730"/>
                  </a:lnTo>
                  <a:lnTo>
                    <a:pt x="1714" y="1892"/>
                  </a:lnTo>
                  <a:lnTo>
                    <a:pt x="1795" y="2062"/>
                  </a:lnTo>
                  <a:lnTo>
                    <a:pt x="1862" y="2240"/>
                  </a:lnTo>
                  <a:lnTo>
                    <a:pt x="1914" y="2425"/>
                  </a:lnTo>
                  <a:lnTo>
                    <a:pt x="1948" y="2615"/>
                  </a:lnTo>
                  <a:lnTo>
                    <a:pt x="1965" y="2811"/>
                  </a:lnTo>
                  <a:lnTo>
                    <a:pt x="1967" y="2912"/>
                  </a:lnTo>
                  <a:close/>
                </a:path>
              </a:pathLst>
            </a:cu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BA55010-E845-4BC7-ADD5-BFF0103A4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098" y="833688"/>
              <a:ext cx="1470115" cy="2461827"/>
            </a:xfrm>
            <a:custGeom>
              <a:avLst/>
              <a:gdLst>
                <a:gd name="T0" fmla="*/ 1265 w 2862"/>
                <a:gd name="T1" fmla="*/ 2588 h 4796"/>
                <a:gd name="T2" fmla="*/ 1402 w 2862"/>
                <a:gd name="T3" fmla="*/ 2646 h 4796"/>
                <a:gd name="T4" fmla="*/ 1570 w 2862"/>
                <a:gd name="T5" fmla="*/ 2746 h 4796"/>
                <a:gd name="T6" fmla="*/ 1720 w 2862"/>
                <a:gd name="T7" fmla="*/ 2870 h 4796"/>
                <a:gd name="T8" fmla="*/ 1851 w 2862"/>
                <a:gd name="T9" fmla="*/ 3015 h 4796"/>
                <a:gd name="T10" fmla="*/ 1958 w 2862"/>
                <a:gd name="T11" fmla="*/ 3179 h 4796"/>
                <a:gd name="T12" fmla="*/ 2040 w 2862"/>
                <a:gd name="T13" fmla="*/ 3358 h 4796"/>
                <a:gd name="T14" fmla="*/ 2095 w 2862"/>
                <a:gd name="T15" fmla="*/ 3551 h 4796"/>
                <a:gd name="T16" fmla="*/ 2119 w 2862"/>
                <a:gd name="T17" fmla="*/ 3754 h 4796"/>
                <a:gd name="T18" fmla="*/ 2118 w 2862"/>
                <a:gd name="T19" fmla="*/ 3881 h 4796"/>
                <a:gd name="T20" fmla="*/ 2070 w 2862"/>
                <a:gd name="T21" fmla="*/ 4165 h 4796"/>
                <a:gd name="T22" fmla="*/ 1965 w 2862"/>
                <a:gd name="T23" fmla="*/ 4424 h 4796"/>
                <a:gd name="T24" fmla="*/ 1808 w 2862"/>
                <a:gd name="T25" fmla="*/ 4651 h 4796"/>
                <a:gd name="T26" fmla="*/ 1661 w 2862"/>
                <a:gd name="T27" fmla="*/ 4796 h 4796"/>
                <a:gd name="T28" fmla="*/ 1666 w 2862"/>
                <a:gd name="T29" fmla="*/ 4792 h 4796"/>
                <a:gd name="T30" fmla="*/ 1666 w 2862"/>
                <a:gd name="T31" fmla="*/ 4793 h 4796"/>
                <a:gd name="T32" fmla="*/ 1852 w 2862"/>
                <a:gd name="T33" fmla="*/ 4659 h 4796"/>
                <a:gd name="T34" fmla="*/ 2118 w 2862"/>
                <a:gd name="T35" fmla="*/ 4532 h 4796"/>
                <a:gd name="T36" fmla="*/ 2399 w 2862"/>
                <a:gd name="T37" fmla="*/ 4461 h 4796"/>
                <a:gd name="T38" fmla="*/ 2685 w 2862"/>
                <a:gd name="T39" fmla="*/ 4447 h 4796"/>
                <a:gd name="T40" fmla="*/ 2781 w 2862"/>
                <a:gd name="T41" fmla="*/ 4376 h 4796"/>
                <a:gd name="T42" fmla="*/ 2846 w 2862"/>
                <a:gd name="T43" fmla="*/ 4057 h 4796"/>
                <a:gd name="T44" fmla="*/ 2862 w 2862"/>
                <a:gd name="T45" fmla="*/ 3807 h 4796"/>
                <a:gd name="T46" fmla="*/ 2847 w 2862"/>
                <a:gd name="T47" fmla="*/ 3562 h 4796"/>
                <a:gd name="T48" fmla="*/ 2785 w 2862"/>
                <a:gd name="T49" fmla="*/ 3250 h 4796"/>
                <a:gd name="T50" fmla="*/ 2677 w 2862"/>
                <a:gd name="T51" fmla="*/ 2958 h 4796"/>
                <a:gd name="T52" fmla="*/ 2528 w 2862"/>
                <a:gd name="T53" fmla="*/ 2688 h 4796"/>
                <a:gd name="T54" fmla="*/ 2340 w 2862"/>
                <a:gd name="T55" fmla="*/ 2445 h 4796"/>
                <a:gd name="T56" fmla="*/ 2119 w 2862"/>
                <a:gd name="T57" fmla="*/ 2233 h 4796"/>
                <a:gd name="T58" fmla="*/ 1868 w 2862"/>
                <a:gd name="T59" fmla="*/ 2056 h 4796"/>
                <a:gd name="T60" fmla="*/ 1591 w 2862"/>
                <a:gd name="T61" fmla="*/ 1918 h 4796"/>
                <a:gd name="T62" fmla="*/ 1519 w 2862"/>
                <a:gd name="T63" fmla="*/ 1891 h 4796"/>
                <a:gd name="T64" fmla="*/ 1415 w 2862"/>
                <a:gd name="T65" fmla="*/ 1844 h 4796"/>
                <a:gd name="T66" fmla="*/ 1295 w 2862"/>
                <a:gd name="T67" fmla="*/ 1761 h 4796"/>
                <a:gd name="T68" fmla="*/ 1194 w 2862"/>
                <a:gd name="T69" fmla="*/ 1659 h 4796"/>
                <a:gd name="T70" fmla="*/ 1116 w 2862"/>
                <a:gd name="T71" fmla="*/ 1539 h 4796"/>
                <a:gd name="T72" fmla="*/ 1063 w 2862"/>
                <a:gd name="T73" fmla="*/ 1408 h 4796"/>
                <a:gd name="T74" fmla="*/ 1035 w 2862"/>
                <a:gd name="T75" fmla="*/ 1268 h 4796"/>
                <a:gd name="T76" fmla="*/ 1034 w 2862"/>
                <a:gd name="T77" fmla="*/ 1124 h 4796"/>
                <a:gd name="T78" fmla="*/ 1063 w 2862"/>
                <a:gd name="T79" fmla="*/ 977 h 4796"/>
                <a:gd name="T80" fmla="*/ 1076 w 2862"/>
                <a:gd name="T81" fmla="*/ 941 h 4796"/>
                <a:gd name="T82" fmla="*/ 1024 w 2862"/>
                <a:gd name="T83" fmla="*/ 0 h 4796"/>
                <a:gd name="T84" fmla="*/ 379 w 2862"/>
                <a:gd name="T85" fmla="*/ 688 h 4796"/>
                <a:gd name="T86" fmla="*/ 317 w 2862"/>
                <a:gd name="T87" fmla="*/ 906 h 4796"/>
                <a:gd name="T88" fmla="*/ 289 w 2862"/>
                <a:gd name="T89" fmla="*/ 1197 h 4796"/>
                <a:gd name="T90" fmla="*/ 317 w 2862"/>
                <a:gd name="T91" fmla="*/ 1483 h 4796"/>
                <a:gd name="T92" fmla="*/ 400 w 2862"/>
                <a:gd name="T93" fmla="*/ 1756 h 4796"/>
                <a:gd name="T94" fmla="*/ 532 w 2862"/>
                <a:gd name="T95" fmla="*/ 2007 h 4796"/>
                <a:gd name="T96" fmla="*/ 711 w 2862"/>
                <a:gd name="T97" fmla="*/ 2230 h 4796"/>
                <a:gd name="T98" fmla="*/ 932 w 2862"/>
                <a:gd name="T99" fmla="*/ 2417 h 4796"/>
                <a:gd name="T100" fmla="*/ 1193 w 2862"/>
                <a:gd name="T101" fmla="*/ 2560 h 4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62" h="4796">
                  <a:moveTo>
                    <a:pt x="1265" y="2587"/>
                  </a:moveTo>
                  <a:lnTo>
                    <a:pt x="1265" y="2588"/>
                  </a:lnTo>
                  <a:lnTo>
                    <a:pt x="1311" y="2604"/>
                  </a:lnTo>
                  <a:lnTo>
                    <a:pt x="1402" y="2646"/>
                  </a:lnTo>
                  <a:lnTo>
                    <a:pt x="1488" y="2692"/>
                  </a:lnTo>
                  <a:lnTo>
                    <a:pt x="1570" y="2746"/>
                  </a:lnTo>
                  <a:lnTo>
                    <a:pt x="1647" y="2805"/>
                  </a:lnTo>
                  <a:lnTo>
                    <a:pt x="1720" y="2870"/>
                  </a:lnTo>
                  <a:lnTo>
                    <a:pt x="1788" y="2940"/>
                  </a:lnTo>
                  <a:lnTo>
                    <a:pt x="1851" y="3015"/>
                  </a:lnTo>
                  <a:lnTo>
                    <a:pt x="1908" y="3095"/>
                  </a:lnTo>
                  <a:lnTo>
                    <a:pt x="1958" y="3179"/>
                  </a:lnTo>
                  <a:lnTo>
                    <a:pt x="2003" y="3267"/>
                  </a:lnTo>
                  <a:lnTo>
                    <a:pt x="2040" y="3358"/>
                  </a:lnTo>
                  <a:lnTo>
                    <a:pt x="2072" y="3452"/>
                  </a:lnTo>
                  <a:lnTo>
                    <a:pt x="2095" y="3551"/>
                  </a:lnTo>
                  <a:lnTo>
                    <a:pt x="2111" y="3651"/>
                  </a:lnTo>
                  <a:lnTo>
                    <a:pt x="2119" y="3754"/>
                  </a:lnTo>
                  <a:lnTo>
                    <a:pt x="2120" y="3807"/>
                  </a:lnTo>
                  <a:lnTo>
                    <a:pt x="2118" y="3881"/>
                  </a:lnTo>
                  <a:lnTo>
                    <a:pt x="2103" y="4026"/>
                  </a:lnTo>
                  <a:lnTo>
                    <a:pt x="2070" y="4165"/>
                  </a:lnTo>
                  <a:lnTo>
                    <a:pt x="2025" y="4297"/>
                  </a:lnTo>
                  <a:lnTo>
                    <a:pt x="1965" y="4424"/>
                  </a:lnTo>
                  <a:lnTo>
                    <a:pt x="1892" y="4542"/>
                  </a:lnTo>
                  <a:lnTo>
                    <a:pt x="1808" y="4651"/>
                  </a:lnTo>
                  <a:lnTo>
                    <a:pt x="1713" y="4751"/>
                  </a:lnTo>
                  <a:lnTo>
                    <a:pt x="1661" y="4796"/>
                  </a:lnTo>
                  <a:lnTo>
                    <a:pt x="1664" y="4794"/>
                  </a:lnTo>
                  <a:lnTo>
                    <a:pt x="1666" y="4792"/>
                  </a:lnTo>
                  <a:lnTo>
                    <a:pt x="1666" y="4793"/>
                  </a:lnTo>
                  <a:lnTo>
                    <a:pt x="1666" y="4793"/>
                  </a:lnTo>
                  <a:lnTo>
                    <a:pt x="1726" y="4744"/>
                  </a:lnTo>
                  <a:lnTo>
                    <a:pt x="1852" y="4659"/>
                  </a:lnTo>
                  <a:lnTo>
                    <a:pt x="1982" y="4589"/>
                  </a:lnTo>
                  <a:lnTo>
                    <a:pt x="2118" y="4532"/>
                  </a:lnTo>
                  <a:lnTo>
                    <a:pt x="2257" y="4490"/>
                  </a:lnTo>
                  <a:lnTo>
                    <a:pt x="2399" y="4461"/>
                  </a:lnTo>
                  <a:lnTo>
                    <a:pt x="2542" y="4448"/>
                  </a:lnTo>
                  <a:lnTo>
                    <a:pt x="2685" y="4447"/>
                  </a:lnTo>
                  <a:lnTo>
                    <a:pt x="2757" y="4452"/>
                  </a:lnTo>
                  <a:lnTo>
                    <a:pt x="2781" y="4376"/>
                  </a:lnTo>
                  <a:lnTo>
                    <a:pt x="2820" y="4219"/>
                  </a:lnTo>
                  <a:lnTo>
                    <a:pt x="2846" y="4057"/>
                  </a:lnTo>
                  <a:lnTo>
                    <a:pt x="2861" y="3891"/>
                  </a:lnTo>
                  <a:lnTo>
                    <a:pt x="2862" y="3807"/>
                  </a:lnTo>
                  <a:lnTo>
                    <a:pt x="2861" y="3725"/>
                  </a:lnTo>
                  <a:lnTo>
                    <a:pt x="2847" y="3562"/>
                  </a:lnTo>
                  <a:lnTo>
                    <a:pt x="2822" y="3405"/>
                  </a:lnTo>
                  <a:lnTo>
                    <a:pt x="2785" y="3250"/>
                  </a:lnTo>
                  <a:lnTo>
                    <a:pt x="2736" y="3102"/>
                  </a:lnTo>
                  <a:lnTo>
                    <a:pt x="2677" y="2958"/>
                  </a:lnTo>
                  <a:lnTo>
                    <a:pt x="2608" y="2820"/>
                  </a:lnTo>
                  <a:lnTo>
                    <a:pt x="2528" y="2688"/>
                  </a:lnTo>
                  <a:lnTo>
                    <a:pt x="2439" y="2563"/>
                  </a:lnTo>
                  <a:lnTo>
                    <a:pt x="2340" y="2445"/>
                  </a:lnTo>
                  <a:lnTo>
                    <a:pt x="2233" y="2335"/>
                  </a:lnTo>
                  <a:lnTo>
                    <a:pt x="2119" y="2233"/>
                  </a:lnTo>
                  <a:lnTo>
                    <a:pt x="1997" y="2140"/>
                  </a:lnTo>
                  <a:lnTo>
                    <a:pt x="1868" y="2056"/>
                  </a:lnTo>
                  <a:lnTo>
                    <a:pt x="1732" y="1982"/>
                  </a:lnTo>
                  <a:lnTo>
                    <a:pt x="1591" y="1918"/>
                  </a:lnTo>
                  <a:lnTo>
                    <a:pt x="1518" y="1890"/>
                  </a:lnTo>
                  <a:lnTo>
                    <a:pt x="1519" y="1891"/>
                  </a:lnTo>
                  <a:lnTo>
                    <a:pt x="1483" y="1877"/>
                  </a:lnTo>
                  <a:lnTo>
                    <a:pt x="1415" y="1844"/>
                  </a:lnTo>
                  <a:lnTo>
                    <a:pt x="1353" y="1806"/>
                  </a:lnTo>
                  <a:lnTo>
                    <a:pt x="1295" y="1761"/>
                  </a:lnTo>
                  <a:lnTo>
                    <a:pt x="1242" y="1713"/>
                  </a:lnTo>
                  <a:lnTo>
                    <a:pt x="1194" y="1659"/>
                  </a:lnTo>
                  <a:lnTo>
                    <a:pt x="1152" y="1601"/>
                  </a:lnTo>
                  <a:lnTo>
                    <a:pt x="1116" y="1539"/>
                  </a:lnTo>
                  <a:lnTo>
                    <a:pt x="1086" y="1475"/>
                  </a:lnTo>
                  <a:lnTo>
                    <a:pt x="1063" y="1408"/>
                  </a:lnTo>
                  <a:lnTo>
                    <a:pt x="1045" y="1339"/>
                  </a:lnTo>
                  <a:lnTo>
                    <a:pt x="1035" y="1268"/>
                  </a:lnTo>
                  <a:lnTo>
                    <a:pt x="1030" y="1196"/>
                  </a:lnTo>
                  <a:lnTo>
                    <a:pt x="1034" y="1124"/>
                  </a:lnTo>
                  <a:lnTo>
                    <a:pt x="1045" y="1050"/>
                  </a:lnTo>
                  <a:lnTo>
                    <a:pt x="1063" y="977"/>
                  </a:lnTo>
                  <a:lnTo>
                    <a:pt x="1075" y="941"/>
                  </a:lnTo>
                  <a:lnTo>
                    <a:pt x="1076" y="941"/>
                  </a:lnTo>
                  <a:lnTo>
                    <a:pt x="1455" y="1079"/>
                  </a:lnTo>
                  <a:lnTo>
                    <a:pt x="1024" y="0"/>
                  </a:lnTo>
                  <a:lnTo>
                    <a:pt x="0" y="550"/>
                  </a:lnTo>
                  <a:lnTo>
                    <a:pt x="379" y="688"/>
                  </a:lnTo>
                  <a:lnTo>
                    <a:pt x="354" y="760"/>
                  </a:lnTo>
                  <a:lnTo>
                    <a:pt x="317" y="906"/>
                  </a:lnTo>
                  <a:lnTo>
                    <a:pt x="295" y="1052"/>
                  </a:lnTo>
                  <a:lnTo>
                    <a:pt x="289" y="1197"/>
                  </a:lnTo>
                  <a:lnTo>
                    <a:pt x="296" y="1341"/>
                  </a:lnTo>
                  <a:lnTo>
                    <a:pt x="317" y="1483"/>
                  </a:lnTo>
                  <a:lnTo>
                    <a:pt x="352" y="1621"/>
                  </a:lnTo>
                  <a:lnTo>
                    <a:pt x="400" y="1756"/>
                  </a:lnTo>
                  <a:lnTo>
                    <a:pt x="460" y="1885"/>
                  </a:lnTo>
                  <a:lnTo>
                    <a:pt x="532" y="2007"/>
                  </a:lnTo>
                  <a:lnTo>
                    <a:pt x="616" y="2123"/>
                  </a:lnTo>
                  <a:lnTo>
                    <a:pt x="711" y="2230"/>
                  </a:lnTo>
                  <a:lnTo>
                    <a:pt x="817" y="2328"/>
                  </a:lnTo>
                  <a:lnTo>
                    <a:pt x="932" y="2417"/>
                  </a:lnTo>
                  <a:lnTo>
                    <a:pt x="1058" y="2494"/>
                  </a:lnTo>
                  <a:lnTo>
                    <a:pt x="1193" y="2560"/>
                  </a:lnTo>
                  <a:lnTo>
                    <a:pt x="1265" y="2587"/>
                  </a:lnTo>
                  <a:close/>
                </a:path>
              </a:pathLst>
            </a:custGeom>
            <a:solidFill>
              <a:srgbClr val="99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5665A47B-87BD-4740-B546-E85867050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1618" y="1287453"/>
              <a:ext cx="1289431" cy="2118937"/>
            </a:xfrm>
            <a:custGeom>
              <a:avLst/>
              <a:gdLst>
                <a:gd name="T0" fmla="*/ 356 w 2515"/>
                <a:gd name="T1" fmla="*/ 4128 h 4128"/>
                <a:gd name="T2" fmla="*/ 406 w 2515"/>
                <a:gd name="T3" fmla="*/ 4117 h 4128"/>
                <a:gd name="T4" fmla="*/ 587 w 2515"/>
                <a:gd name="T5" fmla="*/ 4046 h 4128"/>
                <a:gd name="T6" fmla="*/ 740 w 2515"/>
                <a:gd name="T7" fmla="*/ 3934 h 4128"/>
                <a:gd name="T8" fmla="*/ 858 w 2515"/>
                <a:gd name="T9" fmla="*/ 3788 h 4128"/>
                <a:gd name="T10" fmla="*/ 920 w 2515"/>
                <a:gd name="T11" fmla="*/ 3660 h 4128"/>
                <a:gd name="T12" fmla="*/ 842 w 2515"/>
                <a:gd name="T13" fmla="*/ 3395 h 4128"/>
                <a:gd name="T14" fmla="*/ 793 w 2515"/>
                <a:gd name="T15" fmla="*/ 3019 h 4128"/>
                <a:gd name="T16" fmla="*/ 793 w 2515"/>
                <a:gd name="T17" fmla="*/ 2826 h 4128"/>
                <a:gd name="T18" fmla="*/ 843 w 2515"/>
                <a:gd name="T19" fmla="*/ 2447 h 4128"/>
                <a:gd name="T20" fmla="*/ 955 w 2515"/>
                <a:gd name="T21" fmla="*/ 2093 h 4128"/>
                <a:gd name="T22" fmla="*/ 1123 w 2515"/>
                <a:gd name="T23" fmla="*/ 1766 h 4128"/>
                <a:gd name="T24" fmla="*/ 1342 w 2515"/>
                <a:gd name="T25" fmla="*/ 1476 h 4128"/>
                <a:gd name="T26" fmla="*/ 1607 w 2515"/>
                <a:gd name="T27" fmla="*/ 1226 h 4128"/>
                <a:gd name="T28" fmla="*/ 1908 w 2515"/>
                <a:gd name="T29" fmla="*/ 1022 h 4128"/>
                <a:gd name="T30" fmla="*/ 2244 w 2515"/>
                <a:gd name="T31" fmla="*/ 871 h 4128"/>
                <a:gd name="T32" fmla="*/ 2515 w 2515"/>
                <a:gd name="T33" fmla="*/ 795 h 4128"/>
                <a:gd name="T34" fmla="*/ 2472 w 2515"/>
                <a:gd name="T35" fmla="*/ 653 h 4128"/>
                <a:gd name="T36" fmla="*/ 2439 w 2515"/>
                <a:gd name="T37" fmla="*/ 456 h 4128"/>
                <a:gd name="T38" fmla="*/ 2433 w 2515"/>
                <a:gd name="T39" fmla="*/ 255 h 4128"/>
                <a:gd name="T40" fmla="*/ 2455 w 2515"/>
                <a:gd name="T41" fmla="*/ 51 h 4128"/>
                <a:gd name="T42" fmla="*/ 2400 w 2515"/>
                <a:gd name="T43" fmla="*/ 12 h 4128"/>
                <a:gd name="T44" fmla="*/ 2144 w 2515"/>
                <a:gd name="T45" fmla="*/ 74 h 4128"/>
                <a:gd name="T46" fmla="*/ 1897 w 2515"/>
                <a:gd name="T47" fmla="*/ 157 h 4128"/>
                <a:gd name="T48" fmla="*/ 1661 w 2515"/>
                <a:gd name="T49" fmla="*/ 260 h 4128"/>
                <a:gd name="T50" fmla="*/ 1434 w 2515"/>
                <a:gd name="T51" fmla="*/ 384 h 4128"/>
                <a:gd name="T52" fmla="*/ 1222 w 2515"/>
                <a:gd name="T53" fmla="*/ 525 h 4128"/>
                <a:gd name="T54" fmla="*/ 1022 w 2515"/>
                <a:gd name="T55" fmla="*/ 683 h 4128"/>
                <a:gd name="T56" fmla="*/ 837 w 2515"/>
                <a:gd name="T57" fmla="*/ 859 h 4128"/>
                <a:gd name="T58" fmla="*/ 667 w 2515"/>
                <a:gd name="T59" fmla="*/ 1049 h 4128"/>
                <a:gd name="T60" fmla="*/ 515 w 2515"/>
                <a:gd name="T61" fmla="*/ 1254 h 4128"/>
                <a:gd name="T62" fmla="*/ 379 w 2515"/>
                <a:gd name="T63" fmla="*/ 1471 h 4128"/>
                <a:gd name="T64" fmla="*/ 263 w 2515"/>
                <a:gd name="T65" fmla="*/ 1702 h 4128"/>
                <a:gd name="T66" fmla="*/ 166 w 2515"/>
                <a:gd name="T67" fmla="*/ 1942 h 4128"/>
                <a:gd name="T68" fmla="*/ 92 w 2515"/>
                <a:gd name="T69" fmla="*/ 2192 h 4128"/>
                <a:gd name="T70" fmla="*/ 38 w 2515"/>
                <a:gd name="T71" fmla="*/ 2451 h 4128"/>
                <a:gd name="T72" fmla="*/ 8 w 2515"/>
                <a:gd name="T73" fmla="*/ 2719 h 4128"/>
                <a:gd name="T74" fmla="*/ 0 w 2515"/>
                <a:gd name="T75" fmla="*/ 2923 h 4128"/>
                <a:gd name="T76" fmla="*/ 7 w 2515"/>
                <a:gd name="T77" fmla="*/ 3112 h 4128"/>
                <a:gd name="T78" fmla="*/ 64 w 2515"/>
                <a:gd name="T79" fmla="*/ 3539 h 4128"/>
                <a:gd name="T80" fmla="*/ 161 w 2515"/>
                <a:gd name="T81" fmla="*/ 3888 h 4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15" h="4128">
                  <a:moveTo>
                    <a:pt x="286" y="3731"/>
                  </a:moveTo>
                  <a:lnTo>
                    <a:pt x="356" y="4128"/>
                  </a:lnTo>
                  <a:lnTo>
                    <a:pt x="356" y="4128"/>
                  </a:lnTo>
                  <a:lnTo>
                    <a:pt x="406" y="4117"/>
                  </a:lnTo>
                  <a:lnTo>
                    <a:pt x="499" y="4087"/>
                  </a:lnTo>
                  <a:lnTo>
                    <a:pt x="587" y="4046"/>
                  </a:lnTo>
                  <a:lnTo>
                    <a:pt x="667" y="3995"/>
                  </a:lnTo>
                  <a:lnTo>
                    <a:pt x="740" y="3934"/>
                  </a:lnTo>
                  <a:lnTo>
                    <a:pt x="803" y="3864"/>
                  </a:lnTo>
                  <a:lnTo>
                    <a:pt x="858" y="3788"/>
                  </a:lnTo>
                  <a:lnTo>
                    <a:pt x="903" y="3705"/>
                  </a:lnTo>
                  <a:lnTo>
                    <a:pt x="920" y="3660"/>
                  </a:lnTo>
                  <a:lnTo>
                    <a:pt x="890" y="3574"/>
                  </a:lnTo>
                  <a:lnTo>
                    <a:pt x="842" y="3395"/>
                  </a:lnTo>
                  <a:lnTo>
                    <a:pt x="809" y="3209"/>
                  </a:lnTo>
                  <a:lnTo>
                    <a:pt x="793" y="3019"/>
                  </a:lnTo>
                  <a:lnTo>
                    <a:pt x="792" y="2923"/>
                  </a:lnTo>
                  <a:lnTo>
                    <a:pt x="793" y="2826"/>
                  </a:lnTo>
                  <a:lnTo>
                    <a:pt x="810" y="2634"/>
                  </a:lnTo>
                  <a:lnTo>
                    <a:pt x="843" y="2447"/>
                  </a:lnTo>
                  <a:lnTo>
                    <a:pt x="892" y="2267"/>
                  </a:lnTo>
                  <a:lnTo>
                    <a:pt x="955" y="2093"/>
                  </a:lnTo>
                  <a:lnTo>
                    <a:pt x="1033" y="1926"/>
                  </a:lnTo>
                  <a:lnTo>
                    <a:pt x="1123" y="1766"/>
                  </a:lnTo>
                  <a:lnTo>
                    <a:pt x="1227" y="1617"/>
                  </a:lnTo>
                  <a:lnTo>
                    <a:pt x="1342" y="1476"/>
                  </a:lnTo>
                  <a:lnTo>
                    <a:pt x="1469" y="1345"/>
                  </a:lnTo>
                  <a:lnTo>
                    <a:pt x="1607" y="1226"/>
                  </a:lnTo>
                  <a:lnTo>
                    <a:pt x="1753" y="1118"/>
                  </a:lnTo>
                  <a:lnTo>
                    <a:pt x="1908" y="1022"/>
                  </a:lnTo>
                  <a:lnTo>
                    <a:pt x="2073" y="940"/>
                  </a:lnTo>
                  <a:lnTo>
                    <a:pt x="2244" y="871"/>
                  </a:lnTo>
                  <a:lnTo>
                    <a:pt x="2423" y="816"/>
                  </a:lnTo>
                  <a:lnTo>
                    <a:pt x="2515" y="795"/>
                  </a:lnTo>
                  <a:lnTo>
                    <a:pt x="2499" y="749"/>
                  </a:lnTo>
                  <a:lnTo>
                    <a:pt x="2472" y="653"/>
                  </a:lnTo>
                  <a:lnTo>
                    <a:pt x="2453" y="555"/>
                  </a:lnTo>
                  <a:lnTo>
                    <a:pt x="2439" y="456"/>
                  </a:lnTo>
                  <a:lnTo>
                    <a:pt x="2433" y="356"/>
                  </a:lnTo>
                  <a:lnTo>
                    <a:pt x="2433" y="255"/>
                  </a:lnTo>
                  <a:lnTo>
                    <a:pt x="2440" y="154"/>
                  </a:lnTo>
                  <a:lnTo>
                    <a:pt x="2455" y="51"/>
                  </a:lnTo>
                  <a:lnTo>
                    <a:pt x="2465" y="0"/>
                  </a:lnTo>
                  <a:lnTo>
                    <a:pt x="2400" y="12"/>
                  </a:lnTo>
                  <a:lnTo>
                    <a:pt x="2271" y="40"/>
                  </a:lnTo>
                  <a:lnTo>
                    <a:pt x="2144" y="74"/>
                  </a:lnTo>
                  <a:lnTo>
                    <a:pt x="2019" y="112"/>
                  </a:lnTo>
                  <a:lnTo>
                    <a:pt x="1897" y="157"/>
                  </a:lnTo>
                  <a:lnTo>
                    <a:pt x="1778" y="205"/>
                  </a:lnTo>
                  <a:lnTo>
                    <a:pt x="1661" y="260"/>
                  </a:lnTo>
                  <a:lnTo>
                    <a:pt x="1546" y="320"/>
                  </a:lnTo>
                  <a:lnTo>
                    <a:pt x="1434" y="384"/>
                  </a:lnTo>
                  <a:lnTo>
                    <a:pt x="1327" y="452"/>
                  </a:lnTo>
                  <a:lnTo>
                    <a:pt x="1222" y="525"/>
                  </a:lnTo>
                  <a:lnTo>
                    <a:pt x="1120" y="603"/>
                  </a:lnTo>
                  <a:lnTo>
                    <a:pt x="1022" y="683"/>
                  </a:lnTo>
                  <a:lnTo>
                    <a:pt x="927" y="769"/>
                  </a:lnTo>
                  <a:lnTo>
                    <a:pt x="837" y="859"/>
                  </a:lnTo>
                  <a:lnTo>
                    <a:pt x="750" y="953"/>
                  </a:lnTo>
                  <a:lnTo>
                    <a:pt x="667" y="1049"/>
                  </a:lnTo>
                  <a:lnTo>
                    <a:pt x="588" y="1150"/>
                  </a:lnTo>
                  <a:lnTo>
                    <a:pt x="515" y="1254"/>
                  </a:lnTo>
                  <a:lnTo>
                    <a:pt x="444" y="1362"/>
                  </a:lnTo>
                  <a:lnTo>
                    <a:pt x="379" y="1471"/>
                  </a:lnTo>
                  <a:lnTo>
                    <a:pt x="319" y="1585"/>
                  </a:lnTo>
                  <a:lnTo>
                    <a:pt x="263" y="1702"/>
                  </a:lnTo>
                  <a:lnTo>
                    <a:pt x="212" y="1821"/>
                  </a:lnTo>
                  <a:lnTo>
                    <a:pt x="166" y="1942"/>
                  </a:lnTo>
                  <a:lnTo>
                    <a:pt x="126" y="2066"/>
                  </a:lnTo>
                  <a:lnTo>
                    <a:pt x="92" y="2192"/>
                  </a:lnTo>
                  <a:lnTo>
                    <a:pt x="62" y="2321"/>
                  </a:lnTo>
                  <a:lnTo>
                    <a:pt x="38" y="2451"/>
                  </a:lnTo>
                  <a:lnTo>
                    <a:pt x="19" y="2584"/>
                  </a:lnTo>
                  <a:lnTo>
                    <a:pt x="8" y="2719"/>
                  </a:lnTo>
                  <a:lnTo>
                    <a:pt x="1" y="2855"/>
                  </a:lnTo>
                  <a:lnTo>
                    <a:pt x="0" y="2923"/>
                  </a:lnTo>
                  <a:lnTo>
                    <a:pt x="1" y="2986"/>
                  </a:lnTo>
                  <a:lnTo>
                    <a:pt x="7" y="3112"/>
                  </a:lnTo>
                  <a:lnTo>
                    <a:pt x="23" y="3297"/>
                  </a:lnTo>
                  <a:lnTo>
                    <a:pt x="64" y="3539"/>
                  </a:lnTo>
                  <a:lnTo>
                    <a:pt x="124" y="3774"/>
                  </a:lnTo>
                  <a:lnTo>
                    <a:pt x="161" y="3888"/>
                  </a:lnTo>
                  <a:lnTo>
                    <a:pt x="286" y="3731"/>
                  </a:lnTo>
                  <a:close/>
                </a:path>
              </a:pathLst>
            </a:custGeom>
            <a:solidFill>
              <a:srgbClr val="FF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FE1251E-60F6-4EFA-A087-545154D97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615" y="3496732"/>
              <a:ext cx="2387911" cy="813081"/>
            </a:xfrm>
            <a:custGeom>
              <a:avLst/>
              <a:gdLst>
                <a:gd name="T0" fmla="*/ 4617 w 4651"/>
                <a:gd name="T1" fmla="*/ 226 h 1585"/>
                <a:gd name="T2" fmla="*/ 4464 w 4651"/>
                <a:gd name="T3" fmla="*/ 104 h 1585"/>
                <a:gd name="T4" fmla="*/ 4287 w 4651"/>
                <a:gd name="T5" fmla="*/ 28 h 1585"/>
                <a:gd name="T6" fmla="*/ 4101 w 4651"/>
                <a:gd name="T7" fmla="*/ 0 h 1585"/>
                <a:gd name="T8" fmla="*/ 3959 w 4651"/>
                <a:gd name="T9" fmla="*/ 10 h 1585"/>
                <a:gd name="T10" fmla="*/ 3841 w 4651"/>
                <a:gd name="T11" fmla="*/ 141 h 1585"/>
                <a:gd name="T12" fmla="*/ 3669 w 4651"/>
                <a:gd name="T13" fmla="*/ 299 h 1585"/>
                <a:gd name="T14" fmla="*/ 3481 w 4651"/>
                <a:gd name="T15" fmla="*/ 438 h 1585"/>
                <a:gd name="T16" fmla="*/ 3278 w 4651"/>
                <a:gd name="T17" fmla="*/ 556 h 1585"/>
                <a:gd name="T18" fmla="*/ 3062 w 4651"/>
                <a:gd name="T19" fmla="*/ 652 h 1585"/>
                <a:gd name="T20" fmla="*/ 2833 w 4651"/>
                <a:gd name="T21" fmla="*/ 725 h 1585"/>
                <a:gd name="T22" fmla="*/ 2596 w 4651"/>
                <a:gd name="T23" fmla="*/ 772 h 1585"/>
                <a:gd name="T24" fmla="*/ 2349 w 4651"/>
                <a:gd name="T25" fmla="*/ 793 h 1585"/>
                <a:gd name="T26" fmla="*/ 2227 w 4651"/>
                <a:gd name="T27" fmla="*/ 794 h 1585"/>
                <a:gd name="T28" fmla="*/ 1989 w 4651"/>
                <a:gd name="T29" fmla="*/ 775 h 1585"/>
                <a:gd name="T30" fmla="*/ 1761 w 4651"/>
                <a:gd name="T31" fmla="*/ 731 h 1585"/>
                <a:gd name="T32" fmla="*/ 1541 w 4651"/>
                <a:gd name="T33" fmla="*/ 664 h 1585"/>
                <a:gd name="T34" fmla="*/ 1332 w 4651"/>
                <a:gd name="T35" fmla="*/ 574 h 1585"/>
                <a:gd name="T36" fmla="*/ 1135 w 4651"/>
                <a:gd name="T37" fmla="*/ 465 h 1585"/>
                <a:gd name="T38" fmla="*/ 951 w 4651"/>
                <a:gd name="T39" fmla="*/ 336 h 1585"/>
                <a:gd name="T40" fmla="*/ 781 w 4651"/>
                <a:gd name="T41" fmla="*/ 190 h 1585"/>
                <a:gd name="T42" fmla="*/ 665 w 4651"/>
                <a:gd name="T43" fmla="*/ 68 h 1585"/>
                <a:gd name="T44" fmla="*/ 563 w 4651"/>
                <a:gd name="T45" fmla="*/ 176 h 1585"/>
                <a:gd name="T46" fmla="*/ 408 w 4651"/>
                <a:gd name="T47" fmla="*/ 303 h 1585"/>
                <a:gd name="T48" fmla="*/ 236 w 4651"/>
                <a:gd name="T49" fmla="*/ 409 h 1585"/>
                <a:gd name="T50" fmla="*/ 48 w 4651"/>
                <a:gd name="T51" fmla="*/ 490 h 1585"/>
                <a:gd name="T52" fmla="*/ 50 w 4651"/>
                <a:gd name="T53" fmla="*/ 568 h 1585"/>
                <a:gd name="T54" fmla="*/ 273 w 4651"/>
                <a:gd name="T55" fmla="*/ 797 h 1585"/>
                <a:gd name="T56" fmla="*/ 520 w 4651"/>
                <a:gd name="T57" fmla="*/ 1002 h 1585"/>
                <a:gd name="T58" fmla="*/ 788 w 4651"/>
                <a:gd name="T59" fmla="*/ 1179 h 1585"/>
                <a:gd name="T60" fmla="*/ 1075 w 4651"/>
                <a:gd name="T61" fmla="*/ 1327 h 1585"/>
                <a:gd name="T62" fmla="*/ 1379 w 4651"/>
                <a:gd name="T63" fmla="*/ 1443 h 1585"/>
                <a:gd name="T64" fmla="*/ 1698 w 4651"/>
                <a:gd name="T65" fmla="*/ 1527 h 1585"/>
                <a:gd name="T66" fmla="*/ 2031 w 4651"/>
                <a:gd name="T67" fmla="*/ 1574 h 1585"/>
                <a:gd name="T68" fmla="*/ 2287 w 4651"/>
                <a:gd name="T69" fmla="*/ 1585 h 1585"/>
                <a:gd name="T70" fmla="*/ 2537 w 4651"/>
                <a:gd name="T71" fmla="*/ 1575 h 1585"/>
                <a:gd name="T72" fmla="*/ 2863 w 4651"/>
                <a:gd name="T73" fmla="*/ 1529 h 1585"/>
                <a:gd name="T74" fmla="*/ 3175 w 4651"/>
                <a:gd name="T75" fmla="*/ 1451 h 1585"/>
                <a:gd name="T76" fmla="*/ 3473 w 4651"/>
                <a:gd name="T77" fmla="*/ 1339 h 1585"/>
                <a:gd name="T78" fmla="*/ 3755 w 4651"/>
                <a:gd name="T79" fmla="*/ 1197 h 1585"/>
                <a:gd name="T80" fmla="*/ 4019 w 4651"/>
                <a:gd name="T81" fmla="*/ 1028 h 1585"/>
                <a:gd name="T82" fmla="*/ 4262 w 4651"/>
                <a:gd name="T83" fmla="*/ 831 h 1585"/>
                <a:gd name="T84" fmla="*/ 4484 w 4651"/>
                <a:gd name="T85" fmla="*/ 611 h 1585"/>
                <a:gd name="T86" fmla="*/ 4341 w 4651"/>
                <a:gd name="T87" fmla="*/ 524 h 1585"/>
                <a:gd name="T88" fmla="*/ 4651 w 4651"/>
                <a:gd name="T89" fmla="*/ 264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1" h="1585">
                  <a:moveTo>
                    <a:pt x="4651" y="264"/>
                  </a:moveTo>
                  <a:lnTo>
                    <a:pt x="4617" y="226"/>
                  </a:lnTo>
                  <a:lnTo>
                    <a:pt x="4543" y="160"/>
                  </a:lnTo>
                  <a:lnTo>
                    <a:pt x="4464" y="104"/>
                  </a:lnTo>
                  <a:lnTo>
                    <a:pt x="4377" y="60"/>
                  </a:lnTo>
                  <a:lnTo>
                    <a:pt x="4287" y="28"/>
                  </a:lnTo>
                  <a:lnTo>
                    <a:pt x="4195" y="8"/>
                  </a:lnTo>
                  <a:lnTo>
                    <a:pt x="4101" y="0"/>
                  </a:lnTo>
                  <a:lnTo>
                    <a:pt x="4005" y="4"/>
                  </a:lnTo>
                  <a:lnTo>
                    <a:pt x="3959" y="10"/>
                  </a:lnTo>
                  <a:lnTo>
                    <a:pt x="3920" y="55"/>
                  </a:lnTo>
                  <a:lnTo>
                    <a:pt x="3841" y="141"/>
                  </a:lnTo>
                  <a:lnTo>
                    <a:pt x="3757" y="222"/>
                  </a:lnTo>
                  <a:lnTo>
                    <a:pt x="3669" y="299"/>
                  </a:lnTo>
                  <a:lnTo>
                    <a:pt x="3577" y="371"/>
                  </a:lnTo>
                  <a:lnTo>
                    <a:pt x="3481" y="438"/>
                  </a:lnTo>
                  <a:lnTo>
                    <a:pt x="3381" y="500"/>
                  </a:lnTo>
                  <a:lnTo>
                    <a:pt x="3278" y="556"/>
                  </a:lnTo>
                  <a:lnTo>
                    <a:pt x="3172" y="608"/>
                  </a:lnTo>
                  <a:lnTo>
                    <a:pt x="3062" y="652"/>
                  </a:lnTo>
                  <a:lnTo>
                    <a:pt x="2950" y="692"/>
                  </a:lnTo>
                  <a:lnTo>
                    <a:pt x="2833" y="725"/>
                  </a:lnTo>
                  <a:lnTo>
                    <a:pt x="2716" y="752"/>
                  </a:lnTo>
                  <a:lnTo>
                    <a:pt x="2596" y="772"/>
                  </a:lnTo>
                  <a:lnTo>
                    <a:pt x="2474" y="787"/>
                  </a:lnTo>
                  <a:lnTo>
                    <a:pt x="2349" y="793"/>
                  </a:lnTo>
                  <a:lnTo>
                    <a:pt x="2287" y="794"/>
                  </a:lnTo>
                  <a:lnTo>
                    <a:pt x="2227" y="794"/>
                  </a:lnTo>
                  <a:lnTo>
                    <a:pt x="2108" y="787"/>
                  </a:lnTo>
                  <a:lnTo>
                    <a:pt x="1989" y="775"/>
                  </a:lnTo>
                  <a:lnTo>
                    <a:pt x="1874" y="756"/>
                  </a:lnTo>
                  <a:lnTo>
                    <a:pt x="1761" y="731"/>
                  </a:lnTo>
                  <a:lnTo>
                    <a:pt x="1650" y="700"/>
                  </a:lnTo>
                  <a:lnTo>
                    <a:pt x="1541" y="664"/>
                  </a:lnTo>
                  <a:lnTo>
                    <a:pt x="1436" y="621"/>
                  </a:lnTo>
                  <a:lnTo>
                    <a:pt x="1332" y="574"/>
                  </a:lnTo>
                  <a:lnTo>
                    <a:pt x="1232" y="523"/>
                  </a:lnTo>
                  <a:lnTo>
                    <a:pt x="1135" y="465"/>
                  </a:lnTo>
                  <a:lnTo>
                    <a:pt x="1042" y="402"/>
                  </a:lnTo>
                  <a:lnTo>
                    <a:pt x="951" y="336"/>
                  </a:lnTo>
                  <a:lnTo>
                    <a:pt x="864" y="264"/>
                  </a:lnTo>
                  <a:lnTo>
                    <a:pt x="781" y="190"/>
                  </a:lnTo>
                  <a:lnTo>
                    <a:pt x="703" y="110"/>
                  </a:lnTo>
                  <a:lnTo>
                    <a:pt x="665" y="68"/>
                  </a:lnTo>
                  <a:lnTo>
                    <a:pt x="632" y="106"/>
                  </a:lnTo>
                  <a:lnTo>
                    <a:pt x="563" y="176"/>
                  </a:lnTo>
                  <a:lnTo>
                    <a:pt x="487" y="242"/>
                  </a:lnTo>
                  <a:lnTo>
                    <a:pt x="408" y="303"/>
                  </a:lnTo>
                  <a:lnTo>
                    <a:pt x="324" y="358"/>
                  </a:lnTo>
                  <a:lnTo>
                    <a:pt x="236" y="409"/>
                  </a:lnTo>
                  <a:lnTo>
                    <a:pt x="145" y="452"/>
                  </a:lnTo>
                  <a:lnTo>
                    <a:pt x="48" y="490"/>
                  </a:lnTo>
                  <a:lnTo>
                    <a:pt x="0" y="507"/>
                  </a:lnTo>
                  <a:lnTo>
                    <a:pt x="50" y="568"/>
                  </a:lnTo>
                  <a:lnTo>
                    <a:pt x="159" y="685"/>
                  </a:lnTo>
                  <a:lnTo>
                    <a:pt x="273" y="797"/>
                  </a:lnTo>
                  <a:lnTo>
                    <a:pt x="394" y="903"/>
                  </a:lnTo>
                  <a:lnTo>
                    <a:pt x="520" y="1002"/>
                  </a:lnTo>
                  <a:lnTo>
                    <a:pt x="652" y="1094"/>
                  </a:lnTo>
                  <a:lnTo>
                    <a:pt x="788" y="1179"/>
                  </a:lnTo>
                  <a:lnTo>
                    <a:pt x="929" y="1257"/>
                  </a:lnTo>
                  <a:lnTo>
                    <a:pt x="1075" y="1327"/>
                  </a:lnTo>
                  <a:lnTo>
                    <a:pt x="1225" y="1389"/>
                  </a:lnTo>
                  <a:lnTo>
                    <a:pt x="1379" y="1443"/>
                  </a:lnTo>
                  <a:lnTo>
                    <a:pt x="1537" y="1490"/>
                  </a:lnTo>
                  <a:lnTo>
                    <a:pt x="1698" y="1527"/>
                  </a:lnTo>
                  <a:lnTo>
                    <a:pt x="1863" y="1555"/>
                  </a:lnTo>
                  <a:lnTo>
                    <a:pt x="2031" y="1574"/>
                  </a:lnTo>
                  <a:lnTo>
                    <a:pt x="2201" y="1584"/>
                  </a:lnTo>
                  <a:lnTo>
                    <a:pt x="2287" y="1585"/>
                  </a:lnTo>
                  <a:lnTo>
                    <a:pt x="2371" y="1584"/>
                  </a:lnTo>
                  <a:lnTo>
                    <a:pt x="2537" y="1575"/>
                  </a:lnTo>
                  <a:lnTo>
                    <a:pt x="2701" y="1556"/>
                  </a:lnTo>
                  <a:lnTo>
                    <a:pt x="2863" y="1529"/>
                  </a:lnTo>
                  <a:lnTo>
                    <a:pt x="3020" y="1494"/>
                  </a:lnTo>
                  <a:lnTo>
                    <a:pt x="3175" y="1451"/>
                  </a:lnTo>
                  <a:lnTo>
                    <a:pt x="3326" y="1399"/>
                  </a:lnTo>
                  <a:lnTo>
                    <a:pt x="3473" y="1339"/>
                  </a:lnTo>
                  <a:lnTo>
                    <a:pt x="3616" y="1271"/>
                  </a:lnTo>
                  <a:lnTo>
                    <a:pt x="3755" y="1197"/>
                  </a:lnTo>
                  <a:lnTo>
                    <a:pt x="3889" y="1116"/>
                  </a:lnTo>
                  <a:lnTo>
                    <a:pt x="4019" y="1028"/>
                  </a:lnTo>
                  <a:lnTo>
                    <a:pt x="4143" y="932"/>
                  </a:lnTo>
                  <a:lnTo>
                    <a:pt x="4262" y="831"/>
                  </a:lnTo>
                  <a:lnTo>
                    <a:pt x="4376" y="724"/>
                  </a:lnTo>
                  <a:lnTo>
                    <a:pt x="4484" y="611"/>
                  </a:lnTo>
                  <a:lnTo>
                    <a:pt x="4536" y="552"/>
                  </a:lnTo>
                  <a:lnTo>
                    <a:pt x="4341" y="524"/>
                  </a:lnTo>
                  <a:lnTo>
                    <a:pt x="4650" y="264"/>
                  </a:lnTo>
                  <a:lnTo>
                    <a:pt x="4651" y="264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B385652-7AB7-40A7-9244-D34CB634E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623" y="2895134"/>
              <a:ext cx="2451561" cy="954754"/>
            </a:xfrm>
            <a:custGeom>
              <a:avLst/>
              <a:gdLst>
                <a:gd name="T0" fmla="*/ 4418 w 4776"/>
                <a:gd name="T1" fmla="*/ 902 h 1863"/>
                <a:gd name="T2" fmla="*/ 4194 w 4776"/>
                <a:gd name="T3" fmla="*/ 705 h 1863"/>
                <a:gd name="T4" fmla="*/ 3943 w 4776"/>
                <a:gd name="T5" fmla="*/ 561 h 1863"/>
                <a:gd name="T6" fmla="*/ 3672 w 4776"/>
                <a:gd name="T7" fmla="*/ 470 h 1863"/>
                <a:gd name="T8" fmla="*/ 3390 w 4776"/>
                <a:gd name="T9" fmla="*/ 432 h 1863"/>
                <a:gd name="T10" fmla="*/ 3106 w 4776"/>
                <a:gd name="T11" fmla="*/ 447 h 1863"/>
                <a:gd name="T12" fmla="*/ 2827 w 4776"/>
                <a:gd name="T13" fmla="*/ 519 h 1863"/>
                <a:gd name="T14" fmla="*/ 2563 w 4776"/>
                <a:gd name="T15" fmla="*/ 645 h 1863"/>
                <a:gd name="T16" fmla="*/ 2379 w 4776"/>
                <a:gd name="T17" fmla="*/ 778 h 1863"/>
                <a:gd name="T18" fmla="*/ 2379 w 4776"/>
                <a:gd name="T19" fmla="*/ 777 h 1863"/>
                <a:gd name="T20" fmla="*/ 2244 w 4776"/>
                <a:gd name="T21" fmla="*/ 879 h 1863"/>
                <a:gd name="T22" fmla="*/ 2046 w 4776"/>
                <a:gd name="T23" fmla="*/ 985 h 1863"/>
                <a:gd name="T24" fmla="*/ 1828 w 4776"/>
                <a:gd name="T25" fmla="*/ 1056 h 1863"/>
                <a:gd name="T26" fmla="*/ 1596 w 4776"/>
                <a:gd name="T27" fmla="*/ 1088 h 1863"/>
                <a:gd name="T28" fmla="*/ 1476 w 4776"/>
                <a:gd name="T29" fmla="*/ 1088 h 1863"/>
                <a:gd name="T30" fmla="*/ 1243 w 4776"/>
                <a:gd name="T31" fmla="*/ 1056 h 1863"/>
                <a:gd name="T32" fmla="*/ 1025 w 4776"/>
                <a:gd name="T33" fmla="*/ 985 h 1863"/>
                <a:gd name="T34" fmla="*/ 826 w 4776"/>
                <a:gd name="T35" fmla="*/ 878 h 1863"/>
                <a:gd name="T36" fmla="*/ 649 w 4776"/>
                <a:gd name="T37" fmla="*/ 740 h 1863"/>
                <a:gd name="T38" fmla="*/ 499 w 4776"/>
                <a:gd name="T39" fmla="*/ 573 h 1863"/>
                <a:gd name="T40" fmla="*/ 380 w 4776"/>
                <a:gd name="T41" fmla="*/ 382 h 1863"/>
                <a:gd name="T42" fmla="*/ 295 w 4776"/>
                <a:gd name="T43" fmla="*/ 170 h 1863"/>
                <a:gd name="T44" fmla="*/ 255 w 4776"/>
                <a:gd name="T45" fmla="*/ 0 h 1863"/>
                <a:gd name="T46" fmla="*/ 256 w 4776"/>
                <a:gd name="T47" fmla="*/ 10 h 1863"/>
                <a:gd name="T48" fmla="*/ 279 w 4776"/>
                <a:gd name="T49" fmla="*/ 239 h 1863"/>
                <a:gd name="T50" fmla="*/ 255 w 4776"/>
                <a:gd name="T51" fmla="*/ 535 h 1863"/>
                <a:gd name="T52" fmla="*/ 175 w 4776"/>
                <a:gd name="T53" fmla="*/ 815 h 1863"/>
                <a:gd name="T54" fmla="*/ 41 w 4776"/>
                <a:gd name="T55" fmla="*/ 1073 h 1863"/>
                <a:gd name="T56" fmla="*/ 36 w 4776"/>
                <a:gd name="T57" fmla="*/ 1172 h 1863"/>
                <a:gd name="T58" fmla="*/ 187 w 4776"/>
                <a:gd name="T59" fmla="*/ 1321 h 1863"/>
                <a:gd name="T60" fmla="*/ 354 w 4776"/>
                <a:gd name="T61" fmla="*/ 1453 h 1863"/>
                <a:gd name="T62" fmla="*/ 534 w 4776"/>
                <a:gd name="T63" fmla="*/ 1568 h 1863"/>
                <a:gd name="T64" fmla="*/ 727 w 4776"/>
                <a:gd name="T65" fmla="*/ 1664 h 1863"/>
                <a:gd name="T66" fmla="*/ 930 w 4776"/>
                <a:gd name="T67" fmla="*/ 1739 h 1863"/>
                <a:gd name="T68" fmla="*/ 1144 w 4776"/>
                <a:gd name="T69" fmla="*/ 1793 h 1863"/>
                <a:gd name="T70" fmla="*/ 1365 w 4776"/>
                <a:gd name="T71" fmla="*/ 1823 h 1863"/>
                <a:gd name="T72" fmla="*/ 1536 w 4776"/>
                <a:gd name="T73" fmla="*/ 1830 h 1863"/>
                <a:gd name="T74" fmla="*/ 1814 w 4776"/>
                <a:gd name="T75" fmla="*/ 1812 h 1863"/>
                <a:gd name="T76" fmla="*/ 2168 w 4776"/>
                <a:gd name="T77" fmla="*/ 1732 h 1863"/>
                <a:gd name="T78" fmla="*/ 2493 w 4776"/>
                <a:gd name="T79" fmla="*/ 1592 h 1863"/>
                <a:gd name="T80" fmla="*/ 2788 w 4776"/>
                <a:gd name="T81" fmla="*/ 1401 h 1863"/>
                <a:gd name="T82" fmla="*/ 2856 w 4776"/>
                <a:gd name="T83" fmla="*/ 1345 h 1863"/>
                <a:gd name="T84" fmla="*/ 2947 w 4776"/>
                <a:gd name="T85" fmla="*/ 1279 h 1863"/>
                <a:gd name="T86" fmla="*/ 3080 w 4776"/>
                <a:gd name="T87" fmla="*/ 1216 h 1863"/>
                <a:gd name="T88" fmla="*/ 3219 w 4776"/>
                <a:gd name="T89" fmla="*/ 1180 h 1863"/>
                <a:gd name="T90" fmla="*/ 3361 w 4776"/>
                <a:gd name="T91" fmla="*/ 1172 h 1863"/>
                <a:gd name="T92" fmla="*/ 3502 w 4776"/>
                <a:gd name="T93" fmla="*/ 1192 h 1863"/>
                <a:gd name="T94" fmla="*/ 3637 w 4776"/>
                <a:gd name="T95" fmla="*/ 1237 h 1863"/>
                <a:gd name="T96" fmla="*/ 3763 w 4776"/>
                <a:gd name="T97" fmla="*/ 1309 h 1863"/>
                <a:gd name="T98" fmla="*/ 3874 w 4776"/>
                <a:gd name="T99" fmla="*/ 1407 h 1863"/>
                <a:gd name="T100" fmla="*/ 3899 w 4776"/>
                <a:gd name="T101" fmla="*/ 1436 h 1863"/>
                <a:gd name="T102" fmla="*/ 4740 w 4776"/>
                <a:gd name="T103" fmla="*/ 1863 h 1863"/>
                <a:gd name="T104" fmla="*/ 4467 w 4776"/>
                <a:gd name="T105" fmla="*/ 959 h 1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76" h="1863">
                  <a:moveTo>
                    <a:pt x="4467" y="959"/>
                  </a:moveTo>
                  <a:lnTo>
                    <a:pt x="4418" y="902"/>
                  </a:lnTo>
                  <a:lnTo>
                    <a:pt x="4310" y="798"/>
                  </a:lnTo>
                  <a:lnTo>
                    <a:pt x="4194" y="705"/>
                  </a:lnTo>
                  <a:lnTo>
                    <a:pt x="4071" y="627"/>
                  </a:lnTo>
                  <a:lnTo>
                    <a:pt x="3943" y="561"/>
                  </a:lnTo>
                  <a:lnTo>
                    <a:pt x="3809" y="508"/>
                  </a:lnTo>
                  <a:lnTo>
                    <a:pt x="3672" y="470"/>
                  </a:lnTo>
                  <a:lnTo>
                    <a:pt x="3532" y="444"/>
                  </a:lnTo>
                  <a:lnTo>
                    <a:pt x="3390" y="432"/>
                  </a:lnTo>
                  <a:lnTo>
                    <a:pt x="3248" y="433"/>
                  </a:lnTo>
                  <a:lnTo>
                    <a:pt x="3106" y="447"/>
                  </a:lnTo>
                  <a:lnTo>
                    <a:pt x="2966" y="476"/>
                  </a:lnTo>
                  <a:lnTo>
                    <a:pt x="2827" y="519"/>
                  </a:lnTo>
                  <a:lnTo>
                    <a:pt x="2693" y="575"/>
                  </a:lnTo>
                  <a:lnTo>
                    <a:pt x="2563" y="645"/>
                  </a:lnTo>
                  <a:lnTo>
                    <a:pt x="2439" y="729"/>
                  </a:lnTo>
                  <a:lnTo>
                    <a:pt x="2379" y="778"/>
                  </a:lnTo>
                  <a:lnTo>
                    <a:pt x="2379" y="778"/>
                  </a:lnTo>
                  <a:lnTo>
                    <a:pt x="2379" y="777"/>
                  </a:lnTo>
                  <a:lnTo>
                    <a:pt x="2336" y="813"/>
                  </a:lnTo>
                  <a:lnTo>
                    <a:pt x="2244" y="879"/>
                  </a:lnTo>
                  <a:lnTo>
                    <a:pt x="2148" y="936"/>
                  </a:lnTo>
                  <a:lnTo>
                    <a:pt x="2046" y="985"/>
                  </a:lnTo>
                  <a:lnTo>
                    <a:pt x="1939" y="1026"/>
                  </a:lnTo>
                  <a:lnTo>
                    <a:pt x="1828" y="1056"/>
                  </a:lnTo>
                  <a:lnTo>
                    <a:pt x="1714" y="1078"/>
                  </a:lnTo>
                  <a:lnTo>
                    <a:pt x="1596" y="1088"/>
                  </a:lnTo>
                  <a:lnTo>
                    <a:pt x="1536" y="1089"/>
                  </a:lnTo>
                  <a:lnTo>
                    <a:pt x="1476" y="1088"/>
                  </a:lnTo>
                  <a:lnTo>
                    <a:pt x="1358" y="1078"/>
                  </a:lnTo>
                  <a:lnTo>
                    <a:pt x="1243" y="1056"/>
                  </a:lnTo>
                  <a:lnTo>
                    <a:pt x="1132" y="1025"/>
                  </a:lnTo>
                  <a:lnTo>
                    <a:pt x="1025" y="985"/>
                  </a:lnTo>
                  <a:lnTo>
                    <a:pt x="922" y="936"/>
                  </a:lnTo>
                  <a:lnTo>
                    <a:pt x="826" y="878"/>
                  </a:lnTo>
                  <a:lnTo>
                    <a:pt x="734" y="812"/>
                  </a:lnTo>
                  <a:lnTo>
                    <a:pt x="649" y="740"/>
                  </a:lnTo>
                  <a:lnTo>
                    <a:pt x="571" y="659"/>
                  </a:lnTo>
                  <a:lnTo>
                    <a:pt x="499" y="573"/>
                  </a:lnTo>
                  <a:lnTo>
                    <a:pt x="436" y="479"/>
                  </a:lnTo>
                  <a:lnTo>
                    <a:pt x="380" y="382"/>
                  </a:lnTo>
                  <a:lnTo>
                    <a:pt x="332" y="278"/>
                  </a:lnTo>
                  <a:lnTo>
                    <a:pt x="295" y="170"/>
                  </a:lnTo>
                  <a:lnTo>
                    <a:pt x="266" y="58"/>
                  </a:lnTo>
                  <a:lnTo>
                    <a:pt x="255" y="0"/>
                  </a:lnTo>
                  <a:lnTo>
                    <a:pt x="256" y="8"/>
                  </a:lnTo>
                  <a:lnTo>
                    <a:pt x="256" y="10"/>
                  </a:lnTo>
                  <a:lnTo>
                    <a:pt x="269" y="86"/>
                  </a:lnTo>
                  <a:lnTo>
                    <a:pt x="279" y="239"/>
                  </a:lnTo>
                  <a:lnTo>
                    <a:pt x="275" y="388"/>
                  </a:lnTo>
                  <a:lnTo>
                    <a:pt x="255" y="535"/>
                  </a:lnTo>
                  <a:lnTo>
                    <a:pt x="222" y="679"/>
                  </a:lnTo>
                  <a:lnTo>
                    <a:pt x="175" y="815"/>
                  </a:lnTo>
                  <a:lnTo>
                    <a:pt x="114" y="948"/>
                  </a:lnTo>
                  <a:lnTo>
                    <a:pt x="41" y="1073"/>
                  </a:lnTo>
                  <a:lnTo>
                    <a:pt x="0" y="1133"/>
                  </a:lnTo>
                  <a:lnTo>
                    <a:pt x="36" y="1172"/>
                  </a:lnTo>
                  <a:lnTo>
                    <a:pt x="109" y="1249"/>
                  </a:lnTo>
                  <a:lnTo>
                    <a:pt x="187" y="1321"/>
                  </a:lnTo>
                  <a:lnTo>
                    <a:pt x="269" y="1390"/>
                  </a:lnTo>
                  <a:lnTo>
                    <a:pt x="354" y="1453"/>
                  </a:lnTo>
                  <a:lnTo>
                    <a:pt x="443" y="1513"/>
                  </a:lnTo>
                  <a:lnTo>
                    <a:pt x="534" y="1568"/>
                  </a:lnTo>
                  <a:lnTo>
                    <a:pt x="630" y="1619"/>
                  </a:lnTo>
                  <a:lnTo>
                    <a:pt x="727" y="1664"/>
                  </a:lnTo>
                  <a:lnTo>
                    <a:pt x="828" y="1704"/>
                  </a:lnTo>
                  <a:lnTo>
                    <a:pt x="930" y="1739"/>
                  </a:lnTo>
                  <a:lnTo>
                    <a:pt x="1036" y="1769"/>
                  </a:lnTo>
                  <a:lnTo>
                    <a:pt x="1144" y="1793"/>
                  </a:lnTo>
                  <a:lnTo>
                    <a:pt x="1254" y="1812"/>
                  </a:lnTo>
                  <a:lnTo>
                    <a:pt x="1365" y="1823"/>
                  </a:lnTo>
                  <a:lnTo>
                    <a:pt x="1478" y="1829"/>
                  </a:lnTo>
                  <a:lnTo>
                    <a:pt x="1536" y="1830"/>
                  </a:lnTo>
                  <a:lnTo>
                    <a:pt x="1629" y="1829"/>
                  </a:lnTo>
                  <a:lnTo>
                    <a:pt x="1814" y="1812"/>
                  </a:lnTo>
                  <a:lnTo>
                    <a:pt x="1993" y="1780"/>
                  </a:lnTo>
                  <a:lnTo>
                    <a:pt x="2168" y="1732"/>
                  </a:lnTo>
                  <a:lnTo>
                    <a:pt x="2334" y="1669"/>
                  </a:lnTo>
                  <a:lnTo>
                    <a:pt x="2493" y="1592"/>
                  </a:lnTo>
                  <a:lnTo>
                    <a:pt x="2646" y="1503"/>
                  </a:lnTo>
                  <a:lnTo>
                    <a:pt x="2788" y="1401"/>
                  </a:lnTo>
                  <a:lnTo>
                    <a:pt x="2856" y="1345"/>
                  </a:lnTo>
                  <a:lnTo>
                    <a:pt x="2856" y="1345"/>
                  </a:lnTo>
                  <a:lnTo>
                    <a:pt x="2885" y="1321"/>
                  </a:lnTo>
                  <a:lnTo>
                    <a:pt x="2947" y="1279"/>
                  </a:lnTo>
                  <a:lnTo>
                    <a:pt x="3013" y="1244"/>
                  </a:lnTo>
                  <a:lnTo>
                    <a:pt x="3080" y="1216"/>
                  </a:lnTo>
                  <a:lnTo>
                    <a:pt x="3148" y="1195"/>
                  </a:lnTo>
                  <a:lnTo>
                    <a:pt x="3219" y="1180"/>
                  </a:lnTo>
                  <a:lnTo>
                    <a:pt x="3291" y="1173"/>
                  </a:lnTo>
                  <a:lnTo>
                    <a:pt x="3361" y="1172"/>
                  </a:lnTo>
                  <a:lnTo>
                    <a:pt x="3432" y="1178"/>
                  </a:lnTo>
                  <a:lnTo>
                    <a:pt x="3502" y="1192"/>
                  </a:lnTo>
                  <a:lnTo>
                    <a:pt x="3571" y="1211"/>
                  </a:lnTo>
                  <a:lnTo>
                    <a:pt x="3637" y="1237"/>
                  </a:lnTo>
                  <a:lnTo>
                    <a:pt x="3701" y="1271"/>
                  </a:lnTo>
                  <a:lnTo>
                    <a:pt x="3763" y="1309"/>
                  </a:lnTo>
                  <a:lnTo>
                    <a:pt x="3820" y="1356"/>
                  </a:lnTo>
                  <a:lnTo>
                    <a:pt x="3874" y="1407"/>
                  </a:lnTo>
                  <a:lnTo>
                    <a:pt x="3900" y="1436"/>
                  </a:lnTo>
                  <a:lnTo>
                    <a:pt x="3899" y="1436"/>
                  </a:lnTo>
                  <a:lnTo>
                    <a:pt x="3590" y="1696"/>
                  </a:lnTo>
                  <a:lnTo>
                    <a:pt x="4740" y="1863"/>
                  </a:lnTo>
                  <a:lnTo>
                    <a:pt x="4776" y="701"/>
                  </a:lnTo>
                  <a:lnTo>
                    <a:pt x="4467" y="959"/>
                  </a:lnTo>
                  <a:close/>
                </a:path>
              </a:pathLst>
            </a:custGeom>
            <a:solidFill>
              <a:srgbClr val="FF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63BACE31-CF20-470A-959F-76FD2A489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7816" y="1761749"/>
              <a:ext cx="1975211" cy="2223653"/>
            </a:xfrm>
            <a:custGeom>
              <a:avLst/>
              <a:gdLst>
                <a:gd name="T0" fmla="*/ 3841 w 3845"/>
                <a:gd name="T1" fmla="*/ 779 h 4331"/>
                <a:gd name="T2" fmla="*/ 3631 w 3845"/>
                <a:gd name="T3" fmla="*/ 685 h 4331"/>
                <a:gd name="T4" fmla="*/ 3388 w 3845"/>
                <a:gd name="T5" fmla="*/ 516 h 4331"/>
                <a:gd name="T6" fmla="*/ 3185 w 3845"/>
                <a:gd name="T7" fmla="*/ 307 h 4331"/>
                <a:gd name="T8" fmla="*/ 3030 w 3845"/>
                <a:gd name="T9" fmla="*/ 65 h 4331"/>
                <a:gd name="T10" fmla="*/ 2912 w 3845"/>
                <a:gd name="T11" fmla="*/ 19 h 4331"/>
                <a:gd name="T12" fmla="*/ 2580 w 3845"/>
                <a:gd name="T13" fmla="*/ 132 h 4331"/>
                <a:gd name="T14" fmla="*/ 2275 w 3845"/>
                <a:gd name="T15" fmla="*/ 298 h 4331"/>
                <a:gd name="T16" fmla="*/ 2005 w 3845"/>
                <a:gd name="T17" fmla="*/ 510 h 4331"/>
                <a:gd name="T18" fmla="*/ 1775 w 3845"/>
                <a:gd name="T19" fmla="*/ 765 h 4331"/>
                <a:gd name="T20" fmla="*/ 1591 w 3845"/>
                <a:gd name="T21" fmla="*/ 1057 h 4331"/>
                <a:gd name="T22" fmla="*/ 1456 w 3845"/>
                <a:gd name="T23" fmla="*/ 1378 h 4331"/>
                <a:gd name="T24" fmla="*/ 1378 w 3845"/>
                <a:gd name="T25" fmla="*/ 1725 h 4331"/>
                <a:gd name="T26" fmla="*/ 1360 w 3845"/>
                <a:gd name="T27" fmla="*/ 1999 h 4331"/>
                <a:gd name="T28" fmla="*/ 1376 w 3845"/>
                <a:gd name="T29" fmla="*/ 2260 h 4331"/>
                <a:gd name="T30" fmla="*/ 1389 w 3845"/>
                <a:gd name="T31" fmla="*/ 2345 h 4331"/>
                <a:gd name="T32" fmla="*/ 1401 w 3845"/>
                <a:gd name="T33" fmla="*/ 2458 h 4331"/>
                <a:gd name="T34" fmla="*/ 1389 w 3845"/>
                <a:gd name="T35" fmla="*/ 2603 h 4331"/>
                <a:gd name="T36" fmla="*/ 1351 w 3845"/>
                <a:gd name="T37" fmla="*/ 2742 h 4331"/>
                <a:gd name="T38" fmla="*/ 1287 w 3845"/>
                <a:gd name="T39" fmla="*/ 2869 h 4331"/>
                <a:gd name="T40" fmla="*/ 1200 w 3845"/>
                <a:gd name="T41" fmla="*/ 2982 h 4331"/>
                <a:gd name="T42" fmla="*/ 1093 w 3845"/>
                <a:gd name="T43" fmla="*/ 3076 h 4331"/>
                <a:gd name="T44" fmla="*/ 967 w 3845"/>
                <a:gd name="T45" fmla="*/ 3149 h 4331"/>
                <a:gd name="T46" fmla="*/ 826 w 3845"/>
                <a:gd name="T47" fmla="*/ 3197 h 4331"/>
                <a:gd name="T48" fmla="*/ 789 w 3845"/>
                <a:gd name="T49" fmla="*/ 3204 h 4331"/>
                <a:gd name="T50" fmla="*/ 0 w 3845"/>
                <a:gd name="T51" fmla="*/ 3719 h 4331"/>
                <a:gd name="T52" fmla="*/ 918 w 3845"/>
                <a:gd name="T53" fmla="*/ 3934 h 4331"/>
                <a:gd name="T54" fmla="*/ 1137 w 3845"/>
                <a:gd name="T55" fmla="*/ 3878 h 4331"/>
                <a:gd name="T56" fmla="*/ 1404 w 3845"/>
                <a:gd name="T57" fmla="*/ 3757 h 4331"/>
                <a:gd name="T58" fmla="*/ 1637 w 3845"/>
                <a:gd name="T59" fmla="*/ 3590 h 4331"/>
                <a:gd name="T60" fmla="*/ 1832 w 3845"/>
                <a:gd name="T61" fmla="*/ 3381 h 4331"/>
                <a:gd name="T62" fmla="*/ 1985 w 3845"/>
                <a:gd name="T63" fmla="*/ 3142 h 4331"/>
                <a:gd name="T64" fmla="*/ 2088 w 3845"/>
                <a:gd name="T65" fmla="*/ 2875 h 4331"/>
                <a:gd name="T66" fmla="*/ 2138 w 3845"/>
                <a:gd name="T67" fmla="*/ 2590 h 4331"/>
                <a:gd name="T68" fmla="*/ 2132 w 3845"/>
                <a:gd name="T69" fmla="*/ 2292 h 4331"/>
                <a:gd name="T70" fmla="*/ 2110 w 3845"/>
                <a:gd name="T71" fmla="*/ 2145 h 4331"/>
                <a:gd name="T72" fmla="*/ 2103 w 3845"/>
                <a:gd name="T73" fmla="*/ 1933 h 4331"/>
                <a:gd name="T74" fmla="*/ 2142 w 3845"/>
                <a:gd name="T75" fmla="*/ 1674 h 4331"/>
                <a:gd name="T76" fmla="*/ 2229 w 3845"/>
                <a:gd name="T77" fmla="*/ 1436 h 4331"/>
                <a:gd name="T78" fmla="*/ 2359 w 3845"/>
                <a:gd name="T79" fmla="*/ 1222 h 4331"/>
                <a:gd name="T80" fmla="*/ 2526 w 3845"/>
                <a:gd name="T81" fmla="*/ 1039 h 4331"/>
                <a:gd name="T82" fmla="*/ 2726 w 3845"/>
                <a:gd name="T83" fmla="*/ 890 h 4331"/>
                <a:gd name="T84" fmla="*/ 2952 w 3845"/>
                <a:gd name="T85" fmla="*/ 780 h 4331"/>
                <a:gd name="T86" fmla="*/ 3201 w 3845"/>
                <a:gd name="T87" fmla="*/ 716 h 4331"/>
                <a:gd name="T88" fmla="*/ 3399 w 3845"/>
                <a:gd name="T89" fmla="*/ 702 h 4331"/>
                <a:gd name="T90" fmla="*/ 3572 w 3845"/>
                <a:gd name="T91" fmla="*/ 713 h 4331"/>
                <a:gd name="T92" fmla="*/ 3792 w 3845"/>
                <a:gd name="T93" fmla="*/ 762 h 4331"/>
                <a:gd name="T94" fmla="*/ 3841 w 3845"/>
                <a:gd name="T95" fmla="*/ 780 h 4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45" h="4331">
                  <a:moveTo>
                    <a:pt x="3841" y="780"/>
                  </a:moveTo>
                  <a:lnTo>
                    <a:pt x="3841" y="779"/>
                  </a:lnTo>
                  <a:lnTo>
                    <a:pt x="3768" y="752"/>
                  </a:lnTo>
                  <a:lnTo>
                    <a:pt x="3631" y="685"/>
                  </a:lnTo>
                  <a:lnTo>
                    <a:pt x="3505" y="607"/>
                  </a:lnTo>
                  <a:lnTo>
                    <a:pt x="3388" y="516"/>
                  </a:lnTo>
                  <a:lnTo>
                    <a:pt x="3281" y="417"/>
                  </a:lnTo>
                  <a:lnTo>
                    <a:pt x="3185" y="307"/>
                  </a:lnTo>
                  <a:lnTo>
                    <a:pt x="3101" y="190"/>
                  </a:lnTo>
                  <a:lnTo>
                    <a:pt x="3030" y="65"/>
                  </a:lnTo>
                  <a:lnTo>
                    <a:pt x="2999" y="0"/>
                  </a:lnTo>
                  <a:lnTo>
                    <a:pt x="2912" y="19"/>
                  </a:lnTo>
                  <a:lnTo>
                    <a:pt x="2743" y="68"/>
                  </a:lnTo>
                  <a:lnTo>
                    <a:pt x="2580" y="132"/>
                  </a:lnTo>
                  <a:lnTo>
                    <a:pt x="2423" y="208"/>
                  </a:lnTo>
                  <a:lnTo>
                    <a:pt x="2275" y="298"/>
                  </a:lnTo>
                  <a:lnTo>
                    <a:pt x="2136" y="398"/>
                  </a:lnTo>
                  <a:lnTo>
                    <a:pt x="2005" y="510"/>
                  </a:lnTo>
                  <a:lnTo>
                    <a:pt x="1885" y="632"/>
                  </a:lnTo>
                  <a:lnTo>
                    <a:pt x="1775" y="765"/>
                  </a:lnTo>
                  <a:lnTo>
                    <a:pt x="1677" y="907"/>
                  </a:lnTo>
                  <a:lnTo>
                    <a:pt x="1591" y="1057"/>
                  </a:lnTo>
                  <a:lnTo>
                    <a:pt x="1516" y="1214"/>
                  </a:lnTo>
                  <a:lnTo>
                    <a:pt x="1456" y="1378"/>
                  </a:lnTo>
                  <a:lnTo>
                    <a:pt x="1409" y="1549"/>
                  </a:lnTo>
                  <a:lnTo>
                    <a:pt x="1378" y="1725"/>
                  </a:lnTo>
                  <a:lnTo>
                    <a:pt x="1361" y="1907"/>
                  </a:lnTo>
                  <a:lnTo>
                    <a:pt x="1360" y="1999"/>
                  </a:lnTo>
                  <a:lnTo>
                    <a:pt x="1361" y="2087"/>
                  </a:lnTo>
                  <a:lnTo>
                    <a:pt x="1376" y="2260"/>
                  </a:lnTo>
                  <a:lnTo>
                    <a:pt x="1389" y="2345"/>
                  </a:lnTo>
                  <a:lnTo>
                    <a:pt x="1389" y="2345"/>
                  </a:lnTo>
                  <a:lnTo>
                    <a:pt x="1396" y="2383"/>
                  </a:lnTo>
                  <a:lnTo>
                    <a:pt x="1401" y="2458"/>
                  </a:lnTo>
                  <a:lnTo>
                    <a:pt x="1399" y="2532"/>
                  </a:lnTo>
                  <a:lnTo>
                    <a:pt x="1389" y="2603"/>
                  </a:lnTo>
                  <a:lnTo>
                    <a:pt x="1374" y="2674"/>
                  </a:lnTo>
                  <a:lnTo>
                    <a:pt x="1351" y="2742"/>
                  </a:lnTo>
                  <a:lnTo>
                    <a:pt x="1322" y="2808"/>
                  </a:lnTo>
                  <a:lnTo>
                    <a:pt x="1287" y="2869"/>
                  </a:lnTo>
                  <a:lnTo>
                    <a:pt x="1246" y="2928"/>
                  </a:lnTo>
                  <a:lnTo>
                    <a:pt x="1200" y="2982"/>
                  </a:lnTo>
                  <a:lnTo>
                    <a:pt x="1149" y="3032"/>
                  </a:lnTo>
                  <a:lnTo>
                    <a:pt x="1093" y="3076"/>
                  </a:lnTo>
                  <a:lnTo>
                    <a:pt x="1032" y="3116"/>
                  </a:lnTo>
                  <a:lnTo>
                    <a:pt x="967" y="3149"/>
                  </a:lnTo>
                  <a:lnTo>
                    <a:pt x="899" y="3176"/>
                  </a:lnTo>
                  <a:lnTo>
                    <a:pt x="826" y="3197"/>
                  </a:lnTo>
                  <a:lnTo>
                    <a:pt x="789" y="3204"/>
                  </a:lnTo>
                  <a:lnTo>
                    <a:pt x="789" y="3204"/>
                  </a:lnTo>
                  <a:lnTo>
                    <a:pt x="719" y="2807"/>
                  </a:lnTo>
                  <a:lnTo>
                    <a:pt x="0" y="3719"/>
                  </a:lnTo>
                  <a:lnTo>
                    <a:pt x="988" y="4331"/>
                  </a:lnTo>
                  <a:lnTo>
                    <a:pt x="918" y="3934"/>
                  </a:lnTo>
                  <a:lnTo>
                    <a:pt x="992" y="3919"/>
                  </a:lnTo>
                  <a:lnTo>
                    <a:pt x="1137" y="3878"/>
                  </a:lnTo>
                  <a:lnTo>
                    <a:pt x="1274" y="3824"/>
                  </a:lnTo>
                  <a:lnTo>
                    <a:pt x="1404" y="3757"/>
                  </a:lnTo>
                  <a:lnTo>
                    <a:pt x="1525" y="3679"/>
                  </a:lnTo>
                  <a:lnTo>
                    <a:pt x="1637" y="3590"/>
                  </a:lnTo>
                  <a:lnTo>
                    <a:pt x="1740" y="3490"/>
                  </a:lnTo>
                  <a:lnTo>
                    <a:pt x="1832" y="3381"/>
                  </a:lnTo>
                  <a:lnTo>
                    <a:pt x="1914" y="3265"/>
                  </a:lnTo>
                  <a:lnTo>
                    <a:pt x="1985" y="3142"/>
                  </a:lnTo>
                  <a:lnTo>
                    <a:pt x="2043" y="3011"/>
                  </a:lnTo>
                  <a:lnTo>
                    <a:pt x="2088" y="2875"/>
                  </a:lnTo>
                  <a:lnTo>
                    <a:pt x="2120" y="2734"/>
                  </a:lnTo>
                  <a:lnTo>
                    <a:pt x="2138" y="2590"/>
                  </a:lnTo>
                  <a:lnTo>
                    <a:pt x="2142" y="2442"/>
                  </a:lnTo>
                  <a:lnTo>
                    <a:pt x="2132" y="2292"/>
                  </a:lnTo>
                  <a:lnTo>
                    <a:pt x="2119" y="2217"/>
                  </a:lnTo>
                  <a:lnTo>
                    <a:pt x="2110" y="2145"/>
                  </a:lnTo>
                  <a:lnTo>
                    <a:pt x="2102" y="1999"/>
                  </a:lnTo>
                  <a:lnTo>
                    <a:pt x="2103" y="1933"/>
                  </a:lnTo>
                  <a:lnTo>
                    <a:pt x="2116" y="1801"/>
                  </a:lnTo>
                  <a:lnTo>
                    <a:pt x="2142" y="1674"/>
                  </a:lnTo>
                  <a:lnTo>
                    <a:pt x="2180" y="1553"/>
                  </a:lnTo>
                  <a:lnTo>
                    <a:pt x="2229" y="1436"/>
                  </a:lnTo>
                  <a:lnTo>
                    <a:pt x="2288" y="1326"/>
                  </a:lnTo>
                  <a:lnTo>
                    <a:pt x="2359" y="1222"/>
                  </a:lnTo>
                  <a:lnTo>
                    <a:pt x="2438" y="1127"/>
                  </a:lnTo>
                  <a:lnTo>
                    <a:pt x="2526" y="1039"/>
                  </a:lnTo>
                  <a:lnTo>
                    <a:pt x="2622" y="959"/>
                  </a:lnTo>
                  <a:lnTo>
                    <a:pt x="2726" y="890"/>
                  </a:lnTo>
                  <a:lnTo>
                    <a:pt x="2836" y="829"/>
                  </a:lnTo>
                  <a:lnTo>
                    <a:pt x="2952" y="780"/>
                  </a:lnTo>
                  <a:lnTo>
                    <a:pt x="3074" y="742"/>
                  </a:lnTo>
                  <a:lnTo>
                    <a:pt x="3201" y="716"/>
                  </a:lnTo>
                  <a:lnTo>
                    <a:pt x="3332" y="703"/>
                  </a:lnTo>
                  <a:lnTo>
                    <a:pt x="3399" y="702"/>
                  </a:lnTo>
                  <a:lnTo>
                    <a:pt x="3457" y="703"/>
                  </a:lnTo>
                  <a:lnTo>
                    <a:pt x="3572" y="713"/>
                  </a:lnTo>
                  <a:lnTo>
                    <a:pt x="3684" y="733"/>
                  </a:lnTo>
                  <a:lnTo>
                    <a:pt x="3792" y="762"/>
                  </a:lnTo>
                  <a:lnTo>
                    <a:pt x="3845" y="781"/>
                  </a:lnTo>
                  <a:lnTo>
                    <a:pt x="3841" y="780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350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196013" y="1558970"/>
            <a:ext cx="263191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000" b="1" i="1" dirty="0">
                <a:solidFill>
                  <a:srgbClr val="FF00FF"/>
                </a:solidFill>
              </a:rPr>
              <a:t>Simplex </a:t>
            </a:r>
            <a:r>
              <a:rPr lang="id-ID" sz="2000" b="1" dirty="0">
                <a:solidFill>
                  <a:srgbClr val="FF00FF"/>
                </a:solidFill>
              </a:rPr>
              <a:t>atau sistem komunikasi satu </a:t>
            </a:r>
            <a:r>
              <a:rPr lang="id-ID" sz="2000" b="1" dirty="0" smtClean="0">
                <a:solidFill>
                  <a:srgbClr val="FF00FF"/>
                </a:solidFill>
              </a:rPr>
              <a:t>arah</a:t>
            </a:r>
            <a:r>
              <a:rPr lang="id-ID" dirty="0" smtClean="0">
                <a:solidFill>
                  <a:srgbClr val="FF00FF"/>
                </a:solidFill>
              </a:rPr>
              <a:t>,</a:t>
            </a:r>
          </a:p>
          <a:p>
            <a:pPr algn="just"/>
            <a:r>
              <a:rPr lang="id-ID" dirty="0">
                <a:solidFill>
                  <a:srgbClr val="FF00FF"/>
                </a:solidFill>
              </a:rPr>
              <a:t>s</a:t>
            </a:r>
            <a:r>
              <a:rPr lang="id-ID" dirty="0" smtClean="0">
                <a:solidFill>
                  <a:srgbClr val="FF00FF"/>
                </a:solidFill>
              </a:rPr>
              <a:t>ebuah perangkat hanya dapat berperan sebagai </a:t>
            </a:r>
            <a:r>
              <a:rPr lang="id-ID" i="1" dirty="0" smtClean="0">
                <a:solidFill>
                  <a:srgbClr val="FF00FF"/>
                </a:solidFill>
              </a:rPr>
              <a:t>sender</a:t>
            </a:r>
            <a:r>
              <a:rPr lang="id-ID" dirty="0" smtClean="0">
                <a:solidFill>
                  <a:srgbClr val="FF00FF"/>
                </a:solidFill>
              </a:rPr>
              <a:t> atau </a:t>
            </a:r>
            <a:r>
              <a:rPr lang="id-ID" i="1" dirty="0" smtClean="0">
                <a:solidFill>
                  <a:srgbClr val="FF00FF"/>
                </a:solidFill>
              </a:rPr>
              <a:t>receiver device</a:t>
            </a:r>
            <a:r>
              <a:rPr lang="id-ID" dirty="0" smtClean="0">
                <a:solidFill>
                  <a:srgbClr val="FF00FF"/>
                </a:solidFill>
              </a:rPr>
              <a:t> dan tidak dapat multifungsi. Contohnya, pesawat radio, pesawat televisi.</a:t>
            </a:r>
            <a:endParaRPr lang="id-ID" dirty="0">
              <a:solidFill>
                <a:srgbClr val="FF00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67805" y="125453"/>
            <a:ext cx="392379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000" b="1" i="1" dirty="0">
                <a:solidFill>
                  <a:srgbClr val="9966FF"/>
                </a:solidFill>
              </a:rPr>
              <a:t>Half duplex </a:t>
            </a:r>
            <a:r>
              <a:rPr lang="id-ID" sz="2000" b="1" dirty="0">
                <a:solidFill>
                  <a:srgbClr val="9966FF"/>
                </a:solidFill>
              </a:rPr>
              <a:t>atau sistem komunikasi setengah dua </a:t>
            </a:r>
            <a:r>
              <a:rPr lang="id-ID" sz="2000" b="1" dirty="0" smtClean="0">
                <a:solidFill>
                  <a:srgbClr val="9966FF"/>
                </a:solidFill>
              </a:rPr>
              <a:t>arah</a:t>
            </a:r>
            <a:r>
              <a:rPr lang="id-ID" dirty="0" smtClean="0">
                <a:solidFill>
                  <a:srgbClr val="9966FF"/>
                </a:solidFill>
              </a:rPr>
              <a:t>, memungkinkan kedua perangkat saling bertukar data, meski tida secara bersamaan. </a:t>
            </a:r>
            <a:endParaRPr lang="id-ID" dirty="0">
              <a:solidFill>
                <a:srgbClr val="9966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608992" y="2759668"/>
            <a:ext cx="237537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2000" b="1" i="1" dirty="0">
                <a:solidFill>
                  <a:srgbClr val="FF0066"/>
                </a:solidFill>
              </a:rPr>
              <a:t>Full duplex </a:t>
            </a:r>
            <a:r>
              <a:rPr lang="id-ID" sz="2000" b="1" dirty="0">
                <a:solidFill>
                  <a:srgbClr val="FF0066"/>
                </a:solidFill>
              </a:rPr>
              <a:t>atau sistem komunikasi dua </a:t>
            </a:r>
            <a:r>
              <a:rPr lang="id-ID" sz="2000" b="1" dirty="0" smtClean="0">
                <a:solidFill>
                  <a:srgbClr val="FF0066"/>
                </a:solidFill>
              </a:rPr>
              <a:t>arah</a:t>
            </a:r>
            <a:r>
              <a:rPr lang="id-ID" dirty="0" smtClean="0">
                <a:solidFill>
                  <a:srgbClr val="FF0066"/>
                </a:solidFill>
              </a:rPr>
              <a:t>, sistem yang mampu mengirim dan menerima data secara bersamaan. </a:t>
            </a:r>
            <a:endParaRPr lang="id-ID" dirty="0">
              <a:solidFill>
                <a:srgbClr val="FF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2119" y="2528466"/>
            <a:ext cx="1670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dirty="0" smtClean="0"/>
              <a:t>SISTEM KOMUNIKASI</a:t>
            </a:r>
            <a:endParaRPr lang="id-ID" sz="2000" b="1" dirty="0"/>
          </a:p>
        </p:txBody>
      </p:sp>
    </p:spTree>
    <p:extLst>
      <p:ext uri="{BB962C8B-B14F-4D97-AF65-F5344CB8AC3E}">
        <p14:creationId xmlns:p14="http://schemas.microsoft.com/office/powerpoint/2010/main" val="24069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4854626" cy="1195958"/>
            <a:chOff x="4459741" y="0"/>
            <a:chExt cx="592359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459741" y="0"/>
              <a:ext cx="592359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24636" y="361152"/>
              <a:ext cx="3905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D. Model Transmisi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 Diagonal Corner Rectangle 11"/>
          <p:cNvSpPr/>
          <p:nvPr/>
        </p:nvSpPr>
        <p:spPr>
          <a:xfrm>
            <a:off x="3124200" y="850639"/>
            <a:ext cx="2514600" cy="408623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/>
              <a:t>T</a:t>
            </a:r>
            <a:r>
              <a:rPr lang="id-ID" dirty="0" smtClean="0"/>
              <a:t>ransmisi Paralel</a:t>
            </a:r>
            <a:endParaRPr lang="id-ID" dirty="0"/>
          </a:p>
        </p:txBody>
      </p:sp>
      <p:sp>
        <p:nvSpPr>
          <p:cNvPr id="10" name="Folded Corner 9"/>
          <p:cNvSpPr/>
          <p:nvPr/>
        </p:nvSpPr>
        <p:spPr>
          <a:xfrm>
            <a:off x="685800" y="3333545"/>
            <a:ext cx="7696200" cy="1285577"/>
          </a:xfrm>
          <a:prstGeom prst="foldedCorner">
            <a:avLst/>
          </a:prstGeom>
          <a:solidFill>
            <a:srgbClr val="FFCCCC"/>
          </a:solidFill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Bit-bit data akan ditransmisikan secara bersamaan dalam sebuah sinyal yang mengalir melalui media dengan 8 bit saluran dengan kecepatan yang tinggi. Namun, sinyal tersebut terbatas pada jarak yang relatif dekat. Teknik ini dapat ditemui pada sistem kabel data </a:t>
            </a:r>
            <a:r>
              <a:rPr lang="id-ID" sz="1600" i="1" dirty="0" smtClean="0"/>
              <a:t>harddisk</a:t>
            </a:r>
            <a:r>
              <a:rPr lang="id-ID" sz="1600" dirty="0" smtClean="0"/>
              <a:t> ke </a:t>
            </a:r>
            <a:r>
              <a:rPr lang="id-ID" sz="1600" i="1" dirty="0" smtClean="0"/>
              <a:t>mainboard, DVD-drive, floopy disk, </a:t>
            </a:r>
            <a:r>
              <a:rPr lang="id-ID" sz="1600" dirty="0" smtClean="0"/>
              <a:t> dan sinyal data komputer ke </a:t>
            </a:r>
            <a:r>
              <a:rPr lang="id-ID" sz="1600" i="1" dirty="0" smtClean="0"/>
              <a:t> printer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grpSp>
        <p:nvGrpSpPr>
          <p:cNvPr id="3" name="Group 2"/>
          <p:cNvGrpSpPr/>
          <p:nvPr/>
        </p:nvGrpSpPr>
        <p:grpSpPr>
          <a:xfrm>
            <a:off x="990600" y="1175860"/>
            <a:ext cx="7086600" cy="2005490"/>
            <a:chOff x="1219200" y="1265850"/>
            <a:chExt cx="6019800" cy="2005490"/>
          </a:xfrm>
        </p:grpSpPr>
        <p:sp>
          <p:nvSpPr>
            <p:cNvPr id="2" name="Rectangle 1"/>
            <p:cNvSpPr/>
            <p:nvPr/>
          </p:nvSpPr>
          <p:spPr>
            <a:xfrm>
              <a:off x="1219200" y="1265850"/>
              <a:ext cx="533400" cy="200549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id-ID" dirty="0" smtClean="0"/>
                <a:t>Device A</a:t>
              </a:r>
              <a:endParaRPr lang="id-ID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705600" y="1265850"/>
              <a:ext cx="533400" cy="200549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id-ID" dirty="0" smtClean="0"/>
                <a:t>Device B</a:t>
              </a:r>
              <a:endParaRPr lang="id-ID" dirty="0"/>
            </a:p>
          </p:txBody>
        </p:sp>
        <p:sp>
          <p:nvSpPr>
            <p:cNvPr id="5" name="Left-Right Arrow 4"/>
            <p:cNvSpPr/>
            <p:nvPr/>
          </p:nvSpPr>
          <p:spPr>
            <a:xfrm>
              <a:off x="1752600" y="1366135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6" name="Left-Right Arrow 15"/>
            <p:cNvSpPr/>
            <p:nvPr/>
          </p:nvSpPr>
          <p:spPr>
            <a:xfrm>
              <a:off x="1752600" y="1608664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Left-Right Arrow 16"/>
            <p:cNvSpPr/>
            <p:nvPr/>
          </p:nvSpPr>
          <p:spPr>
            <a:xfrm>
              <a:off x="1752600" y="1851193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Left-Right Arrow 17"/>
            <p:cNvSpPr/>
            <p:nvPr/>
          </p:nvSpPr>
          <p:spPr>
            <a:xfrm>
              <a:off x="1752600" y="2093488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Left-Right Arrow 18"/>
            <p:cNvSpPr/>
            <p:nvPr/>
          </p:nvSpPr>
          <p:spPr>
            <a:xfrm>
              <a:off x="1752600" y="2335783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0" name="Left-Right Arrow 19"/>
            <p:cNvSpPr/>
            <p:nvPr/>
          </p:nvSpPr>
          <p:spPr>
            <a:xfrm>
              <a:off x="1752600" y="2579091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Left-Right Arrow 20"/>
            <p:cNvSpPr/>
            <p:nvPr/>
          </p:nvSpPr>
          <p:spPr>
            <a:xfrm>
              <a:off x="1752600" y="2822399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Left-Right Arrow 21"/>
            <p:cNvSpPr/>
            <p:nvPr/>
          </p:nvSpPr>
          <p:spPr>
            <a:xfrm>
              <a:off x="1752600" y="3068337"/>
              <a:ext cx="4953000" cy="152400"/>
            </a:xfrm>
            <a:prstGeom prst="left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8521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4854626" cy="1195958"/>
            <a:chOff x="4459741" y="0"/>
            <a:chExt cx="592359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459741" y="0"/>
              <a:ext cx="592359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24636" y="361152"/>
              <a:ext cx="3905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D. Model Transmisi Data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ound Diagonal Corner Rectangle 11"/>
          <p:cNvSpPr/>
          <p:nvPr/>
        </p:nvSpPr>
        <p:spPr>
          <a:xfrm>
            <a:off x="3338512" y="1010265"/>
            <a:ext cx="2124075" cy="442674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/>
              <a:t>T</a:t>
            </a:r>
            <a:r>
              <a:rPr lang="id-ID" sz="2000" dirty="0" smtClean="0"/>
              <a:t>ransmisi Serial</a:t>
            </a:r>
            <a:endParaRPr lang="id-ID" sz="2000" dirty="0"/>
          </a:p>
        </p:txBody>
      </p:sp>
      <p:sp>
        <p:nvSpPr>
          <p:cNvPr id="10" name="Plaque 9"/>
          <p:cNvSpPr/>
          <p:nvPr/>
        </p:nvSpPr>
        <p:spPr>
          <a:xfrm>
            <a:off x="400049" y="3053123"/>
            <a:ext cx="8001000" cy="1400175"/>
          </a:xfrm>
          <a:prstGeom prst="plaque">
            <a:avLst/>
          </a:prstGeom>
          <a:solidFill>
            <a:srgbClr val="FFFF99"/>
          </a:solidFill>
          <a:ln w="19050">
            <a:solidFill>
              <a:srgbClr val="FFC000"/>
            </a:solidFill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Bit-bit data akan ditransmisikan secara bersamaan dalam sebuah sinyal yang mengalir melalui media dengan 8 bit saluran dengan kecepatan yang tinggi. Namun, sinyal tersebut terbatas pada jarak yang relatif dekat. Teknik ini dapat ditemui pada sistem kabel data </a:t>
            </a:r>
            <a:r>
              <a:rPr lang="id-ID" sz="1600" i="1" dirty="0" smtClean="0"/>
              <a:t>harddisk</a:t>
            </a:r>
            <a:r>
              <a:rPr lang="id-ID" sz="1600" dirty="0" smtClean="0"/>
              <a:t> ke </a:t>
            </a:r>
            <a:r>
              <a:rPr lang="id-ID" sz="1600" i="1" dirty="0" smtClean="0"/>
              <a:t>mainboard, DVD-drive, floopy disk, </a:t>
            </a:r>
            <a:r>
              <a:rPr lang="id-ID" sz="1600" dirty="0" smtClean="0"/>
              <a:t> dan sinyal data komputer ke </a:t>
            </a:r>
            <a:r>
              <a:rPr lang="id-ID" sz="1600" i="1" dirty="0" smtClean="0"/>
              <a:t> printer</a:t>
            </a:r>
            <a:r>
              <a:rPr lang="id-ID" sz="1600" dirty="0" smtClean="0"/>
              <a:t>.</a:t>
            </a:r>
            <a:endParaRPr lang="id-ID" sz="1600" dirty="0"/>
          </a:p>
        </p:txBody>
      </p:sp>
      <p:grpSp>
        <p:nvGrpSpPr>
          <p:cNvPr id="2" name="Group 1"/>
          <p:cNvGrpSpPr/>
          <p:nvPr/>
        </p:nvGrpSpPr>
        <p:grpSpPr>
          <a:xfrm>
            <a:off x="495300" y="1539108"/>
            <a:ext cx="7810500" cy="1291416"/>
            <a:chOff x="685800" y="1733550"/>
            <a:chExt cx="7620000" cy="762000"/>
          </a:xfrm>
        </p:grpSpPr>
        <p:sp>
          <p:nvSpPr>
            <p:cNvPr id="3" name="Rectangle 2"/>
            <p:cNvSpPr/>
            <p:nvPr/>
          </p:nvSpPr>
          <p:spPr>
            <a:xfrm>
              <a:off x="685800" y="1733550"/>
              <a:ext cx="1447800" cy="76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400" dirty="0" smtClean="0"/>
                <a:t>Device A</a:t>
              </a:r>
              <a:endParaRPr lang="id-ID" sz="2400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858000" y="1733550"/>
              <a:ext cx="1447800" cy="7620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400" dirty="0" smtClean="0"/>
                <a:t>Device B</a:t>
              </a:r>
              <a:endParaRPr lang="id-ID" sz="2400" dirty="0"/>
            </a:p>
          </p:txBody>
        </p:sp>
        <p:sp>
          <p:nvSpPr>
            <p:cNvPr id="4" name="Right Arrow 3"/>
            <p:cNvSpPr/>
            <p:nvPr/>
          </p:nvSpPr>
          <p:spPr>
            <a:xfrm>
              <a:off x="2133600" y="1937737"/>
              <a:ext cx="533400" cy="40541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6324600" y="1937736"/>
              <a:ext cx="533400" cy="405413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667000" y="1937737"/>
              <a:ext cx="457200" cy="405413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7</a:t>
              </a:r>
              <a:endParaRPr lang="id-ID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24200" y="1937737"/>
              <a:ext cx="457200" cy="405413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6</a:t>
              </a:r>
              <a:endParaRPr lang="id-ID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581400" y="1937737"/>
              <a:ext cx="457200" cy="405413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5</a:t>
              </a:r>
              <a:endParaRPr lang="id-ID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38600" y="1937736"/>
              <a:ext cx="457200" cy="405413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4</a:t>
              </a:r>
              <a:endParaRPr lang="id-ID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95800" y="1937736"/>
              <a:ext cx="457200" cy="40541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3</a:t>
              </a:r>
              <a:endParaRPr lang="id-ID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53000" y="1937736"/>
              <a:ext cx="457200" cy="40541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2</a:t>
              </a:r>
              <a:endParaRPr lang="id-ID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410200" y="1937736"/>
              <a:ext cx="457200" cy="405413"/>
            </a:xfrm>
            <a:prstGeom prst="rect">
              <a:avLst/>
            </a:prstGeom>
            <a:solidFill>
              <a:srgbClr val="FFCCCC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1</a:t>
              </a:r>
              <a:endParaRPr lang="id-ID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867400" y="1937736"/>
              <a:ext cx="457200" cy="40541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>
                  <a:solidFill>
                    <a:schemeClr val="tx1"/>
                  </a:solidFill>
                </a:rPr>
                <a:t>0</a:t>
              </a:r>
              <a:endParaRPr lang="id-ID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2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7" y="-72008"/>
            <a:ext cx="6912026" cy="1195958"/>
            <a:chOff x="5251749" y="0"/>
            <a:chExt cx="513158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5251749" y="0"/>
              <a:ext cx="513158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22337" y="375105"/>
              <a:ext cx="3905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E. Perkembangan Generasi Jaringan Seluler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Pentagon 11"/>
          <p:cNvSpPr/>
          <p:nvPr/>
        </p:nvSpPr>
        <p:spPr>
          <a:xfrm>
            <a:off x="315686" y="894802"/>
            <a:ext cx="1817914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1G</a:t>
            </a:r>
            <a:endParaRPr lang="id-ID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2242457" y="890349"/>
            <a:ext cx="6749143" cy="91940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Generasi awal teknologi komunikasi suara yag mendukung kecepatan hingga 14,4 Kbps. Hanya mampu mendistribusikan data berupa </a:t>
            </a:r>
            <a:r>
              <a:rPr lang="id-ID" sz="1600" i="1" dirty="0" smtClean="0"/>
              <a:t>voice</a:t>
            </a:r>
            <a:r>
              <a:rPr lang="id-ID" sz="1600" dirty="0" smtClean="0"/>
              <a:t> dengan kecepatan rendah.  </a:t>
            </a:r>
            <a:endParaRPr lang="id-ID" sz="1600" dirty="0"/>
          </a:p>
        </p:txBody>
      </p:sp>
      <p:sp>
        <p:nvSpPr>
          <p:cNvPr id="42" name="Pentagon 41"/>
          <p:cNvSpPr/>
          <p:nvPr/>
        </p:nvSpPr>
        <p:spPr>
          <a:xfrm>
            <a:off x="313032" y="1948144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2G</a:t>
            </a:r>
            <a:endParaRPr lang="id-ID" b="1" dirty="0"/>
          </a:p>
        </p:txBody>
      </p:sp>
      <p:sp>
        <p:nvSpPr>
          <p:cNvPr id="43" name="Rounded Rectangle 42"/>
          <p:cNvSpPr/>
          <p:nvPr/>
        </p:nvSpPr>
        <p:spPr>
          <a:xfrm>
            <a:off x="2242456" y="1941982"/>
            <a:ext cx="6749143" cy="91940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Perbaikan generasi 1G analog menjadi digital dengan kecepatan 9-14,4 Kbps. Pengguna dapat mengirimkan SMS berukuran 160 karakter, layanan </a:t>
            </a:r>
            <a:r>
              <a:rPr lang="id-ID" sz="1600" i="1" dirty="0" smtClean="0"/>
              <a:t>voice, mailing, call waiting, </a:t>
            </a:r>
            <a:r>
              <a:rPr lang="id-ID" sz="1600" dirty="0" smtClean="0"/>
              <a:t>dan lain-lain.</a:t>
            </a:r>
            <a:endParaRPr lang="id-ID" sz="1600" dirty="0"/>
          </a:p>
        </p:txBody>
      </p:sp>
      <p:sp>
        <p:nvSpPr>
          <p:cNvPr id="44" name="Pentagon 43"/>
          <p:cNvSpPr/>
          <p:nvPr/>
        </p:nvSpPr>
        <p:spPr>
          <a:xfrm>
            <a:off x="313032" y="2972126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3G</a:t>
            </a:r>
            <a:endParaRPr lang="id-ID" b="1" dirty="0"/>
          </a:p>
        </p:txBody>
      </p:sp>
      <p:sp>
        <p:nvSpPr>
          <p:cNvPr id="45" name="Rounded Rectangle 44"/>
          <p:cNvSpPr/>
          <p:nvPr/>
        </p:nvSpPr>
        <p:spPr>
          <a:xfrm>
            <a:off x="2242455" y="2972126"/>
            <a:ext cx="6749143" cy="91940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Kecepatannya 114 Kbps – 2 Mbps dengan dukungan layanan </a:t>
            </a:r>
            <a:r>
              <a:rPr lang="id-ID" sz="1600" i="1" dirty="0" smtClean="0"/>
              <a:t>broadband</a:t>
            </a:r>
            <a:r>
              <a:rPr lang="id-ID" sz="1600" dirty="0" smtClean="0"/>
              <a:t>, seperti </a:t>
            </a:r>
            <a:r>
              <a:rPr lang="id-ID" sz="1600" i="1" dirty="0" smtClean="0"/>
              <a:t>videon on demand</a:t>
            </a:r>
            <a:r>
              <a:rPr lang="id-ID" sz="1600" dirty="0" smtClean="0"/>
              <a:t>, internet, MMS, musik, </a:t>
            </a:r>
            <a:r>
              <a:rPr lang="id-ID" sz="1600" i="1" dirty="0" smtClean="0"/>
              <a:t>game on demand</a:t>
            </a:r>
            <a:r>
              <a:rPr lang="id-ID" sz="1600" dirty="0" smtClean="0"/>
              <a:t>, </a:t>
            </a:r>
            <a:r>
              <a:rPr lang="id-ID" sz="1600" i="1" dirty="0" smtClean="0"/>
              <a:t>video conference</a:t>
            </a:r>
            <a:r>
              <a:rPr lang="id-ID" sz="1600" dirty="0" smtClean="0"/>
              <a:t>, dan </a:t>
            </a:r>
            <a:r>
              <a:rPr lang="id-ID" sz="1600" i="1" dirty="0" smtClean="0"/>
              <a:t>video streaming.</a:t>
            </a:r>
            <a:endParaRPr lang="id-ID" sz="1600" dirty="0"/>
          </a:p>
        </p:txBody>
      </p:sp>
      <p:sp>
        <p:nvSpPr>
          <p:cNvPr id="48" name="Pentagon 47"/>
          <p:cNvSpPr/>
          <p:nvPr/>
        </p:nvSpPr>
        <p:spPr>
          <a:xfrm>
            <a:off x="313032" y="4019878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3.5G</a:t>
            </a:r>
            <a:endParaRPr lang="id-ID" b="1" dirty="0"/>
          </a:p>
        </p:txBody>
      </p:sp>
      <p:sp>
        <p:nvSpPr>
          <p:cNvPr id="49" name="Rounded Rectangle 48"/>
          <p:cNvSpPr/>
          <p:nvPr/>
        </p:nvSpPr>
        <p:spPr>
          <a:xfrm>
            <a:off x="2242455" y="4037649"/>
            <a:ext cx="6749143" cy="64698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 smtClean="0"/>
              <a:t>Kecepatannya 14 Mbps untuk </a:t>
            </a:r>
            <a:r>
              <a:rPr lang="id-ID" sz="1600" i="1" dirty="0" smtClean="0"/>
              <a:t>downstream</a:t>
            </a:r>
            <a:r>
              <a:rPr lang="id-ID" sz="1600" dirty="0" smtClean="0"/>
              <a:t> dan 5,76 Mbps untuk </a:t>
            </a:r>
            <a:r>
              <a:rPr lang="id-ID" sz="1600" i="1" dirty="0" smtClean="0"/>
              <a:t>upstream. </a:t>
            </a:r>
            <a:r>
              <a:rPr lang="id-ID" sz="1600" dirty="0" smtClean="0"/>
              <a:t>Memungkinkan penggunanya dapat menjalankan layanan multimedia</a:t>
            </a:r>
            <a:r>
              <a:rPr lang="id-ID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063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7" y="-72008"/>
            <a:ext cx="6912026" cy="1195958"/>
            <a:chOff x="5251749" y="0"/>
            <a:chExt cx="5131588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5251749" y="0"/>
              <a:ext cx="5131588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522337" y="375105"/>
              <a:ext cx="3905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E. Perkembangan Generasi Jaringan Seluler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Pentagon 11"/>
          <p:cNvSpPr/>
          <p:nvPr/>
        </p:nvSpPr>
        <p:spPr>
          <a:xfrm>
            <a:off x="315686" y="894802"/>
            <a:ext cx="1817914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3.75G</a:t>
            </a:r>
            <a:endParaRPr lang="id-ID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2242457" y="890349"/>
            <a:ext cx="6749143" cy="646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/>
              <a:t>Meng</a:t>
            </a:r>
            <a:r>
              <a:rPr lang="id-ID" sz="1600" i="1" dirty="0"/>
              <a:t>-upgrade </a:t>
            </a:r>
            <a:r>
              <a:rPr lang="id-ID" sz="1600" dirty="0"/>
              <a:t>versi HSPA menjadi HSPA+. Lebih dikenal dengan nama </a:t>
            </a:r>
            <a:r>
              <a:rPr lang="id-ID" sz="1600" i="1" dirty="0"/>
              <a:t>Evolves HSPA. </a:t>
            </a:r>
            <a:r>
              <a:rPr lang="id-ID" sz="1600" dirty="0"/>
              <a:t>Keunggulannya dapat mentransmisikan paket data sampai 42 Mbps.</a:t>
            </a:r>
          </a:p>
        </p:txBody>
      </p:sp>
      <p:sp>
        <p:nvSpPr>
          <p:cNvPr id="42" name="Pentagon 41"/>
          <p:cNvSpPr/>
          <p:nvPr/>
        </p:nvSpPr>
        <p:spPr>
          <a:xfrm>
            <a:off x="313032" y="1832843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3.9G</a:t>
            </a:r>
            <a:endParaRPr lang="id-ID" b="1" dirty="0"/>
          </a:p>
        </p:txBody>
      </p:sp>
      <p:sp>
        <p:nvSpPr>
          <p:cNvPr id="43" name="Rounded Rectangle 42"/>
          <p:cNvSpPr/>
          <p:nvPr/>
        </p:nvSpPr>
        <p:spPr>
          <a:xfrm>
            <a:off x="2242454" y="1817013"/>
            <a:ext cx="6749143" cy="6469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/>
              <a:t>Sering disebut LTE (</a:t>
            </a:r>
            <a:r>
              <a:rPr lang="id-ID" sz="1600" i="1" dirty="0"/>
              <a:t>Long Term Evolution</a:t>
            </a:r>
            <a:r>
              <a:rPr lang="id-ID" sz="1600" dirty="0"/>
              <a:t>), yang merupakan </a:t>
            </a:r>
            <a:r>
              <a:rPr lang="id-ID" sz="1600" i="1" dirty="0"/>
              <a:t>upgrade speed</a:t>
            </a:r>
            <a:r>
              <a:rPr lang="id-ID" sz="1600" dirty="0"/>
              <a:t> dari HSPA+ sebagai cikal bakal lahirnya generasi 4G. </a:t>
            </a:r>
          </a:p>
        </p:txBody>
      </p:sp>
      <p:sp>
        <p:nvSpPr>
          <p:cNvPr id="44" name="Pentagon 43"/>
          <p:cNvSpPr/>
          <p:nvPr/>
        </p:nvSpPr>
        <p:spPr>
          <a:xfrm>
            <a:off x="313032" y="2756987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4G</a:t>
            </a:r>
            <a:endParaRPr lang="id-ID" b="1" dirty="0"/>
          </a:p>
        </p:txBody>
      </p:sp>
      <p:sp>
        <p:nvSpPr>
          <p:cNvPr id="45" name="Rounded Rectangle 44"/>
          <p:cNvSpPr/>
          <p:nvPr/>
        </p:nvSpPr>
        <p:spPr>
          <a:xfrm>
            <a:off x="2242453" y="2756987"/>
            <a:ext cx="6749143" cy="64698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/>
              <a:t>Peningkatan transfer data mencapai 100 Mbps hingga 1 Gbps. Konsep kerja 4G adalah mengintegrasikan semua paket data dalam sebuah protokol IP.</a:t>
            </a:r>
          </a:p>
        </p:txBody>
      </p:sp>
      <p:sp>
        <p:nvSpPr>
          <p:cNvPr id="48" name="Pentagon 47"/>
          <p:cNvSpPr/>
          <p:nvPr/>
        </p:nvSpPr>
        <p:spPr>
          <a:xfrm>
            <a:off x="313032" y="3681131"/>
            <a:ext cx="1820568" cy="369332"/>
          </a:xfrm>
          <a:prstGeom prst="homePlat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b="1" dirty="0" smtClean="0"/>
              <a:t>Teknologi 5G</a:t>
            </a:r>
            <a:endParaRPr lang="id-ID" b="1" dirty="0"/>
          </a:p>
        </p:txBody>
      </p:sp>
      <p:sp>
        <p:nvSpPr>
          <p:cNvPr id="49" name="Rounded Rectangle 48"/>
          <p:cNvSpPr/>
          <p:nvPr/>
        </p:nvSpPr>
        <p:spPr>
          <a:xfrm>
            <a:off x="2242453" y="3681131"/>
            <a:ext cx="6749143" cy="919401"/>
          </a:xfrm>
          <a:prstGeom prst="round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600" dirty="0"/>
              <a:t>Evolusi layanan transmisi data yang direncanakan akan melebihi standar 4G. Standar ini sedang dalam masa percobaan dan penelitian, diharapkan mampu diimplementasikan pada tahun 2020</a:t>
            </a:r>
          </a:p>
        </p:txBody>
      </p:sp>
    </p:spTree>
    <p:extLst>
      <p:ext uri="{BB962C8B-B14F-4D97-AF65-F5344CB8AC3E}">
        <p14:creationId xmlns:p14="http://schemas.microsoft.com/office/powerpoint/2010/main" val="225497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42" grpId="0" animBg="1"/>
      <p:bldP spid="43" grpId="0" animBg="1"/>
      <p:bldP spid="44" grpId="0" animBg="1"/>
      <p:bldP spid="45" grpId="0" animBg="1"/>
      <p:bldP spid="48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083226" cy="1195958"/>
            <a:chOff x="4180804" y="0"/>
            <a:chExt cx="6202533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4180804" y="0"/>
              <a:ext cx="6202533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552720" y="361152"/>
              <a:ext cx="427703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id-ID" sz="2200" dirty="0" smtClean="0">
                  <a:solidFill>
                    <a:schemeClr val="bg1"/>
                  </a:solidFill>
                </a:rPr>
                <a:t>F. Komunikasi Audio Video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190071" y="1291801"/>
            <a:ext cx="2677329" cy="2418143"/>
            <a:chOff x="2978279" y="1291801"/>
            <a:chExt cx="2677329" cy="2418143"/>
          </a:xfrm>
        </p:grpSpPr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2B7DF008-2B17-4B3C-8B4C-EB6DC7F6DE7D}"/>
                </a:ext>
              </a:extLst>
            </p:cNvPr>
            <p:cNvGrpSpPr/>
            <p:nvPr/>
          </p:nvGrpSpPr>
          <p:grpSpPr>
            <a:xfrm rot="20177677">
              <a:off x="2978279" y="1293588"/>
              <a:ext cx="1448095" cy="1448095"/>
              <a:chOff x="4288334" y="1730402"/>
              <a:chExt cx="1629953" cy="1629953"/>
            </a:xfrm>
          </p:grpSpPr>
          <p:sp>
            <p:nvSpPr>
              <p:cNvPr id="28" name="Freeform: Shape 3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F3E668FB-12D4-4BF1-B0A6-9CD7799DBCD0}"/>
                  </a:ext>
                </a:extLst>
              </p:cNvPr>
              <p:cNvSpPr/>
              <p:nvPr/>
            </p:nvSpPr>
            <p:spPr>
              <a:xfrm>
                <a:off x="4288334" y="1730402"/>
                <a:ext cx="1629953" cy="1629953"/>
              </a:xfrm>
              <a:custGeom>
                <a:avLst/>
                <a:gdLst>
                  <a:gd name="connsiteX0" fmla="*/ 512157 w 1629953"/>
                  <a:gd name="connsiteY0" fmla="*/ 0 h 1629953"/>
                  <a:gd name="connsiteX1" fmla="*/ 874306 w 1629953"/>
                  <a:gd name="connsiteY1" fmla="*/ 150007 h 1629953"/>
                  <a:gd name="connsiteX2" fmla="*/ 1479947 w 1629953"/>
                  <a:gd name="connsiteY2" fmla="*/ 755649 h 1629953"/>
                  <a:gd name="connsiteX3" fmla="*/ 1479947 w 1629953"/>
                  <a:gd name="connsiteY3" fmla="*/ 1479947 h 1629953"/>
                  <a:gd name="connsiteX4" fmla="*/ 755649 w 1629953"/>
                  <a:gd name="connsiteY4" fmla="*/ 1479947 h 1629953"/>
                  <a:gd name="connsiteX5" fmla="*/ 150008 w 1629953"/>
                  <a:gd name="connsiteY5" fmla="*/ 874306 h 1629953"/>
                  <a:gd name="connsiteX6" fmla="*/ 150008 w 1629953"/>
                  <a:gd name="connsiteY6" fmla="*/ 150007 h 1629953"/>
                  <a:gd name="connsiteX7" fmla="*/ 512157 w 1629953"/>
                  <a:gd name="connsiteY7" fmla="*/ 0 h 162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9953" h="1629953">
                    <a:moveTo>
                      <a:pt x="512157" y="0"/>
                    </a:moveTo>
                    <a:cubicBezTo>
                      <a:pt x="643229" y="1"/>
                      <a:pt x="774301" y="50003"/>
                      <a:pt x="874306" y="150007"/>
                    </a:cubicBezTo>
                    <a:lnTo>
                      <a:pt x="1479947" y="755649"/>
                    </a:lnTo>
                    <a:cubicBezTo>
                      <a:pt x="1679956" y="955658"/>
                      <a:pt x="1679956" y="1279938"/>
                      <a:pt x="1479947" y="1479947"/>
                    </a:cubicBezTo>
                    <a:cubicBezTo>
                      <a:pt x="1279937" y="1679956"/>
                      <a:pt x="955658" y="1679956"/>
                      <a:pt x="755649" y="1479947"/>
                    </a:cubicBezTo>
                    <a:lnTo>
                      <a:pt x="150008" y="874306"/>
                    </a:lnTo>
                    <a:cubicBezTo>
                      <a:pt x="-50002" y="674296"/>
                      <a:pt x="-50002" y="350017"/>
                      <a:pt x="150008" y="150007"/>
                    </a:cubicBezTo>
                    <a:cubicBezTo>
                      <a:pt x="250013" y="50003"/>
                      <a:pt x="381085" y="1"/>
                      <a:pt x="512157" y="0"/>
                    </a:cubicBezTo>
                    <a:close/>
                  </a:path>
                </a:pathLst>
              </a:custGeom>
              <a:solidFill>
                <a:srgbClr val="FF9999">
                  <a:alpha val="5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C4FAC9EA-A6FF-4473-97A1-8C3E334D6D71}"/>
                  </a:ext>
                </a:extLst>
              </p:cNvPr>
              <p:cNvSpPr/>
              <p:nvPr/>
            </p:nvSpPr>
            <p:spPr>
              <a:xfrm>
                <a:off x="4405648" y="1849780"/>
                <a:ext cx="822649" cy="822649"/>
              </a:xfrm>
              <a:prstGeom prst="ellipse">
                <a:avLst/>
              </a:prstGeom>
              <a:solidFill>
                <a:srgbClr val="FF0066"/>
              </a:solidFill>
              <a:ln>
                <a:noFill/>
              </a:ln>
              <a:effectLst>
                <a:innerShdw dist="25400" dir="27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sz="21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  <a:endParaRPr 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16AAA68-E082-4664-8C8B-5CDE6D389803}"/>
                </a:ext>
              </a:extLst>
            </p:cNvPr>
            <p:cNvGrpSpPr/>
            <p:nvPr/>
          </p:nvGrpSpPr>
          <p:grpSpPr>
            <a:xfrm rot="1272171">
              <a:off x="4207513" y="1291801"/>
              <a:ext cx="1448095" cy="1448095"/>
              <a:chOff x="6273712" y="1730402"/>
              <a:chExt cx="1629953" cy="1629953"/>
            </a:xfrm>
          </p:grpSpPr>
          <p:sp>
            <p:nvSpPr>
              <p:cNvPr id="26" name="Freeform: Shape 38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CA33EE2C-10DD-45E5-94A6-25E26EF1B576}"/>
                  </a:ext>
                </a:extLst>
              </p:cNvPr>
              <p:cNvSpPr/>
              <p:nvPr/>
            </p:nvSpPr>
            <p:spPr>
              <a:xfrm>
                <a:off x="6273712" y="1730402"/>
                <a:ext cx="1629953" cy="1629953"/>
              </a:xfrm>
              <a:custGeom>
                <a:avLst/>
                <a:gdLst>
                  <a:gd name="connsiteX0" fmla="*/ 1117798 w 1629953"/>
                  <a:gd name="connsiteY0" fmla="*/ 0 h 1629953"/>
                  <a:gd name="connsiteX1" fmla="*/ 1479947 w 1629953"/>
                  <a:gd name="connsiteY1" fmla="*/ 150007 h 1629953"/>
                  <a:gd name="connsiteX2" fmla="*/ 1479947 w 1629953"/>
                  <a:gd name="connsiteY2" fmla="*/ 874306 h 1629953"/>
                  <a:gd name="connsiteX3" fmla="*/ 874306 w 1629953"/>
                  <a:gd name="connsiteY3" fmla="*/ 1479947 h 1629953"/>
                  <a:gd name="connsiteX4" fmla="*/ 150008 w 1629953"/>
                  <a:gd name="connsiteY4" fmla="*/ 1479947 h 1629953"/>
                  <a:gd name="connsiteX5" fmla="*/ 150008 w 1629953"/>
                  <a:gd name="connsiteY5" fmla="*/ 755649 h 1629953"/>
                  <a:gd name="connsiteX6" fmla="*/ 755649 w 1629953"/>
                  <a:gd name="connsiteY6" fmla="*/ 150007 h 1629953"/>
                  <a:gd name="connsiteX7" fmla="*/ 1117798 w 1629953"/>
                  <a:gd name="connsiteY7" fmla="*/ 0 h 162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9953" h="1629953">
                    <a:moveTo>
                      <a:pt x="1117798" y="0"/>
                    </a:moveTo>
                    <a:cubicBezTo>
                      <a:pt x="1248870" y="1"/>
                      <a:pt x="1379942" y="50003"/>
                      <a:pt x="1479947" y="150007"/>
                    </a:cubicBezTo>
                    <a:cubicBezTo>
                      <a:pt x="1679956" y="350017"/>
                      <a:pt x="1679956" y="674296"/>
                      <a:pt x="1479947" y="874306"/>
                    </a:cubicBezTo>
                    <a:lnTo>
                      <a:pt x="874306" y="1479947"/>
                    </a:lnTo>
                    <a:cubicBezTo>
                      <a:pt x="674296" y="1679956"/>
                      <a:pt x="350017" y="1679956"/>
                      <a:pt x="150008" y="1479947"/>
                    </a:cubicBezTo>
                    <a:cubicBezTo>
                      <a:pt x="-50002" y="1279938"/>
                      <a:pt x="-50002" y="955658"/>
                      <a:pt x="150008" y="755649"/>
                    </a:cubicBezTo>
                    <a:lnTo>
                      <a:pt x="755649" y="150007"/>
                    </a:lnTo>
                    <a:cubicBezTo>
                      <a:pt x="855654" y="50003"/>
                      <a:pt x="986726" y="1"/>
                      <a:pt x="1117798" y="0"/>
                    </a:cubicBezTo>
                    <a:close/>
                  </a:path>
                </a:pathLst>
              </a:custGeom>
              <a:solidFill>
                <a:schemeClr val="accent3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0BC256F-BA0E-4F72-A6A7-12AD5A3A57AB}"/>
                  </a:ext>
                </a:extLst>
              </p:cNvPr>
              <p:cNvSpPr/>
              <p:nvPr/>
            </p:nvSpPr>
            <p:spPr>
              <a:xfrm>
                <a:off x="6963459" y="1849779"/>
                <a:ext cx="822649" cy="82264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27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100" b="1" dirty="0" smtClean="0">
                    <a:solidFill>
                      <a:schemeClr val="bg1"/>
                    </a:solidFill>
                  </a:rPr>
                  <a:t>2</a:t>
                </a:r>
                <a:endParaRPr lang="en-US" sz="21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E0C56579-E89E-428F-83CC-826D84C0232E}"/>
                </a:ext>
              </a:extLst>
            </p:cNvPr>
            <p:cNvGrpSpPr/>
            <p:nvPr/>
          </p:nvGrpSpPr>
          <p:grpSpPr>
            <a:xfrm rot="18969758">
              <a:off x="3576300" y="2261850"/>
              <a:ext cx="1448095" cy="1448094"/>
              <a:chOff x="4288333" y="3841898"/>
              <a:chExt cx="1629953" cy="1629952"/>
            </a:xfrm>
          </p:grpSpPr>
          <p:sp>
            <p:nvSpPr>
              <p:cNvPr id="24" name="Freeform: Shape 34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2F43C733-7D75-4504-960A-BBCC18FE0781}"/>
                  </a:ext>
                </a:extLst>
              </p:cNvPr>
              <p:cNvSpPr/>
              <p:nvPr/>
            </p:nvSpPr>
            <p:spPr>
              <a:xfrm>
                <a:off x="4288333" y="3841898"/>
                <a:ext cx="1629953" cy="1629952"/>
              </a:xfrm>
              <a:custGeom>
                <a:avLst/>
                <a:gdLst>
                  <a:gd name="connsiteX0" fmla="*/ 1117798 w 1629953"/>
                  <a:gd name="connsiteY0" fmla="*/ 0 h 1629952"/>
                  <a:gd name="connsiteX1" fmla="*/ 1479947 w 1629953"/>
                  <a:gd name="connsiteY1" fmla="*/ 150007 h 1629952"/>
                  <a:gd name="connsiteX2" fmla="*/ 1479947 w 1629953"/>
                  <a:gd name="connsiteY2" fmla="*/ 874305 h 1629952"/>
                  <a:gd name="connsiteX3" fmla="*/ 874306 w 1629953"/>
                  <a:gd name="connsiteY3" fmla="*/ 1479946 h 1629952"/>
                  <a:gd name="connsiteX4" fmla="*/ 150008 w 1629953"/>
                  <a:gd name="connsiteY4" fmla="*/ 1479946 h 1629952"/>
                  <a:gd name="connsiteX5" fmla="*/ 150008 w 1629953"/>
                  <a:gd name="connsiteY5" fmla="*/ 755648 h 1629952"/>
                  <a:gd name="connsiteX6" fmla="*/ 755649 w 1629953"/>
                  <a:gd name="connsiteY6" fmla="*/ 150007 h 1629952"/>
                  <a:gd name="connsiteX7" fmla="*/ 1117798 w 1629953"/>
                  <a:gd name="connsiteY7" fmla="*/ 0 h 162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9953" h="1629952">
                    <a:moveTo>
                      <a:pt x="1117798" y="0"/>
                    </a:moveTo>
                    <a:cubicBezTo>
                      <a:pt x="1248870" y="0"/>
                      <a:pt x="1379942" y="50002"/>
                      <a:pt x="1479947" y="150007"/>
                    </a:cubicBezTo>
                    <a:cubicBezTo>
                      <a:pt x="1679956" y="350016"/>
                      <a:pt x="1679956" y="674295"/>
                      <a:pt x="1479947" y="874305"/>
                    </a:cubicBezTo>
                    <a:lnTo>
                      <a:pt x="874306" y="1479946"/>
                    </a:lnTo>
                    <a:cubicBezTo>
                      <a:pt x="674296" y="1679955"/>
                      <a:pt x="350017" y="1679955"/>
                      <a:pt x="150008" y="1479946"/>
                    </a:cubicBezTo>
                    <a:cubicBezTo>
                      <a:pt x="-50002" y="1279936"/>
                      <a:pt x="-50002" y="955657"/>
                      <a:pt x="150008" y="755648"/>
                    </a:cubicBezTo>
                    <a:lnTo>
                      <a:pt x="755649" y="150007"/>
                    </a:lnTo>
                    <a:cubicBezTo>
                      <a:pt x="855654" y="50002"/>
                      <a:pt x="986726" y="0"/>
                      <a:pt x="1117798" y="0"/>
                    </a:cubicBezTo>
                    <a:close/>
                  </a:path>
                </a:pathLst>
              </a:custGeom>
              <a:solidFill>
                <a:schemeClr val="tx2"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5A1D7C12-A4E3-46A9-AABE-6EE418FA3C4D}"/>
                  </a:ext>
                </a:extLst>
              </p:cNvPr>
              <p:cNvSpPr/>
              <p:nvPr/>
            </p:nvSpPr>
            <p:spPr>
              <a:xfrm>
                <a:off x="4402406" y="4529823"/>
                <a:ext cx="822649" cy="82264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>
                <a:innerShdw dist="25400" dir="27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id-ID" sz="21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  <a:endParaRPr lang="en-US" sz="2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31" name="Rounded Rectangle 30"/>
          <p:cNvSpPr/>
          <p:nvPr/>
        </p:nvSpPr>
        <p:spPr>
          <a:xfrm>
            <a:off x="148489" y="971550"/>
            <a:ext cx="2901622" cy="3412569"/>
          </a:xfrm>
          <a:prstGeom prst="round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r>
              <a:rPr lang="id-ID" b="1" i="1" dirty="0"/>
              <a:t>National Television Standard Committee </a:t>
            </a:r>
            <a:r>
              <a:rPr lang="id-ID" b="1" dirty="0"/>
              <a:t>(NTSC</a:t>
            </a:r>
            <a:r>
              <a:rPr lang="id-ID" b="1" dirty="0" smtClean="0"/>
              <a:t>)</a:t>
            </a:r>
          </a:p>
          <a:p>
            <a:pPr algn="just"/>
            <a:r>
              <a:rPr lang="id-ID" sz="1600" dirty="0" smtClean="0"/>
              <a:t>Metode </a:t>
            </a:r>
            <a:r>
              <a:rPr lang="id-ID" sz="1600" i="1" dirty="0" smtClean="0"/>
              <a:t>encoding</a:t>
            </a:r>
            <a:r>
              <a:rPr lang="id-ID" sz="1600" dirty="0" smtClean="0"/>
              <a:t> informasi pada sinyal video yang terbentuk dari 525 horizontal </a:t>
            </a:r>
            <a:r>
              <a:rPr lang="id-ID" sz="1600" i="1" dirty="0" smtClean="0"/>
              <a:t>line </a:t>
            </a:r>
            <a:r>
              <a:rPr lang="id-ID" sz="1600" dirty="0" smtClean="0"/>
              <a:t>yang di-</a:t>
            </a:r>
            <a:r>
              <a:rPr lang="id-ID" sz="1600" i="1" dirty="0" smtClean="0"/>
              <a:t>scan</a:t>
            </a:r>
            <a:r>
              <a:rPr lang="id-ID" sz="1600" dirty="0" smtClean="0"/>
              <a:t> kemudian dituangkan dalam gambar pada tabung setiap sepertigapuluh detik memanfaatkan pergerakan elektron secara cepat.</a:t>
            </a:r>
            <a:endParaRPr lang="id-ID" sz="1600" dirty="0"/>
          </a:p>
        </p:txBody>
      </p:sp>
      <p:sp>
        <p:nvSpPr>
          <p:cNvPr id="33" name="Rounded Rectangle 32"/>
          <p:cNvSpPr/>
          <p:nvPr/>
        </p:nvSpPr>
        <p:spPr>
          <a:xfrm>
            <a:off x="6020725" y="238394"/>
            <a:ext cx="3047075" cy="23155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id-ID" b="1" i="1" dirty="0"/>
              <a:t>Phase Alternate Line </a:t>
            </a:r>
            <a:r>
              <a:rPr lang="id-ID" b="1" dirty="0"/>
              <a:t>(PAL</a:t>
            </a:r>
            <a:r>
              <a:rPr lang="id-ID" b="1" dirty="0" smtClean="0"/>
              <a:t>)</a:t>
            </a:r>
          </a:p>
          <a:p>
            <a:pPr algn="just"/>
            <a:r>
              <a:rPr lang="id-ID" sz="1600" dirty="0" smtClean="0"/>
              <a:t>Standar PAL memperbaiki resolusi NTSC dari 525 menjadi 625 horizontal </a:t>
            </a:r>
            <a:r>
              <a:rPr lang="id-ID" sz="1600" i="1" dirty="0" smtClean="0"/>
              <a:t>line</a:t>
            </a:r>
            <a:r>
              <a:rPr lang="id-ID" sz="1600" dirty="0" smtClean="0"/>
              <a:t> dengan kecepatan 25 frame per detik dengan setiap gambar membutuhkan waktu 1/50 detik pada frekuensi 50 Hz. </a:t>
            </a:r>
            <a:endParaRPr lang="id-ID" sz="1600" dirty="0"/>
          </a:p>
        </p:txBody>
      </p:sp>
      <p:sp>
        <p:nvSpPr>
          <p:cNvPr id="38" name="Rounded Rectangle 37"/>
          <p:cNvSpPr/>
          <p:nvPr/>
        </p:nvSpPr>
        <p:spPr>
          <a:xfrm>
            <a:off x="5068046" y="2673872"/>
            <a:ext cx="3999754" cy="20771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d-ID" b="1" i="1" dirty="0"/>
              <a:t>Sequential Color and Memory </a:t>
            </a:r>
            <a:r>
              <a:rPr lang="id-ID" b="1" dirty="0"/>
              <a:t>(SECAM</a:t>
            </a:r>
            <a:r>
              <a:rPr lang="id-ID" b="1" dirty="0" smtClean="0"/>
              <a:t>)</a:t>
            </a:r>
          </a:p>
          <a:p>
            <a:pPr algn="just"/>
            <a:r>
              <a:rPr lang="id-ID" sz="1600" dirty="0" smtClean="0"/>
              <a:t>SECAM juga menerapkan keetntuan yang mirip dengan PAL, yaitu 625 horizontal </a:t>
            </a:r>
            <a:r>
              <a:rPr lang="id-ID" sz="1600" i="1" dirty="0" smtClean="0"/>
              <a:t>line </a:t>
            </a:r>
            <a:r>
              <a:rPr lang="id-ID" sz="1600" dirty="0" smtClean="0"/>
              <a:t>dengan frekuensi 50 Hz, tetapi memiliki perbedaan dalam teknologi dan mekanisme siaran. 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310170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Badan Standarisasi Dunia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Pentagon 11"/>
          <p:cNvSpPr/>
          <p:nvPr/>
        </p:nvSpPr>
        <p:spPr>
          <a:xfrm>
            <a:off x="914400" y="963532"/>
            <a:ext cx="7467600" cy="369332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ITU (</a:t>
            </a:r>
            <a:r>
              <a:rPr lang="id-ID" i="1" dirty="0" smtClean="0"/>
              <a:t>International Telecommunication Union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6" name="Pentagon 5"/>
          <p:cNvSpPr/>
          <p:nvPr/>
        </p:nvSpPr>
        <p:spPr>
          <a:xfrm>
            <a:off x="914400" y="1408864"/>
            <a:ext cx="7467600" cy="36933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IEC (</a:t>
            </a:r>
            <a:r>
              <a:rPr lang="id-ID" i="1" dirty="0" smtClean="0"/>
              <a:t>International Electrotechnical Commission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7" name="Pentagon 6"/>
          <p:cNvSpPr/>
          <p:nvPr/>
        </p:nvSpPr>
        <p:spPr>
          <a:xfrm>
            <a:off x="914400" y="1854196"/>
            <a:ext cx="7467600" cy="369332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ISO (</a:t>
            </a:r>
            <a:r>
              <a:rPr lang="id-ID" i="1" dirty="0" smtClean="0"/>
              <a:t>International Organization for Standardization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8" name="Pentagon 7"/>
          <p:cNvSpPr/>
          <p:nvPr/>
        </p:nvSpPr>
        <p:spPr>
          <a:xfrm>
            <a:off x="914400" y="2299837"/>
            <a:ext cx="7467600" cy="36933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IEEE (</a:t>
            </a:r>
            <a:r>
              <a:rPr lang="id-ID" i="1" dirty="0" smtClean="0"/>
              <a:t>Institute of Electrical and Electronics Engineers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9" name="Pentagon 8"/>
          <p:cNvSpPr/>
          <p:nvPr/>
        </p:nvSpPr>
        <p:spPr>
          <a:xfrm>
            <a:off x="914400" y="2745478"/>
            <a:ext cx="7467600" cy="369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ANSI (</a:t>
            </a:r>
            <a:r>
              <a:rPr lang="id-ID" i="1" dirty="0" smtClean="0"/>
              <a:t>American National Standards Institute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0" name="Pentagon 9"/>
          <p:cNvSpPr/>
          <p:nvPr/>
        </p:nvSpPr>
        <p:spPr>
          <a:xfrm>
            <a:off x="914400" y="3191119"/>
            <a:ext cx="7467600" cy="369332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ATS (</a:t>
            </a:r>
            <a:r>
              <a:rPr lang="id-ID" i="1" dirty="0" smtClean="0"/>
              <a:t>Arcnet Trade Association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1" name="Pentagon 10"/>
          <p:cNvSpPr/>
          <p:nvPr/>
        </p:nvSpPr>
        <p:spPr>
          <a:xfrm>
            <a:off x="903514" y="3623610"/>
            <a:ext cx="7467600" cy="646331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CEN/CENELEC (</a:t>
            </a:r>
            <a:r>
              <a:rPr lang="id-ID" i="1" dirty="0" smtClean="0"/>
              <a:t>European Committee for Electrotechnical Standardization </a:t>
            </a:r>
            <a:r>
              <a:rPr lang="id-ID" dirty="0" smtClean="0"/>
              <a:t>atau </a:t>
            </a:r>
            <a:r>
              <a:rPr lang="id-ID" i="1" dirty="0" smtClean="0"/>
              <a:t>European Committee for Standardization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3" name="Pentagon 12"/>
          <p:cNvSpPr/>
          <p:nvPr/>
        </p:nvSpPr>
        <p:spPr>
          <a:xfrm>
            <a:off x="903514" y="4333100"/>
            <a:ext cx="7467600" cy="369332"/>
          </a:xfrm>
          <a:prstGeom prst="homePlate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CIE (</a:t>
            </a:r>
            <a:r>
              <a:rPr lang="id-ID" i="1" dirty="0" smtClean="0"/>
              <a:t>International Commision on Ilumination</a:t>
            </a:r>
            <a:r>
              <a:rPr lang="id-ID" dirty="0" smtClean="0"/>
              <a:t>)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9926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DC">
            <a:alpha val="1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361334" y="4356736"/>
            <a:ext cx="16302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err="1" smtClean="0"/>
              <a:t>Sumber</a:t>
            </a:r>
            <a:r>
              <a:rPr lang="en-US" sz="1000" dirty="0" smtClean="0"/>
              <a:t>:</a:t>
            </a:r>
            <a:r>
              <a:rPr lang="id-ID" sz="1000" dirty="0" smtClean="0"/>
              <a:t> </a:t>
            </a:r>
            <a:r>
              <a:rPr lang="id-ID" sz="1000" i="1" dirty="0" smtClean="0"/>
              <a:t>pexels</a:t>
            </a:r>
            <a:r>
              <a:rPr lang="id-ID" sz="1000" i="1" dirty="0" smtClean="0"/>
              <a:t>.com</a:t>
            </a:r>
            <a:endParaRPr lang="en-US" sz="1000" i="1" dirty="0"/>
          </a:p>
        </p:txBody>
      </p:sp>
      <p:sp>
        <p:nvSpPr>
          <p:cNvPr id="2" name="AutoShape 2" descr="Cotton stack of colorful folded clothes on white table indoors empty space background.Household concept.Clean laundry pile."/>
          <p:cNvSpPr>
            <a:spLocks noChangeAspect="1" noChangeArrowheads="1"/>
          </p:cNvSpPr>
          <p:nvPr/>
        </p:nvSpPr>
        <p:spPr bwMode="auto">
          <a:xfrm>
            <a:off x="166464" y="-23219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6" name="Group 25"/>
          <p:cNvGrpSpPr/>
          <p:nvPr/>
        </p:nvGrpSpPr>
        <p:grpSpPr>
          <a:xfrm>
            <a:off x="0" y="128084"/>
            <a:ext cx="1798411" cy="1249375"/>
            <a:chOff x="55507" y="128083"/>
            <a:chExt cx="1798411" cy="1249375"/>
          </a:xfrm>
        </p:grpSpPr>
        <p:sp>
          <p:nvSpPr>
            <p:cNvPr id="27" name="Rectangle 26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1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CCC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32986" y="545952"/>
            <a:ext cx="4326506" cy="840526"/>
            <a:chOff x="1388493" y="545951"/>
            <a:chExt cx="5177161" cy="8405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Rectangle 42"/>
            <p:cNvSpPr/>
            <p:nvPr/>
          </p:nvSpPr>
          <p:spPr>
            <a:xfrm>
              <a:off x="1388493" y="545951"/>
              <a:ext cx="5177161" cy="8405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47778" y="668389"/>
              <a:ext cx="48355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200" b="1" spc="50" dirty="0" smtClean="0"/>
                <a:t>Komunikasi Data</a:t>
              </a:r>
              <a:endParaRPr lang="en-GB" sz="3200" b="1" spc="50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296070" y="29629"/>
            <a:ext cx="542626" cy="1366315"/>
            <a:chOff x="1351578" y="29628"/>
            <a:chExt cx="542626" cy="1366315"/>
          </a:xfrm>
        </p:grpSpPr>
        <p:sp>
          <p:nvSpPr>
            <p:cNvPr id="46" name="Rectangle 45"/>
            <p:cNvSpPr/>
            <p:nvPr/>
          </p:nvSpPr>
          <p:spPr>
            <a:xfrm>
              <a:off x="1351578" y="537122"/>
              <a:ext cx="75532" cy="858821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48" name="Oval 47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609906" y="405764"/>
            <a:ext cx="173003" cy="990180"/>
            <a:chOff x="5665414" y="390000"/>
            <a:chExt cx="173003" cy="990180"/>
          </a:xfrm>
        </p:grpSpPr>
        <p:sp>
          <p:nvSpPr>
            <p:cNvPr id="51" name="Rectangle 50"/>
            <p:cNvSpPr/>
            <p:nvPr/>
          </p:nvSpPr>
          <p:spPr>
            <a:xfrm>
              <a:off x="5696528" y="521359"/>
              <a:ext cx="75532" cy="858821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800"/>
            </a:p>
          </p:txBody>
        </p:sp>
        <p:sp>
          <p:nvSpPr>
            <p:cNvPr id="53" name="Oval 52"/>
            <p:cNvSpPr/>
            <p:nvPr/>
          </p:nvSpPr>
          <p:spPr>
            <a:xfrm>
              <a:off x="5665414" y="390000"/>
              <a:ext cx="173003" cy="198172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id-ID" sz="180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0"/>
            <a:ext cx="914400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5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G. Badan Standarisasi Dunia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Pentagon 11"/>
          <p:cNvSpPr/>
          <p:nvPr/>
        </p:nvSpPr>
        <p:spPr>
          <a:xfrm>
            <a:off x="1012371" y="1324034"/>
            <a:ext cx="7467600" cy="36933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ECA (</a:t>
            </a:r>
            <a:r>
              <a:rPr lang="id-ID" i="1" dirty="0" smtClean="0"/>
              <a:t>Electronic Components, Assemblies, and Material Association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6" name="Pentagon 5"/>
          <p:cNvSpPr/>
          <p:nvPr/>
        </p:nvSpPr>
        <p:spPr>
          <a:xfrm>
            <a:off x="1012371" y="1771470"/>
            <a:ext cx="7467600" cy="369332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EIA (</a:t>
            </a:r>
            <a:r>
              <a:rPr lang="id-ID" i="1" dirty="0" smtClean="0"/>
              <a:t>Electronic Industries Alliance</a:t>
            </a:r>
            <a:r>
              <a:rPr lang="id-ID" dirty="0"/>
              <a:t>)</a:t>
            </a:r>
          </a:p>
        </p:txBody>
      </p:sp>
      <p:sp>
        <p:nvSpPr>
          <p:cNvPr id="7" name="Pentagon 6"/>
          <p:cNvSpPr/>
          <p:nvPr/>
        </p:nvSpPr>
        <p:spPr>
          <a:xfrm>
            <a:off x="1012371" y="2192347"/>
            <a:ext cx="7467600" cy="36933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ECAM (</a:t>
            </a:r>
            <a:r>
              <a:rPr lang="id-ID" i="1" dirty="0" smtClean="0"/>
              <a:t>European Computer Manufacturers Association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8" name="Pentagon 7"/>
          <p:cNvSpPr/>
          <p:nvPr/>
        </p:nvSpPr>
        <p:spPr>
          <a:xfrm>
            <a:off x="1012371" y="2617322"/>
            <a:ext cx="7467600" cy="36933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ETSI (</a:t>
            </a:r>
            <a:r>
              <a:rPr lang="id-ID" i="1" dirty="0" smtClean="0"/>
              <a:t>European Telecpmmunication Standard Institute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9" name="Pentagon 8"/>
          <p:cNvSpPr/>
          <p:nvPr/>
        </p:nvSpPr>
        <p:spPr>
          <a:xfrm>
            <a:off x="1012371" y="3040618"/>
            <a:ext cx="7467600" cy="369332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FCC (</a:t>
            </a:r>
            <a:r>
              <a:rPr lang="id-ID" i="1" dirty="0" smtClean="0"/>
              <a:t>Federal Communications Cpmmision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0" name="Pentagon 9"/>
          <p:cNvSpPr/>
          <p:nvPr/>
        </p:nvSpPr>
        <p:spPr>
          <a:xfrm>
            <a:off x="1001485" y="3459023"/>
            <a:ext cx="7467600" cy="369332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IETF (</a:t>
            </a:r>
            <a:r>
              <a:rPr lang="id-ID" i="1" dirty="0" smtClean="0"/>
              <a:t>Internet Engineering Task Force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1" name="Pentagon 10"/>
          <p:cNvSpPr/>
          <p:nvPr/>
        </p:nvSpPr>
        <p:spPr>
          <a:xfrm>
            <a:off x="1001485" y="3898645"/>
            <a:ext cx="7467600" cy="369332"/>
          </a:xfrm>
          <a:prstGeom prst="homePlate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INCITS (</a:t>
            </a:r>
            <a:r>
              <a:rPr lang="id-ID" i="1" dirty="0" smtClean="0"/>
              <a:t>International Committee for Information Technology Standard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3" name="Pentagon 12"/>
          <p:cNvSpPr/>
          <p:nvPr/>
        </p:nvSpPr>
        <p:spPr>
          <a:xfrm>
            <a:off x="990600" y="4335138"/>
            <a:ext cx="7467600" cy="369332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ITI (</a:t>
            </a:r>
            <a:r>
              <a:rPr lang="id-ID" i="1" dirty="0" smtClean="0"/>
              <a:t>Information Technology Industry Council</a:t>
            </a:r>
            <a:r>
              <a:rPr lang="id-ID" dirty="0" smtClean="0"/>
              <a:t>)</a:t>
            </a:r>
            <a:endParaRPr lang="id-ID" dirty="0"/>
          </a:p>
        </p:txBody>
      </p:sp>
      <p:sp>
        <p:nvSpPr>
          <p:cNvPr id="15" name="Pentagon 14"/>
          <p:cNvSpPr/>
          <p:nvPr/>
        </p:nvSpPr>
        <p:spPr>
          <a:xfrm>
            <a:off x="1012371" y="909208"/>
            <a:ext cx="7467600" cy="369332"/>
          </a:xfrm>
          <a:prstGeom prst="homePlat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DISA (</a:t>
            </a:r>
            <a:r>
              <a:rPr lang="id-ID" i="1" dirty="0" smtClean="0"/>
              <a:t>Data Interchange Standard Association</a:t>
            </a:r>
            <a:r>
              <a:rPr lang="id-ID" dirty="0" smtClean="0"/>
              <a:t>)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5278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H. </a:t>
              </a:r>
              <a:r>
                <a:rPr lang="id-ID" sz="2200" i="1" dirty="0" smtClean="0">
                  <a:solidFill>
                    <a:schemeClr val="bg1"/>
                  </a:solidFill>
                </a:rPr>
                <a:t>Layer </a:t>
              </a:r>
              <a:r>
                <a:rPr lang="id-ID" sz="2200" dirty="0" smtClean="0">
                  <a:solidFill>
                    <a:schemeClr val="bg1"/>
                  </a:solidFill>
                </a:rPr>
                <a:t>OSI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645229" y="1139944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Application</a:t>
            </a:r>
            <a:endParaRPr lang="id-ID" i="1" dirty="0"/>
          </a:p>
        </p:txBody>
      </p:sp>
      <p:grpSp>
        <p:nvGrpSpPr>
          <p:cNvPr id="3" name="Group 2"/>
          <p:cNvGrpSpPr/>
          <p:nvPr/>
        </p:nvGrpSpPr>
        <p:grpSpPr>
          <a:xfrm>
            <a:off x="685800" y="1081183"/>
            <a:ext cx="1752600" cy="3395567"/>
            <a:chOff x="811187" y="756557"/>
            <a:chExt cx="1752600" cy="3720193"/>
          </a:xfrm>
        </p:grpSpPr>
        <p:sp>
          <p:nvSpPr>
            <p:cNvPr id="2" name="Flowchart: Terminator 1"/>
            <p:cNvSpPr/>
            <p:nvPr/>
          </p:nvSpPr>
          <p:spPr>
            <a:xfrm>
              <a:off x="811187" y="3943350"/>
              <a:ext cx="1752600" cy="533400"/>
            </a:xfrm>
            <a:prstGeom prst="flowChartTerminator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1</a:t>
              </a:r>
              <a:endParaRPr lang="id-ID" dirty="0"/>
            </a:p>
          </p:txBody>
        </p:sp>
        <p:sp>
          <p:nvSpPr>
            <p:cNvPr id="8" name="Flowchart: Terminator 7"/>
            <p:cNvSpPr/>
            <p:nvPr/>
          </p:nvSpPr>
          <p:spPr>
            <a:xfrm>
              <a:off x="811187" y="3409950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2</a:t>
              </a:r>
              <a:endParaRPr lang="id-ID" dirty="0"/>
            </a:p>
          </p:txBody>
        </p:sp>
        <p:sp>
          <p:nvSpPr>
            <p:cNvPr id="9" name="Flowchart: Terminator 8"/>
            <p:cNvSpPr/>
            <p:nvPr/>
          </p:nvSpPr>
          <p:spPr>
            <a:xfrm>
              <a:off x="811187" y="28901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3</a:t>
              </a:r>
              <a:endParaRPr lang="id-ID" dirty="0"/>
            </a:p>
          </p:txBody>
        </p:sp>
        <p:sp>
          <p:nvSpPr>
            <p:cNvPr id="10" name="Flowchart: Terminator 9"/>
            <p:cNvSpPr/>
            <p:nvPr/>
          </p:nvSpPr>
          <p:spPr>
            <a:xfrm>
              <a:off x="811187" y="23567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4</a:t>
              </a:r>
              <a:endParaRPr lang="id-ID" dirty="0"/>
            </a:p>
          </p:txBody>
        </p:sp>
        <p:sp>
          <p:nvSpPr>
            <p:cNvPr id="11" name="Flowchart: Terminator 10"/>
            <p:cNvSpPr/>
            <p:nvPr/>
          </p:nvSpPr>
          <p:spPr>
            <a:xfrm>
              <a:off x="811187" y="18233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5</a:t>
              </a:r>
              <a:endParaRPr lang="id-ID" dirty="0"/>
            </a:p>
          </p:txBody>
        </p:sp>
        <p:sp>
          <p:nvSpPr>
            <p:cNvPr id="13" name="Flowchart: Terminator 12"/>
            <p:cNvSpPr/>
            <p:nvPr/>
          </p:nvSpPr>
          <p:spPr>
            <a:xfrm>
              <a:off x="811187" y="12899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6</a:t>
              </a:r>
              <a:endParaRPr lang="id-ID" dirty="0"/>
            </a:p>
          </p:txBody>
        </p:sp>
        <p:sp>
          <p:nvSpPr>
            <p:cNvPr id="14" name="Flowchart: Terminator 13"/>
            <p:cNvSpPr/>
            <p:nvPr/>
          </p:nvSpPr>
          <p:spPr>
            <a:xfrm>
              <a:off x="811187" y="7565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dirty="0" smtClean="0"/>
                <a:t>7</a:t>
              </a:r>
              <a:endParaRPr lang="id-ID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2645228" y="1627348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Presentation</a:t>
            </a:r>
            <a:endParaRPr lang="id-ID" i="1" dirty="0"/>
          </a:p>
        </p:txBody>
      </p:sp>
      <p:sp>
        <p:nvSpPr>
          <p:cNvPr id="16" name="Rectangle 15"/>
          <p:cNvSpPr/>
          <p:nvPr/>
        </p:nvSpPr>
        <p:spPr>
          <a:xfrm>
            <a:off x="2667000" y="2107993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Session</a:t>
            </a:r>
            <a:endParaRPr lang="id-ID" i="1" dirty="0"/>
          </a:p>
        </p:txBody>
      </p:sp>
      <p:sp>
        <p:nvSpPr>
          <p:cNvPr id="17" name="Rectangle 16"/>
          <p:cNvSpPr/>
          <p:nvPr/>
        </p:nvSpPr>
        <p:spPr>
          <a:xfrm>
            <a:off x="2667000" y="2600510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Transport</a:t>
            </a:r>
            <a:endParaRPr lang="id-ID" i="1" dirty="0"/>
          </a:p>
        </p:txBody>
      </p:sp>
      <p:sp>
        <p:nvSpPr>
          <p:cNvPr id="18" name="Rectangle 17"/>
          <p:cNvSpPr/>
          <p:nvPr/>
        </p:nvSpPr>
        <p:spPr>
          <a:xfrm>
            <a:off x="2645228" y="3087365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Network</a:t>
            </a:r>
            <a:endParaRPr lang="id-ID" i="1" dirty="0"/>
          </a:p>
        </p:txBody>
      </p:sp>
      <p:sp>
        <p:nvSpPr>
          <p:cNvPr id="19" name="Rectangle 18"/>
          <p:cNvSpPr/>
          <p:nvPr/>
        </p:nvSpPr>
        <p:spPr>
          <a:xfrm>
            <a:off x="2656114" y="3561801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Data link</a:t>
            </a:r>
            <a:endParaRPr lang="id-ID" i="1" dirty="0"/>
          </a:p>
        </p:txBody>
      </p:sp>
      <p:sp>
        <p:nvSpPr>
          <p:cNvPr id="20" name="Rectangle 19"/>
          <p:cNvSpPr/>
          <p:nvPr/>
        </p:nvSpPr>
        <p:spPr>
          <a:xfrm>
            <a:off x="2656114" y="4048656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Physical</a:t>
            </a:r>
            <a:endParaRPr lang="id-ID" i="1" dirty="0"/>
          </a:p>
        </p:txBody>
      </p:sp>
      <p:sp>
        <p:nvSpPr>
          <p:cNvPr id="22" name="Rounded Rectangle 21"/>
          <p:cNvSpPr/>
          <p:nvPr/>
        </p:nvSpPr>
        <p:spPr>
          <a:xfrm>
            <a:off x="4114798" y="1007875"/>
            <a:ext cx="4800601" cy="646986"/>
          </a:xfrm>
          <a:prstGeom prst="roundRect">
            <a:avLst/>
          </a:prstGeom>
          <a:solidFill>
            <a:srgbClr val="FFCCCC"/>
          </a:solidFill>
          <a:ln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dirty="0" smtClean="0">
                <a:solidFill>
                  <a:schemeClr val="tx1"/>
                </a:solidFill>
              </a:rPr>
              <a:t>Sebuah </a:t>
            </a:r>
            <a:r>
              <a:rPr lang="id-ID" sz="1600" i="1" dirty="0" smtClean="0">
                <a:solidFill>
                  <a:schemeClr val="tx1"/>
                </a:solidFill>
              </a:rPr>
              <a:t>layer</a:t>
            </a:r>
            <a:r>
              <a:rPr lang="id-ID" sz="1600" dirty="0" smtClean="0">
                <a:solidFill>
                  <a:schemeClr val="tx1"/>
                </a:solidFill>
              </a:rPr>
              <a:t> harus ditentukan, jika pada pelayanannya memerlukan tingkat abstraksi dan fungsi berbeda-beda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103912" y="1707745"/>
            <a:ext cx="4800603" cy="9194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dirty="0" smtClean="0">
                <a:solidFill>
                  <a:schemeClr val="tx1"/>
                </a:solidFill>
              </a:rPr>
              <a:t>Setiap </a:t>
            </a:r>
            <a:r>
              <a:rPr lang="id-ID" sz="1600" i="1" dirty="0" smtClean="0">
                <a:solidFill>
                  <a:schemeClr val="tx1"/>
                </a:solidFill>
              </a:rPr>
              <a:t>layer</a:t>
            </a:r>
            <a:r>
              <a:rPr lang="id-ID" sz="1600" dirty="0" smtClean="0">
                <a:solidFill>
                  <a:schemeClr val="tx1"/>
                </a:solidFill>
              </a:rPr>
              <a:t> harus mempunyai kegunaan dalam hal tertentu secara khusus, saling berhubungan, dan saling mendukung satu sama lainnya.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114797" y="2681411"/>
            <a:ext cx="4789717" cy="64698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dirty="0" smtClean="0">
                <a:solidFill>
                  <a:schemeClr val="tx1"/>
                </a:solidFill>
              </a:rPr>
              <a:t>Manfaat setiap </a:t>
            </a:r>
            <a:r>
              <a:rPr lang="id-ID" sz="1600" i="1" dirty="0" smtClean="0">
                <a:solidFill>
                  <a:schemeClr val="tx1"/>
                </a:solidFill>
              </a:rPr>
              <a:t>layer </a:t>
            </a:r>
            <a:r>
              <a:rPr lang="id-ID" sz="1600" dirty="0" smtClean="0">
                <a:solidFill>
                  <a:schemeClr val="tx1"/>
                </a:solidFill>
              </a:rPr>
              <a:t>harus ditentukan melalui proses yang rumit dan dengan ketelitian yang tinggi.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114800" y="3396431"/>
            <a:ext cx="4789714" cy="64698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dirty="0" smtClean="0">
                <a:solidFill>
                  <a:schemeClr val="tx1"/>
                </a:solidFill>
              </a:rPr>
              <a:t>Batasan kerja dan area operasi diusahakan supaya memperkecil aliran informasi yang melewati </a:t>
            </a:r>
            <a:r>
              <a:rPr lang="id-ID" sz="1600" i="1" dirty="0" smtClean="0">
                <a:solidFill>
                  <a:schemeClr val="tx1"/>
                </a:solidFill>
              </a:rPr>
              <a:t>interface</a:t>
            </a:r>
            <a:r>
              <a:rPr lang="id-ID" sz="1600" dirty="0" smtClean="0">
                <a:solidFill>
                  <a:schemeClr val="tx1"/>
                </a:solidFill>
              </a:rPr>
              <a:t>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114799" y="4109839"/>
            <a:ext cx="4789716" cy="37457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id-ID" sz="1600" dirty="0" smtClean="0">
                <a:solidFill>
                  <a:schemeClr val="tx1"/>
                </a:solidFill>
              </a:rPr>
              <a:t>Jumlah </a:t>
            </a:r>
            <a:r>
              <a:rPr lang="id-ID" sz="1600" i="1" dirty="0" smtClean="0">
                <a:solidFill>
                  <a:schemeClr val="tx1"/>
                </a:solidFill>
              </a:rPr>
              <a:t>layer </a:t>
            </a:r>
            <a:r>
              <a:rPr lang="id-ID" sz="1600" dirty="0" smtClean="0">
                <a:solidFill>
                  <a:schemeClr val="tx1"/>
                </a:solidFill>
              </a:rPr>
              <a:t>harus cukup banyak.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656115" y="1139944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Application</a:t>
            </a:r>
            <a:endParaRPr lang="id-ID" i="1" dirty="0"/>
          </a:p>
        </p:txBody>
      </p:sp>
      <p:grpSp>
        <p:nvGrpSpPr>
          <p:cNvPr id="29" name="Group 28"/>
          <p:cNvGrpSpPr/>
          <p:nvPr/>
        </p:nvGrpSpPr>
        <p:grpSpPr>
          <a:xfrm>
            <a:off x="696686" y="1081183"/>
            <a:ext cx="1752600" cy="3395567"/>
            <a:chOff x="811187" y="756557"/>
            <a:chExt cx="1752600" cy="3720193"/>
          </a:xfrm>
        </p:grpSpPr>
        <p:sp>
          <p:nvSpPr>
            <p:cNvPr id="30" name="Flowchart: Terminator 29"/>
            <p:cNvSpPr/>
            <p:nvPr/>
          </p:nvSpPr>
          <p:spPr>
            <a:xfrm>
              <a:off x="811187" y="3943350"/>
              <a:ext cx="1752600" cy="533400"/>
            </a:xfrm>
            <a:prstGeom prst="flowChartTerminator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1</a:t>
              </a:r>
              <a:endParaRPr lang="id-ID" b="1" dirty="0"/>
            </a:p>
          </p:txBody>
        </p:sp>
        <p:sp>
          <p:nvSpPr>
            <p:cNvPr id="31" name="Flowchart: Terminator 30"/>
            <p:cNvSpPr/>
            <p:nvPr/>
          </p:nvSpPr>
          <p:spPr>
            <a:xfrm>
              <a:off x="811187" y="3409950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2</a:t>
              </a:r>
              <a:endParaRPr lang="id-ID" b="1" dirty="0"/>
            </a:p>
          </p:txBody>
        </p:sp>
        <p:sp>
          <p:nvSpPr>
            <p:cNvPr id="32" name="Flowchart: Terminator 31"/>
            <p:cNvSpPr/>
            <p:nvPr/>
          </p:nvSpPr>
          <p:spPr>
            <a:xfrm>
              <a:off x="811187" y="28901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3</a:t>
              </a:r>
              <a:endParaRPr lang="id-ID" b="1" dirty="0"/>
            </a:p>
          </p:txBody>
        </p:sp>
        <p:sp>
          <p:nvSpPr>
            <p:cNvPr id="33" name="Flowchart: Terminator 32"/>
            <p:cNvSpPr/>
            <p:nvPr/>
          </p:nvSpPr>
          <p:spPr>
            <a:xfrm>
              <a:off x="811187" y="23567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4</a:t>
              </a:r>
              <a:endParaRPr lang="id-ID" b="1" dirty="0"/>
            </a:p>
          </p:txBody>
        </p:sp>
        <p:sp>
          <p:nvSpPr>
            <p:cNvPr id="34" name="Flowchart: Terminator 33"/>
            <p:cNvSpPr/>
            <p:nvPr/>
          </p:nvSpPr>
          <p:spPr>
            <a:xfrm>
              <a:off x="811187" y="18233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5</a:t>
              </a:r>
              <a:endParaRPr lang="id-ID" b="1" dirty="0"/>
            </a:p>
          </p:txBody>
        </p:sp>
        <p:sp>
          <p:nvSpPr>
            <p:cNvPr id="38" name="Flowchart: Terminator 37"/>
            <p:cNvSpPr/>
            <p:nvPr/>
          </p:nvSpPr>
          <p:spPr>
            <a:xfrm>
              <a:off x="811187" y="12899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6</a:t>
              </a:r>
              <a:endParaRPr lang="id-ID" b="1" dirty="0"/>
            </a:p>
          </p:txBody>
        </p:sp>
        <p:sp>
          <p:nvSpPr>
            <p:cNvPr id="39" name="Flowchart: Terminator 38"/>
            <p:cNvSpPr/>
            <p:nvPr/>
          </p:nvSpPr>
          <p:spPr>
            <a:xfrm>
              <a:off x="811187" y="756557"/>
              <a:ext cx="1752600" cy="533400"/>
            </a:xfrm>
            <a:prstGeom prst="flowChartTerminator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b="1" dirty="0" smtClean="0"/>
                <a:t>7</a:t>
              </a:r>
              <a:endParaRPr lang="id-ID" b="1" dirty="0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2656114" y="1627348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Presentation</a:t>
            </a:r>
            <a:endParaRPr lang="id-ID" i="1" dirty="0"/>
          </a:p>
        </p:txBody>
      </p:sp>
      <p:sp>
        <p:nvSpPr>
          <p:cNvPr id="41" name="Rectangle 40"/>
          <p:cNvSpPr/>
          <p:nvPr/>
        </p:nvSpPr>
        <p:spPr>
          <a:xfrm>
            <a:off x="2677886" y="2107993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Session</a:t>
            </a:r>
            <a:endParaRPr lang="id-ID" i="1" dirty="0"/>
          </a:p>
        </p:txBody>
      </p:sp>
      <p:sp>
        <p:nvSpPr>
          <p:cNvPr id="42" name="Rectangle 41"/>
          <p:cNvSpPr/>
          <p:nvPr/>
        </p:nvSpPr>
        <p:spPr>
          <a:xfrm>
            <a:off x="2677886" y="2600510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Transport</a:t>
            </a:r>
            <a:endParaRPr lang="id-ID" i="1" dirty="0"/>
          </a:p>
        </p:txBody>
      </p:sp>
      <p:sp>
        <p:nvSpPr>
          <p:cNvPr id="43" name="Rectangle 42"/>
          <p:cNvSpPr/>
          <p:nvPr/>
        </p:nvSpPr>
        <p:spPr>
          <a:xfrm>
            <a:off x="2656114" y="3087365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Network</a:t>
            </a:r>
            <a:endParaRPr lang="id-ID" i="1" dirty="0"/>
          </a:p>
        </p:txBody>
      </p:sp>
      <p:sp>
        <p:nvSpPr>
          <p:cNvPr id="44" name="Rectangle 43"/>
          <p:cNvSpPr/>
          <p:nvPr/>
        </p:nvSpPr>
        <p:spPr>
          <a:xfrm>
            <a:off x="2667000" y="3561801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Data link</a:t>
            </a:r>
            <a:endParaRPr lang="id-ID" i="1" dirty="0"/>
          </a:p>
        </p:txBody>
      </p:sp>
      <p:sp>
        <p:nvSpPr>
          <p:cNvPr id="45" name="Rectangle 44"/>
          <p:cNvSpPr/>
          <p:nvPr/>
        </p:nvSpPr>
        <p:spPr>
          <a:xfrm>
            <a:off x="2667000" y="4048656"/>
            <a:ext cx="146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i="1" dirty="0" smtClean="0"/>
              <a:t>Physical</a:t>
            </a:r>
            <a:endParaRPr lang="id-ID" i="1" dirty="0"/>
          </a:p>
        </p:txBody>
      </p:sp>
    </p:spTree>
    <p:extLst>
      <p:ext uri="{BB962C8B-B14F-4D97-AF65-F5344CB8AC3E}">
        <p14:creationId xmlns:p14="http://schemas.microsoft.com/office/powerpoint/2010/main" val="304599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3" grpId="0" animBg="1"/>
      <p:bldP spid="25" grpId="0" animBg="1"/>
      <p:bldP spid="26" grpId="0" animBg="1"/>
      <p:bldP spid="27" grpId="0" animBg="1"/>
      <p:bldP spid="2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3568" y="-72802"/>
            <a:ext cx="7848600" cy="4876800"/>
          </a:xfrm>
          <a:prstGeom prst="rect">
            <a:avLst/>
          </a:prstGeom>
          <a:ln>
            <a:noFill/>
          </a:ln>
        </p:spPr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1598788265"/>
              </p:ext>
            </p:extLst>
          </p:nvPr>
        </p:nvGraphicFramePr>
        <p:xfrm>
          <a:off x="683568" y="819150"/>
          <a:ext cx="73914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2791361" y="99447"/>
            <a:ext cx="3633014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800" b="1" dirty="0"/>
              <a:t>PETA KONSEP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457200" y="881811"/>
            <a:ext cx="8413698" cy="10215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Dalam KBBI, komunikasi adalah proses pengiriman dan penerimaan pesan, informasi, atau berita antara dua pengguna/lebih jumlahnya dengan tujuan saling memberikan </a:t>
            </a:r>
            <a:r>
              <a:rPr lang="id-ID" i="1" dirty="0" smtClean="0"/>
              <a:t>feedback</a:t>
            </a:r>
            <a:r>
              <a:rPr lang="id-ID" dirty="0" smtClean="0"/>
              <a:t> sehingga diperoleh persepsi yang sama tentang hal yang sedang dibicarakan.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467096" y="1984636"/>
            <a:ext cx="8413698" cy="4086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Komponen utama dalam komunikasi adalah sebagai berikut:</a:t>
            </a:r>
            <a:endParaRPr lang="id-ID" dirty="0"/>
          </a:p>
        </p:txBody>
      </p:sp>
      <p:sp>
        <p:nvSpPr>
          <p:cNvPr id="8" name="Rounded Rectangle 7"/>
          <p:cNvSpPr/>
          <p:nvPr/>
        </p:nvSpPr>
        <p:spPr>
          <a:xfrm>
            <a:off x="467096" y="2494793"/>
            <a:ext cx="8413698" cy="4086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a. Komunikator memiliki kemampuan dalam mempresentasikan informasi secara tepat.</a:t>
            </a:r>
            <a:endParaRPr lang="id-ID" dirty="0"/>
          </a:p>
        </p:txBody>
      </p:sp>
      <p:sp>
        <p:nvSpPr>
          <p:cNvPr id="9" name="Rounded Rectangle 8"/>
          <p:cNvSpPr/>
          <p:nvPr/>
        </p:nvSpPr>
        <p:spPr>
          <a:xfrm>
            <a:off x="467096" y="2994015"/>
            <a:ext cx="8413698" cy="4086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b. Komunikan memiliki pola, bahasa, dan metode yang sama dalam berkomunikasi.</a:t>
            </a:r>
            <a:endParaRPr lang="id-ID" dirty="0"/>
          </a:p>
        </p:txBody>
      </p:sp>
      <p:sp>
        <p:nvSpPr>
          <p:cNvPr id="10" name="Rounded Rectangle 9"/>
          <p:cNvSpPr/>
          <p:nvPr/>
        </p:nvSpPr>
        <p:spPr>
          <a:xfrm>
            <a:off x="467096" y="3493237"/>
            <a:ext cx="8413698" cy="7150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c. Informasi yang disampaikan terstruktur, mudah dimengerti, dan memperhatikan aspek keamnan serta kenyamanan.</a:t>
            </a:r>
            <a:endParaRPr lang="id-ID" dirty="0"/>
          </a:p>
        </p:txBody>
      </p:sp>
      <p:sp>
        <p:nvSpPr>
          <p:cNvPr id="13" name="Rounded Rectangle 12"/>
          <p:cNvSpPr/>
          <p:nvPr/>
        </p:nvSpPr>
        <p:spPr>
          <a:xfrm>
            <a:off x="467096" y="4298925"/>
            <a:ext cx="8413698" cy="4086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d. Media berkomunikasi dalam satu protokol dan terjangkau oleh kedua belah pihak.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7721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04800" y="895350"/>
            <a:ext cx="8382000" cy="3809999"/>
            <a:chOff x="1260580" y="1143453"/>
            <a:chExt cx="6622841" cy="4913883"/>
          </a:xfrm>
        </p:grpSpPr>
        <p:grpSp>
          <p:nvGrpSpPr>
            <p:cNvPr id="14" name="Group 13"/>
            <p:cNvGrpSpPr/>
            <p:nvPr/>
          </p:nvGrpSpPr>
          <p:grpSpPr>
            <a:xfrm>
              <a:off x="1260580" y="1143453"/>
              <a:ext cx="6622841" cy="1496189"/>
              <a:chOff x="2794030" y="1595510"/>
              <a:chExt cx="6622841" cy="1453631"/>
            </a:xfrm>
          </p:grpSpPr>
          <p:sp>
            <p:nvSpPr>
              <p:cNvPr id="15" name="Parallelogram 14"/>
              <p:cNvSpPr/>
              <p:nvPr/>
            </p:nvSpPr>
            <p:spPr>
              <a:xfrm>
                <a:off x="3820847" y="1935564"/>
                <a:ext cx="5260062" cy="1113577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3591F">
                      <a:shade val="30000"/>
                      <a:satMod val="115000"/>
                    </a:srgbClr>
                  </a:gs>
                  <a:gs pos="50000">
                    <a:srgbClr val="F3591F">
                      <a:shade val="67500"/>
                      <a:satMod val="115000"/>
                    </a:srgbClr>
                  </a:gs>
                  <a:gs pos="100000">
                    <a:srgbClr val="F3591F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8374455" y="2044205"/>
                <a:ext cx="1042416" cy="89629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dirty="0" smtClean="0">
                    <a:solidFill>
                      <a:srgbClr val="DF361F"/>
                    </a:solidFill>
                  </a:rPr>
                  <a:t>1</a:t>
                </a:r>
                <a:endParaRPr lang="en-US" sz="4000" b="1" dirty="0">
                  <a:solidFill>
                    <a:srgbClr val="DF361F"/>
                  </a:solidFill>
                </a:endParaRPr>
              </a:p>
            </p:txBody>
          </p:sp>
          <p:sp>
            <p:nvSpPr>
              <p:cNvPr id="17" name="Parallelogram 16"/>
              <p:cNvSpPr/>
              <p:nvPr/>
            </p:nvSpPr>
            <p:spPr>
              <a:xfrm>
                <a:off x="2794030" y="1595510"/>
                <a:ext cx="5390586" cy="1113577"/>
              </a:xfrm>
              <a:prstGeom prst="parallelogram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260580" y="2852300"/>
              <a:ext cx="6622841" cy="1496189"/>
              <a:chOff x="2794030" y="1595510"/>
              <a:chExt cx="6622841" cy="1453631"/>
            </a:xfrm>
          </p:grpSpPr>
          <p:sp>
            <p:nvSpPr>
              <p:cNvPr id="19" name="Parallelogram 18"/>
              <p:cNvSpPr/>
              <p:nvPr/>
            </p:nvSpPr>
            <p:spPr>
              <a:xfrm>
                <a:off x="3820847" y="1935564"/>
                <a:ext cx="5260062" cy="1113577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1AA8FE">
                      <a:shade val="30000"/>
                      <a:satMod val="115000"/>
                    </a:srgbClr>
                  </a:gs>
                  <a:gs pos="50000">
                    <a:srgbClr val="1AA8FE">
                      <a:shade val="67500"/>
                      <a:satMod val="115000"/>
                    </a:srgbClr>
                  </a:gs>
                  <a:gs pos="100000">
                    <a:srgbClr val="1AA8FE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8374455" y="2044205"/>
                <a:ext cx="1042416" cy="896293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dirty="0" smtClean="0">
                    <a:solidFill>
                      <a:srgbClr val="0070C0"/>
                    </a:solidFill>
                  </a:rPr>
                  <a:t>2</a:t>
                </a:r>
                <a:endParaRPr lang="en-US" sz="40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Parallelogram 20"/>
              <p:cNvSpPr/>
              <p:nvPr/>
            </p:nvSpPr>
            <p:spPr>
              <a:xfrm>
                <a:off x="2794030" y="1595510"/>
                <a:ext cx="5390586" cy="1113577"/>
              </a:xfrm>
              <a:prstGeom prst="parallelogram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260580" y="4561147"/>
              <a:ext cx="6622841" cy="1496189"/>
              <a:chOff x="2794030" y="1595510"/>
              <a:chExt cx="6622841" cy="1453631"/>
            </a:xfrm>
          </p:grpSpPr>
          <p:sp>
            <p:nvSpPr>
              <p:cNvPr id="23" name="Parallelogram 22"/>
              <p:cNvSpPr/>
              <p:nvPr/>
            </p:nvSpPr>
            <p:spPr>
              <a:xfrm>
                <a:off x="3820847" y="1935564"/>
                <a:ext cx="5260062" cy="1113577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8374455" y="2044205"/>
                <a:ext cx="1042416" cy="896293"/>
              </a:xfrm>
              <a:prstGeom prst="ellipse">
                <a:avLst/>
              </a:prstGeom>
              <a:solidFill>
                <a:srgbClr val="FFFFCC"/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4000" b="1" dirty="0" smtClean="0">
                    <a:solidFill>
                      <a:srgbClr val="FFC000"/>
                    </a:solidFill>
                  </a:rPr>
                  <a:t>3</a:t>
                </a:r>
                <a:endParaRPr lang="en-US" sz="4000" b="1" dirty="0">
                  <a:solidFill>
                    <a:srgbClr val="FFC000"/>
                  </a:solidFill>
                </a:endParaRPr>
              </a:p>
            </p:txBody>
          </p:sp>
          <p:sp>
            <p:nvSpPr>
              <p:cNvPr id="25" name="Parallelogram 24"/>
              <p:cNvSpPr/>
              <p:nvPr/>
            </p:nvSpPr>
            <p:spPr>
              <a:xfrm>
                <a:off x="2794030" y="1595510"/>
                <a:ext cx="5390586" cy="1113577"/>
              </a:xfrm>
              <a:prstGeom prst="parallelogram">
                <a:avLst/>
              </a:prstGeom>
              <a:solidFill>
                <a:srgbClr val="FFFF99"/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US" sz="14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7" name="Rectangle 26"/>
          <p:cNvSpPr/>
          <p:nvPr/>
        </p:nvSpPr>
        <p:spPr>
          <a:xfrm>
            <a:off x="457200" y="938708"/>
            <a:ext cx="648509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/>
              <a:t>Komunikasi secara verbal </a:t>
            </a:r>
            <a:r>
              <a:rPr lang="id-ID" sz="1600" dirty="0" smtClean="0"/>
              <a:t>: Tipe ini harus memperhatikan kualitas pesan yang disampaikan (ucapan, nada bicara, kejelasan suara, ritme penyampaian) agar informasi dapat diterima dan dipahami dengan baik.</a:t>
            </a:r>
            <a:endParaRPr lang="id-ID" sz="1600" dirty="0"/>
          </a:p>
        </p:txBody>
      </p:sp>
      <p:sp>
        <p:nvSpPr>
          <p:cNvPr id="28" name="Rectangle 27"/>
          <p:cNvSpPr/>
          <p:nvPr/>
        </p:nvSpPr>
        <p:spPr>
          <a:xfrm>
            <a:off x="489857" y="2274153"/>
            <a:ext cx="648509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/>
              <a:t>Komunikasi non verbal </a:t>
            </a:r>
            <a:r>
              <a:rPr lang="id-ID" sz="1600" dirty="0" smtClean="0"/>
              <a:t>: Cenderung </a:t>
            </a:r>
            <a:r>
              <a:rPr lang="id-ID" sz="1600" dirty="0"/>
              <a:t>menggunakan aspek gerakan olah tubuh, mimik wajah, b</a:t>
            </a:r>
            <a:r>
              <a:rPr lang="id-ID" sz="1600" dirty="0" smtClean="0"/>
              <a:t>entuk </a:t>
            </a:r>
            <a:r>
              <a:rPr lang="id-ID" sz="1600" dirty="0"/>
              <a:t>dan model tubuh. Kegunaannya mempermudah kalangan difabel untuk memahami </a:t>
            </a:r>
            <a:r>
              <a:rPr lang="id-ID" sz="1600" dirty="0" smtClean="0"/>
              <a:t>informasi yang diberikan.</a:t>
            </a:r>
            <a:endParaRPr lang="id-ID" sz="1600" dirty="0"/>
          </a:p>
        </p:txBody>
      </p:sp>
      <p:sp>
        <p:nvSpPr>
          <p:cNvPr id="29" name="Rectangle 28"/>
          <p:cNvSpPr/>
          <p:nvPr/>
        </p:nvSpPr>
        <p:spPr>
          <a:xfrm>
            <a:off x="560614" y="3572194"/>
            <a:ext cx="648509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/>
              <a:t>Komunikasi secara tertulis </a:t>
            </a:r>
            <a:r>
              <a:rPr lang="id-ID" dirty="0" smtClean="0"/>
              <a:t>: </a:t>
            </a:r>
            <a:r>
              <a:rPr lang="id-ID" sz="1600" dirty="0" smtClean="0"/>
              <a:t>Memanfaatkan </a:t>
            </a:r>
            <a:r>
              <a:rPr lang="id-ID" sz="1600" dirty="0"/>
              <a:t>pesan dalam bentuk </a:t>
            </a:r>
            <a:r>
              <a:rPr lang="id-ID" sz="1600" dirty="0" smtClean="0"/>
              <a:t>tulisan, </a:t>
            </a:r>
            <a:r>
              <a:rPr lang="id-ID" sz="1600" dirty="0"/>
              <a:t>gambar, dan tipografi untuk memberikan informasi kepada komunikan dalam memahami konten pesan yang disampaikan. Contohnya, </a:t>
            </a:r>
            <a:r>
              <a:rPr lang="id-ID" sz="1600" i="1" dirty="0" smtClean="0"/>
              <a:t>chatting</a:t>
            </a:r>
            <a:r>
              <a:rPr lang="id-ID" sz="1600" i="1" dirty="0"/>
              <a:t>.</a:t>
            </a:r>
            <a:endParaRPr lang="id-ID" sz="1600" dirty="0"/>
          </a:p>
        </p:txBody>
      </p:sp>
      <p:sp>
        <p:nvSpPr>
          <p:cNvPr id="30" name="Rounded Rectangle 29"/>
          <p:cNvSpPr/>
          <p:nvPr/>
        </p:nvSpPr>
        <p:spPr>
          <a:xfrm>
            <a:off x="5257800" y="320170"/>
            <a:ext cx="2497777" cy="408623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Jenis-jenis Komunikasi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3061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Document 2"/>
          <p:cNvSpPr/>
          <p:nvPr/>
        </p:nvSpPr>
        <p:spPr>
          <a:xfrm>
            <a:off x="381000" y="1352550"/>
            <a:ext cx="2286000" cy="1295400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/>
              <a:t>Komunikasi di lingkup internal</a:t>
            </a:r>
          </a:p>
        </p:txBody>
      </p:sp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2438400" y="1895017"/>
            <a:ext cx="6400800" cy="10215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Penyampaian ide/gagasan yang dilakukan secara tertutup dalam ruang lingkup terbatas, misalnya dalam kehidupan berumah tangga, proses bisnis internal, dan sebagainya.</a:t>
            </a:r>
            <a:endParaRPr lang="id-ID" dirty="0"/>
          </a:p>
        </p:txBody>
      </p:sp>
      <p:sp>
        <p:nvSpPr>
          <p:cNvPr id="32" name="Flowchart: Document 31"/>
          <p:cNvSpPr/>
          <p:nvPr/>
        </p:nvSpPr>
        <p:spPr>
          <a:xfrm>
            <a:off x="6553200" y="3085340"/>
            <a:ext cx="2286000" cy="1295400"/>
          </a:xfrm>
          <a:prstGeom prst="flowChartDocumen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/>
              <a:t>Komunikasi secara eksternal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04800" y="3464417"/>
            <a:ext cx="6400800" cy="10215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Model komunikasi yang telah melibatkan pihak luar dalam menyampaikan gagasan/pesan, seperti siaran pers, penyampain berita penting, dan sebagainya.</a:t>
            </a:r>
            <a:endParaRPr lang="id-ID" dirty="0"/>
          </a:p>
        </p:txBody>
      </p:sp>
      <p:sp>
        <p:nvSpPr>
          <p:cNvPr id="34" name="Round Diagonal Corner Rectangle 33"/>
          <p:cNvSpPr/>
          <p:nvPr/>
        </p:nvSpPr>
        <p:spPr>
          <a:xfrm>
            <a:off x="2286000" y="877659"/>
            <a:ext cx="4616052" cy="408623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Lingkup Area Komunikasi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708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Round Diagonal Corner Rectangle 10"/>
          <p:cNvSpPr/>
          <p:nvPr/>
        </p:nvSpPr>
        <p:spPr>
          <a:xfrm>
            <a:off x="1752600" y="896517"/>
            <a:ext cx="5334000" cy="408623"/>
          </a:xfrm>
          <a:prstGeom prst="round2Diag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dirty="0" smtClean="0"/>
              <a:t>Metode Komunikasi</a:t>
            </a:r>
            <a:endParaRPr lang="id-ID" dirty="0"/>
          </a:p>
        </p:txBody>
      </p:sp>
      <p:sp>
        <p:nvSpPr>
          <p:cNvPr id="2" name="Flowchart: Multidocument 1"/>
          <p:cNvSpPr/>
          <p:nvPr/>
        </p:nvSpPr>
        <p:spPr>
          <a:xfrm>
            <a:off x="762000" y="2038350"/>
            <a:ext cx="3466939" cy="2542103"/>
          </a:xfrm>
          <a:prstGeom prst="flowChartMultidocument">
            <a:avLst/>
          </a:prstGeom>
          <a:solidFill>
            <a:schemeClr val="accent3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tx1"/>
                </a:solidFill>
              </a:rPr>
              <a:t>Tanpa </a:t>
            </a:r>
            <a:r>
              <a:rPr lang="id-ID" dirty="0">
                <a:solidFill>
                  <a:schemeClr val="tx1"/>
                </a:solidFill>
              </a:rPr>
              <a:t>harus bertatap muka langsung. Metodenya dapat melalui telepon, SMS, </a:t>
            </a:r>
            <a:r>
              <a:rPr lang="id-ID" i="1" dirty="0">
                <a:solidFill>
                  <a:schemeClr val="tx1"/>
                </a:solidFill>
              </a:rPr>
              <a:t>chatting</a:t>
            </a:r>
            <a:r>
              <a:rPr lang="id-ID" dirty="0">
                <a:solidFill>
                  <a:schemeClr val="tx1"/>
                </a:solidFill>
              </a:rPr>
              <a:t>, </a:t>
            </a:r>
            <a:r>
              <a:rPr lang="id-ID" i="1" dirty="0">
                <a:solidFill>
                  <a:schemeClr val="tx1"/>
                </a:solidFill>
              </a:rPr>
              <a:t>teleconference, e-mail, </a:t>
            </a:r>
            <a:r>
              <a:rPr lang="id-ID" dirty="0">
                <a:solidFill>
                  <a:schemeClr val="tx1"/>
                </a:solidFill>
              </a:rPr>
              <a:t>dan surat menyurat</a:t>
            </a:r>
            <a:r>
              <a:rPr lang="id-ID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id-ID" dirty="0">
              <a:solidFill>
                <a:schemeClr val="tx1"/>
              </a:solidFill>
            </a:endParaRPr>
          </a:p>
          <a:p>
            <a:pPr algn="just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3" name="Flowchart: Multidocument 2"/>
          <p:cNvSpPr/>
          <p:nvPr/>
        </p:nvSpPr>
        <p:spPr>
          <a:xfrm>
            <a:off x="5257800" y="2038350"/>
            <a:ext cx="3466939" cy="2542103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tx1"/>
                </a:solidFill>
              </a:rPr>
              <a:t>Harus </a:t>
            </a:r>
            <a:r>
              <a:rPr lang="id-ID" dirty="0">
                <a:solidFill>
                  <a:schemeClr val="tx1"/>
                </a:solidFill>
              </a:rPr>
              <a:t>bertatap muka langsung tanpa adanya bantuan media atau peralatan </a:t>
            </a:r>
            <a:r>
              <a:rPr lang="id-ID" dirty="0" smtClean="0">
                <a:solidFill>
                  <a:schemeClr val="tx1"/>
                </a:solidFill>
              </a:rPr>
              <a:t>lainnya.</a:t>
            </a:r>
          </a:p>
          <a:p>
            <a:pPr algn="just"/>
            <a:endParaRPr lang="id-ID" dirty="0">
              <a:solidFill>
                <a:schemeClr val="tx1"/>
              </a:solidFill>
            </a:endParaRPr>
          </a:p>
          <a:p>
            <a:pPr algn="just"/>
            <a:endParaRPr lang="id-ID" dirty="0" smtClean="0">
              <a:solidFill>
                <a:schemeClr val="tx1"/>
              </a:solidFill>
            </a:endParaRPr>
          </a:p>
          <a:p>
            <a:pPr algn="just"/>
            <a:endParaRPr lang="id-ID" dirty="0" smtClean="0">
              <a:solidFill>
                <a:schemeClr val="tx1"/>
              </a:solidFill>
            </a:endParaRPr>
          </a:p>
        </p:txBody>
      </p:sp>
      <p:sp>
        <p:nvSpPr>
          <p:cNvPr id="39" name="Round Diagonal Corner Rectangle 38"/>
          <p:cNvSpPr/>
          <p:nvPr/>
        </p:nvSpPr>
        <p:spPr>
          <a:xfrm>
            <a:off x="838200" y="1388294"/>
            <a:ext cx="3200400" cy="995422"/>
          </a:xfrm>
          <a:prstGeom prst="round2DiagRect">
            <a:avLst>
              <a:gd name="adj1" fmla="val 16667"/>
              <a:gd name="adj2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Komunikasi secara langsung</a:t>
            </a:r>
            <a:endParaRPr lang="id-ID" sz="2000" dirty="0"/>
          </a:p>
        </p:txBody>
      </p:sp>
      <p:sp>
        <p:nvSpPr>
          <p:cNvPr id="33" name="Round Diagonal Corner Rectangle 32"/>
          <p:cNvSpPr/>
          <p:nvPr/>
        </p:nvSpPr>
        <p:spPr>
          <a:xfrm>
            <a:off x="5268686" y="1388294"/>
            <a:ext cx="3200400" cy="995422"/>
          </a:xfrm>
          <a:prstGeom prst="round2Diag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Komunikasi secara tidak langsung </a:t>
            </a:r>
            <a:endParaRPr lang="id-ID" sz="2000" dirty="0"/>
          </a:p>
        </p:txBody>
      </p:sp>
      <p:sp>
        <p:nvSpPr>
          <p:cNvPr id="40" name="Flowchart: Multidocument 39"/>
          <p:cNvSpPr/>
          <p:nvPr/>
        </p:nvSpPr>
        <p:spPr>
          <a:xfrm>
            <a:off x="5257800" y="2073729"/>
            <a:ext cx="3466939" cy="2542103"/>
          </a:xfrm>
          <a:prstGeom prst="flowChartMultidocument">
            <a:avLst/>
          </a:prstGeom>
          <a:solidFill>
            <a:schemeClr val="accent6">
              <a:lumMod val="40000"/>
              <a:lumOff val="60000"/>
            </a:schemeClr>
          </a:solidFill>
          <a:ln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>
                <a:solidFill>
                  <a:schemeClr val="tx1"/>
                </a:solidFill>
              </a:rPr>
              <a:t>Harus </a:t>
            </a:r>
            <a:r>
              <a:rPr lang="id-ID" dirty="0">
                <a:solidFill>
                  <a:schemeClr val="tx1"/>
                </a:solidFill>
              </a:rPr>
              <a:t>bertatap muka langsung tanpa adanya bantuan media atau peralatan </a:t>
            </a:r>
            <a:r>
              <a:rPr lang="id-ID" dirty="0" smtClean="0">
                <a:solidFill>
                  <a:schemeClr val="tx1"/>
                </a:solidFill>
              </a:rPr>
              <a:t>lainnya.</a:t>
            </a:r>
          </a:p>
          <a:p>
            <a:pPr algn="just"/>
            <a:endParaRPr lang="id-ID" dirty="0">
              <a:solidFill>
                <a:schemeClr val="tx1"/>
              </a:solidFill>
            </a:endParaRPr>
          </a:p>
          <a:p>
            <a:pPr algn="just"/>
            <a:endParaRPr lang="id-ID" dirty="0" smtClean="0">
              <a:solidFill>
                <a:schemeClr val="tx1"/>
              </a:solidFill>
            </a:endParaRPr>
          </a:p>
          <a:p>
            <a:pPr algn="just"/>
            <a:endParaRPr lang="id-ID" dirty="0" smtClean="0">
              <a:solidFill>
                <a:schemeClr val="tx1"/>
              </a:solidFill>
            </a:endParaRPr>
          </a:p>
        </p:txBody>
      </p:sp>
      <p:sp>
        <p:nvSpPr>
          <p:cNvPr id="41" name="Round Diagonal Corner Rectangle 40"/>
          <p:cNvSpPr/>
          <p:nvPr/>
        </p:nvSpPr>
        <p:spPr>
          <a:xfrm>
            <a:off x="5268686" y="1423673"/>
            <a:ext cx="3200400" cy="995422"/>
          </a:xfrm>
          <a:prstGeom prst="round2Diag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Komunikasi secara tidak langsung 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22226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9" grpId="0" animBg="1"/>
      <p:bldP spid="33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2563987" y="895349"/>
            <a:ext cx="3913013" cy="3716463"/>
            <a:chOff x="2563987" y="531687"/>
            <a:chExt cx="4016029" cy="4080126"/>
          </a:xfrm>
        </p:grpSpPr>
        <p:grpSp>
          <p:nvGrpSpPr>
            <p:cNvPr id="21" name="Group 2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DB5B45D8-9EF5-4793-8AFB-596063D30BD3}"/>
                </a:ext>
              </a:extLst>
            </p:cNvPr>
            <p:cNvGrpSpPr/>
            <p:nvPr/>
          </p:nvGrpSpPr>
          <p:grpSpPr>
            <a:xfrm>
              <a:off x="2563987" y="531687"/>
              <a:ext cx="4016029" cy="4080126"/>
              <a:chOff x="3277819" y="1309417"/>
              <a:chExt cx="4374841" cy="4444668"/>
            </a:xfrm>
          </p:grpSpPr>
          <p:sp>
            <p:nvSpPr>
              <p:cNvPr id="28" name="Freeform: Shape 8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D15D062-CE74-4B53-AF79-0F49B7E0249A}"/>
                  </a:ext>
                </a:extLst>
              </p:cNvPr>
              <p:cNvSpPr/>
              <p:nvPr/>
            </p:nvSpPr>
            <p:spPr>
              <a:xfrm>
                <a:off x="5258163" y="1309417"/>
                <a:ext cx="2394496" cy="2137378"/>
              </a:xfrm>
              <a:custGeom>
                <a:avLst/>
                <a:gdLst>
                  <a:gd name="connsiteX0" fmla="*/ 648921 w 2202457"/>
                  <a:gd name="connsiteY0" fmla="*/ 0 h 1965960"/>
                  <a:gd name="connsiteX1" fmla="*/ 1552327 w 2202457"/>
                  <a:gd name="connsiteY1" fmla="*/ 0 h 1965960"/>
                  <a:gd name="connsiteX2" fmla="*/ 1726555 w 2202457"/>
                  <a:gd name="connsiteY2" fmla="*/ 100074 h 1965960"/>
                  <a:gd name="connsiteX3" fmla="*/ 2178259 w 2202457"/>
                  <a:gd name="connsiteY3" fmla="*/ 882907 h 1965960"/>
                  <a:gd name="connsiteX4" fmla="*/ 2178259 w 2202457"/>
                  <a:gd name="connsiteY4" fmla="*/ 1083054 h 1965960"/>
                  <a:gd name="connsiteX5" fmla="*/ 1726555 w 2202457"/>
                  <a:gd name="connsiteY5" fmla="*/ 1865887 h 1965960"/>
                  <a:gd name="connsiteX6" fmla="*/ 1552327 w 2202457"/>
                  <a:gd name="connsiteY6" fmla="*/ 1965960 h 1965960"/>
                  <a:gd name="connsiteX7" fmla="*/ 648921 w 2202457"/>
                  <a:gd name="connsiteY7" fmla="*/ 1965960 h 1965960"/>
                  <a:gd name="connsiteX8" fmla="*/ 474692 w 2202457"/>
                  <a:gd name="connsiteY8" fmla="*/ 1865887 h 1965960"/>
                  <a:gd name="connsiteX9" fmla="*/ 22989 w 2202457"/>
                  <a:gd name="connsiteY9" fmla="*/ 1083054 h 1965960"/>
                  <a:gd name="connsiteX10" fmla="*/ 22989 w 2202457"/>
                  <a:gd name="connsiteY10" fmla="*/ 882907 h 1965960"/>
                  <a:gd name="connsiteX11" fmla="*/ 474692 w 2202457"/>
                  <a:gd name="connsiteY11" fmla="*/ 100074 h 1965960"/>
                  <a:gd name="connsiteX12" fmla="*/ 648921 w 2202457"/>
                  <a:gd name="connsiteY12" fmla="*/ 0 h 196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02457" h="1965960">
                    <a:moveTo>
                      <a:pt x="648921" y="0"/>
                    </a:moveTo>
                    <a:cubicBezTo>
                      <a:pt x="1552327" y="0"/>
                      <a:pt x="1552327" y="0"/>
                      <a:pt x="1552327" y="0"/>
                    </a:cubicBezTo>
                    <a:cubicBezTo>
                      <a:pt x="1616856" y="0"/>
                      <a:pt x="1694291" y="45195"/>
                      <a:pt x="1726555" y="100074"/>
                    </a:cubicBezTo>
                    <a:cubicBezTo>
                      <a:pt x="2178259" y="882907"/>
                      <a:pt x="2178259" y="882907"/>
                      <a:pt x="2178259" y="882907"/>
                    </a:cubicBezTo>
                    <a:cubicBezTo>
                      <a:pt x="2210523" y="937786"/>
                      <a:pt x="2210523" y="1028175"/>
                      <a:pt x="2178259" y="1083054"/>
                    </a:cubicBezTo>
                    <a:cubicBezTo>
                      <a:pt x="1726555" y="1865887"/>
                      <a:pt x="1726555" y="1865887"/>
                      <a:pt x="1726555" y="1865887"/>
                    </a:cubicBezTo>
                    <a:cubicBezTo>
                      <a:pt x="1694291" y="1920766"/>
                      <a:pt x="1616856" y="1965960"/>
                      <a:pt x="1552327" y="1965960"/>
                    </a:cubicBezTo>
                    <a:lnTo>
                      <a:pt x="648921" y="1965960"/>
                    </a:lnTo>
                    <a:cubicBezTo>
                      <a:pt x="586005" y="1965960"/>
                      <a:pt x="506957" y="1920766"/>
                      <a:pt x="474692" y="1865887"/>
                    </a:cubicBezTo>
                    <a:cubicBezTo>
                      <a:pt x="22989" y="1083054"/>
                      <a:pt x="22989" y="1083054"/>
                      <a:pt x="22989" y="1083054"/>
                    </a:cubicBezTo>
                    <a:cubicBezTo>
                      <a:pt x="-7662" y="1028175"/>
                      <a:pt x="-7662" y="937786"/>
                      <a:pt x="22989" y="882907"/>
                    </a:cubicBezTo>
                    <a:cubicBezTo>
                      <a:pt x="474692" y="100074"/>
                      <a:pt x="474692" y="100074"/>
                      <a:pt x="474692" y="100074"/>
                    </a:cubicBezTo>
                    <a:cubicBezTo>
                      <a:pt x="506957" y="45195"/>
                      <a:pt x="586005" y="0"/>
                      <a:pt x="648921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  <p:sp>
            <p:nvSpPr>
              <p:cNvPr id="29" name="Freeform: Shape 8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561EDCA7-ED08-403F-849C-EADB90C80FE5}"/>
                  </a:ext>
                </a:extLst>
              </p:cNvPr>
              <p:cNvSpPr/>
              <p:nvPr/>
            </p:nvSpPr>
            <p:spPr>
              <a:xfrm>
                <a:off x="3277819" y="2463616"/>
                <a:ext cx="2394496" cy="2137378"/>
              </a:xfrm>
              <a:custGeom>
                <a:avLst/>
                <a:gdLst>
                  <a:gd name="connsiteX0" fmla="*/ 648921 w 2202457"/>
                  <a:gd name="connsiteY0" fmla="*/ 0 h 1965960"/>
                  <a:gd name="connsiteX1" fmla="*/ 1552327 w 2202457"/>
                  <a:gd name="connsiteY1" fmla="*/ 0 h 1965960"/>
                  <a:gd name="connsiteX2" fmla="*/ 1726555 w 2202457"/>
                  <a:gd name="connsiteY2" fmla="*/ 100074 h 1965960"/>
                  <a:gd name="connsiteX3" fmla="*/ 2178259 w 2202457"/>
                  <a:gd name="connsiteY3" fmla="*/ 882907 h 1965960"/>
                  <a:gd name="connsiteX4" fmla="*/ 2178259 w 2202457"/>
                  <a:gd name="connsiteY4" fmla="*/ 1083054 h 1965960"/>
                  <a:gd name="connsiteX5" fmla="*/ 1726555 w 2202457"/>
                  <a:gd name="connsiteY5" fmla="*/ 1865887 h 1965960"/>
                  <a:gd name="connsiteX6" fmla="*/ 1552327 w 2202457"/>
                  <a:gd name="connsiteY6" fmla="*/ 1965960 h 1965960"/>
                  <a:gd name="connsiteX7" fmla="*/ 648921 w 2202457"/>
                  <a:gd name="connsiteY7" fmla="*/ 1965960 h 1965960"/>
                  <a:gd name="connsiteX8" fmla="*/ 474692 w 2202457"/>
                  <a:gd name="connsiteY8" fmla="*/ 1865887 h 1965960"/>
                  <a:gd name="connsiteX9" fmla="*/ 22989 w 2202457"/>
                  <a:gd name="connsiteY9" fmla="*/ 1083054 h 1965960"/>
                  <a:gd name="connsiteX10" fmla="*/ 22989 w 2202457"/>
                  <a:gd name="connsiteY10" fmla="*/ 882907 h 1965960"/>
                  <a:gd name="connsiteX11" fmla="*/ 474692 w 2202457"/>
                  <a:gd name="connsiteY11" fmla="*/ 100074 h 1965960"/>
                  <a:gd name="connsiteX12" fmla="*/ 648921 w 2202457"/>
                  <a:gd name="connsiteY12" fmla="*/ 0 h 196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02457" h="1965960">
                    <a:moveTo>
                      <a:pt x="648921" y="0"/>
                    </a:moveTo>
                    <a:cubicBezTo>
                      <a:pt x="1552327" y="0"/>
                      <a:pt x="1552327" y="0"/>
                      <a:pt x="1552327" y="0"/>
                    </a:cubicBezTo>
                    <a:cubicBezTo>
                      <a:pt x="1616856" y="0"/>
                      <a:pt x="1694291" y="45195"/>
                      <a:pt x="1726555" y="100074"/>
                    </a:cubicBezTo>
                    <a:cubicBezTo>
                      <a:pt x="2178259" y="882907"/>
                      <a:pt x="2178259" y="882907"/>
                      <a:pt x="2178259" y="882907"/>
                    </a:cubicBezTo>
                    <a:cubicBezTo>
                      <a:pt x="2210523" y="937786"/>
                      <a:pt x="2210523" y="1028175"/>
                      <a:pt x="2178259" y="1083054"/>
                    </a:cubicBezTo>
                    <a:cubicBezTo>
                      <a:pt x="1726555" y="1865887"/>
                      <a:pt x="1726555" y="1865887"/>
                      <a:pt x="1726555" y="1865887"/>
                    </a:cubicBezTo>
                    <a:cubicBezTo>
                      <a:pt x="1694291" y="1920766"/>
                      <a:pt x="1616856" y="1965960"/>
                      <a:pt x="1552327" y="1965960"/>
                    </a:cubicBezTo>
                    <a:lnTo>
                      <a:pt x="648921" y="1965960"/>
                    </a:lnTo>
                    <a:cubicBezTo>
                      <a:pt x="586005" y="1965960"/>
                      <a:pt x="506957" y="1920766"/>
                      <a:pt x="474692" y="1865887"/>
                    </a:cubicBezTo>
                    <a:cubicBezTo>
                      <a:pt x="22989" y="1083054"/>
                      <a:pt x="22989" y="1083054"/>
                      <a:pt x="22989" y="1083054"/>
                    </a:cubicBezTo>
                    <a:cubicBezTo>
                      <a:pt x="-7662" y="1028175"/>
                      <a:pt x="-7662" y="937786"/>
                      <a:pt x="22989" y="882907"/>
                    </a:cubicBezTo>
                    <a:cubicBezTo>
                      <a:pt x="474692" y="100074"/>
                      <a:pt x="474692" y="100074"/>
                      <a:pt x="474692" y="100074"/>
                    </a:cubicBezTo>
                    <a:cubicBezTo>
                      <a:pt x="506957" y="45195"/>
                      <a:pt x="586005" y="0"/>
                      <a:pt x="64892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  <p:sp>
            <p:nvSpPr>
              <p:cNvPr id="30" name="Freeform: Shape 87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00A67354-2767-4E9B-86EA-CBB2AF8CA295}"/>
                  </a:ext>
                </a:extLst>
              </p:cNvPr>
              <p:cNvSpPr/>
              <p:nvPr/>
            </p:nvSpPr>
            <p:spPr>
              <a:xfrm>
                <a:off x="5258164" y="3616707"/>
                <a:ext cx="2394496" cy="2137378"/>
              </a:xfrm>
              <a:custGeom>
                <a:avLst/>
                <a:gdLst>
                  <a:gd name="connsiteX0" fmla="*/ 648921 w 2202457"/>
                  <a:gd name="connsiteY0" fmla="*/ 0 h 1965960"/>
                  <a:gd name="connsiteX1" fmla="*/ 1552327 w 2202457"/>
                  <a:gd name="connsiteY1" fmla="*/ 0 h 1965960"/>
                  <a:gd name="connsiteX2" fmla="*/ 1726555 w 2202457"/>
                  <a:gd name="connsiteY2" fmla="*/ 100074 h 1965960"/>
                  <a:gd name="connsiteX3" fmla="*/ 2178259 w 2202457"/>
                  <a:gd name="connsiteY3" fmla="*/ 882907 h 1965960"/>
                  <a:gd name="connsiteX4" fmla="*/ 2178259 w 2202457"/>
                  <a:gd name="connsiteY4" fmla="*/ 1083054 h 1965960"/>
                  <a:gd name="connsiteX5" fmla="*/ 1726555 w 2202457"/>
                  <a:gd name="connsiteY5" fmla="*/ 1865887 h 1965960"/>
                  <a:gd name="connsiteX6" fmla="*/ 1552327 w 2202457"/>
                  <a:gd name="connsiteY6" fmla="*/ 1965960 h 1965960"/>
                  <a:gd name="connsiteX7" fmla="*/ 648921 w 2202457"/>
                  <a:gd name="connsiteY7" fmla="*/ 1965960 h 1965960"/>
                  <a:gd name="connsiteX8" fmla="*/ 474692 w 2202457"/>
                  <a:gd name="connsiteY8" fmla="*/ 1865887 h 1965960"/>
                  <a:gd name="connsiteX9" fmla="*/ 22989 w 2202457"/>
                  <a:gd name="connsiteY9" fmla="*/ 1083054 h 1965960"/>
                  <a:gd name="connsiteX10" fmla="*/ 22989 w 2202457"/>
                  <a:gd name="connsiteY10" fmla="*/ 882907 h 1965960"/>
                  <a:gd name="connsiteX11" fmla="*/ 474692 w 2202457"/>
                  <a:gd name="connsiteY11" fmla="*/ 100074 h 1965960"/>
                  <a:gd name="connsiteX12" fmla="*/ 648921 w 2202457"/>
                  <a:gd name="connsiteY12" fmla="*/ 0 h 196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02457" h="1965960">
                    <a:moveTo>
                      <a:pt x="648921" y="0"/>
                    </a:moveTo>
                    <a:cubicBezTo>
                      <a:pt x="1552327" y="0"/>
                      <a:pt x="1552327" y="0"/>
                      <a:pt x="1552327" y="0"/>
                    </a:cubicBezTo>
                    <a:cubicBezTo>
                      <a:pt x="1616856" y="0"/>
                      <a:pt x="1694291" y="45195"/>
                      <a:pt x="1726555" y="100074"/>
                    </a:cubicBezTo>
                    <a:cubicBezTo>
                      <a:pt x="2178259" y="882907"/>
                      <a:pt x="2178259" y="882907"/>
                      <a:pt x="2178259" y="882907"/>
                    </a:cubicBezTo>
                    <a:cubicBezTo>
                      <a:pt x="2210523" y="937786"/>
                      <a:pt x="2210523" y="1028175"/>
                      <a:pt x="2178259" y="1083054"/>
                    </a:cubicBezTo>
                    <a:cubicBezTo>
                      <a:pt x="1726555" y="1865887"/>
                      <a:pt x="1726555" y="1865887"/>
                      <a:pt x="1726555" y="1865887"/>
                    </a:cubicBezTo>
                    <a:cubicBezTo>
                      <a:pt x="1694291" y="1920766"/>
                      <a:pt x="1616856" y="1965960"/>
                      <a:pt x="1552327" y="1965960"/>
                    </a:cubicBezTo>
                    <a:lnTo>
                      <a:pt x="648921" y="1965960"/>
                    </a:lnTo>
                    <a:cubicBezTo>
                      <a:pt x="586005" y="1965960"/>
                      <a:pt x="506957" y="1920766"/>
                      <a:pt x="474692" y="1865887"/>
                    </a:cubicBezTo>
                    <a:cubicBezTo>
                      <a:pt x="22989" y="1083054"/>
                      <a:pt x="22989" y="1083054"/>
                      <a:pt x="22989" y="1083054"/>
                    </a:cubicBezTo>
                    <a:cubicBezTo>
                      <a:pt x="-7662" y="1028175"/>
                      <a:pt x="-7662" y="937786"/>
                      <a:pt x="22989" y="882907"/>
                    </a:cubicBezTo>
                    <a:cubicBezTo>
                      <a:pt x="474692" y="100074"/>
                      <a:pt x="474692" y="100074"/>
                      <a:pt x="474692" y="100074"/>
                    </a:cubicBezTo>
                    <a:cubicBezTo>
                      <a:pt x="506957" y="45195"/>
                      <a:pt x="586005" y="0"/>
                      <a:pt x="648921" y="0"/>
                    </a:cubicBezTo>
                    <a:close/>
                  </a:path>
                </a:pathLst>
              </a:custGeom>
              <a:solidFill>
                <a:srgbClr val="FFFF99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350"/>
              </a:p>
            </p:txBody>
          </p:sp>
        </p:grpSp>
        <p:sp>
          <p:nvSpPr>
            <p:cNvPr id="22" name="Freeform: Shape 8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8E39F1E2-F6B4-4890-A72C-839204139D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41558" y="2970767"/>
              <a:ext cx="1478804" cy="1320014"/>
            </a:xfrm>
            <a:custGeom>
              <a:avLst/>
              <a:gdLst>
                <a:gd name="connsiteX0" fmla="*/ 648921 w 2202457"/>
                <a:gd name="connsiteY0" fmla="*/ 0 h 1965960"/>
                <a:gd name="connsiteX1" fmla="*/ 1552327 w 2202457"/>
                <a:gd name="connsiteY1" fmla="*/ 0 h 1965960"/>
                <a:gd name="connsiteX2" fmla="*/ 1726555 w 2202457"/>
                <a:gd name="connsiteY2" fmla="*/ 100074 h 1965960"/>
                <a:gd name="connsiteX3" fmla="*/ 2178259 w 2202457"/>
                <a:gd name="connsiteY3" fmla="*/ 882907 h 1965960"/>
                <a:gd name="connsiteX4" fmla="*/ 2178259 w 2202457"/>
                <a:gd name="connsiteY4" fmla="*/ 1083054 h 1965960"/>
                <a:gd name="connsiteX5" fmla="*/ 1726555 w 2202457"/>
                <a:gd name="connsiteY5" fmla="*/ 1865887 h 1965960"/>
                <a:gd name="connsiteX6" fmla="*/ 1552327 w 2202457"/>
                <a:gd name="connsiteY6" fmla="*/ 1965960 h 1965960"/>
                <a:gd name="connsiteX7" fmla="*/ 648921 w 2202457"/>
                <a:gd name="connsiteY7" fmla="*/ 1965960 h 1965960"/>
                <a:gd name="connsiteX8" fmla="*/ 474692 w 2202457"/>
                <a:gd name="connsiteY8" fmla="*/ 1865887 h 1965960"/>
                <a:gd name="connsiteX9" fmla="*/ 22989 w 2202457"/>
                <a:gd name="connsiteY9" fmla="*/ 1083054 h 1965960"/>
                <a:gd name="connsiteX10" fmla="*/ 22989 w 2202457"/>
                <a:gd name="connsiteY10" fmla="*/ 882907 h 1965960"/>
                <a:gd name="connsiteX11" fmla="*/ 474692 w 2202457"/>
                <a:gd name="connsiteY11" fmla="*/ 100074 h 1965960"/>
                <a:gd name="connsiteX12" fmla="*/ 648921 w 2202457"/>
                <a:gd name="connsiteY12" fmla="*/ 0 h 196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2457" h="1965960">
                  <a:moveTo>
                    <a:pt x="648921" y="0"/>
                  </a:moveTo>
                  <a:cubicBezTo>
                    <a:pt x="1552327" y="0"/>
                    <a:pt x="1552327" y="0"/>
                    <a:pt x="1552327" y="0"/>
                  </a:cubicBezTo>
                  <a:cubicBezTo>
                    <a:pt x="1616856" y="0"/>
                    <a:pt x="1694291" y="45195"/>
                    <a:pt x="1726555" y="100074"/>
                  </a:cubicBezTo>
                  <a:cubicBezTo>
                    <a:pt x="2178259" y="882907"/>
                    <a:pt x="2178259" y="882907"/>
                    <a:pt x="2178259" y="882907"/>
                  </a:cubicBezTo>
                  <a:cubicBezTo>
                    <a:pt x="2210523" y="937786"/>
                    <a:pt x="2210523" y="1028175"/>
                    <a:pt x="2178259" y="1083054"/>
                  </a:cubicBezTo>
                  <a:cubicBezTo>
                    <a:pt x="1726555" y="1865887"/>
                    <a:pt x="1726555" y="1865887"/>
                    <a:pt x="1726555" y="1865887"/>
                  </a:cubicBezTo>
                  <a:cubicBezTo>
                    <a:pt x="1694291" y="1920766"/>
                    <a:pt x="1616856" y="1965960"/>
                    <a:pt x="1552327" y="1965960"/>
                  </a:cubicBezTo>
                  <a:lnTo>
                    <a:pt x="648921" y="1965960"/>
                  </a:lnTo>
                  <a:cubicBezTo>
                    <a:pt x="586005" y="1965960"/>
                    <a:pt x="506957" y="1920766"/>
                    <a:pt x="474692" y="1865887"/>
                  </a:cubicBezTo>
                  <a:cubicBezTo>
                    <a:pt x="22989" y="1083054"/>
                    <a:pt x="22989" y="1083054"/>
                    <a:pt x="22989" y="1083054"/>
                  </a:cubicBezTo>
                  <a:cubicBezTo>
                    <a:pt x="-7662" y="1028175"/>
                    <a:pt x="-7662" y="937786"/>
                    <a:pt x="22989" y="882907"/>
                  </a:cubicBezTo>
                  <a:cubicBezTo>
                    <a:pt x="474692" y="100074"/>
                    <a:pt x="474692" y="100074"/>
                    <a:pt x="474692" y="100074"/>
                  </a:cubicBezTo>
                  <a:cubicBezTo>
                    <a:pt x="506957" y="45195"/>
                    <a:pt x="586005" y="0"/>
                    <a:pt x="648921" y="0"/>
                  </a:cubicBezTo>
                  <a:close/>
                </a:path>
              </a:pathLst>
            </a:cu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dirty="0" smtClean="0"/>
                <a:t>Komunikasi Nonformal</a:t>
              </a:r>
              <a:endParaRPr lang="en-US" dirty="0"/>
            </a:p>
          </p:txBody>
        </p:sp>
        <p:sp>
          <p:nvSpPr>
            <p:cNvPr id="23" name="Freeform: Shape 9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41FAC31C-983D-4979-9476-700B3B225C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41559" y="852716"/>
              <a:ext cx="1478804" cy="1320014"/>
            </a:xfrm>
            <a:custGeom>
              <a:avLst/>
              <a:gdLst>
                <a:gd name="connsiteX0" fmla="*/ 648921 w 2202457"/>
                <a:gd name="connsiteY0" fmla="*/ 0 h 1965960"/>
                <a:gd name="connsiteX1" fmla="*/ 1552327 w 2202457"/>
                <a:gd name="connsiteY1" fmla="*/ 0 h 1965960"/>
                <a:gd name="connsiteX2" fmla="*/ 1726555 w 2202457"/>
                <a:gd name="connsiteY2" fmla="*/ 100074 h 1965960"/>
                <a:gd name="connsiteX3" fmla="*/ 2178259 w 2202457"/>
                <a:gd name="connsiteY3" fmla="*/ 882907 h 1965960"/>
                <a:gd name="connsiteX4" fmla="*/ 2178259 w 2202457"/>
                <a:gd name="connsiteY4" fmla="*/ 1083054 h 1965960"/>
                <a:gd name="connsiteX5" fmla="*/ 1726555 w 2202457"/>
                <a:gd name="connsiteY5" fmla="*/ 1865887 h 1965960"/>
                <a:gd name="connsiteX6" fmla="*/ 1552327 w 2202457"/>
                <a:gd name="connsiteY6" fmla="*/ 1965960 h 1965960"/>
                <a:gd name="connsiteX7" fmla="*/ 648921 w 2202457"/>
                <a:gd name="connsiteY7" fmla="*/ 1965960 h 1965960"/>
                <a:gd name="connsiteX8" fmla="*/ 474692 w 2202457"/>
                <a:gd name="connsiteY8" fmla="*/ 1865887 h 1965960"/>
                <a:gd name="connsiteX9" fmla="*/ 22989 w 2202457"/>
                <a:gd name="connsiteY9" fmla="*/ 1083054 h 1965960"/>
                <a:gd name="connsiteX10" fmla="*/ 22989 w 2202457"/>
                <a:gd name="connsiteY10" fmla="*/ 882907 h 1965960"/>
                <a:gd name="connsiteX11" fmla="*/ 474692 w 2202457"/>
                <a:gd name="connsiteY11" fmla="*/ 100074 h 1965960"/>
                <a:gd name="connsiteX12" fmla="*/ 648921 w 2202457"/>
                <a:gd name="connsiteY12" fmla="*/ 0 h 196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2457" h="1965960">
                  <a:moveTo>
                    <a:pt x="648921" y="0"/>
                  </a:moveTo>
                  <a:cubicBezTo>
                    <a:pt x="1552327" y="0"/>
                    <a:pt x="1552327" y="0"/>
                    <a:pt x="1552327" y="0"/>
                  </a:cubicBezTo>
                  <a:cubicBezTo>
                    <a:pt x="1616856" y="0"/>
                    <a:pt x="1694291" y="45195"/>
                    <a:pt x="1726555" y="100074"/>
                  </a:cubicBezTo>
                  <a:cubicBezTo>
                    <a:pt x="2178259" y="882907"/>
                    <a:pt x="2178259" y="882907"/>
                    <a:pt x="2178259" y="882907"/>
                  </a:cubicBezTo>
                  <a:cubicBezTo>
                    <a:pt x="2210523" y="937786"/>
                    <a:pt x="2210523" y="1028175"/>
                    <a:pt x="2178259" y="1083054"/>
                  </a:cubicBezTo>
                  <a:cubicBezTo>
                    <a:pt x="1726555" y="1865887"/>
                    <a:pt x="1726555" y="1865887"/>
                    <a:pt x="1726555" y="1865887"/>
                  </a:cubicBezTo>
                  <a:cubicBezTo>
                    <a:pt x="1694291" y="1920766"/>
                    <a:pt x="1616856" y="1965960"/>
                    <a:pt x="1552327" y="1965960"/>
                  </a:cubicBezTo>
                  <a:lnTo>
                    <a:pt x="648921" y="1965960"/>
                  </a:lnTo>
                  <a:cubicBezTo>
                    <a:pt x="586005" y="1965960"/>
                    <a:pt x="506957" y="1920766"/>
                    <a:pt x="474692" y="1865887"/>
                  </a:cubicBezTo>
                  <a:cubicBezTo>
                    <a:pt x="22989" y="1083054"/>
                    <a:pt x="22989" y="1083054"/>
                    <a:pt x="22989" y="1083054"/>
                  </a:cubicBezTo>
                  <a:cubicBezTo>
                    <a:pt x="-7662" y="1028175"/>
                    <a:pt x="-7662" y="937786"/>
                    <a:pt x="22989" y="882907"/>
                  </a:cubicBezTo>
                  <a:cubicBezTo>
                    <a:pt x="474692" y="100074"/>
                    <a:pt x="474692" y="100074"/>
                    <a:pt x="474692" y="100074"/>
                  </a:cubicBezTo>
                  <a:cubicBezTo>
                    <a:pt x="506957" y="45195"/>
                    <a:pt x="586005" y="0"/>
                    <a:pt x="648921" y="0"/>
                  </a:cubicBezTo>
                  <a:close/>
                </a:path>
              </a:pathLst>
            </a:cu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dirty="0" smtClean="0"/>
                <a:t>Komunikasi Infromal</a:t>
              </a:r>
              <a:endParaRPr lang="en-US" dirty="0"/>
            </a:p>
          </p:txBody>
        </p:sp>
        <p:sp>
          <p:nvSpPr>
            <p:cNvPr id="24" name="Freeform: Shape 91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A5B13A49-00F1-4193-8D93-22A26DDC30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3637" y="1911743"/>
              <a:ext cx="1478804" cy="1320014"/>
            </a:xfrm>
            <a:custGeom>
              <a:avLst/>
              <a:gdLst>
                <a:gd name="connsiteX0" fmla="*/ 648921 w 2202457"/>
                <a:gd name="connsiteY0" fmla="*/ 0 h 1965960"/>
                <a:gd name="connsiteX1" fmla="*/ 1552327 w 2202457"/>
                <a:gd name="connsiteY1" fmla="*/ 0 h 1965960"/>
                <a:gd name="connsiteX2" fmla="*/ 1726555 w 2202457"/>
                <a:gd name="connsiteY2" fmla="*/ 100074 h 1965960"/>
                <a:gd name="connsiteX3" fmla="*/ 2178259 w 2202457"/>
                <a:gd name="connsiteY3" fmla="*/ 882907 h 1965960"/>
                <a:gd name="connsiteX4" fmla="*/ 2178259 w 2202457"/>
                <a:gd name="connsiteY4" fmla="*/ 1083054 h 1965960"/>
                <a:gd name="connsiteX5" fmla="*/ 1726555 w 2202457"/>
                <a:gd name="connsiteY5" fmla="*/ 1865887 h 1965960"/>
                <a:gd name="connsiteX6" fmla="*/ 1552327 w 2202457"/>
                <a:gd name="connsiteY6" fmla="*/ 1965960 h 1965960"/>
                <a:gd name="connsiteX7" fmla="*/ 648921 w 2202457"/>
                <a:gd name="connsiteY7" fmla="*/ 1965960 h 1965960"/>
                <a:gd name="connsiteX8" fmla="*/ 474692 w 2202457"/>
                <a:gd name="connsiteY8" fmla="*/ 1865887 h 1965960"/>
                <a:gd name="connsiteX9" fmla="*/ 22989 w 2202457"/>
                <a:gd name="connsiteY9" fmla="*/ 1083054 h 1965960"/>
                <a:gd name="connsiteX10" fmla="*/ 22989 w 2202457"/>
                <a:gd name="connsiteY10" fmla="*/ 882907 h 1965960"/>
                <a:gd name="connsiteX11" fmla="*/ 474692 w 2202457"/>
                <a:gd name="connsiteY11" fmla="*/ 100074 h 1965960"/>
                <a:gd name="connsiteX12" fmla="*/ 648921 w 2202457"/>
                <a:gd name="connsiteY12" fmla="*/ 0 h 1965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2457" h="1965960">
                  <a:moveTo>
                    <a:pt x="648921" y="0"/>
                  </a:moveTo>
                  <a:cubicBezTo>
                    <a:pt x="1552327" y="0"/>
                    <a:pt x="1552327" y="0"/>
                    <a:pt x="1552327" y="0"/>
                  </a:cubicBezTo>
                  <a:cubicBezTo>
                    <a:pt x="1616856" y="0"/>
                    <a:pt x="1694291" y="45195"/>
                    <a:pt x="1726555" y="100074"/>
                  </a:cubicBezTo>
                  <a:cubicBezTo>
                    <a:pt x="2178259" y="882907"/>
                    <a:pt x="2178259" y="882907"/>
                    <a:pt x="2178259" y="882907"/>
                  </a:cubicBezTo>
                  <a:cubicBezTo>
                    <a:pt x="2210523" y="937786"/>
                    <a:pt x="2210523" y="1028175"/>
                    <a:pt x="2178259" y="1083054"/>
                  </a:cubicBezTo>
                  <a:cubicBezTo>
                    <a:pt x="1726555" y="1865887"/>
                    <a:pt x="1726555" y="1865887"/>
                    <a:pt x="1726555" y="1865887"/>
                  </a:cubicBezTo>
                  <a:cubicBezTo>
                    <a:pt x="1694291" y="1920766"/>
                    <a:pt x="1616856" y="1965960"/>
                    <a:pt x="1552327" y="1965960"/>
                  </a:cubicBezTo>
                  <a:lnTo>
                    <a:pt x="648921" y="1965960"/>
                  </a:lnTo>
                  <a:cubicBezTo>
                    <a:pt x="586005" y="1965960"/>
                    <a:pt x="506957" y="1920766"/>
                    <a:pt x="474692" y="1865887"/>
                  </a:cubicBezTo>
                  <a:cubicBezTo>
                    <a:pt x="22989" y="1083054"/>
                    <a:pt x="22989" y="1083054"/>
                    <a:pt x="22989" y="1083054"/>
                  </a:cubicBezTo>
                  <a:cubicBezTo>
                    <a:pt x="-7662" y="1028175"/>
                    <a:pt x="-7662" y="937786"/>
                    <a:pt x="22989" y="882907"/>
                  </a:cubicBezTo>
                  <a:cubicBezTo>
                    <a:pt x="474692" y="100074"/>
                    <a:pt x="474692" y="100074"/>
                    <a:pt x="474692" y="100074"/>
                  </a:cubicBezTo>
                  <a:cubicBezTo>
                    <a:pt x="506957" y="45195"/>
                    <a:pt x="586005" y="0"/>
                    <a:pt x="648921" y="0"/>
                  </a:cubicBezTo>
                  <a:close/>
                </a:path>
              </a:pathLst>
            </a:cu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dirty="0" smtClean="0"/>
                <a:t>Komunikasi Formal</a:t>
              </a:r>
              <a:endParaRPr lang="en-US" dirty="0"/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141514" y="3285941"/>
            <a:ext cx="2667000" cy="10215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 smtClean="0"/>
              <a:t>Dilakukan </a:t>
            </a:r>
            <a:r>
              <a:rPr lang="id-ID" dirty="0"/>
              <a:t>berdasarkan protokol. Misalnya diskusi, rapat </a:t>
            </a:r>
            <a:r>
              <a:rPr lang="id-ID" dirty="0" smtClean="0"/>
              <a:t>tahunan.</a:t>
            </a:r>
            <a:endParaRPr lang="id-ID" dirty="0"/>
          </a:p>
        </p:txBody>
      </p:sp>
      <p:sp>
        <p:nvSpPr>
          <p:cNvPr id="31" name="Rounded Rectangle 30"/>
          <p:cNvSpPr/>
          <p:nvPr/>
        </p:nvSpPr>
        <p:spPr>
          <a:xfrm>
            <a:off x="6267090" y="313535"/>
            <a:ext cx="2667000" cy="10215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Dilakukan </a:t>
            </a:r>
            <a:r>
              <a:rPr lang="id-ID" dirty="0"/>
              <a:t>di luar standar komunikasi formal. Misalnya, diskusi santai.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6288861" y="2343150"/>
            <a:ext cx="2667000" cy="1021556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dirty="0" smtClean="0"/>
              <a:t>Perpaduan </a:t>
            </a:r>
            <a:r>
              <a:rPr lang="id-ID" dirty="0"/>
              <a:t>antara tipe komunikasi formal dan informal.</a:t>
            </a:r>
          </a:p>
        </p:txBody>
      </p:sp>
      <p:sp>
        <p:nvSpPr>
          <p:cNvPr id="34" name="Pentagon 33"/>
          <p:cNvSpPr/>
          <p:nvPr/>
        </p:nvSpPr>
        <p:spPr>
          <a:xfrm>
            <a:off x="282137" y="1123950"/>
            <a:ext cx="2650177" cy="707886"/>
          </a:xfrm>
          <a:prstGeom prst="homePlate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Golongan</a:t>
            </a:r>
          </a:p>
          <a:p>
            <a:pPr algn="ctr"/>
            <a:r>
              <a:rPr lang="id-ID" sz="2000" dirty="0" smtClean="0"/>
              <a:t>Komunikasi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29776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xmlns:lc="http://schemas.openxmlformats.org/drawingml/2006/lockedCanvas" id="{3D4DA8DC-9098-41A6-B054-E00030D80D73}"/>
              </a:ext>
            </a:extLst>
          </p:cNvPr>
          <p:cNvGrpSpPr/>
          <p:nvPr/>
        </p:nvGrpSpPr>
        <p:grpSpPr>
          <a:xfrm>
            <a:off x="2286000" y="1733550"/>
            <a:ext cx="4554978" cy="3048000"/>
            <a:chOff x="2881635" y="2259329"/>
            <a:chExt cx="3374283" cy="3327355"/>
          </a:xfrm>
        </p:grpSpPr>
        <p:grpSp>
          <p:nvGrpSpPr>
            <p:cNvPr id="41" name="Group 40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71C90C38-73E9-4BA2-AFE5-4EFEF998CC90}"/>
                </a:ext>
              </a:extLst>
            </p:cNvPr>
            <p:cNvGrpSpPr/>
            <p:nvPr/>
          </p:nvGrpSpPr>
          <p:grpSpPr>
            <a:xfrm>
              <a:off x="2881635" y="2259329"/>
              <a:ext cx="3374283" cy="3327354"/>
              <a:chOff x="3845352" y="1838166"/>
              <a:chExt cx="4499043" cy="4436472"/>
            </a:xfrm>
          </p:grpSpPr>
          <p:sp>
            <p:nvSpPr>
              <p:cNvPr id="43" name="Freeform 42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21F243DB-6DAF-4093-8298-11519C021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9417" y="1838166"/>
                <a:ext cx="853168" cy="4436472"/>
              </a:xfrm>
              <a:custGeom>
                <a:avLst/>
                <a:gdLst>
                  <a:gd name="T0" fmla="*/ 80 w 160"/>
                  <a:gd name="T1" fmla="*/ 0 h 832"/>
                  <a:gd name="T2" fmla="*/ 0 w 160"/>
                  <a:gd name="T3" fmla="*/ 138 h 832"/>
                  <a:gd name="T4" fmla="*/ 40 w 160"/>
                  <a:gd name="T5" fmla="*/ 138 h 832"/>
                  <a:gd name="T6" fmla="*/ 40 w 160"/>
                  <a:gd name="T7" fmla="*/ 832 h 832"/>
                  <a:gd name="T8" fmla="*/ 80 w 160"/>
                  <a:gd name="T9" fmla="*/ 832 h 832"/>
                  <a:gd name="T10" fmla="*/ 120 w 160"/>
                  <a:gd name="T11" fmla="*/ 832 h 832"/>
                  <a:gd name="T12" fmla="*/ 120 w 160"/>
                  <a:gd name="T13" fmla="*/ 138 h 832"/>
                  <a:gd name="T14" fmla="*/ 160 w 160"/>
                  <a:gd name="T15" fmla="*/ 138 h 832"/>
                  <a:gd name="T16" fmla="*/ 80 w 160"/>
                  <a:gd name="T17" fmla="*/ 0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832">
                    <a:moveTo>
                      <a:pt x="80" y="0"/>
                    </a:moveTo>
                    <a:lnTo>
                      <a:pt x="0" y="138"/>
                    </a:lnTo>
                    <a:lnTo>
                      <a:pt x="40" y="138"/>
                    </a:lnTo>
                    <a:lnTo>
                      <a:pt x="40" y="832"/>
                    </a:lnTo>
                    <a:lnTo>
                      <a:pt x="80" y="832"/>
                    </a:lnTo>
                    <a:lnTo>
                      <a:pt x="120" y="832"/>
                    </a:lnTo>
                    <a:lnTo>
                      <a:pt x="120" y="138"/>
                    </a:lnTo>
                    <a:lnTo>
                      <a:pt x="160" y="138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7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1FBEA23D-6659-4C83-B798-73D9F47CB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352" y="3747128"/>
                <a:ext cx="1621019" cy="2527509"/>
              </a:xfrm>
              <a:custGeom>
                <a:avLst/>
                <a:gdLst>
                  <a:gd name="T0" fmla="*/ 120 w 174"/>
                  <a:gd name="T1" fmla="*/ 23 h 271"/>
                  <a:gd name="T2" fmla="*/ 79 w 174"/>
                  <a:gd name="T3" fmla="*/ 23 h 271"/>
                  <a:gd name="T4" fmla="*/ 79 w 174"/>
                  <a:gd name="T5" fmla="*/ 0 h 271"/>
                  <a:gd name="T6" fmla="*/ 0 w 174"/>
                  <a:gd name="T7" fmla="*/ 46 h 271"/>
                  <a:gd name="T8" fmla="*/ 79 w 174"/>
                  <a:gd name="T9" fmla="*/ 92 h 271"/>
                  <a:gd name="T10" fmla="*/ 79 w 174"/>
                  <a:gd name="T11" fmla="*/ 69 h 271"/>
                  <a:gd name="T12" fmla="*/ 120 w 174"/>
                  <a:gd name="T13" fmla="*/ 69 h 271"/>
                  <a:gd name="T14" fmla="*/ 129 w 174"/>
                  <a:gd name="T15" fmla="*/ 78 h 271"/>
                  <a:gd name="T16" fmla="*/ 129 w 174"/>
                  <a:gd name="T17" fmla="*/ 271 h 271"/>
                  <a:gd name="T18" fmla="*/ 151 w 174"/>
                  <a:gd name="T19" fmla="*/ 271 h 271"/>
                  <a:gd name="T20" fmla="*/ 174 w 174"/>
                  <a:gd name="T21" fmla="*/ 271 h 271"/>
                  <a:gd name="T22" fmla="*/ 174 w 174"/>
                  <a:gd name="T23" fmla="*/ 78 h 271"/>
                  <a:gd name="T24" fmla="*/ 120 w 174"/>
                  <a:gd name="T25" fmla="*/ 2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4" h="271">
                    <a:moveTo>
                      <a:pt x="120" y="23"/>
                    </a:move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5" y="69"/>
                      <a:pt x="129" y="73"/>
                      <a:pt x="129" y="78"/>
                    </a:cubicBezTo>
                    <a:cubicBezTo>
                      <a:pt x="129" y="271"/>
                      <a:pt x="129" y="271"/>
                      <a:pt x="129" y="271"/>
                    </a:cubicBezTo>
                    <a:cubicBezTo>
                      <a:pt x="151" y="271"/>
                      <a:pt x="151" y="271"/>
                      <a:pt x="151" y="271"/>
                    </a:cubicBezTo>
                    <a:cubicBezTo>
                      <a:pt x="174" y="271"/>
                      <a:pt x="174" y="271"/>
                      <a:pt x="174" y="271"/>
                    </a:cubicBezTo>
                    <a:cubicBezTo>
                      <a:pt x="174" y="78"/>
                      <a:pt x="174" y="78"/>
                      <a:pt x="174" y="78"/>
                    </a:cubicBezTo>
                    <a:cubicBezTo>
                      <a:pt x="174" y="48"/>
                      <a:pt x="150" y="23"/>
                      <a:pt x="120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7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1D53540F-CAA4-46BD-9042-97AF03901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9768" y="2499371"/>
                <a:ext cx="1295750" cy="3775267"/>
              </a:xfrm>
              <a:custGeom>
                <a:avLst/>
                <a:gdLst>
                  <a:gd name="T0" fmla="*/ 139 w 139"/>
                  <a:gd name="T1" fmla="*/ 0 h 405"/>
                  <a:gd name="T2" fmla="*/ 139 w 139"/>
                  <a:gd name="T3" fmla="*/ 0 h 405"/>
                  <a:gd name="T4" fmla="*/ 52 w 139"/>
                  <a:gd name="T5" fmla="*/ 27 h 405"/>
                  <a:gd name="T6" fmla="*/ 68 w 139"/>
                  <a:gd name="T7" fmla="*/ 42 h 405"/>
                  <a:gd name="T8" fmla="*/ 35 w 139"/>
                  <a:gd name="T9" fmla="*/ 79 h 405"/>
                  <a:gd name="T10" fmla="*/ 0 w 139"/>
                  <a:gd name="T11" fmla="*/ 169 h 405"/>
                  <a:gd name="T12" fmla="*/ 0 w 139"/>
                  <a:gd name="T13" fmla="*/ 405 h 405"/>
                  <a:gd name="T14" fmla="*/ 23 w 139"/>
                  <a:gd name="T15" fmla="*/ 405 h 405"/>
                  <a:gd name="T16" fmla="*/ 46 w 139"/>
                  <a:gd name="T17" fmla="*/ 405 h 405"/>
                  <a:gd name="T18" fmla="*/ 46 w 139"/>
                  <a:gd name="T19" fmla="*/ 169 h 405"/>
                  <a:gd name="T20" fmla="*/ 68 w 139"/>
                  <a:gd name="T21" fmla="*/ 110 h 405"/>
                  <a:gd name="T22" fmla="*/ 102 w 139"/>
                  <a:gd name="T23" fmla="*/ 73 h 405"/>
                  <a:gd name="T24" fmla="*/ 119 w 139"/>
                  <a:gd name="T25" fmla="*/ 89 h 405"/>
                  <a:gd name="T26" fmla="*/ 139 w 139"/>
                  <a:gd name="T2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405"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12" y="103"/>
                      <a:pt x="0" y="135"/>
                      <a:pt x="0" y="16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23" y="405"/>
                      <a:pt x="23" y="405"/>
                      <a:pt x="23" y="405"/>
                    </a:cubicBezTo>
                    <a:cubicBezTo>
                      <a:pt x="46" y="405"/>
                      <a:pt x="46" y="405"/>
                      <a:pt x="46" y="40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46" y="147"/>
                      <a:pt x="54" y="125"/>
                      <a:pt x="68" y="11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39" y="0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7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5B8FAC85-E88E-4D71-BF50-28561BA50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3376" y="3723667"/>
                <a:ext cx="1621019" cy="2527509"/>
              </a:xfrm>
              <a:custGeom>
                <a:avLst/>
                <a:gdLst>
                  <a:gd name="T0" fmla="*/ 174 w 174"/>
                  <a:gd name="T1" fmla="*/ 46 h 271"/>
                  <a:gd name="T2" fmla="*/ 95 w 174"/>
                  <a:gd name="T3" fmla="*/ 0 h 271"/>
                  <a:gd name="T4" fmla="*/ 95 w 174"/>
                  <a:gd name="T5" fmla="*/ 23 h 271"/>
                  <a:gd name="T6" fmla="*/ 54 w 174"/>
                  <a:gd name="T7" fmla="*/ 23 h 271"/>
                  <a:gd name="T8" fmla="*/ 49 w 174"/>
                  <a:gd name="T9" fmla="*/ 23 h 271"/>
                  <a:gd name="T10" fmla="*/ 0 w 174"/>
                  <a:gd name="T11" fmla="*/ 78 h 271"/>
                  <a:gd name="T12" fmla="*/ 0 w 174"/>
                  <a:gd name="T13" fmla="*/ 271 h 271"/>
                  <a:gd name="T14" fmla="*/ 0 w 174"/>
                  <a:gd name="T15" fmla="*/ 271 h 271"/>
                  <a:gd name="T16" fmla="*/ 23 w 174"/>
                  <a:gd name="T17" fmla="*/ 271 h 271"/>
                  <a:gd name="T18" fmla="*/ 46 w 174"/>
                  <a:gd name="T19" fmla="*/ 271 h 271"/>
                  <a:gd name="T20" fmla="*/ 46 w 174"/>
                  <a:gd name="T21" fmla="*/ 78 h 271"/>
                  <a:gd name="T22" fmla="*/ 54 w 174"/>
                  <a:gd name="T23" fmla="*/ 69 h 271"/>
                  <a:gd name="T24" fmla="*/ 95 w 174"/>
                  <a:gd name="T25" fmla="*/ 69 h 271"/>
                  <a:gd name="T26" fmla="*/ 95 w 174"/>
                  <a:gd name="T27" fmla="*/ 92 h 271"/>
                  <a:gd name="T28" fmla="*/ 174 w 174"/>
                  <a:gd name="T29" fmla="*/ 4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271">
                    <a:moveTo>
                      <a:pt x="174" y="46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2" y="23"/>
                      <a:pt x="51" y="23"/>
                      <a:pt x="49" y="23"/>
                    </a:cubicBezTo>
                    <a:cubicBezTo>
                      <a:pt x="21" y="26"/>
                      <a:pt x="0" y="50"/>
                      <a:pt x="0" y="78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23" y="271"/>
                      <a:pt x="23" y="271"/>
                      <a:pt x="23" y="271"/>
                    </a:cubicBezTo>
                    <a:cubicBezTo>
                      <a:pt x="46" y="271"/>
                      <a:pt x="46" y="271"/>
                      <a:pt x="46" y="271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6" y="73"/>
                      <a:pt x="49" y="69"/>
                      <a:pt x="54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92"/>
                      <a:pt x="95" y="92"/>
                      <a:pt x="95" y="92"/>
                    </a:cubicBezTo>
                    <a:lnTo>
                      <a:pt x="174" y="46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7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D05CB079-4ECA-4A33-A122-6D99744CF85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590610" y="2499371"/>
                <a:ext cx="1298448" cy="3775267"/>
              </a:xfrm>
              <a:custGeom>
                <a:avLst/>
                <a:gdLst>
                  <a:gd name="T0" fmla="*/ 139 w 139"/>
                  <a:gd name="T1" fmla="*/ 0 h 405"/>
                  <a:gd name="T2" fmla="*/ 139 w 139"/>
                  <a:gd name="T3" fmla="*/ 0 h 405"/>
                  <a:gd name="T4" fmla="*/ 52 w 139"/>
                  <a:gd name="T5" fmla="*/ 27 h 405"/>
                  <a:gd name="T6" fmla="*/ 68 w 139"/>
                  <a:gd name="T7" fmla="*/ 42 h 405"/>
                  <a:gd name="T8" fmla="*/ 35 w 139"/>
                  <a:gd name="T9" fmla="*/ 79 h 405"/>
                  <a:gd name="T10" fmla="*/ 0 w 139"/>
                  <a:gd name="T11" fmla="*/ 169 h 405"/>
                  <a:gd name="T12" fmla="*/ 0 w 139"/>
                  <a:gd name="T13" fmla="*/ 405 h 405"/>
                  <a:gd name="T14" fmla="*/ 23 w 139"/>
                  <a:gd name="T15" fmla="*/ 405 h 405"/>
                  <a:gd name="T16" fmla="*/ 46 w 139"/>
                  <a:gd name="T17" fmla="*/ 405 h 405"/>
                  <a:gd name="T18" fmla="*/ 46 w 139"/>
                  <a:gd name="T19" fmla="*/ 169 h 405"/>
                  <a:gd name="T20" fmla="*/ 68 w 139"/>
                  <a:gd name="T21" fmla="*/ 110 h 405"/>
                  <a:gd name="T22" fmla="*/ 102 w 139"/>
                  <a:gd name="T23" fmla="*/ 73 h 405"/>
                  <a:gd name="T24" fmla="*/ 119 w 139"/>
                  <a:gd name="T25" fmla="*/ 89 h 405"/>
                  <a:gd name="T26" fmla="*/ 139 w 139"/>
                  <a:gd name="T27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9" h="405">
                    <a:moveTo>
                      <a:pt x="139" y="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12" y="103"/>
                      <a:pt x="0" y="135"/>
                      <a:pt x="0" y="169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23" y="405"/>
                      <a:pt x="23" y="405"/>
                      <a:pt x="23" y="405"/>
                    </a:cubicBezTo>
                    <a:cubicBezTo>
                      <a:pt x="46" y="405"/>
                      <a:pt x="46" y="405"/>
                      <a:pt x="46" y="405"/>
                    </a:cubicBezTo>
                    <a:cubicBezTo>
                      <a:pt x="46" y="169"/>
                      <a:pt x="46" y="169"/>
                      <a:pt x="46" y="169"/>
                    </a:cubicBezTo>
                    <a:cubicBezTo>
                      <a:pt x="46" y="147"/>
                      <a:pt x="54" y="125"/>
                      <a:pt x="68" y="11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19" y="89"/>
                      <a:pt x="119" y="89"/>
                      <a:pt x="119" y="89"/>
                    </a:cubicBezTo>
                    <a:cubicBezTo>
                      <a:pt x="139" y="0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2700"/>
              </a:p>
            </p:txBody>
          </p:sp>
        </p:grpSp>
        <p:sp>
          <p:nvSpPr>
            <p:cNvPr id="42" name="Freeform: Shape 29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C0A6461D-6EB1-4956-9275-E016ABCC1ABC}"/>
                </a:ext>
              </a:extLst>
            </p:cNvPr>
            <p:cNvSpPr/>
            <p:nvPr/>
          </p:nvSpPr>
          <p:spPr>
            <a:xfrm>
              <a:off x="3782976" y="4757737"/>
              <a:ext cx="1585036" cy="828947"/>
            </a:xfrm>
            <a:custGeom>
              <a:avLst/>
              <a:gdLst>
                <a:gd name="connsiteX0" fmla="*/ 1684837 w 2113381"/>
                <a:gd name="connsiteY0" fmla="*/ 0 h 318965"/>
                <a:gd name="connsiteX1" fmla="*/ 1690961 w 2113381"/>
                <a:gd name="connsiteY1" fmla="*/ 0 h 318965"/>
                <a:gd name="connsiteX2" fmla="*/ 1690962 w 2113381"/>
                <a:gd name="connsiteY2" fmla="*/ 0 h 318965"/>
                <a:gd name="connsiteX3" fmla="*/ 2113381 w 2113381"/>
                <a:gd name="connsiteY3" fmla="*/ 0 h 318965"/>
                <a:gd name="connsiteX4" fmla="*/ 2113381 w 2113381"/>
                <a:gd name="connsiteY4" fmla="*/ 110654 h 318965"/>
                <a:gd name="connsiteX5" fmla="*/ 2113381 w 2113381"/>
                <a:gd name="connsiteY5" fmla="*/ 254083 h 318965"/>
                <a:gd name="connsiteX6" fmla="*/ 2113381 w 2113381"/>
                <a:gd name="connsiteY6" fmla="*/ 318965 h 318965"/>
                <a:gd name="connsiteX7" fmla="*/ 1690962 w 2113381"/>
                <a:gd name="connsiteY7" fmla="*/ 318965 h 318965"/>
                <a:gd name="connsiteX8" fmla="*/ 1690961 w 2113381"/>
                <a:gd name="connsiteY8" fmla="*/ 318965 h 318965"/>
                <a:gd name="connsiteX9" fmla="*/ 1684837 w 2113381"/>
                <a:gd name="connsiteY9" fmla="*/ 318965 h 318965"/>
                <a:gd name="connsiteX10" fmla="*/ 1684837 w 2113381"/>
                <a:gd name="connsiteY10" fmla="*/ 250568 h 318965"/>
                <a:gd name="connsiteX11" fmla="*/ 1684837 w 2113381"/>
                <a:gd name="connsiteY11" fmla="*/ 131474 h 318965"/>
                <a:gd name="connsiteX12" fmla="*/ 835568 w 2113381"/>
                <a:gd name="connsiteY12" fmla="*/ 0 h 318965"/>
                <a:gd name="connsiteX13" fmla="*/ 841916 w 2113381"/>
                <a:gd name="connsiteY13" fmla="*/ 0 h 318965"/>
                <a:gd name="connsiteX14" fmla="*/ 841917 w 2113381"/>
                <a:gd name="connsiteY14" fmla="*/ 0 h 318965"/>
                <a:gd name="connsiteX15" fmla="*/ 1262151 w 2113381"/>
                <a:gd name="connsiteY15" fmla="*/ 0 h 318965"/>
                <a:gd name="connsiteX16" fmla="*/ 1684836 w 2113381"/>
                <a:gd name="connsiteY16" fmla="*/ 0 h 318965"/>
                <a:gd name="connsiteX17" fmla="*/ 1684836 w 2113381"/>
                <a:gd name="connsiteY17" fmla="*/ 131474 h 318965"/>
                <a:gd name="connsiteX18" fmla="*/ 1684836 w 2113381"/>
                <a:gd name="connsiteY18" fmla="*/ 250568 h 318965"/>
                <a:gd name="connsiteX19" fmla="*/ 1684836 w 2113381"/>
                <a:gd name="connsiteY19" fmla="*/ 318965 h 318965"/>
                <a:gd name="connsiteX20" fmla="*/ 1262151 w 2113381"/>
                <a:gd name="connsiteY20" fmla="*/ 318965 h 318965"/>
                <a:gd name="connsiteX21" fmla="*/ 841917 w 2113381"/>
                <a:gd name="connsiteY21" fmla="*/ 318965 h 318965"/>
                <a:gd name="connsiteX22" fmla="*/ 841916 w 2113381"/>
                <a:gd name="connsiteY22" fmla="*/ 318965 h 318965"/>
                <a:gd name="connsiteX23" fmla="*/ 835568 w 2113381"/>
                <a:gd name="connsiteY23" fmla="*/ 318965 h 318965"/>
                <a:gd name="connsiteX24" fmla="*/ 412215 w 2113381"/>
                <a:gd name="connsiteY24" fmla="*/ 0 h 318965"/>
                <a:gd name="connsiteX25" fmla="*/ 419229 w 2113381"/>
                <a:gd name="connsiteY25" fmla="*/ 0 h 318965"/>
                <a:gd name="connsiteX26" fmla="*/ 419230 w 2113381"/>
                <a:gd name="connsiteY26" fmla="*/ 0 h 318965"/>
                <a:gd name="connsiteX27" fmla="*/ 835567 w 2113381"/>
                <a:gd name="connsiteY27" fmla="*/ 0 h 318965"/>
                <a:gd name="connsiteX28" fmla="*/ 835567 w 2113381"/>
                <a:gd name="connsiteY28" fmla="*/ 318965 h 318965"/>
                <a:gd name="connsiteX29" fmla="*/ 419230 w 2113381"/>
                <a:gd name="connsiteY29" fmla="*/ 318965 h 318965"/>
                <a:gd name="connsiteX30" fmla="*/ 419229 w 2113381"/>
                <a:gd name="connsiteY30" fmla="*/ 318965 h 318965"/>
                <a:gd name="connsiteX31" fmla="*/ 412215 w 2113381"/>
                <a:gd name="connsiteY31" fmla="*/ 318965 h 318965"/>
                <a:gd name="connsiteX32" fmla="*/ 412215 w 2113381"/>
                <a:gd name="connsiteY32" fmla="*/ 183696 h 318965"/>
                <a:gd name="connsiteX33" fmla="*/ 412215 w 2113381"/>
                <a:gd name="connsiteY33" fmla="*/ 8405 h 318965"/>
                <a:gd name="connsiteX34" fmla="*/ 0 w 2113381"/>
                <a:gd name="connsiteY34" fmla="*/ 0 h 318965"/>
                <a:gd name="connsiteX35" fmla="*/ 412214 w 2113381"/>
                <a:gd name="connsiteY35" fmla="*/ 0 h 318965"/>
                <a:gd name="connsiteX36" fmla="*/ 412214 w 2113381"/>
                <a:gd name="connsiteY36" fmla="*/ 8405 h 318965"/>
                <a:gd name="connsiteX37" fmla="*/ 412214 w 2113381"/>
                <a:gd name="connsiteY37" fmla="*/ 183696 h 318965"/>
                <a:gd name="connsiteX38" fmla="*/ 412214 w 2113381"/>
                <a:gd name="connsiteY38" fmla="*/ 318965 h 318965"/>
                <a:gd name="connsiteX39" fmla="*/ 0 w 2113381"/>
                <a:gd name="connsiteY39" fmla="*/ 318965 h 318965"/>
                <a:gd name="connsiteX40" fmla="*/ 0 w 2113381"/>
                <a:gd name="connsiteY40" fmla="*/ 250568 h 318965"/>
                <a:gd name="connsiteX41" fmla="*/ 0 w 2113381"/>
                <a:gd name="connsiteY41" fmla="*/ 131474 h 31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3381" h="318965">
                  <a:moveTo>
                    <a:pt x="1684837" y="0"/>
                  </a:moveTo>
                  <a:lnTo>
                    <a:pt x="1690961" y="0"/>
                  </a:lnTo>
                  <a:lnTo>
                    <a:pt x="1690962" y="0"/>
                  </a:lnTo>
                  <a:lnTo>
                    <a:pt x="2113381" y="0"/>
                  </a:lnTo>
                  <a:lnTo>
                    <a:pt x="2113381" y="110654"/>
                  </a:lnTo>
                  <a:cubicBezTo>
                    <a:pt x="2113381" y="156853"/>
                    <a:pt x="2113381" y="204644"/>
                    <a:pt x="2113381" y="254083"/>
                  </a:cubicBezTo>
                  <a:lnTo>
                    <a:pt x="2113381" y="318965"/>
                  </a:lnTo>
                  <a:lnTo>
                    <a:pt x="1690962" y="318965"/>
                  </a:lnTo>
                  <a:lnTo>
                    <a:pt x="1690961" y="318965"/>
                  </a:lnTo>
                  <a:lnTo>
                    <a:pt x="1684837" y="318965"/>
                  </a:lnTo>
                  <a:lnTo>
                    <a:pt x="1684837" y="250568"/>
                  </a:lnTo>
                  <a:cubicBezTo>
                    <a:pt x="1684837" y="214971"/>
                    <a:pt x="1684837" y="175420"/>
                    <a:pt x="1684837" y="131474"/>
                  </a:cubicBezTo>
                  <a:close/>
                  <a:moveTo>
                    <a:pt x="835568" y="0"/>
                  </a:moveTo>
                  <a:lnTo>
                    <a:pt x="841916" y="0"/>
                  </a:lnTo>
                  <a:lnTo>
                    <a:pt x="841917" y="0"/>
                  </a:lnTo>
                  <a:lnTo>
                    <a:pt x="1262151" y="0"/>
                  </a:lnTo>
                  <a:lnTo>
                    <a:pt x="1684836" y="0"/>
                  </a:lnTo>
                  <a:lnTo>
                    <a:pt x="1684836" y="131474"/>
                  </a:lnTo>
                  <a:cubicBezTo>
                    <a:pt x="1684836" y="175420"/>
                    <a:pt x="1684836" y="214971"/>
                    <a:pt x="1684836" y="250568"/>
                  </a:cubicBezTo>
                  <a:lnTo>
                    <a:pt x="1684836" y="318965"/>
                  </a:lnTo>
                  <a:lnTo>
                    <a:pt x="1262151" y="318965"/>
                  </a:lnTo>
                  <a:lnTo>
                    <a:pt x="841917" y="318965"/>
                  </a:lnTo>
                  <a:lnTo>
                    <a:pt x="841916" y="318965"/>
                  </a:lnTo>
                  <a:lnTo>
                    <a:pt x="835568" y="318965"/>
                  </a:lnTo>
                  <a:close/>
                  <a:moveTo>
                    <a:pt x="412215" y="0"/>
                  </a:moveTo>
                  <a:lnTo>
                    <a:pt x="419229" y="0"/>
                  </a:lnTo>
                  <a:lnTo>
                    <a:pt x="419230" y="0"/>
                  </a:lnTo>
                  <a:lnTo>
                    <a:pt x="835567" y="0"/>
                  </a:lnTo>
                  <a:lnTo>
                    <a:pt x="835567" y="318965"/>
                  </a:lnTo>
                  <a:lnTo>
                    <a:pt x="419230" y="318965"/>
                  </a:lnTo>
                  <a:lnTo>
                    <a:pt x="419229" y="318965"/>
                  </a:lnTo>
                  <a:lnTo>
                    <a:pt x="412215" y="318965"/>
                  </a:lnTo>
                  <a:lnTo>
                    <a:pt x="412215" y="183696"/>
                  </a:lnTo>
                  <a:cubicBezTo>
                    <a:pt x="412215" y="123274"/>
                    <a:pt x="412215" y="64866"/>
                    <a:pt x="412215" y="8405"/>
                  </a:cubicBezTo>
                  <a:close/>
                  <a:moveTo>
                    <a:pt x="0" y="0"/>
                  </a:moveTo>
                  <a:lnTo>
                    <a:pt x="412214" y="0"/>
                  </a:lnTo>
                  <a:lnTo>
                    <a:pt x="412214" y="8405"/>
                  </a:lnTo>
                  <a:cubicBezTo>
                    <a:pt x="412214" y="64866"/>
                    <a:pt x="412214" y="123274"/>
                    <a:pt x="412214" y="183696"/>
                  </a:cubicBezTo>
                  <a:lnTo>
                    <a:pt x="412214" y="318965"/>
                  </a:lnTo>
                  <a:lnTo>
                    <a:pt x="0" y="318965"/>
                  </a:lnTo>
                  <a:lnTo>
                    <a:pt x="0" y="250568"/>
                  </a:lnTo>
                  <a:cubicBezTo>
                    <a:pt x="0" y="214971"/>
                    <a:pt x="0" y="175420"/>
                    <a:pt x="0" y="131474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/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-1120826" y="-72008"/>
            <a:ext cx="5616626" cy="1195958"/>
            <a:chOff x="3529951" y="0"/>
            <a:chExt cx="6853386" cy="1195958"/>
          </a:xfrm>
          <a:gradFill flip="none" rotWithShape="1">
            <a:gsLst>
              <a:gs pos="100000">
                <a:srgbClr val="D0AFD5"/>
              </a:gs>
              <a:gs pos="31000">
                <a:srgbClr val="858DBD"/>
              </a:gs>
              <a:gs pos="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grpSpPr>
        <p:sp>
          <p:nvSpPr>
            <p:cNvPr id="36" name="Striped Right Arrow 35"/>
            <p:cNvSpPr/>
            <p:nvPr/>
          </p:nvSpPr>
          <p:spPr>
            <a:xfrm>
              <a:off x="3529951" y="0"/>
              <a:ext cx="6853386" cy="1195958"/>
            </a:xfrm>
            <a:prstGeom prst="stripedRightArrow">
              <a:avLst>
                <a:gd name="adj1" fmla="val 50000"/>
                <a:gd name="adj2" fmla="val 9094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94846" y="361152"/>
              <a:ext cx="48349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id-ID" sz="2200" dirty="0" smtClean="0">
                  <a:solidFill>
                    <a:schemeClr val="bg1"/>
                  </a:solidFill>
                </a:rPr>
                <a:t>A. Konsep Komunikasi</a:t>
              </a:r>
              <a:endParaRPr lang="id-ID" sz="2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87175" y="3374699"/>
            <a:ext cx="25360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>
                <a:solidFill>
                  <a:srgbClr val="0070C0"/>
                </a:solidFill>
              </a:rPr>
              <a:t>Komunikasi Satu </a:t>
            </a:r>
            <a:r>
              <a:rPr lang="id-ID" b="1" dirty="0">
                <a:solidFill>
                  <a:srgbClr val="0070C0"/>
                </a:solidFill>
              </a:rPr>
              <a:t>A</a:t>
            </a:r>
            <a:r>
              <a:rPr lang="id-ID" b="1" dirty="0" smtClean="0">
                <a:solidFill>
                  <a:srgbClr val="0070C0"/>
                </a:solidFill>
              </a:rPr>
              <a:t>rah</a:t>
            </a:r>
            <a:r>
              <a:rPr lang="id-ID" sz="1600" dirty="0" smtClean="0"/>
              <a:t>, </a:t>
            </a:r>
            <a:r>
              <a:rPr lang="id-ID" sz="1600" dirty="0" smtClean="0">
                <a:solidFill>
                  <a:srgbClr val="0070C0"/>
                </a:solidFill>
              </a:rPr>
              <a:t>dilakukan oleh komunikator saja, komunikasi bersifat pasif.</a:t>
            </a:r>
            <a:endParaRPr lang="id-ID" sz="1600" dirty="0">
              <a:solidFill>
                <a:srgbClr val="0070C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1000" y="1785446"/>
            <a:ext cx="25567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>
                <a:solidFill>
                  <a:schemeClr val="accent2">
                    <a:lumMod val="75000"/>
                  </a:schemeClr>
                </a:solidFill>
              </a:rPr>
              <a:t>Komunikasi Dua </a:t>
            </a:r>
            <a:r>
              <a:rPr lang="id-ID" b="1" dirty="0">
                <a:solidFill>
                  <a:schemeClr val="accent2">
                    <a:lumMod val="75000"/>
                  </a:schemeClr>
                </a:solidFill>
              </a:rPr>
              <a:t>A</a:t>
            </a:r>
            <a:r>
              <a:rPr lang="id-ID" b="1" dirty="0" smtClean="0">
                <a:solidFill>
                  <a:schemeClr val="accent2">
                    <a:lumMod val="75000"/>
                  </a:schemeClr>
                </a:solidFill>
              </a:rPr>
              <a:t>rah</a:t>
            </a:r>
            <a:r>
              <a:rPr lang="id-ID" sz="1600" dirty="0" smtClean="0">
                <a:solidFill>
                  <a:schemeClr val="accent2">
                    <a:lumMod val="75000"/>
                  </a:schemeClr>
                </a:solidFill>
              </a:rPr>
              <a:t>, komunikasi interaktif yang melibat dua belah pihak.</a:t>
            </a:r>
            <a:endParaRPr lang="id-ID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121041" y="903076"/>
            <a:ext cx="29102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>
                <a:solidFill>
                  <a:schemeClr val="accent3">
                    <a:lumMod val="75000"/>
                  </a:schemeClr>
                </a:solidFill>
              </a:rPr>
              <a:t>Komunikasi ke Atas/Vertikal</a:t>
            </a:r>
            <a:r>
              <a:rPr lang="id-ID" sz="1600" dirty="0" smtClean="0">
                <a:solidFill>
                  <a:schemeClr val="accent3">
                    <a:lumMod val="75000"/>
                  </a:schemeClr>
                </a:solidFill>
              </a:rPr>
              <a:t>, ketika bawahan memberikan laporan kepada atasan.</a:t>
            </a:r>
            <a:endParaRPr lang="id-ID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82791" y="1657350"/>
            <a:ext cx="276563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>
                <a:solidFill>
                  <a:schemeClr val="accent4">
                    <a:lumMod val="75000"/>
                  </a:schemeClr>
                </a:solidFill>
              </a:rPr>
              <a:t>Komunikasi ke Bawah</a:t>
            </a:r>
            <a:r>
              <a:rPr lang="id-ID" b="1" i="1" dirty="0" smtClean="0">
                <a:solidFill>
                  <a:schemeClr val="accent4">
                    <a:lumMod val="75000"/>
                  </a:schemeClr>
                </a:solidFill>
              </a:rPr>
              <a:t>/Top </a:t>
            </a:r>
            <a:r>
              <a:rPr lang="id-ID" b="1" i="1" dirty="0">
                <a:solidFill>
                  <a:schemeClr val="accent4">
                    <a:lumMod val="75000"/>
                  </a:schemeClr>
                </a:solidFill>
              </a:rPr>
              <a:t>D</a:t>
            </a:r>
            <a:r>
              <a:rPr lang="id-ID" b="1" i="1" dirty="0" smtClean="0">
                <a:solidFill>
                  <a:schemeClr val="accent4">
                    <a:lumMod val="75000"/>
                  </a:schemeClr>
                </a:solidFill>
              </a:rPr>
              <a:t>own</a:t>
            </a:r>
            <a:r>
              <a:rPr lang="id-ID" sz="1600" i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r>
              <a:rPr lang="id-ID" sz="1600" dirty="0" smtClean="0">
                <a:solidFill>
                  <a:schemeClr val="accent4">
                    <a:lumMod val="75000"/>
                  </a:schemeClr>
                </a:solidFill>
              </a:rPr>
              <a:t> ketika atasan memberi respon kepada bawahan.</a:t>
            </a:r>
            <a:endParaRPr lang="id-ID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45672" y="3566703"/>
            <a:ext cx="304728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b="1" dirty="0" smtClean="0">
                <a:solidFill>
                  <a:schemeClr val="accent6">
                    <a:lumMod val="75000"/>
                  </a:schemeClr>
                </a:solidFill>
              </a:rPr>
              <a:t>Komunikasi ke Samping/ Horizontal</a:t>
            </a:r>
            <a:r>
              <a:rPr lang="id-ID" sz="1600" dirty="0" smtClean="0">
                <a:solidFill>
                  <a:schemeClr val="accent6">
                    <a:lumMod val="75000"/>
                  </a:schemeClr>
                </a:solidFill>
              </a:rPr>
              <a:t>, komunikasi yang terjadi antarindividu yang mempunyai kedudukan setara.</a:t>
            </a:r>
            <a:endParaRPr lang="id-ID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Flowchart: Document 52"/>
          <p:cNvSpPr/>
          <p:nvPr/>
        </p:nvSpPr>
        <p:spPr>
          <a:xfrm>
            <a:off x="6283028" y="509436"/>
            <a:ext cx="2106296" cy="879038"/>
          </a:xfrm>
          <a:prstGeom prst="flowChartDocumen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d-ID" sz="2000" dirty="0" smtClean="0"/>
              <a:t>Tipe-tipe Komunikasi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311657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9726</TotalTime>
  <Words>1579</Words>
  <Application>Microsoft Office PowerPoint</Application>
  <PresentationFormat>On-screen Show (16:9)</PresentationFormat>
  <Paragraphs>221</Paragraphs>
  <Slides>21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ＭＳ Ｐゴシック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</dc:creator>
  <cp:lastModifiedBy>HP</cp:lastModifiedBy>
  <cp:revision>430</cp:revision>
  <dcterms:created xsi:type="dcterms:W3CDTF">2018-01-04T04:40:49Z</dcterms:created>
  <dcterms:modified xsi:type="dcterms:W3CDTF">2020-01-19T00:25:31Z</dcterms:modified>
</cp:coreProperties>
</file>